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79" r:id="rId2"/>
    <p:sldId id="292" r:id="rId3"/>
    <p:sldId id="293" r:id="rId4"/>
    <p:sldId id="284" r:id="rId5"/>
    <p:sldId id="257" r:id="rId6"/>
    <p:sldId id="297" r:id="rId7"/>
    <p:sldId id="356" r:id="rId8"/>
    <p:sldId id="553" r:id="rId9"/>
    <p:sldId id="312" r:id="rId10"/>
    <p:sldId id="519" r:id="rId11"/>
    <p:sldId id="566" r:id="rId12"/>
    <p:sldId id="575" r:id="rId13"/>
    <p:sldId id="520" r:id="rId14"/>
    <p:sldId id="551" r:id="rId15"/>
    <p:sldId id="570" r:id="rId16"/>
    <p:sldId id="572" r:id="rId17"/>
    <p:sldId id="556" r:id="rId18"/>
    <p:sldId id="558" r:id="rId19"/>
    <p:sldId id="571" r:id="rId20"/>
    <p:sldId id="576" r:id="rId21"/>
    <p:sldId id="560" r:id="rId22"/>
    <p:sldId id="567" r:id="rId23"/>
    <p:sldId id="564" r:id="rId24"/>
    <p:sldId id="563" r:id="rId25"/>
    <p:sldId id="534" r:id="rId26"/>
    <p:sldId id="569" r:id="rId27"/>
    <p:sldId id="301" r:id="rId28"/>
    <p:sldId id="568" r:id="rId29"/>
    <p:sldId id="522" r:id="rId30"/>
    <p:sldId id="521" r:id="rId31"/>
    <p:sldId id="529" r:id="rId32"/>
    <p:sldId id="531" r:id="rId33"/>
    <p:sldId id="532" r:id="rId34"/>
    <p:sldId id="303" r:id="rId35"/>
    <p:sldId id="304" r:id="rId36"/>
    <p:sldId id="530" r:id="rId37"/>
    <p:sldId id="543" r:id="rId38"/>
    <p:sldId id="533" r:id="rId39"/>
    <p:sldId id="536" r:id="rId40"/>
    <p:sldId id="540" r:id="rId41"/>
    <p:sldId id="541" r:id="rId42"/>
    <p:sldId id="527" r:id="rId43"/>
    <p:sldId id="542" r:id="rId44"/>
    <p:sldId id="523" r:id="rId45"/>
    <p:sldId id="539" r:id="rId46"/>
    <p:sldId id="310" r:id="rId47"/>
    <p:sldId id="557" r:id="rId48"/>
    <p:sldId id="544" r:id="rId49"/>
    <p:sldId id="545" r:id="rId50"/>
    <p:sldId id="546" r:id="rId51"/>
    <p:sldId id="547" r:id="rId52"/>
    <p:sldId id="311" r:id="rId53"/>
    <p:sldId id="548" r:id="rId54"/>
    <p:sldId id="549" r:id="rId55"/>
    <p:sldId id="260" r:id="rId56"/>
    <p:sldId id="573" r:id="rId57"/>
    <p:sldId id="574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4660"/>
  </p:normalViewPr>
  <p:slideViewPr>
    <p:cSldViewPr>
      <p:cViewPr>
        <p:scale>
          <a:sx n="75" d="100"/>
          <a:sy n="75" d="100"/>
        </p:scale>
        <p:origin x="954" y="8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POLI\DOUTORADO\ELABORA&#199;&#195;O%20DA%20TESE\Rota&#231;&#227;o%20vs%20ar%20incorporad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86307861402908"/>
          <c:y val="5.1400554097404488E-2"/>
          <c:w val="0.80421711245604677"/>
          <c:h val="0.76355312728765956"/>
        </c:manualLayout>
      </c:layout>
      <c:scatterChart>
        <c:scatterStyle val="lineMarker"/>
        <c:varyColors val="0"/>
        <c:ser>
          <c:idx val="0"/>
          <c:order val="0"/>
          <c:tx>
            <c:strRef>
              <c:f>Plan1!$B$7</c:f>
              <c:strCache>
                <c:ptCount val="1"/>
                <c:pt idx="0">
                  <c:v>REF 15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trendline>
            <c:spPr>
              <a:ln w="25400">
                <a:solidFill>
                  <a:srgbClr val="FFC0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Plan1!$C$7:$C$10</c:f>
              <c:numCache>
                <c:formatCode>General</c:formatCode>
                <c:ptCount val="4"/>
                <c:pt idx="0">
                  <c:v>100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</c:numCache>
            </c:numRef>
          </c:xVal>
          <c:yVal>
            <c:numRef>
              <c:f>Plan1!$E$7:$E$10</c:f>
              <c:numCache>
                <c:formatCode>0.00</c:formatCode>
                <c:ptCount val="4"/>
                <c:pt idx="0">
                  <c:v>3.0848489010988955</c:v>
                </c:pt>
                <c:pt idx="1">
                  <c:v>2.4702197802197734</c:v>
                </c:pt>
                <c:pt idx="2">
                  <c:v>2.1682967032967184</c:v>
                </c:pt>
                <c:pt idx="3">
                  <c:v>1.823241758241767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01-4C33-AE75-F6DFCA634DA8}"/>
            </c:ext>
          </c:extLst>
        </c:ser>
        <c:ser>
          <c:idx val="1"/>
          <c:order val="1"/>
          <c:tx>
            <c:strRef>
              <c:f>Plan1!$B$11</c:f>
              <c:strCache>
                <c:ptCount val="1"/>
                <c:pt idx="0">
                  <c:v>REF 16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chemeClr val="bg1"/>
              </a:solidFill>
              <a:ln>
                <a:solidFill>
                  <a:srgbClr val="FFC000"/>
                </a:solidFill>
              </a:ln>
            </c:spPr>
          </c:marker>
          <c:trendline>
            <c:spPr>
              <a:ln w="25400">
                <a:solidFill>
                  <a:srgbClr val="FFC000"/>
                </a:solidFill>
                <a:prstDash val="sysDash"/>
              </a:ln>
            </c:spPr>
            <c:trendlineType val="poly"/>
            <c:order val="2"/>
            <c:dispRSqr val="0"/>
            <c:dispEq val="0"/>
          </c:trendline>
          <c:xVal>
            <c:numRef>
              <c:f>Plan1!$C$11:$C$14</c:f>
              <c:numCache>
                <c:formatCode>General</c:formatCode>
                <c:ptCount val="4"/>
                <c:pt idx="0">
                  <c:v>100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</c:numCache>
            </c:numRef>
          </c:xVal>
          <c:yVal>
            <c:numRef>
              <c:f>Plan1!$E$11:$E$14</c:f>
              <c:numCache>
                <c:formatCode>0.00</c:formatCode>
                <c:ptCount val="4"/>
                <c:pt idx="0">
                  <c:v>2.3953571428571592</c:v>
                </c:pt>
                <c:pt idx="1">
                  <c:v>2.3953571428571592</c:v>
                </c:pt>
                <c:pt idx="2">
                  <c:v>1.5796103896103864</c:v>
                </c:pt>
                <c:pt idx="3">
                  <c:v>1.3185714285714361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901-4C33-AE75-F6DFCA634DA8}"/>
            </c:ext>
          </c:extLst>
        </c:ser>
        <c:ser>
          <c:idx val="2"/>
          <c:order val="2"/>
          <c:tx>
            <c:strRef>
              <c:f>Plan1!$B$15</c:f>
              <c:strCache>
                <c:ptCount val="1"/>
                <c:pt idx="0">
                  <c:v>TX 15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trendline>
            <c:spPr>
              <a:ln w="25400">
                <a:solidFill>
                  <a:srgbClr val="FF000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Plan1!$C$15:$C$18</c:f>
              <c:numCache>
                <c:formatCode>General</c:formatCode>
                <c:ptCount val="4"/>
                <c:pt idx="0">
                  <c:v>100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</c:numCache>
            </c:numRef>
          </c:xVal>
          <c:yVal>
            <c:numRef>
              <c:f>Plan1!$E$15:$E$18</c:f>
              <c:numCache>
                <c:formatCode>0.00</c:formatCode>
                <c:ptCount val="4"/>
                <c:pt idx="0">
                  <c:v>17.868296703296693</c:v>
                </c:pt>
                <c:pt idx="1">
                  <c:v>23.399958791208888</c:v>
                </c:pt>
                <c:pt idx="2">
                  <c:v>29.459986263736226</c:v>
                </c:pt>
                <c:pt idx="3">
                  <c:v>37.299203296703311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901-4C33-AE75-F6DFCA634DA8}"/>
            </c:ext>
          </c:extLst>
        </c:ser>
        <c:ser>
          <c:idx val="3"/>
          <c:order val="3"/>
          <c:tx>
            <c:strRef>
              <c:f>Plan1!$B$19</c:f>
              <c:strCache>
                <c:ptCount val="1"/>
                <c:pt idx="0">
                  <c:v>TX 16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</c:spPr>
          </c:marker>
          <c:trendline>
            <c:spPr>
              <a:ln w="25400">
                <a:solidFill>
                  <a:srgbClr val="FF0000"/>
                </a:solidFill>
                <a:prstDash val="sysDash"/>
              </a:ln>
            </c:spPr>
            <c:trendlineType val="poly"/>
            <c:order val="2"/>
            <c:dispRSqr val="0"/>
            <c:dispEq val="0"/>
          </c:trendline>
          <c:xVal>
            <c:numRef>
              <c:f>Plan1!$C$19:$C$22</c:f>
              <c:numCache>
                <c:formatCode>General</c:formatCode>
                <c:ptCount val="4"/>
                <c:pt idx="0">
                  <c:v>100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</c:numCache>
            </c:numRef>
          </c:xVal>
          <c:yVal>
            <c:numRef>
              <c:f>Plan1!$E$19:$E$22</c:f>
              <c:numCache>
                <c:formatCode>0.00</c:formatCode>
                <c:ptCount val="4"/>
                <c:pt idx="0">
                  <c:v>14.163863636363629</c:v>
                </c:pt>
                <c:pt idx="1">
                  <c:v>17.687889610389607</c:v>
                </c:pt>
                <c:pt idx="2">
                  <c:v>22.082045454545472</c:v>
                </c:pt>
                <c:pt idx="3">
                  <c:v>31.066136363636303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C901-4C33-AE75-F6DFCA634DA8}"/>
            </c:ext>
          </c:extLst>
        </c:ser>
        <c:ser>
          <c:idx val="4"/>
          <c:order val="4"/>
          <c:tx>
            <c:strRef>
              <c:f>Plan1!$B$23</c:f>
              <c:strCache>
                <c:ptCount val="1"/>
                <c:pt idx="0">
                  <c:v>ES 15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trendline>
            <c:spPr>
              <a:ln w="25400">
                <a:solidFill>
                  <a:srgbClr val="00B050"/>
                </a:solidFill>
              </a:ln>
            </c:spPr>
            <c:trendlineType val="poly"/>
            <c:order val="2"/>
            <c:dispRSqr val="0"/>
            <c:dispEq val="0"/>
          </c:trendline>
          <c:xVal>
            <c:numRef>
              <c:f>Plan1!$C$23:$C$26</c:f>
              <c:numCache>
                <c:formatCode>General</c:formatCode>
                <c:ptCount val="4"/>
                <c:pt idx="0">
                  <c:v>100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</c:numCache>
            </c:numRef>
          </c:xVal>
          <c:yVal>
            <c:numRef>
              <c:f>Plan1!$E$23:$E$26</c:f>
              <c:numCache>
                <c:formatCode>0.00</c:formatCode>
                <c:ptCount val="4"/>
                <c:pt idx="0">
                  <c:v>14.902980769230778</c:v>
                </c:pt>
                <c:pt idx="1">
                  <c:v>18.396662087912084</c:v>
                </c:pt>
                <c:pt idx="2">
                  <c:v>22.752980769230795</c:v>
                </c:pt>
                <c:pt idx="3">
                  <c:v>31.659711538461529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901-4C33-AE75-F6DFCA634DA8}"/>
            </c:ext>
          </c:extLst>
        </c:ser>
        <c:ser>
          <c:idx val="5"/>
          <c:order val="5"/>
          <c:tx>
            <c:strRef>
              <c:f>Plan1!$B$27</c:f>
              <c:strCache>
                <c:ptCount val="1"/>
                <c:pt idx="0">
                  <c:v>ES 16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chemeClr val="bg1"/>
              </a:solidFill>
              <a:ln>
                <a:solidFill>
                  <a:srgbClr val="00B050"/>
                </a:solidFill>
              </a:ln>
            </c:spPr>
          </c:marker>
          <c:trendline>
            <c:spPr>
              <a:ln w="25400">
                <a:solidFill>
                  <a:srgbClr val="00B050"/>
                </a:solidFill>
                <a:prstDash val="sysDash"/>
              </a:ln>
            </c:spPr>
            <c:trendlineType val="poly"/>
            <c:order val="2"/>
            <c:dispRSqr val="0"/>
            <c:dispEq val="0"/>
          </c:trendline>
          <c:xVal>
            <c:numRef>
              <c:f>Plan1!$C$27:$C$30</c:f>
              <c:numCache>
                <c:formatCode>General</c:formatCode>
                <c:ptCount val="4"/>
                <c:pt idx="0">
                  <c:v>100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</c:numCache>
            </c:numRef>
          </c:xVal>
          <c:yVal>
            <c:numRef>
              <c:f>Plan1!$E$27:$E$30</c:f>
              <c:numCache>
                <c:formatCode>0.00</c:formatCode>
                <c:ptCount val="4"/>
                <c:pt idx="0">
                  <c:v>12.10818181818183</c:v>
                </c:pt>
                <c:pt idx="1">
                  <c:v>13.728798701298665</c:v>
                </c:pt>
                <c:pt idx="2">
                  <c:v>17.448603896103769</c:v>
                </c:pt>
                <c:pt idx="3">
                  <c:v>20.483181818181759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C901-4C33-AE75-F6DFCA634D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7064312"/>
        <c:axId val="287064704"/>
      </c:scatterChart>
      <c:valAx>
        <c:axId val="287064312"/>
        <c:scaling>
          <c:orientation val="minMax"/>
          <c:max val="1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Rotação (RPM)</a:t>
                </a:r>
              </a:p>
            </c:rich>
          </c:tx>
          <c:layout>
            <c:manualLayout>
              <c:xMode val="edge"/>
              <c:yMode val="edge"/>
              <c:x val="0.4130005946053083"/>
              <c:y val="0.92378666952345245"/>
            </c:manualLayout>
          </c:layout>
          <c:overlay val="0"/>
        </c:title>
        <c:numFmt formatCode="General" sourceLinked="1"/>
        <c:majorTickMark val="out"/>
        <c:minorTickMark val="out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287064704"/>
        <c:crosses val="autoZero"/>
        <c:crossBetween val="midCat"/>
        <c:majorUnit val="250"/>
        <c:minorUnit val="50"/>
      </c:valAx>
      <c:valAx>
        <c:axId val="28706470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Incorporação de Ar (%)</a:t>
                </a:r>
              </a:p>
            </c:rich>
          </c:tx>
          <c:layout>
            <c:manualLayout>
              <c:xMode val="edge"/>
              <c:yMode val="edge"/>
              <c:x val="2.5042743897062006E-4"/>
              <c:y val="0.1144336957880264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287064312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12862862393916932"/>
          <c:y val="6.503937007874018E-2"/>
          <c:w val="0.18817420133696144"/>
          <c:h val="0.32451280188409704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 pitchFamily="34" charset="0"/>
          <a:ea typeface="Times New Roman"/>
          <a:cs typeface="Arial" pitchFamily="34" charset="0"/>
        </a:defRPr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9845C-3F06-495B-AB2F-68B084411BB5}" type="datetimeFigureOut">
              <a:rPr lang="pt-BR" smtClean="0"/>
              <a:t>03/11/2020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A05F3-4F3E-4A68-A8BF-C8A9C9356D3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63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2F5B7-2ADC-4395-814F-3F704E6DFDA9}" type="datetimeFigureOut">
              <a:rPr lang="pt-BR" smtClean="0"/>
              <a:pPr/>
              <a:t>03/11/2020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BB70B-E566-4D1C-A9A4-9036446D80A7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41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1344" y="75403"/>
            <a:ext cx="3301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Incorporadores de ar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2135560" y="1124744"/>
            <a:ext cx="482453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 err="1"/>
              <a:t>Tensoativos</a:t>
            </a:r>
            <a:r>
              <a:rPr lang="pt-BR" sz="2400" dirty="0"/>
              <a:t>, Surfactantes:</a:t>
            </a:r>
          </a:p>
        </p:txBody>
      </p:sp>
      <p:sp>
        <p:nvSpPr>
          <p:cNvPr id="1154" name="CaixaDeTexto 1153"/>
          <p:cNvSpPr txBox="1"/>
          <p:nvPr/>
        </p:nvSpPr>
        <p:spPr>
          <a:xfrm>
            <a:off x="2063552" y="1988840"/>
            <a:ext cx="828092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i="1" dirty="0">
                <a:solidFill>
                  <a:srgbClr val="0070C0"/>
                </a:solidFill>
              </a:rPr>
              <a:t>“Agentes ativos que alteram a tensão superficial do meio líquido”</a:t>
            </a:r>
          </a:p>
        </p:txBody>
      </p:sp>
      <p:sp>
        <p:nvSpPr>
          <p:cNvPr id="1155" name="CaixaDeTexto 1154"/>
          <p:cNvSpPr txBox="1"/>
          <p:nvPr/>
        </p:nvSpPr>
        <p:spPr>
          <a:xfrm>
            <a:off x="2063552" y="2911936"/>
            <a:ext cx="828092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i="1" dirty="0"/>
              <a:t>Apresentam estrutura molecular com uma porção polar (hidrofílica) e outra apolar (hidrofóbica). </a:t>
            </a:r>
          </a:p>
        </p:txBody>
      </p:sp>
      <p:pic>
        <p:nvPicPr>
          <p:cNvPr id="1156" name="Imagem 115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5050" y="4581127"/>
            <a:ext cx="2682240" cy="125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3" grpId="0"/>
      <p:bldP spid="1154" grpId="0"/>
      <p:bldP spid="11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51384" y="3305783"/>
            <a:ext cx="8208912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Aumentam a capacidade de retenção da água;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Modificam a consistência, tornando os materiais mais coesos e “trabalháveis” por mais tempo;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CD8031-18D9-45E0-A447-6632168CF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734" y="4149080"/>
            <a:ext cx="3017217" cy="2015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CBAB859-808D-4F6C-8A33-2B13EBCF92F4}"/>
              </a:ext>
            </a:extLst>
          </p:cNvPr>
          <p:cNvSpPr/>
          <p:nvPr/>
        </p:nvSpPr>
        <p:spPr>
          <a:xfrm>
            <a:off x="8567936" y="6611779"/>
            <a:ext cx="36240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/>
              <a:t>http://www.minutofarmacia.com.br/postagens/2013/12/30/geis/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E9E456-10EB-43E2-8D47-304E7B2C71A0}"/>
              </a:ext>
            </a:extLst>
          </p:cNvPr>
          <p:cNvSpPr txBox="1"/>
          <p:nvPr/>
        </p:nvSpPr>
        <p:spPr>
          <a:xfrm>
            <a:off x="551383" y="1307641"/>
            <a:ext cx="11089233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São usualmente utilizados na fabricação de argamassas colantes, concretos e argamassas auto-adensáveis, concretos e argamassas projetados, concreto submerso, entre outros;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Interagem com os materiais constituintes desde os primeiros instantes da mistura;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São conhecidos como ‘</a:t>
            </a:r>
            <a:r>
              <a:rPr lang="pt-BR" sz="2200" i="1" dirty="0">
                <a:solidFill>
                  <a:srgbClr val="FF0000"/>
                </a:solidFill>
              </a:rPr>
              <a:t>modificadores reológicos</a:t>
            </a:r>
            <a:r>
              <a:rPr lang="pt-BR" sz="2200" dirty="0"/>
              <a:t>’ ou ‘</a:t>
            </a:r>
            <a:r>
              <a:rPr lang="pt-BR" sz="2200" i="1" dirty="0"/>
              <a:t>promotores de viscosidade</a:t>
            </a:r>
            <a:r>
              <a:rPr lang="pt-BR" sz="2200" dirty="0"/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20644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E9E456-10EB-43E2-8D47-304E7B2C71A0}"/>
              </a:ext>
            </a:extLst>
          </p:cNvPr>
          <p:cNvSpPr txBox="1"/>
          <p:nvPr/>
        </p:nvSpPr>
        <p:spPr>
          <a:xfrm>
            <a:off x="551383" y="1307641"/>
            <a:ext cx="11089233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 forma de ação pode ser classificada em três categorias: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adsorção</a:t>
            </a:r>
            <a:r>
              <a:rPr lang="pt-BR" sz="2200" dirty="0"/>
              <a:t>: moléculas poliméricas de cadeia longa aderem na periferia das moléculas de água, adsorvendo e fixando parte da água do sistema e expandindo. Isto aumenta a viscosidade da água;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associação</a:t>
            </a:r>
            <a:r>
              <a:rPr lang="pt-BR" sz="2200" dirty="0"/>
              <a:t>: podem surgir forças de atração entre as moléculas adjacentes, dificultando ainda mais, a movimentação da água, causando a formação de um gel e aumento da viscosidade; e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entrelaçamento</a:t>
            </a:r>
            <a:r>
              <a:rPr lang="pt-BR" sz="2200" dirty="0"/>
              <a:t>: em altas concentrações e sob baixas tensões de cisalhamento, as cadeias poliméricas podem se entrelaçar, causando um aumento na viscosidade aparente</a:t>
            </a:r>
          </a:p>
        </p:txBody>
      </p:sp>
    </p:spTree>
    <p:extLst>
      <p:ext uri="{BB962C8B-B14F-4D97-AF65-F5344CB8AC3E}">
        <p14:creationId xmlns:p14="http://schemas.microsoft.com/office/powerpoint/2010/main" val="2088943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E9E456-10EB-43E2-8D47-304E7B2C71A0}"/>
              </a:ext>
            </a:extLst>
          </p:cNvPr>
          <p:cNvSpPr txBox="1"/>
          <p:nvPr/>
        </p:nvSpPr>
        <p:spPr>
          <a:xfrm>
            <a:off x="551383" y="1307641"/>
            <a:ext cx="11089233" cy="4610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 forma de ação pode ser classificada em três categorias: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adsorção</a:t>
            </a:r>
            <a:r>
              <a:rPr lang="pt-BR" sz="2200" dirty="0"/>
              <a:t>: moléculas poliméricas de cadeia longa aderem na periferia das moléculas de água, adsorvendo e fixando parte da água do sistema e expandindo. Isto </a:t>
            </a:r>
            <a:r>
              <a:rPr lang="pt-BR" sz="2200" dirty="0">
                <a:solidFill>
                  <a:srgbClr val="FF0000"/>
                </a:solidFill>
              </a:rPr>
              <a:t>aumenta a viscosidade da água</a:t>
            </a:r>
            <a:r>
              <a:rPr lang="pt-BR" sz="2200" dirty="0"/>
              <a:t>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associação</a:t>
            </a:r>
            <a:r>
              <a:rPr lang="pt-BR" sz="2200" dirty="0"/>
              <a:t>: podem surgir forças de atração entre as moléculas adjacentes, dificultando ainda mais, a movimentação da água, causando a formação de um gel e </a:t>
            </a:r>
            <a:r>
              <a:rPr lang="pt-BR" sz="2200" dirty="0">
                <a:solidFill>
                  <a:srgbClr val="FF0000"/>
                </a:solidFill>
              </a:rPr>
              <a:t>aumento da viscosidade</a:t>
            </a:r>
            <a:r>
              <a:rPr lang="pt-BR" sz="2200" dirty="0"/>
              <a:t>; e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entrelaçamento</a:t>
            </a:r>
            <a:r>
              <a:rPr lang="pt-BR" sz="2200" dirty="0"/>
              <a:t>: em altas concentrações e sob baixas tensões de cisalhamento, as cadeias poliméricas podem se entrelaçar, causando um </a:t>
            </a:r>
            <a:r>
              <a:rPr lang="pt-BR" sz="2200" dirty="0">
                <a:solidFill>
                  <a:srgbClr val="FF0000"/>
                </a:solidFill>
              </a:rPr>
              <a:t>aumento na viscosidade aparente</a:t>
            </a:r>
          </a:p>
        </p:txBody>
      </p:sp>
    </p:spTree>
    <p:extLst>
      <p:ext uri="{BB962C8B-B14F-4D97-AF65-F5344CB8AC3E}">
        <p14:creationId xmlns:p14="http://schemas.microsoft.com/office/powerpoint/2010/main" val="1579259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7BAFDE2-43F5-4309-9159-312C7D1C1726}"/>
              </a:ext>
            </a:extLst>
          </p:cNvPr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pic>
        <p:nvPicPr>
          <p:cNvPr id="2" name="Gel de celulose">
            <a:hlinkClick r:id="" action="ppaction://media"/>
            <a:extLst>
              <a:ext uri="{FF2B5EF4-FFF2-40B4-BE49-F238E27FC236}">
                <a16:creationId xmlns:a16="http://schemas.microsoft.com/office/drawing/2014/main" id="{E803EBBF-0003-402B-91BD-DCA4C1E75F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29" end="29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448" y="1772816"/>
            <a:ext cx="4598161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607EFF8-86AB-4827-AAB3-D8C447D28F57}"/>
              </a:ext>
            </a:extLst>
          </p:cNvPr>
          <p:cNvSpPr/>
          <p:nvPr/>
        </p:nvSpPr>
        <p:spPr>
          <a:xfrm>
            <a:off x="1127448" y="5517232"/>
            <a:ext cx="36240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https://www.youtube.com/watch?v=RlV_fGUuzMg</a:t>
            </a:r>
          </a:p>
        </p:txBody>
      </p:sp>
    </p:spTree>
    <p:extLst>
      <p:ext uri="{BB962C8B-B14F-4D97-AF65-F5344CB8AC3E}">
        <p14:creationId xmlns:p14="http://schemas.microsoft.com/office/powerpoint/2010/main" val="22570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631381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1B79D1B-DE37-460A-A0FD-07600D7716BF}"/>
              </a:ext>
            </a:extLst>
          </p:cNvPr>
          <p:cNvSpPr/>
          <p:nvPr/>
        </p:nvSpPr>
        <p:spPr>
          <a:xfrm>
            <a:off x="8256240" y="6638649"/>
            <a:ext cx="39805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https://www.sciencedirect.com/science/article/pii/S0008884615000551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261E38-5C0B-4195-B661-C6BC90445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973263"/>
            <a:ext cx="3973189" cy="313971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6B27FB6-B058-4BC5-9683-A84D62D62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80" y="2021815"/>
            <a:ext cx="3973189" cy="309115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073270C-70E3-4837-AAE0-3F4183660135}"/>
              </a:ext>
            </a:extLst>
          </p:cNvPr>
          <p:cNvSpPr txBox="1"/>
          <p:nvPr/>
        </p:nvSpPr>
        <p:spPr>
          <a:xfrm>
            <a:off x="2974748" y="5506479"/>
            <a:ext cx="6653103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↑ Teor de éter de celulose ≡ ↑ viscosidade e tensão de escoamento </a:t>
            </a:r>
          </a:p>
        </p:txBody>
      </p:sp>
    </p:spTree>
    <p:extLst>
      <p:ext uri="{BB962C8B-B14F-4D97-AF65-F5344CB8AC3E}">
        <p14:creationId xmlns:p14="http://schemas.microsoft.com/office/powerpoint/2010/main" val="25295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E32CE3C-5265-4471-8F03-6C1479FF6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226032"/>
            <a:ext cx="4961254" cy="195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FC50673-7AFF-4EB1-A969-EEBD2D159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780928"/>
            <a:ext cx="3745809" cy="362817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678CD3B-82AC-413A-A238-4BF414378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776" y="2783295"/>
            <a:ext cx="343864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3A2B8993-EE1C-42C8-ADBA-803A893B1C07}"/>
              </a:ext>
            </a:extLst>
          </p:cNvPr>
          <p:cNvSpPr/>
          <p:nvPr/>
        </p:nvSpPr>
        <p:spPr>
          <a:xfrm>
            <a:off x="4367808" y="429309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019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F3ACF70-12AD-47B5-8CC3-B0017DA1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630" y="251507"/>
            <a:ext cx="4915026" cy="210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3EFD613-C87E-45C6-B721-CB79D7231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2924944"/>
            <a:ext cx="4563515" cy="342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09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E9E456-10EB-43E2-8D47-304E7B2C71A0}"/>
              </a:ext>
            </a:extLst>
          </p:cNvPr>
          <p:cNvSpPr txBox="1"/>
          <p:nvPr/>
        </p:nvSpPr>
        <p:spPr>
          <a:xfrm>
            <a:off x="551383" y="1307641"/>
            <a:ext cx="11089233" cy="3854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Não há um consenso na literatura sobre a interação polímero celulósico/cimento.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Hipótese 1</a:t>
            </a:r>
            <a:r>
              <a:rPr lang="pt-BR" sz="2200" dirty="0"/>
              <a:t>:</a:t>
            </a:r>
            <a:r>
              <a:rPr lang="pt-BR" sz="2200" i="1" dirty="0"/>
              <a:t> o polímero interage com os íons Ca</a:t>
            </a:r>
            <a:r>
              <a:rPr lang="pt-BR" sz="2200" i="1" baseline="30000" dirty="0"/>
              <a:t>2+</a:t>
            </a:r>
            <a:r>
              <a:rPr lang="pt-BR" sz="2200" i="1" dirty="0"/>
              <a:t> por ligações iônicas com os grupos carboxila, hidroxila ou metila, diminuindo a concentração deste íon em solução, e afetando o mecanismo de dissolução-precipitação do cimento.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u="sng" dirty="0"/>
              <a:t>Hipótese 2:</a:t>
            </a:r>
            <a:r>
              <a:rPr lang="pt-BR" sz="2200" i="1" dirty="0"/>
              <a:t> a adsorção das moléculas do polímero na superfície dos grãos de cimento resulta numa barreira física adicional ao acesso da água e à dissolução das fases anidras, diminuindo a taxa de hidratação do cimento;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000" i="1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F8487FF-6813-4951-8639-FDCF2220A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134" y="0"/>
            <a:ext cx="1649814" cy="165618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47E810B-FA31-410F-921B-E3180CD227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8" t="32150" r="25784" b="40550"/>
          <a:stretch/>
        </p:blipFill>
        <p:spPr>
          <a:xfrm>
            <a:off x="4439816" y="5015465"/>
            <a:ext cx="5256584" cy="145394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E28F890-C106-438C-927D-B29CEE2942BE}"/>
              </a:ext>
            </a:extLst>
          </p:cNvPr>
          <p:cNvSpPr txBox="1"/>
          <p:nvPr/>
        </p:nvSpPr>
        <p:spPr>
          <a:xfrm>
            <a:off x="9900348" y="5662618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MHPC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FBA2F79-2E14-40BB-A732-E134F7322B04}"/>
              </a:ext>
            </a:extLst>
          </p:cNvPr>
          <p:cNvSpPr/>
          <p:nvPr/>
        </p:nvSpPr>
        <p:spPr>
          <a:xfrm>
            <a:off x="983432" y="6611779"/>
            <a:ext cx="11208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SILVA, D. e MONTEIRO, P. “The influence of polymers on the hydration of Portland cement phases analyzed by soft X-ray transmission microscopy.” Cement and Concrete Research, 2006: 1501-1507 p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7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631381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AD1A256-EDB9-4E92-8689-AB1E2C1CF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20668"/>
            <a:ext cx="3530152" cy="518702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9ABEEC-E9FE-4161-A19C-66386ADDB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9" t="56300" r="66537" b="35300"/>
          <a:stretch/>
        </p:blipFill>
        <p:spPr>
          <a:xfrm>
            <a:off x="1415480" y="4893129"/>
            <a:ext cx="1584176" cy="576064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24AAD75-C018-4984-BFD5-5CADD10A9A9D}"/>
              </a:ext>
            </a:extLst>
          </p:cNvPr>
          <p:cNvSpPr/>
          <p:nvPr/>
        </p:nvSpPr>
        <p:spPr>
          <a:xfrm>
            <a:off x="5128501" y="645789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Ma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hydroxypropyl-methyl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cellulose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ether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rheology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cement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paste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plasticized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polycarboxylate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superplasticizer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Construction and Building Materials 160 (2018) 341–350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B1316F-FD12-445E-A732-9C6CB9964A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83"/>
          <a:stretch/>
        </p:blipFill>
        <p:spPr>
          <a:xfrm>
            <a:off x="6688954" y="2420888"/>
            <a:ext cx="379239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638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631381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AD1A256-EDB9-4E92-8689-AB1E2C1CF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420668"/>
            <a:ext cx="3530152" cy="51870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6CCF3C6-838D-43B9-98D3-367B11AEF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02"/>
          <a:stretch/>
        </p:blipFill>
        <p:spPr>
          <a:xfrm>
            <a:off x="7032104" y="1086562"/>
            <a:ext cx="4526844" cy="468487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C9AF6E7-45BB-4C45-9F2D-19F952341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02"/>
          <a:stretch/>
        </p:blipFill>
        <p:spPr>
          <a:xfrm>
            <a:off x="6960096" y="1086561"/>
            <a:ext cx="4526844" cy="46848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A9ABEEC-E9FE-4161-A19C-66386ADDB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9" t="56300" r="66537" b="35300"/>
          <a:stretch/>
        </p:blipFill>
        <p:spPr>
          <a:xfrm>
            <a:off x="1415480" y="4893129"/>
            <a:ext cx="1584176" cy="576064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D24AAD75-C018-4984-BFD5-5CADD10A9A9D}"/>
              </a:ext>
            </a:extLst>
          </p:cNvPr>
          <p:cNvSpPr/>
          <p:nvPr/>
        </p:nvSpPr>
        <p:spPr>
          <a:xfrm>
            <a:off x="5128501" y="645789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Ma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hydroxypropyl-methyl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cellulose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ether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rheology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cement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paste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plasticized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polycarboxylate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superplasticizer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Construction and Building Materials 160 (2018) 341–350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CaixaDeTexto 1152"/>
          <p:cNvSpPr txBox="1"/>
          <p:nvPr/>
        </p:nvSpPr>
        <p:spPr>
          <a:xfrm>
            <a:off x="2135560" y="1124744"/>
            <a:ext cx="482453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dirty="0" err="1"/>
              <a:t>Tensoativos</a:t>
            </a:r>
            <a:r>
              <a:rPr lang="pt-BR" sz="2400" dirty="0"/>
              <a:t>, Surfactantes:</a:t>
            </a:r>
          </a:p>
        </p:txBody>
      </p:sp>
      <p:sp>
        <p:nvSpPr>
          <p:cNvPr id="1154" name="CaixaDeTexto 1153"/>
          <p:cNvSpPr txBox="1"/>
          <p:nvPr/>
        </p:nvSpPr>
        <p:spPr>
          <a:xfrm>
            <a:off x="2063552" y="1988840"/>
            <a:ext cx="828092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i="1" dirty="0">
                <a:solidFill>
                  <a:srgbClr val="0070C0"/>
                </a:solidFill>
              </a:rPr>
              <a:t>“Agentes ativos que alteram a tensão superficial do meio líquido”</a:t>
            </a:r>
          </a:p>
        </p:txBody>
      </p:sp>
      <p:sp>
        <p:nvSpPr>
          <p:cNvPr id="1155" name="CaixaDeTexto 1154"/>
          <p:cNvSpPr txBox="1"/>
          <p:nvPr/>
        </p:nvSpPr>
        <p:spPr>
          <a:xfrm>
            <a:off x="2063552" y="2911936"/>
            <a:ext cx="828092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i="1" dirty="0"/>
              <a:t>Apresentam estrutura molecular com uma porção polar (hidrofílica) e outra apolar (hidrofóbica). </a:t>
            </a:r>
          </a:p>
        </p:txBody>
      </p:sp>
      <p:pic>
        <p:nvPicPr>
          <p:cNvPr id="7" name="Imagem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4411696"/>
            <a:ext cx="6912768" cy="153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97C636B-E0E7-4027-87D3-433B5321E808}"/>
              </a:ext>
            </a:extLst>
          </p:cNvPr>
          <p:cNvSpPr txBox="1"/>
          <p:nvPr/>
        </p:nvSpPr>
        <p:spPr>
          <a:xfrm>
            <a:off x="191344" y="75403"/>
            <a:ext cx="3301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Incorporadores de 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631381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1B79D1B-DE37-460A-A0FD-07600D7716BF}"/>
              </a:ext>
            </a:extLst>
          </p:cNvPr>
          <p:cNvSpPr/>
          <p:nvPr/>
        </p:nvSpPr>
        <p:spPr>
          <a:xfrm>
            <a:off x="5128501" y="645789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Ma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hydroxypropyl-methyl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cellulose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ether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rheology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cement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paste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plasticized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polycarboxylate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superplasticizer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Construction and Building Materials 160 (2018) 341–350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DECAC84-2FE9-4150-849C-673583E2E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46" y="1323665"/>
            <a:ext cx="4081570" cy="54770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448C04-8564-4AFD-8017-E9E9B6AF7A0E}"/>
              </a:ext>
            </a:extLst>
          </p:cNvPr>
          <p:cNvSpPr txBox="1"/>
          <p:nvPr/>
        </p:nvSpPr>
        <p:spPr>
          <a:xfrm>
            <a:off x="10200456" y="6009799"/>
            <a:ext cx="173060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+ Policarboxilato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55927F-AC01-4F52-9A44-73137954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260648"/>
            <a:ext cx="3530152" cy="518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8B7D4E8-1A02-4036-ADF1-949405D537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9" t="56300" r="66537" b="35300"/>
          <a:stretch/>
        </p:blipFill>
        <p:spPr>
          <a:xfrm>
            <a:off x="8688288" y="3733109"/>
            <a:ext cx="1584176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631381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1B79D1B-DE37-460A-A0FD-07600D7716BF}"/>
              </a:ext>
            </a:extLst>
          </p:cNvPr>
          <p:cNvSpPr/>
          <p:nvPr/>
        </p:nvSpPr>
        <p:spPr>
          <a:xfrm>
            <a:off x="5128501" y="645789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Ma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hydroxypropyl-methyl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cellulose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ether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rheology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cement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paste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plasticized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polycarboxylate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superplasticizer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Construction and Building Materials 160 (2018) 341–350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B8F396-C126-48F1-B031-48C68677A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63535"/>
            <a:ext cx="6014301" cy="49940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DECAC84-2FE9-4150-849C-673583E2E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6" y="1323665"/>
            <a:ext cx="4081570" cy="54770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448C04-8564-4AFD-8017-E9E9B6AF7A0E}"/>
              </a:ext>
            </a:extLst>
          </p:cNvPr>
          <p:cNvSpPr txBox="1"/>
          <p:nvPr/>
        </p:nvSpPr>
        <p:spPr>
          <a:xfrm>
            <a:off x="10200456" y="6009799"/>
            <a:ext cx="173060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+ Policarboxilato</a:t>
            </a:r>
          </a:p>
        </p:txBody>
      </p:sp>
    </p:spTree>
    <p:extLst>
      <p:ext uri="{BB962C8B-B14F-4D97-AF65-F5344CB8AC3E}">
        <p14:creationId xmlns:p14="http://schemas.microsoft.com/office/powerpoint/2010/main" val="2395037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631381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1B79D1B-DE37-460A-A0FD-07600D7716BF}"/>
              </a:ext>
            </a:extLst>
          </p:cNvPr>
          <p:cNvSpPr/>
          <p:nvPr/>
        </p:nvSpPr>
        <p:spPr>
          <a:xfrm>
            <a:off x="5128501" y="645789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Ma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, et al.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Effect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hydroxypropyl-methyl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cellulose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ether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on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rheology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cement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paste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plasticized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 polycarboxylate </a:t>
            </a:r>
            <a:r>
              <a:rPr lang="pt-BR" sz="1000" dirty="0" err="1">
                <a:solidFill>
                  <a:schemeClr val="bg1">
                    <a:lumMod val="50000"/>
                  </a:schemeClr>
                </a:solidFill>
              </a:rPr>
              <a:t>superplasticizer</a:t>
            </a:r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Construction and Building Materials 160 (2018) 341–350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DECAC84-2FE9-4150-849C-673583E2E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46" y="1323665"/>
            <a:ext cx="4081570" cy="54770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448C04-8564-4AFD-8017-E9E9B6AF7A0E}"/>
              </a:ext>
            </a:extLst>
          </p:cNvPr>
          <p:cNvSpPr txBox="1"/>
          <p:nvPr/>
        </p:nvSpPr>
        <p:spPr>
          <a:xfrm>
            <a:off x="10200456" y="6009799"/>
            <a:ext cx="1730602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+ Policarboxilato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6C02AA8-390C-4321-AC46-386A30602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6792"/>
            <a:ext cx="4969757" cy="37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0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854606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 (espalhamento)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4DD5C18-D0EC-4FF1-97BB-84F785287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3488" t="37799" r="31492" b="18001"/>
          <a:stretch>
            <a:fillRect/>
          </a:stretch>
        </p:blipFill>
        <p:spPr bwMode="auto">
          <a:xfrm>
            <a:off x="482738" y="1622184"/>
            <a:ext cx="5283677" cy="416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9BEED9-74FB-47F2-8C85-7BD11514D1F5}"/>
              </a:ext>
            </a:extLst>
          </p:cNvPr>
          <p:cNvSpPr txBox="1"/>
          <p:nvPr/>
        </p:nvSpPr>
        <p:spPr>
          <a:xfrm>
            <a:off x="626753" y="5870656"/>
            <a:ext cx="5502212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MHEC – redução drástica na carga em função do tempo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E6AE21F-C2BF-490A-ACFA-3CE19F9AA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t="25932" r="32872" b="49222"/>
          <a:stretch/>
        </p:blipFill>
        <p:spPr>
          <a:xfrm>
            <a:off x="8331677" y="30916"/>
            <a:ext cx="3830815" cy="1276726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7BF8434C-2199-415F-9E23-47B401F6CC17}"/>
              </a:ext>
            </a:extLst>
          </p:cNvPr>
          <p:cNvSpPr/>
          <p:nvPr/>
        </p:nvSpPr>
        <p:spPr>
          <a:xfrm>
            <a:off x="263352" y="6611779"/>
            <a:ext cx="119286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BETIOLI, A. M. et al. Effect of HMEC on the Consolidation of Cement Pastes: isothermal calorimetry versus oscillatory rheometry. Cement and Concrete Research, v. 39, n. 5, p. 440-445,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maio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2009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7ACFCAE-A4CF-4D80-9C98-A88B15F734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6607" y="1887115"/>
            <a:ext cx="4358640" cy="19202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F4A52E4-AD5E-41EE-A9DE-C9E5A1A5448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6607" y="3985212"/>
            <a:ext cx="4358640" cy="1889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62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854606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 (consolidação)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443538-742D-4BB1-8CAF-87D2E744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565" t="28904" r="30967" b="24720"/>
          <a:stretch>
            <a:fillRect/>
          </a:stretch>
        </p:blipFill>
        <p:spPr bwMode="auto">
          <a:xfrm>
            <a:off x="191344" y="1536272"/>
            <a:ext cx="5502146" cy="437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205B838-62C1-4C62-B6EE-CD0802B262B3}"/>
              </a:ext>
            </a:extLst>
          </p:cNvPr>
          <p:cNvSpPr txBox="1"/>
          <p:nvPr/>
        </p:nvSpPr>
        <p:spPr>
          <a:xfrm>
            <a:off x="1703512" y="5953378"/>
            <a:ext cx="327615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MHEC – retardo na consolidação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BB38355-405D-4E8C-A1A7-3D1CFEBA9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2655" t="26458" r="30967" b="28081"/>
          <a:stretch>
            <a:fillRect/>
          </a:stretch>
        </p:blipFill>
        <p:spPr bwMode="auto">
          <a:xfrm>
            <a:off x="6328792" y="1420211"/>
            <a:ext cx="5747633" cy="448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390868E-197F-4639-A232-84809369B14E}"/>
              </a:ext>
            </a:extLst>
          </p:cNvPr>
          <p:cNvSpPr txBox="1"/>
          <p:nvPr/>
        </p:nvSpPr>
        <p:spPr>
          <a:xfrm>
            <a:off x="6301300" y="5953378"/>
            <a:ext cx="5460469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MHEC – retardo no aumento da tensão de escoamento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C924991-DF11-4DCD-A1FD-FECB06063ED0}"/>
              </a:ext>
            </a:extLst>
          </p:cNvPr>
          <p:cNvSpPr/>
          <p:nvPr/>
        </p:nvSpPr>
        <p:spPr>
          <a:xfrm>
            <a:off x="263352" y="6611779"/>
            <a:ext cx="119286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BETIOLI, A. M. et al. Effect of HMEC on the Consolidation of Cement Pastes: isothermal calorimetry versus oscillatory rheometry. Cement and Concrete Research, v. 39, n. 5, p. 440-445,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maio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2009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E9AA2B9-78D9-4562-80AD-D40B0536F10C}"/>
              </a:ext>
            </a:extLst>
          </p:cNvPr>
          <p:cNvCxnSpPr/>
          <p:nvPr/>
        </p:nvCxnSpPr>
        <p:spPr>
          <a:xfrm>
            <a:off x="673890" y="2708920"/>
            <a:ext cx="54006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B7E08AC-B592-4D95-B47F-00FD1C32CAC1}"/>
              </a:ext>
            </a:extLst>
          </p:cNvPr>
          <p:cNvCxnSpPr>
            <a:cxnSpLocks/>
          </p:cNvCxnSpPr>
          <p:nvPr/>
        </p:nvCxnSpPr>
        <p:spPr>
          <a:xfrm>
            <a:off x="3431704" y="3284984"/>
            <a:ext cx="0" cy="194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520119A-EBE5-4F5C-BCEC-6B40960E6025}"/>
              </a:ext>
            </a:extLst>
          </p:cNvPr>
          <p:cNvCxnSpPr>
            <a:cxnSpLocks/>
          </p:cNvCxnSpPr>
          <p:nvPr/>
        </p:nvCxnSpPr>
        <p:spPr>
          <a:xfrm>
            <a:off x="4223792" y="3284984"/>
            <a:ext cx="0" cy="194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C374036B-4C23-4C11-9A6A-C5BF2A716695}"/>
              </a:ext>
            </a:extLst>
          </p:cNvPr>
          <p:cNvCxnSpPr>
            <a:cxnSpLocks/>
          </p:cNvCxnSpPr>
          <p:nvPr/>
        </p:nvCxnSpPr>
        <p:spPr>
          <a:xfrm>
            <a:off x="5231904" y="3284984"/>
            <a:ext cx="0" cy="194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95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C52027D-BC05-4815-B9AB-CE66A52C2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282"/>
          <a:stretch/>
        </p:blipFill>
        <p:spPr>
          <a:xfrm>
            <a:off x="839416" y="1988840"/>
            <a:ext cx="3781425" cy="295232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C410E89-AD4D-4DC7-9736-C337A81CE2CB}"/>
              </a:ext>
            </a:extLst>
          </p:cNvPr>
          <p:cNvSpPr txBox="1"/>
          <p:nvPr/>
        </p:nvSpPr>
        <p:spPr>
          <a:xfrm>
            <a:off x="358246" y="635790"/>
            <a:ext cx="631381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 + cimento Portland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1B79D1B-DE37-460A-A0FD-07600D7716BF}"/>
              </a:ext>
            </a:extLst>
          </p:cNvPr>
          <p:cNvSpPr/>
          <p:nvPr/>
        </p:nvSpPr>
        <p:spPr>
          <a:xfrm>
            <a:off x="191344" y="6594646"/>
            <a:ext cx="44759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https://www.vutbr.cz/www_base/zav_prace_soubor_verejne.php?file_id=145102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2F645E5-688D-4061-AD08-C4C394303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0" r="4583" b="10564"/>
          <a:stretch/>
        </p:blipFill>
        <p:spPr>
          <a:xfrm>
            <a:off x="6241230" y="1556792"/>
            <a:ext cx="4967338" cy="381642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C31D124-1958-41EE-8441-255EC2446458}"/>
              </a:ext>
            </a:extLst>
          </p:cNvPr>
          <p:cNvSpPr txBox="1"/>
          <p:nvPr/>
        </p:nvSpPr>
        <p:spPr>
          <a:xfrm>
            <a:off x="4007768" y="1204419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Ca(OH)</a:t>
            </a:r>
            <a:r>
              <a:rPr lang="pt-BR" baseline="-25000" dirty="0"/>
              <a:t>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6C9E7E0-13CB-4EAB-94A0-8EFCC18B4D97}"/>
              </a:ext>
            </a:extLst>
          </p:cNvPr>
          <p:cNvSpPr txBox="1"/>
          <p:nvPr/>
        </p:nvSpPr>
        <p:spPr>
          <a:xfrm>
            <a:off x="1209664" y="1204419"/>
            <a:ext cx="149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Metil celulose</a:t>
            </a:r>
          </a:p>
        </p:txBody>
      </p:sp>
    </p:spTree>
    <p:extLst>
      <p:ext uri="{BB962C8B-B14F-4D97-AF65-F5344CB8AC3E}">
        <p14:creationId xmlns:p14="http://schemas.microsoft.com/office/powerpoint/2010/main" val="392351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51384" y="1307641"/>
            <a:ext cx="11282370" cy="410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Reduzem a tendência de segregação e exsudação;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 trabalhabilidade é melhorada devido à ação das cadeias poliméricas, juntamente com as bolhas de ar incorporadas durante a mistura, promovendo um deslizamento entre as partículas, facilitando o escoamento destes materiais durante sua aplicação;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Auxiliam no bombeamento de concretos e argamassas;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Aumentam o tempo em aberto de argamassas;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Auxiliam no processo de extrusão;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7851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6AD57A-9835-49CD-B3DC-411C9A0B1D60}"/>
              </a:ext>
            </a:extLst>
          </p:cNvPr>
          <p:cNvSpPr txBox="1"/>
          <p:nvPr/>
        </p:nvSpPr>
        <p:spPr>
          <a:xfrm>
            <a:off x="551384" y="1307641"/>
            <a:ext cx="11282370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Emulsão estável de micropartículas poliméricas em um meio aquoso, podendo ser natural ou sintético;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Promovem maior flexibilidade e aderência no estado endurecido;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No geral, reduz o grau de hidratação do cimento, aumentando os tempos de pega e endurecimento.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i="1" dirty="0"/>
              <a:t>‘Não há um consenso na literatura sobre a natureza de sua interação química ou física com o cimento’.</a:t>
            </a:r>
            <a:endParaRPr lang="it-IT" sz="2200" i="1" dirty="0"/>
          </a:p>
        </p:txBody>
      </p:sp>
    </p:spTree>
    <p:extLst>
      <p:ext uri="{BB962C8B-B14F-4D97-AF65-F5344CB8AC3E}">
        <p14:creationId xmlns:p14="http://schemas.microsoft.com/office/powerpoint/2010/main" val="408506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6AD57A-9835-49CD-B3DC-411C9A0B1D60}"/>
              </a:ext>
            </a:extLst>
          </p:cNvPr>
          <p:cNvSpPr txBox="1"/>
          <p:nvPr/>
        </p:nvSpPr>
        <p:spPr>
          <a:xfrm>
            <a:off x="551384" y="1307641"/>
            <a:ext cx="11282370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São resultados de reação de: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i="1" dirty="0"/>
              <a:t>Polimerização</a:t>
            </a:r>
            <a:r>
              <a:rPr lang="pt-BR" sz="2200" dirty="0"/>
              <a:t>, quando constituídos por um só monômero;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i="1" dirty="0"/>
              <a:t>Copolimerização</a:t>
            </a:r>
            <a:r>
              <a:rPr lang="pt-BR" sz="2200" dirty="0"/>
              <a:t>, quando constituídos por mais de um monômero </a:t>
            </a:r>
          </a:p>
        </p:txBody>
      </p:sp>
    </p:spTree>
    <p:extLst>
      <p:ext uri="{BB962C8B-B14F-4D97-AF65-F5344CB8AC3E}">
        <p14:creationId xmlns:p14="http://schemas.microsoft.com/office/powerpoint/2010/main" val="390575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Imagem 114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1545" y="611448"/>
            <a:ext cx="8278381" cy="627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D8E7929-48FC-4D31-B754-4B4C3302981D}"/>
              </a:ext>
            </a:extLst>
          </p:cNvPr>
          <p:cNvSpPr txBox="1"/>
          <p:nvPr/>
        </p:nvSpPr>
        <p:spPr>
          <a:xfrm>
            <a:off x="191344" y="75403"/>
            <a:ext cx="541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Formação das bolhas de ar na água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6AD57A-9835-49CD-B3DC-411C9A0B1D60}"/>
              </a:ext>
            </a:extLst>
          </p:cNvPr>
          <p:cNvSpPr txBox="1"/>
          <p:nvPr/>
        </p:nvSpPr>
        <p:spPr>
          <a:xfrm>
            <a:off x="551384" y="1307641"/>
            <a:ext cx="11282370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Etileno vinil acetato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Poliacetato de vinil versatato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Estireno acrílico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Estireno butadieno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200" dirty="0"/>
              <a:t>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A505300-A551-47E0-A95F-F43899D62FBD}"/>
              </a:ext>
            </a:extLst>
          </p:cNvPr>
          <p:cNvSpPr txBox="1"/>
          <p:nvPr/>
        </p:nvSpPr>
        <p:spPr>
          <a:xfrm>
            <a:off x="358246" y="635790"/>
            <a:ext cx="508968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Exemplos mais comuns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8F2F5C1-D6CD-4F96-A0BA-18FD58304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9133" t="26159" r="24667" b="15481"/>
          <a:stretch>
            <a:fillRect/>
          </a:stretch>
        </p:blipFill>
        <p:spPr bwMode="auto">
          <a:xfrm>
            <a:off x="5447928" y="1556792"/>
            <a:ext cx="5514301" cy="435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91696558-FCC3-4506-A47F-703F4E6912BE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  <p:extLst>
      <p:ext uri="{BB962C8B-B14F-4D97-AF65-F5344CB8AC3E}">
        <p14:creationId xmlns:p14="http://schemas.microsoft.com/office/powerpoint/2010/main" val="1485433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487018-96C3-4446-99A4-43F08740A91D}"/>
              </a:ext>
            </a:extLst>
          </p:cNvPr>
          <p:cNvSpPr txBox="1"/>
          <p:nvPr/>
        </p:nvSpPr>
        <p:spPr>
          <a:xfrm>
            <a:off x="551384" y="1308713"/>
            <a:ext cx="11282370" cy="511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Emulsão (base água)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sistema polifásico no qual se encontra uma fase fragmentada (fase dispersa) dentro de outra contínua;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usualmente contém monômeros, tensoativos, biocidas, secantes e iniciador da reação solúvel na fase aquosa...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os tensoativos são indispensáveis nos processos de polimerização em emulsão: há necessidade de se efetuar a mistura de uma matéria-prima polar em água (apolar);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 quantidade de água utilizada determina o teor de sólidos do produto final e tem a função de liberar o calor da reação de polimerização;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 produto final, em geral, apresenta teor de </a:t>
            </a:r>
            <a:r>
              <a:rPr lang="pt-BR" sz="2200" dirty="0">
                <a:solidFill>
                  <a:srgbClr val="FF0000"/>
                </a:solidFill>
              </a:rPr>
              <a:t>constituinte ativo entre 45% e 55%</a:t>
            </a:r>
            <a:r>
              <a:rPr lang="pt-BR" sz="2200" dirty="0"/>
              <a:t>.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A1D789C-31B1-4EF5-BB4B-CCEB63D15D6E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  <p:extLst>
      <p:ext uri="{BB962C8B-B14F-4D97-AF65-F5344CB8AC3E}">
        <p14:creationId xmlns:p14="http://schemas.microsoft.com/office/powerpoint/2010/main" val="2771997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487018-96C3-4446-99A4-43F08740A91D}"/>
              </a:ext>
            </a:extLst>
          </p:cNvPr>
          <p:cNvSpPr txBox="1"/>
          <p:nvPr/>
        </p:nvSpPr>
        <p:spPr>
          <a:xfrm>
            <a:off x="551384" y="1308713"/>
            <a:ext cx="3528392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Emulsão (base água)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98CC385-F85E-4512-869F-DD444DC1CD00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63" y="2231081"/>
            <a:ext cx="5374151" cy="397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FD70FC6-4F21-4473-B6B2-E1D2B6910602}"/>
              </a:ext>
            </a:extLst>
          </p:cNvPr>
          <p:cNvSpPr txBox="1"/>
          <p:nvPr/>
        </p:nvSpPr>
        <p:spPr>
          <a:xfrm>
            <a:off x="5947631" y="692696"/>
            <a:ext cx="6062616" cy="5797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i="1" dirty="0">
                <a:solidFill>
                  <a:srgbClr val="0070C0"/>
                </a:solidFill>
              </a:rPr>
              <a:t>b. A polimerização se inicia com a adição de iniciador solúvel na fase aquosa, e surge uma nova fase: partículas de látex (nucleação micelar) inchadas por monômero e estabilizadas por emulsificante.</a:t>
            </a:r>
          </a:p>
          <a:p>
            <a:pPr algn="just">
              <a:lnSpc>
                <a:spcPct val="150000"/>
              </a:lnSpc>
            </a:pPr>
            <a:endParaRPr lang="pt-BR" sz="500" i="1" dirty="0"/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FF0000"/>
                </a:solidFill>
              </a:rPr>
              <a:t>c. No decorrer da reação, uma quantidade crescente de emulsificante é requerida para estabilizar as partículas de látex em crescimento, até o esgotamento das micelas.</a:t>
            </a:r>
          </a:p>
          <a:p>
            <a:pPr algn="just">
              <a:lnSpc>
                <a:spcPct val="150000"/>
              </a:lnSpc>
            </a:pPr>
            <a:endParaRPr lang="pt-BR" sz="500" dirty="0"/>
          </a:p>
          <a:p>
            <a:pPr algn="just">
              <a:lnSpc>
                <a:spcPct val="150000"/>
              </a:lnSpc>
            </a:pPr>
            <a:r>
              <a:rPr lang="pt-BR" i="1" dirty="0">
                <a:solidFill>
                  <a:srgbClr val="00B050"/>
                </a:solidFill>
              </a:rPr>
              <a:t>d. As gotas de monômero desaparecem e a reação prossegue até o consumo completo do monômero dissolvido nas partículas de látex.</a:t>
            </a:r>
          </a:p>
          <a:p>
            <a:pPr algn="just">
              <a:lnSpc>
                <a:spcPct val="150000"/>
              </a:lnSpc>
            </a:pPr>
            <a:endParaRPr lang="pt-BR" sz="500" dirty="0"/>
          </a:p>
          <a:p>
            <a:pPr algn="just">
              <a:lnSpc>
                <a:spcPct val="150000"/>
              </a:lnSpc>
            </a:pPr>
            <a:r>
              <a:rPr lang="pt-BR" dirty="0"/>
              <a:t>Como a concentração de monômero nas partículas decresce, ocorre um aumento da viscosidade (efeito gel), resultando no aumento da velocidade de polimerização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FF98517-D738-478A-94D2-C6EA8F05DF5A}"/>
              </a:ext>
            </a:extLst>
          </p:cNvPr>
          <p:cNvSpPr/>
          <p:nvPr/>
        </p:nvSpPr>
        <p:spPr>
          <a:xfrm>
            <a:off x="3071664" y="2231081"/>
            <a:ext cx="2653850" cy="1917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D6BF115-3B3C-4521-89C4-3AB31D509206}"/>
              </a:ext>
            </a:extLst>
          </p:cNvPr>
          <p:cNvSpPr/>
          <p:nvPr/>
        </p:nvSpPr>
        <p:spPr>
          <a:xfrm>
            <a:off x="351363" y="4220682"/>
            <a:ext cx="2648293" cy="1989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B2B5C11-0F0F-421A-A02C-CCC92B4FFFE5}"/>
              </a:ext>
            </a:extLst>
          </p:cNvPr>
          <p:cNvSpPr/>
          <p:nvPr/>
        </p:nvSpPr>
        <p:spPr>
          <a:xfrm>
            <a:off x="3071664" y="4256482"/>
            <a:ext cx="2653850" cy="1953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3732F7D1-065B-4DC5-BEC3-F8D663ABE49A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  <p:extLst>
      <p:ext uri="{BB962C8B-B14F-4D97-AF65-F5344CB8AC3E}">
        <p14:creationId xmlns:p14="http://schemas.microsoft.com/office/powerpoint/2010/main" val="3664252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487018-96C3-4446-99A4-43F08740A91D}"/>
              </a:ext>
            </a:extLst>
          </p:cNvPr>
          <p:cNvSpPr txBox="1"/>
          <p:nvPr/>
        </p:nvSpPr>
        <p:spPr>
          <a:xfrm>
            <a:off x="551384" y="1308713"/>
            <a:ext cx="11282370" cy="511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Pó </a:t>
            </a:r>
            <a:r>
              <a:rPr lang="pt-BR" sz="2200" dirty="0" err="1"/>
              <a:t>redispersível</a:t>
            </a:r>
            <a:endParaRPr lang="pt-BR" sz="2200" dirty="0"/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Em geral, fabricados em duas etapas: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1ª etapa: é feita a polimerização em emulsão, descrita acima.</a:t>
            </a:r>
          </a:p>
          <a:p>
            <a:pPr marL="1257300" lvl="2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2ª etapa: a emulsão é seca através de sua pulverização numa torre aquecida para se obter os pós de látex. São adicionados sílica e carbonato de cálcio ao pó do látex durante ou após a pulverização de secagem como pontos de nucleação e evitar aglomeração do pó durante o armazenamento.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 produto final, em geral, apresenta teor de </a:t>
            </a:r>
            <a:r>
              <a:rPr lang="pt-BR" sz="2200" dirty="0">
                <a:solidFill>
                  <a:srgbClr val="FF0000"/>
                </a:solidFill>
              </a:rPr>
              <a:t>constituinte ativo de 75% a 85%</a:t>
            </a:r>
            <a:r>
              <a:rPr lang="pt-BR" sz="2200" dirty="0"/>
              <a:t>.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Quando o látex é colocado na água sob agitação, se redispersa com a fragmentação das partículas (em função da ação dos tensoativos utilizados no processo)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5EF386B-4164-4533-B634-F05916650A13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  <p:extLst>
      <p:ext uri="{BB962C8B-B14F-4D97-AF65-F5344CB8AC3E}">
        <p14:creationId xmlns:p14="http://schemas.microsoft.com/office/powerpoint/2010/main" val="3647926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33333" t="13120" r="25717" b="17161"/>
          <a:stretch>
            <a:fillRect/>
          </a:stretch>
        </p:blipFill>
        <p:spPr bwMode="auto">
          <a:xfrm>
            <a:off x="3575720" y="692696"/>
            <a:ext cx="5616624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5354FC5-8F92-4883-8AFA-ED68D9A45B7C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287E001-8A2E-467C-8E0D-C1B419DA4992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8608" t="27400" r="23617" b="16321"/>
          <a:stretch>
            <a:fillRect/>
          </a:stretch>
        </p:blipFill>
        <p:spPr bwMode="auto">
          <a:xfrm>
            <a:off x="2560308" y="980729"/>
            <a:ext cx="7208101" cy="530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907DF39-9824-4448-91B7-A58C598E612B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48CF869-2447-42BD-B906-D4357BB3E9B3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431761-EC61-4479-AD6C-790C3BFD58FC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90181A5-4E4E-40F6-BE90-C51279D1C62D}"/>
              </a:ext>
            </a:extLst>
          </p:cNvPr>
          <p:cNvSpPr/>
          <p:nvPr/>
        </p:nvSpPr>
        <p:spPr>
          <a:xfrm>
            <a:off x="983432" y="6611779"/>
            <a:ext cx="11208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PLANK, J., GRETZ, M. “Study on the interaction between anionic and cationic latex particles and Portland cement.” Colloids and Surfaces A: Physicochemical and Engineering Aspects 330, 2008: 227–233.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BEC522C-900F-4D09-8A0C-003F85572EA2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7608" y="2060848"/>
            <a:ext cx="6659865" cy="303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2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431761-EC61-4479-AD6C-790C3BFD58FC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pic>
        <p:nvPicPr>
          <p:cNvPr id="8" name="Imagem 7" descr="Modelo simplificado do processo de formação de filme do polímero com os hidratos do cimento.JPG">
            <a:extLst>
              <a:ext uri="{FF2B5EF4-FFF2-40B4-BE49-F238E27FC236}">
                <a16:creationId xmlns:a16="http://schemas.microsoft.com/office/drawing/2014/main" id="{07CFB91E-C277-4227-8908-5EA64FC2B1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984" y="1628800"/>
            <a:ext cx="5355540" cy="43143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B47DEA6-4FE9-4E9F-B4C6-D28C529D895E}"/>
              </a:ext>
            </a:extLst>
          </p:cNvPr>
          <p:cNvSpPr txBox="1"/>
          <p:nvPr/>
        </p:nvSpPr>
        <p:spPr>
          <a:xfrm>
            <a:off x="5696312" y="1772816"/>
            <a:ext cx="6336704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 estrutura porosa sofre influência: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tipo de látex utilizado;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proporção látex-cimento (L/C).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O volume de poros diminui com o aumento da relação L/C (reduz a permeabilidade e aumenta a resistência à carbonatação).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90181A5-4E4E-40F6-BE90-C51279D1C62D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  <p:extLst>
      <p:ext uri="{BB962C8B-B14F-4D97-AF65-F5344CB8AC3E}">
        <p14:creationId xmlns:p14="http://schemas.microsoft.com/office/powerpoint/2010/main" val="40122925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431761-EC61-4479-AD6C-790C3BFD58FC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pic>
        <p:nvPicPr>
          <p:cNvPr id="8" name="Imagem 7" descr="Modelo simplificado do processo de formação de filme do polímero com os hidratos do cimento.JPG">
            <a:extLst>
              <a:ext uri="{FF2B5EF4-FFF2-40B4-BE49-F238E27FC236}">
                <a16:creationId xmlns:a16="http://schemas.microsoft.com/office/drawing/2014/main" id="{07CFB91E-C277-4227-8908-5EA64FC2B1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984" y="1628800"/>
            <a:ext cx="5355540" cy="43143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B47DEA6-4FE9-4E9F-B4C6-D28C529D895E}"/>
              </a:ext>
            </a:extLst>
          </p:cNvPr>
          <p:cNvSpPr txBox="1"/>
          <p:nvPr/>
        </p:nvSpPr>
        <p:spPr>
          <a:xfrm>
            <a:off x="5696312" y="1772816"/>
            <a:ext cx="6336704" cy="359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Retarda a hidratação do cimento: 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Criação de uma camada do látex sobre os grãos de cimento restringe o acesso da água;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 adsorção de tensoativos na superfície dos grãos de cimento; e a interação dos látex com os íons Ca</a:t>
            </a:r>
            <a:r>
              <a:rPr lang="pt-BR" sz="2200" baseline="30000" dirty="0"/>
              <a:t>2+ </a:t>
            </a:r>
            <a:r>
              <a:rPr lang="pt-BR" sz="2200" dirty="0"/>
              <a:t>na fase fluida afetam a nucleação do  Ca(OH)</a:t>
            </a:r>
            <a:r>
              <a:rPr lang="pt-BR" sz="2200" baseline="-25000" dirty="0"/>
              <a:t>2</a:t>
            </a:r>
            <a:r>
              <a:rPr lang="pt-BR" sz="2200" dirty="0"/>
              <a:t>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F00D813-1E5F-4D8B-A2A9-3D1B75F4824D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  <p:extLst>
      <p:ext uri="{BB962C8B-B14F-4D97-AF65-F5344CB8AC3E}">
        <p14:creationId xmlns:p14="http://schemas.microsoft.com/office/powerpoint/2010/main" val="3839787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907DF39-9824-4448-91B7-A58C598E612B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EE2E0F-F656-409F-AB13-3641A34BBAA2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83189F-9B04-4DB4-BED7-C64EDFF1F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24" y="1770537"/>
            <a:ext cx="7219950" cy="42386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2005254-C708-4278-AFBA-31EAAB8BEC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12552"/>
          <a:stretch/>
        </p:blipFill>
        <p:spPr>
          <a:xfrm>
            <a:off x="8221767" y="743091"/>
            <a:ext cx="3576638" cy="269041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9C30670-0ADE-4009-99D1-72A0EB57DF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12552"/>
          <a:stretch/>
        </p:blipFill>
        <p:spPr>
          <a:xfrm>
            <a:off x="8221767" y="3737961"/>
            <a:ext cx="3576638" cy="269041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F8103AF-81D1-47C9-B13B-1A66C0E0DC48}"/>
              </a:ext>
            </a:extLst>
          </p:cNvPr>
          <p:cNvSpPr txBox="1"/>
          <p:nvPr/>
        </p:nvSpPr>
        <p:spPr>
          <a:xfrm>
            <a:off x="8328248" y="404664"/>
            <a:ext cx="2343904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</a:rPr>
              <a:t>SBR/cimento = 8%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22BB57-9904-46DB-9FA5-E1C8A087F6AF}"/>
              </a:ext>
            </a:extLst>
          </p:cNvPr>
          <p:cNvSpPr txBox="1"/>
          <p:nvPr/>
        </p:nvSpPr>
        <p:spPr>
          <a:xfrm>
            <a:off x="8328248" y="3429000"/>
            <a:ext cx="2343904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</a:rPr>
              <a:t>SBR/cimento = 16%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1C0DB05-F38A-4635-94BF-7BF30D7CB309}"/>
              </a:ext>
            </a:extLst>
          </p:cNvPr>
          <p:cNvSpPr/>
          <p:nvPr/>
        </p:nvSpPr>
        <p:spPr>
          <a:xfrm>
            <a:off x="7741460" y="6606870"/>
            <a:ext cx="44505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https://www.vutbr.cz/www_base/zav_prace_soubor_verejne.php?file_id=145102</a:t>
            </a:r>
          </a:p>
        </p:txBody>
      </p:sp>
    </p:spTree>
    <p:extLst>
      <p:ext uri="{BB962C8B-B14F-4D97-AF65-F5344CB8AC3E}">
        <p14:creationId xmlns:p14="http://schemas.microsoft.com/office/powerpoint/2010/main" val="279721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113"/>
          <p:cNvGrpSpPr/>
          <p:nvPr/>
        </p:nvGrpSpPr>
        <p:grpSpPr>
          <a:xfrm>
            <a:off x="5422322" y="3420890"/>
            <a:ext cx="2523976" cy="1315889"/>
            <a:chOff x="4064992" y="3420889"/>
            <a:chExt cx="2523976" cy="1315889"/>
          </a:xfrm>
        </p:grpSpPr>
        <p:sp>
          <p:nvSpPr>
            <p:cNvPr id="5" name="Forma livre 4"/>
            <p:cNvSpPr/>
            <p:nvPr/>
          </p:nvSpPr>
          <p:spPr>
            <a:xfrm>
              <a:off x="4064992" y="3977953"/>
              <a:ext cx="2451100" cy="758825"/>
            </a:xfrm>
            <a:custGeom>
              <a:avLst/>
              <a:gdLst>
                <a:gd name="connsiteX0" fmla="*/ 3175 w 2451100"/>
                <a:gd name="connsiteY0" fmla="*/ 38100 h 758825"/>
                <a:gd name="connsiteX1" fmla="*/ 238125 w 2451100"/>
                <a:gd name="connsiteY1" fmla="*/ 38100 h 758825"/>
                <a:gd name="connsiteX2" fmla="*/ 530225 w 2451100"/>
                <a:gd name="connsiteY2" fmla="*/ 19050 h 758825"/>
                <a:gd name="connsiteX3" fmla="*/ 844550 w 2451100"/>
                <a:gd name="connsiteY3" fmla="*/ 41275 h 758825"/>
                <a:gd name="connsiteX4" fmla="*/ 1162050 w 2451100"/>
                <a:gd name="connsiteY4" fmla="*/ 12700 h 758825"/>
                <a:gd name="connsiteX5" fmla="*/ 1524000 w 2451100"/>
                <a:gd name="connsiteY5" fmla="*/ 38100 h 758825"/>
                <a:gd name="connsiteX6" fmla="*/ 1835150 w 2451100"/>
                <a:gd name="connsiteY6" fmla="*/ 0 h 758825"/>
                <a:gd name="connsiteX7" fmla="*/ 2222500 w 2451100"/>
                <a:gd name="connsiteY7" fmla="*/ 19050 h 758825"/>
                <a:gd name="connsiteX8" fmla="*/ 2451100 w 2451100"/>
                <a:gd name="connsiteY8" fmla="*/ 34925 h 758825"/>
                <a:gd name="connsiteX9" fmla="*/ 2451100 w 2451100"/>
                <a:gd name="connsiteY9" fmla="*/ 758825 h 758825"/>
                <a:gd name="connsiteX10" fmla="*/ 0 w 2451100"/>
                <a:gd name="connsiteY10" fmla="*/ 752475 h 758825"/>
                <a:gd name="connsiteX11" fmla="*/ 3175 w 2451100"/>
                <a:gd name="connsiteY11" fmla="*/ 38100 h 75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1100" h="758825">
                  <a:moveTo>
                    <a:pt x="3175" y="38100"/>
                  </a:moveTo>
                  <a:lnTo>
                    <a:pt x="238125" y="38100"/>
                  </a:lnTo>
                  <a:lnTo>
                    <a:pt x="530225" y="19050"/>
                  </a:lnTo>
                  <a:lnTo>
                    <a:pt x="844550" y="41275"/>
                  </a:lnTo>
                  <a:lnTo>
                    <a:pt x="1162050" y="12700"/>
                  </a:lnTo>
                  <a:lnTo>
                    <a:pt x="1524000" y="38100"/>
                  </a:lnTo>
                  <a:lnTo>
                    <a:pt x="1835150" y="0"/>
                  </a:lnTo>
                  <a:lnTo>
                    <a:pt x="2222500" y="19050"/>
                  </a:lnTo>
                  <a:lnTo>
                    <a:pt x="2451100" y="34925"/>
                  </a:lnTo>
                  <a:lnTo>
                    <a:pt x="2451100" y="758825"/>
                  </a:lnTo>
                  <a:lnTo>
                    <a:pt x="0" y="752475"/>
                  </a:lnTo>
                  <a:cubicBezTo>
                    <a:pt x="1058" y="514350"/>
                    <a:pt x="2117" y="276225"/>
                    <a:pt x="3175" y="3810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tângulo 5"/>
            <p:cNvSpPr>
              <a:spLocks noChangeAspect="1"/>
            </p:cNvSpPr>
            <p:nvPr/>
          </p:nvSpPr>
          <p:spPr>
            <a:xfrm>
              <a:off x="4068688" y="3437211"/>
              <a:ext cx="2448272" cy="129614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6215148" y="3420889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5986799" y="3685584"/>
              <a:ext cx="170121" cy="148856"/>
            </a:xfrm>
            <a:custGeom>
              <a:avLst/>
              <a:gdLst>
                <a:gd name="connsiteX0" fmla="*/ 170121 w 170121"/>
                <a:gd name="connsiteY0" fmla="*/ 0 h 148856"/>
                <a:gd name="connsiteX1" fmla="*/ 42530 w 170121"/>
                <a:gd name="connsiteY1" fmla="*/ 63795 h 148856"/>
                <a:gd name="connsiteX2" fmla="*/ 0 w 170121"/>
                <a:gd name="connsiteY2" fmla="*/ 148856 h 14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121" h="148856">
                  <a:moveTo>
                    <a:pt x="170121" y="0"/>
                  </a:moveTo>
                  <a:cubicBezTo>
                    <a:pt x="120502" y="19493"/>
                    <a:pt x="70884" y="38986"/>
                    <a:pt x="42530" y="63795"/>
                  </a:cubicBezTo>
                  <a:cubicBezTo>
                    <a:pt x="14176" y="88604"/>
                    <a:pt x="10632" y="125819"/>
                    <a:pt x="0" y="148856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orma livre 8"/>
            <p:cNvSpPr/>
            <p:nvPr/>
          </p:nvSpPr>
          <p:spPr>
            <a:xfrm>
              <a:off x="5698767" y="3718032"/>
              <a:ext cx="170121" cy="159489"/>
            </a:xfrm>
            <a:custGeom>
              <a:avLst/>
              <a:gdLst>
                <a:gd name="connsiteX0" fmla="*/ 170121 w 170121"/>
                <a:gd name="connsiteY0" fmla="*/ 0 h 148856"/>
                <a:gd name="connsiteX1" fmla="*/ 42530 w 170121"/>
                <a:gd name="connsiteY1" fmla="*/ 63795 h 148856"/>
                <a:gd name="connsiteX2" fmla="*/ 0 w 170121"/>
                <a:gd name="connsiteY2" fmla="*/ 148856 h 148856"/>
                <a:gd name="connsiteX0" fmla="*/ 170121 w 170121"/>
                <a:gd name="connsiteY0" fmla="*/ 10633 h 159489"/>
                <a:gd name="connsiteX1" fmla="*/ 98113 w 170121"/>
                <a:gd name="connsiteY1" fmla="*/ 10633 h 159489"/>
                <a:gd name="connsiteX2" fmla="*/ 42530 w 170121"/>
                <a:gd name="connsiteY2" fmla="*/ 74428 h 159489"/>
                <a:gd name="connsiteX3" fmla="*/ 0 w 170121"/>
                <a:gd name="connsiteY3" fmla="*/ 159489 h 1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121" h="159489">
                  <a:moveTo>
                    <a:pt x="170121" y="10633"/>
                  </a:moveTo>
                  <a:cubicBezTo>
                    <a:pt x="166510" y="11900"/>
                    <a:pt x="119378" y="0"/>
                    <a:pt x="98113" y="10633"/>
                  </a:cubicBezTo>
                  <a:cubicBezTo>
                    <a:pt x="76848" y="21266"/>
                    <a:pt x="58882" y="49619"/>
                    <a:pt x="42530" y="74428"/>
                  </a:cubicBezTo>
                  <a:cubicBezTo>
                    <a:pt x="26178" y="99237"/>
                    <a:pt x="10632" y="136452"/>
                    <a:pt x="0" y="159489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5426208" y="3728666"/>
              <a:ext cx="82640" cy="148856"/>
            </a:xfrm>
            <a:custGeom>
              <a:avLst/>
              <a:gdLst>
                <a:gd name="connsiteX0" fmla="*/ 170121 w 170121"/>
                <a:gd name="connsiteY0" fmla="*/ 0 h 148856"/>
                <a:gd name="connsiteX1" fmla="*/ 42530 w 170121"/>
                <a:gd name="connsiteY1" fmla="*/ 63795 h 148856"/>
                <a:gd name="connsiteX2" fmla="*/ 0 w 170121"/>
                <a:gd name="connsiteY2" fmla="*/ 148856 h 148856"/>
                <a:gd name="connsiteX0" fmla="*/ 49619 w 260168"/>
                <a:gd name="connsiteY0" fmla="*/ 0 h 220864"/>
                <a:gd name="connsiteX1" fmla="*/ 236165 w 260168"/>
                <a:gd name="connsiteY1" fmla="*/ 135803 h 220864"/>
                <a:gd name="connsiteX2" fmla="*/ 193635 w 260168"/>
                <a:gd name="connsiteY2" fmla="*/ 220864 h 220864"/>
                <a:gd name="connsiteX0" fmla="*/ 49619 w 204267"/>
                <a:gd name="connsiteY0" fmla="*/ 0 h 220864"/>
                <a:gd name="connsiteX1" fmla="*/ 121627 w 204267"/>
                <a:gd name="connsiteY1" fmla="*/ 72008 h 220864"/>
                <a:gd name="connsiteX2" fmla="*/ 193635 w 204267"/>
                <a:gd name="connsiteY2" fmla="*/ 220864 h 220864"/>
                <a:gd name="connsiteX0" fmla="*/ 49619 w 276274"/>
                <a:gd name="connsiteY0" fmla="*/ 0 h 220864"/>
                <a:gd name="connsiteX1" fmla="*/ 193634 w 276274"/>
                <a:gd name="connsiteY1" fmla="*/ 72008 h 220864"/>
                <a:gd name="connsiteX2" fmla="*/ 265642 w 276274"/>
                <a:gd name="connsiteY2" fmla="*/ 220864 h 220864"/>
                <a:gd name="connsiteX0" fmla="*/ 0 w 82640"/>
                <a:gd name="connsiteY0" fmla="*/ 0 h 148856"/>
                <a:gd name="connsiteX1" fmla="*/ 72008 w 82640"/>
                <a:gd name="connsiteY1" fmla="*/ 148856 h 14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40" h="148856">
                  <a:moveTo>
                    <a:pt x="0" y="0"/>
                  </a:moveTo>
                  <a:cubicBezTo>
                    <a:pt x="36004" y="36811"/>
                    <a:pt x="82640" y="125819"/>
                    <a:pt x="72008" y="148856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5148808" y="3728666"/>
              <a:ext cx="82640" cy="148856"/>
            </a:xfrm>
            <a:custGeom>
              <a:avLst/>
              <a:gdLst>
                <a:gd name="connsiteX0" fmla="*/ 170121 w 170121"/>
                <a:gd name="connsiteY0" fmla="*/ 0 h 148856"/>
                <a:gd name="connsiteX1" fmla="*/ 42530 w 170121"/>
                <a:gd name="connsiteY1" fmla="*/ 63795 h 148856"/>
                <a:gd name="connsiteX2" fmla="*/ 0 w 170121"/>
                <a:gd name="connsiteY2" fmla="*/ 148856 h 148856"/>
                <a:gd name="connsiteX0" fmla="*/ 49619 w 260168"/>
                <a:gd name="connsiteY0" fmla="*/ 0 h 220864"/>
                <a:gd name="connsiteX1" fmla="*/ 236165 w 260168"/>
                <a:gd name="connsiteY1" fmla="*/ 135803 h 220864"/>
                <a:gd name="connsiteX2" fmla="*/ 193635 w 260168"/>
                <a:gd name="connsiteY2" fmla="*/ 220864 h 220864"/>
                <a:gd name="connsiteX0" fmla="*/ 49619 w 204267"/>
                <a:gd name="connsiteY0" fmla="*/ 0 h 220864"/>
                <a:gd name="connsiteX1" fmla="*/ 121627 w 204267"/>
                <a:gd name="connsiteY1" fmla="*/ 72008 h 220864"/>
                <a:gd name="connsiteX2" fmla="*/ 193635 w 204267"/>
                <a:gd name="connsiteY2" fmla="*/ 220864 h 220864"/>
                <a:gd name="connsiteX0" fmla="*/ 49619 w 276274"/>
                <a:gd name="connsiteY0" fmla="*/ 0 h 220864"/>
                <a:gd name="connsiteX1" fmla="*/ 193634 w 276274"/>
                <a:gd name="connsiteY1" fmla="*/ 72008 h 220864"/>
                <a:gd name="connsiteX2" fmla="*/ 265642 w 276274"/>
                <a:gd name="connsiteY2" fmla="*/ 220864 h 220864"/>
                <a:gd name="connsiteX0" fmla="*/ 0 w 82640"/>
                <a:gd name="connsiteY0" fmla="*/ 0 h 148856"/>
                <a:gd name="connsiteX1" fmla="*/ 72008 w 82640"/>
                <a:gd name="connsiteY1" fmla="*/ 148856 h 14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40" h="148856">
                  <a:moveTo>
                    <a:pt x="0" y="0"/>
                  </a:moveTo>
                  <a:cubicBezTo>
                    <a:pt x="36004" y="36811"/>
                    <a:pt x="82640" y="125819"/>
                    <a:pt x="72008" y="148856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4788768" y="3656658"/>
              <a:ext cx="108012" cy="220864"/>
            </a:xfrm>
            <a:custGeom>
              <a:avLst/>
              <a:gdLst>
                <a:gd name="connsiteX0" fmla="*/ 170121 w 170121"/>
                <a:gd name="connsiteY0" fmla="*/ 0 h 148856"/>
                <a:gd name="connsiteX1" fmla="*/ 42530 w 170121"/>
                <a:gd name="connsiteY1" fmla="*/ 63795 h 148856"/>
                <a:gd name="connsiteX2" fmla="*/ 0 w 170121"/>
                <a:gd name="connsiteY2" fmla="*/ 148856 h 148856"/>
                <a:gd name="connsiteX0" fmla="*/ 49619 w 260168"/>
                <a:gd name="connsiteY0" fmla="*/ 0 h 220864"/>
                <a:gd name="connsiteX1" fmla="*/ 236165 w 260168"/>
                <a:gd name="connsiteY1" fmla="*/ 135803 h 220864"/>
                <a:gd name="connsiteX2" fmla="*/ 193635 w 260168"/>
                <a:gd name="connsiteY2" fmla="*/ 220864 h 220864"/>
                <a:gd name="connsiteX0" fmla="*/ 49619 w 204267"/>
                <a:gd name="connsiteY0" fmla="*/ 0 h 220864"/>
                <a:gd name="connsiteX1" fmla="*/ 121627 w 204267"/>
                <a:gd name="connsiteY1" fmla="*/ 72008 h 220864"/>
                <a:gd name="connsiteX2" fmla="*/ 193635 w 204267"/>
                <a:gd name="connsiteY2" fmla="*/ 220864 h 220864"/>
                <a:gd name="connsiteX0" fmla="*/ 49619 w 276274"/>
                <a:gd name="connsiteY0" fmla="*/ 0 h 220864"/>
                <a:gd name="connsiteX1" fmla="*/ 193634 w 276274"/>
                <a:gd name="connsiteY1" fmla="*/ 72008 h 220864"/>
                <a:gd name="connsiteX2" fmla="*/ 265642 w 276274"/>
                <a:gd name="connsiteY2" fmla="*/ 220864 h 220864"/>
                <a:gd name="connsiteX0" fmla="*/ 0 w 82640"/>
                <a:gd name="connsiteY0" fmla="*/ 0 h 148856"/>
                <a:gd name="connsiteX1" fmla="*/ 72008 w 82640"/>
                <a:gd name="connsiteY1" fmla="*/ 148856 h 148856"/>
                <a:gd name="connsiteX0" fmla="*/ 72008 w 108012"/>
                <a:gd name="connsiteY0" fmla="*/ 0 h 220864"/>
                <a:gd name="connsiteX1" fmla="*/ 0 w 108012"/>
                <a:gd name="connsiteY1" fmla="*/ 220864 h 2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012" h="220864">
                  <a:moveTo>
                    <a:pt x="72008" y="0"/>
                  </a:moveTo>
                  <a:cubicBezTo>
                    <a:pt x="108012" y="36811"/>
                    <a:pt x="10632" y="197827"/>
                    <a:pt x="0" y="220864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orma livre 12"/>
            <p:cNvSpPr/>
            <p:nvPr/>
          </p:nvSpPr>
          <p:spPr>
            <a:xfrm>
              <a:off x="4428728" y="3656658"/>
              <a:ext cx="82640" cy="220864"/>
            </a:xfrm>
            <a:custGeom>
              <a:avLst/>
              <a:gdLst>
                <a:gd name="connsiteX0" fmla="*/ 170121 w 170121"/>
                <a:gd name="connsiteY0" fmla="*/ 0 h 148856"/>
                <a:gd name="connsiteX1" fmla="*/ 42530 w 170121"/>
                <a:gd name="connsiteY1" fmla="*/ 63795 h 148856"/>
                <a:gd name="connsiteX2" fmla="*/ 0 w 170121"/>
                <a:gd name="connsiteY2" fmla="*/ 148856 h 148856"/>
                <a:gd name="connsiteX0" fmla="*/ 49619 w 260168"/>
                <a:gd name="connsiteY0" fmla="*/ 0 h 220864"/>
                <a:gd name="connsiteX1" fmla="*/ 236165 w 260168"/>
                <a:gd name="connsiteY1" fmla="*/ 135803 h 220864"/>
                <a:gd name="connsiteX2" fmla="*/ 193635 w 260168"/>
                <a:gd name="connsiteY2" fmla="*/ 220864 h 220864"/>
                <a:gd name="connsiteX0" fmla="*/ 49619 w 204267"/>
                <a:gd name="connsiteY0" fmla="*/ 0 h 220864"/>
                <a:gd name="connsiteX1" fmla="*/ 121627 w 204267"/>
                <a:gd name="connsiteY1" fmla="*/ 72008 h 220864"/>
                <a:gd name="connsiteX2" fmla="*/ 193635 w 204267"/>
                <a:gd name="connsiteY2" fmla="*/ 220864 h 220864"/>
                <a:gd name="connsiteX0" fmla="*/ 49619 w 276274"/>
                <a:gd name="connsiteY0" fmla="*/ 0 h 220864"/>
                <a:gd name="connsiteX1" fmla="*/ 193634 w 276274"/>
                <a:gd name="connsiteY1" fmla="*/ 72008 h 220864"/>
                <a:gd name="connsiteX2" fmla="*/ 265642 w 276274"/>
                <a:gd name="connsiteY2" fmla="*/ 220864 h 220864"/>
                <a:gd name="connsiteX0" fmla="*/ 0 w 82640"/>
                <a:gd name="connsiteY0" fmla="*/ 0 h 148856"/>
                <a:gd name="connsiteX1" fmla="*/ 72008 w 82640"/>
                <a:gd name="connsiteY1" fmla="*/ 148856 h 148856"/>
                <a:gd name="connsiteX0" fmla="*/ 72008 w 108012"/>
                <a:gd name="connsiteY0" fmla="*/ 0 h 220864"/>
                <a:gd name="connsiteX1" fmla="*/ 0 w 108012"/>
                <a:gd name="connsiteY1" fmla="*/ 220864 h 220864"/>
                <a:gd name="connsiteX0" fmla="*/ 0 w 82640"/>
                <a:gd name="connsiteY0" fmla="*/ 0 h 220864"/>
                <a:gd name="connsiteX1" fmla="*/ 72008 w 82640"/>
                <a:gd name="connsiteY1" fmla="*/ 220864 h 220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40" h="220864">
                  <a:moveTo>
                    <a:pt x="0" y="0"/>
                  </a:moveTo>
                  <a:cubicBezTo>
                    <a:pt x="36004" y="36811"/>
                    <a:pt x="82640" y="197827"/>
                    <a:pt x="72008" y="220864"/>
                  </a:cubicBezTo>
                </a:path>
              </a:pathLst>
            </a:custGeom>
            <a:ln w="158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orma livre 13"/>
            <p:cNvSpPr/>
            <p:nvPr/>
          </p:nvSpPr>
          <p:spPr>
            <a:xfrm>
              <a:off x="4958474" y="4006844"/>
              <a:ext cx="114630" cy="140427"/>
            </a:xfrm>
            <a:custGeom>
              <a:avLst/>
              <a:gdLst>
                <a:gd name="connsiteX0" fmla="*/ 28575 w 114300"/>
                <a:gd name="connsiteY0" fmla="*/ 1856 h 116551"/>
                <a:gd name="connsiteX1" fmla="*/ 22225 w 114300"/>
                <a:gd name="connsiteY1" fmla="*/ 11381 h 116551"/>
                <a:gd name="connsiteX2" fmla="*/ 3175 w 114300"/>
                <a:gd name="connsiteY2" fmla="*/ 30431 h 116551"/>
                <a:gd name="connsiteX3" fmla="*/ 0 w 114300"/>
                <a:gd name="connsiteY3" fmla="*/ 39956 h 116551"/>
                <a:gd name="connsiteX4" fmla="*/ 6350 w 114300"/>
                <a:gd name="connsiteY4" fmla="*/ 87581 h 116551"/>
                <a:gd name="connsiteX5" fmla="*/ 19050 w 114300"/>
                <a:gd name="connsiteY5" fmla="*/ 106631 h 116551"/>
                <a:gd name="connsiteX6" fmla="*/ 38100 w 114300"/>
                <a:gd name="connsiteY6" fmla="*/ 116156 h 116551"/>
                <a:gd name="connsiteX7" fmla="*/ 95250 w 114300"/>
                <a:gd name="connsiteY7" fmla="*/ 112981 h 116551"/>
                <a:gd name="connsiteX8" fmla="*/ 104775 w 114300"/>
                <a:gd name="connsiteY8" fmla="*/ 103456 h 116551"/>
                <a:gd name="connsiteX9" fmla="*/ 114300 w 114300"/>
                <a:gd name="connsiteY9" fmla="*/ 81231 h 116551"/>
                <a:gd name="connsiteX10" fmla="*/ 104775 w 114300"/>
                <a:gd name="connsiteY10" fmla="*/ 39956 h 116551"/>
                <a:gd name="connsiteX11" fmla="*/ 101600 w 114300"/>
                <a:gd name="connsiteY11" fmla="*/ 30431 h 116551"/>
                <a:gd name="connsiteX12" fmla="*/ 95250 w 114300"/>
                <a:gd name="connsiteY12" fmla="*/ 20906 h 116551"/>
                <a:gd name="connsiteX13" fmla="*/ 92075 w 114300"/>
                <a:gd name="connsiteY13" fmla="*/ 11381 h 116551"/>
                <a:gd name="connsiteX14" fmla="*/ 82550 w 114300"/>
                <a:gd name="connsiteY14" fmla="*/ 1856 h 116551"/>
                <a:gd name="connsiteX15" fmla="*/ 28575 w 114300"/>
                <a:gd name="connsiteY15" fmla="*/ 1856 h 116551"/>
                <a:gd name="connsiteX0" fmla="*/ 28575 w 114300"/>
                <a:gd name="connsiteY0" fmla="*/ 4762 h 119457"/>
                <a:gd name="connsiteX1" fmla="*/ 3175 w 114300"/>
                <a:gd name="connsiteY1" fmla="*/ 33337 h 119457"/>
                <a:gd name="connsiteX2" fmla="*/ 0 w 114300"/>
                <a:gd name="connsiteY2" fmla="*/ 42862 h 119457"/>
                <a:gd name="connsiteX3" fmla="*/ 6350 w 114300"/>
                <a:gd name="connsiteY3" fmla="*/ 90487 h 119457"/>
                <a:gd name="connsiteX4" fmla="*/ 19050 w 114300"/>
                <a:gd name="connsiteY4" fmla="*/ 109537 h 119457"/>
                <a:gd name="connsiteX5" fmla="*/ 38100 w 114300"/>
                <a:gd name="connsiteY5" fmla="*/ 119062 h 119457"/>
                <a:gd name="connsiteX6" fmla="*/ 95250 w 114300"/>
                <a:gd name="connsiteY6" fmla="*/ 115887 h 119457"/>
                <a:gd name="connsiteX7" fmla="*/ 104775 w 114300"/>
                <a:gd name="connsiteY7" fmla="*/ 106362 h 119457"/>
                <a:gd name="connsiteX8" fmla="*/ 114300 w 114300"/>
                <a:gd name="connsiteY8" fmla="*/ 84137 h 119457"/>
                <a:gd name="connsiteX9" fmla="*/ 104775 w 114300"/>
                <a:gd name="connsiteY9" fmla="*/ 42862 h 119457"/>
                <a:gd name="connsiteX10" fmla="*/ 101600 w 114300"/>
                <a:gd name="connsiteY10" fmla="*/ 33337 h 119457"/>
                <a:gd name="connsiteX11" fmla="*/ 95250 w 114300"/>
                <a:gd name="connsiteY11" fmla="*/ 23812 h 119457"/>
                <a:gd name="connsiteX12" fmla="*/ 92075 w 114300"/>
                <a:gd name="connsiteY12" fmla="*/ 14287 h 119457"/>
                <a:gd name="connsiteX13" fmla="*/ 82550 w 114300"/>
                <a:gd name="connsiteY13" fmla="*/ 4762 h 119457"/>
                <a:gd name="connsiteX14" fmla="*/ 28575 w 114300"/>
                <a:gd name="connsiteY14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102129 w 114829"/>
                <a:gd name="connsiteY9" fmla="*/ 33337 h 119457"/>
                <a:gd name="connsiteX10" fmla="*/ 95779 w 114829"/>
                <a:gd name="connsiteY10" fmla="*/ 23812 h 119457"/>
                <a:gd name="connsiteX11" fmla="*/ 92604 w 114829"/>
                <a:gd name="connsiteY11" fmla="*/ 14287 h 119457"/>
                <a:gd name="connsiteX12" fmla="*/ 83079 w 114829"/>
                <a:gd name="connsiteY12" fmla="*/ 4762 h 119457"/>
                <a:gd name="connsiteX13" fmla="*/ 29104 w 114829"/>
                <a:gd name="connsiteY13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102129 w 114829"/>
                <a:gd name="connsiteY9" fmla="*/ 33337 h 119457"/>
                <a:gd name="connsiteX10" fmla="*/ 95779 w 114829"/>
                <a:gd name="connsiteY10" fmla="*/ 23812 h 119457"/>
                <a:gd name="connsiteX11" fmla="*/ 83079 w 114829"/>
                <a:gd name="connsiteY11" fmla="*/ 4762 h 119457"/>
                <a:gd name="connsiteX12" fmla="*/ 29104 w 114829"/>
                <a:gd name="connsiteY12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95779 w 114829"/>
                <a:gd name="connsiteY9" fmla="*/ 23812 h 119457"/>
                <a:gd name="connsiteX10" fmla="*/ 83079 w 114829"/>
                <a:gd name="connsiteY10" fmla="*/ 4762 h 119457"/>
                <a:gd name="connsiteX11" fmla="*/ 29104 w 114829"/>
                <a:gd name="connsiteY11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14829 w 114829"/>
                <a:gd name="connsiteY6" fmla="*/ 84137 h 119457"/>
                <a:gd name="connsiteX7" fmla="*/ 105304 w 114829"/>
                <a:gd name="connsiteY7" fmla="*/ 42862 h 119457"/>
                <a:gd name="connsiteX8" fmla="*/ 95779 w 114829"/>
                <a:gd name="connsiteY8" fmla="*/ 23812 h 119457"/>
                <a:gd name="connsiteX9" fmla="*/ 83079 w 114829"/>
                <a:gd name="connsiteY9" fmla="*/ 4762 h 119457"/>
                <a:gd name="connsiteX10" fmla="*/ 29104 w 114829"/>
                <a:gd name="connsiteY10" fmla="*/ 4762 h 119457"/>
                <a:gd name="connsiteX0" fmla="*/ 28111 w 113836"/>
                <a:gd name="connsiteY0" fmla="*/ 11840 h 126535"/>
                <a:gd name="connsiteX1" fmla="*/ 3704 w 113836"/>
                <a:gd name="connsiteY1" fmla="*/ 82881 h 126535"/>
                <a:gd name="connsiteX2" fmla="*/ 5886 w 113836"/>
                <a:gd name="connsiteY2" fmla="*/ 97565 h 126535"/>
                <a:gd name="connsiteX3" fmla="*/ 18586 w 113836"/>
                <a:gd name="connsiteY3" fmla="*/ 116615 h 126535"/>
                <a:gd name="connsiteX4" fmla="*/ 37636 w 113836"/>
                <a:gd name="connsiteY4" fmla="*/ 126140 h 126535"/>
                <a:gd name="connsiteX5" fmla="*/ 94786 w 113836"/>
                <a:gd name="connsiteY5" fmla="*/ 122965 h 126535"/>
                <a:gd name="connsiteX6" fmla="*/ 113836 w 113836"/>
                <a:gd name="connsiteY6" fmla="*/ 91215 h 126535"/>
                <a:gd name="connsiteX7" fmla="*/ 104311 w 113836"/>
                <a:gd name="connsiteY7" fmla="*/ 49940 h 126535"/>
                <a:gd name="connsiteX8" fmla="*/ 94786 w 113836"/>
                <a:gd name="connsiteY8" fmla="*/ 30890 h 126535"/>
                <a:gd name="connsiteX9" fmla="*/ 82086 w 113836"/>
                <a:gd name="connsiteY9" fmla="*/ 11840 h 126535"/>
                <a:gd name="connsiteX10" fmla="*/ 28111 w 113836"/>
                <a:gd name="connsiteY10" fmla="*/ 11840 h 126535"/>
                <a:gd name="connsiteX0" fmla="*/ 28111 w 113836"/>
                <a:gd name="connsiteY0" fmla="*/ 11840 h 135284"/>
                <a:gd name="connsiteX1" fmla="*/ 3704 w 113836"/>
                <a:gd name="connsiteY1" fmla="*/ 82881 h 135284"/>
                <a:gd name="connsiteX2" fmla="*/ 5886 w 113836"/>
                <a:gd name="connsiteY2" fmla="*/ 97565 h 135284"/>
                <a:gd name="connsiteX3" fmla="*/ 18586 w 113836"/>
                <a:gd name="connsiteY3" fmla="*/ 130902 h 135284"/>
                <a:gd name="connsiteX4" fmla="*/ 37636 w 113836"/>
                <a:gd name="connsiteY4" fmla="*/ 126140 h 135284"/>
                <a:gd name="connsiteX5" fmla="*/ 94786 w 113836"/>
                <a:gd name="connsiteY5" fmla="*/ 122965 h 135284"/>
                <a:gd name="connsiteX6" fmla="*/ 113836 w 113836"/>
                <a:gd name="connsiteY6" fmla="*/ 91215 h 135284"/>
                <a:gd name="connsiteX7" fmla="*/ 104311 w 113836"/>
                <a:gd name="connsiteY7" fmla="*/ 49940 h 135284"/>
                <a:gd name="connsiteX8" fmla="*/ 94786 w 113836"/>
                <a:gd name="connsiteY8" fmla="*/ 30890 h 135284"/>
                <a:gd name="connsiteX9" fmla="*/ 82086 w 113836"/>
                <a:gd name="connsiteY9" fmla="*/ 11840 h 135284"/>
                <a:gd name="connsiteX10" fmla="*/ 28111 w 113836"/>
                <a:gd name="connsiteY10" fmla="*/ 11840 h 135284"/>
                <a:gd name="connsiteX0" fmla="*/ 28111 w 113836"/>
                <a:gd name="connsiteY0" fmla="*/ 11840 h 149952"/>
                <a:gd name="connsiteX1" fmla="*/ 3704 w 113836"/>
                <a:gd name="connsiteY1" fmla="*/ 82881 h 149952"/>
                <a:gd name="connsiteX2" fmla="*/ 5886 w 113836"/>
                <a:gd name="connsiteY2" fmla="*/ 97565 h 149952"/>
                <a:gd name="connsiteX3" fmla="*/ 18586 w 113836"/>
                <a:gd name="connsiteY3" fmla="*/ 130902 h 149952"/>
                <a:gd name="connsiteX4" fmla="*/ 54304 w 113836"/>
                <a:gd name="connsiteY4" fmla="*/ 149952 h 149952"/>
                <a:gd name="connsiteX5" fmla="*/ 94786 w 113836"/>
                <a:gd name="connsiteY5" fmla="*/ 122965 h 149952"/>
                <a:gd name="connsiteX6" fmla="*/ 113836 w 113836"/>
                <a:gd name="connsiteY6" fmla="*/ 91215 h 149952"/>
                <a:gd name="connsiteX7" fmla="*/ 104311 w 113836"/>
                <a:gd name="connsiteY7" fmla="*/ 49940 h 149952"/>
                <a:gd name="connsiteX8" fmla="*/ 94786 w 113836"/>
                <a:gd name="connsiteY8" fmla="*/ 30890 h 149952"/>
                <a:gd name="connsiteX9" fmla="*/ 82086 w 113836"/>
                <a:gd name="connsiteY9" fmla="*/ 11840 h 149952"/>
                <a:gd name="connsiteX10" fmla="*/ 28111 w 113836"/>
                <a:gd name="connsiteY10" fmla="*/ 11840 h 149952"/>
                <a:gd name="connsiteX0" fmla="*/ 28111 w 114630"/>
                <a:gd name="connsiteY0" fmla="*/ 11840 h 149952"/>
                <a:gd name="connsiteX1" fmla="*/ 3704 w 114630"/>
                <a:gd name="connsiteY1" fmla="*/ 82881 h 149952"/>
                <a:gd name="connsiteX2" fmla="*/ 5886 w 114630"/>
                <a:gd name="connsiteY2" fmla="*/ 97565 h 149952"/>
                <a:gd name="connsiteX3" fmla="*/ 18586 w 114630"/>
                <a:gd name="connsiteY3" fmla="*/ 130902 h 149952"/>
                <a:gd name="connsiteX4" fmla="*/ 54304 w 114630"/>
                <a:gd name="connsiteY4" fmla="*/ 149952 h 149952"/>
                <a:gd name="connsiteX5" fmla="*/ 101930 w 114630"/>
                <a:gd name="connsiteY5" fmla="*/ 139634 h 149952"/>
                <a:gd name="connsiteX6" fmla="*/ 113836 w 114630"/>
                <a:gd name="connsiteY6" fmla="*/ 91215 h 149952"/>
                <a:gd name="connsiteX7" fmla="*/ 104311 w 114630"/>
                <a:gd name="connsiteY7" fmla="*/ 49940 h 149952"/>
                <a:gd name="connsiteX8" fmla="*/ 94786 w 114630"/>
                <a:gd name="connsiteY8" fmla="*/ 30890 h 149952"/>
                <a:gd name="connsiteX9" fmla="*/ 82086 w 114630"/>
                <a:gd name="connsiteY9" fmla="*/ 11840 h 149952"/>
                <a:gd name="connsiteX10" fmla="*/ 28111 w 114630"/>
                <a:gd name="connsiteY10" fmla="*/ 11840 h 149952"/>
                <a:gd name="connsiteX0" fmla="*/ 37636 w 114630"/>
                <a:gd name="connsiteY0" fmla="*/ 11840 h 142808"/>
                <a:gd name="connsiteX1" fmla="*/ 3704 w 114630"/>
                <a:gd name="connsiteY1" fmla="*/ 75737 h 142808"/>
                <a:gd name="connsiteX2" fmla="*/ 5886 w 114630"/>
                <a:gd name="connsiteY2" fmla="*/ 90421 h 142808"/>
                <a:gd name="connsiteX3" fmla="*/ 18586 w 114630"/>
                <a:gd name="connsiteY3" fmla="*/ 123758 h 142808"/>
                <a:gd name="connsiteX4" fmla="*/ 54304 w 114630"/>
                <a:gd name="connsiteY4" fmla="*/ 142808 h 142808"/>
                <a:gd name="connsiteX5" fmla="*/ 101930 w 114630"/>
                <a:gd name="connsiteY5" fmla="*/ 132490 h 142808"/>
                <a:gd name="connsiteX6" fmla="*/ 113836 w 114630"/>
                <a:gd name="connsiteY6" fmla="*/ 84071 h 142808"/>
                <a:gd name="connsiteX7" fmla="*/ 104311 w 114630"/>
                <a:gd name="connsiteY7" fmla="*/ 42796 h 142808"/>
                <a:gd name="connsiteX8" fmla="*/ 94786 w 114630"/>
                <a:gd name="connsiteY8" fmla="*/ 23746 h 142808"/>
                <a:gd name="connsiteX9" fmla="*/ 82086 w 114630"/>
                <a:gd name="connsiteY9" fmla="*/ 4696 h 142808"/>
                <a:gd name="connsiteX10" fmla="*/ 37636 w 114630"/>
                <a:gd name="connsiteY10" fmla="*/ 11840 h 142808"/>
                <a:gd name="connsiteX0" fmla="*/ 37636 w 114630"/>
                <a:gd name="connsiteY0" fmla="*/ 9459 h 140427"/>
                <a:gd name="connsiteX1" fmla="*/ 3704 w 114630"/>
                <a:gd name="connsiteY1" fmla="*/ 59069 h 140427"/>
                <a:gd name="connsiteX2" fmla="*/ 5886 w 114630"/>
                <a:gd name="connsiteY2" fmla="*/ 88040 h 140427"/>
                <a:gd name="connsiteX3" fmla="*/ 18586 w 114630"/>
                <a:gd name="connsiteY3" fmla="*/ 121377 h 140427"/>
                <a:gd name="connsiteX4" fmla="*/ 54304 w 114630"/>
                <a:gd name="connsiteY4" fmla="*/ 140427 h 140427"/>
                <a:gd name="connsiteX5" fmla="*/ 101930 w 114630"/>
                <a:gd name="connsiteY5" fmla="*/ 130109 h 140427"/>
                <a:gd name="connsiteX6" fmla="*/ 113836 w 114630"/>
                <a:gd name="connsiteY6" fmla="*/ 81690 h 140427"/>
                <a:gd name="connsiteX7" fmla="*/ 104311 w 114630"/>
                <a:gd name="connsiteY7" fmla="*/ 40415 h 140427"/>
                <a:gd name="connsiteX8" fmla="*/ 94786 w 114630"/>
                <a:gd name="connsiteY8" fmla="*/ 21365 h 140427"/>
                <a:gd name="connsiteX9" fmla="*/ 82086 w 114630"/>
                <a:gd name="connsiteY9" fmla="*/ 2315 h 140427"/>
                <a:gd name="connsiteX10" fmla="*/ 37636 w 114630"/>
                <a:gd name="connsiteY10" fmla="*/ 9459 h 14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630" h="140427">
                  <a:moveTo>
                    <a:pt x="37636" y="9459"/>
                  </a:moveTo>
                  <a:cubicBezTo>
                    <a:pt x="24572" y="18918"/>
                    <a:pt x="8466" y="52719"/>
                    <a:pt x="3704" y="59069"/>
                  </a:cubicBezTo>
                  <a:cubicBezTo>
                    <a:pt x="0" y="73356"/>
                    <a:pt x="3240" y="75340"/>
                    <a:pt x="5886" y="88040"/>
                  </a:cubicBezTo>
                  <a:cubicBezTo>
                    <a:pt x="9592" y="94711"/>
                    <a:pt x="11346" y="118964"/>
                    <a:pt x="18586" y="121377"/>
                  </a:cubicBezTo>
                  <a:cubicBezTo>
                    <a:pt x="31731" y="125759"/>
                    <a:pt x="41994" y="132221"/>
                    <a:pt x="54304" y="140427"/>
                  </a:cubicBezTo>
                  <a:cubicBezTo>
                    <a:pt x="73354" y="139369"/>
                    <a:pt x="83188" y="133679"/>
                    <a:pt x="101930" y="130109"/>
                  </a:cubicBezTo>
                  <a:cubicBezTo>
                    <a:pt x="114630" y="124288"/>
                    <a:pt x="112249" y="93861"/>
                    <a:pt x="113836" y="81690"/>
                  </a:cubicBezTo>
                  <a:cubicBezTo>
                    <a:pt x="109714" y="52839"/>
                    <a:pt x="113028" y="66565"/>
                    <a:pt x="104311" y="40415"/>
                  </a:cubicBezTo>
                  <a:cubicBezTo>
                    <a:pt x="101136" y="30361"/>
                    <a:pt x="98490" y="27715"/>
                    <a:pt x="94786" y="21365"/>
                  </a:cubicBezTo>
                  <a:cubicBezTo>
                    <a:pt x="91082" y="15015"/>
                    <a:pt x="91611" y="4299"/>
                    <a:pt x="82086" y="2315"/>
                  </a:cubicBezTo>
                  <a:cubicBezTo>
                    <a:pt x="72561" y="331"/>
                    <a:pt x="50700" y="0"/>
                    <a:pt x="37636" y="94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4816788" y="4172787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Forma livre 15"/>
            <p:cNvSpPr/>
            <p:nvPr/>
          </p:nvSpPr>
          <p:spPr>
            <a:xfrm rot="2574828">
              <a:off x="5076800" y="4304730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4309352" y="3982964"/>
              <a:ext cx="127249" cy="154491"/>
            </a:xfrm>
            <a:custGeom>
              <a:avLst/>
              <a:gdLst>
                <a:gd name="connsiteX0" fmla="*/ 57687 w 127249"/>
                <a:gd name="connsiteY0" fmla="*/ 2381 h 154491"/>
                <a:gd name="connsiteX1" fmla="*/ 45781 w 127249"/>
                <a:gd name="connsiteY1" fmla="*/ 16668 h 154491"/>
                <a:gd name="connsiteX2" fmla="*/ 38637 w 127249"/>
                <a:gd name="connsiteY2" fmla="*/ 21431 h 154491"/>
                <a:gd name="connsiteX3" fmla="*/ 14825 w 127249"/>
                <a:gd name="connsiteY3" fmla="*/ 42862 h 154491"/>
                <a:gd name="connsiteX4" fmla="*/ 12443 w 127249"/>
                <a:gd name="connsiteY4" fmla="*/ 50006 h 154491"/>
                <a:gd name="connsiteX5" fmla="*/ 5300 w 127249"/>
                <a:gd name="connsiteY5" fmla="*/ 59531 h 154491"/>
                <a:gd name="connsiteX6" fmla="*/ 537 w 127249"/>
                <a:gd name="connsiteY6" fmla="*/ 66675 h 154491"/>
                <a:gd name="connsiteX7" fmla="*/ 2918 w 127249"/>
                <a:gd name="connsiteY7" fmla="*/ 109537 h 154491"/>
                <a:gd name="connsiteX8" fmla="*/ 19587 w 127249"/>
                <a:gd name="connsiteY8" fmla="*/ 130968 h 154491"/>
                <a:gd name="connsiteX9" fmla="*/ 24350 w 127249"/>
                <a:gd name="connsiteY9" fmla="*/ 138112 h 154491"/>
                <a:gd name="connsiteX10" fmla="*/ 38637 w 127249"/>
                <a:gd name="connsiteY10" fmla="*/ 145256 h 154491"/>
                <a:gd name="connsiteX11" fmla="*/ 52925 w 127249"/>
                <a:gd name="connsiteY11" fmla="*/ 152400 h 154491"/>
                <a:gd name="connsiteX12" fmla="*/ 95787 w 127249"/>
                <a:gd name="connsiteY12" fmla="*/ 147637 h 154491"/>
                <a:gd name="connsiteX13" fmla="*/ 105312 w 127249"/>
                <a:gd name="connsiteY13" fmla="*/ 142875 h 154491"/>
                <a:gd name="connsiteX14" fmla="*/ 119600 w 127249"/>
                <a:gd name="connsiteY14" fmla="*/ 128587 h 154491"/>
                <a:gd name="connsiteX15" fmla="*/ 124362 w 127249"/>
                <a:gd name="connsiteY15" fmla="*/ 111918 h 154491"/>
                <a:gd name="connsiteX16" fmla="*/ 126743 w 127249"/>
                <a:gd name="connsiteY16" fmla="*/ 104775 h 154491"/>
                <a:gd name="connsiteX17" fmla="*/ 124362 w 127249"/>
                <a:gd name="connsiteY17" fmla="*/ 50006 h 154491"/>
                <a:gd name="connsiteX18" fmla="*/ 117218 w 127249"/>
                <a:gd name="connsiteY18" fmla="*/ 45243 h 154491"/>
                <a:gd name="connsiteX19" fmla="*/ 114837 w 127249"/>
                <a:gd name="connsiteY19" fmla="*/ 38100 h 154491"/>
                <a:gd name="connsiteX20" fmla="*/ 110075 w 127249"/>
                <a:gd name="connsiteY20" fmla="*/ 30956 h 154491"/>
                <a:gd name="connsiteX21" fmla="*/ 102931 w 127249"/>
                <a:gd name="connsiteY21" fmla="*/ 23812 h 154491"/>
                <a:gd name="connsiteX22" fmla="*/ 98168 w 127249"/>
                <a:gd name="connsiteY22" fmla="*/ 16668 h 154491"/>
                <a:gd name="connsiteX23" fmla="*/ 83881 w 127249"/>
                <a:gd name="connsiteY23" fmla="*/ 4762 h 154491"/>
                <a:gd name="connsiteX24" fmla="*/ 69593 w 127249"/>
                <a:gd name="connsiteY24" fmla="*/ 0 h 154491"/>
                <a:gd name="connsiteX25" fmla="*/ 57687 w 127249"/>
                <a:gd name="connsiteY25" fmla="*/ 2381 h 154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249" h="154491">
                  <a:moveTo>
                    <a:pt x="57687" y="2381"/>
                  </a:moveTo>
                  <a:cubicBezTo>
                    <a:pt x="53003" y="9408"/>
                    <a:pt x="52659" y="10937"/>
                    <a:pt x="45781" y="16668"/>
                  </a:cubicBezTo>
                  <a:cubicBezTo>
                    <a:pt x="43582" y="18500"/>
                    <a:pt x="40776" y="19530"/>
                    <a:pt x="38637" y="21431"/>
                  </a:cubicBezTo>
                  <a:cubicBezTo>
                    <a:pt x="7869" y="48781"/>
                    <a:pt x="37796" y="25633"/>
                    <a:pt x="14825" y="42862"/>
                  </a:cubicBezTo>
                  <a:cubicBezTo>
                    <a:pt x="14031" y="45243"/>
                    <a:pt x="13688" y="47827"/>
                    <a:pt x="12443" y="50006"/>
                  </a:cubicBezTo>
                  <a:cubicBezTo>
                    <a:pt x="10474" y="53452"/>
                    <a:pt x="7607" y="56302"/>
                    <a:pt x="5300" y="59531"/>
                  </a:cubicBezTo>
                  <a:cubicBezTo>
                    <a:pt x="3636" y="61860"/>
                    <a:pt x="2125" y="64294"/>
                    <a:pt x="537" y="66675"/>
                  </a:cubicBezTo>
                  <a:cubicBezTo>
                    <a:pt x="1331" y="80962"/>
                    <a:pt x="0" y="95528"/>
                    <a:pt x="2918" y="109537"/>
                  </a:cubicBezTo>
                  <a:cubicBezTo>
                    <a:pt x="4925" y="119170"/>
                    <a:pt x="13917" y="124165"/>
                    <a:pt x="19587" y="130968"/>
                  </a:cubicBezTo>
                  <a:cubicBezTo>
                    <a:pt x="21419" y="133167"/>
                    <a:pt x="22326" y="136088"/>
                    <a:pt x="24350" y="138112"/>
                  </a:cubicBezTo>
                  <a:cubicBezTo>
                    <a:pt x="31175" y="144938"/>
                    <a:pt x="30889" y="141382"/>
                    <a:pt x="38637" y="145256"/>
                  </a:cubicBezTo>
                  <a:cubicBezTo>
                    <a:pt x="57110" y="154491"/>
                    <a:pt x="34961" y="146410"/>
                    <a:pt x="52925" y="152400"/>
                  </a:cubicBezTo>
                  <a:cubicBezTo>
                    <a:pt x="68045" y="151392"/>
                    <a:pt x="82182" y="153467"/>
                    <a:pt x="95787" y="147637"/>
                  </a:cubicBezTo>
                  <a:cubicBezTo>
                    <a:pt x="99050" y="146239"/>
                    <a:pt x="102137" y="144462"/>
                    <a:pt x="105312" y="142875"/>
                  </a:cubicBezTo>
                  <a:cubicBezTo>
                    <a:pt x="110075" y="138112"/>
                    <a:pt x="117470" y="134977"/>
                    <a:pt x="119600" y="128587"/>
                  </a:cubicBezTo>
                  <a:cubicBezTo>
                    <a:pt x="125311" y="111452"/>
                    <a:pt x="118380" y="132856"/>
                    <a:pt x="124362" y="111918"/>
                  </a:cubicBezTo>
                  <a:cubicBezTo>
                    <a:pt x="125051" y="109505"/>
                    <a:pt x="125949" y="107156"/>
                    <a:pt x="126743" y="104775"/>
                  </a:cubicBezTo>
                  <a:cubicBezTo>
                    <a:pt x="125949" y="86519"/>
                    <a:pt x="127249" y="68050"/>
                    <a:pt x="124362" y="50006"/>
                  </a:cubicBezTo>
                  <a:cubicBezTo>
                    <a:pt x="123910" y="47180"/>
                    <a:pt x="119006" y="47478"/>
                    <a:pt x="117218" y="45243"/>
                  </a:cubicBezTo>
                  <a:cubicBezTo>
                    <a:pt x="115650" y="43283"/>
                    <a:pt x="115959" y="40345"/>
                    <a:pt x="114837" y="38100"/>
                  </a:cubicBezTo>
                  <a:cubicBezTo>
                    <a:pt x="113557" y="35540"/>
                    <a:pt x="111907" y="33155"/>
                    <a:pt x="110075" y="30956"/>
                  </a:cubicBezTo>
                  <a:cubicBezTo>
                    <a:pt x="107919" y="28369"/>
                    <a:pt x="105087" y="26399"/>
                    <a:pt x="102931" y="23812"/>
                  </a:cubicBezTo>
                  <a:cubicBezTo>
                    <a:pt x="101099" y="21613"/>
                    <a:pt x="100000" y="18867"/>
                    <a:pt x="98168" y="16668"/>
                  </a:cubicBezTo>
                  <a:cubicBezTo>
                    <a:pt x="94870" y="12710"/>
                    <a:pt x="88838" y="6965"/>
                    <a:pt x="83881" y="4762"/>
                  </a:cubicBezTo>
                  <a:cubicBezTo>
                    <a:pt x="79293" y="2723"/>
                    <a:pt x="74613" y="0"/>
                    <a:pt x="69593" y="0"/>
                  </a:cubicBezTo>
                  <a:lnTo>
                    <a:pt x="57687" y="23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4356720" y="4376738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Forma livre 18"/>
            <p:cNvSpPr/>
            <p:nvPr/>
          </p:nvSpPr>
          <p:spPr>
            <a:xfrm>
              <a:off x="4572744" y="4592762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4140696" y="4232722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Forma livre 20"/>
            <p:cNvSpPr/>
            <p:nvPr/>
          </p:nvSpPr>
          <p:spPr>
            <a:xfrm>
              <a:off x="4140696" y="4520754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orma livre 21"/>
            <p:cNvSpPr/>
            <p:nvPr/>
          </p:nvSpPr>
          <p:spPr>
            <a:xfrm>
              <a:off x="5220816" y="4160714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orma livre 22"/>
            <p:cNvSpPr/>
            <p:nvPr/>
          </p:nvSpPr>
          <p:spPr>
            <a:xfrm rot="2574828">
              <a:off x="5392923" y="4548894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Forma livre 23"/>
            <p:cNvSpPr/>
            <p:nvPr/>
          </p:nvSpPr>
          <p:spPr>
            <a:xfrm rot="2574828">
              <a:off x="4836895" y="4548893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Forma livre 24"/>
            <p:cNvSpPr/>
            <p:nvPr/>
          </p:nvSpPr>
          <p:spPr>
            <a:xfrm>
              <a:off x="5394218" y="3948279"/>
              <a:ext cx="114630" cy="140427"/>
            </a:xfrm>
            <a:custGeom>
              <a:avLst/>
              <a:gdLst>
                <a:gd name="connsiteX0" fmla="*/ 28575 w 114300"/>
                <a:gd name="connsiteY0" fmla="*/ 1856 h 116551"/>
                <a:gd name="connsiteX1" fmla="*/ 22225 w 114300"/>
                <a:gd name="connsiteY1" fmla="*/ 11381 h 116551"/>
                <a:gd name="connsiteX2" fmla="*/ 3175 w 114300"/>
                <a:gd name="connsiteY2" fmla="*/ 30431 h 116551"/>
                <a:gd name="connsiteX3" fmla="*/ 0 w 114300"/>
                <a:gd name="connsiteY3" fmla="*/ 39956 h 116551"/>
                <a:gd name="connsiteX4" fmla="*/ 6350 w 114300"/>
                <a:gd name="connsiteY4" fmla="*/ 87581 h 116551"/>
                <a:gd name="connsiteX5" fmla="*/ 19050 w 114300"/>
                <a:gd name="connsiteY5" fmla="*/ 106631 h 116551"/>
                <a:gd name="connsiteX6" fmla="*/ 38100 w 114300"/>
                <a:gd name="connsiteY6" fmla="*/ 116156 h 116551"/>
                <a:gd name="connsiteX7" fmla="*/ 95250 w 114300"/>
                <a:gd name="connsiteY7" fmla="*/ 112981 h 116551"/>
                <a:gd name="connsiteX8" fmla="*/ 104775 w 114300"/>
                <a:gd name="connsiteY8" fmla="*/ 103456 h 116551"/>
                <a:gd name="connsiteX9" fmla="*/ 114300 w 114300"/>
                <a:gd name="connsiteY9" fmla="*/ 81231 h 116551"/>
                <a:gd name="connsiteX10" fmla="*/ 104775 w 114300"/>
                <a:gd name="connsiteY10" fmla="*/ 39956 h 116551"/>
                <a:gd name="connsiteX11" fmla="*/ 101600 w 114300"/>
                <a:gd name="connsiteY11" fmla="*/ 30431 h 116551"/>
                <a:gd name="connsiteX12" fmla="*/ 95250 w 114300"/>
                <a:gd name="connsiteY12" fmla="*/ 20906 h 116551"/>
                <a:gd name="connsiteX13" fmla="*/ 92075 w 114300"/>
                <a:gd name="connsiteY13" fmla="*/ 11381 h 116551"/>
                <a:gd name="connsiteX14" fmla="*/ 82550 w 114300"/>
                <a:gd name="connsiteY14" fmla="*/ 1856 h 116551"/>
                <a:gd name="connsiteX15" fmla="*/ 28575 w 114300"/>
                <a:gd name="connsiteY15" fmla="*/ 1856 h 116551"/>
                <a:gd name="connsiteX0" fmla="*/ 28575 w 114300"/>
                <a:gd name="connsiteY0" fmla="*/ 4762 h 119457"/>
                <a:gd name="connsiteX1" fmla="*/ 3175 w 114300"/>
                <a:gd name="connsiteY1" fmla="*/ 33337 h 119457"/>
                <a:gd name="connsiteX2" fmla="*/ 0 w 114300"/>
                <a:gd name="connsiteY2" fmla="*/ 42862 h 119457"/>
                <a:gd name="connsiteX3" fmla="*/ 6350 w 114300"/>
                <a:gd name="connsiteY3" fmla="*/ 90487 h 119457"/>
                <a:gd name="connsiteX4" fmla="*/ 19050 w 114300"/>
                <a:gd name="connsiteY4" fmla="*/ 109537 h 119457"/>
                <a:gd name="connsiteX5" fmla="*/ 38100 w 114300"/>
                <a:gd name="connsiteY5" fmla="*/ 119062 h 119457"/>
                <a:gd name="connsiteX6" fmla="*/ 95250 w 114300"/>
                <a:gd name="connsiteY6" fmla="*/ 115887 h 119457"/>
                <a:gd name="connsiteX7" fmla="*/ 104775 w 114300"/>
                <a:gd name="connsiteY7" fmla="*/ 106362 h 119457"/>
                <a:gd name="connsiteX8" fmla="*/ 114300 w 114300"/>
                <a:gd name="connsiteY8" fmla="*/ 84137 h 119457"/>
                <a:gd name="connsiteX9" fmla="*/ 104775 w 114300"/>
                <a:gd name="connsiteY9" fmla="*/ 42862 h 119457"/>
                <a:gd name="connsiteX10" fmla="*/ 101600 w 114300"/>
                <a:gd name="connsiteY10" fmla="*/ 33337 h 119457"/>
                <a:gd name="connsiteX11" fmla="*/ 95250 w 114300"/>
                <a:gd name="connsiteY11" fmla="*/ 23812 h 119457"/>
                <a:gd name="connsiteX12" fmla="*/ 92075 w 114300"/>
                <a:gd name="connsiteY12" fmla="*/ 14287 h 119457"/>
                <a:gd name="connsiteX13" fmla="*/ 82550 w 114300"/>
                <a:gd name="connsiteY13" fmla="*/ 4762 h 119457"/>
                <a:gd name="connsiteX14" fmla="*/ 28575 w 114300"/>
                <a:gd name="connsiteY14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102129 w 114829"/>
                <a:gd name="connsiteY9" fmla="*/ 33337 h 119457"/>
                <a:gd name="connsiteX10" fmla="*/ 95779 w 114829"/>
                <a:gd name="connsiteY10" fmla="*/ 23812 h 119457"/>
                <a:gd name="connsiteX11" fmla="*/ 92604 w 114829"/>
                <a:gd name="connsiteY11" fmla="*/ 14287 h 119457"/>
                <a:gd name="connsiteX12" fmla="*/ 83079 w 114829"/>
                <a:gd name="connsiteY12" fmla="*/ 4762 h 119457"/>
                <a:gd name="connsiteX13" fmla="*/ 29104 w 114829"/>
                <a:gd name="connsiteY13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102129 w 114829"/>
                <a:gd name="connsiteY9" fmla="*/ 33337 h 119457"/>
                <a:gd name="connsiteX10" fmla="*/ 95779 w 114829"/>
                <a:gd name="connsiteY10" fmla="*/ 23812 h 119457"/>
                <a:gd name="connsiteX11" fmla="*/ 83079 w 114829"/>
                <a:gd name="connsiteY11" fmla="*/ 4762 h 119457"/>
                <a:gd name="connsiteX12" fmla="*/ 29104 w 114829"/>
                <a:gd name="connsiteY12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95779 w 114829"/>
                <a:gd name="connsiteY9" fmla="*/ 23812 h 119457"/>
                <a:gd name="connsiteX10" fmla="*/ 83079 w 114829"/>
                <a:gd name="connsiteY10" fmla="*/ 4762 h 119457"/>
                <a:gd name="connsiteX11" fmla="*/ 29104 w 114829"/>
                <a:gd name="connsiteY11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14829 w 114829"/>
                <a:gd name="connsiteY6" fmla="*/ 84137 h 119457"/>
                <a:gd name="connsiteX7" fmla="*/ 105304 w 114829"/>
                <a:gd name="connsiteY7" fmla="*/ 42862 h 119457"/>
                <a:gd name="connsiteX8" fmla="*/ 95779 w 114829"/>
                <a:gd name="connsiteY8" fmla="*/ 23812 h 119457"/>
                <a:gd name="connsiteX9" fmla="*/ 83079 w 114829"/>
                <a:gd name="connsiteY9" fmla="*/ 4762 h 119457"/>
                <a:gd name="connsiteX10" fmla="*/ 29104 w 114829"/>
                <a:gd name="connsiteY10" fmla="*/ 4762 h 119457"/>
                <a:gd name="connsiteX0" fmla="*/ 28111 w 113836"/>
                <a:gd name="connsiteY0" fmla="*/ 11840 h 126535"/>
                <a:gd name="connsiteX1" fmla="*/ 3704 w 113836"/>
                <a:gd name="connsiteY1" fmla="*/ 82881 h 126535"/>
                <a:gd name="connsiteX2" fmla="*/ 5886 w 113836"/>
                <a:gd name="connsiteY2" fmla="*/ 97565 h 126535"/>
                <a:gd name="connsiteX3" fmla="*/ 18586 w 113836"/>
                <a:gd name="connsiteY3" fmla="*/ 116615 h 126535"/>
                <a:gd name="connsiteX4" fmla="*/ 37636 w 113836"/>
                <a:gd name="connsiteY4" fmla="*/ 126140 h 126535"/>
                <a:gd name="connsiteX5" fmla="*/ 94786 w 113836"/>
                <a:gd name="connsiteY5" fmla="*/ 122965 h 126535"/>
                <a:gd name="connsiteX6" fmla="*/ 113836 w 113836"/>
                <a:gd name="connsiteY6" fmla="*/ 91215 h 126535"/>
                <a:gd name="connsiteX7" fmla="*/ 104311 w 113836"/>
                <a:gd name="connsiteY7" fmla="*/ 49940 h 126535"/>
                <a:gd name="connsiteX8" fmla="*/ 94786 w 113836"/>
                <a:gd name="connsiteY8" fmla="*/ 30890 h 126535"/>
                <a:gd name="connsiteX9" fmla="*/ 82086 w 113836"/>
                <a:gd name="connsiteY9" fmla="*/ 11840 h 126535"/>
                <a:gd name="connsiteX10" fmla="*/ 28111 w 113836"/>
                <a:gd name="connsiteY10" fmla="*/ 11840 h 126535"/>
                <a:gd name="connsiteX0" fmla="*/ 28111 w 113836"/>
                <a:gd name="connsiteY0" fmla="*/ 11840 h 135284"/>
                <a:gd name="connsiteX1" fmla="*/ 3704 w 113836"/>
                <a:gd name="connsiteY1" fmla="*/ 82881 h 135284"/>
                <a:gd name="connsiteX2" fmla="*/ 5886 w 113836"/>
                <a:gd name="connsiteY2" fmla="*/ 97565 h 135284"/>
                <a:gd name="connsiteX3" fmla="*/ 18586 w 113836"/>
                <a:gd name="connsiteY3" fmla="*/ 130902 h 135284"/>
                <a:gd name="connsiteX4" fmla="*/ 37636 w 113836"/>
                <a:gd name="connsiteY4" fmla="*/ 126140 h 135284"/>
                <a:gd name="connsiteX5" fmla="*/ 94786 w 113836"/>
                <a:gd name="connsiteY5" fmla="*/ 122965 h 135284"/>
                <a:gd name="connsiteX6" fmla="*/ 113836 w 113836"/>
                <a:gd name="connsiteY6" fmla="*/ 91215 h 135284"/>
                <a:gd name="connsiteX7" fmla="*/ 104311 w 113836"/>
                <a:gd name="connsiteY7" fmla="*/ 49940 h 135284"/>
                <a:gd name="connsiteX8" fmla="*/ 94786 w 113836"/>
                <a:gd name="connsiteY8" fmla="*/ 30890 h 135284"/>
                <a:gd name="connsiteX9" fmla="*/ 82086 w 113836"/>
                <a:gd name="connsiteY9" fmla="*/ 11840 h 135284"/>
                <a:gd name="connsiteX10" fmla="*/ 28111 w 113836"/>
                <a:gd name="connsiteY10" fmla="*/ 11840 h 135284"/>
                <a:gd name="connsiteX0" fmla="*/ 28111 w 113836"/>
                <a:gd name="connsiteY0" fmla="*/ 11840 h 149952"/>
                <a:gd name="connsiteX1" fmla="*/ 3704 w 113836"/>
                <a:gd name="connsiteY1" fmla="*/ 82881 h 149952"/>
                <a:gd name="connsiteX2" fmla="*/ 5886 w 113836"/>
                <a:gd name="connsiteY2" fmla="*/ 97565 h 149952"/>
                <a:gd name="connsiteX3" fmla="*/ 18586 w 113836"/>
                <a:gd name="connsiteY3" fmla="*/ 130902 h 149952"/>
                <a:gd name="connsiteX4" fmla="*/ 54304 w 113836"/>
                <a:gd name="connsiteY4" fmla="*/ 149952 h 149952"/>
                <a:gd name="connsiteX5" fmla="*/ 94786 w 113836"/>
                <a:gd name="connsiteY5" fmla="*/ 122965 h 149952"/>
                <a:gd name="connsiteX6" fmla="*/ 113836 w 113836"/>
                <a:gd name="connsiteY6" fmla="*/ 91215 h 149952"/>
                <a:gd name="connsiteX7" fmla="*/ 104311 w 113836"/>
                <a:gd name="connsiteY7" fmla="*/ 49940 h 149952"/>
                <a:gd name="connsiteX8" fmla="*/ 94786 w 113836"/>
                <a:gd name="connsiteY8" fmla="*/ 30890 h 149952"/>
                <a:gd name="connsiteX9" fmla="*/ 82086 w 113836"/>
                <a:gd name="connsiteY9" fmla="*/ 11840 h 149952"/>
                <a:gd name="connsiteX10" fmla="*/ 28111 w 113836"/>
                <a:gd name="connsiteY10" fmla="*/ 11840 h 149952"/>
                <a:gd name="connsiteX0" fmla="*/ 28111 w 114630"/>
                <a:gd name="connsiteY0" fmla="*/ 11840 h 149952"/>
                <a:gd name="connsiteX1" fmla="*/ 3704 w 114630"/>
                <a:gd name="connsiteY1" fmla="*/ 82881 h 149952"/>
                <a:gd name="connsiteX2" fmla="*/ 5886 w 114630"/>
                <a:gd name="connsiteY2" fmla="*/ 97565 h 149952"/>
                <a:gd name="connsiteX3" fmla="*/ 18586 w 114630"/>
                <a:gd name="connsiteY3" fmla="*/ 130902 h 149952"/>
                <a:gd name="connsiteX4" fmla="*/ 54304 w 114630"/>
                <a:gd name="connsiteY4" fmla="*/ 149952 h 149952"/>
                <a:gd name="connsiteX5" fmla="*/ 101930 w 114630"/>
                <a:gd name="connsiteY5" fmla="*/ 139634 h 149952"/>
                <a:gd name="connsiteX6" fmla="*/ 113836 w 114630"/>
                <a:gd name="connsiteY6" fmla="*/ 91215 h 149952"/>
                <a:gd name="connsiteX7" fmla="*/ 104311 w 114630"/>
                <a:gd name="connsiteY7" fmla="*/ 49940 h 149952"/>
                <a:gd name="connsiteX8" fmla="*/ 94786 w 114630"/>
                <a:gd name="connsiteY8" fmla="*/ 30890 h 149952"/>
                <a:gd name="connsiteX9" fmla="*/ 82086 w 114630"/>
                <a:gd name="connsiteY9" fmla="*/ 11840 h 149952"/>
                <a:gd name="connsiteX10" fmla="*/ 28111 w 114630"/>
                <a:gd name="connsiteY10" fmla="*/ 11840 h 149952"/>
                <a:gd name="connsiteX0" fmla="*/ 37636 w 114630"/>
                <a:gd name="connsiteY0" fmla="*/ 11840 h 142808"/>
                <a:gd name="connsiteX1" fmla="*/ 3704 w 114630"/>
                <a:gd name="connsiteY1" fmla="*/ 75737 h 142808"/>
                <a:gd name="connsiteX2" fmla="*/ 5886 w 114630"/>
                <a:gd name="connsiteY2" fmla="*/ 90421 h 142808"/>
                <a:gd name="connsiteX3" fmla="*/ 18586 w 114630"/>
                <a:gd name="connsiteY3" fmla="*/ 123758 h 142808"/>
                <a:gd name="connsiteX4" fmla="*/ 54304 w 114630"/>
                <a:gd name="connsiteY4" fmla="*/ 142808 h 142808"/>
                <a:gd name="connsiteX5" fmla="*/ 101930 w 114630"/>
                <a:gd name="connsiteY5" fmla="*/ 132490 h 142808"/>
                <a:gd name="connsiteX6" fmla="*/ 113836 w 114630"/>
                <a:gd name="connsiteY6" fmla="*/ 84071 h 142808"/>
                <a:gd name="connsiteX7" fmla="*/ 104311 w 114630"/>
                <a:gd name="connsiteY7" fmla="*/ 42796 h 142808"/>
                <a:gd name="connsiteX8" fmla="*/ 94786 w 114630"/>
                <a:gd name="connsiteY8" fmla="*/ 23746 h 142808"/>
                <a:gd name="connsiteX9" fmla="*/ 82086 w 114630"/>
                <a:gd name="connsiteY9" fmla="*/ 4696 h 142808"/>
                <a:gd name="connsiteX10" fmla="*/ 37636 w 114630"/>
                <a:gd name="connsiteY10" fmla="*/ 11840 h 142808"/>
                <a:gd name="connsiteX0" fmla="*/ 37636 w 114630"/>
                <a:gd name="connsiteY0" fmla="*/ 9459 h 140427"/>
                <a:gd name="connsiteX1" fmla="*/ 3704 w 114630"/>
                <a:gd name="connsiteY1" fmla="*/ 59069 h 140427"/>
                <a:gd name="connsiteX2" fmla="*/ 5886 w 114630"/>
                <a:gd name="connsiteY2" fmla="*/ 88040 h 140427"/>
                <a:gd name="connsiteX3" fmla="*/ 18586 w 114630"/>
                <a:gd name="connsiteY3" fmla="*/ 121377 h 140427"/>
                <a:gd name="connsiteX4" fmla="*/ 54304 w 114630"/>
                <a:gd name="connsiteY4" fmla="*/ 140427 h 140427"/>
                <a:gd name="connsiteX5" fmla="*/ 101930 w 114630"/>
                <a:gd name="connsiteY5" fmla="*/ 130109 h 140427"/>
                <a:gd name="connsiteX6" fmla="*/ 113836 w 114630"/>
                <a:gd name="connsiteY6" fmla="*/ 81690 h 140427"/>
                <a:gd name="connsiteX7" fmla="*/ 104311 w 114630"/>
                <a:gd name="connsiteY7" fmla="*/ 40415 h 140427"/>
                <a:gd name="connsiteX8" fmla="*/ 94786 w 114630"/>
                <a:gd name="connsiteY8" fmla="*/ 21365 h 140427"/>
                <a:gd name="connsiteX9" fmla="*/ 82086 w 114630"/>
                <a:gd name="connsiteY9" fmla="*/ 2315 h 140427"/>
                <a:gd name="connsiteX10" fmla="*/ 37636 w 114630"/>
                <a:gd name="connsiteY10" fmla="*/ 9459 h 14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630" h="140427">
                  <a:moveTo>
                    <a:pt x="37636" y="9459"/>
                  </a:moveTo>
                  <a:cubicBezTo>
                    <a:pt x="24572" y="18918"/>
                    <a:pt x="8466" y="52719"/>
                    <a:pt x="3704" y="59069"/>
                  </a:cubicBezTo>
                  <a:cubicBezTo>
                    <a:pt x="0" y="73356"/>
                    <a:pt x="3240" y="75340"/>
                    <a:pt x="5886" y="88040"/>
                  </a:cubicBezTo>
                  <a:cubicBezTo>
                    <a:pt x="9592" y="94711"/>
                    <a:pt x="11346" y="118964"/>
                    <a:pt x="18586" y="121377"/>
                  </a:cubicBezTo>
                  <a:cubicBezTo>
                    <a:pt x="31731" y="125759"/>
                    <a:pt x="41994" y="132221"/>
                    <a:pt x="54304" y="140427"/>
                  </a:cubicBezTo>
                  <a:cubicBezTo>
                    <a:pt x="73354" y="139369"/>
                    <a:pt x="83188" y="133679"/>
                    <a:pt x="101930" y="130109"/>
                  </a:cubicBezTo>
                  <a:cubicBezTo>
                    <a:pt x="114630" y="124288"/>
                    <a:pt x="112249" y="93861"/>
                    <a:pt x="113836" y="81690"/>
                  </a:cubicBezTo>
                  <a:cubicBezTo>
                    <a:pt x="109714" y="52839"/>
                    <a:pt x="113028" y="66565"/>
                    <a:pt x="104311" y="40415"/>
                  </a:cubicBezTo>
                  <a:cubicBezTo>
                    <a:pt x="101136" y="30361"/>
                    <a:pt x="98490" y="27715"/>
                    <a:pt x="94786" y="21365"/>
                  </a:cubicBezTo>
                  <a:cubicBezTo>
                    <a:pt x="91082" y="15015"/>
                    <a:pt x="91611" y="4299"/>
                    <a:pt x="82086" y="2315"/>
                  </a:cubicBezTo>
                  <a:cubicBezTo>
                    <a:pt x="72561" y="331"/>
                    <a:pt x="50700" y="0"/>
                    <a:pt x="37636" y="94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Forma livre 25"/>
            <p:cNvSpPr/>
            <p:nvPr/>
          </p:nvSpPr>
          <p:spPr>
            <a:xfrm>
              <a:off x="5868888" y="3944690"/>
              <a:ext cx="114630" cy="140427"/>
            </a:xfrm>
            <a:custGeom>
              <a:avLst/>
              <a:gdLst>
                <a:gd name="connsiteX0" fmla="*/ 28575 w 114300"/>
                <a:gd name="connsiteY0" fmla="*/ 1856 h 116551"/>
                <a:gd name="connsiteX1" fmla="*/ 22225 w 114300"/>
                <a:gd name="connsiteY1" fmla="*/ 11381 h 116551"/>
                <a:gd name="connsiteX2" fmla="*/ 3175 w 114300"/>
                <a:gd name="connsiteY2" fmla="*/ 30431 h 116551"/>
                <a:gd name="connsiteX3" fmla="*/ 0 w 114300"/>
                <a:gd name="connsiteY3" fmla="*/ 39956 h 116551"/>
                <a:gd name="connsiteX4" fmla="*/ 6350 w 114300"/>
                <a:gd name="connsiteY4" fmla="*/ 87581 h 116551"/>
                <a:gd name="connsiteX5" fmla="*/ 19050 w 114300"/>
                <a:gd name="connsiteY5" fmla="*/ 106631 h 116551"/>
                <a:gd name="connsiteX6" fmla="*/ 38100 w 114300"/>
                <a:gd name="connsiteY6" fmla="*/ 116156 h 116551"/>
                <a:gd name="connsiteX7" fmla="*/ 95250 w 114300"/>
                <a:gd name="connsiteY7" fmla="*/ 112981 h 116551"/>
                <a:gd name="connsiteX8" fmla="*/ 104775 w 114300"/>
                <a:gd name="connsiteY8" fmla="*/ 103456 h 116551"/>
                <a:gd name="connsiteX9" fmla="*/ 114300 w 114300"/>
                <a:gd name="connsiteY9" fmla="*/ 81231 h 116551"/>
                <a:gd name="connsiteX10" fmla="*/ 104775 w 114300"/>
                <a:gd name="connsiteY10" fmla="*/ 39956 h 116551"/>
                <a:gd name="connsiteX11" fmla="*/ 101600 w 114300"/>
                <a:gd name="connsiteY11" fmla="*/ 30431 h 116551"/>
                <a:gd name="connsiteX12" fmla="*/ 95250 w 114300"/>
                <a:gd name="connsiteY12" fmla="*/ 20906 h 116551"/>
                <a:gd name="connsiteX13" fmla="*/ 92075 w 114300"/>
                <a:gd name="connsiteY13" fmla="*/ 11381 h 116551"/>
                <a:gd name="connsiteX14" fmla="*/ 82550 w 114300"/>
                <a:gd name="connsiteY14" fmla="*/ 1856 h 116551"/>
                <a:gd name="connsiteX15" fmla="*/ 28575 w 114300"/>
                <a:gd name="connsiteY15" fmla="*/ 1856 h 116551"/>
                <a:gd name="connsiteX0" fmla="*/ 28575 w 114300"/>
                <a:gd name="connsiteY0" fmla="*/ 4762 h 119457"/>
                <a:gd name="connsiteX1" fmla="*/ 3175 w 114300"/>
                <a:gd name="connsiteY1" fmla="*/ 33337 h 119457"/>
                <a:gd name="connsiteX2" fmla="*/ 0 w 114300"/>
                <a:gd name="connsiteY2" fmla="*/ 42862 h 119457"/>
                <a:gd name="connsiteX3" fmla="*/ 6350 w 114300"/>
                <a:gd name="connsiteY3" fmla="*/ 90487 h 119457"/>
                <a:gd name="connsiteX4" fmla="*/ 19050 w 114300"/>
                <a:gd name="connsiteY4" fmla="*/ 109537 h 119457"/>
                <a:gd name="connsiteX5" fmla="*/ 38100 w 114300"/>
                <a:gd name="connsiteY5" fmla="*/ 119062 h 119457"/>
                <a:gd name="connsiteX6" fmla="*/ 95250 w 114300"/>
                <a:gd name="connsiteY6" fmla="*/ 115887 h 119457"/>
                <a:gd name="connsiteX7" fmla="*/ 104775 w 114300"/>
                <a:gd name="connsiteY7" fmla="*/ 106362 h 119457"/>
                <a:gd name="connsiteX8" fmla="*/ 114300 w 114300"/>
                <a:gd name="connsiteY8" fmla="*/ 84137 h 119457"/>
                <a:gd name="connsiteX9" fmla="*/ 104775 w 114300"/>
                <a:gd name="connsiteY9" fmla="*/ 42862 h 119457"/>
                <a:gd name="connsiteX10" fmla="*/ 101600 w 114300"/>
                <a:gd name="connsiteY10" fmla="*/ 33337 h 119457"/>
                <a:gd name="connsiteX11" fmla="*/ 95250 w 114300"/>
                <a:gd name="connsiteY11" fmla="*/ 23812 h 119457"/>
                <a:gd name="connsiteX12" fmla="*/ 92075 w 114300"/>
                <a:gd name="connsiteY12" fmla="*/ 14287 h 119457"/>
                <a:gd name="connsiteX13" fmla="*/ 82550 w 114300"/>
                <a:gd name="connsiteY13" fmla="*/ 4762 h 119457"/>
                <a:gd name="connsiteX14" fmla="*/ 28575 w 114300"/>
                <a:gd name="connsiteY14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102129 w 114829"/>
                <a:gd name="connsiteY9" fmla="*/ 33337 h 119457"/>
                <a:gd name="connsiteX10" fmla="*/ 95779 w 114829"/>
                <a:gd name="connsiteY10" fmla="*/ 23812 h 119457"/>
                <a:gd name="connsiteX11" fmla="*/ 92604 w 114829"/>
                <a:gd name="connsiteY11" fmla="*/ 14287 h 119457"/>
                <a:gd name="connsiteX12" fmla="*/ 83079 w 114829"/>
                <a:gd name="connsiteY12" fmla="*/ 4762 h 119457"/>
                <a:gd name="connsiteX13" fmla="*/ 29104 w 114829"/>
                <a:gd name="connsiteY13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102129 w 114829"/>
                <a:gd name="connsiteY9" fmla="*/ 33337 h 119457"/>
                <a:gd name="connsiteX10" fmla="*/ 95779 w 114829"/>
                <a:gd name="connsiteY10" fmla="*/ 23812 h 119457"/>
                <a:gd name="connsiteX11" fmla="*/ 83079 w 114829"/>
                <a:gd name="connsiteY11" fmla="*/ 4762 h 119457"/>
                <a:gd name="connsiteX12" fmla="*/ 29104 w 114829"/>
                <a:gd name="connsiteY12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05304 w 114829"/>
                <a:gd name="connsiteY6" fmla="*/ 106362 h 119457"/>
                <a:gd name="connsiteX7" fmla="*/ 114829 w 114829"/>
                <a:gd name="connsiteY7" fmla="*/ 84137 h 119457"/>
                <a:gd name="connsiteX8" fmla="*/ 105304 w 114829"/>
                <a:gd name="connsiteY8" fmla="*/ 42862 h 119457"/>
                <a:gd name="connsiteX9" fmla="*/ 95779 w 114829"/>
                <a:gd name="connsiteY9" fmla="*/ 23812 h 119457"/>
                <a:gd name="connsiteX10" fmla="*/ 83079 w 114829"/>
                <a:gd name="connsiteY10" fmla="*/ 4762 h 119457"/>
                <a:gd name="connsiteX11" fmla="*/ 29104 w 114829"/>
                <a:gd name="connsiteY11" fmla="*/ 4762 h 119457"/>
                <a:gd name="connsiteX0" fmla="*/ 29104 w 114829"/>
                <a:gd name="connsiteY0" fmla="*/ 4762 h 119457"/>
                <a:gd name="connsiteX1" fmla="*/ 3704 w 114829"/>
                <a:gd name="connsiteY1" fmla="*/ 33337 h 119457"/>
                <a:gd name="connsiteX2" fmla="*/ 6879 w 114829"/>
                <a:gd name="connsiteY2" fmla="*/ 90487 h 119457"/>
                <a:gd name="connsiteX3" fmla="*/ 19579 w 114829"/>
                <a:gd name="connsiteY3" fmla="*/ 109537 h 119457"/>
                <a:gd name="connsiteX4" fmla="*/ 38629 w 114829"/>
                <a:gd name="connsiteY4" fmla="*/ 119062 h 119457"/>
                <a:gd name="connsiteX5" fmla="*/ 95779 w 114829"/>
                <a:gd name="connsiteY5" fmla="*/ 115887 h 119457"/>
                <a:gd name="connsiteX6" fmla="*/ 114829 w 114829"/>
                <a:gd name="connsiteY6" fmla="*/ 84137 h 119457"/>
                <a:gd name="connsiteX7" fmla="*/ 105304 w 114829"/>
                <a:gd name="connsiteY7" fmla="*/ 42862 h 119457"/>
                <a:gd name="connsiteX8" fmla="*/ 95779 w 114829"/>
                <a:gd name="connsiteY8" fmla="*/ 23812 h 119457"/>
                <a:gd name="connsiteX9" fmla="*/ 83079 w 114829"/>
                <a:gd name="connsiteY9" fmla="*/ 4762 h 119457"/>
                <a:gd name="connsiteX10" fmla="*/ 29104 w 114829"/>
                <a:gd name="connsiteY10" fmla="*/ 4762 h 119457"/>
                <a:gd name="connsiteX0" fmla="*/ 28111 w 113836"/>
                <a:gd name="connsiteY0" fmla="*/ 11840 h 126535"/>
                <a:gd name="connsiteX1" fmla="*/ 3704 w 113836"/>
                <a:gd name="connsiteY1" fmla="*/ 82881 h 126535"/>
                <a:gd name="connsiteX2" fmla="*/ 5886 w 113836"/>
                <a:gd name="connsiteY2" fmla="*/ 97565 h 126535"/>
                <a:gd name="connsiteX3" fmla="*/ 18586 w 113836"/>
                <a:gd name="connsiteY3" fmla="*/ 116615 h 126535"/>
                <a:gd name="connsiteX4" fmla="*/ 37636 w 113836"/>
                <a:gd name="connsiteY4" fmla="*/ 126140 h 126535"/>
                <a:gd name="connsiteX5" fmla="*/ 94786 w 113836"/>
                <a:gd name="connsiteY5" fmla="*/ 122965 h 126535"/>
                <a:gd name="connsiteX6" fmla="*/ 113836 w 113836"/>
                <a:gd name="connsiteY6" fmla="*/ 91215 h 126535"/>
                <a:gd name="connsiteX7" fmla="*/ 104311 w 113836"/>
                <a:gd name="connsiteY7" fmla="*/ 49940 h 126535"/>
                <a:gd name="connsiteX8" fmla="*/ 94786 w 113836"/>
                <a:gd name="connsiteY8" fmla="*/ 30890 h 126535"/>
                <a:gd name="connsiteX9" fmla="*/ 82086 w 113836"/>
                <a:gd name="connsiteY9" fmla="*/ 11840 h 126535"/>
                <a:gd name="connsiteX10" fmla="*/ 28111 w 113836"/>
                <a:gd name="connsiteY10" fmla="*/ 11840 h 126535"/>
                <a:gd name="connsiteX0" fmla="*/ 28111 w 113836"/>
                <a:gd name="connsiteY0" fmla="*/ 11840 h 135284"/>
                <a:gd name="connsiteX1" fmla="*/ 3704 w 113836"/>
                <a:gd name="connsiteY1" fmla="*/ 82881 h 135284"/>
                <a:gd name="connsiteX2" fmla="*/ 5886 w 113836"/>
                <a:gd name="connsiteY2" fmla="*/ 97565 h 135284"/>
                <a:gd name="connsiteX3" fmla="*/ 18586 w 113836"/>
                <a:gd name="connsiteY3" fmla="*/ 130902 h 135284"/>
                <a:gd name="connsiteX4" fmla="*/ 37636 w 113836"/>
                <a:gd name="connsiteY4" fmla="*/ 126140 h 135284"/>
                <a:gd name="connsiteX5" fmla="*/ 94786 w 113836"/>
                <a:gd name="connsiteY5" fmla="*/ 122965 h 135284"/>
                <a:gd name="connsiteX6" fmla="*/ 113836 w 113836"/>
                <a:gd name="connsiteY6" fmla="*/ 91215 h 135284"/>
                <a:gd name="connsiteX7" fmla="*/ 104311 w 113836"/>
                <a:gd name="connsiteY7" fmla="*/ 49940 h 135284"/>
                <a:gd name="connsiteX8" fmla="*/ 94786 w 113836"/>
                <a:gd name="connsiteY8" fmla="*/ 30890 h 135284"/>
                <a:gd name="connsiteX9" fmla="*/ 82086 w 113836"/>
                <a:gd name="connsiteY9" fmla="*/ 11840 h 135284"/>
                <a:gd name="connsiteX10" fmla="*/ 28111 w 113836"/>
                <a:gd name="connsiteY10" fmla="*/ 11840 h 135284"/>
                <a:gd name="connsiteX0" fmla="*/ 28111 w 113836"/>
                <a:gd name="connsiteY0" fmla="*/ 11840 h 149952"/>
                <a:gd name="connsiteX1" fmla="*/ 3704 w 113836"/>
                <a:gd name="connsiteY1" fmla="*/ 82881 h 149952"/>
                <a:gd name="connsiteX2" fmla="*/ 5886 w 113836"/>
                <a:gd name="connsiteY2" fmla="*/ 97565 h 149952"/>
                <a:gd name="connsiteX3" fmla="*/ 18586 w 113836"/>
                <a:gd name="connsiteY3" fmla="*/ 130902 h 149952"/>
                <a:gd name="connsiteX4" fmla="*/ 54304 w 113836"/>
                <a:gd name="connsiteY4" fmla="*/ 149952 h 149952"/>
                <a:gd name="connsiteX5" fmla="*/ 94786 w 113836"/>
                <a:gd name="connsiteY5" fmla="*/ 122965 h 149952"/>
                <a:gd name="connsiteX6" fmla="*/ 113836 w 113836"/>
                <a:gd name="connsiteY6" fmla="*/ 91215 h 149952"/>
                <a:gd name="connsiteX7" fmla="*/ 104311 w 113836"/>
                <a:gd name="connsiteY7" fmla="*/ 49940 h 149952"/>
                <a:gd name="connsiteX8" fmla="*/ 94786 w 113836"/>
                <a:gd name="connsiteY8" fmla="*/ 30890 h 149952"/>
                <a:gd name="connsiteX9" fmla="*/ 82086 w 113836"/>
                <a:gd name="connsiteY9" fmla="*/ 11840 h 149952"/>
                <a:gd name="connsiteX10" fmla="*/ 28111 w 113836"/>
                <a:gd name="connsiteY10" fmla="*/ 11840 h 149952"/>
                <a:gd name="connsiteX0" fmla="*/ 28111 w 114630"/>
                <a:gd name="connsiteY0" fmla="*/ 11840 h 149952"/>
                <a:gd name="connsiteX1" fmla="*/ 3704 w 114630"/>
                <a:gd name="connsiteY1" fmla="*/ 82881 h 149952"/>
                <a:gd name="connsiteX2" fmla="*/ 5886 w 114630"/>
                <a:gd name="connsiteY2" fmla="*/ 97565 h 149952"/>
                <a:gd name="connsiteX3" fmla="*/ 18586 w 114630"/>
                <a:gd name="connsiteY3" fmla="*/ 130902 h 149952"/>
                <a:gd name="connsiteX4" fmla="*/ 54304 w 114630"/>
                <a:gd name="connsiteY4" fmla="*/ 149952 h 149952"/>
                <a:gd name="connsiteX5" fmla="*/ 101930 w 114630"/>
                <a:gd name="connsiteY5" fmla="*/ 139634 h 149952"/>
                <a:gd name="connsiteX6" fmla="*/ 113836 w 114630"/>
                <a:gd name="connsiteY6" fmla="*/ 91215 h 149952"/>
                <a:gd name="connsiteX7" fmla="*/ 104311 w 114630"/>
                <a:gd name="connsiteY7" fmla="*/ 49940 h 149952"/>
                <a:gd name="connsiteX8" fmla="*/ 94786 w 114630"/>
                <a:gd name="connsiteY8" fmla="*/ 30890 h 149952"/>
                <a:gd name="connsiteX9" fmla="*/ 82086 w 114630"/>
                <a:gd name="connsiteY9" fmla="*/ 11840 h 149952"/>
                <a:gd name="connsiteX10" fmla="*/ 28111 w 114630"/>
                <a:gd name="connsiteY10" fmla="*/ 11840 h 149952"/>
                <a:gd name="connsiteX0" fmla="*/ 37636 w 114630"/>
                <a:gd name="connsiteY0" fmla="*/ 11840 h 142808"/>
                <a:gd name="connsiteX1" fmla="*/ 3704 w 114630"/>
                <a:gd name="connsiteY1" fmla="*/ 75737 h 142808"/>
                <a:gd name="connsiteX2" fmla="*/ 5886 w 114630"/>
                <a:gd name="connsiteY2" fmla="*/ 90421 h 142808"/>
                <a:gd name="connsiteX3" fmla="*/ 18586 w 114630"/>
                <a:gd name="connsiteY3" fmla="*/ 123758 h 142808"/>
                <a:gd name="connsiteX4" fmla="*/ 54304 w 114630"/>
                <a:gd name="connsiteY4" fmla="*/ 142808 h 142808"/>
                <a:gd name="connsiteX5" fmla="*/ 101930 w 114630"/>
                <a:gd name="connsiteY5" fmla="*/ 132490 h 142808"/>
                <a:gd name="connsiteX6" fmla="*/ 113836 w 114630"/>
                <a:gd name="connsiteY6" fmla="*/ 84071 h 142808"/>
                <a:gd name="connsiteX7" fmla="*/ 104311 w 114630"/>
                <a:gd name="connsiteY7" fmla="*/ 42796 h 142808"/>
                <a:gd name="connsiteX8" fmla="*/ 94786 w 114630"/>
                <a:gd name="connsiteY8" fmla="*/ 23746 h 142808"/>
                <a:gd name="connsiteX9" fmla="*/ 82086 w 114630"/>
                <a:gd name="connsiteY9" fmla="*/ 4696 h 142808"/>
                <a:gd name="connsiteX10" fmla="*/ 37636 w 114630"/>
                <a:gd name="connsiteY10" fmla="*/ 11840 h 142808"/>
                <a:gd name="connsiteX0" fmla="*/ 37636 w 114630"/>
                <a:gd name="connsiteY0" fmla="*/ 9459 h 140427"/>
                <a:gd name="connsiteX1" fmla="*/ 3704 w 114630"/>
                <a:gd name="connsiteY1" fmla="*/ 59069 h 140427"/>
                <a:gd name="connsiteX2" fmla="*/ 5886 w 114630"/>
                <a:gd name="connsiteY2" fmla="*/ 88040 h 140427"/>
                <a:gd name="connsiteX3" fmla="*/ 18586 w 114630"/>
                <a:gd name="connsiteY3" fmla="*/ 121377 h 140427"/>
                <a:gd name="connsiteX4" fmla="*/ 54304 w 114630"/>
                <a:gd name="connsiteY4" fmla="*/ 140427 h 140427"/>
                <a:gd name="connsiteX5" fmla="*/ 101930 w 114630"/>
                <a:gd name="connsiteY5" fmla="*/ 130109 h 140427"/>
                <a:gd name="connsiteX6" fmla="*/ 113836 w 114630"/>
                <a:gd name="connsiteY6" fmla="*/ 81690 h 140427"/>
                <a:gd name="connsiteX7" fmla="*/ 104311 w 114630"/>
                <a:gd name="connsiteY7" fmla="*/ 40415 h 140427"/>
                <a:gd name="connsiteX8" fmla="*/ 94786 w 114630"/>
                <a:gd name="connsiteY8" fmla="*/ 21365 h 140427"/>
                <a:gd name="connsiteX9" fmla="*/ 82086 w 114630"/>
                <a:gd name="connsiteY9" fmla="*/ 2315 h 140427"/>
                <a:gd name="connsiteX10" fmla="*/ 37636 w 114630"/>
                <a:gd name="connsiteY10" fmla="*/ 9459 h 14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4630" h="140427">
                  <a:moveTo>
                    <a:pt x="37636" y="9459"/>
                  </a:moveTo>
                  <a:cubicBezTo>
                    <a:pt x="24572" y="18918"/>
                    <a:pt x="8466" y="52719"/>
                    <a:pt x="3704" y="59069"/>
                  </a:cubicBezTo>
                  <a:cubicBezTo>
                    <a:pt x="0" y="73356"/>
                    <a:pt x="3240" y="75340"/>
                    <a:pt x="5886" y="88040"/>
                  </a:cubicBezTo>
                  <a:cubicBezTo>
                    <a:pt x="9592" y="94711"/>
                    <a:pt x="11346" y="118964"/>
                    <a:pt x="18586" y="121377"/>
                  </a:cubicBezTo>
                  <a:cubicBezTo>
                    <a:pt x="31731" y="125759"/>
                    <a:pt x="41994" y="132221"/>
                    <a:pt x="54304" y="140427"/>
                  </a:cubicBezTo>
                  <a:cubicBezTo>
                    <a:pt x="73354" y="139369"/>
                    <a:pt x="83188" y="133679"/>
                    <a:pt x="101930" y="130109"/>
                  </a:cubicBezTo>
                  <a:cubicBezTo>
                    <a:pt x="114630" y="124288"/>
                    <a:pt x="112249" y="93861"/>
                    <a:pt x="113836" y="81690"/>
                  </a:cubicBezTo>
                  <a:cubicBezTo>
                    <a:pt x="109714" y="52839"/>
                    <a:pt x="113028" y="66565"/>
                    <a:pt x="104311" y="40415"/>
                  </a:cubicBezTo>
                  <a:cubicBezTo>
                    <a:pt x="101136" y="30361"/>
                    <a:pt x="98490" y="27715"/>
                    <a:pt x="94786" y="21365"/>
                  </a:cubicBezTo>
                  <a:cubicBezTo>
                    <a:pt x="91082" y="15015"/>
                    <a:pt x="91611" y="4299"/>
                    <a:pt x="82086" y="2315"/>
                  </a:cubicBezTo>
                  <a:cubicBezTo>
                    <a:pt x="72561" y="331"/>
                    <a:pt x="50700" y="0"/>
                    <a:pt x="37636" y="945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Forma livre 26"/>
            <p:cNvSpPr/>
            <p:nvPr/>
          </p:nvSpPr>
          <p:spPr>
            <a:xfrm rot="2574828">
              <a:off x="5608949" y="4188852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orma livre 27"/>
            <p:cNvSpPr/>
            <p:nvPr/>
          </p:nvSpPr>
          <p:spPr>
            <a:xfrm rot="2574828">
              <a:off x="5896980" y="4404877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Forma livre 28"/>
            <p:cNvSpPr/>
            <p:nvPr/>
          </p:nvSpPr>
          <p:spPr>
            <a:xfrm rot="2574828">
              <a:off x="6257019" y="4116845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Forma livre 29"/>
            <p:cNvSpPr/>
            <p:nvPr/>
          </p:nvSpPr>
          <p:spPr>
            <a:xfrm>
              <a:off x="6012904" y="4232722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Forma livre 30"/>
            <p:cNvSpPr/>
            <p:nvPr/>
          </p:nvSpPr>
          <p:spPr>
            <a:xfrm>
              <a:off x="6228928" y="4520754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Forma livre 31"/>
            <p:cNvSpPr/>
            <p:nvPr/>
          </p:nvSpPr>
          <p:spPr>
            <a:xfrm>
              <a:off x="5436840" y="4365001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Forma livre 32"/>
            <p:cNvSpPr/>
            <p:nvPr/>
          </p:nvSpPr>
          <p:spPr>
            <a:xfrm>
              <a:off x="4641056" y="4356993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Forma livre 33"/>
            <p:cNvSpPr/>
            <p:nvPr/>
          </p:nvSpPr>
          <p:spPr>
            <a:xfrm>
              <a:off x="4576954" y="4076969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orma livre 34"/>
            <p:cNvSpPr/>
            <p:nvPr/>
          </p:nvSpPr>
          <p:spPr>
            <a:xfrm>
              <a:off x="5729082" y="4573017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Forma livre 35"/>
            <p:cNvSpPr/>
            <p:nvPr/>
          </p:nvSpPr>
          <p:spPr>
            <a:xfrm>
              <a:off x="6305146" y="4356993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Forma livre 36"/>
            <p:cNvSpPr/>
            <p:nvPr/>
          </p:nvSpPr>
          <p:spPr>
            <a:xfrm>
              <a:off x="6377154" y="4581025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Forma livre 37"/>
            <p:cNvSpPr/>
            <p:nvPr/>
          </p:nvSpPr>
          <p:spPr>
            <a:xfrm>
              <a:off x="5172066" y="4492350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Forma livre 38"/>
            <p:cNvSpPr/>
            <p:nvPr/>
          </p:nvSpPr>
          <p:spPr>
            <a:xfrm>
              <a:off x="5361136" y="4140969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Forma livre 39"/>
            <p:cNvSpPr/>
            <p:nvPr/>
          </p:nvSpPr>
          <p:spPr>
            <a:xfrm>
              <a:off x="5615256" y="4384049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Forma livre 40"/>
            <p:cNvSpPr/>
            <p:nvPr/>
          </p:nvSpPr>
          <p:spPr>
            <a:xfrm>
              <a:off x="5793184" y="4140969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Forma livre 41"/>
            <p:cNvSpPr/>
            <p:nvPr/>
          </p:nvSpPr>
          <p:spPr>
            <a:xfrm>
              <a:off x="6009208" y="4573017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Forma livre 42"/>
            <p:cNvSpPr/>
            <p:nvPr/>
          </p:nvSpPr>
          <p:spPr>
            <a:xfrm>
              <a:off x="6153224" y="4284985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Forma livre 43"/>
            <p:cNvSpPr/>
            <p:nvPr/>
          </p:nvSpPr>
          <p:spPr>
            <a:xfrm>
              <a:off x="6129414" y="4046016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Forma livre 44"/>
            <p:cNvSpPr/>
            <p:nvPr/>
          </p:nvSpPr>
          <p:spPr>
            <a:xfrm>
              <a:off x="5649168" y="4068961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Forma livre 45"/>
            <p:cNvSpPr/>
            <p:nvPr/>
          </p:nvSpPr>
          <p:spPr>
            <a:xfrm>
              <a:off x="5793184" y="4365001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Forma livre 46"/>
            <p:cNvSpPr/>
            <p:nvPr/>
          </p:nvSpPr>
          <p:spPr>
            <a:xfrm>
              <a:off x="4929088" y="4437009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Forma livre 47"/>
            <p:cNvSpPr/>
            <p:nvPr/>
          </p:nvSpPr>
          <p:spPr>
            <a:xfrm>
              <a:off x="4425032" y="4212977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Forma livre 48"/>
            <p:cNvSpPr/>
            <p:nvPr/>
          </p:nvSpPr>
          <p:spPr>
            <a:xfrm>
              <a:off x="4137000" y="4068961"/>
              <a:ext cx="72008" cy="6400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Forma livre 49"/>
            <p:cNvSpPr/>
            <p:nvPr/>
          </p:nvSpPr>
          <p:spPr>
            <a:xfrm>
              <a:off x="4353024" y="4509393"/>
              <a:ext cx="136110" cy="136008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Forma livre 50"/>
            <p:cNvSpPr/>
            <p:nvPr/>
          </p:nvSpPr>
          <p:spPr>
            <a:xfrm>
              <a:off x="4308078" y="4012456"/>
              <a:ext cx="128588" cy="123825"/>
            </a:xfrm>
            <a:custGeom>
              <a:avLst/>
              <a:gdLst>
                <a:gd name="connsiteX0" fmla="*/ 23813 w 128588"/>
                <a:gd name="connsiteY0" fmla="*/ 7144 h 123825"/>
                <a:gd name="connsiteX1" fmla="*/ 0 w 128588"/>
                <a:gd name="connsiteY1" fmla="*/ 30956 h 123825"/>
                <a:gd name="connsiteX2" fmla="*/ 2381 w 128588"/>
                <a:gd name="connsiteY2" fmla="*/ 61912 h 123825"/>
                <a:gd name="connsiteX3" fmla="*/ 21431 w 128588"/>
                <a:gd name="connsiteY3" fmla="*/ 102394 h 123825"/>
                <a:gd name="connsiteX4" fmla="*/ 52388 w 128588"/>
                <a:gd name="connsiteY4" fmla="*/ 123825 h 123825"/>
                <a:gd name="connsiteX5" fmla="*/ 90488 w 128588"/>
                <a:gd name="connsiteY5" fmla="*/ 123825 h 123825"/>
                <a:gd name="connsiteX6" fmla="*/ 119063 w 128588"/>
                <a:gd name="connsiteY6" fmla="*/ 107156 h 123825"/>
                <a:gd name="connsiteX7" fmla="*/ 128588 w 128588"/>
                <a:gd name="connsiteY7" fmla="*/ 73819 h 123825"/>
                <a:gd name="connsiteX8" fmla="*/ 128588 w 128588"/>
                <a:gd name="connsiteY8" fmla="*/ 38100 h 123825"/>
                <a:gd name="connsiteX9" fmla="*/ 116681 w 128588"/>
                <a:gd name="connsiteY9" fmla="*/ 9525 h 123825"/>
                <a:gd name="connsiteX10" fmla="*/ 107156 w 128588"/>
                <a:gd name="connsiteY10" fmla="*/ 0 h 123825"/>
                <a:gd name="connsiteX11" fmla="*/ 23813 w 128588"/>
                <a:gd name="connsiteY11" fmla="*/ 7144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8588" h="123825">
                  <a:moveTo>
                    <a:pt x="23813" y="7144"/>
                  </a:moveTo>
                  <a:lnTo>
                    <a:pt x="0" y="30956"/>
                  </a:lnTo>
                  <a:lnTo>
                    <a:pt x="2381" y="61912"/>
                  </a:lnTo>
                  <a:lnTo>
                    <a:pt x="21431" y="102394"/>
                  </a:lnTo>
                  <a:lnTo>
                    <a:pt x="52388" y="123825"/>
                  </a:lnTo>
                  <a:lnTo>
                    <a:pt x="90488" y="123825"/>
                  </a:lnTo>
                  <a:lnTo>
                    <a:pt x="119063" y="107156"/>
                  </a:lnTo>
                  <a:lnTo>
                    <a:pt x="128588" y="73819"/>
                  </a:lnTo>
                  <a:lnTo>
                    <a:pt x="128588" y="38100"/>
                  </a:lnTo>
                  <a:lnTo>
                    <a:pt x="116681" y="9525"/>
                  </a:lnTo>
                  <a:lnTo>
                    <a:pt x="107156" y="0"/>
                  </a:lnTo>
                  <a:lnTo>
                    <a:pt x="23813" y="7144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orma livre 51"/>
            <p:cNvSpPr/>
            <p:nvPr/>
          </p:nvSpPr>
          <p:spPr>
            <a:xfrm>
              <a:off x="4962922" y="4014837"/>
              <a:ext cx="111919" cy="135731"/>
            </a:xfrm>
            <a:custGeom>
              <a:avLst/>
              <a:gdLst>
                <a:gd name="connsiteX0" fmla="*/ 35719 w 111919"/>
                <a:gd name="connsiteY0" fmla="*/ 0 h 135731"/>
                <a:gd name="connsiteX1" fmla="*/ 0 w 111919"/>
                <a:gd name="connsiteY1" fmla="*/ 47625 h 135731"/>
                <a:gd name="connsiteX2" fmla="*/ 0 w 111919"/>
                <a:gd name="connsiteY2" fmla="*/ 76200 h 135731"/>
                <a:gd name="connsiteX3" fmla="*/ 9525 w 111919"/>
                <a:gd name="connsiteY3" fmla="*/ 111919 h 135731"/>
                <a:gd name="connsiteX4" fmla="*/ 47625 w 111919"/>
                <a:gd name="connsiteY4" fmla="*/ 135731 h 135731"/>
                <a:gd name="connsiteX5" fmla="*/ 83344 w 111919"/>
                <a:gd name="connsiteY5" fmla="*/ 126206 h 135731"/>
                <a:gd name="connsiteX6" fmla="*/ 107156 w 111919"/>
                <a:gd name="connsiteY6" fmla="*/ 114300 h 135731"/>
                <a:gd name="connsiteX7" fmla="*/ 111919 w 111919"/>
                <a:gd name="connsiteY7" fmla="*/ 71438 h 135731"/>
                <a:gd name="connsiteX8" fmla="*/ 102394 w 111919"/>
                <a:gd name="connsiteY8" fmla="*/ 33338 h 135731"/>
                <a:gd name="connsiteX9" fmla="*/ 85725 w 111919"/>
                <a:gd name="connsiteY9" fmla="*/ 4763 h 135731"/>
                <a:gd name="connsiteX10" fmla="*/ 35719 w 111919"/>
                <a:gd name="connsiteY10" fmla="*/ 0 h 135731"/>
                <a:gd name="connsiteX0" fmla="*/ 35719 w 111919"/>
                <a:gd name="connsiteY0" fmla="*/ 0 h 135731"/>
                <a:gd name="connsiteX1" fmla="*/ 0 w 111919"/>
                <a:gd name="connsiteY1" fmla="*/ 47625 h 135731"/>
                <a:gd name="connsiteX2" fmla="*/ 0 w 111919"/>
                <a:gd name="connsiteY2" fmla="*/ 76200 h 135731"/>
                <a:gd name="connsiteX3" fmla="*/ 9525 w 111919"/>
                <a:gd name="connsiteY3" fmla="*/ 111919 h 135731"/>
                <a:gd name="connsiteX4" fmla="*/ 47625 w 111919"/>
                <a:gd name="connsiteY4" fmla="*/ 135731 h 135731"/>
                <a:gd name="connsiteX5" fmla="*/ 83344 w 111919"/>
                <a:gd name="connsiteY5" fmla="*/ 126206 h 135731"/>
                <a:gd name="connsiteX6" fmla="*/ 107156 w 111919"/>
                <a:gd name="connsiteY6" fmla="*/ 114300 h 135731"/>
                <a:gd name="connsiteX7" fmla="*/ 111919 w 111919"/>
                <a:gd name="connsiteY7" fmla="*/ 71438 h 135731"/>
                <a:gd name="connsiteX8" fmla="*/ 102394 w 111919"/>
                <a:gd name="connsiteY8" fmla="*/ 33338 h 135731"/>
                <a:gd name="connsiteX9" fmla="*/ 73819 w 111919"/>
                <a:gd name="connsiteY9" fmla="*/ 1 h 135731"/>
                <a:gd name="connsiteX10" fmla="*/ 35719 w 111919"/>
                <a:gd name="connsiteY10" fmla="*/ 0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1919" h="135731">
                  <a:moveTo>
                    <a:pt x="35719" y="0"/>
                  </a:moveTo>
                  <a:lnTo>
                    <a:pt x="0" y="47625"/>
                  </a:lnTo>
                  <a:lnTo>
                    <a:pt x="0" y="76200"/>
                  </a:lnTo>
                  <a:lnTo>
                    <a:pt x="9525" y="111919"/>
                  </a:lnTo>
                  <a:lnTo>
                    <a:pt x="47625" y="135731"/>
                  </a:lnTo>
                  <a:lnTo>
                    <a:pt x="83344" y="126206"/>
                  </a:lnTo>
                  <a:lnTo>
                    <a:pt x="107156" y="114300"/>
                  </a:lnTo>
                  <a:lnTo>
                    <a:pt x="111919" y="71438"/>
                  </a:lnTo>
                  <a:lnTo>
                    <a:pt x="102394" y="33338"/>
                  </a:lnTo>
                  <a:lnTo>
                    <a:pt x="73819" y="1"/>
                  </a:lnTo>
                  <a:lnTo>
                    <a:pt x="35719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Forma livre 52"/>
            <p:cNvSpPr/>
            <p:nvPr/>
          </p:nvSpPr>
          <p:spPr>
            <a:xfrm>
              <a:off x="5403453" y="4007693"/>
              <a:ext cx="102394" cy="85725"/>
            </a:xfrm>
            <a:custGeom>
              <a:avLst/>
              <a:gdLst>
                <a:gd name="connsiteX0" fmla="*/ 0 w 102394"/>
                <a:gd name="connsiteY0" fmla="*/ 0 h 85725"/>
                <a:gd name="connsiteX1" fmla="*/ 97631 w 102394"/>
                <a:gd name="connsiteY1" fmla="*/ 2382 h 85725"/>
                <a:gd name="connsiteX2" fmla="*/ 102394 w 102394"/>
                <a:gd name="connsiteY2" fmla="*/ 38100 h 85725"/>
                <a:gd name="connsiteX3" fmla="*/ 97631 w 102394"/>
                <a:gd name="connsiteY3" fmla="*/ 61913 h 85725"/>
                <a:gd name="connsiteX4" fmla="*/ 78581 w 102394"/>
                <a:gd name="connsiteY4" fmla="*/ 78582 h 85725"/>
                <a:gd name="connsiteX5" fmla="*/ 47625 w 102394"/>
                <a:gd name="connsiteY5" fmla="*/ 85725 h 85725"/>
                <a:gd name="connsiteX6" fmla="*/ 4763 w 102394"/>
                <a:gd name="connsiteY6" fmla="*/ 66675 h 85725"/>
                <a:gd name="connsiteX7" fmla="*/ 0 w 102394"/>
                <a:gd name="connsiteY7" fmla="*/ 0 h 85725"/>
                <a:gd name="connsiteX0" fmla="*/ 0 w 102394"/>
                <a:gd name="connsiteY0" fmla="*/ 0 h 85725"/>
                <a:gd name="connsiteX1" fmla="*/ 97631 w 102394"/>
                <a:gd name="connsiteY1" fmla="*/ 9526 h 85725"/>
                <a:gd name="connsiteX2" fmla="*/ 102394 w 102394"/>
                <a:gd name="connsiteY2" fmla="*/ 38100 h 85725"/>
                <a:gd name="connsiteX3" fmla="*/ 97631 w 102394"/>
                <a:gd name="connsiteY3" fmla="*/ 61913 h 85725"/>
                <a:gd name="connsiteX4" fmla="*/ 78581 w 102394"/>
                <a:gd name="connsiteY4" fmla="*/ 78582 h 85725"/>
                <a:gd name="connsiteX5" fmla="*/ 47625 w 102394"/>
                <a:gd name="connsiteY5" fmla="*/ 85725 h 85725"/>
                <a:gd name="connsiteX6" fmla="*/ 4763 w 102394"/>
                <a:gd name="connsiteY6" fmla="*/ 66675 h 85725"/>
                <a:gd name="connsiteX7" fmla="*/ 0 w 102394"/>
                <a:gd name="connsiteY7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394" h="85725">
                  <a:moveTo>
                    <a:pt x="0" y="0"/>
                  </a:moveTo>
                  <a:lnTo>
                    <a:pt x="97631" y="9526"/>
                  </a:lnTo>
                  <a:lnTo>
                    <a:pt x="102394" y="38100"/>
                  </a:lnTo>
                  <a:lnTo>
                    <a:pt x="97631" y="61913"/>
                  </a:lnTo>
                  <a:lnTo>
                    <a:pt x="78581" y="78582"/>
                  </a:lnTo>
                  <a:lnTo>
                    <a:pt x="47625" y="85725"/>
                  </a:lnTo>
                  <a:lnTo>
                    <a:pt x="4763" y="66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Forma livre 53"/>
            <p:cNvSpPr/>
            <p:nvPr/>
          </p:nvSpPr>
          <p:spPr>
            <a:xfrm>
              <a:off x="5867797" y="3986262"/>
              <a:ext cx="119062" cy="100013"/>
            </a:xfrm>
            <a:custGeom>
              <a:avLst/>
              <a:gdLst>
                <a:gd name="connsiteX0" fmla="*/ 14287 w 119062"/>
                <a:gd name="connsiteY0" fmla="*/ 0 h 100013"/>
                <a:gd name="connsiteX1" fmla="*/ 0 w 119062"/>
                <a:gd name="connsiteY1" fmla="*/ 28575 h 100013"/>
                <a:gd name="connsiteX2" fmla="*/ 11906 w 119062"/>
                <a:gd name="connsiteY2" fmla="*/ 71438 h 100013"/>
                <a:gd name="connsiteX3" fmla="*/ 47625 w 119062"/>
                <a:gd name="connsiteY3" fmla="*/ 100013 h 100013"/>
                <a:gd name="connsiteX4" fmla="*/ 100012 w 119062"/>
                <a:gd name="connsiteY4" fmla="*/ 95250 h 100013"/>
                <a:gd name="connsiteX5" fmla="*/ 100012 w 119062"/>
                <a:gd name="connsiteY5" fmla="*/ 95250 h 100013"/>
                <a:gd name="connsiteX6" fmla="*/ 116681 w 119062"/>
                <a:gd name="connsiteY6" fmla="*/ 76200 h 100013"/>
                <a:gd name="connsiteX7" fmla="*/ 119062 w 119062"/>
                <a:gd name="connsiteY7" fmla="*/ 50006 h 100013"/>
                <a:gd name="connsiteX8" fmla="*/ 109537 w 119062"/>
                <a:gd name="connsiteY8" fmla="*/ 9525 h 100013"/>
                <a:gd name="connsiteX9" fmla="*/ 97631 w 119062"/>
                <a:gd name="connsiteY9" fmla="*/ 0 h 100013"/>
                <a:gd name="connsiteX10" fmla="*/ 14287 w 119062"/>
                <a:gd name="connsiteY10" fmla="*/ 0 h 1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062" h="100013">
                  <a:moveTo>
                    <a:pt x="14287" y="0"/>
                  </a:moveTo>
                  <a:lnTo>
                    <a:pt x="0" y="28575"/>
                  </a:lnTo>
                  <a:lnTo>
                    <a:pt x="11906" y="71438"/>
                  </a:lnTo>
                  <a:lnTo>
                    <a:pt x="47625" y="100013"/>
                  </a:lnTo>
                  <a:lnTo>
                    <a:pt x="100012" y="95250"/>
                  </a:lnTo>
                  <a:lnTo>
                    <a:pt x="100012" y="95250"/>
                  </a:lnTo>
                  <a:lnTo>
                    <a:pt x="116681" y="76200"/>
                  </a:lnTo>
                  <a:lnTo>
                    <a:pt x="119062" y="50006"/>
                  </a:lnTo>
                  <a:lnTo>
                    <a:pt x="109537" y="9525"/>
                  </a:lnTo>
                  <a:lnTo>
                    <a:pt x="97631" y="0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Forma livre 54"/>
            <p:cNvSpPr/>
            <p:nvPr/>
          </p:nvSpPr>
          <p:spPr>
            <a:xfrm>
              <a:off x="4065191" y="3981500"/>
              <a:ext cx="2452687" cy="45243"/>
            </a:xfrm>
            <a:custGeom>
              <a:avLst/>
              <a:gdLst>
                <a:gd name="connsiteX0" fmla="*/ 0 w 2452687"/>
                <a:gd name="connsiteY0" fmla="*/ 35718 h 45243"/>
                <a:gd name="connsiteX1" fmla="*/ 254793 w 2452687"/>
                <a:gd name="connsiteY1" fmla="*/ 38100 h 45243"/>
                <a:gd name="connsiteX2" fmla="*/ 354806 w 2452687"/>
                <a:gd name="connsiteY2" fmla="*/ 30956 h 45243"/>
                <a:gd name="connsiteX3" fmla="*/ 511968 w 2452687"/>
                <a:gd name="connsiteY3" fmla="*/ 19050 h 45243"/>
                <a:gd name="connsiteX4" fmla="*/ 833437 w 2452687"/>
                <a:gd name="connsiteY4" fmla="*/ 42862 h 45243"/>
                <a:gd name="connsiteX5" fmla="*/ 938212 w 2452687"/>
                <a:gd name="connsiteY5" fmla="*/ 33337 h 45243"/>
                <a:gd name="connsiteX6" fmla="*/ 1157287 w 2452687"/>
                <a:gd name="connsiteY6" fmla="*/ 16668 h 45243"/>
                <a:gd name="connsiteX7" fmla="*/ 1345406 w 2452687"/>
                <a:gd name="connsiteY7" fmla="*/ 26193 h 45243"/>
                <a:gd name="connsiteX8" fmla="*/ 1516856 w 2452687"/>
                <a:gd name="connsiteY8" fmla="*/ 38100 h 45243"/>
                <a:gd name="connsiteX9" fmla="*/ 1819275 w 2452687"/>
                <a:gd name="connsiteY9" fmla="*/ 4762 h 45243"/>
                <a:gd name="connsiteX10" fmla="*/ 2045493 w 2452687"/>
                <a:gd name="connsiteY10" fmla="*/ 9525 h 45243"/>
                <a:gd name="connsiteX11" fmla="*/ 2452687 w 2452687"/>
                <a:gd name="connsiteY11" fmla="*/ 33337 h 4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2687" h="45243">
                  <a:moveTo>
                    <a:pt x="0" y="35718"/>
                  </a:moveTo>
                  <a:lnTo>
                    <a:pt x="254793" y="38100"/>
                  </a:lnTo>
                  <a:cubicBezTo>
                    <a:pt x="313927" y="37306"/>
                    <a:pt x="354806" y="30956"/>
                    <a:pt x="354806" y="30956"/>
                  </a:cubicBezTo>
                  <a:cubicBezTo>
                    <a:pt x="397668" y="27781"/>
                    <a:pt x="432196" y="17066"/>
                    <a:pt x="511968" y="19050"/>
                  </a:cubicBezTo>
                  <a:cubicBezTo>
                    <a:pt x="591740" y="21034"/>
                    <a:pt x="762396" y="40481"/>
                    <a:pt x="833437" y="42862"/>
                  </a:cubicBezTo>
                  <a:cubicBezTo>
                    <a:pt x="904478" y="45243"/>
                    <a:pt x="938212" y="33337"/>
                    <a:pt x="938212" y="33337"/>
                  </a:cubicBezTo>
                  <a:cubicBezTo>
                    <a:pt x="992187" y="28971"/>
                    <a:pt x="1089421" y="17859"/>
                    <a:pt x="1157287" y="16668"/>
                  </a:cubicBezTo>
                  <a:cubicBezTo>
                    <a:pt x="1225153" y="15477"/>
                    <a:pt x="1345406" y="26193"/>
                    <a:pt x="1345406" y="26193"/>
                  </a:cubicBezTo>
                  <a:cubicBezTo>
                    <a:pt x="1405334" y="29765"/>
                    <a:pt x="1437878" y="41672"/>
                    <a:pt x="1516856" y="38100"/>
                  </a:cubicBezTo>
                  <a:cubicBezTo>
                    <a:pt x="1595834" y="34528"/>
                    <a:pt x="1731169" y="9524"/>
                    <a:pt x="1819275" y="4762"/>
                  </a:cubicBezTo>
                  <a:cubicBezTo>
                    <a:pt x="1907381" y="0"/>
                    <a:pt x="1939924" y="4763"/>
                    <a:pt x="2045493" y="9525"/>
                  </a:cubicBezTo>
                  <a:cubicBezTo>
                    <a:pt x="2151062" y="14288"/>
                    <a:pt x="2391171" y="28575"/>
                    <a:pt x="2452687" y="33337"/>
                  </a:cubicBezTo>
                </a:path>
              </a:pathLst>
            </a:custGeom>
            <a:solidFill>
              <a:schemeClr val="bg1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CaixaDeTexto 56"/>
          <p:cNvSpPr txBox="1"/>
          <p:nvPr/>
        </p:nvSpPr>
        <p:spPr>
          <a:xfrm>
            <a:off x="5928070" y="3048001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Arial" pitchFamily="34" charset="0"/>
                <a:cs typeface="Arial" pitchFamily="34" charset="0"/>
              </a:rPr>
              <a:t>Agitação mecânica</a:t>
            </a:r>
          </a:p>
        </p:txBody>
      </p:sp>
      <p:grpSp>
        <p:nvGrpSpPr>
          <p:cNvPr id="4" name="Grupo 1118"/>
          <p:cNvGrpSpPr/>
          <p:nvPr/>
        </p:nvGrpSpPr>
        <p:grpSpPr>
          <a:xfrm>
            <a:off x="2567608" y="838200"/>
            <a:ext cx="7324122" cy="1919980"/>
            <a:chOff x="1120428" y="838200"/>
            <a:chExt cx="7324122" cy="1919980"/>
          </a:xfrm>
        </p:grpSpPr>
        <p:pic>
          <p:nvPicPr>
            <p:cNvPr id="59" name="Picture 2" descr="Copo de Becker Graduado/ JProlab"/>
            <p:cNvPicPr>
              <a:picLocks noChangeAspect="1" noChangeArrowheads="1"/>
            </p:cNvPicPr>
            <p:nvPr/>
          </p:nvPicPr>
          <p:blipFill>
            <a:blip r:embed="rId2" cstate="print"/>
            <a:srcRect r="67240" b="36001"/>
            <a:stretch>
              <a:fillRect/>
            </a:stretch>
          </p:blipFill>
          <p:spPr bwMode="auto">
            <a:xfrm>
              <a:off x="1120428" y="1490841"/>
              <a:ext cx="1029729" cy="1267339"/>
            </a:xfrm>
            <a:prstGeom prst="rect">
              <a:avLst/>
            </a:prstGeom>
            <a:noFill/>
          </p:spPr>
        </p:pic>
        <p:sp>
          <p:nvSpPr>
            <p:cNvPr id="60" name="Elipse 59"/>
            <p:cNvSpPr/>
            <p:nvPr/>
          </p:nvSpPr>
          <p:spPr>
            <a:xfrm>
              <a:off x="1828316" y="1994897"/>
              <a:ext cx="216024" cy="21602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56" name="Grupo 266"/>
            <p:cNvGrpSpPr>
              <a:grpSpLocks noChangeAspect="1"/>
            </p:cNvGrpSpPr>
            <p:nvPr/>
          </p:nvGrpSpPr>
          <p:grpSpPr>
            <a:xfrm>
              <a:off x="2323774" y="838200"/>
              <a:ext cx="1299002" cy="1300713"/>
              <a:chOff x="2411760" y="908720"/>
              <a:chExt cx="2165003" cy="2167855"/>
            </a:xfrm>
          </p:grpSpPr>
          <p:sp>
            <p:nvSpPr>
              <p:cNvPr id="149" name="Forma livre 13"/>
              <p:cNvSpPr/>
              <p:nvPr/>
            </p:nvSpPr>
            <p:spPr>
              <a:xfrm>
                <a:off x="2419350" y="1809750"/>
                <a:ext cx="2157413" cy="1266825"/>
              </a:xfrm>
              <a:custGeom>
                <a:avLst/>
                <a:gdLst>
                  <a:gd name="connsiteX0" fmla="*/ 0 w 2157413"/>
                  <a:gd name="connsiteY0" fmla="*/ 66675 h 1266825"/>
                  <a:gd name="connsiteX1" fmla="*/ 585788 w 2157413"/>
                  <a:gd name="connsiteY1" fmla="*/ 123825 h 1266825"/>
                  <a:gd name="connsiteX2" fmla="*/ 1223963 w 2157413"/>
                  <a:gd name="connsiteY2" fmla="*/ 133350 h 1266825"/>
                  <a:gd name="connsiteX3" fmla="*/ 1762125 w 2157413"/>
                  <a:gd name="connsiteY3" fmla="*/ 90488 h 1266825"/>
                  <a:gd name="connsiteX4" fmla="*/ 2143125 w 2157413"/>
                  <a:gd name="connsiteY4" fmla="*/ 0 h 1266825"/>
                  <a:gd name="connsiteX5" fmla="*/ 2152650 w 2157413"/>
                  <a:gd name="connsiteY5" fmla="*/ 95250 h 1266825"/>
                  <a:gd name="connsiteX6" fmla="*/ 2157413 w 2157413"/>
                  <a:gd name="connsiteY6" fmla="*/ 252413 h 1266825"/>
                  <a:gd name="connsiteX7" fmla="*/ 2143125 w 2157413"/>
                  <a:gd name="connsiteY7" fmla="*/ 352425 h 1266825"/>
                  <a:gd name="connsiteX8" fmla="*/ 2105025 w 2157413"/>
                  <a:gd name="connsiteY8" fmla="*/ 533400 h 1266825"/>
                  <a:gd name="connsiteX9" fmla="*/ 2028825 w 2157413"/>
                  <a:gd name="connsiteY9" fmla="*/ 685800 h 1266825"/>
                  <a:gd name="connsiteX10" fmla="*/ 1938338 w 2157413"/>
                  <a:gd name="connsiteY10" fmla="*/ 828675 h 1266825"/>
                  <a:gd name="connsiteX11" fmla="*/ 1824038 w 2157413"/>
                  <a:gd name="connsiteY11" fmla="*/ 957263 h 1266825"/>
                  <a:gd name="connsiteX12" fmla="*/ 1700213 w 2157413"/>
                  <a:gd name="connsiteY12" fmla="*/ 1057275 h 1266825"/>
                  <a:gd name="connsiteX13" fmla="*/ 1562100 w 2157413"/>
                  <a:gd name="connsiteY13" fmla="*/ 1147763 h 1266825"/>
                  <a:gd name="connsiteX14" fmla="*/ 1423988 w 2157413"/>
                  <a:gd name="connsiteY14" fmla="*/ 1200150 h 1266825"/>
                  <a:gd name="connsiteX15" fmla="*/ 1285875 w 2157413"/>
                  <a:gd name="connsiteY15" fmla="*/ 1243013 h 1266825"/>
                  <a:gd name="connsiteX16" fmla="*/ 1152525 w 2157413"/>
                  <a:gd name="connsiteY16" fmla="*/ 1266825 h 1266825"/>
                  <a:gd name="connsiteX17" fmla="*/ 928688 w 2157413"/>
                  <a:gd name="connsiteY17" fmla="*/ 1252538 h 1266825"/>
                  <a:gd name="connsiteX18" fmla="*/ 766763 w 2157413"/>
                  <a:gd name="connsiteY18" fmla="*/ 1214438 h 1266825"/>
                  <a:gd name="connsiteX19" fmla="*/ 581025 w 2157413"/>
                  <a:gd name="connsiteY19" fmla="*/ 1143000 h 1266825"/>
                  <a:gd name="connsiteX20" fmla="*/ 442913 w 2157413"/>
                  <a:gd name="connsiteY20" fmla="*/ 1057275 h 1266825"/>
                  <a:gd name="connsiteX21" fmla="*/ 266700 w 2157413"/>
                  <a:gd name="connsiteY21" fmla="*/ 900113 h 1266825"/>
                  <a:gd name="connsiteX22" fmla="*/ 133350 w 2157413"/>
                  <a:gd name="connsiteY22" fmla="*/ 723900 h 1266825"/>
                  <a:gd name="connsiteX23" fmla="*/ 42863 w 2157413"/>
                  <a:gd name="connsiteY23" fmla="*/ 509588 h 1266825"/>
                  <a:gd name="connsiteX24" fmla="*/ 0 w 2157413"/>
                  <a:gd name="connsiteY24" fmla="*/ 323850 h 1266825"/>
                  <a:gd name="connsiteX25" fmla="*/ 0 w 2157413"/>
                  <a:gd name="connsiteY25" fmla="*/ 66675 h 1266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157413" h="1266825">
                    <a:moveTo>
                      <a:pt x="0" y="66675"/>
                    </a:moveTo>
                    <a:lnTo>
                      <a:pt x="585788" y="123825"/>
                    </a:lnTo>
                    <a:lnTo>
                      <a:pt x="1223963" y="133350"/>
                    </a:lnTo>
                    <a:lnTo>
                      <a:pt x="1762125" y="90488"/>
                    </a:lnTo>
                    <a:lnTo>
                      <a:pt x="2143125" y="0"/>
                    </a:lnTo>
                    <a:lnTo>
                      <a:pt x="2152650" y="95250"/>
                    </a:lnTo>
                    <a:lnTo>
                      <a:pt x="2157413" y="252413"/>
                    </a:lnTo>
                    <a:lnTo>
                      <a:pt x="2143125" y="352425"/>
                    </a:lnTo>
                    <a:lnTo>
                      <a:pt x="2105025" y="533400"/>
                    </a:lnTo>
                    <a:lnTo>
                      <a:pt x="2028825" y="685800"/>
                    </a:lnTo>
                    <a:lnTo>
                      <a:pt x="1938338" y="828675"/>
                    </a:lnTo>
                    <a:lnTo>
                      <a:pt x="1824038" y="957263"/>
                    </a:lnTo>
                    <a:lnTo>
                      <a:pt x="1700213" y="1057275"/>
                    </a:lnTo>
                    <a:lnTo>
                      <a:pt x="1562100" y="1147763"/>
                    </a:lnTo>
                    <a:lnTo>
                      <a:pt x="1423988" y="1200150"/>
                    </a:lnTo>
                    <a:lnTo>
                      <a:pt x="1285875" y="1243013"/>
                    </a:lnTo>
                    <a:lnTo>
                      <a:pt x="1152525" y="1266825"/>
                    </a:lnTo>
                    <a:lnTo>
                      <a:pt x="928688" y="1252538"/>
                    </a:lnTo>
                    <a:lnTo>
                      <a:pt x="766763" y="1214438"/>
                    </a:lnTo>
                    <a:lnTo>
                      <a:pt x="581025" y="1143000"/>
                    </a:lnTo>
                    <a:lnTo>
                      <a:pt x="442913" y="1057275"/>
                    </a:lnTo>
                    <a:lnTo>
                      <a:pt x="266700" y="900113"/>
                    </a:lnTo>
                    <a:lnTo>
                      <a:pt x="133350" y="723900"/>
                    </a:lnTo>
                    <a:lnTo>
                      <a:pt x="42863" y="509588"/>
                    </a:lnTo>
                    <a:lnTo>
                      <a:pt x="0" y="323850"/>
                    </a:lnTo>
                    <a:lnTo>
                      <a:pt x="0" y="6667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0" name="Forma livre 14"/>
              <p:cNvSpPr/>
              <p:nvPr/>
            </p:nvSpPr>
            <p:spPr>
              <a:xfrm>
                <a:off x="2419350" y="1809750"/>
                <a:ext cx="2133600" cy="142875"/>
              </a:xfrm>
              <a:custGeom>
                <a:avLst/>
                <a:gdLst>
                  <a:gd name="connsiteX0" fmla="*/ 0 w 2133600"/>
                  <a:gd name="connsiteY0" fmla="*/ 66675 h 142875"/>
                  <a:gd name="connsiteX1" fmla="*/ 552450 w 2133600"/>
                  <a:gd name="connsiteY1" fmla="*/ 123825 h 142875"/>
                  <a:gd name="connsiteX2" fmla="*/ 1181100 w 2133600"/>
                  <a:gd name="connsiteY2" fmla="*/ 142875 h 142875"/>
                  <a:gd name="connsiteX3" fmla="*/ 1743075 w 2133600"/>
                  <a:gd name="connsiteY3" fmla="*/ 100013 h 142875"/>
                  <a:gd name="connsiteX4" fmla="*/ 2133600 w 2133600"/>
                  <a:gd name="connsiteY4" fmla="*/ 0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3600" h="142875">
                    <a:moveTo>
                      <a:pt x="0" y="66675"/>
                    </a:moveTo>
                    <a:lnTo>
                      <a:pt x="552450" y="123825"/>
                    </a:lnTo>
                    <a:lnTo>
                      <a:pt x="1181100" y="142875"/>
                    </a:lnTo>
                    <a:lnTo>
                      <a:pt x="1743075" y="100013"/>
                    </a:lnTo>
                    <a:lnTo>
                      <a:pt x="2133600" y="0"/>
                    </a:ln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1" name="Elipse 15"/>
              <p:cNvSpPr>
                <a:spLocks noChangeAspect="1"/>
              </p:cNvSpPr>
              <p:nvPr/>
            </p:nvSpPr>
            <p:spPr>
              <a:xfrm>
                <a:off x="2411760" y="908720"/>
                <a:ext cx="2160240" cy="2160240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2" name="CaixaDeTexto 61"/>
            <p:cNvSpPr txBox="1"/>
            <p:nvPr/>
          </p:nvSpPr>
          <p:spPr>
            <a:xfrm>
              <a:off x="2776612" y="986785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Times New Roman" pitchFamily="18" charset="0"/>
                  <a:cs typeface="Times New Roman" pitchFamily="18" charset="0"/>
                </a:rPr>
                <a:t>Ar</a:t>
              </a:r>
            </a:p>
          </p:txBody>
        </p:sp>
        <p:grpSp>
          <p:nvGrpSpPr>
            <p:cNvPr id="58" name="Grupo 1404"/>
            <p:cNvGrpSpPr/>
            <p:nvPr/>
          </p:nvGrpSpPr>
          <p:grpSpPr>
            <a:xfrm>
              <a:off x="4114800" y="914400"/>
              <a:ext cx="1708740" cy="523220"/>
              <a:chOff x="504131" y="4509120"/>
              <a:chExt cx="1708740" cy="523220"/>
            </a:xfrm>
          </p:grpSpPr>
          <p:sp>
            <p:nvSpPr>
              <p:cNvPr id="147" name="Elipse 19"/>
              <p:cNvSpPr>
                <a:spLocks noChangeAspect="1"/>
              </p:cNvSpPr>
              <p:nvPr/>
            </p:nvSpPr>
            <p:spPr>
              <a:xfrm>
                <a:off x="504131" y="4581128"/>
                <a:ext cx="172819" cy="1728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8" name="CaixaDeTexto 20"/>
              <p:cNvSpPr txBox="1"/>
              <p:nvPr/>
            </p:nvSpPr>
            <p:spPr>
              <a:xfrm>
                <a:off x="720155" y="4509120"/>
                <a:ext cx="14927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Times New Roman" pitchFamily="18" charset="0"/>
                    <a:cs typeface="Times New Roman" pitchFamily="18" charset="0"/>
                  </a:rPr>
                  <a:t>Representação da</a:t>
                </a:r>
              </a:p>
              <a:p>
                <a:r>
                  <a:rPr lang="pt-BR" sz="1400" dirty="0">
                    <a:latin typeface="Times New Roman" pitchFamily="18" charset="0"/>
                    <a:cs typeface="Times New Roman" pitchFamily="18" charset="0"/>
                  </a:rPr>
                  <a:t>molécula da água</a:t>
                </a:r>
              </a:p>
            </p:txBody>
          </p:sp>
        </p:grpSp>
        <p:grpSp>
          <p:nvGrpSpPr>
            <p:cNvPr id="61" name="Grupo 285"/>
            <p:cNvGrpSpPr/>
            <p:nvPr/>
          </p:nvGrpSpPr>
          <p:grpSpPr>
            <a:xfrm rot="2376353">
              <a:off x="3269202" y="1258246"/>
              <a:ext cx="322596" cy="322596"/>
              <a:chOff x="3711644" y="2210981"/>
              <a:chExt cx="322596" cy="322596"/>
            </a:xfrm>
          </p:grpSpPr>
          <p:sp>
            <p:nvSpPr>
              <p:cNvPr id="142" name="Elipse 2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3" name="Elipse 2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4" name="Elipse 25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5" name="Elipse 26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6" name="Elipse 2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65" name="Conector reto 64"/>
            <p:cNvCxnSpPr>
              <a:stCxn id="60" idx="1"/>
              <a:endCxn id="113" idx="1"/>
            </p:cNvCxnSpPr>
            <p:nvPr/>
          </p:nvCxnSpPr>
          <p:spPr>
            <a:xfrm flipV="1">
              <a:off x="1859952" y="1028016"/>
              <a:ext cx="653638" cy="998517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6" name="Conector reto 65"/>
            <p:cNvCxnSpPr>
              <a:stCxn id="60" idx="4"/>
              <a:endCxn id="113" idx="4"/>
            </p:cNvCxnSpPr>
            <p:nvPr/>
          </p:nvCxnSpPr>
          <p:spPr>
            <a:xfrm flipV="1">
              <a:off x="1936328" y="2134344"/>
              <a:ext cx="1035518" cy="76577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63" name="Grupo 30"/>
            <p:cNvGrpSpPr/>
            <p:nvPr/>
          </p:nvGrpSpPr>
          <p:grpSpPr>
            <a:xfrm>
              <a:off x="6566347" y="969697"/>
              <a:ext cx="367853" cy="103691"/>
              <a:chOff x="648147" y="4705980"/>
              <a:chExt cx="367853" cy="103691"/>
            </a:xfrm>
          </p:grpSpPr>
          <p:sp>
            <p:nvSpPr>
              <p:cNvPr id="140" name="Forma livre 13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1" name="Elipse 14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8" name="CaixaDeTexto 67"/>
            <p:cNvSpPr txBox="1"/>
            <p:nvPr/>
          </p:nvSpPr>
          <p:spPr>
            <a:xfrm>
              <a:off x="6934200" y="838200"/>
              <a:ext cx="151035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pt-BR" sz="1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Representação da</a:t>
              </a:r>
            </a:p>
            <a:p>
              <a:pPr algn="just"/>
              <a:r>
                <a:rPr lang="pt-BR" sz="1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molécula de</a:t>
              </a:r>
            </a:p>
            <a:p>
              <a:pPr algn="just"/>
              <a:r>
                <a:rPr lang="pt-BR" sz="1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incorporador de ar</a:t>
              </a:r>
            </a:p>
          </p:txBody>
        </p:sp>
        <p:grpSp>
          <p:nvGrpSpPr>
            <p:cNvPr id="64" name="Grupo 285"/>
            <p:cNvGrpSpPr/>
            <p:nvPr/>
          </p:nvGrpSpPr>
          <p:grpSpPr>
            <a:xfrm rot="2376353">
              <a:off x="2895372" y="1286414"/>
              <a:ext cx="322596" cy="322596"/>
              <a:chOff x="3711644" y="2210981"/>
              <a:chExt cx="322596" cy="322596"/>
            </a:xfrm>
          </p:grpSpPr>
          <p:sp>
            <p:nvSpPr>
              <p:cNvPr id="135" name="Elipse 134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6" name="Elipse 135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7" name="Elipse 136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8" name="Elipse 137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9" name="Elipse 138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67" name="Grupo 285"/>
            <p:cNvGrpSpPr/>
            <p:nvPr/>
          </p:nvGrpSpPr>
          <p:grpSpPr>
            <a:xfrm rot="2851719">
              <a:off x="2513180" y="1289662"/>
              <a:ext cx="322596" cy="322596"/>
              <a:chOff x="3711644" y="2210981"/>
              <a:chExt cx="322596" cy="322596"/>
            </a:xfrm>
          </p:grpSpPr>
          <p:sp>
            <p:nvSpPr>
              <p:cNvPr id="130" name="Elipse 129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Elipse 130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2" name="Elipse 131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3" name="Elipse 132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4" name="Elipse 133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1" name="Elipse 70"/>
            <p:cNvSpPr>
              <a:spLocks noChangeAspect="1"/>
            </p:cNvSpPr>
            <p:nvPr/>
          </p:nvSpPr>
          <p:spPr>
            <a:xfrm rot="2851719">
              <a:off x="2360202" y="1362038"/>
              <a:ext cx="110604" cy="11060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Elipse 71"/>
            <p:cNvSpPr>
              <a:spLocks noChangeAspect="1"/>
            </p:cNvSpPr>
            <p:nvPr/>
          </p:nvSpPr>
          <p:spPr>
            <a:xfrm rot="2851719">
              <a:off x="2322241" y="1463340"/>
              <a:ext cx="110604" cy="11060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9" name="Grupo 48"/>
            <p:cNvGrpSpPr>
              <a:grpSpLocks noChangeAspect="1"/>
            </p:cNvGrpSpPr>
            <p:nvPr/>
          </p:nvGrpSpPr>
          <p:grpSpPr>
            <a:xfrm rot="16597587">
              <a:off x="2284193" y="1300555"/>
              <a:ext cx="220712" cy="62215"/>
              <a:chOff x="648147" y="4705980"/>
              <a:chExt cx="367853" cy="103691"/>
            </a:xfrm>
          </p:grpSpPr>
          <p:sp>
            <p:nvSpPr>
              <p:cNvPr id="128" name="Forma livre 12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9" name="Elipse 12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0" name="Grupo 51"/>
            <p:cNvGrpSpPr>
              <a:grpSpLocks noChangeAspect="1"/>
            </p:cNvGrpSpPr>
            <p:nvPr/>
          </p:nvGrpSpPr>
          <p:grpSpPr>
            <a:xfrm rot="16597587">
              <a:off x="2377409" y="1309063"/>
              <a:ext cx="220712" cy="62215"/>
              <a:chOff x="648147" y="4705980"/>
              <a:chExt cx="367853" cy="103691"/>
            </a:xfrm>
          </p:grpSpPr>
          <p:sp>
            <p:nvSpPr>
              <p:cNvPr id="126" name="Forma livre 12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Elipse 12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3" name="Grupo 54"/>
            <p:cNvGrpSpPr>
              <a:grpSpLocks noChangeAspect="1"/>
            </p:cNvGrpSpPr>
            <p:nvPr/>
          </p:nvGrpSpPr>
          <p:grpSpPr>
            <a:xfrm rot="16597587">
              <a:off x="2468467" y="1321763"/>
              <a:ext cx="220712" cy="62215"/>
              <a:chOff x="648147" y="4705980"/>
              <a:chExt cx="367853" cy="103691"/>
            </a:xfrm>
          </p:grpSpPr>
          <p:sp>
            <p:nvSpPr>
              <p:cNvPr id="124" name="Forma livre 12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5" name="Elipse 12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4" name="Grupo 57"/>
            <p:cNvGrpSpPr>
              <a:grpSpLocks noChangeAspect="1"/>
            </p:cNvGrpSpPr>
            <p:nvPr/>
          </p:nvGrpSpPr>
          <p:grpSpPr>
            <a:xfrm rot="16597587">
              <a:off x="2565875" y="1334463"/>
              <a:ext cx="220712" cy="62215"/>
              <a:chOff x="648147" y="4705980"/>
              <a:chExt cx="367853" cy="103691"/>
            </a:xfrm>
          </p:grpSpPr>
          <p:sp>
            <p:nvSpPr>
              <p:cNvPr id="122" name="Forma livre 5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3" name="Elipse 12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5" name="Grupo 60"/>
            <p:cNvGrpSpPr>
              <a:grpSpLocks noChangeAspect="1"/>
            </p:cNvGrpSpPr>
            <p:nvPr/>
          </p:nvGrpSpPr>
          <p:grpSpPr>
            <a:xfrm rot="16597587">
              <a:off x="2671791" y="1336770"/>
              <a:ext cx="220712" cy="62215"/>
              <a:chOff x="648147" y="4705980"/>
              <a:chExt cx="367853" cy="103691"/>
            </a:xfrm>
          </p:grpSpPr>
          <p:sp>
            <p:nvSpPr>
              <p:cNvPr id="120" name="Forma livre 6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1" name="Elipse 12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6" name="Grupo 63"/>
            <p:cNvGrpSpPr>
              <a:grpSpLocks noChangeAspect="1"/>
            </p:cNvGrpSpPr>
            <p:nvPr/>
          </p:nvGrpSpPr>
          <p:grpSpPr>
            <a:xfrm rot="16597587">
              <a:off x="2779741" y="1347163"/>
              <a:ext cx="220712" cy="62215"/>
              <a:chOff x="648147" y="4705980"/>
              <a:chExt cx="367853" cy="103691"/>
            </a:xfrm>
          </p:grpSpPr>
          <p:sp>
            <p:nvSpPr>
              <p:cNvPr id="118" name="Forma livre 6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9" name="Elipse 11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7" name="Grupo 66"/>
            <p:cNvGrpSpPr>
              <a:grpSpLocks noChangeAspect="1"/>
            </p:cNvGrpSpPr>
            <p:nvPr/>
          </p:nvGrpSpPr>
          <p:grpSpPr>
            <a:xfrm rot="16597587">
              <a:off x="2881341" y="1347163"/>
              <a:ext cx="220712" cy="62215"/>
              <a:chOff x="648147" y="4705980"/>
              <a:chExt cx="367853" cy="103691"/>
            </a:xfrm>
          </p:grpSpPr>
          <p:sp>
            <p:nvSpPr>
              <p:cNvPr id="116" name="Forma livre 6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7" name="Elipse 11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8" name="Grupo 69"/>
            <p:cNvGrpSpPr>
              <a:grpSpLocks noChangeAspect="1"/>
            </p:cNvGrpSpPr>
            <p:nvPr/>
          </p:nvGrpSpPr>
          <p:grpSpPr>
            <a:xfrm rot="16597587">
              <a:off x="2995361" y="1347163"/>
              <a:ext cx="220712" cy="62215"/>
              <a:chOff x="648147" y="4705980"/>
              <a:chExt cx="367853" cy="103691"/>
            </a:xfrm>
          </p:grpSpPr>
          <p:sp>
            <p:nvSpPr>
              <p:cNvPr id="114" name="Forma livre 7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5" name="Elipse 7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79" name="Grupo 72"/>
            <p:cNvGrpSpPr>
              <a:grpSpLocks noChangeAspect="1"/>
            </p:cNvGrpSpPr>
            <p:nvPr/>
          </p:nvGrpSpPr>
          <p:grpSpPr>
            <a:xfrm rot="15931443">
              <a:off x="3103311" y="1340813"/>
              <a:ext cx="220712" cy="62215"/>
              <a:chOff x="648147" y="4705980"/>
              <a:chExt cx="367853" cy="103691"/>
            </a:xfrm>
          </p:grpSpPr>
          <p:sp>
            <p:nvSpPr>
              <p:cNvPr id="112" name="Forma livre 7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3" name="Elipse 7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0" name="Grupo 75"/>
            <p:cNvGrpSpPr>
              <a:grpSpLocks noChangeAspect="1"/>
            </p:cNvGrpSpPr>
            <p:nvPr/>
          </p:nvGrpSpPr>
          <p:grpSpPr>
            <a:xfrm rot="15931443">
              <a:off x="3209937" y="1327352"/>
              <a:ext cx="220712" cy="62215"/>
              <a:chOff x="648147" y="4705980"/>
              <a:chExt cx="367853" cy="103691"/>
            </a:xfrm>
          </p:grpSpPr>
          <p:sp>
            <p:nvSpPr>
              <p:cNvPr id="110" name="Forma livre 7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1" name="Elipse 7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1" name="Grupo 78"/>
            <p:cNvGrpSpPr>
              <a:grpSpLocks noChangeAspect="1"/>
            </p:cNvGrpSpPr>
            <p:nvPr/>
          </p:nvGrpSpPr>
          <p:grpSpPr>
            <a:xfrm rot="15931443">
              <a:off x="3317887" y="1314652"/>
              <a:ext cx="220712" cy="62215"/>
              <a:chOff x="648147" y="4705980"/>
              <a:chExt cx="367853" cy="103691"/>
            </a:xfrm>
          </p:grpSpPr>
          <p:sp>
            <p:nvSpPr>
              <p:cNvPr id="108" name="Forma livre 7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9" name="Elipse 8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2" name="Grupo 83"/>
            <p:cNvGrpSpPr>
              <a:grpSpLocks noChangeAspect="1"/>
            </p:cNvGrpSpPr>
            <p:nvPr/>
          </p:nvGrpSpPr>
          <p:grpSpPr>
            <a:xfrm rot="15931443">
              <a:off x="3425961" y="1293444"/>
              <a:ext cx="220712" cy="62215"/>
              <a:chOff x="648147" y="4705980"/>
              <a:chExt cx="367853" cy="103691"/>
            </a:xfrm>
          </p:grpSpPr>
          <p:sp>
            <p:nvSpPr>
              <p:cNvPr id="106" name="Forma livre 8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7" name="Elipse 8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3" name="Grupo 84"/>
            <p:cNvGrpSpPr>
              <a:grpSpLocks noChangeAspect="1"/>
            </p:cNvGrpSpPr>
            <p:nvPr/>
          </p:nvGrpSpPr>
          <p:grpSpPr>
            <a:xfrm rot="20772004">
              <a:off x="3271745" y="1631478"/>
              <a:ext cx="220712" cy="62215"/>
              <a:chOff x="648147" y="4705980"/>
              <a:chExt cx="367853" cy="103691"/>
            </a:xfrm>
          </p:grpSpPr>
          <p:sp>
            <p:nvSpPr>
              <p:cNvPr id="104" name="Forma livre 8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5" name="Elipse 8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4" name="Grupo 87"/>
            <p:cNvGrpSpPr>
              <a:grpSpLocks noChangeAspect="1"/>
            </p:cNvGrpSpPr>
            <p:nvPr/>
          </p:nvGrpSpPr>
          <p:grpSpPr>
            <a:xfrm rot="12064796">
              <a:off x="2420376" y="1722250"/>
              <a:ext cx="220712" cy="62215"/>
              <a:chOff x="648147" y="4705980"/>
              <a:chExt cx="367853" cy="103691"/>
            </a:xfrm>
          </p:grpSpPr>
          <p:sp>
            <p:nvSpPr>
              <p:cNvPr id="102" name="Forma livre 8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3" name="Elipse 10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5" name="Grupo 90"/>
            <p:cNvGrpSpPr>
              <a:grpSpLocks noChangeAspect="1"/>
            </p:cNvGrpSpPr>
            <p:nvPr/>
          </p:nvGrpSpPr>
          <p:grpSpPr>
            <a:xfrm rot="10800000">
              <a:off x="2771924" y="2047893"/>
              <a:ext cx="220712" cy="62215"/>
              <a:chOff x="648147" y="4705980"/>
              <a:chExt cx="367853" cy="103691"/>
            </a:xfrm>
          </p:grpSpPr>
          <p:sp>
            <p:nvSpPr>
              <p:cNvPr id="100" name="Forma livre 9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1" name="Elipse 10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6" name="Grupo 93"/>
            <p:cNvGrpSpPr>
              <a:grpSpLocks noChangeAspect="1"/>
            </p:cNvGrpSpPr>
            <p:nvPr/>
          </p:nvGrpSpPr>
          <p:grpSpPr>
            <a:xfrm rot="1705309">
              <a:off x="3210165" y="1855101"/>
              <a:ext cx="220712" cy="62215"/>
              <a:chOff x="648147" y="4705980"/>
              <a:chExt cx="367853" cy="103691"/>
            </a:xfrm>
          </p:grpSpPr>
          <p:sp>
            <p:nvSpPr>
              <p:cNvPr id="98" name="Forma livre 9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9" name="Elipse 9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7" name="Grupo 96"/>
            <p:cNvGrpSpPr>
              <a:grpSpLocks noChangeAspect="1"/>
            </p:cNvGrpSpPr>
            <p:nvPr/>
          </p:nvGrpSpPr>
          <p:grpSpPr>
            <a:xfrm rot="8633123">
              <a:off x="2773741" y="1737127"/>
              <a:ext cx="220712" cy="62215"/>
              <a:chOff x="648147" y="4705980"/>
              <a:chExt cx="367853" cy="103691"/>
            </a:xfrm>
          </p:grpSpPr>
          <p:sp>
            <p:nvSpPr>
              <p:cNvPr id="96" name="Forma livre 9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7" name="Elipse 9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8" name="Grupo 99"/>
            <p:cNvGrpSpPr>
              <a:grpSpLocks noChangeAspect="1"/>
            </p:cNvGrpSpPr>
            <p:nvPr/>
          </p:nvGrpSpPr>
          <p:grpSpPr>
            <a:xfrm rot="7103709">
              <a:off x="2849859" y="1797712"/>
              <a:ext cx="220712" cy="62215"/>
              <a:chOff x="648147" y="4705980"/>
              <a:chExt cx="367853" cy="103691"/>
            </a:xfrm>
          </p:grpSpPr>
          <p:sp>
            <p:nvSpPr>
              <p:cNvPr id="94" name="Forma livre 9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5" name="Elipse 9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89" name="Grupo 102"/>
            <p:cNvGrpSpPr>
              <a:grpSpLocks noChangeAspect="1"/>
            </p:cNvGrpSpPr>
            <p:nvPr/>
          </p:nvGrpSpPr>
          <p:grpSpPr>
            <a:xfrm rot="6114848">
              <a:off x="2928626" y="1833362"/>
              <a:ext cx="220712" cy="62215"/>
              <a:chOff x="648147" y="4705980"/>
              <a:chExt cx="367853" cy="103691"/>
            </a:xfrm>
          </p:grpSpPr>
          <p:sp>
            <p:nvSpPr>
              <p:cNvPr id="92" name="Forma livre 9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3" name="Elipse 9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90" name="Grupo 1117"/>
          <p:cNvGrpSpPr/>
          <p:nvPr/>
        </p:nvGrpSpPr>
        <p:grpSpPr>
          <a:xfrm>
            <a:off x="6459010" y="2772817"/>
            <a:ext cx="3563713" cy="1944216"/>
            <a:chOff x="5101679" y="2772817"/>
            <a:chExt cx="3563713" cy="1944216"/>
          </a:xfrm>
        </p:grpSpPr>
        <p:sp>
          <p:nvSpPr>
            <p:cNvPr id="153" name="Elipse 152"/>
            <p:cNvSpPr/>
            <p:nvPr/>
          </p:nvSpPr>
          <p:spPr>
            <a:xfrm>
              <a:off x="5101679" y="4429001"/>
              <a:ext cx="504056" cy="28803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Elipse 153"/>
            <p:cNvSpPr>
              <a:spLocks noChangeAspect="1"/>
            </p:cNvSpPr>
            <p:nvPr/>
          </p:nvSpPr>
          <p:spPr>
            <a:xfrm>
              <a:off x="6649392" y="2772817"/>
              <a:ext cx="2016000" cy="1152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Forma livre 154"/>
            <p:cNvSpPr>
              <a:spLocks noChangeAspect="1"/>
            </p:cNvSpPr>
            <p:nvPr/>
          </p:nvSpPr>
          <p:spPr>
            <a:xfrm>
              <a:off x="6835114" y="2974460"/>
              <a:ext cx="544436" cy="544032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Elipse 155"/>
            <p:cNvSpPr>
              <a:spLocks noChangeAspect="1"/>
            </p:cNvSpPr>
            <p:nvPr/>
          </p:nvSpPr>
          <p:spPr>
            <a:xfrm rot="2594748">
              <a:off x="7039281" y="348548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7" name="Elipse 156"/>
            <p:cNvSpPr>
              <a:spLocks noChangeAspect="1"/>
            </p:cNvSpPr>
            <p:nvPr/>
          </p:nvSpPr>
          <p:spPr>
            <a:xfrm rot="2594748">
              <a:off x="7104425" y="348349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8" name="Elipse 157"/>
            <p:cNvSpPr>
              <a:spLocks noChangeAspect="1"/>
            </p:cNvSpPr>
            <p:nvPr/>
          </p:nvSpPr>
          <p:spPr>
            <a:xfrm rot="2594748">
              <a:off x="6970289" y="349004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Elipse 158"/>
            <p:cNvSpPr>
              <a:spLocks noChangeAspect="1"/>
            </p:cNvSpPr>
            <p:nvPr/>
          </p:nvSpPr>
          <p:spPr>
            <a:xfrm rot="5864780">
              <a:off x="6870751" y="341255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Elipse 159"/>
            <p:cNvSpPr>
              <a:spLocks noChangeAspect="1"/>
            </p:cNvSpPr>
            <p:nvPr/>
          </p:nvSpPr>
          <p:spPr>
            <a:xfrm rot="5864780">
              <a:off x="6910204" y="346442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1" name="Elipse 160"/>
            <p:cNvSpPr>
              <a:spLocks noChangeAspect="1"/>
            </p:cNvSpPr>
            <p:nvPr/>
          </p:nvSpPr>
          <p:spPr>
            <a:xfrm rot="5864780">
              <a:off x="6832901" y="336089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Elipse 161"/>
            <p:cNvSpPr>
              <a:spLocks noChangeAspect="1"/>
            </p:cNvSpPr>
            <p:nvPr/>
          </p:nvSpPr>
          <p:spPr>
            <a:xfrm rot="7987801">
              <a:off x="6817515" y="323736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Elipse 162"/>
            <p:cNvSpPr>
              <a:spLocks noChangeAspect="1"/>
            </p:cNvSpPr>
            <p:nvPr/>
          </p:nvSpPr>
          <p:spPr>
            <a:xfrm rot="7987801">
              <a:off x="6819642" y="330250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4" name="Elipse 163"/>
            <p:cNvSpPr>
              <a:spLocks noChangeAspect="1"/>
            </p:cNvSpPr>
            <p:nvPr/>
          </p:nvSpPr>
          <p:spPr>
            <a:xfrm rot="7987801">
              <a:off x="6816568" y="3173330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Elipse 164"/>
            <p:cNvSpPr>
              <a:spLocks noChangeAspect="1"/>
            </p:cNvSpPr>
            <p:nvPr/>
          </p:nvSpPr>
          <p:spPr>
            <a:xfrm rot="10269043">
              <a:off x="6878975" y="306180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Elipse 165"/>
            <p:cNvSpPr>
              <a:spLocks noChangeAspect="1"/>
            </p:cNvSpPr>
            <p:nvPr/>
          </p:nvSpPr>
          <p:spPr>
            <a:xfrm rot="10269043">
              <a:off x="6840528" y="311443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Elipse 166"/>
            <p:cNvSpPr>
              <a:spLocks noChangeAspect="1"/>
            </p:cNvSpPr>
            <p:nvPr/>
          </p:nvSpPr>
          <p:spPr>
            <a:xfrm rot="10269043">
              <a:off x="6917671" y="301077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Elipse 167"/>
            <p:cNvSpPr>
              <a:spLocks noChangeAspect="1"/>
            </p:cNvSpPr>
            <p:nvPr/>
          </p:nvSpPr>
          <p:spPr>
            <a:xfrm rot="14659895">
              <a:off x="7270862" y="300591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9" name="Elipse 168"/>
            <p:cNvSpPr>
              <a:spLocks noChangeAspect="1"/>
            </p:cNvSpPr>
            <p:nvPr/>
          </p:nvSpPr>
          <p:spPr>
            <a:xfrm rot="17842311">
              <a:off x="7328695" y="311786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0" name="Elipse 169"/>
            <p:cNvSpPr>
              <a:spLocks noChangeAspect="1"/>
            </p:cNvSpPr>
            <p:nvPr/>
          </p:nvSpPr>
          <p:spPr>
            <a:xfrm rot="17842311">
              <a:off x="7308958" y="305575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Elipse 170"/>
            <p:cNvSpPr>
              <a:spLocks noChangeAspect="1"/>
            </p:cNvSpPr>
            <p:nvPr/>
          </p:nvSpPr>
          <p:spPr>
            <a:xfrm rot="17842311">
              <a:off x="7346996" y="3179238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Elipse 171"/>
            <p:cNvSpPr>
              <a:spLocks noChangeAspect="1"/>
            </p:cNvSpPr>
            <p:nvPr/>
          </p:nvSpPr>
          <p:spPr>
            <a:xfrm rot="19721711">
              <a:off x="7325865" y="3304666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Elipse 172"/>
            <p:cNvSpPr>
              <a:spLocks noChangeAspect="1"/>
            </p:cNvSpPr>
            <p:nvPr/>
          </p:nvSpPr>
          <p:spPr>
            <a:xfrm rot="19721711">
              <a:off x="7341295" y="324134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Elipse 173"/>
            <p:cNvSpPr>
              <a:spLocks noChangeAspect="1"/>
            </p:cNvSpPr>
            <p:nvPr/>
          </p:nvSpPr>
          <p:spPr>
            <a:xfrm rot="19721711">
              <a:off x="7309594" y="3366605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Elipse 174"/>
            <p:cNvSpPr>
              <a:spLocks noChangeAspect="1"/>
            </p:cNvSpPr>
            <p:nvPr/>
          </p:nvSpPr>
          <p:spPr>
            <a:xfrm rot="1031558">
              <a:off x="7222675" y="344835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6" name="Elipse 175"/>
            <p:cNvSpPr>
              <a:spLocks noChangeAspect="1"/>
            </p:cNvSpPr>
            <p:nvPr/>
          </p:nvSpPr>
          <p:spPr>
            <a:xfrm rot="1031558">
              <a:off x="7280323" y="3417948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7" name="Elipse 176"/>
            <p:cNvSpPr>
              <a:spLocks noChangeAspect="1"/>
            </p:cNvSpPr>
            <p:nvPr/>
          </p:nvSpPr>
          <p:spPr>
            <a:xfrm rot="1031558">
              <a:off x="7165504" y="3477211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8" name="CaixaDeTexto 177"/>
            <p:cNvSpPr txBox="1"/>
            <p:nvPr/>
          </p:nvSpPr>
          <p:spPr>
            <a:xfrm>
              <a:off x="6930281" y="3111428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cxnSp>
          <p:nvCxnSpPr>
            <p:cNvPr id="179" name="Conector reto 178"/>
            <p:cNvCxnSpPr/>
            <p:nvPr/>
          </p:nvCxnSpPr>
          <p:spPr>
            <a:xfrm flipH="1">
              <a:off x="5145112" y="3132857"/>
              <a:ext cx="1584177" cy="1368152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0" name="Conector reto 179"/>
            <p:cNvCxnSpPr>
              <a:endCxn id="153" idx="6"/>
            </p:cNvCxnSpPr>
            <p:nvPr/>
          </p:nvCxnSpPr>
          <p:spPr>
            <a:xfrm flipH="1">
              <a:off x="5605735" y="3924945"/>
              <a:ext cx="1771625" cy="6480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91" name="Grupo 356"/>
            <p:cNvGrpSpPr>
              <a:grpSpLocks noChangeAspect="1"/>
            </p:cNvGrpSpPr>
            <p:nvPr/>
          </p:nvGrpSpPr>
          <p:grpSpPr>
            <a:xfrm rot="19451967">
              <a:off x="6825197" y="3364292"/>
              <a:ext cx="176570" cy="49772"/>
              <a:chOff x="648147" y="4705980"/>
              <a:chExt cx="367853" cy="103691"/>
            </a:xfrm>
          </p:grpSpPr>
          <p:sp>
            <p:nvSpPr>
              <p:cNvPr id="379" name="Forma livre 37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0" name="Elipse 37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2" name="Grupo 359"/>
            <p:cNvGrpSpPr>
              <a:grpSpLocks noChangeAspect="1"/>
            </p:cNvGrpSpPr>
            <p:nvPr/>
          </p:nvGrpSpPr>
          <p:grpSpPr>
            <a:xfrm rot="18307728">
              <a:off x="6855821" y="3406624"/>
              <a:ext cx="176570" cy="49772"/>
              <a:chOff x="648147" y="4705980"/>
              <a:chExt cx="367853" cy="103691"/>
            </a:xfrm>
          </p:grpSpPr>
          <p:sp>
            <p:nvSpPr>
              <p:cNvPr id="377" name="Forma livre 37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8" name="Elipse 37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1" name="Grupo 362"/>
            <p:cNvGrpSpPr>
              <a:grpSpLocks noChangeAspect="1"/>
            </p:cNvGrpSpPr>
            <p:nvPr/>
          </p:nvGrpSpPr>
          <p:grpSpPr>
            <a:xfrm rot="16871965">
              <a:off x="6906356" y="3424957"/>
              <a:ext cx="176570" cy="49772"/>
              <a:chOff x="648147" y="4705980"/>
              <a:chExt cx="367853" cy="103691"/>
            </a:xfrm>
          </p:grpSpPr>
          <p:sp>
            <p:nvSpPr>
              <p:cNvPr id="375" name="Forma livre 37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6" name="Elipse 37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2" name="Grupo 365"/>
            <p:cNvGrpSpPr>
              <a:grpSpLocks noChangeAspect="1"/>
            </p:cNvGrpSpPr>
            <p:nvPr/>
          </p:nvGrpSpPr>
          <p:grpSpPr>
            <a:xfrm rot="16496436">
              <a:off x="6962707" y="3439816"/>
              <a:ext cx="176570" cy="49772"/>
              <a:chOff x="648147" y="4705980"/>
              <a:chExt cx="367853" cy="103691"/>
            </a:xfrm>
          </p:grpSpPr>
          <p:sp>
            <p:nvSpPr>
              <p:cNvPr id="373" name="Forma livre 37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4" name="Elipse 37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3" name="Grupo 368"/>
            <p:cNvGrpSpPr>
              <a:grpSpLocks noChangeAspect="1"/>
            </p:cNvGrpSpPr>
            <p:nvPr/>
          </p:nvGrpSpPr>
          <p:grpSpPr>
            <a:xfrm rot="15926586">
              <a:off x="7016028" y="3435525"/>
              <a:ext cx="176570" cy="49772"/>
              <a:chOff x="648147" y="4705980"/>
              <a:chExt cx="367853" cy="103691"/>
            </a:xfrm>
          </p:grpSpPr>
          <p:sp>
            <p:nvSpPr>
              <p:cNvPr id="371" name="Forma livre 37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2" name="Elipse 37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4" name="Grupo 371"/>
            <p:cNvGrpSpPr>
              <a:grpSpLocks noChangeAspect="1"/>
            </p:cNvGrpSpPr>
            <p:nvPr/>
          </p:nvGrpSpPr>
          <p:grpSpPr>
            <a:xfrm rot="15471946">
              <a:off x="7070473" y="3439096"/>
              <a:ext cx="176570" cy="49772"/>
              <a:chOff x="648147" y="4705980"/>
              <a:chExt cx="367853" cy="103691"/>
            </a:xfrm>
          </p:grpSpPr>
          <p:sp>
            <p:nvSpPr>
              <p:cNvPr id="369" name="Forma livre 36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70" name="Elipse 36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5" name="Grupo 374"/>
            <p:cNvGrpSpPr>
              <a:grpSpLocks noChangeAspect="1"/>
            </p:cNvGrpSpPr>
            <p:nvPr/>
          </p:nvGrpSpPr>
          <p:grpSpPr>
            <a:xfrm rot="14903300">
              <a:off x="7122915" y="3415539"/>
              <a:ext cx="176570" cy="49772"/>
              <a:chOff x="648147" y="4705980"/>
              <a:chExt cx="367853" cy="103691"/>
            </a:xfrm>
          </p:grpSpPr>
          <p:sp>
            <p:nvSpPr>
              <p:cNvPr id="367" name="Forma livre 36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8" name="Elipse 36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6" name="Grupo 377"/>
            <p:cNvGrpSpPr>
              <a:grpSpLocks noChangeAspect="1"/>
            </p:cNvGrpSpPr>
            <p:nvPr/>
          </p:nvGrpSpPr>
          <p:grpSpPr>
            <a:xfrm rot="14309558">
              <a:off x="7173777" y="3383909"/>
              <a:ext cx="176570" cy="49772"/>
              <a:chOff x="648147" y="4705980"/>
              <a:chExt cx="367853" cy="103691"/>
            </a:xfrm>
          </p:grpSpPr>
          <p:sp>
            <p:nvSpPr>
              <p:cNvPr id="365" name="Forma livre 36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6" name="Elipse 36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7" name="Grupo 380"/>
            <p:cNvGrpSpPr>
              <a:grpSpLocks noChangeAspect="1"/>
            </p:cNvGrpSpPr>
            <p:nvPr/>
          </p:nvGrpSpPr>
          <p:grpSpPr>
            <a:xfrm rot="12953653">
              <a:off x="7195076" y="3325977"/>
              <a:ext cx="176570" cy="49772"/>
              <a:chOff x="648147" y="4705980"/>
              <a:chExt cx="367853" cy="103691"/>
            </a:xfrm>
          </p:grpSpPr>
          <p:sp>
            <p:nvSpPr>
              <p:cNvPr id="363" name="Forma livre 36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4" name="Elipse 36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8" name="Grupo 383"/>
            <p:cNvGrpSpPr>
              <a:grpSpLocks noChangeAspect="1"/>
            </p:cNvGrpSpPr>
            <p:nvPr/>
          </p:nvGrpSpPr>
          <p:grpSpPr>
            <a:xfrm rot="12485112">
              <a:off x="7208248" y="3253333"/>
              <a:ext cx="176570" cy="49772"/>
              <a:chOff x="648147" y="4705980"/>
              <a:chExt cx="367853" cy="103691"/>
            </a:xfrm>
          </p:grpSpPr>
          <p:sp>
            <p:nvSpPr>
              <p:cNvPr id="361" name="Forma livre 36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2" name="Elipse 36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89" name="Grupo 386"/>
            <p:cNvGrpSpPr>
              <a:grpSpLocks noChangeAspect="1"/>
            </p:cNvGrpSpPr>
            <p:nvPr/>
          </p:nvGrpSpPr>
          <p:grpSpPr>
            <a:xfrm rot="20454143">
              <a:off x="6814555" y="3313714"/>
              <a:ext cx="176570" cy="49772"/>
              <a:chOff x="648147" y="4705980"/>
              <a:chExt cx="367853" cy="103691"/>
            </a:xfrm>
          </p:grpSpPr>
          <p:sp>
            <p:nvSpPr>
              <p:cNvPr id="359" name="Forma livre 35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0" name="Elipse 35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0" name="Grupo 389"/>
            <p:cNvGrpSpPr>
              <a:grpSpLocks noChangeAspect="1"/>
            </p:cNvGrpSpPr>
            <p:nvPr/>
          </p:nvGrpSpPr>
          <p:grpSpPr>
            <a:xfrm rot="21323901">
              <a:off x="6803835" y="3269212"/>
              <a:ext cx="176570" cy="49772"/>
              <a:chOff x="648147" y="4705980"/>
              <a:chExt cx="367853" cy="103691"/>
            </a:xfrm>
          </p:grpSpPr>
          <p:sp>
            <p:nvSpPr>
              <p:cNvPr id="357" name="Forma livre 35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8" name="Elipse 35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1" name="Grupo 392"/>
            <p:cNvGrpSpPr>
              <a:grpSpLocks noChangeAspect="1"/>
            </p:cNvGrpSpPr>
            <p:nvPr/>
          </p:nvGrpSpPr>
          <p:grpSpPr>
            <a:xfrm rot="377582">
              <a:off x="6795120" y="3212955"/>
              <a:ext cx="176570" cy="49772"/>
              <a:chOff x="648147" y="4705980"/>
              <a:chExt cx="367853" cy="103691"/>
            </a:xfrm>
          </p:grpSpPr>
          <p:sp>
            <p:nvSpPr>
              <p:cNvPr id="355" name="Forma livre 35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6" name="Elipse 35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2" name="Grupo 395"/>
            <p:cNvGrpSpPr>
              <a:grpSpLocks noChangeAspect="1"/>
            </p:cNvGrpSpPr>
            <p:nvPr/>
          </p:nvGrpSpPr>
          <p:grpSpPr>
            <a:xfrm rot="878064">
              <a:off x="6807509" y="3161433"/>
              <a:ext cx="176570" cy="49772"/>
              <a:chOff x="648147" y="4705980"/>
              <a:chExt cx="367853" cy="103691"/>
            </a:xfrm>
          </p:grpSpPr>
          <p:sp>
            <p:nvSpPr>
              <p:cNvPr id="353" name="Forma livre 35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" name="Elipse 35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3" name="Grupo 398"/>
            <p:cNvGrpSpPr>
              <a:grpSpLocks noChangeAspect="1"/>
            </p:cNvGrpSpPr>
            <p:nvPr/>
          </p:nvGrpSpPr>
          <p:grpSpPr>
            <a:xfrm rot="1727943">
              <a:off x="6834200" y="3115640"/>
              <a:ext cx="176570" cy="49772"/>
              <a:chOff x="648147" y="4705980"/>
              <a:chExt cx="367853" cy="103691"/>
            </a:xfrm>
          </p:grpSpPr>
          <p:sp>
            <p:nvSpPr>
              <p:cNvPr id="351" name="Forma livre 35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2" name="Elipse 35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4" name="Grupo 401"/>
            <p:cNvGrpSpPr>
              <a:grpSpLocks noChangeAspect="1"/>
            </p:cNvGrpSpPr>
            <p:nvPr/>
          </p:nvGrpSpPr>
          <p:grpSpPr>
            <a:xfrm rot="2397859">
              <a:off x="6868867" y="3065927"/>
              <a:ext cx="176570" cy="49772"/>
              <a:chOff x="648147" y="4705980"/>
              <a:chExt cx="367853" cy="103691"/>
            </a:xfrm>
          </p:grpSpPr>
          <p:sp>
            <p:nvSpPr>
              <p:cNvPr id="349" name="Forma livre 34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0" name="Elipse 34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5" name="Grupo 404"/>
            <p:cNvGrpSpPr>
              <a:grpSpLocks noChangeAspect="1"/>
            </p:cNvGrpSpPr>
            <p:nvPr/>
          </p:nvGrpSpPr>
          <p:grpSpPr>
            <a:xfrm rot="3266418">
              <a:off x="6912043" y="3027831"/>
              <a:ext cx="176570" cy="49772"/>
              <a:chOff x="648147" y="4705980"/>
              <a:chExt cx="367853" cy="103691"/>
            </a:xfrm>
          </p:grpSpPr>
          <p:sp>
            <p:nvSpPr>
              <p:cNvPr id="347" name="Forma livre 34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8" name="Elipse 34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6" name="Grupo 407"/>
            <p:cNvGrpSpPr>
              <a:grpSpLocks noChangeAspect="1"/>
            </p:cNvGrpSpPr>
            <p:nvPr/>
          </p:nvGrpSpPr>
          <p:grpSpPr>
            <a:xfrm rot="4155719">
              <a:off x="6955287" y="3007391"/>
              <a:ext cx="176570" cy="49772"/>
              <a:chOff x="648147" y="4705980"/>
              <a:chExt cx="367853" cy="103691"/>
            </a:xfrm>
          </p:grpSpPr>
          <p:sp>
            <p:nvSpPr>
              <p:cNvPr id="345" name="Forma livre 34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6" name="Elipse 34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7" name="Grupo 410"/>
            <p:cNvGrpSpPr>
              <a:grpSpLocks noChangeAspect="1"/>
            </p:cNvGrpSpPr>
            <p:nvPr/>
          </p:nvGrpSpPr>
          <p:grpSpPr>
            <a:xfrm rot="4969015">
              <a:off x="7003242" y="2999927"/>
              <a:ext cx="176570" cy="49772"/>
              <a:chOff x="648147" y="4705980"/>
              <a:chExt cx="367853" cy="103691"/>
            </a:xfrm>
          </p:grpSpPr>
          <p:sp>
            <p:nvSpPr>
              <p:cNvPr id="343" name="Forma livre 34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4" name="Elipse 34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8" name="Grupo 413"/>
            <p:cNvGrpSpPr>
              <a:grpSpLocks noChangeAspect="1"/>
            </p:cNvGrpSpPr>
            <p:nvPr/>
          </p:nvGrpSpPr>
          <p:grpSpPr>
            <a:xfrm rot="5618542">
              <a:off x="7060909" y="2999318"/>
              <a:ext cx="176570" cy="49772"/>
              <a:chOff x="648147" y="4705980"/>
              <a:chExt cx="367853" cy="103691"/>
            </a:xfrm>
          </p:grpSpPr>
          <p:sp>
            <p:nvSpPr>
              <p:cNvPr id="341" name="Forma livre 34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2" name="Elipse 34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9" name="Grupo 416"/>
            <p:cNvGrpSpPr>
              <a:grpSpLocks noChangeAspect="1"/>
            </p:cNvGrpSpPr>
            <p:nvPr/>
          </p:nvGrpSpPr>
          <p:grpSpPr>
            <a:xfrm rot="6077226">
              <a:off x="7117037" y="3015902"/>
              <a:ext cx="176570" cy="49772"/>
              <a:chOff x="648147" y="4705980"/>
              <a:chExt cx="367853" cy="103691"/>
            </a:xfrm>
          </p:grpSpPr>
          <p:sp>
            <p:nvSpPr>
              <p:cNvPr id="339" name="Forma livre 33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0" name="Elipse 33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0" name="Grupo 419"/>
            <p:cNvGrpSpPr>
              <a:grpSpLocks noChangeAspect="1"/>
            </p:cNvGrpSpPr>
            <p:nvPr/>
          </p:nvGrpSpPr>
          <p:grpSpPr>
            <a:xfrm rot="6947619">
              <a:off x="7160261" y="3036356"/>
              <a:ext cx="176570" cy="49772"/>
              <a:chOff x="648147" y="4705980"/>
              <a:chExt cx="367853" cy="103691"/>
            </a:xfrm>
          </p:grpSpPr>
          <p:sp>
            <p:nvSpPr>
              <p:cNvPr id="337" name="Forma livre 33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8" name="Elipse 33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1" name="Grupo 422"/>
            <p:cNvGrpSpPr>
              <a:grpSpLocks noChangeAspect="1"/>
            </p:cNvGrpSpPr>
            <p:nvPr/>
          </p:nvGrpSpPr>
          <p:grpSpPr>
            <a:xfrm rot="7725616">
              <a:off x="7194604" y="3090566"/>
              <a:ext cx="176570" cy="49772"/>
              <a:chOff x="648147" y="4705980"/>
              <a:chExt cx="367853" cy="103691"/>
            </a:xfrm>
          </p:grpSpPr>
          <p:sp>
            <p:nvSpPr>
              <p:cNvPr id="335" name="Forma livre 33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6" name="Elipse 33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2" name="Grupo 425"/>
            <p:cNvGrpSpPr>
              <a:grpSpLocks noChangeAspect="1"/>
            </p:cNvGrpSpPr>
            <p:nvPr/>
          </p:nvGrpSpPr>
          <p:grpSpPr>
            <a:xfrm rot="9845915">
              <a:off x="7226135" y="3154298"/>
              <a:ext cx="176570" cy="49772"/>
              <a:chOff x="648147" y="4705980"/>
              <a:chExt cx="367853" cy="103691"/>
            </a:xfrm>
          </p:grpSpPr>
          <p:sp>
            <p:nvSpPr>
              <p:cNvPr id="333" name="Forma livre 33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4" name="Elipse 33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3" name="Grupo 428"/>
            <p:cNvGrpSpPr>
              <a:grpSpLocks noChangeAspect="1"/>
            </p:cNvGrpSpPr>
            <p:nvPr/>
          </p:nvGrpSpPr>
          <p:grpSpPr>
            <a:xfrm rot="11556875">
              <a:off x="7240075" y="3210207"/>
              <a:ext cx="176570" cy="49772"/>
              <a:chOff x="648147" y="4705980"/>
              <a:chExt cx="367853" cy="103691"/>
            </a:xfrm>
          </p:grpSpPr>
          <p:sp>
            <p:nvSpPr>
              <p:cNvPr id="331" name="Forma livre 33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2" name="Elipse 33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6" name="Forma livre 205"/>
            <p:cNvSpPr>
              <a:spLocks noChangeAspect="1"/>
            </p:cNvSpPr>
            <p:nvPr/>
          </p:nvSpPr>
          <p:spPr>
            <a:xfrm>
              <a:off x="7801520" y="3204865"/>
              <a:ext cx="544436" cy="544032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" name="Elipse 206"/>
            <p:cNvSpPr>
              <a:spLocks noChangeAspect="1"/>
            </p:cNvSpPr>
            <p:nvPr/>
          </p:nvSpPr>
          <p:spPr>
            <a:xfrm rot="2594748">
              <a:off x="8005687" y="371589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8" name="Elipse 207"/>
            <p:cNvSpPr>
              <a:spLocks noChangeAspect="1"/>
            </p:cNvSpPr>
            <p:nvPr/>
          </p:nvSpPr>
          <p:spPr>
            <a:xfrm rot="2594748">
              <a:off x="8070831" y="3713898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9" name="Elipse 208"/>
            <p:cNvSpPr>
              <a:spLocks noChangeAspect="1"/>
            </p:cNvSpPr>
            <p:nvPr/>
          </p:nvSpPr>
          <p:spPr>
            <a:xfrm rot="2594748">
              <a:off x="7936695" y="372045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0" name="Elipse 209"/>
            <p:cNvSpPr>
              <a:spLocks noChangeAspect="1"/>
            </p:cNvSpPr>
            <p:nvPr/>
          </p:nvSpPr>
          <p:spPr>
            <a:xfrm rot="5864780">
              <a:off x="7837157" y="364295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" name="Elipse 210"/>
            <p:cNvSpPr>
              <a:spLocks noChangeAspect="1"/>
            </p:cNvSpPr>
            <p:nvPr/>
          </p:nvSpPr>
          <p:spPr>
            <a:xfrm rot="5864780">
              <a:off x="7876610" y="369483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" name="Elipse 211"/>
            <p:cNvSpPr>
              <a:spLocks noChangeAspect="1"/>
            </p:cNvSpPr>
            <p:nvPr/>
          </p:nvSpPr>
          <p:spPr>
            <a:xfrm rot="5864780">
              <a:off x="7799307" y="359129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3" name="Elipse 212"/>
            <p:cNvSpPr>
              <a:spLocks noChangeAspect="1"/>
            </p:cNvSpPr>
            <p:nvPr/>
          </p:nvSpPr>
          <p:spPr>
            <a:xfrm rot="7987801">
              <a:off x="7783921" y="346776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4" name="Elipse 213"/>
            <p:cNvSpPr>
              <a:spLocks noChangeAspect="1"/>
            </p:cNvSpPr>
            <p:nvPr/>
          </p:nvSpPr>
          <p:spPr>
            <a:xfrm rot="7987801">
              <a:off x="7786048" y="353290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" name="Elipse 214"/>
            <p:cNvSpPr>
              <a:spLocks noChangeAspect="1"/>
            </p:cNvSpPr>
            <p:nvPr/>
          </p:nvSpPr>
          <p:spPr>
            <a:xfrm rot="7987801">
              <a:off x="7782974" y="3403735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" name="Elipse 215"/>
            <p:cNvSpPr>
              <a:spLocks noChangeAspect="1"/>
            </p:cNvSpPr>
            <p:nvPr/>
          </p:nvSpPr>
          <p:spPr>
            <a:xfrm rot="10269043">
              <a:off x="7845381" y="329221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7" name="Elipse 216"/>
            <p:cNvSpPr>
              <a:spLocks noChangeAspect="1"/>
            </p:cNvSpPr>
            <p:nvPr/>
          </p:nvSpPr>
          <p:spPr>
            <a:xfrm rot="10269043">
              <a:off x="7806934" y="3344838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8" name="Elipse 217"/>
            <p:cNvSpPr>
              <a:spLocks noChangeAspect="1"/>
            </p:cNvSpPr>
            <p:nvPr/>
          </p:nvSpPr>
          <p:spPr>
            <a:xfrm rot="10269043">
              <a:off x="7884077" y="324118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9" name="Elipse 218"/>
            <p:cNvSpPr>
              <a:spLocks noChangeAspect="1"/>
            </p:cNvSpPr>
            <p:nvPr/>
          </p:nvSpPr>
          <p:spPr>
            <a:xfrm rot="13200064">
              <a:off x="7992240" y="319227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0" name="Elipse 219"/>
            <p:cNvSpPr>
              <a:spLocks noChangeAspect="1"/>
            </p:cNvSpPr>
            <p:nvPr/>
          </p:nvSpPr>
          <p:spPr>
            <a:xfrm rot="13200064">
              <a:off x="7927313" y="319795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1" name="Elipse 220"/>
            <p:cNvSpPr>
              <a:spLocks noChangeAspect="1"/>
            </p:cNvSpPr>
            <p:nvPr/>
          </p:nvSpPr>
          <p:spPr>
            <a:xfrm rot="13200064">
              <a:off x="8056127" y="318783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2" name="Elipse 221"/>
            <p:cNvSpPr>
              <a:spLocks noChangeAspect="1"/>
            </p:cNvSpPr>
            <p:nvPr/>
          </p:nvSpPr>
          <p:spPr>
            <a:xfrm rot="14659895">
              <a:off x="8177226" y="321404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3" name="Elipse 222"/>
            <p:cNvSpPr>
              <a:spLocks noChangeAspect="1"/>
            </p:cNvSpPr>
            <p:nvPr/>
          </p:nvSpPr>
          <p:spPr>
            <a:xfrm rot="14659895">
              <a:off x="8115726" y="319246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4" name="Elipse 223"/>
            <p:cNvSpPr>
              <a:spLocks noChangeAspect="1"/>
            </p:cNvSpPr>
            <p:nvPr/>
          </p:nvSpPr>
          <p:spPr>
            <a:xfrm rot="14659895">
              <a:off x="8237268" y="323631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5" name="Elipse 224"/>
            <p:cNvSpPr>
              <a:spLocks noChangeAspect="1"/>
            </p:cNvSpPr>
            <p:nvPr/>
          </p:nvSpPr>
          <p:spPr>
            <a:xfrm rot="17842311">
              <a:off x="8295101" y="334827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6" name="Elipse 225"/>
            <p:cNvSpPr>
              <a:spLocks noChangeAspect="1"/>
            </p:cNvSpPr>
            <p:nvPr/>
          </p:nvSpPr>
          <p:spPr>
            <a:xfrm rot="17842311">
              <a:off x="8275364" y="328615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7" name="Elipse 226"/>
            <p:cNvSpPr>
              <a:spLocks noChangeAspect="1"/>
            </p:cNvSpPr>
            <p:nvPr/>
          </p:nvSpPr>
          <p:spPr>
            <a:xfrm rot="17842311">
              <a:off x="8313402" y="340964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8" name="Elipse 227"/>
            <p:cNvSpPr>
              <a:spLocks noChangeAspect="1"/>
            </p:cNvSpPr>
            <p:nvPr/>
          </p:nvSpPr>
          <p:spPr>
            <a:xfrm rot="19721711">
              <a:off x="8292271" y="3535071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9" name="Elipse 228"/>
            <p:cNvSpPr>
              <a:spLocks noChangeAspect="1"/>
            </p:cNvSpPr>
            <p:nvPr/>
          </p:nvSpPr>
          <p:spPr>
            <a:xfrm rot="19721711">
              <a:off x="8307701" y="347174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0" name="Elipse 229"/>
            <p:cNvSpPr>
              <a:spLocks noChangeAspect="1"/>
            </p:cNvSpPr>
            <p:nvPr/>
          </p:nvSpPr>
          <p:spPr>
            <a:xfrm rot="19721711">
              <a:off x="8276000" y="3597010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1" name="Elipse 230"/>
            <p:cNvSpPr>
              <a:spLocks noChangeAspect="1"/>
            </p:cNvSpPr>
            <p:nvPr/>
          </p:nvSpPr>
          <p:spPr>
            <a:xfrm rot="1031558">
              <a:off x="8189081" y="367875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2" name="Elipse 231"/>
            <p:cNvSpPr>
              <a:spLocks noChangeAspect="1"/>
            </p:cNvSpPr>
            <p:nvPr/>
          </p:nvSpPr>
          <p:spPr>
            <a:xfrm rot="1031558">
              <a:off x="8246729" y="364835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3" name="Elipse 232"/>
            <p:cNvSpPr>
              <a:spLocks noChangeAspect="1"/>
            </p:cNvSpPr>
            <p:nvPr/>
          </p:nvSpPr>
          <p:spPr>
            <a:xfrm rot="1031558">
              <a:off x="8131910" y="3707616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4" name="CaixaDeTexto 233"/>
            <p:cNvSpPr txBox="1"/>
            <p:nvPr/>
          </p:nvSpPr>
          <p:spPr>
            <a:xfrm>
              <a:off x="7896687" y="3341833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grpSp>
          <p:nvGrpSpPr>
            <p:cNvPr id="204" name="Grupo 460"/>
            <p:cNvGrpSpPr>
              <a:grpSpLocks noChangeAspect="1"/>
            </p:cNvGrpSpPr>
            <p:nvPr/>
          </p:nvGrpSpPr>
          <p:grpSpPr>
            <a:xfrm rot="19451967">
              <a:off x="7791603" y="3594697"/>
              <a:ext cx="176570" cy="49772"/>
              <a:chOff x="648147" y="4705980"/>
              <a:chExt cx="367853" cy="103691"/>
            </a:xfrm>
          </p:grpSpPr>
          <p:sp>
            <p:nvSpPr>
              <p:cNvPr id="329" name="Forma livre 32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0" name="Elipse 32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05" name="Grupo 463"/>
            <p:cNvGrpSpPr>
              <a:grpSpLocks noChangeAspect="1"/>
            </p:cNvGrpSpPr>
            <p:nvPr/>
          </p:nvGrpSpPr>
          <p:grpSpPr>
            <a:xfrm rot="18307728">
              <a:off x="7822227" y="3637029"/>
              <a:ext cx="176570" cy="49772"/>
              <a:chOff x="648147" y="4705980"/>
              <a:chExt cx="367853" cy="103691"/>
            </a:xfrm>
          </p:grpSpPr>
          <p:sp>
            <p:nvSpPr>
              <p:cNvPr id="327" name="Forma livre 32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" name="Elipse 32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5" name="Grupo 466"/>
            <p:cNvGrpSpPr>
              <a:grpSpLocks noChangeAspect="1"/>
            </p:cNvGrpSpPr>
            <p:nvPr/>
          </p:nvGrpSpPr>
          <p:grpSpPr>
            <a:xfrm rot="16871965">
              <a:off x="7872762" y="3655362"/>
              <a:ext cx="176570" cy="49772"/>
              <a:chOff x="648147" y="4705980"/>
              <a:chExt cx="367853" cy="103691"/>
            </a:xfrm>
          </p:grpSpPr>
          <p:sp>
            <p:nvSpPr>
              <p:cNvPr id="325" name="Forma livre 32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6" name="Elipse 32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6" name="Grupo 469"/>
            <p:cNvGrpSpPr>
              <a:grpSpLocks noChangeAspect="1"/>
            </p:cNvGrpSpPr>
            <p:nvPr/>
          </p:nvGrpSpPr>
          <p:grpSpPr>
            <a:xfrm rot="16496436">
              <a:off x="7929113" y="3670221"/>
              <a:ext cx="176570" cy="49772"/>
              <a:chOff x="648147" y="4705980"/>
              <a:chExt cx="367853" cy="103691"/>
            </a:xfrm>
          </p:grpSpPr>
          <p:sp>
            <p:nvSpPr>
              <p:cNvPr id="323" name="Forma livre 32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4" name="Elipse 32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7" name="Grupo 472"/>
            <p:cNvGrpSpPr>
              <a:grpSpLocks noChangeAspect="1"/>
            </p:cNvGrpSpPr>
            <p:nvPr/>
          </p:nvGrpSpPr>
          <p:grpSpPr>
            <a:xfrm rot="15926586">
              <a:off x="7982434" y="3665930"/>
              <a:ext cx="176570" cy="49772"/>
              <a:chOff x="648147" y="4705980"/>
              <a:chExt cx="367853" cy="103691"/>
            </a:xfrm>
          </p:grpSpPr>
          <p:sp>
            <p:nvSpPr>
              <p:cNvPr id="321" name="Forma livre 32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2" name="Elipse 32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8" name="Grupo 475"/>
            <p:cNvGrpSpPr>
              <a:grpSpLocks noChangeAspect="1"/>
            </p:cNvGrpSpPr>
            <p:nvPr/>
          </p:nvGrpSpPr>
          <p:grpSpPr>
            <a:xfrm rot="15471946">
              <a:off x="8036879" y="3669501"/>
              <a:ext cx="176570" cy="49772"/>
              <a:chOff x="648147" y="4705980"/>
              <a:chExt cx="367853" cy="103691"/>
            </a:xfrm>
          </p:grpSpPr>
          <p:sp>
            <p:nvSpPr>
              <p:cNvPr id="319" name="Forma livre 31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0" name="Elipse 31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39" name="Grupo 478"/>
            <p:cNvGrpSpPr>
              <a:grpSpLocks noChangeAspect="1"/>
            </p:cNvGrpSpPr>
            <p:nvPr/>
          </p:nvGrpSpPr>
          <p:grpSpPr>
            <a:xfrm rot="14903300">
              <a:off x="8089321" y="3645944"/>
              <a:ext cx="176570" cy="49772"/>
              <a:chOff x="648147" y="4705980"/>
              <a:chExt cx="367853" cy="103691"/>
            </a:xfrm>
          </p:grpSpPr>
          <p:sp>
            <p:nvSpPr>
              <p:cNvPr id="317" name="Forma livre 31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8" name="Elipse 31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0" name="Grupo 481"/>
            <p:cNvGrpSpPr>
              <a:grpSpLocks noChangeAspect="1"/>
            </p:cNvGrpSpPr>
            <p:nvPr/>
          </p:nvGrpSpPr>
          <p:grpSpPr>
            <a:xfrm rot="14309558">
              <a:off x="8140183" y="3614314"/>
              <a:ext cx="176570" cy="49772"/>
              <a:chOff x="648147" y="4705980"/>
              <a:chExt cx="367853" cy="103691"/>
            </a:xfrm>
          </p:grpSpPr>
          <p:sp>
            <p:nvSpPr>
              <p:cNvPr id="315" name="Forma livre 31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" name="Elipse 31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1" name="Grupo 484"/>
            <p:cNvGrpSpPr>
              <a:grpSpLocks noChangeAspect="1"/>
            </p:cNvGrpSpPr>
            <p:nvPr/>
          </p:nvGrpSpPr>
          <p:grpSpPr>
            <a:xfrm rot="12953653">
              <a:off x="8161482" y="3556382"/>
              <a:ext cx="176570" cy="49772"/>
              <a:chOff x="648147" y="4705980"/>
              <a:chExt cx="367853" cy="103691"/>
            </a:xfrm>
          </p:grpSpPr>
          <p:sp>
            <p:nvSpPr>
              <p:cNvPr id="313" name="Forma livre 31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4" name="Elipse 31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2" name="Grupo 487"/>
            <p:cNvGrpSpPr>
              <a:grpSpLocks noChangeAspect="1"/>
            </p:cNvGrpSpPr>
            <p:nvPr/>
          </p:nvGrpSpPr>
          <p:grpSpPr>
            <a:xfrm rot="12485112">
              <a:off x="8174654" y="3483738"/>
              <a:ext cx="176570" cy="49772"/>
              <a:chOff x="648147" y="4705980"/>
              <a:chExt cx="367853" cy="103691"/>
            </a:xfrm>
          </p:grpSpPr>
          <p:sp>
            <p:nvSpPr>
              <p:cNvPr id="311" name="Forma livre 31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2" name="Elipse 31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3" name="Grupo 490"/>
            <p:cNvGrpSpPr>
              <a:grpSpLocks noChangeAspect="1"/>
            </p:cNvGrpSpPr>
            <p:nvPr/>
          </p:nvGrpSpPr>
          <p:grpSpPr>
            <a:xfrm rot="20454143">
              <a:off x="7780961" y="3544119"/>
              <a:ext cx="176570" cy="49772"/>
              <a:chOff x="648147" y="4705980"/>
              <a:chExt cx="367853" cy="103691"/>
            </a:xfrm>
          </p:grpSpPr>
          <p:sp>
            <p:nvSpPr>
              <p:cNvPr id="309" name="Forma livre 30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" name="Elipse 30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4" name="Grupo 493"/>
            <p:cNvGrpSpPr>
              <a:grpSpLocks noChangeAspect="1"/>
            </p:cNvGrpSpPr>
            <p:nvPr/>
          </p:nvGrpSpPr>
          <p:grpSpPr>
            <a:xfrm rot="21323901">
              <a:off x="7770241" y="3499617"/>
              <a:ext cx="176570" cy="49772"/>
              <a:chOff x="648147" y="4705980"/>
              <a:chExt cx="367853" cy="103691"/>
            </a:xfrm>
          </p:grpSpPr>
          <p:sp>
            <p:nvSpPr>
              <p:cNvPr id="307" name="Forma livre 30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" name="Elipse 30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5" name="Grupo 496"/>
            <p:cNvGrpSpPr>
              <a:grpSpLocks noChangeAspect="1"/>
            </p:cNvGrpSpPr>
            <p:nvPr/>
          </p:nvGrpSpPr>
          <p:grpSpPr>
            <a:xfrm rot="377582">
              <a:off x="7761526" y="3443360"/>
              <a:ext cx="176570" cy="49772"/>
              <a:chOff x="648147" y="4705980"/>
              <a:chExt cx="367853" cy="103691"/>
            </a:xfrm>
          </p:grpSpPr>
          <p:sp>
            <p:nvSpPr>
              <p:cNvPr id="305" name="Forma livre 30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6" name="Elipse 30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6" name="Grupo 499"/>
            <p:cNvGrpSpPr>
              <a:grpSpLocks noChangeAspect="1"/>
            </p:cNvGrpSpPr>
            <p:nvPr/>
          </p:nvGrpSpPr>
          <p:grpSpPr>
            <a:xfrm rot="878064">
              <a:off x="7773915" y="3391838"/>
              <a:ext cx="176570" cy="49772"/>
              <a:chOff x="648147" y="4705980"/>
              <a:chExt cx="367853" cy="103691"/>
            </a:xfrm>
          </p:grpSpPr>
          <p:sp>
            <p:nvSpPr>
              <p:cNvPr id="303" name="Forma livre 30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4" name="Elipse 30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7" name="Grupo 502"/>
            <p:cNvGrpSpPr>
              <a:grpSpLocks noChangeAspect="1"/>
            </p:cNvGrpSpPr>
            <p:nvPr/>
          </p:nvGrpSpPr>
          <p:grpSpPr>
            <a:xfrm rot="1727943">
              <a:off x="7800606" y="3346045"/>
              <a:ext cx="176570" cy="49772"/>
              <a:chOff x="648147" y="4705980"/>
              <a:chExt cx="367853" cy="103691"/>
            </a:xfrm>
          </p:grpSpPr>
          <p:sp>
            <p:nvSpPr>
              <p:cNvPr id="301" name="Forma livre 30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2" name="Elipse 30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8" name="Grupo 505"/>
            <p:cNvGrpSpPr>
              <a:grpSpLocks noChangeAspect="1"/>
            </p:cNvGrpSpPr>
            <p:nvPr/>
          </p:nvGrpSpPr>
          <p:grpSpPr>
            <a:xfrm rot="2397859">
              <a:off x="7835273" y="3296332"/>
              <a:ext cx="176570" cy="49772"/>
              <a:chOff x="648147" y="4705980"/>
              <a:chExt cx="367853" cy="103691"/>
            </a:xfrm>
          </p:grpSpPr>
          <p:sp>
            <p:nvSpPr>
              <p:cNvPr id="299" name="Forma livre 29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0" name="Elipse 29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49" name="Grupo 508"/>
            <p:cNvGrpSpPr>
              <a:grpSpLocks noChangeAspect="1"/>
            </p:cNvGrpSpPr>
            <p:nvPr/>
          </p:nvGrpSpPr>
          <p:grpSpPr>
            <a:xfrm rot="3266418">
              <a:off x="7878449" y="3258236"/>
              <a:ext cx="176570" cy="49772"/>
              <a:chOff x="648147" y="4705980"/>
              <a:chExt cx="367853" cy="103691"/>
            </a:xfrm>
          </p:grpSpPr>
          <p:sp>
            <p:nvSpPr>
              <p:cNvPr id="297" name="Forma livre 29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8" name="Elipse 29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0" name="Grupo 511"/>
            <p:cNvGrpSpPr>
              <a:grpSpLocks noChangeAspect="1"/>
            </p:cNvGrpSpPr>
            <p:nvPr/>
          </p:nvGrpSpPr>
          <p:grpSpPr>
            <a:xfrm rot="4155719">
              <a:off x="7921693" y="3237796"/>
              <a:ext cx="176570" cy="49772"/>
              <a:chOff x="648147" y="4705980"/>
              <a:chExt cx="367853" cy="103691"/>
            </a:xfrm>
          </p:grpSpPr>
          <p:sp>
            <p:nvSpPr>
              <p:cNvPr id="295" name="Forma livre 29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6" name="Elipse 29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1" name="Grupo 514"/>
            <p:cNvGrpSpPr>
              <a:grpSpLocks noChangeAspect="1"/>
            </p:cNvGrpSpPr>
            <p:nvPr/>
          </p:nvGrpSpPr>
          <p:grpSpPr>
            <a:xfrm rot="4969015">
              <a:off x="7969648" y="3230332"/>
              <a:ext cx="176570" cy="49772"/>
              <a:chOff x="648147" y="4705980"/>
              <a:chExt cx="367853" cy="103691"/>
            </a:xfrm>
          </p:grpSpPr>
          <p:sp>
            <p:nvSpPr>
              <p:cNvPr id="293" name="Forma livre 29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4" name="Elipse 29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2" name="Grupo 517"/>
            <p:cNvGrpSpPr>
              <a:grpSpLocks noChangeAspect="1"/>
            </p:cNvGrpSpPr>
            <p:nvPr/>
          </p:nvGrpSpPr>
          <p:grpSpPr>
            <a:xfrm rot="5618542">
              <a:off x="8027315" y="3229723"/>
              <a:ext cx="176570" cy="49772"/>
              <a:chOff x="648147" y="4705980"/>
              <a:chExt cx="367853" cy="103691"/>
            </a:xfrm>
          </p:grpSpPr>
          <p:sp>
            <p:nvSpPr>
              <p:cNvPr id="291" name="Forma livre 29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2" name="Elipse 29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3" name="Grupo 520"/>
            <p:cNvGrpSpPr>
              <a:grpSpLocks noChangeAspect="1"/>
            </p:cNvGrpSpPr>
            <p:nvPr/>
          </p:nvGrpSpPr>
          <p:grpSpPr>
            <a:xfrm rot="6077226">
              <a:off x="8083443" y="3246307"/>
              <a:ext cx="176570" cy="49772"/>
              <a:chOff x="648147" y="4705980"/>
              <a:chExt cx="367853" cy="103691"/>
            </a:xfrm>
          </p:grpSpPr>
          <p:sp>
            <p:nvSpPr>
              <p:cNvPr id="289" name="Forma livre 28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Elipse 28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4" name="Grupo 523"/>
            <p:cNvGrpSpPr>
              <a:grpSpLocks noChangeAspect="1"/>
            </p:cNvGrpSpPr>
            <p:nvPr/>
          </p:nvGrpSpPr>
          <p:grpSpPr>
            <a:xfrm rot="6947619">
              <a:off x="8126667" y="3266761"/>
              <a:ext cx="176570" cy="49772"/>
              <a:chOff x="648147" y="4705980"/>
              <a:chExt cx="367853" cy="103691"/>
            </a:xfrm>
          </p:grpSpPr>
          <p:sp>
            <p:nvSpPr>
              <p:cNvPr id="287" name="Forma livre 28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8" name="Elipse 28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5" name="Grupo 526"/>
            <p:cNvGrpSpPr>
              <a:grpSpLocks noChangeAspect="1"/>
            </p:cNvGrpSpPr>
            <p:nvPr/>
          </p:nvGrpSpPr>
          <p:grpSpPr>
            <a:xfrm rot="7725616">
              <a:off x="8161010" y="3320971"/>
              <a:ext cx="176570" cy="49772"/>
              <a:chOff x="648147" y="4705980"/>
              <a:chExt cx="367853" cy="103691"/>
            </a:xfrm>
          </p:grpSpPr>
          <p:sp>
            <p:nvSpPr>
              <p:cNvPr id="285" name="Forma livre 28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6" name="Elipse 28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6" name="Grupo 529"/>
            <p:cNvGrpSpPr>
              <a:grpSpLocks noChangeAspect="1"/>
            </p:cNvGrpSpPr>
            <p:nvPr/>
          </p:nvGrpSpPr>
          <p:grpSpPr>
            <a:xfrm rot="9845915">
              <a:off x="8192541" y="3384703"/>
              <a:ext cx="176570" cy="49772"/>
              <a:chOff x="648147" y="4705980"/>
              <a:chExt cx="367853" cy="103691"/>
            </a:xfrm>
          </p:grpSpPr>
          <p:sp>
            <p:nvSpPr>
              <p:cNvPr id="283" name="Forma livre 28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4" name="Elipse 28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7" name="Grupo 532"/>
            <p:cNvGrpSpPr>
              <a:grpSpLocks noChangeAspect="1"/>
            </p:cNvGrpSpPr>
            <p:nvPr/>
          </p:nvGrpSpPr>
          <p:grpSpPr>
            <a:xfrm rot="11556875">
              <a:off x="8206481" y="3440612"/>
              <a:ext cx="176570" cy="49772"/>
              <a:chOff x="648147" y="4705980"/>
              <a:chExt cx="367853" cy="103691"/>
            </a:xfrm>
          </p:grpSpPr>
          <p:sp>
            <p:nvSpPr>
              <p:cNvPr id="281" name="Forma livre 28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2" name="Elipse 28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8" name="Grupo 538"/>
            <p:cNvGrpSpPr>
              <a:grpSpLocks noChangeAspect="1"/>
            </p:cNvGrpSpPr>
            <p:nvPr/>
          </p:nvGrpSpPr>
          <p:grpSpPr>
            <a:xfrm rot="2397859">
              <a:off x="7004797" y="3687807"/>
              <a:ext cx="176570" cy="49772"/>
              <a:chOff x="648147" y="4705980"/>
              <a:chExt cx="367853" cy="103691"/>
            </a:xfrm>
          </p:grpSpPr>
          <p:sp>
            <p:nvSpPr>
              <p:cNvPr id="279" name="Forma livre 27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0" name="Elipse 27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59" name="Grupo 541"/>
            <p:cNvGrpSpPr>
              <a:grpSpLocks noChangeAspect="1"/>
            </p:cNvGrpSpPr>
            <p:nvPr/>
          </p:nvGrpSpPr>
          <p:grpSpPr>
            <a:xfrm rot="9845915">
              <a:off x="7516928" y="3444126"/>
              <a:ext cx="176570" cy="49772"/>
              <a:chOff x="648147" y="4705980"/>
              <a:chExt cx="367853" cy="103691"/>
            </a:xfrm>
          </p:grpSpPr>
          <p:sp>
            <p:nvSpPr>
              <p:cNvPr id="277" name="Forma livre 27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8" name="Elipse 27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0" name="Grupo 544"/>
            <p:cNvGrpSpPr>
              <a:grpSpLocks noChangeAspect="1"/>
            </p:cNvGrpSpPr>
            <p:nvPr/>
          </p:nvGrpSpPr>
          <p:grpSpPr>
            <a:xfrm rot="9845915">
              <a:off x="7588937" y="3804166"/>
              <a:ext cx="176570" cy="49772"/>
              <a:chOff x="648147" y="4705980"/>
              <a:chExt cx="367853" cy="103691"/>
            </a:xfrm>
          </p:grpSpPr>
          <p:sp>
            <p:nvSpPr>
              <p:cNvPr id="275" name="Forma livre 27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6" name="Elipse 27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1" name="Grupo 550"/>
            <p:cNvGrpSpPr>
              <a:grpSpLocks noChangeAspect="1"/>
            </p:cNvGrpSpPr>
            <p:nvPr/>
          </p:nvGrpSpPr>
          <p:grpSpPr>
            <a:xfrm rot="1549625">
              <a:off x="8391751" y="3269667"/>
              <a:ext cx="176570" cy="49772"/>
              <a:chOff x="648147" y="4705980"/>
              <a:chExt cx="367853" cy="103691"/>
            </a:xfrm>
          </p:grpSpPr>
          <p:sp>
            <p:nvSpPr>
              <p:cNvPr id="273" name="Forma livre 27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4" name="Elipse 27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2" name="Grupo 553"/>
            <p:cNvGrpSpPr>
              <a:grpSpLocks noChangeAspect="1"/>
            </p:cNvGrpSpPr>
            <p:nvPr/>
          </p:nvGrpSpPr>
          <p:grpSpPr>
            <a:xfrm rot="14903300">
              <a:off x="6616761" y="3343231"/>
              <a:ext cx="176570" cy="49772"/>
              <a:chOff x="648147" y="4705980"/>
              <a:chExt cx="367853" cy="103691"/>
            </a:xfrm>
          </p:grpSpPr>
          <p:sp>
            <p:nvSpPr>
              <p:cNvPr id="271" name="Forma livre 27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2" name="Elipse 27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3" name="Grupo 556"/>
            <p:cNvGrpSpPr>
              <a:grpSpLocks noChangeAspect="1"/>
            </p:cNvGrpSpPr>
            <p:nvPr/>
          </p:nvGrpSpPr>
          <p:grpSpPr>
            <a:xfrm rot="16871965">
              <a:off x="8114834" y="2983385"/>
              <a:ext cx="176570" cy="49772"/>
              <a:chOff x="648147" y="4705980"/>
              <a:chExt cx="367853" cy="103691"/>
            </a:xfrm>
          </p:grpSpPr>
          <p:sp>
            <p:nvSpPr>
              <p:cNvPr id="269" name="Forma livre 26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0" name="Elipse 26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64" name="Grupo 559"/>
            <p:cNvGrpSpPr>
              <a:grpSpLocks noChangeAspect="1"/>
            </p:cNvGrpSpPr>
            <p:nvPr/>
          </p:nvGrpSpPr>
          <p:grpSpPr>
            <a:xfrm rot="12378830">
              <a:off x="7493849" y="3354090"/>
              <a:ext cx="176570" cy="49772"/>
              <a:chOff x="648147" y="4705980"/>
              <a:chExt cx="367853" cy="103691"/>
            </a:xfrm>
          </p:grpSpPr>
          <p:sp>
            <p:nvSpPr>
              <p:cNvPr id="267" name="Forma livre 26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8" name="Elipse 26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65" name="Grupo 1119"/>
          <p:cNvGrpSpPr/>
          <p:nvPr/>
        </p:nvGrpSpPr>
        <p:grpSpPr>
          <a:xfrm>
            <a:off x="8012527" y="3997081"/>
            <a:ext cx="2016000" cy="1152000"/>
            <a:chOff x="6655197" y="3997081"/>
            <a:chExt cx="2016000" cy="1152000"/>
          </a:xfrm>
        </p:grpSpPr>
        <p:sp>
          <p:nvSpPr>
            <p:cNvPr id="382" name="Elipse 215"/>
            <p:cNvSpPr>
              <a:spLocks noChangeAspect="1"/>
            </p:cNvSpPr>
            <p:nvPr/>
          </p:nvSpPr>
          <p:spPr>
            <a:xfrm>
              <a:off x="6655197" y="3997081"/>
              <a:ext cx="2016000" cy="1152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3" name="Forma livre 382"/>
            <p:cNvSpPr>
              <a:spLocks noChangeAspect="1"/>
            </p:cNvSpPr>
            <p:nvPr/>
          </p:nvSpPr>
          <p:spPr>
            <a:xfrm rot="2574828">
              <a:off x="7686333" y="4325242"/>
              <a:ext cx="697183" cy="696666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4" name="Forma livre 383"/>
            <p:cNvSpPr>
              <a:spLocks noChangeAspect="1"/>
            </p:cNvSpPr>
            <p:nvPr/>
          </p:nvSpPr>
          <p:spPr>
            <a:xfrm>
              <a:off x="6840918" y="4198724"/>
              <a:ext cx="744577" cy="744024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6" name="Grupo 140"/>
            <p:cNvGrpSpPr>
              <a:grpSpLocks noChangeAspect="1"/>
            </p:cNvGrpSpPr>
            <p:nvPr/>
          </p:nvGrpSpPr>
          <p:grpSpPr>
            <a:xfrm rot="5888975">
              <a:off x="6837515" y="4761140"/>
              <a:ext cx="161298" cy="161298"/>
              <a:chOff x="3711644" y="2210981"/>
              <a:chExt cx="322596" cy="322596"/>
            </a:xfrm>
          </p:grpSpPr>
          <p:sp>
            <p:nvSpPr>
              <p:cNvPr id="719" name="Elipse 56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0" name="Elipse 56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1" name="Elipse 567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2" name="Elipse 568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3" name="Elipse 56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1" name="Grupo 140"/>
            <p:cNvGrpSpPr>
              <a:grpSpLocks noChangeAspect="1"/>
            </p:cNvGrpSpPr>
            <p:nvPr/>
          </p:nvGrpSpPr>
          <p:grpSpPr>
            <a:xfrm rot="7191701">
              <a:off x="6769917" y="4575450"/>
              <a:ext cx="161298" cy="161298"/>
              <a:chOff x="3711644" y="2210981"/>
              <a:chExt cx="322596" cy="322596"/>
            </a:xfrm>
          </p:grpSpPr>
          <p:sp>
            <p:nvSpPr>
              <p:cNvPr id="714" name="Elipse 571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5" name="Elipse 572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6" name="Elipse 573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7" name="Elipse 574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8" name="Elipse 575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5" name="Grupo 140"/>
            <p:cNvGrpSpPr>
              <a:grpSpLocks noChangeAspect="1"/>
            </p:cNvGrpSpPr>
            <p:nvPr/>
          </p:nvGrpSpPr>
          <p:grpSpPr>
            <a:xfrm rot="9417673">
              <a:off x="6784966" y="4381885"/>
              <a:ext cx="161298" cy="161298"/>
              <a:chOff x="3711644" y="2210981"/>
              <a:chExt cx="322596" cy="322596"/>
            </a:xfrm>
          </p:grpSpPr>
          <p:sp>
            <p:nvSpPr>
              <p:cNvPr id="709" name="Elipse 577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0" name="Elipse 578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1" name="Elipse 579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2" name="Elipse 580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3" name="Elipse 581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6" name="Grupo 140"/>
            <p:cNvGrpSpPr>
              <a:grpSpLocks noChangeAspect="1"/>
            </p:cNvGrpSpPr>
            <p:nvPr/>
          </p:nvGrpSpPr>
          <p:grpSpPr>
            <a:xfrm rot="10269043">
              <a:off x="6888768" y="4220163"/>
              <a:ext cx="161298" cy="161298"/>
              <a:chOff x="3711644" y="2210981"/>
              <a:chExt cx="322596" cy="322596"/>
            </a:xfrm>
          </p:grpSpPr>
          <p:sp>
            <p:nvSpPr>
              <p:cNvPr id="704" name="Elipse 58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5" name="Elipse 58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6" name="Elipse 585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7" name="Elipse 586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8" name="Elipse 58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7" name="Grupo 140"/>
            <p:cNvGrpSpPr>
              <a:grpSpLocks noChangeAspect="1"/>
            </p:cNvGrpSpPr>
            <p:nvPr/>
          </p:nvGrpSpPr>
          <p:grpSpPr>
            <a:xfrm rot="13915390">
              <a:off x="7258031" y="4123396"/>
              <a:ext cx="161298" cy="161298"/>
              <a:chOff x="3711644" y="2210981"/>
              <a:chExt cx="322596" cy="322596"/>
            </a:xfrm>
          </p:grpSpPr>
          <p:sp>
            <p:nvSpPr>
              <p:cNvPr id="699" name="Elipse 589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0" name="Elipse 590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1" name="Elipse 591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2" name="Elipse 592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3" name="Elipse 593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8" name="Grupo 140"/>
            <p:cNvGrpSpPr>
              <a:grpSpLocks noChangeAspect="1"/>
            </p:cNvGrpSpPr>
            <p:nvPr/>
          </p:nvGrpSpPr>
          <p:grpSpPr>
            <a:xfrm rot="16200000">
              <a:off x="7424198" y="4212978"/>
              <a:ext cx="161298" cy="161298"/>
              <a:chOff x="3711644" y="2210981"/>
              <a:chExt cx="322596" cy="322596"/>
            </a:xfrm>
          </p:grpSpPr>
          <p:sp>
            <p:nvSpPr>
              <p:cNvPr id="694" name="Elipse 59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5" name="Elipse 59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6" name="Elipse 597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7" name="Elipse 696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8" name="Elipse 69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89" name="Grupo 140"/>
            <p:cNvGrpSpPr>
              <a:grpSpLocks noChangeAspect="1"/>
            </p:cNvGrpSpPr>
            <p:nvPr/>
          </p:nvGrpSpPr>
          <p:grpSpPr>
            <a:xfrm rot="18499573">
              <a:off x="7503870" y="4386175"/>
              <a:ext cx="161298" cy="161298"/>
              <a:chOff x="3711644" y="2210981"/>
              <a:chExt cx="322596" cy="322596"/>
            </a:xfrm>
          </p:grpSpPr>
          <p:sp>
            <p:nvSpPr>
              <p:cNvPr id="689" name="Elipse 688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0" name="Elipse 689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1" name="Elipse 690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2" name="Elipse 691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3" name="Elipse 692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0" name="Grupo 140"/>
            <p:cNvGrpSpPr>
              <a:grpSpLocks noChangeAspect="1"/>
            </p:cNvGrpSpPr>
            <p:nvPr/>
          </p:nvGrpSpPr>
          <p:grpSpPr>
            <a:xfrm rot="19721711">
              <a:off x="7504716" y="4580334"/>
              <a:ext cx="161298" cy="161298"/>
              <a:chOff x="3711644" y="2210981"/>
              <a:chExt cx="322596" cy="322596"/>
            </a:xfrm>
          </p:grpSpPr>
          <p:sp>
            <p:nvSpPr>
              <p:cNvPr id="684" name="Elipse 68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5" name="Elipse 68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6" name="Elipse 685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7" name="Elipse 686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8" name="Elipse 68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1" name="Grupo 140"/>
            <p:cNvGrpSpPr>
              <a:grpSpLocks noChangeAspect="1"/>
            </p:cNvGrpSpPr>
            <p:nvPr/>
          </p:nvGrpSpPr>
          <p:grpSpPr>
            <a:xfrm rot="2106340">
              <a:off x="7187939" y="4846942"/>
              <a:ext cx="161298" cy="161298"/>
              <a:chOff x="3711644" y="2210981"/>
              <a:chExt cx="322596" cy="322596"/>
            </a:xfrm>
          </p:grpSpPr>
          <p:sp>
            <p:nvSpPr>
              <p:cNvPr id="679" name="Elipse 678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0" name="Elipse 679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1" name="Elipse 680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2" name="Elipse 681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3" name="Elipse 682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2" name="Grupo 140"/>
            <p:cNvGrpSpPr>
              <a:grpSpLocks noChangeAspect="1"/>
            </p:cNvGrpSpPr>
            <p:nvPr/>
          </p:nvGrpSpPr>
          <p:grpSpPr>
            <a:xfrm rot="17842311">
              <a:off x="8306098" y="4507759"/>
              <a:ext cx="161298" cy="161298"/>
              <a:chOff x="3711644" y="2210981"/>
              <a:chExt cx="322596" cy="322596"/>
            </a:xfrm>
          </p:grpSpPr>
          <p:sp>
            <p:nvSpPr>
              <p:cNvPr id="674" name="Elipse 67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5" name="Elipse 67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6" name="Elipse 675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7" name="Elipse 676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8" name="Elipse 67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3" name="Grupo 140"/>
            <p:cNvGrpSpPr>
              <a:grpSpLocks noChangeAspect="1"/>
            </p:cNvGrpSpPr>
            <p:nvPr/>
          </p:nvGrpSpPr>
          <p:grpSpPr>
            <a:xfrm rot="20592522">
              <a:off x="8305050" y="4697264"/>
              <a:ext cx="161298" cy="161298"/>
              <a:chOff x="3711644" y="2210981"/>
              <a:chExt cx="322596" cy="322596"/>
            </a:xfrm>
          </p:grpSpPr>
          <p:sp>
            <p:nvSpPr>
              <p:cNvPr id="669" name="Elipse 668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0" name="Elipse 669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1" name="Elipse 670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2" name="Elipse 671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3" name="Elipse 672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4" name="Grupo 140"/>
            <p:cNvGrpSpPr>
              <a:grpSpLocks noChangeAspect="1"/>
            </p:cNvGrpSpPr>
            <p:nvPr/>
          </p:nvGrpSpPr>
          <p:grpSpPr>
            <a:xfrm>
              <a:off x="8190095" y="4843260"/>
              <a:ext cx="161298" cy="161298"/>
              <a:chOff x="3711644" y="2210981"/>
              <a:chExt cx="322596" cy="322596"/>
            </a:xfrm>
          </p:grpSpPr>
          <p:sp>
            <p:nvSpPr>
              <p:cNvPr id="664" name="Elipse 66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5" name="Elipse 66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6" name="Elipse 665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7" name="Elipse 666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8" name="Elipse 66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5" name="Grupo 140"/>
            <p:cNvGrpSpPr>
              <a:grpSpLocks noChangeAspect="1"/>
            </p:cNvGrpSpPr>
            <p:nvPr/>
          </p:nvGrpSpPr>
          <p:grpSpPr>
            <a:xfrm rot="1934735">
              <a:off x="8029773" y="4932118"/>
              <a:ext cx="161298" cy="161298"/>
              <a:chOff x="3711644" y="2210981"/>
              <a:chExt cx="322596" cy="322596"/>
            </a:xfrm>
          </p:grpSpPr>
          <p:sp>
            <p:nvSpPr>
              <p:cNvPr id="659" name="Elipse 658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0" name="Elipse 659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1" name="Elipse 660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2" name="Elipse 661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3" name="Elipse 662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6" name="Grupo 140"/>
            <p:cNvGrpSpPr>
              <a:grpSpLocks noChangeAspect="1"/>
            </p:cNvGrpSpPr>
            <p:nvPr/>
          </p:nvGrpSpPr>
          <p:grpSpPr>
            <a:xfrm rot="4753255">
              <a:off x="7738558" y="4870436"/>
              <a:ext cx="161298" cy="161298"/>
              <a:chOff x="3711644" y="2210981"/>
              <a:chExt cx="322596" cy="322596"/>
            </a:xfrm>
          </p:grpSpPr>
          <p:sp>
            <p:nvSpPr>
              <p:cNvPr id="654" name="Elipse 65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5" name="Elipse 65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6" name="Elipse 655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7" name="Elipse 656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8" name="Elipse 65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7" name="Grupo 140"/>
            <p:cNvGrpSpPr>
              <a:grpSpLocks noChangeAspect="1"/>
            </p:cNvGrpSpPr>
            <p:nvPr/>
          </p:nvGrpSpPr>
          <p:grpSpPr>
            <a:xfrm rot="8916872">
              <a:off x="7612561" y="4550044"/>
              <a:ext cx="147473" cy="145856"/>
              <a:chOff x="3711644" y="2210981"/>
              <a:chExt cx="294945" cy="291711"/>
            </a:xfrm>
          </p:grpSpPr>
          <p:sp>
            <p:nvSpPr>
              <p:cNvPr id="651" name="Elipse 650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2" name="Elipse 651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3" name="Elipse 652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8" name="Grupo 140"/>
            <p:cNvGrpSpPr>
              <a:grpSpLocks noChangeAspect="1"/>
            </p:cNvGrpSpPr>
            <p:nvPr/>
          </p:nvGrpSpPr>
          <p:grpSpPr>
            <a:xfrm rot="12963198">
              <a:off x="7840682" y="4267337"/>
              <a:ext cx="161298" cy="161298"/>
              <a:chOff x="3711644" y="2210981"/>
              <a:chExt cx="322596" cy="322596"/>
            </a:xfrm>
          </p:grpSpPr>
          <p:sp>
            <p:nvSpPr>
              <p:cNvPr id="646" name="Elipse 64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7" name="Elipse 64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8" name="Elipse 647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9" name="Elipse 648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0" name="Elipse 64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399" name="Grupo 140"/>
            <p:cNvGrpSpPr>
              <a:grpSpLocks noChangeAspect="1"/>
            </p:cNvGrpSpPr>
            <p:nvPr/>
          </p:nvGrpSpPr>
          <p:grpSpPr>
            <a:xfrm rot="13931473">
              <a:off x="8040642" y="4246436"/>
              <a:ext cx="161298" cy="161298"/>
              <a:chOff x="3711644" y="2210981"/>
              <a:chExt cx="322596" cy="322596"/>
            </a:xfrm>
          </p:grpSpPr>
          <p:sp>
            <p:nvSpPr>
              <p:cNvPr id="641" name="Elipse 640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2" name="Elipse 641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3" name="Elipse 642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4" name="Elipse 643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5" name="Elipse 644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0" name="Grupo 140"/>
            <p:cNvGrpSpPr>
              <a:grpSpLocks noChangeAspect="1"/>
            </p:cNvGrpSpPr>
            <p:nvPr/>
          </p:nvGrpSpPr>
          <p:grpSpPr>
            <a:xfrm rot="16357249">
              <a:off x="8200879" y="4346311"/>
              <a:ext cx="161298" cy="161298"/>
              <a:chOff x="3711644" y="2210981"/>
              <a:chExt cx="322596" cy="322596"/>
            </a:xfrm>
          </p:grpSpPr>
          <p:sp>
            <p:nvSpPr>
              <p:cNvPr id="636" name="Elipse 63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7" name="Elipse 63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8" name="Elipse 637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9" name="Elipse 638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0" name="Elipse 63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03" name="CaixaDeTexto 402"/>
            <p:cNvSpPr txBox="1"/>
            <p:nvPr/>
          </p:nvSpPr>
          <p:spPr>
            <a:xfrm>
              <a:off x="7873528" y="4512042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sp>
          <p:nvSpPr>
            <p:cNvPr id="404" name="CaixaDeTexto 403"/>
            <p:cNvSpPr txBox="1"/>
            <p:nvPr/>
          </p:nvSpPr>
          <p:spPr>
            <a:xfrm>
              <a:off x="7022902" y="4440034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grpSp>
          <p:nvGrpSpPr>
            <p:cNvPr id="401" name="Grupo 140"/>
            <p:cNvGrpSpPr>
              <a:grpSpLocks noChangeAspect="1"/>
            </p:cNvGrpSpPr>
            <p:nvPr/>
          </p:nvGrpSpPr>
          <p:grpSpPr>
            <a:xfrm rot="13000697">
              <a:off x="7058305" y="4115291"/>
              <a:ext cx="161298" cy="161298"/>
              <a:chOff x="3711644" y="2210981"/>
              <a:chExt cx="322596" cy="322596"/>
            </a:xfrm>
          </p:grpSpPr>
          <p:sp>
            <p:nvSpPr>
              <p:cNvPr id="631" name="Elipse 630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2" name="Elipse 631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3" name="Elipse 632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4" name="Elipse 633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5" name="Elipse 634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2" name="Grupo 140"/>
            <p:cNvGrpSpPr>
              <a:grpSpLocks noChangeAspect="1"/>
            </p:cNvGrpSpPr>
            <p:nvPr/>
          </p:nvGrpSpPr>
          <p:grpSpPr>
            <a:xfrm rot="3305928">
              <a:off x="6997635" y="4866568"/>
              <a:ext cx="161298" cy="161298"/>
              <a:chOff x="3711644" y="2210981"/>
              <a:chExt cx="322596" cy="322596"/>
            </a:xfrm>
          </p:grpSpPr>
          <p:sp>
            <p:nvSpPr>
              <p:cNvPr id="626" name="Elipse 62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7" name="Elipse 62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8" name="Elipse 627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9" name="Elipse 628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0" name="Elipse 62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5" name="Grupo 140"/>
            <p:cNvGrpSpPr>
              <a:grpSpLocks noChangeAspect="1"/>
            </p:cNvGrpSpPr>
            <p:nvPr/>
          </p:nvGrpSpPr>
          <p:grpSpPr>
            <a:xfrm rot="454386">
              <a:off x="7371130" y="4782300"/>
              <a:ext cx="161298" cy="161298"/>
              <a:chOff x="3711644" y="2210981"/>
              <a:chExt cx="322596" cy="322596"/>
            </a:xfrm>
          </p:grpSpPr>
          <p:sp>
            <p:nvSpPr>
              <p:cNvPr id="621" name="Elipse 620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2" name="Elipse 621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3" name="Elipse 622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4" name="Elipse 623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5" name="Elipse 624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06" name="Grupo 140"/>
            <p:cNvGrpSpPr>
              <a:grpSpLocks noChangeAspect="1"/>
            </p:cNvGrpSpPr>
            <p:nvPr/>
          </p:nvGrpSpPr>
          <p:grpSpPr>
            <a:xfrm rot="6259082">
              <a:off x="7607426" y="4736582"/>
              <a:ext cx="161298" cy="161298"/>
              <a:chOff x="3711644" y="2210981"/>
              <a:chExt cx="322596" cy="322596"/>
            </a:xfrm>
          </p:grpSpPr>
          <p:sp>
            <p:nvSpPr>
              <p:cNvPr id="616" name="Elipse 61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7" name="Elipse 61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8" name="Elipse 617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9" name="Elipse 618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0" name="Elipse 61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09" name="Elipse 408"/>
            <p:cNvSpPr>
              <a:spLocks noChangeAspect="1"/>
            </p:cNvSpPr>
            <p:nvPr/>
          </p:nvSpPr>
          <p:spPr>
            <a:xfrm rot="454386">
              <a:off x="7514510" y="474186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0" name="Elipse 409"/>
            <p:cNvSpPr>
              <a:spLocks noChangeAspect="1"/>
            </p:cNvSpPr>
            <p:nvPr/>
          </p:nvSpPr>
          <p:spPr>
            <a:xfrm rot="8916872">
              <a:off x="7612518" y="4533371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1" name="Elipse 410"/>
            <p:cNvSpPr>
              <a:spLocks noChangeAspect="1"/>
            </p:cNvSpPr>
            <p:nvPr/>
          </p:nvSpPr>
          <p:spPr>
            <a:xfrm rot="8916872">
              <a:off x="7581565" y="473052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2" name="Elipse 411"/>
            <p:cNvSpPr>
              <a:spLocks noChangeAspect="1"/>
            </p:cNvSpPr>
            <p:nvPr/>
          </p:nvSpPr>
          <p:spPr>
            <a:xfrm rot="8916872">
              <a:off x="7538129" y="4799396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3" name="Elipse 412"/>
            <p:cNvSpPr>
              <a:spLocks noChangeAspect="1"/>
            </p:cNvSpPr>
            <p:nvPr/>
          </p:nvSpPr>
          <p:spPr>
            <a:xfrm rot="8916872">
              <a:off x="7538129" y="485949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07" name="Grupo 140"/>
            <p:cNvGrpSpPr>
              <a:grpSpLocks noChangeAspect="1"/>
            </p:cNvGrpSpPr>
            <p:nvPr/>
          </p:nvGrpSpPr>
          <p:grpSpPr>
            <a:xfrm rot="10228480">
              <a:off x="7672753" y="4360337"/>
              <a:ext cx="161298" cy="161298"/>
              <a:chOff x="3711644" y="2210981"/>
              <a:chExt cx="322596" cy="322596"/>
            </a:xfrm>
          </p:grpSpPr>
          <p:sp>
            <p:nvSpPr>
              <p:cNvPr id="611" name="Elipse 610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2" name="Elipse 611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3" name="Elipse 612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4" name="Elipse 613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5" name="Elipse 614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5" name="Elipse 414"/>
            <p:cNvSpPr>
              <a:spLocks noChangeAspect="1"/>
            </p:cNvSpPr>
            <p:nvPr/>
          </p:nvSpPr>
          <p:spPr>
            <a:xfrm rot="8916872">
              <a:off x="7898022" y="4979331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6" name="Elipse 415"/>
            <p:cNvSpPr>
              <a:spLocks noChangeAspect="1"/>
            </p:cNvSpPr>
            <p:nvPr/>
          </p:nvSpPr>
          <p:spPr>
            <a:xfrm rot="8916872">
              <a:off x="7957553" y="4998381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7" name="Elipse 416"/>
            <p:cNvSpPr>
              <a:spLocks noChangeAspect="1"/>
            </p:cNvSpPr>
            <p:nvPr/>
          </p:nvSpPr>
          <p:spPr>
            <a:xfrm rot="8916872">
              <a:off x="7911589" y="503372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8" name="Elipse 417"/>
            <p:cNvSpPr>
              <a:spLocks noChangeAspect="1"/>
            </p:cNvSpPr>
            <p:nvPr/>
          </p:nvSpPr>
          <p:spPr>
            <a:xfrm rot="8916872">
              <a:off x="7992403" y="5044691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08" name="Grupo 711"/>
            <p:cNvGrpSpPr>
              <a:grpSpLocks noChangeAspect="1"/>
            </p:cNvGrpSpPr>
            <p:nvPr/>
          </p:nvGrpSpPr>
          <p:grpSpPr>
            <a:xfrm rot="9845915">
              <a:off x="7433908" y="4416346"/>
              <a:ext cx="176570" cy="49772"/>
              <a:chOff x="648147" y="4705980"/>
              <a:chExt cx="367853" cy="103691"/>
            </a:xfrm>
          </p:grpSpPr>
          <p:sp>
            <p:nvSpPr>
              <p:cNvPr id="609" name="Forma livre 60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0" name="Elipse 60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4" name="Grupo 714"/>
            <p:cNvGrpSpPr>
              <a:grpSpLocks noChangeAspect="1"/>
            </p:cNvGrpSpPr>
            <p:nvPr/>
          </p:nvGrpSpPr>
          <p:grpSpPr>
            <a:xfrm rot="10356357">
              <a:off x="7436289" y="4487783"/>
              <a:ext cx="176570" cy="49772"/>
              <a:chOff x="648147" y="4705980"/>
              <a:chExt cx="367853" cy="103691"/>
            </a:xfrm>
          </p:grpSpPr>
          <p:sp>
            <p:nvSpPr>
              <p:cNvPr id="607" name="Forma livre 60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8" name="Elipse 60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19" name="Grupo 717"/>
            <p:cNvGrpSpPr>
              <a:grpSpLocks noChangeAspect="1"/>
            </p:cNvGrpSpPr>
            <p:nvPr/>
          </p:nvGrpSpPr>
          <p:grpSpPr>
            <a:xfrm rot="11102431">
              <a:off x="7438993" y="4557236"/>
              <a:ext cx="176570" cy="49772"/>
              <a:chOff x="648147" y="4705980"/>
              <a:chExt cx="367853" cy="103691"/>
            </a:xfrm>
          </p:grpSpPr>
          <p:sp>
            <p:nvSpPr>
              <p:cNvPr id="605" name="Forma livre 60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6" name="Elipse 60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0" name="Grupo 720"/>
            <p:cNvGrpSpPr>
              <a:grpSpLocks noChangeAspect="1"/>
            </p:cNvGrpSpPr>
            <p:nvPr/>
          </p:nvGrpSpPr>
          <p:grpSpPr>
            <a:xfrm rot="12181452">
              <a:off x="7422648" y="4630881"/>
              <a:ext cx="176570" cy="49772"/>
              <a:chOff x="648147" y="4705980"/>
              <a:chExt cx="367853" cy="103691"/>
            </a:xfrm>
          </p:grpSpPr>
          <p:sp>
            <p:nvSpPr>
              <p:cNvPr id="603" name="Forma livre 60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4" name="Elipse 60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1" name="Grupo 723"/>
            <p:cNvGrpSpPr>
              <a:grpSpLocks noChangeAspect="1"/>
            </p:cNvGrpSpPr>
            <p:nvPr/>
          </p:nvGrpSpPr>
          <p:grpSpPr>
            <a:xfrm rot="12783349">
              <a:off x="7401540" y="4706336"/>
              <a:ext cx="176570" cy="49772"/>
              <a:chOff x="648147" y="4705980"/>
              <a:chExt cx="367853" cy="103691"/>
            </a:xfrm>
          </p:grpSpPr>
          <p:sp>
            <p:nvSpPr>
              <p:cNvPr id="601" name="Forma livre 60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2" name="Elipse 60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2" name="Grupo 726"/>
            <p:cNvGrpSpPr>
              <a:grpSpLocks noChangeAspect="1"/>
            </p:cNvGrpSpPr>
            <p:nvPr/>
          </p:nvGrpSpPr>
          <p:grpSpPr>
            <a:xfrm rot="13583348">
              <a:off x="7335758" y="4761602"/>
              <a:ext cx="176570" cy="49772"/>
              <a:chOff x="648147" y="4705980"/>
              <a:chExt cx="367853" cy="103691"/>
            </a:xfrm>
          </p:grpSpPr>
          <p:sp>
            <p:nvSpPr>
              <p:cNvPr id="599" name="Forma livre 59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0" name="Elipse 59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3" name="Grupo 729"/>
            <p:cNvGrpSpPr>
              <a:grpSpLocks noChangeAspect="1"/>
            </p:cNvGrpSpPr>
            <p:nvPr/>
          </p:nvGrpSpPr>
          <p:grpSpPr>
            <a:xfrm rot="13993559">
              <a:off x="7294360" y="4806772"/>
              <a:ext cx="176570" cy="49772"/>
              <a:chOff x="648147" y="4705980"/>
              <a:chExt cx="367853" cy="103691"/>
            </a:xfrm>
          </p:grpSpPr>
          <p:sp>
            <p:nvSpPr>
              <p:cNvPr id="597" name="Forma livre 59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8" name="Elipse 59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4" name="Grupo 732"/>
            <p:cNvGrpSpPr>
              <a:grpSpLocks noChangeAspect="1"/>
            </p:cNvGrpSpPr>
            <p:nvPr/>
          </p:nvGrpSpPr>
          <p:grpSpPr>
            <a:xfrm rot="14730872">
              <a:off x="7236293" y="4818604"/>
              <a:ext cx="176570" cy="49772"/>
              <a:chOff x="648147" y="4705980"/>
              <a:chExt cx="367853" cy="103691"/>
            </a:xfrm>
          </p:grpSpPr>
          <p:sp>
            <p:nvSpPr>
              <p:cNvPr id="595" name="Forma livre 59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6" name="Elipse 59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5" name="Grupo 735"/>
            <p:cNvGrpSpPr>
              <a:grpSpLocks noChangeAspect="1"/>
            </p:cNvGrpSpPr>
            <p:nvPr/>
          </p:nvGrpSpPr>
          <p:grpSpPr>
            <a:xfrm rot="15460898">
              <a:off x="7178796" y="4832246"/>
              <a:ext cx="176570" cy="49772"/>
              <a:chOff x="648147" y="4705980"/>
              <a:chExt cx="367853" cy="103691"/>
            </a:xfrm>
          </p:grpSpPr>
          <p:sp>
            <p:nvSpPr>
              <p:cNvPr id="593" name="Forma livre 59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4" name="Elipse 59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6" name="Grupo 738"/>
            <p:cNvGrpSpPr>
              <a:grpSpLocks noChangeAspect="1"/>
            </p:cNvGrpSpPr>
            <p:nvPr/>
          </p:nvGrpSpPr>
          <p:grpSpPr>
            <a:xfrm rot="15844155">
              <a:off x="7119488" y="4841126"/>
              <a:ext cx="176570" cy="49772"/>
              <a:chOff x="648147" y="4705980"/>
              <a:chExt cx="367853" cy="103691"/>
            </a:xfrm>
          </p:grpSpPr>
          <p:sp>
            <p:nvSpPr>
              <p:cNvPr id="591" name="Forma livre 59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2" name="Elipse 59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7" name="Grupo 741"/>
            <p:cNvGrpSpPr>
              <a:grpSpLocks noChangeAspect="1"/>
            </p:cNvGrpSpPr>
            <p:nvPr/>
          </p:nvGrpSpPr>
          <p:grpSpPr>
            <a:xfrm rot="16879695">
              <a:off x="7046462" y="4845244"/>
              <a:ext cx="176570" cy="49772"/>
              <a:chOff x="648147" y="4705980"/>
              <a:chExt cx="367853" cy="103691"/>
            </a:xfrm>
          </p:grpSpPr>
          <p:sp>
            <p:nvSpPr>
              <p:cNvPr id="589" name="Forma livre 58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0" name="Elipse 58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8" name="Grupo 744"/>
            <p:cNvGrpSpPr>
              <a:grpSpLocks noChangeAspect="1"/>
            </p:cNvGrpSpPr>
            <p:nvPr/>
          </p:nvGrpSpPr>
          <p:grpSpPr>
            <a:xfrm rot="16879695">
              <a:off x="6976389" y="4844599"/>
              <a:ext cx="176570" cy="49772"/>
              <a:chOff x="648147" y="4705980"/>
              <a:chExt cx="367853" cy="103691"/>
            </a:xfrm>
          </p:grpSpPr>
          <p:sp>
            <p:nvSpPr>
              <p:cNvPr id="587" name="Forma livre 58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8" name="Elipse 58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29" name="Grupo 747"/>
            <p:cNvGrpSpPr>
              <a:grpSpLocks noChangeAspect="1"/>
            </p:cNvGrpSpPr>
            <p:nvPr/>
          </p:nvGrpSpPr>
          <p:grpSpPr>
            <a:xfrm rot="17654599">
              <a:off x="6916412" y="4824904"/>
              <a:ext cx="176570" cy="49772"/>
              <a:chOff x="648147" y="4705980"/>
              <a:chExt cx="367853" cy="103691"/>
            </a:xfrm>
          </p:grpSpPr>
          <p:sp>
            <p:nvSpPr>
              <p:cNvPr id="585" name="Forma livre 58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6" name="Elipse 58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0" name="Grupo 750"/>
            <p:cNvGrpSpPr>
              <a:grpSpLocks noChangeAspect="1"/>
            </p:cNvGrpSpPr>
            <p:nvPr/>
          </p:nvGrpSpPr>
          <p:grpSpPr>
            <a:xfrm rot="18398200">
              <a:off x="6887960" y="4776634"/>
              <a:ext cx="176570" cy="49772"/>
              <a:chOff x="648147" y="4705980"/>
              <a:chExt cx="367853" cy="103691"/>
            </a:xfrm>
          </p:grpSpPr>
          <p:sp>
            <p:nvSpPr>
              <p:cNvPr id="583" name="Forma livre 58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4" name="Elipse 58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1" name="Grupo 753"/>
            <p:cNvGrpSpPr>
              <a:grpSpLocks noChangeAspect="1"/>
            </p:cNvGrpSpPr>
            <p:nvPr/>
          </p:nvGrpSpPr>
          <p:grpSpPr>
            <a:xfrm rot="19243100">
              <a:off x="6862461" y="4733697"/>
              <a:ext cx="176570" cy="49772"/>
              <a:chOff x="648147" y="4705980"/>
              <a:chExt cx="367853" cy="103691"/>
            </a:xfrm>
          </p:grpSpPr>
          <p:sp>
            <p:nvSpPr>
              <p:cNvPr id="581" name="Forma livre 58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2" name="Elipse 58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2" name="Grupo 756"/>
            <p:cNvGrpSpPr>
              <a:grpSpLocks noChangeAspect="1"/>
            </p:cNvGrpSpPr>
            <p:nvPr/>
          </p:nvGrpSpPr>
          <p:grpSpPr>
            <a:xfrm rot="20133642">
              <a:off x="6848868" y="4688950"/>
              <a:ext cx="176570" cy="49772"/>
              <a:chOff x="648147" y="4705980"/>
              <a:chExt cx="367853" cy="103691"/>
            </a:xfrm>
          </p:grpSpPr>
          <p:sp>
            <p:nvSpPr>
              <p:cNvPr id="579" name="Forma livre 57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80" name="Elipse 57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3" name="Grupo 759"/>
            <p:cNvGrpSpPr>
              <a:grpSpLocks noChangeAspect="1"/>
            </p:cNvGrpSpPr>
            <p:nvPr/>
          </p:nvGrpSpPr>
          <p:grpSpPr>
            <a:xfrm rot="20133642">
              <a:off x="6835846" y="4630487"/>
              <a:ext cx="176570" cy="49772"/>
              <a:chOff x="648147" y="4705980"/>
              <a:chExt cx="367853" cy="103691"/>
            </a:xfrm>
          </p:grpSpPr>
          <p:sp>
            <p:nvSpPr>
              <p:cNvPr id="577" name="Forma livre 57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8" name="Elipse 57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4" name="Grupo 762"/>
            <p:cNvGrpSpPr>
              <a:grpSpLocks noChangeAspect="1"/>
            </p:cNvGrpSpPr>
            <p:nvPr/>
          </p:nvGrpSpPr>
          <p:grpSpPr>
            <a:xfrm rot="20606958">
              <a:off x="6815680" y="4567259"/>
              <a:ext cx="176570" cy="49772"/>
              <a:chOff x="648147" y="4705980"/>
              <a:chExt cx="367853" cy="103691"/>
            </a:xfrm>
          </p:grpSpPr>
          <p:sp>
            <p:nvSpPr>
              <p:cNvPr id="575" name="Forma livre 57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6" name="Elipse 57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5" name="Grupo 765"/>
            <p:cNvGrpSpPr>
              <a:grpSpLocks noChangeAspect="1"/>
            </p:cNvGrpSpPr>
            <p:nvPr/>
          </p:nvGrpSpPr>
          <p:grpSpPr>
            <a:xfrm rot="21344871">
              <a:off x="6809298" y="4514631"/>
              <a:ext cx="176570" cy="49772"/>
              <a:chOff x="648147" y="4705980"/>
              <a:chExt cx="367853" cy="103691"/>
            </a:xfrm>
          </p:grpSpPr>
          <p:sp>
            <p:nvSpPr>
              <p:cNvPr id="573" name="Forma livre 57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4" name="Elipse 57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6" name="Grupo 768"/>
            <p:cNvGrpSpPr>
              <a:grpSpLocks noChangeAspect="1"/>
            </p:cNvGrpSpPr>
            <p:nvPr/>
          </p:nvGrpSpPr>
          <p:grpSpPr>
            <a:xfrm rot="169173">
              <a:off x="6822471" y="4459688"/>
              <a:ext cx="176570" cy="49772"/>
              <a:chOff x="648147" y="4705980"/>
              <a:chExt cx="367853" cy="103691"/>
            </a:xfrm>
          </p:grpSpPr>
          <p:sp>
            <p:nvSpPr>
              <p:cNvPr id="571" name="Forma livre 57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2" name="Elipse 57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7" name="Grupo 771"/>
            <p:cNvGrpSpPr>
              <a:grpSpLocks noChangeAspect="1"/>
            </p:cNvGrpSpPr>
            <p:nvPr/>
          </p:nvGrpSpPr>
          <p:grpSpPr>
            <a:xfrm rot="310382">
              <a:off x="6846281" y="4402540"/>
              <a:ext cx="176570" cy="49772"/>
              <a:chOff x="648147" y="4705980"/>
              <a:chExt cx="367853" cy="103691"/>
            </a:xfrm>
          </p:grpSpPr>
          <p:sp>
            <p:nvSpPr>
              <p:cNvPr id="569" name="Forma livre 56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70" name="Elipse 56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8" name="Grupo 774"/>
            <p:cNvGrpSpPr>
              <a:grpSpLocks noChangeAspect="1"/>
            </p:cNvGrpSpPr>
            <p:nvPr/>
          </p:nvGrpSpPr>
          <p:grpSpPr>
            <a:xfrm rot="1096764">
              <a:off x="6877956" y="4365704"/>
              <a:ext cx="176570" cy="49772"/>
              <a:chOff x="648147" y="4705980"/>
              <a:chExt cx="367853" cy="103691"/>
            </a:xfrm>
          </p:grpSpPr>
          <p:sp>
            <p:nvSpPr>
              <p:cNvPr id="567" name="Forma livre 56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8" name="Elipse 56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39" name="Grupo 777"/>
            <p:cNvGrpSpPr>
              <a:grpSpLocks noChangeAspect="1"/>
            </p:cNvGrpSpPr>
            <p:nvPr/>
          </p:nvGrpSpPr>
          <p:grpSpPr>
            <a:xfrm rot="1934673">
              <a:off x="6920968" y="4330011"/>
              <a:ext cx="176570" cy="49772"/>
              <a:chOff x="648147" y="4705980"/>
              <a:chExt cx="367853" cy="103691"/>
            </a:xfrm>
          </p:grpSpPr>
          <p:sp>
            <p:nvSpPr>
              <p:cNvPr id="565" name="Forma livre 56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6" name="Elipse 56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0" name="Grupo 780"/>
            <p:cNvGrpSpPr>
              <a:grpSpLocks noChangeAspect="1"/>
            </p:cNvGrpSpPr>
            <p:nvPr/>
          </p:nvGrpSpPr>
          <p:grpSpPr>
            <a:xfrm rot="2601542">
              <a:off x="6955000" y="4286306"/>
              <a:ext cx="176570" cy="49772"/>
              <a:chOff x="648147" y="4705980"/>
              <a:chExt cx="367853" cy="103691"/>
            </a:xfrm>
          </p:grpSpPr>
          <p:sp>
            <p:nvSpPr>
              <p:cNvPr id="563" name="Forma livre 56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4" name="Elipse 56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1" name="Grupo 783"/>
            <p:cNvGrpSpPr>
              <a:grpSpLocks noChangeAspect="1"/>
            </p:cNvGrpSpPr>
            <p:nvPr/>
          </p:nvGrpSpPr>
          <p:grpSpPr>
            <a:xfrm rot="3130260">
              <a:off x="6995606" y="4250313"/>
              <a:ext cx="176570" cy="49772"/>
              <a:chOff x="648147" y="4705980"/>
              <a:chExt cx="367853" cy="103691"/>
            </a:xfrm>
          </p:grpSpPr>
          <p:sp>
            <p:nvSpPr>
              <p:cNvPr id="561" name="Forma livre 56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2" name="Elipse 56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2" name="Grupo 786"/>
            <p:cNvGrpSpPr>
              <a:grpSpLocks noChangeAspect="1"/>
            </p:cNvGrpSpPr>
            <p:nvPr/>
          </p:nvGrpSpPr>
          <p:grpSpPr>
            <a:xfrm rot="3853817">
              <a:off x="7038718" y="4223475"/>
              <a:ext cx="176570" cy="49772"/>
              <a:chOff x="648147" y="4705980"/>
              <a:chExt cx="367853" cy="103691"/>
            </a:xfrm>
          </p:grpSpPr>
          <p:sp>
            <p:nvSpPr>
              <p:cNvPr id="559" name="Forma livre 55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0" name="Elipse 55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3" name="Grupo 789"/>
            <p:cNvGrpSpPr>
              <a:grpSpLocks noChangeAspect="1"/>
            </p:cNvGrpSpPr>
            <p:nvPr/>
          </p:nvGrpSpPr>
          <p:grpSpPr>
            <a:xfrm rot="4601804">
              <a:off x="7100171" y="4224396"/>
              <a:ext cx="176570" cy="49772"/>
              <a:chOff x="648147" y="4705980"/>
              <a:chExt cx="367853" cy="103691"/>
            </a:xfrm>
          </p:grpSpPr>
          <p:sp>
            <p:nvSpPr>
              <p:cNvPr id="557" name="Forma livre 55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8" name="Elipse 55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4" name="Grupo 792"/>
            <p:cNvGrpSpPr>
              <a:grpSpLocks noChangeAspect="1"/>
            </p:cNvGrpSpPr>
            <p:nvPr/>
          </p:nvGrpSpPr>
          <p:grpSpPr>
            <a:xfrm rot="5194355">
              <a:off x="7162878" y="4229456"/>
              <a:ext cx="176570" cy="49772"/>
              <a:chOff x="648147" y="4705980"/>
              <a:chExt cx="367853" cy="103691"/>
            </a:xfrm>
          </p:grpSpPr>
          <p:sp>
            <p:nvSpPr>
              <p:cNvPr id="555" name="Forma livre 55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6" name="Elipse 55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5" name="Grupo 795"/>
            <p:cNvGrpSpPr>
              <a:grpSpLocks noChangeAspect="1"/>
            </p:cNvGrpSpPr>
            <p:nvPr/>
          </p:nvGrpSpPr>
          <p:grpSpPr>
            <a:xfrm rot="5643057">
              <a:off x="7224569" y="4243099"/>
              <a:ext cx="176570" cy="49772"/>
              <a:chOff x="648147" y="4705980"/>
              <a:chExt cx="367853" cy="103691"/>
            </a:xfrm>
          </p:grpSpPr>
          <p:sp>
            <p:nvSpPr>
              <p:cNvPr id="553" name="Forma livre 55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4" name="Elipse 55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6" name="Grupo 798"/>
            <p:cNvGrpSpPr>
              <a:grpSpLocks noChangeAspect="1"/>
            </p:cNvGrpSpPr>
            <p:nvPr/>
          </p:nvGrpSpPr>
          <p:grpSpPr>
            <a:xfrm rot="6352312">
              <a:off x="7296230" y="4267209"/>
              <a:ext cx="176570" cy="49772"/>
              <a:chOff x="648147" y="4705980"/>
              <a:chExt cx="367853" cy="103691"/>
            </a:xfrm>
          </p:grpSpPr>
          <p:sp>
            <p:nvSpPr>
              <p:cNvPr id="551" name="Forma livre 55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2" name="Elipse 55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47" name="Grupo 801"/>
            <p:cNvGrpSpPr>
              <a:grpSpLocks noChangeAspect="1"/>
            </p:cNvGrpSpPr>
            <p:nvPr/>
          </p:nvGrpSpPr>
          <p:grpSpPr>
            <a:xfrm rot="7152331">
              <a:off x="7352463" y="4307989"/>
              <a:ext cx="176570" cy="49772"/>
              <a:chOff x="648147" y="4705980"/>
              <a:chExt cx="367853" cy="103691"/>
            </a:xfrm>
          </p:grpSpPr>
          <p:sp>
            <p:nvSpPr>
              <p:cNvPr id="549" name="Forma livre 54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50" name="Elipse 54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0" name="Grupo 804"/>
            <p:cNvGrpSpPr>
              <a:grpSpLocks noChangeAspect="1"/>
            </p:cNvGrpSpPr>
            <p:nvPr/>
          </p:nvGrpSpPr>
          <p:grpSpPr>
            <a:xfrm rot="8978621">
              <a:off x="7393839" y="4350579"/>
              <a:ext cx="176570" cy="49772"/>
              <a:chOff x="648147" y="4705980"/>
              <a:chExt cx="367853" cy="103691"/>
            </a:xfrm>
          </p:grpSpPr>
          <p:sp>
            <p:nvSpPr>
              <p:cNvPr id="547" name="Forma livre 54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8" name="Elipse 54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1" name="Grupo 807"/>
            <p:cNvGrpSpPr>
              <a:grpSpLocks noChangeAspect="1"/>
            </p:cNvGrpSpPr>
            <p:nvPr/>
          </p:nvGrpSpPr>
          <p:grpSpPr>
            <a:xfrm rot="7152331">
              <a:off x="8087305" y="4395548"/>
              <a:ext cx="176570" cy="49772"/>
              <a:chOff x="648147" y="4705980"/>
              <a:chExt cx="367853" cy="103691"/>
            </a:xfrm>
          </p:grpSpPr>
          <p:sp>
            <p:nvSpPr>
              <p:cNvPr id="545" name="Forma livre 54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6" name="Elipse 54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82" name="Grupo 810"/>
            <p:cNvGrpSpPr>
              <a:grpSpLocks noChangeAspect="1"/>
            </p:cNvGrpSpPr>
            <p:nvPr/>
          </p:nvGrpSpPr>
          <p:grpSpPr>
            <a:xfrm rot="7895887">
              <a:off x="8137311" y="4440791"/>
              <a:ext cx="176570" cy="49772"/>
              <a:chOff x="648147" y="4705980"/>
              <a:chExt cx="367853" cy="103691"/>
            </a:xfrm>
          </p:grpSpPr>
          <p:sp>
            <p:nvSpPr>
              <p:cNvPr id="543" name="Forma livre 54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4" name="Elipse 54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24" name="Grupo 813"/>
            <p:cNvGrpSpPr>
              <a:grpSpLocks noChangeAspect="1"/>
            </p:cNvGrpSpPr>
            <p:nvPr/>
          </p:nvGrpSpPr>
          <p:grpSpPr>
            <a:xfrm rot="8746258">
              <a:off x="8189080" y="4503669"/>
              <a:ext cx="176570" cy="49772"/>
              <a:chOff x="648147" y="4705980"/>
              <a:chExt cx="367853" cy="103691"/>
            </a:xfrm>
          </p:grpSpPr>
          <p:sp>
            <p:nvSpPr>
              <p:cNvPr id="541" name="Forma livre 54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2" name="Elipse 54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2" name="Grupo 816"/>
            <p:cNvGrpSpPr>
              <a:grpSpLocks noChangeAspect="1"/>
            </p:cNvGrpSpPr>
            <p:nvPr/>
          </p:nvGrpSpPr>
          <p:grpSpPr>
            <a:xfrm rot="9412195">
              <a:off x="8221798" y="4563597"/>
              <a:ext cx="176570" cy="49772"/>
              <a:chOff x="648147" y="4705980"/>
              <a:chExt cx="367853" cy="103691"/>
            </a:xfrm>
          </p:grpSpPr>
          <p:sp>
            <p:nvSpPr>
              <p:cNvPr id="539" name="Forma livre 53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0" name="Elipse 53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3" name="Grupo 819"/>
            <p:cNvGrpSpPr>
              <a:grpSpLocks noChangeAspect="1"/>
            </p:cNvGrpSpPr>
            <p:nvPr/>
          </p:nvGrpSpPr>
          <p:grpSpPr>
            <a:xfrm rot="10568492">
              <a:off x="8244421" y="4632480"/>
              <a:ext cx="176570" cy="49772"/>
              <a:chOff x="648147" y="4705980"/>
              <a:chExt cx="367853" cy="103691"/>
            </a:xfrm>
          </p:grpSpPr>
          <p:sp>
            <p:nvSpPr>
              <p:cNvPr id="537" name="Forma livre 53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8" name="Elipse 53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4" name="Grupo 822"/>
            <p:cNvGrpSpPr>
              <a:grpSpLocks noChangeAspect="1"/>
            </p:cNvGrpSpPr>
            <p:nvPr/>
          </p:nvGrpSpPr>
          <p:grpSpPr>
            <a:xfrm rot="11827934">
              <a:off x="8245613" y="4696029"/>
              <a:ext cx="176570" cy="49772"/>
              <a:chOff x="648147" y="4705980"/>
              <a:chExt cx="367853" cy="103691"/>
            </a:xfrm>
          </p:grpSpPr>
          <p:sp>
            <p:nvSpPr>
              <p:cNvPr id="535" name="Forma livre 53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6" name="Elipse 53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5" name="Grupo 825"/>
            <p:cNvGrpSpPr>
              <a:grpSpLocks noChangeAspect="1"/>
            </p:cNvGrpSpPr>
            <p:nvPr/>
          </p:nvGrpSpPr>
          <p:grpSpPr>
            <a:xfrm rot="12239014">
              <a:off x="8222992" y="4763771"/>
              <a:ext cx="176570" cy="49772"/>
              <a:chOff x="648147" y="4705980"/>
              <a:chExt cx="367853" cy="103691"/>
            </a:xfrm>
          </p:grpSpPr>
          <p:sp>
            <p:nvSpPr>
              <p:cNvPr id="533" name="Forma livre 53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4" name="Elipse 53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6" name="Grupo 828"/>
            <p:cNvGrpSpPr>
              <a:grpSpLocks noChangeAspect="1"/>
            </p:cNvGrpSpPr>
            <p:nvPr/>
          </p:nvGrpSpPr>
          <p:grpSpPr>
            <a:xfrm rot="13015377">
              <a:off x="8159888" y="4819037"/>
              <a:ext cx="176570" cy="49772"/>
              <a:chOff x="648147" y="4705980"/>
              <a:chExt cx="367853" cy="103691"/>
            </a:xfrm>
          </p:grpSpPr>
          <p:sp>
            <p:nvSpPr>
              <p:cNvPr id="531" name="Forma livre 53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2" name="Elipse 53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7" name="Grupo 831"/>
            <p:cNvGrpSpPr>
              <a:grpSpLocks noChangeAspect="1"/>
            </p:cNvGrpSpPr>
            <p:nvPr/>
          </p:nvGrpSpPr>
          <p:grpSpPr>
            <a:xfrm rot="13703743">
              <a:off x="8111643" y="4873732"/>
              <a:ext cx="176570" cy="49772"/>
              <a:chOff x="648147" y="4705980"/>
              <a:chExt cx="367853" cy="103691"/>
            </a:xfrm>
          </p:grpSpPr>
          <p:sp>
            <p:nvSpPr>
              <p:cNvPr id="529" name="Forma livre 52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0" name="Elipse 52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8" name="Grupo 834"/>
            <p:cNvGrpSpPr>
              <a:grpSpLocks noChangeAspect="1"/>
            </p:cNvGrpSpPr>
            <p:nvPr/>
          </p:nvGrpSpPr>
          <p:grpSpPr>
            <a:xfrm rot="15451045">
              <a:off x="8044919" y="4899280"/>
              <a:ext cx="176570" cy="49772"/>
              <a:chOff x="648147" y="4705980"/>
              <a:chExt cx="367853" cy="103691"/>
            </a:xfrm>
          </p:grpSpPr>
          <p:sp>
            <p:nvSpPr>
              <p:cNvPr id="527" name="Forma livre 52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8" name="Elipse 52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39" name="Grupo 837"/>
            <p:cNvGrpSpPr>
              <a:grpSpLocks noChangeAspect="1"/>
            </p:cNvGrpSpPr>
            <p:nvPr/>
          </p:nvGrpSpPr>
          <p:grpSpPr>
            <a:xfrm rot="15920960">
              <a:off x="7981147" y="4917115"/>
              <a:ext cx="176570" cy="49772"/>
              <a:chOff x="648147" y="4705980"/>
              <a:chExt cx="367853" cy="103691"/>
            </a:xfrm>
          </p:grpSpPr>
          <p:sp>
            <p:nvSpPr>
              <p:cNvPr id="525" name="Forma livre 52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6" name="Elipse 52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0" name="Grupo 840"/>
            <p:cNvGrpSpPr>
              <a:grpSpLocks noChangeAspect="1"/>
            </p:cNvGrpSpPr>
            <p:nvPr/>
          </p:nvGrpSpPr>
          <p:grpSpPr>
            <a:xfrm rot="16572905">
              <a:off x="7920326" y="4920662"/>
              <a:ext cx="176570" cy="49772"/>
              <a:chOff x="648147" y="4705980"/>
              <a:chExt cx="367853" cy="103691"/>
            </a:xfrm>
          </p:grpSpPr>
          <p:sp>
            <p:nvSpPr>
              <p:cNvPr id="523" name="Forma livre 52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4" name="Elipse 52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1" name="Grupo 843"/>
            <p:cNvGrpSpPr>
              <a:grpSpLocks noChangeAspect="1"/>
            </p:cNvGrpSpPr>
            <p:nvPr/>
          </p:nvGrpSpPr>
          <p:grpSpPr>
            <a:xfrm rot="17319920">
              <a:off x="7848170" y="4905160"/>
              <a:ext cx="176570" cy="49772"/>
              <a:chOff x="648147" y="4705980"/>
              <a:chExt cx="367853" cy="103691"/>
            </a:xfrm>
          </p:grpSpPr>
          <p:sp>
            <p:nvSpPr>
              <p:cNvPr id="521" name="Forma livre 52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2" name="Elipse 52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2" name="Grupo 846"/>
            <p:cNvGrpSpPr>
              <a:grpSpLocks noChangeAspect="1"/>
            </p:cNvGrpSpPr>
            <p:nvPr/>
          </p:nvGrpSpPr>
          <p:grpSpPr>
            <a:xfrm rot="17767890">
              <a:off x="7790872" y="4880132"/>
              <a:ext cx="176570" cy="49772"/>
              <a:chOff x="648147" y="4705980"/>
              <a:chExt cx="367853" cy="103691"/>
            </a:xfrm>
          </p:grpSpPr>
          <p:sp>
            <p:nvSpPr>
              <p:cNvPr id="519" name="Forma livre 51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0" name="Elipse 51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3" name="Grupo 849"/>
            <p:cNvGrpSpPr>
              <a:grpSpLocks noChangeAspect="1"/>
            </p:cNvGrpSpPr>
            <p:nvPr/>
          </p:nvGrpSpPr>
          <p:grpSpPr>
            <a:xfrm rot="18231876">
              <a:off x="7741288" y="4838435"/>
              <a:ext cx="176570" cy="49772"/>
              <a:chOff x="648147" y="4705980"/>
              <a:chExt cx="367853" cy="103691"/>
            </a:xfrm>
          </p:grpSpPr>
          <p:sp>
            <p:nvSpPr>
              <p:cNvPr id="517" name="Forma livre 51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8" name="Elipse 51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4" name="Grupo 852"/>
            <p:cNvGrpSpPr>
              <a:grpSpLocks noChangeAspect="1"/>
            </p:cNvGrpSpPr>
            <p:nvPr/>
          </p:nvGrpSpPr>
          <p:grpSpPr>
            <a:xfrm rot="18720943">
              <a:off x="7701800" y="4809214"/>
              <a:ext cx="176570" cy="49772"/>
              <a:chOff x="648147" y="4705980"/>
              <a:chExt cx="367853" cy="103691"/>
            </a:xfrm>
          </p:grpSpPr>
          <p:sp>
            <p:nvSpPr>
              <p:cNvPr id="515" name="Forma livre 51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6" name="Elipse 51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5" name="Grupo 855"/>
            <p:cNvGrpSpPr>
              <a:grpSpLocks noChangeAspect="1"/>
            </p:cNvGrpSpPr>
            <p:nvPr/>
          </p:nvGrpSpPr>
          <p:grpSpPr>
            <a:xfrm rot="19311878">
              <a:off x="7662311" y="4768659"/>
              <a:ext cx="176570" cy="49772"/>
              <a:chOff x="648147" y="4705980"/>
              <a:chExt cx="367853" cy="103691"/>
            </a:xfrm>
          </p:grpSpPr>
          <p:sp>
            <p:nvSpPr>
              <p:cNvPr id="513" name="Forma livre 51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4" name="Elipse 51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6" name="Grupo 858"/>
            <p:cNvGrpSpPr>
              <a:grpSpLocks noChangeAspect="1"/>
            </p:cNvGrpSpPr>
            <p:nvPr/>
          </p:nvGrpSpPr>
          <p:grpSpPr>
            <a:xfrm rot="20005471">
              <a:off x="7630537" y="4713816"/>
              <a:ext cx="176570" cy="49772"/>
              <a:chOff x="648147" y="4705980"/>
              <a:chExt cx="367853" cy="103691"/>
            </a:xfrm>
          </p:grpSpPr>
          <p:sp>
            <p:nvSpPr>
              <p:cNvPr id="511" name="Forma livre 51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2" name="Elipse 51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7" name="Grupo 861"/>
            <p:cNvGrpSpPr>
              <a:grpSpLocks noChangeAspect="1"/>
            </p:cNvGrpSpPr>
            <p:nvPr/>
          </p:nvGrpSpPr>
          <p:grpSpPr>
            <a:xfrm rot="295728">
              <a:off x="7645469" y="4643273"/>
              <a:ext cx="176570" cy="49772"/>
              <a:chOff x="648147" y="4705980"/>
              <a:chExt cx="367853" cy="103691"/>
            </a:xfrm>
          </p:grpSpPr>
          <p:sp>
            <p:nvSpPr>
              <p:cNvPr id="509" name="Forma livre 50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0" name="Elipse 50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48" name="Grupo 864"/>
            <p:cNvGrpSpPr>
              <a:grpSpLocks noChangeAspect="1"/>
            </p:cNvGrpSpPr>
            <p:nvPr/>
          </p:nvGrpSpPr>
          <p:grpSpPr>
            <a:xfrm rot="842718">
              <a:off x="7664272" y="4573473"/>
              <a:ext cx="176570" cy="49772"/>
              <a:chOff x="648147" y="4705980"/>
              <a:chExt cx="367853" cy="103691"/>
            </a:xfrm>
          </p:grpSpPr>
          <p:sp>
            <p:nvSpPr>
              <p:cNvPr id="507" name="Forma livre 50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8" name="Elipse 50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51" name="Grupo 867"/>
            <p:cNvGrpSpPr>
              <a:grpSpLocks noChangeAspect="1"/>
            </p:cNvGrpSpPr>
            <p:nvPr/>
          </p:nvGrpSpPr>
          <p:grpSpPr>
            <a:xfrm rot="1220347">
              <a:off x="7677741" y="4511387"/>
              <a:ext cx="176570" cy="49772"/>
              <a:chOff x="648147" y="4705980"/>
              <a:chExt cx="367853" cy="103691"/>
            </a:xfrm>
          </p:grpSpPr>
          <p:sp>
            <p:nvSpPr>
              <p:cNvPr id="505" name="Forma livre 50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6" name="Elipse 50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69" name="Grupo 870"/>
            <p:cNvGrpSpPr>
              <a:grpSpLocks noChangeAspect="1"/>
            </p:cNvGrpSpPr>
            <p:nvPr/>
          </p:nvGrpSpPr>
          <p:grpSpPr>
            <a:xfrm rot="1917859">
              <a:off x="7712643" y="4454634"/>
              <a:ext cx="176570" cy="49772"/>
              <a:chOff x="648147" y="4705980"/>
              <a:chExt cx="367853" cy="103691"/>
            </a:xfrm>
          </p:grpSpPr>
          <p:sp>
            <p:nvSpPr>
              <p:cNvPr id="503" name="Forma livre 50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4" name="Elipse 50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0" name="Grupo 873"/>
            <p:cNvGrpSpPr>
              <a:grpSpLocks noChangeAspect="1"/>
            </p:cNvGrpSpPr>
            <p:nvPr/>
          </p:nvGrpSpPr>
          <p:grpSpPr>
            <a:xfrm rot="3693286">
              <a:off x="7768973" y="4403214"/>
              <a:ext cx="176570" cy="49772"/>
              <a:chOff x="648147" y="4705980"/>
              <a:chExt cx="367853" cy="103691"/>
            </a:xfrm>
          </p:grpSpPr>
          <p:sp>
            <p:nvSpPr>
              <p:cNvPr id="501" name="Forma livre 50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2" name="Elipse 50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1" name="Grupo 876"/>
            <p:cNvGrpSpPr>
              <a:grpSpLocks noChangeAspect="1"/>
            </p:cNvGrpSpPr>
            <p:nvPr/>
          </p:nvGrpSpPr>
          <p:grpSpPr>
            <a:xfrm rot="4255883">
              <a:off x="7824735" y="4385702"/>
              <a:ext cx="176570" cy="49772"/>
              <a:chOff x="648147" y="4705980"/>
              <a:chExt cx="367853" cy="103691"/>
            </a:xfrm>
          </p:grpSpPr>
          <p:sp>
            <p:nvSpPr>
              <p:cNvPr id="499" name="Forma livre 49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0" name="Elipse 49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2" name="Grupo 879"/>
            <p:cNvGrpSpPr>
              <a:grpSpLocks noChangeAspect="1"/>
            </p:cNvGrpSpPr>
            <p:nvPr/>
          </p:nvGrpSpPr>
          <p:grpSpPr>
            <a:xfrm rot="4647116">
              <a:off x="7890445" y="4380395"/>
              <a:ext cx="176570" cy="49772"/>
              <a:chOff x="648147" y="4705980"/>
              <a:chExt cx="367853" cy="103691"/>
            </a:xfrm>
          </p:grpSpPr>
          <p:sp>
            <p:nvSpPr>
              <p:cNvPr id="497" name="Forma livre 49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8" name="Elipse 49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3" name="Grupo 882"/>
            <p:cNvGrpSpPr>
              <a:grpSpLocks noChangeAspect="1"/>
            </p:cNvGrpSpPr>
            <p:nvPr/>
          </p:nvGrpSpPr>
          <p:grpSpPr>
            <a:xfrm rot="5249070">
              <a:off x="7959354" y="4374789"/>
              <a:ext cx="176570" cy="49772"/>
              <a:chOff x="648147" y="4705980"/>
              <a:chExt cx="367853" cy="103691"/>
            </a:xfrm>
          </p:grpSpPr>
          <p:sp>
            <p:nvSpPr>
              <p:cNvPr id="495" name="Forma livre 49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6" name="Elipse 49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4" name="Grupo 885"/>
            <p:cNvGrpSpPr>
              <a:grpSpLocks noChangeAspect="1"/>
            </p:cNvGrpSpPr>
            <p:nvPr/>
          </p:nvGrpSpPr>
          <p:grpSpPr>
            <a:xfrm rot="6574825">
              <a:off x="8024740" y="4371563"/>
              <a:ext cx="176570" cy="49772"/>
              <a:chOff x="648147" y="4705980"/>
              <a:chExt cx="367853" cy="103691"/>
            </a:xfrm>
          </p:grpSpPr>
          <p:sp>
            <p:nvSpPr>
              <p:cNvPr id="493" name="Forma livre 49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4" name="Elipse 49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5" name="Grupo 888"/>
            <p:cNvGrpSpPr>
              <a:grpSpLocks noChangeAspect="1"/>
            </p:cNvGrpSpPr>
            <p:nvPr/>
          </p:nvGrpSpPr>
          <p:grpSpPr>
            <a:xfrm rot="20291784">
              <a:off x="7669964" y="4205376"/>
              <a:ext cx="176570" cy="49772"/>
              <a:chOff x="648147" y="4705980"/>
              <a:chExt cx="367853" cy="103691"/>
            </a:xfrm>
          </p:grpSpPr>
          <p:sp>
            <p:nvSpPr>
              <p:cNvPr id="491" name="Forma livre 49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2" name="Elipse 49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6" name="Grupo 891"/>
            <p:cNvGrpSpPr>
              <a:grpSpLocks noChangeAspect="1"/>
            </p:cNvGrpSpPr>
            <p:nvPr/>
          </p:nvGrpSpPr>
          <p:grpSpPr>
            <a:xfrm rot="179901">
              <a:off x="7470255" y="5028287"/>
              <a:ext cx="176570" cy="49772"/>
              <a:chOff x="648147" y="4705980"/>
              <a:chExt cx="367853" cy="103691"/>
            </a:xfrm>
          </p:grpSpPr>
          <p:sp>
            <p:nvSpPr>
              <p:cNvPr id="489" name="Forma livre 48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90" name="Elipse 48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7" name="Grupo 894"/>
            <p:cNvGrpSpPr>
              <a:grpSpLocks noChangeAspect="1"/>
            </p:cNvGrpSpPr>
            <p:nvPr/>
          </p:nvGrpSpPr>
          <p:grpSpPr>
            <a:xfrm rot="12181452">
              <a:off x="7444181" y="4101508"/>
              <a:ext cx="176570" cy="49772"/>
              <a:chOff x="648147" y="4705980"/>
              <a:chExt cx="367853" cy="103691"/>
            </a:xfrm>
          </p:grpSpPr>
          <p:sp>
            <p:nvSpPr>
              <p:cNvPr id="487" name="Forma livre 48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8" name="Elipse 48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8" name="Grupo 897"/>
            <p:cNvGrpSpPr>
              <a:grpSpLocks noChangeAspect="1"/>
            </p:cNvGrpSpPr>
            <p:nvPr/>
          </p:nvGrpSpPr>
          <p:grpSpPr>
            <a:xfrm rot="12181452">
              <a:off x="8380284" y="4317532"/>
              <a:ext cx="176570" cy="49772"/>
              <a:chOff x="648147" y="4705980"/>
              <a:chExt cx="367853" cy="103691"/>
            </a:xfrm>
          </p:grpSpPr>
          <p:sp>
            <p:nvSpPr>
              <p:cNvPr id="485" name="Forma livre 48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6" name="Elipse 48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79" name="Grupo 900"/>
            <p:cNvGrpSpPr>
              <a:grpSpLocks noChangeAspect="1"/>
            </p:cNvGrpSpPr>
            <p:nvPr/>
          </p:nvGrpSpPr>
          <p:grpSpPr>
            <a:xfrm rot="346078">
              <a:off x="7948464" y="4099972"/>
              <a:ext cx="176570" cy="49772"/>
              <a:chOff x="648147" y="4705980"/>
              <a:chExt cx="367853" cy="103691"/>
            </a:xfrm>
          </p:grpSpPr>
          <p:sp>
            <p:nvSpPr>
              <p:cNvPr id="483" name="Forma livre 48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84" name="Elipse 48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780" name="Grupo 1120"/>
          <p:cNvGrpSpPr/>
          <p:nvPr/>
        </p:nvGrpSpPr>
        <p:grpSpPr>
          <a:xfrm>
            <a:off x="8006722" y="5221089"/>
            <a:ext cx="2016000" cy="1152000"/>
            <a:chOff x="6649392" y="5221089"/>
            <a:chExt cx="2016000" cy="1152000"/>
          </a:xfrm>
        </p:grpSpPr>
        <p:sp>
          <p:nvSpPr>
            <p:cNvPr id="725" name="Elipse 217"/>
            <p:cNvSpPr>
              <a:spLocks noChangeAspect="1"/>
            </p:cNvSpPr>
            <p:nvPr/>
          </p:nvSpPr>
          <p:spPr>
            <a:xfrm>
              <a:off x="6649392" y="5221089"/>
              <a:ext cx="2016000" cy="1152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6" name="Forma livre 218"/>
            <p:cNvSpPr>
              <a:spLocks noChangeAspect="1"/>
            </p:cNvSpPr>
            <p:nvPr/>
          </p:nvSpPr>
          <p:spPr>
            <a:xfrm rot="2574828">
              <a:off x="7680528" y="5549250"/>
              <a:ext cx="697183" cy="696666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7" name="Forma livre 219"/>
            <p:cNvSpPr>
              <a:spLocks noChangeAspect="1"/>
            </p:cNvSpPr>
            <p:nvPr/>
          </p:nvSpPr>
          <p:spPr>
            <a:xfrm>
              <a:off x="6835113" y="5422732"/>
              <a:ext cx="744577" cy="744024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8" name="CaixaDeTexto 220"/>
            <p:cNvSpPr txBox="1"/>
            <p:nvPr/>
          </p:nvSpPr>
          <p:spPr>
            <a:xfrm>
              <a:off x="7867723" y="5736050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sp>
          <p:nvSpPr>
            <p:cNvPr id="729" name="CaixaDeTexto 221"/>
            <p:cNvSpPr txBox="1"/>
            <p:nvPr/>
          </p:nvSpPr>
          <p:spPr>
            <a:xfrm>
              <a:off x="7017097" y="5664042"/>
              <a:ext cx="346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sp>
          <p:nvSpPr>
            <p:cNvPr id="730" name="Elipse 222"/>
            <p:cNvSpPr>
              <a:spLocks noChangeAspect="1"/>
            </p:cNvSpPr>
            <p:nvPr/>
          </p:nvSpPr>
          <p:spPr>
            <a:xfrm rot="8916872">
              <a:off x="7527562" y="604734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1" name="Forma livre 223"/>
            <p:cNvSpPr/>
            <p:nvPr/>
          </p:nvSpPr>
          <p:spPr>
            <a:xfrm>
              <a:off x="6834485" y="5432078"/>
              <a:ext cx="1564481" cy="821531"/>
            </a:xfrm>
            <a:custGeom>
              <a:avLst/>
              <a:gdLst>
                <a:gd name="connsiteX0" fmla="*/ 714375 w 1564481"/>
                <a:gd name="connsiteY0" fmla="*/ 169069 h 821531"/>
                <a:gd name="connsiteX1" fmla="*/ 742950 w 1564481"/>
                <a:gd name="connsiteY1" fmla="*/ 254794 h 821531"/>
                <a:gd name="connsiteX2" fmla="*/ 759619 w 1564481"/>
                <a:gd name="connsiteY2" fmla="*/ 307181 h 821531"/>
                <a:gd name="connsiteX3" fmla="*/ 759619 w 1564481"/>
                <a:gd name="connsiteY3" fmla="*/ 307181 h 821531"/>
                <a:gd name="connsiteX4" fmla="*/ 802481 w 1564481"/>
                <a:gd name="connsiteY4" fmla="*/ 328612 h 821531"/>
                <a:gd name="connsiteX5" fmla="*/ 845344 w 1564481"/>
                <a:gd name="connsiteY5" fmla="*/ 326231 h 821531"/>
                <a:gd name="connsiteX6" fmla="*/ 890587 w 1564481"/>
                <a:gd name="connsiteY6" fmla="*/ 302419 h 821531"/>
                <a:gd name="connsiteX7" fmla="*/ 945356 w 1564481"/>
                <a:gd name="connsiteY7" fmla="*/ 230981 h 821531"/>
                <a:gd name="connsiteX8" fmla="*/ 981075 w 1564481"/>
                <a:gd name="connsiteY8" fmla="*/ 192881 h 821531"/>
                <a:gd name="connsiteX9" fmla="*/ 1047750 w 1564481"/>
                <a:gd name="connsiteY9" fmla="*/ 171450 h 821531"/>
                <a:gd name="connsiteX10" fmla="*/ 1109662 w 1564481"/>
                <a:gd name="connsiteY10" fmla="*/ 152400 h 821531"/>
                <a:gd name="connsiteX11" fmla="*/ 1169194 w 1564481"/>
                <a:gd name="connsiteY11" fmla="*/ 164306 h 821531"/>
                <a:gd name="connsiteX12" fmla="*/ 1202531 w 1564481"/>
                <a:gd name="connsiteY12" fmla="*/ 138112 h 821531"/>
                <a:gd name="connsiteX13" fmla="*/ 1269206 w 1564481"/>
                <a:gd name="connsiteY13" fmla="*/ 138112 h 821531"/>
                <a:gd name="connsiteX14" fmla="*/ 1357312 w 1564481"/>
                <a:gd name="connsiteY14" fmla="*/ 157162 h 821531"/>
                <a:gd name="connsiteX15" fmla="*/ 1419225 w 1564481"/>
                <a:gd name="connsiteY15" fmla="*/ 214312 h 821531"/>
                <a:gd name="connsiteX16" fmla="*/ 1481137 w 1564481"/>
                <a:gd name="connsiteY16" fmla="*/ 290512 h 821531"/>
                <a:gd name="connsiteX17" fmla="*/ 1540669 w 1564481"/>
                <a:gd name="connsiteY17" fmla="*/ 359569 h 821531"/>
                <a:gd name="connsiteX18" fmla="*/ 1564481 w 1564481"/>
                <a:gd name="connsiteY18" fmla="*/ 464344 h 821531"/>
                <a:gd name="connsiteX19" fmla="*/ 1554956 w 1564481"/>
                <a:gd name="connsiteY19" fmla="*/ 557212 h 821531"/>
                <a:gd name="connsiteX20" fmla="*/ 1502569 w 1564481"/>
                <a:gd name="connsiteY20" fmla="*/ 654844 h 821531"/>
                <a:gd name="connsiteX21" fmla="*/ 1409700 w 1564481"/>
                <a:gd name="connsiteY21" fmla="*/ 728662 h 821531"/>
                <a:gd name="connsiteX22" fmla="*/ 1326356 w 1564481"/>
                <a:gd name="connsiteY22" fmla="*/ 800100 h 821531"/>
                <a:gd name="connsiteX23" fmla="*/ 1250156 w 1564481"/>
                <a:gd name="connsiteY23" fmla="*/ 816769 h 821531"/>
                <a:gd name="connsiteX24" fmla="*/ 1157287 w 1564481"/>
                <a:gd name="connsiteY24" fmla="*/ 821531 h 821531"/>
                <a:gd name="connsiteX25" fmla="*/ 1026319 w 1564481"/>
                <a:gd name="connsiteY25" fmla="*/ 759619 h 821531"/>
                <a:gd name="connsiteX26" fmla="*/ 935831 w 1564481"/>
                <a:gd name="connsiteY26" fmla="*/ 688181 h 821531"/>
                <a:gd name="connsiteX27" fmla="*/ 876300 w 1564481"/>
                <a:gd name="connsiteY27" fmla="*/ 638175 h 821531"/>
                <a:gd name="connsiteX28" fmla="*/ 840581 w 1564481"/>
                <a:gd name="connsiteY28" fmla="*/ 602456 h 821531"/>
                <a:gd name="connsiteX29" fmla="*/ 812006 w 1564481"/>
                <a:gd name="connsiteY29" fmla="*/ 571500 h 821531"/>
                <a:gd name="connsiteX30" fmla="*/ 783431 w 1564481"/>
                <a:gd name="connsiteY30" fmla="*/ 561975 h 821531"/>
                <a:gd name="connsiteX31" fmla="*/ 738187 w 1564481"/>
                <a:gd name="connsiteY31" fmla="*/ 566737 h 821531"/>
                <a:gd name="connsiteX32" fmla="*/ 695325 w 1564481"/>
                <a:gd name="connsiteY32" fmla="*/ 581025 h 821531"/>
                <a:gd name="connsiteX33" fmla="*/ 657225 w 1564481"/>
                <a:gd name="connsiteY33" fmla="*/ 623887 h 821531"/>
                <a:gd name="connsiteX34" fmla="*/ 595312 w 1564481"/>
                <a:gd name="connsiteY34" fmla="*/ 678656 h 821531"/>
                <a:gd name="connsiteX35" fmla="*/ 507206 w 1564481"/>
                <a:gd name="connsiteY35" fmla="*/ 709612 h 821531"/>
                <a:gd name="connsiteX36" fmla="*/ 369094 w 1564481"/>
                <a:gd name="connsiteY36" fmla="*/ 719137 h 821531"/>
                <a:gd name="connsiteX37" fmla="*/ 238125 w 1564481"/>
                <a:gd name="connsiteY37" fmla="*/ 731044 h 821531"/>
                <a:gd name="connsiteX38" fmla="*/ 147637 w 1564481"/>
                <a:gd name="connsiteY38" fmla="*/ 695325 h 821531"/>
                <a:gd name="connsiteX39" fmla="*/ 83344 w 1564481"/>
                <a:gd name="connsiteY39" fmla="*/ 616744 h 821531"/>
                <a:gd name="connsiteX40" fmla="*/ 57150 w 1564481"/>
                <a:gd name="connsiteY40" fmla="*/ 547687 h 821531"/>
                <a:gd name="connsiteX41" fmla="*/ 19050 w 1564481"/>
                <a:gd name="connsiteY41" fmla="*/ 483394 h 821531"/>
                <a:gd name="connsiteX42" fmla="*/ 0 w 1564481"/>
                <a:gd name="connsiteY42" fmla="*/ 388144 h 821531"/>
                <a:gd name="connsiteX43" fmla="*/ 11906 w 1564481"/>
                <a:gd name="connsiteY43" fmla="*/ 285750 h 821531"/>
                <a:gd name="connsiteX44" fmla="*/ 64294 w 1564481"/>
                <a:gd name="connsiteY44" fmla="*/ 197644 h 821531"/>
                <a:gd name="connsiteX45" fmla="*/ 130969 w 1564481"/>
                <a:gd name="connsiteY45" fmla="*/ 140494 h 821531"/>
                <a:gd name="connsiteX46" fmla="*/ 166687 w 1564481"/>
                <a:gd name="connsiteY46" fmla="*/ 73819 h 821531"/>
                <a:gd name="connsiteX47" fmla="*/ 233362 w 1564481"/>
                <a:gd name="connsiteY47" fmla="*/ 19050 h 821531"/>
                <a:gd name="connsiteX48" fmla="*/ 300037 w 1564481"/>
                <a:gd name="connsiteY48" fmla="*/ 0 h 821531"/>
                <a:gd name="connsiteX49" fmla="*/ 383381 w 1564481"/>
                <a:gd name="connsiteY49" fmla="*/ 4762 h 821531"/>
                <a:gd name="connsiteX50" fmla="*/ 483394 w 1564481"/>
                <a:gd name="connsiteY50" fmla="*/ 14287 h 821531"/>
                <a:gd name="connsiteX51" fmla="*/ 583406 w 1564481"/>
                <a:gd name="connsiteY51" fmla="*/ 40481 h 821531"/>
                <a:gd name="connsiteX52" fmla="*/ 659606 w 1564481"/>
                <a:gd name="connsiteY52" fmla="*/ 100012 h 821531"/>
                <a:gd name="connsiteX53" fmla="*/ 714375 w 1564481"/>
                <a:gd name="connsiteY53" fmla="*/ 169069 h 82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564481" h="821531">
                  <a:moveTo>
                    <a:pt x="714375" y="169069"/>
                  </a:moveTo>
                  <a:lnTo>
                    <a:pt x="742950" y="254794"/>
                  </a:lnTo>
                  <a:lnTo>
                    <a:pt x="759619" y="307181"/>
                  </a:lnTo>
                  <a:lnTo>
                    <a:pt x="759619" y="307181"/>
                  </a:lnTo>
                  <a:lnTo>
                    <a:pt x="802481" y="328612"/>
                  </a:lnTo>
                  <a:lnTo>
                    <a:pt x="845344" y="326231"/>
                  </a:lnTo>
                  <a:lnTo>
                    <a:pt x="890587" y="302419"/>
                  </a:lnTo>
                  <a:lnTo>
                    <a:pt x="945356" y="230981"/>
                  </a:lnTo>
                  <a:lnTo>
                    <a:pt x="981075" y="192881"/>
                  </a:lnTo>
                  <a:lnTo>
                    <a:pt x="1047750" y="171450"/>
                  </a:lnTo>
                  <a:lnTo>
                    <a:pt x="1109662" y="152400"/>
                  </a:lnTo>
                  <a:lnTo>
                    <a:pt x="1169194" y="164306"/>
                  </a:lnTo>
                  <a:lnTo>
                    <a:pt x="1202531" y="138112"/>
                  </a:lnTo>
                  <a:lnTo>
                    <a:pt x="1269206" y="138112"/>
                  </a:lnTo>
                  <a:lnTo>
                    <a:pt x="1357312" y="157162"/>
                  </a:lnTo>
                  <a:lnTo>
                    <a:pt x="1419225" y="214312"/>
                  </a:lnTo>
                  <a:lnTo>
                    <a:pt x="1481137" y="290512"/>
                  </a:lnTo>
                  <a:lnTo>
                    <a:pt x="1540669" y="359569"/>
                  </a:lnTo>
                  <a:lnTo>
                    <a:pt x="1564481" y="464344"/>
                  </a:lnTo>
                  <a:lnTo>
                    <a:pt x="1554956" y="557212"/>
                  </a:lnTo>
                  <a:lnTo>
                    <a:pt x="1502569" y="654844"/>
                  </a:lnTo>
                  <a:lnTo>
                    <a:pt x="1409700" y="728662"/>
                  </a:lnTo>
                  <a:lnTo>
                    <a:pt x="1326356" y="800100"/>
                  </a:lnTo>
                  <a:lnTo>
                    <a:pt x="1250156" y="816769"/>
                  </a:lnTo>
                  <a:lnTo>
                    <a:pt x="1157287" y="821531"/>
                  </a:lnTo>
                  <a:lnTo>
                    <a:pt x="1026319" y="759619"/>
                  </a:lnTo>
                  <a:lnTo>
                    <a:pt x="935831" y="688181"/>
                  </a:lnTo>
                  <a:lnTo>
                    <a:pt x="876300" y="638175"/>
                  </a:lnTo>
                  <a:lnTo>
                    <a:pt x="840581" y="602456"/>
                  </a:lnTo>
                  <a:lnTo>
                    <a:pt x="812006" y="571500"/>
                  </a:lnTo>
                  <a:lnTo>
                    <a:pt x="783431" y="561975"/>
                  </a:lnTo>
                  <a:lnTo>
                    <a:pt x="738187" y="566737"/>
                  </a:lnTo>
                  <a:lnTo>
                    <a:pt x="695325" y="581025"/>
                  </a:lnTo>
                  <a:lnTo>
                    <a:pt x="657225" y="623887"/>
                  </a:lnTo>
                  <a:lnTo>
                    <a:pt x="595312" y="678656"/>
                  </a:lnTo>
                  <a:lnTo>
                    <a:pt x="507206" y="709612"/>
                  </a:lnTo>
                  <a:lnTo>
                    <a:pt x="369094" y="719137"/>
                  </a:lnTo>
                  <a:lnTo>
                    <a:pt x="238125" y="731044"/>
                  </a:lnTo>
                  <a:lnTo>
                    <a:pt x="147637" y="695325"/>
                  </a:lnTo>
                  <a:lnTo>
                    <a:pt x="83344" y="616744"/>
                  </a:lnTo>
                  <a:lnTo>
                    <a:pt x="57150" y="547687"/>
                  </a:lnTo>
                  <a:lnTo>
                    <a:pt x="19050" y="483394"/>
                  </a:lnTo>
                  <a:lnTo>
                    <a:pt x="0" y="388144"/>
                  </a:lnTo>
                  <a:lnTo>
                    <a:pt x="11906" y="285750"/>
                  </a:lnTo>
                  <a:lnTo>
                    <a:pt x="64294" y="197644"/>
                  </a:lnTo>
                  <a:lnTo>
                    <a:pt x="130969" y="140494"/>
                  </a:lnTo>
                  <a:lnTo>
                    <a:pt x="166687" y="73819"/>
                  </a:lnTo>
                  <a:lnTo>
                    <a:pt x="233362" y="19050"/>
                  </a:lnTo>
                  <a:lnTo>
                    <a:pt x="300037" y="0"/>
                  </a:lnTo>
                  <a:lnTo>
                    <a:pt x="383381" y="4762"/>
                  </a:lnTo>
                  <a:lnTo>
                    <a:pt x="483394" y="14287"/>
                  </a:lnTo>
                  <a:lnTo>
                    <a:pt x="583406" y="40481"/>
                  </a:lnTo>
                  <a:lnTo>
                    <a:pt x="659606" y="100012"/>
                  </a:lnTo>
                  <a:lnTo>
                    <a:pt x="714375" y="169069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81" name="Grupo 140"/>
            <p:cNvGrpSpPr>
              <a:grpSpLocks noChangeAspect="1"/>
            </p:cNvGrpSpPr>
            <p:nvPr/>
          </p:nvGrpSpPr>
          <p:grpSpPr>
            <a:xfrm rot="10269043">
              <a:off x="6897886" y="5458455"/>
              <a:ext cx="147473" cy="145856"/>
              <a:chOff x="3711644" y="2210981"/>
              <a:chExt cx="294945" cy="291711"/>
            </a:xfrm>
          </p:grpSpPr>
          <p:sp>
            <p:nvSpPr>
              <p:cNvPr id="997" name="Elipse 22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8" name="Elipse 22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9" name="Elipse 22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2" name="Grupo 140"/>
            <p:cNvGrpSpPr>
              <a:grpSpLocks noChangeAspect="1"/>
            </p:cNvGrpSpPr>
            <p:nvPr/>
          </p:nvGrpSpPr>
          <p:grpSpPr>
            <a:xfrm rot="9417673">
              <a:off x="6795449" y="5618013"/>
              <a:ext cx="147473" cy="145856"/>
              <a:chOff x="3711644" y="2210981"/>
              <a:chExt cx="294945" cy="291711"/>
            </a:xfrm>
          </p:grpSpPr>
          <p:sp>
            <p:nvSpPr>
              <p:cNvPr id="994" name="Elipse 229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5" name="Elipse 230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6" name="Elipse 231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3" name="Grupo 140"/>
            <p:cNvGrpSpPr>
              <a:grpSpLocks noChangeAspect="1"/>
            </p:cNvGrpSpPr>
            <p:nvPr/>
          </p:nvGrpSpPr>
          <p:grpSpPr>
            <a:xfrm rot="7191701">
              <a:off x="6781156" y="5805032"/>
              <a:ext cx="147473" cy="145856"/>
              <a:chOff x="3711644" y="2210981"/>
              <a:chExt cx="294945" cy="291711"/>
            </a:xfrm>
          </p:grpSpPr>
          <p:sp>
            <p:nvSpPr>
              <p:cNvPr id="991" name="Elipse 23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2" name="Elipse 23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3" name="Elipse 235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4" name="Grupo 140"/>
            <p:cNvGrpSpPr>
              <a:grpSpLocks noChangeAspect="1"/>
            </p:cNvGrpSpPr>
            <p:nvPr/>
          </p:nvGrpSpPr>
          <p:grpSpPr>
            <a:xfrm rot="5888975">
              <a:off x="6847241" y="5987127"/>
              <a:ext cx="147473" cy="145856"/>
              <a:chOff x="3711644" y="2210981"/>
              <a:chExt cx="294945" cy="291711"/>
            </a:xfrm>
          </p:grpSpPr>
          <p:sp>
            <p:nvSpPr>
              <p:cNvPr id="988" name="Elipse 237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9" name="Elipse 238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90" name="Elipse 23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5" name="Grupo 140"/>
            <p:cNvGrpSpPr>
              <a:grpSpLocks noChangeAspect="1"/>
            </p:cNvGrpSpPr>
            <p:nvPr/>
          </p:nvGrpSpPr>
          <p:grpSpPr>
            <a:xfrm rot="3305928">
              <a:off x="7001120" y="6088217"/>
              <a:ext cx="147473" cy="145856"/>
              <a:chOff x="3711644" y="2210981"/>
              <a:chExt cx="294945" cy="291711"/>
            </a:xfrm>
          </p:grpSpPr>
          <p:sp>
            <p:nvSpPr>
              <p:cNvPr id="985" name="Elipse 241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6" name="Elipse 242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7" name="Elipse 243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6" name="Grupo 140"/>
            <p:cNvGrpSpPr>
              <a:grpSpLocks noChangeAspect="1"/>
            </p:cNvGrpSpPr>
            <p:nvPr/>
          </p:nvGrpSpPr>
          <p:grpSpPr>
            <a:xfrm rot="2106340">
              <a:off x="7187835" y="6068386"/>
              <a:ext cx="147473" cy="145856"/>
              <a:chOff x="3711644" y="2210981"/>
              <a:chExt cx="294945" cy="291711"/>
            </a:xfrm>
          </p:grpSpPr>
          <p:sp>
            <p:nvSpPr>
              <p:cNvPr id="982" name="Elipse 24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3" name="Elipse 24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4" name="Elipse 24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7" name="Grupo 140"/>
            <p:cNvGrpSpPr>
              <a:grpSpLocks noChangeAspect="1"/>
            </p:cNvGrpSpPr>
            <p:nvPr/>
          </p:nvGrpSpPr>
          <p:grpSpPr>
            <a:xfrm rot="454386">
              <a:off x="7366409" y="6005469"/>
              <a:ext cx="147473" cy="145856"/>
              <a:chOff x="3711644" y="2210981"/>
              <a:chExt cx="294945" cy="291711"/>
            </a:xfrm>
          </p:grpSpPr>
          <p:sp>
            <p:nvSpPr>
              <p:cNvPr id="979" name="Elipse 249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0" name="Elipse 250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1" name="Elipse 251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8" name="Grupo 140"/>
            <p:cNvGrpSpPr>
              <a:grpSpLocks noChangeAspect="1"/>
            </p:cNvGrpSpPr>
            <p:nvPr/>
          </p:nvGrpSpPr>
          <p:grpSpPr>
            <a:xfrm rot="16200000">
              <a:off x="7417589" y="5451613"/>
              <a:ext cx="147473" cy="145856"/>
              <a:chOff x="3711644" y="2210981"/>
              <a:chExt cx="294945" cy="291711"/>
            </a:xfrm>
          </p:grpSpPr>
          <p:sp>
            <p:nvSpPr>
              <p:cNvPr id="976" name="Elipse 25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7" name="Elipse 25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8" name="Elipse 255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89" name="Grupo 140"/>
            <p:cNvGrpSpPr>
              <a:grpSpLocks noChangeAspect="1"/>
            </p:cNvGrpSpPr>
            <p:nvPr/>
          </p:nvGrpSpPr>
          <p:grpSpPr>
            <a:xfrm rot="13915390">
              <a:off x="7257323" y="5365320"/>
              <a:ext cx="147473" cy="145856"/>
              <a:chOff x="3711644" y="2210981"/>
              <a:chExt cx="294945" cy="291711"/>
            </a:xfrm>
          </p:grpSpPr>
          <p:sp>
            <p:nvSpPr>
              <p:cNvPr id="973" name="Elipse 257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4" name="Elipse 258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5" name="Elipse 25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0" name="Grupo 140"/>
            <p:cNvGrpSpPr>
              <a:grpSpLocks noChangeAspect="1"/>
            </p:cNvGrpSpPr>
            <p:nvPr/>
          </p:nvGrpSpPr>
          <p:grpSpPr>
            <a:xfrm rot="13000697">
              <a:off x="7060341" y="5357334"/>
              <a:ext cx="147473" cy="145856"/>
              <a:chOff x="3711644" y="2210981"/>
              <a:chExt cx="294945" cy="291711"/>
            </a:xfrm>
          </p:grpSpPr>
          <p:sp>
            <p:nvSpPr>
              <p:cNvPr id="970" name="Elipse 261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1" name="Elipse 262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2" name="Elipse 263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1" name="Grupo 140"/>
            <p:cNvGrpSpPr>
              <a:grpSpLocks noChangeAspect="1"/>
            </p:cNvGrpSpPr>
            <p:nvPr/>
          </p:nvGrpSpPr>
          <p:grpSpPr>
            <a:xfrm rot="12963198">
              <a:off x="7842831" y="5509370"/>
              <a:ext cx="147473" cy="145856"/>
              <a:chOff x="3711644" y="2210981"/>
              <a:chExt cx="294945" cy="291711"/>
            </a:xfrm>
          </p:grpSpPr>
          <p:sp>
            <p:nvSpPr>
              <p:cNvPr id="967" name="Elipse 26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8" name="Elipse 26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9" name="Elipse 26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2" name="Grupo 140"/>
            <p:cNvGrpSpPr>
              <a:grpSpLocks noChangeAspect="1"/>
            </p:cNvGrpSpPr>
            <p:nvPr/>
          </p:nvGrpSpPr>
          <p:grpSpPr>
            <a:xfrm rot="13931473">
              <a:off x="8039886" y="5488352"/>
              <a:ext cx="147473" cy="145856"/>
              <a:chOff x="3711644" y="2210981"/>
              <a:chExt cx="294945" cy="291711"/>
            </a:xfrm>
          </p:grpSpPr>
          <p:sp>
            <p:nvSpPr>
              <p:cNvPr id="964" name="Elipse 963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5" name="Elipse 964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6" name="Elipse 965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3" name="Grupo 140"/>
            <p:cNvGrpSpPr>
              <a:grpSpLocks noChangeAspect="1"/>
            </p:cNvGrpSpPr>
            <p:nvPr/>
          </p:nvGrpSpPr>
          <p:grpSpPr>
            <a:xfrm rot="16357249">
              <a:off x="8193962" y="5584586"/>
              <a:ext cx="147473" cy="145856"/>
              <a:chOff x="3711644" y="2210981"/>
              <a:chExt cx="294945" cy="291711"/>
            </a:xfrm>
          </p:grpSpPr>
          <p:sp>
            <p:nvSpPr>
              <p:cNvPr id="961" name="Elipse 960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2" name="Elipse 961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3" name="Elipse 962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4" name="Grupo 140"/>
            <p:cNvGrpSpPr>
              <a:grpSpLocks noChangeAspect="1"/>
            </p:cNvGrpSpPr>
            <p:nvPr/>
          </p:nvGrpSpPr>
          <p:grpSpPr>
            <a:xfrm rot="17842311">
              <a:off x="8297177" y="5742073"/>
              <a:ext cx="147473" cy="145856"/>
              <a:chOff x="3711644" y="2210981"/>
              <a:chExt cx="294945" cy="291711"/>
            </a:xfrm>
          </p:grpSpPr>
          <p:sp>
            <p:nvSpPr>
              <p:cNvPr id="958" name="Elipse 957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9" name="Elipse 958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0" name="Elipse 959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5" name="Grupo 140"/>
            <p:cNvGrpSpPr>
              <a:grpSpLocks noChangeAspect="1"/>
            </p:cNvGrpSpPr>
            <p:nvPr/>
          </p:nvGrpSpPr>
          <p:grpSpPr>
            <a:xfrm rot="20592522">
              <a:off x="8297317" y="5923600"/>
              <a:ext cx="147473" cy="145856"/>
              <a:chOff x="3711644" y="2210981"/>
              <a:chExt cx="294945" cy="291711"/>
            </a:xfrm>
          </p:grpSpPr>
          <p:sp>
            <p:nvSpPr>
              <p:cNvPr id="955" name="Elipse 954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6" name="Elipse 955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7" name="Elipse 956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6" name="Grupo 140"/>
            <p:cNvGrpSpPr>
              <a:grpSpLocks noChangeAspect="1"/>
            </p:cNvGrpSpPr>
            <p:nvPr/>
          </p:nvGrpSpPr>
          <p:grpSpPr>
            <a:xfrm>
              <a:off x="8184296" y="6067272"/>
              <a:ext cx="147473" cy="145856"/>
              <a:chOff x="3711644" y="2210981"/>
              <a:chExt cx="294945" cy="291711"/>
            </a:xfrm>
          </p:grpSpPr>
          <p:sp>
            <p:nvSpPr>
              <p:cNvPr id="952" name="Elipse 951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3" name="Elipse 952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4" name="Elipse 953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97" name="Grupo 140"/>
            <p:cNvGrpSpPr>
              <a:grpSpLocks noChangeAspect="1"/>
            </p:cNvGrpSpPr>
            <p:nvPr/>
          </p:nvGrpSpPr>
          <p:grpSpPr>
            <a:xfrm rot="1934735">
              <a:off x="8029157" y="6153635"/>
              <a:ext cx="147473" cy="145856"/>
              <a:chOff x="3711644" y="2210981"/>
              <a:chExt cx="294945" cy="291711"/>
            </a:xfrm>
          </p:grpSpPr>
          <p:sp>
            <p:nvSpPr>
              <p:cNvPr id="949" name="Elipse 948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0" name="Elipse 949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51" name="Elipse 950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49" name="Elipse 748"/>
            <p:cNvSpPr>
              <a:spLocks noChangeAspect="1"/>
            </p:cNvSpPr>
            <p:nvPr/>
          </p:nvSpPr>
          <p:spPr>
            <a:xfrm rot="8916872">
              <a:off x="7892217" y="620333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0" name="Elipse 749"/>
            <p:cNvSpPr>
              <a:spLocks noChangeAspect="1"/>
            </p:cNvSpPr>
            <p:nvPr/>
          </p:nvSpPr>
          <p:spPr>
            <a:xfrm rot="8916872">
              <a:off x="7951748" y="622238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98" name="Grupo 140"/>
            <p:cNvGrpSpPr>
              <a:grpSpLocks noChangeAspect="1"/>
            </p:cNvGrpSpPr>
            <p:nvPr/>
          </p:nvGrpSpPr>
          <p:grpSpPr>
            <a:xfrm rot="4753255">
              <a:off x="7745955" y="6093938"/>
              <a:ext cx="147473" cy="145856"/>
              <a:chOff x="3711644" y="2210981"/>
              <a:chExt cx="294945" cy="291711"/>
            </a:xfrm>
          </p:grpSpPr>
          <p:sp>
            <p:nvSpPr>
              <p:cNvPr id="946" name="Elipse 945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7" name="Elipse 946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8" name="Elipse 947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52" name="Elipse 751"/>
            <p:cNvSpPr>
              <a:spLocks noChangeAspect="1"/>
            </p:cNvSpPr>
            <p:nvPr/>
          </p:nvSpPr>
          <p:spPr>
            <a:xfrm rot="8916872">
              <a:off x="7532647" y="5602518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3" name="Elipse 752"/>
            <p:cNvSpPr>
              <a:spLocks noChangeAspect="1"/>
            </p:cNvSpPr>
            <p:nvPr/>
          </p:nvSpPr>
          <p:spPr>
            <a:xfrm rot="8916872">
              <a:off x="7554400" y="565892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4" name="Elipse 753"/>
            <p:cNvSpPr>
              <a:spLocks noChangeAspect="1"/>
            </p:cNvSpPr>
            <p:nvPr/>
          </p:nvSpPr>
          <p:spPr>
            <a:xfrm rot="8916872">
              <a:off x="7585356" y="571369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5" name="Elipse 754"/>
            <p:cNvSpPr>
              <a:spLocks noChangeAspect="1"/>
            </p:cNvSpPr>
            <p:nvPr/>
          </p:nvSpPr>
          <p:spPr>
            <a:xfrm rot="8916872">
              <a:off x="7642258" y="5724286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6" name="Elipse 755"/>
            <p:cNvSpPr>
              <a:spLocks noChangeAspect="1"/>
            </p:cNvSpPr>
            <p:nvPr/>
          </p:nvSpPr>
          <p:spPr>
            <a:xfrm rot="8916872">
              <a:off x="7689635" y="569915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" name="Elipse 756"/>
            <p:cNvSpPr>
              <a:spLocks noChangeAspect="1"/>
            </p:cNvSpPr>
            <p:nvPr/>
          </p:nvSpPr>
          <p:spPr>
            <a:xfrm rot="8916872">
              <a:off x="7729298" y="5650220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8" name="Elipse 757"/>
            <p:cNvSpPr>
              <a:spLocks noChangeAspect="1"/>
            </p:cNvSpPr>
            <p:nvPr/>
          </p:nvSpPr>
          <p:spPr>
            <a:xfrm rot="8916872">
              <a:off x="7771342" y="5601852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9" name="Elipse 758"/>
            <p:cNvSpPr>
              <a:spLocks noChangeAspect="1"/>
            </p:cNvSpPr>
            <p:nvPr/>
          </p:nvSpPr>
          <p:spPr>
            <a:xfrm rot="8916872">
              <a:off x="7586597" y="561301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0" name="Elipse 759"/>
            <p:cNvSpPr>
              <a:spLocks noChangeAspect="1"/>
            </p:cNvSpPr>
            <p:nvPr/>
          </p:nvSpPr>
          <p:spPr>
            <a:xfrm rot="8916872">
              <a:off x="7627077" y="5674927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1" name="Elipse 760"/>
            <p:cNvSpPr>
              <a:spLocks noChangeAspect="1"/>
            </p:cNvSpPr>
            <p:nvPr/>
          </p:nvSpPr>
          <p:spPr>
            <a:xfrm rot="8916872">
              <a:off x="7674454" y="563789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2" name="Elipse 761"/>
            <p:cNvSpPr>
              <a:spLocks noChangeAspect="1"/>
            </p:cNvSpPr>
            <p:nvPr/>
          </p:nvSpPr>
          <p:spPr>
            <a:xfrm rot="8916872">
              <a:off x="7717564" y="558920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3" name="Elipse 762"/>
            <p:cNvSpPr>
              <a:spLocks noChangeAspect="1"/>
            </p:cNvSpPr>
            <p:nvPr/>
          </p:nvSpPr>
          <p:spPr>
            <a:xfrm rot="8916872">
              <a:off x="7534705" y="5983813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4" name="Elipse 763"/>
            <p:cNvSpPr>
              <a:spLocks noChangeAspect="1"/>
            </p:cNvSpPr>
            <p:nvPr/>
          </p:nvSpPr>
          <p:spPr>
            <a:xfrm rot="8916872">
              <a:off x="7595851" y="5973531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5" name="Elipse 764"/>
            <p:cNvSpPr>
              <a:spLocks noChangeAspect="1"/>
            </p:cNvSpPr>
            <p:nvPr/>
          </p:nvSpPr>
          <p:spPr>
            <a:xfrm rot="8916872">
              <a:off x="7691669" y="6062206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6" name="Elipse 765"/>
            <p:cNvSpPr>
              <a:spLocks noChangeAspect="1"/>
            </p:cNvSpPr>
            <p:nvPr/>
          </p:nvSpPr>
          <p:spPr>
            <a:xfrm rot="8916872">
              <a:off x="7641090" y="6016389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7" name="Elipse 766"/>
            <p:cNvSpPr>
              <a:spLocks noChangeAspect="1"/>
            </p:cNvSpPr>
            <p:nvPr/>
          </p:nvSpPr>
          <p:spPr>
            <a:xfrm rot="8916872">
              <a:off x="7588708" y="6033056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8" name="Elipse 767"/>
            <p:cNvSpPr>
              <a:spLocks noChangeAspect="1"/>
            </p:cNvSpPr>
            <p:nvPr/>
          </p:nvSpPr>
          <p:spPr>
            <a:xfrm rot="8916872">
              <a:off x="7635283" y="6075914"/>
              <a:ext cx="55302" cy="5530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99" name="Grupo 903"/>
            <p:cNvGrpSpPr>
              <a:grpSpLocks noChangeAspect="1"/>
            </p:cNvGrpSpPr>
            <p:nvPr/>
          </p:nvGrpSpPr>
          <p:grpSpPr>
            <a:xfrm rot="5400000">
              <a:off x="7551689" y="5804342"/>
              <a:ext cx="176570" cy="49772"/>
              <a:chOff x="648147" y="4705980"/>
              <a:chExt cx="367853" cy="103691"/>
            </a:xfrm>
          </p:grpSpPr>
          <p:sp>
            <p:nvSpPr>
              <p:cNvPr id="944" name="Forma livre 90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5" name="Elipse 90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0" name="Grupo 906"/>
            <p:cNvGrpSpPr>
              <a:grpSpLocks noChangeAspect="1"/>
            </p:cNvGrpSpPr>
            <p:nvPr/>
          </p:nvGrpSpPr>
          <p:grpSpPr>
            <a:xfrm rot="16953941">
              <a:off x="7577635" y="5915342"/>
              <a:ext cx="176570" cy="49772"/>
              <a:chOff x="648147" y="4705980"/>
              <a:chExt cx="367853" cy="103691"/>
            </a:xfrm>
          </p:grpSpPr>
          <p:sp>
            <p:nvSpPr>
              <p:cNvPr id="942" name="Forma livre 90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3" name="Elipse 90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1" name="Grupo 909"/>
            <p:cNvGrpSpPr>
              <a:grpSpLocks noChangeAspect="1"/>
            </p:cNvGrpSpPr>
            <p:nvPr/>
          </p:nvGrpSpPr>
          <p:grpSpPr>
            <a:xfrm rot="15738141">
              <a:off x="7495027" y="5894046"/>
              <a:ext cx="176570" cy="49772"/>
              <a:chOff x="648147" y="4705980"/>
              <a:chExt cx="367853" cy="103691"/>
            </a:xfrm>
          </p:grpSpPr>
          <p:sp>
            <p:nvSpPr>
              <p:cNvPr id="940" name="Forma livre 91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1" name="Elipse 91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2" name="Grupo 912"/>
            <p:cNvGrpSpPr>
              <a:grpSpLocks noChangeAspect="1"/>
            </p:cNvGrpSpPr>
            <p:nvPr/>
          </p:nvGrpSpPr>
          <p:grpSpPr>
            <a:xfrm rot="15738141">
              <a:off x="7433437" y="5941994"/>
              <a:ext cx="176570" cy="49772"/>
              <a:chOff x="648147" y="4705980"/>
              <a:chExt cx="367853" cy="103691"/>
            </a:xfrm>
          </p:grpSpPr>
          <p:sp>
            <p:nvSpPr>
              <p:cNvPr id="938" name="Forma livre 91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9" name="Elipse 91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3" name="Grupo 915"/>
            <p:cNvGrpSpPr>
              <a:grpSpLocks noChangeAspect="1"/>
            </p:cNvGrpSpPr>
            <p:nvPr/>
          </p:nvGrpSpPr>
          <p:grpSpPr>
            <a:xfrm rot="15255026">
              <a:off x="7372418" y="5973273"/>
              <a:ext cx="176570" cy="49772"/>
              <a:chOff x="648147" y="4705980"/>
              <a:chExt cx="367853" cy="103691"/>
            </a:xfrm>
          </p:grpSpPr>
          <p:sp>
            <p:nvSpPr>
              <p:cNvPr id="936" name="Forma livre 91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7" name="Elipse 91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4" name="Grupo 918"/>
            <p:cNvGrpSpPr>
              <a:grpSpLocks noChangeAspect="1"/>
            </p:cNvGrpSpPr>
            <p:nvPr/>
          </p:nvGrpSpPr>
          <p:grpSpPr>
            <a:xfrm rot="15255026">
              <a:off x="7311399" y="6013507"/>
              <a:ext cx="176570" cy="49772"/>
              <a:chOff x="648147" y="4705980"/>
              <a:chExt cx="367853" cy="103691"/>
            </a:xfrm>
          </p:grpSpPr>
          <p:sp>
            <p:nvSpPr>
              <p:cNvPr id="934" name="Forma livre 91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5" name="Elipse 92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5" name="Grupo 921"/>
            <p:cNvGrpSpPr>
              <a:grpSpLocks noChangeAspect="1"/>
            </p:cNvGrpSpPr>
            <p:nvPr/>
          </p:nvGrpSpPr>
          <p:grpSpPr>
            <a:xfrm rot="15749790">
              <a:off x="7243807" y="6044217"/>
              <a:ext cx="176570" cy="49772"/>
              <a:chOff x="648147" y="4705980"/>
              <a:chExt cx="367853" cy="103691"/>
            </a:xfrm>
          </p:grpSpPr>
          <p:sp>
            <p:nvSpPr>
              <p:cNvPr id="932" name="Forma livre 92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3" name="Elipse 92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6" name="Grupo 924"/>
            <p:cNvGrpSpPr>
              <a:grpSpLocks noChangeAspect="1"/>
            </p:cNvGrpSpPr>
            <p:nvPr/>
          </p:nvGrpSpPr>
          <p:grpSpPr>
            <a:xfrm rot="15749790">
              <a:off x="7186310" y="6048160"/>
              <a:ext cx="176570" cy="49772"/>
              <a:chOff x="648147" y="4705980"/>
              <a:chExt cx="367853" cy="103691"/>
            </a:xfrm>
          </p:grpSpPr>
          <p:sp>
            <p:nvSpPr>
              <p:cNvPr id="930" name="Forma livre 92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31" name="Elipse 92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7" name="Grupo 927"/>
            <p:cNvGrpSpPr>
              <a:grpSpLocks noChangeAspect="1"/>
            </p:cNvGrpSpPr>
            <p:nvPr/>
          </p:nvGrpSpPr>
          <p:grpSpPr>
            <a:xfrm rot="15749790">
              <a:off x="7127003" y="6054485"/>
              <a:ext cx="176570" cy="49772"/>
              <a:chOff x="648147" y="4705980"/>
              <a:chExt cx="367853" cy="103691"/>
            </a:xfrm>
          </p:grpSpPr>
          <p:sp>
            <p:nvSpPr>
              <p:cNvPr id="928" name="Forma livre 92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9" name="Elipse 92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8" name="Grupo 930"/>
            <p:cNvGrpSpPr>
              <a:grpSpLocks noChangeAspect="1"/>
            </p:cNvGrpSpPr>
            <p:nvPr/>
          </p:nvGrpSpPr>
          <p:grpSpPr>
            <a:xfrm rot="16369591">
              <a:off x="7065885" y="6067954"/>
              <a:ext cx="176570" cy="49772"/>
              <a:chOff x="648147" y="4705980"/>
              <a:chExt cx="367853" cy="103691"/>
            </a:xfrm>
          </p:grpSpPr>
          <p:sp>
            <p:nvSpPr>
              <p:cNvPr id="926" name="Forma livre 93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7" name="Elipse 93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09" name="Grupo 933"/>
            <p:cNvGrpSpPr>
              <a:grpSpLocks noChangeAspect="1"/>
            </p:cNvGrpSpPr>
            <p:nvPr/>
          </p:nvGrpSpPr>
          <p:grpSpPr>
            <a:xfrm rot="16850073">
              <a:off x="7008077" y="6068171"/>
              <a:ext cx="176570" cy="49772"/>
              <a:chOff x="648147" y="4705980"/>
              <a:chExt cx="367853" cy="103691"/>
            </a:xfrm>
          </p:grpSpPr>
          <p:sp>
            <p:nvSpPr>
              <p:cNvPr id="924" name="Forma livre 93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5" name="Elipse 93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0" name="Grupo 936"/>
            <p:cNvGrpSpPr>
              <a:grpSpLocks noChangeAspect="1"/>
            </p:cNvGrpSpPr>
            <p:nvPr/>
          </p:nvGrpSpPr>
          <p:grpSpPr>
            <a:xfrm rot="18135573">
              <a:off x="6942019" y="6051428"/>
              <a:ext cx="176570" cy="49772"/>
              <a:chOff x="648147" y="4705980"/>
              <a:chExt cx="367853" cy="103691"/>
            </a:xfrm>
          </p:grpSpPr>
          <p:sp>
            <p:nvSpPr>
              <p:cNvPr id="922" name="Forma livre 93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3" name="Elipse 93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1" name="Grupo 939"/>
            <p:cNvGrpSpPr>
              <a:grpSpLocks noChangeAspect="1"/>
            </p:cNvGrpSpPr>
            <p:nvPr/>
          </p:nvGrpSpPr>
          <p:grpSpPr>
            <a:xfrm rot="19212351">
              <a:off x="6896900" y="6012510"/>
              <a:ext cx="176570" cy="49772"/>
              <a:chOff x="648147" y="4705980"/>
              <a:chExt cx="367853" cy="103691"/>
            </a:xfrm>
          </p:grpSpPr>
          <p:sp>
            <p:nvSpPr>
              <p:cNvPr id="920" name="Forma livre 94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1" name="Elipse 94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2" name="Grupo 942"/>
            <p:cNvGrpSpPr>
              <a:grpSpLocks noChangeAspect="1"/>
            </p:cNvGrpSpPr>
            <p:nvPr/>
          </p:nvGrpSpPr>
          <p:grpSpPr>
            <a:xfrm rot="19896938">
              <a:off x="6866638" y="5971782"/>
              <a:ext cx="176570" cy="49772"/>
              <a:chOff x="648147" y="4705980"/>
              <a:chExt cx="367853" cy="103691"/>
            </a:xfrm>
          </p:grpSpPr>
          <p:sp>
            <p:nvSpPr>
              <p:cNvPr id="918" name="Forma livre 94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9" name="Elipse 94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3" name="Grupo 945"/>
            <p:cNvGrpSpPr>
              <a:grpSpLocks noChangeAspect="1"/>
            </p:cNvGrpSpPr>
            <p:nvPr/>
          </p:nvGrpSpPr>
          <p:grpSpPr>
            <a:xfrm rot="20630592">
              <a:off x="6841140" y="5924480"/>
              <a:ext cx="176570" cy="49772"/>
              <a:chOff x="648147" y="4705980"/>
              <a:chExt cx="367853" cy="103691"/>
            </a:xfrm>
          </p:grpSpPr>
          <p:sp>
            <p:nvSpPr>
              <p:cNvPr id="916" name="Forma livre 94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7" name="Elipse 94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4" name="Grupo 948"/>
            <p:cNvGrpSpPr>
              <a:grpSpLocks noChangeAspect="1"/>
            </p:cNvGrpSpPr>
            <p:nvPr/>
          </p:nvGrpSpPr>
          <p:grpSpPr>
            <a:xfrm rot="21044048">
              <a:off x="6830499" y="5872986"/>
              <a:ext cx="176570" cy="49772"/>
              <a:chOff x="648147" y="4705980"/>
              <a:chExt cx="367853" cy="103691"/>
            </a:xfrm>
          </p:grpSpPr>
          <p:sp>
            <p:nvSpPr>
              <p:cNvPr id="914" name="Forma livre 94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5" name="Elipse 95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5" name="Grupo 951"/>
            <p:cNvGrpSpPr>
              <a:grpSpLocks noChangeAspect="1"/>
            </p:cNvGrpSpPr>
            <p:nvPr/>
          </p:nvGrpSpPr>
          <p:grpSpPr>
            <a:xfrm>
              <a:off x="6812714" y="5804823"/>
              <a:ext cx="176570" cy="49772"/>
              <a:chOff x="648147" y="4705980"/>
              <a:chExt cx="367853" cy="103691"/>
            </a:xfrm>
          </p:grpSpPr>
          <p:sp>
            <p:nvSpPr>
              <p:cNvPr id="912" name="Forma livre 95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3" name="Elipse 95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6" name="Grupo 954"/>
            <p:cNvGrpSpPr>
              <a:grpSpLocks noChangeAspect="1"/>
            </p:cNvGrpSpPr>
            <p:nvPr/>
          </p:nvGrpSpPr>
          <p:grpSpPr>
            <a:xfrm rot="675555">
              <a:off x="6833029" y="5711037"/>
              <a:ext cx="176570" cy="49772"/>
              <a:chOff x="648147" y="4705980"/>
              <a:chExt cx="367853" cy="103691"/>
            </a:xfrm>
          </p:grpSpPr>
          <p:sp>
            <p:nvSpPr>
              <p:cNvPr id="910" name="Forma livre 90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1" name="Elipse 91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7" name="Grupo 957"/>
            <p:cNvGrpSpPr>
              <a:grpSpLocks noChangeAspect="1"/>
            </p:cNvGrpSpPr>
            <p:nvPr/>
          </p:nvGrpSpPr>
          <p:grpSpPr>
            <a:xfrm rot="1560566">
              <a:off x="6855725" y="5651729"/>
              <a:ext cx="176570" cy="49772"/>
              <a:chOff x="648147" y="4705980"/>
              <a:chExt cx="367853" cy="103691"/>
            </a:xfrm>
          </p:grpSpPr>
          <p:sp>
            <p:nvSpPr>
              <p:cNvPr id="908" name="Forma livre 90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9" name="Elipse 90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8" name="Grupo 960"/>
            <p:cNvGrpSpPr>
              <a:grpSpLocks noChangeAspect="1"/>
            </p:cNvGrpSpPr>
            <p:nvPr/>
          </p:nvGrpSpPr>
          <p:grpSpPr>
            <a:xfrm rot="2811493">
              <a:off x="6909378" y="5573942"/>
              <a:ext cx="176570" cy="49772"/>
              <a:chOff x="648147" y="4705980"/>
              <a:chExt cx="367853" cy="103691"/>
            </a:xfrm>
          </p:grpSpPr>
          <p:sp>
            <p:nvSpPr>
              <p:cNvPr id="906" name="Forma livre 90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7" name="Elipse 90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19" name="Grupo 963"/>
            <p:cNvGrpSpPr>
              <a:grpSpLocks noChangeAspect="1"/>
            </p:cNvGrpSpPr>
            <p:nvPr/>
          </p:nvGrpSpPr>
          <p:grpSpPr>
            <a:xfrm rot="3490460">
              <a:off x="6964842" y="5515776"/>
              <a:ext cx="176570" cy="49772"/>
              <a:chOff x="648147" y="4705980"/>
              <a:chExt cx="367853" cy="103691"/>
            </a:xfrm>
          </p:grpSpPr>
          <p:sp>
            <p:nvSpPr>
              <p:cNvPr id="904" name="Forma livre 90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5" name="Elipse 90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0" name="Grupo 966"/>
            <p:cNvGrpSpPr>
              <a:grpSpLocks noChangeAspect="1"/>
            </p:cNvGrpSpPr>
            <p:nvPr/>
          </p:nvGrpSpPr>
          <p:grpSpPr>
            <a:xfrm rot="4552197">
              <a:off x="7022239" y="5473734"/>
              <a:ext cx="176570" cy="49772"/>
              <a:chOff x="648147" y="4705980"/>
              <a:chExt cx="367853" cy="103691"/>
            </a:xfrm>
          </p:grpSpPr>
          <p:sp>
            <p:nvSpPr>
              <p:cNvPr id="902" name="Forma livre 90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3" name="Elipse 90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1" name="Grupo 969"/>
            <p:cNvGrpSpPr>
              <a:grpSpLocks noChangeAspect="1"/>
            </p:cNvGrpSpPr>
            <p:nvPr/>
          </p:nvGrpSpPr>
          <p:grpSpPr>
            <a:xfrm rot="5400000">
              <a:off x="7083706" y="5461953"/>
              <a:ext cx="176570" cy="49772"/>
              <a:chOff x="648147" y="4705980"/>
              <a:chExt cx="367853" cy="103691"/>
            </a:xfrm>
          </p:grpSpPr>
          <p:sp>
            <p:nvSpPr>
              <p:cNvPr id="900" name="Forma livre 89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1" name="Elipse 90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2" name="Grupo 972"/>
            <p:cNvGrpSpPr>
              <a:grpSpLocks noChangeAspect="1"/>
            </p:cNvGrpSpPr>
            <p:nvPr/>
          </p:nvGrpSpPr>
          <p:grpSpPr>
            <a:xfrm rot="5400000">
              <a:off x="7151746" y="5469221"/>
              <a:ext cx="176570" cy="49772"/>
              <a:chOff x="648147" y="4705980"/>
              <a:chExt cx="367853" cy="103691"/>
            </a:xfrm>
          </p:grpSpPr>
          <p:sp>
            <p:nvSpPr>
              <p:cNvPr id="898" name="Forma livre 89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9" name="Elipse 89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3" name="Grupo 975"/>
            <p:cNvGrpSpPr>
              <a:grpSpLocks noChangeAspect="1"/>
            </p:cNvGrpSpPr>
            <p:nvPr/>
          </p:nvGrpSpPr>
          <p:grpSpPr>
            <a:xfrm rot="6015381">
              <a:off x="7221596" y="5471727"/>
              <a:ext cx="176570" cy="49772"/>
              <a:chOff x="648147" y="4705980"/>
              <a:chExt cx="367853" cy="103691"/>
            </a:xfrm>
          </p:grpSpPr>
          <p:sp>
            <p:nvSpPr>
              <p:cNvPr id="896" name="Forma livre 89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7" name="Elipse 89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4" name="Grupo 978"/>
            <p:cNvGrpSpPr>
              <a:grpSpLocks noChangeAspect="1"/>
            </p:cNvGrpSpPr>
            <p:nvPr/>
          </p:nvGrpSpPr>
          <p:grpSpPr>
            <a:xfrm rot="6635697">
              <a:off x="7309926" y="5505190"/>
              <a:ext cx="176570" cy="49772"/>
              <a:chOff x="648147" y="4705980"/>
              <a:chExt cx="367853" cy="103691"/>
            </a:xfrm>
          </p:grpSpPr>
          <p:sp>
            <p:nvSpPr>
              <p:cNvPr id="894" name="Forma livre 89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5" name="Elipse 89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5" name="Grupo 981"/>
            <p:cNvGrpSpPr>
              <a:grpSpLocks noChangeAspect="1"/>
            </p:cNvGrpSpPr>
            <p:nvPr/>
          </p:nvGrpSpPr>
          <p:grpSpPr>
            <a:xfrm rot="7362792">
              <a:off x="7363777" y="5545224"/>
              <a:ext cx="176570" cy="49772"/>
              <a:chOff x="648147" y="4705980"/>
              <a:chExt cx="367853" cy="103691"/>
            </a:xfrm>
          </p:grpSpPr>
          <p:sp>
            <p:nvSpPr>
              <p:cNvPr id="892" name="Forma livre 89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3" name="Elipse 89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6" name="Grupo 984"/>
            <p:cNvGrpSpPr>
              <a:grpSpLocks noChangeAspect="1"/>
            </p:cNvGrpSpPr>
            <p:nvPr/>
          </p:nvGrpSpPr>
          <p:grpSpPr>
            <a:xfrm rot="8204879">
              <a:off x="7402769" y="5601928"/>
              <a:ext cx="176570" cy="49772"/>
              <a:chOff x="648147" y="4705980"/>
              <a:chExt cx="367853" cy="103691"/>
            </a:xfrm>
          </p:grpSpPr>
          <p:sp>
            <p:nvSpPr>
              <p:cNvPr id="890" name="Forma livre 88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91" name="Elipse 89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27" name="Grupo 987"/>
            <p:cNvGrpSpPr>
              <a:grpSpLocks noChangeAspect="1"/>
            </p:cNvGrpSpPr>
            <p:nvPr/>
          </p:nvGrpSpPr>
          <p:grpSpPr>
            <a:xfrm rot="9301638">
              <a:off x="7429856" y="5655680"/>
              <a:ext cx="176570" cy="49772"/>
              <a:chOff x="648147" y="4705980"/>
              <a:chExt cx="367853" cy="103691"/>
            </a:xfrm>
          </p:grpSpPr>
          <p:sp>
            <p:nvSpPr>
              <p:cNvPr id="888" name="Forma livre 88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9" name="Elipse 88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00" name="Grupo 990"/>
            <p:cNvGrpSpPr>
              <a:grpSpLocks noChangeAspect="1"/>
            </p:cNvGrpSpPr>
            <p:nvPr/>
          </p:nvGrpSpPr>
          <p:grpSpPr>
            <a:xfrm rot="9301638">
              <a:off x="7453990" y="5711244"/>
              <a:ext cx="176570" cy="49772"/>
              <a:chOff x="648147" y="4705980"/>
              <a:chExt cx="367853" cy="103691"/>
            </a:xfrm>
          </p:grpSpPr>
          <p:sp>
            <p:nvSpPr>
              <p:cNvPr id="886" name="Forma livre 88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7" name="Elipse 88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03" name="Grupo 993"/>
            <p:cNvGrpSpPr>
              <a:grpSpLocks noChangeAspect="1"/>
            </p:cNvGrpSpPr>
            <p:nvPr/>
          </p:nvGrpSpPr>
          <p:grpSpPr>
            <a:xfrm rot="9301638">
              <a:off x="7461457" y="5754330"/>
              <a:ext cx="176570" cy="49772"/>
              <a:chOff x="648147" y="4705980"/>
              <a:chExt cx="367853" cy="103691"/>
            </a:xfrm>
          </p:grpSpPr>
          <p:sp>
            <p:nvSpPr>
              <p:cNvPr id="884" name="Forma livre 88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5" name="Elipse 88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04" name="Grupo 996"/>
            <p:cNvGrpSpPr>
              <a:grpSpLocks noChangeAspect="1"/>
            </p:cNvGrpSpPr>
            <p:nvPr/>
          </p:nvGrpSpPr>
          <p:grpSpPr>
            <a:xfrm rot="4121929">
              <a:off x="7634165" y="5774981"/>
              <a:ext cx="176570" cy="49772"/>
              <a:chOff x="648147" y="4705980"/>
              <a:chExt cx="367853" cy="103691"/>
            </a:xfrm>
          </p:grpSpPr>
          <p:sp>
            <p:nvSpPr>
              <p:cNvPr id="882" name="Forma livre 88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3" name="Elipse 88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05" name="Grupo 999"/>
            <p:cNvGrpSpPr>
              <a:grpSpLocks noChangeAspect="1"/>
            </p:cNvGrpSpPr>
            <p:nvPr/>
          </p:nvGrpSpPr>
          <p:grpSpPr>
            <a:xfrm rot="3747814">
              <a:off x="7685735" y="5732342"/>
              <a:ext cx="176570" cy="49772"/>
              <a:chOff x="648147" y="4705980"/>
              <a:chExt cx="367853" cy="103691"/>
            </a:xfrm>
          </p:grpSpPr>
          <p:sp>
            <p:nvSpPr>
              <p:cNvPr id="880" name="Forma livre 87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1" name="Elipse 88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06" name="Grupo 1002"/>
            <p:cNvGrpSpPr>
              <a:grpSpLocks noChangeAspect="1"/>
            </p:cNvGrpSpPr>
            <p:nvPr/>
          </p:nvGrpSpPr>
          <p:grpSpPr>
            <a:xfrm rot="3747814">
              <a:off x="7730161" y="5684941"/>
              <a:ext cx="176570" cy="49772"/>
              <a:chOff x="648147" y="4705980"/>
              <a:chExt cx="367853" cy="103691"/>
            </a:xfrm>
          </p:grpSpPr>
          <p:sp>
            <p:nvSpPr>
              <p:cNvPr id="878" name="Forma livre 87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9" name="Elipse 87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07" name="Grupo 1005"/>
            <p:cNvGrpSpPr>
              <a:grpSpLocks noChangeAspect="1"/>
            </p:cNvGrpSpPr>
            <p:nvPr/>
          </p:nvGrpSpPr>
          <p:grpSpPr>
            <a:xfrm rot="4020597">
              <a:off x="7776397" y="5642873"/>
              <a:ext cx="176570" cy="49772"/>
              <a:chOff x="648147" y="4705980"/>
              <a:chExt cx="367853" cy="103691"/>
            </a:xfrm>
          </p:grpSpPr>
          <p:sp>
            <p:nvSpPr>
              <p:cNvPr id="876" name="Forma livre 87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7" name="Elipse 87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13" name="Grupo 1008"/>
            <p:cNvGrpSpPr>
              <a:grpSpLocks noChangeAspect="1"/>
            </p:cNvGrpSpPr>
            <p:nvPr/>
          </p:nvGrpSpPr>
          <p:grpSpPr>
            <a:xfrm rot="4877398">
              <a:off x="7834540" y="5627569"/>
              <a:ext cx="176570" cy="49772"/>
              <a:chOff x="648147" y="4705980"/>
              <a:chExt cx="367853" cy="103691"/>
            </a:xfrm>
          </p:grpSpPr>
          <p:sp>
            <p:nvSpPr>
              <p:cNvPr id="874" name="Forma livre 87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5" name="Elipse 87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14" name="Grupo 1011"/>
            <p:cNvGrpSpPr>
              <a:grpSpLocks noChangeAspect="1"/>
            </p:cNvGrpSpPr>
            <p:nvPr/>
          </p:nvGrpSpPr>
          <p:grpSpPr>
            <a:xfrm rot="5400000">
              <a:off x="7927260" y="5612265"/>
              <a:ext cx="176570" cy="49772"/>
              <a:chOff x="648147" y="4705980"/>
              <a:chExt cx="367853" cy="103691"/>
            </a:xfrm>
          </p:grpSpPr>
          <p:sp>
            <p:nvSpPr>
              <p:cNvPr id="872" name="Forma livre 87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3" name="Elipse 87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15" name="Grupo 1014"/>
            <p:cNvGrpSpPr>
              <a:grpSpLocks noChangeAspect="1"/>
            </p:cNvGrpSpPr>
            <p:nvPr/>
          </p:nvGrpSpPr>
          <p:grpSpPr>
            <a:xfrm rot="5910369">
              <a:off x="7995597" y="5604105"/>
              <a:ext cx="176570" cy="49772"/>
              <a:chOff x="648147" y="4705980"/>
              <a:chExt cx="367853" cy="103691"/>
            </a:xfrm>
          </p:grpSpPr>
          <p:sp>
            <p:nvSpPr>
              <p:cNvPr id="870" name="Forma livre 86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1" name="Elipse 87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16" name="Grupo 1017"/>
            <p:cNvGrpSpPr>
              <a:grpSpLocks noChangeAspect="1"/>
            </p:cNvGrpSpPr>
            <p:nvPr/>
          </p:nvGrpSpPr>
          <p:grpSpPr>
            <a:xfrm rot="6806601">
              <a:off x="8068126" y="5610232"/>
              <a:ext cx="176570" cy="49772"/>
              <a:chOff x="648147" y="4705980"/>
              <a:chExt cx="367853" cy="103691"/>
            </a:xfrm>
          </p:grpSpPr>
          <p:sp>
            <p:nvSpPr>
              <p:cNvPr id="868" name="Forma livre 86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9" name="Elipse 86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17" name="Grupo 1020"/>
            <p:cNvGrpSpPr>
              <a:grpSpLocks noChangeAspect="1"/>
            </p:cNvGrpSpPr>
            <p:nvPr/>
          </p:nvGrpSpPr>
          <p:grpSpPr>
            <a:xfrm rot="8248092">
              <a:off x="8116272" y="5637791"/>
              <a:ext cx="176570" cy="49772"/>
              <a:chOff x="648147" y="4705980"/>
              <a:chExt cx="367853" cy="103691"/>
            </a:xfrm>
          </p:grpSpPr>
          <p:sp>
            <p:nvSpPr>
              <p:cNvPr id="866" name="Forma livre 86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7" name="Elipse 86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18" name="Grupo 1023"/>
            <p:cNvGrpSpPr>
              <a:grpSpLocks noChangeAspect="1"/>
            </p:cNvGrpSpPr>
            <p:nvPr/>
          </p:nvGrpSpPr>
          <p:grpSpPr>
            <a:xfrm rot="8744551">
              <a:off x="8163847" y="5693353"/>
              <a:ext cx="176570" cy="49772"/>
              <a:chOff x="648147" y="4705980"/>
              <a:chExt cx="367853" cy="103691"/>
            </a:xfrm>
          </p:grpSpPr>
          <p:sp>
            <p:nvSpPr>
              <p:cNvPr id="864" name="Forma livre 86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5" name="Elipse 86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19" name="Grupo 1026"/>
            <p:cNvGrpSpPr>
              <a:grpSpLocks noChangeAspect="1"/>
            </p:cNvGrpSpPr>
            <p:nvPr/>
          </p:nvGrpSpPr>
          <p:grpSpPr>
            <a:xfrm rot="8744551">
              <a:off x="8201327" y="5756061"/>
              <a:ext cx="176570" cy="49772"/>
              <a:chOff x="648147" y="4705980"/>
              <a:chExt cx="367853" cy="103691"/>
            </a:xfrm>
          </p:grpSpPr>
          <p:sp>
            <p:nvSpPr>
              <p:cNvPr id="862" name="Forma livre 86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3" name="Elipse 86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0" name="Grupo 1029"/>
            <p:cNvGrpSpPr>
              <a:grpSpLocks noChangeAspect="1"/>
            </p:cNvGrpSpPr>
            <p:nvPr/>
          </p:nvGrpSpPr>
          <p:grpSpPr>
            <a:xfrm rot="10437498">
              <a:off x="8220998" y="5819559"/>
              <a:ext cx="176570" cy="49772"/>
              <a:chOff x="648147" y="4705980"/>
              <a:chExt cx="367853" cy="103691"/>
            </a:xfrm>
          </p:grpSpPr>
          <p:sp>
            <p:nvSpPr>
              <p:cNvPr id="860" name="Forma livre 85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1" name="Elipse 86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1" name="Grupo 1032"/>
            <p:cNvGrpSpPr>
              <a:grpSpLocks noChangeAspect="1"/>
            </p:cNvGrpSpPr>
            <p:nvPr/>
          </p:nvGrpSpPr>
          <p:grpSpPr>
            <a:xfrm rot="11042344">
              <a:off x="8236477" y="5894843"/>
              <a:ext cx="176570" cy="49772"/>
              <a:chOff x="648147" y="4705980"/>
              <a:chExt cx="367853" cy="103691"/>
            </a:xfrm>
          </p:grpSpPr>
          <p:sp>
            <p:nvSpPr>
              <p:cNvPr id="858" name="Forma livre 85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9" name="Elipse 85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2" name="Grupo 1035"/>
            <p:cNvGrpSpPr>
              <a:grpSpLocks noChangeAspect="1"/>
            </p:cNvGrpSpPr>
            <p:nvPr/>
          </p:nvGrpSpPr>
          <p:grpSpPr>
            <a:xfrm rot="12157160">
              <a:off x="8209093" y="5983842"/>
              <a:ext cx="176570" cy="49772"/>
              <a:chOff x="648147" y="4705980"/>
              <a:chExt cx="367853" cy="103691"/>
            </a:xfrm>
          </p:grpSpPr>
          <p:sp>
            <p:nvSpPr>
              <p:cNvPr id="856" name="Forma livre 85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7" name="Elipse 85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3" name="Grupo 1038"/>
            <p:cNvGrpSpPr>
              <a:grpSpLocks noChangeAspect="1"/>
            </p:cNvGrpSpPr>
            <p:nvPr/>
          </p:nvGrpSpPr>
          <p:grpSpPr>
            <a:xfrm rot="13890444">
              <a:off x="8163750" y="6031544"/>
              <a:ext cx="176570" cy="49772"/>
              <a:chOff x="648147" y="4705980"/>
              <a:chExt cx="367853" cy="103691"/>
            </a:xfrm>
          </p:grpSpPr>
          <p:sp>
            <p:nvSpPr>
              <p:cNvPr id="854" name="Forma livre 85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5" name="Elipse 85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4" name="Grupo 1041"/>
            <p:cNvGrpSpPr>
              <a:grpSpLocks noChangeAspect="1"/>
            </p:cNvGrpSpPr>
            <p:nvPr/>
          </p:nvGrpSpPr>
          <p:grpSpPr>
            <a:xfrm rot="14633551">
              <a:off x="8105980" y="6086066"/>
              <a:ext cx="176570" cy="49772"/>
              <a:chOff x="648147" y="4705980"/>
              <a:chExt cx="367853" cy="103691"/>
            </a:xfrm>
          </p:grpSpPr>
          <p:sp>
            <p:nvSpPr>
              <p:cNvPr id="852" name="Forma livre 85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3" name="Elipse 85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5" name="Grupo 1044"/>
            <p:cNvGrpSpPr>
              <a:grpSpLocks noChangeAspect="1"/>
            </p:cNvGrpSpPr>
            <p:nvPr/>
          </p:nvGrpSpPr>
          <p:grpSpPr>
            <a:xfrm rot="15234001">
              <a:off x="8032112" y="6125731"/>
              <a:ext cx="176570" cy="49772"/>
              <a:chOff x="648147" y="4705980"/>
              <a:chExt cx="367853" cy="103691"/>
            </a:xfrm>
          </p:grpSpPr>
          <p:sp>
            <p:nvSpPr>
              <p:cNvPr id="850" name="Forma livre 84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1" name="Elipse 85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6" name="Grupo 1047"/>
            <p:cNvGrpSpPr>
              <a:grpSpLocks noChangeAspect="1"/>
            </p:cNvGrpSpPr>
            <p:nvPr/>
          </p:nvGrpSpPr>
          <p:grpSpPr>
            <a:xfrm rot="16024773">
              <a:off x="7980247" y="6143392"/>
              <a:ext cx="176570" cy="49772"/>
              <a:chOff x="648147" y="4705980"/>
              <a:chExt cx="367853" cy="103691"/>
            </a:xfrm>
          </p:grpSpPr>
          <p:sp>
            <p:nvSpPr>
              <p:cNvPr id="848" name="Forma livre 84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9" name="Elipse 84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7" name="Grupo 1050"/>
            <p:cNvGrpSpPr>
              <a:grpSpLocks noChangeAspect="1"/>
            </p:cNvGrpSpPr>
            <p:nvPr/>
          </p:nvGrpSpPr>
          <p:grpSpPr>
            <a:xfrm rot="16024773">
              <a:off x="7907521" y="6156291"/>
              <a:ext cx="176570" cy="49772"/>
              <a:chOff x="648147" y="4705980"/>
              <a:chExt cx="367853" cy="103691"/>
            </a:xfrm>
          </p:grpSpPr>
          <p:sp>
            <p:nvSpPr>
              <p:cNvPr id="846" name="Forma livre 84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7" name="Elipse 84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8" name="Grupo 1053"/>
            <p:cNvGrpSpPr>
              <a:grpSpLocks noChangeAspect="1"/>
            </p:cNvGrpSpPr>
            <p:nvPr/>
          </p:nvGrpSpPr>
          <p:grpSpPr>
            <a:xfrm rot="16769919">
              <a:off x="7844890" y="6145377"/>
              <a:ext cx="176570" cy="49772"/>
              <a:chOff x="648147" y="4705980"/>
              <a:chExt cx="367853" cy="103691"/>
            </a:xfrm>
          </p:grpSpPr>
          <p:sp>
            <p:nvSpPr>
              <p:cNvPr id="844" name="Forma livre 84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5" name="Elipse 84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29" name="Grupo 1056"/>
            <p:cNvGrpSpPr>
              <a:grpSpLocks noChangeAspect="1"/>
            </p:cNvGrpSpPr>
            <p:nvPr/>
          </p:nvGrpSpPr>
          <p:grpSpPr>
            <a:xfrm rot="18207978">
              <a:off x="7801630" y="6101449"/>
              <a:ext cx="176570" cy="49772"/>
              <a:chOff x="648147" y="4705980"/>
              <a:chExt cx="367853" cy="103691"/>
            </a:xfrm>
          </p:grpSpPr>
          <p:sp>
            <p:nvSpPr>
              <p:cNvPr id="842" name="Forma livre 84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3" name="Elipse 84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30" name="Grupo 1059"/>
            <p:cNvGrpSpPr>
              <a:grpSpLocks noChangeAspect="1"/>
            </p:cNvGrpSpPr>
            <p:nvPr/>
          </p:nvGrpSpPr>
          <p:grpSpPr>
            <a:xfrm rot="18207978">
              <a:off x="7742521" y="6072056"/>
              <a:ext cx="176570" cy="49772"/>
              <a:chOff x="648147" y="4705980"/>
              <a:chExt cx="367853" cy="103691"/>
            </a:xfrm>
          </p:grpSpPr>
          <p:sp>
            <p:nvSpPr>
              <p:cNvPr id="840" name="Forma livre 83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1" name="Elipse 84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31" name="Grupo 1062"/>
            <p:cNvGrpSpPr>
              <a:grpSpLocks noChangeAspect="1"/>
            </p:cNvGrpSpPr>
            <p:nvPr/>
          </p:nvGrpSpPr>
          <p:grpSpPr>
            <a:xfrm rot="18207978">
              <a:off x="7695889" y="6018850"/>
              <a:ext cx="176570" cy="49772"/>
              <a:chOff x="648147" y="4705980"/>
              <a:chExt cx="367853" cy="103691"/>
            </a:xfrm>
          </p:grpSpPr>
          <p:sp>
            <p:nvSpPr>
              <p:cNvPr id="838" name="Forma livre 83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9" name="Elipse 83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32" name="Grupo 1065"/>
            <p:cNvGrpSpPr>
              <a:grpSpLocks noChangeAspect="1"/>
            </p:cNvGrpSpPr>
            <p:nvPr/>
          </p:nvGrpSpPr>
          <p:grpSpPr>
            <a:xfrm rot="18207978">
              <a:off x="7642113" y="5973358"/>
              <a:ext cx="176570" cy="49772"/>
              <a:chOff x="648147" y="4705980"/>
              <a:chExt cx="367853" cy="103691"/>
            </a:xfrm>
          </p:grpSpPr>
          <p:sp>
            <p:nvSpPr>
              <p:cNvPr id="836" name="Forma livre 835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7" name="Elipse 836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098" name="Grupo 1068"/>
            <p:cNvGrpSpPr>
              <a:grpSpLocks noChangeAspect="1"/>
            </p:cNvGrpSpPr>
            <p:nvPr/>
          </p:nvGrpSpPr>
          <p:grpSpPr>
            <a:xfrm rot="179901">
              <a:off x="7514669" y="5297681"/>
              <a:ext cx="176570" cy="49772"/>
              <a:chOff x="648147" y="4705980"/>
              <a:chExt cx="367853" cy="103691"/>
            </a:xfrm>
          </p:grpSpPr>
          <p:sp>
            <p:nvSpPr>
              <p:cNvPr id="834" name="Forma livre 833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5" name="Elipse 834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0" name="Grupo 1071"/>
            <p:cNvGrpSpPr>
              <a:grpSpLocks noChangeAspect="1"/>
            </p:cNvGrpSpPr>
            <p:nvPr/>
          </p:nvGrpSpPr>
          <p:grpSpPr>
            <a:xfrm rot="12407596">
              <a:off x="7667069" y="5450081"/>
              <a:ext cx="176570" cy="49772"/>
              <a:chOff x="648147" y="4705980"/>
              <a:chExt cx="367853" cy="103691"/>
            </a:xfrm>
          </p:grpSpPr>
          <p:sp>
            <p:nvSpPr>
              <p:cNvPr id="832" name="Forma livre 831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3" name="Elipse 832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1" name="Grupo 1074"/>
            <p:cNvGrpSpPr>
              <a:grpSpLocks noChangeAspect="1"/>
            </p:cNvGrpSpPr>
            <p:nvPr/>
          </p:nvGrpSpPr>
          <p:grpSpPr>
            <a:xfrm rot="12407596">
              <a:off x="7443219" y="6194318"/>
              <a:ext cx="176570" cy="49772"/>
              <a:chOff x="648147" y="4705980"/>
              <a:chExt cx="367853" cy="103691"/>
            </a:xfrm>
          </p:grpSpPr>
          <p:sp>
            <p:nvSpPr>
              <p:cNvPr id="830" name="Forma livre 829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1" name="Elipse 830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2" name="Grupo 1077"/>
            <p:cNvGrpSpPr>
              <a:grpSpLocks noChangeAspect="1"/>
            </p:cNvGrpSpPr>
            <p:nvPr/>
          </p:nvGrpSpPr>
          <p:grpSpPr>
            <a:xfrm rot="12407596">
              <a:off x="8307315" y="5546246"/>
              <a:ext cx="176570" cy="49772"/>
              <a:chOff x="648147" y="4705980"/>
              <a:chExt cx="367853" cy="103691"/>
            </a:xfrm>
          </p:grpSpPr>
          <p:sp>
            <p:nvSpPr>
              <p:cNvPr id="828" name="Forma livre 827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29" name="Elipse 828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23" name="Grupo 1112"/>
          <p:cNvGrpSpPr/>
          <p:nvPr/>
        </p:nvGrpSpPr>
        <p:grpSpPr>
          <a:xfrm>
            <a:off x="2754330" y="3075801"/>
            <a:ext cx="2451968" cy="1655288"/>
            <a:chOff x="1397000" y="3075801"/>
            <a:chExt cx="2451968" cy="1655288"/>
          </a:xfrm>
        </p:grpSpPr>
        <p:sp>
          <p:nvSpPr>
            <p:cNvPr id="1001" name="Forma livre 105"/>
            <p:cNvSpPr/>
            <p:nvPr/>
          </p:nvSpPr>
          <p:spPr>
            <a:xfrm>
              <a:off x="1397000" y="3972264"/>
              <a:ext cx="2451100" cy="758825"/>
            </a:xfrm>
            <a:custGeom>
              <a:avLst/>
              <a:gdLst>
                <a:gd name="connsiteX0" fmla="*/ 3175 w 2451100"/>
                <a:gd name="connsiteY0" fmla="*/ 38100 h 758825"/>
                <a:gd name="connsiteX1" fmla="*/ 238125 w 2451100"/>
                <a:gd name="connsiteY1" fmla="*/ 38100 h 758825"/>
                <a:gd name="connsiteX2" fmla="*/ 530225 w 2451100"/>
                <a:gd name="connsiteY2" fmla="*/ 19050 h 758825"/>
                <a:gd name="connsiteX3" fmla="*/ 844550 w 2451100"/>
                <a:gd name="connsiteY3" fmla="*/ 41275 h 758825"/>
                <a:gd name="connsiteX4" fmla="*/ 1162050 w 2451100"/>
                <a:gd name="connsiteY4" fmla="*/ 12700 h 758825"/>
                <a:gd name="connsiteX5" fmla="*/ 1524000 w 2451100"/>
                <a:gd name="connsiteY5" fmla="*/ 38100 h 758825"/>
                <a:gd name="connsiteX6" fmla="*/ 1835150 w 2451100"/>
                <a:gd name="connsiteY6" fmla="*/ 0 h 758825"/>
                <a:gd name="connsiteX7" fmla="*/ 2222500 w 2451100"/>
                <a:gd name="connsiteY7" fmla="*/ 19050 h 758825"/>
                <a:gd name="connsiteX8" fmla="*/ 2451100 w 2451100"/>
                <a:gd name="connsiteY8" fmla="*/ 34925 h 758825"/>
                <a:gd name="connsiteX9" fmla="*/ 2451100 w 2451100"/>
                <a:gd name="connsiteY9" fmla="*/ 758825 h 758825"/>
                <a:gd name="connsiteX10" fmla="*/ 0 w 2451100"/>
                <a:gd name="connsiteY10" fmla="*/ 752475 h 758825"/>
                <a:gd name="connsiteX11" fmla="*/ 3175 w 2451100"/>
                <a:gd name="connsiteY11" fmla="*/ 38100 h 75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1100" h="758825">
                  <a:moveTo>
                    <a:pt x="3175" y="38100"/>
                  </a:moveTo>
                  <a:lnTo>
                    <a:pt x="238125" y="38100"/>
                  </a:lnTo>
                  <a:lnTo>
                    <a:pt x="530225" y="19050"/>
                  </a:lnTo>
                  <a:lnTo>
                    <a:pt x="844550" y="41275"/>
                  </a:lnTo>
                  <a:lnTo>
                    <a:pt x="1162050" y="12700"/>
                  </a:lnTo>
                  <a:lnTo>
                    <a:pt x="1524000" y="38100"/>
                  </a:lnTo>
                  <a:lnTo>
                    <a:pt x="1835150" y="0"/>
                  </a:lnTo>
                  <a:lnTo>
                    <a:pt x="2222500" y="19050"/>
                  </a:lnTo>
                  <a:lnTo>
                    <a:pt x="2451100" y="34925"/>
                  </a:lnTo>
                  <a:lnTo>
                    <a:pt x="2451100" y="758825"/>
                  </a:lnTo>
                  <a:lnTo>
                    <a:pt x="0" y="752475"/>
                  </a:lnTo>
                  <a:cubicBezTo>
                    <a:pt x="1058" y="514350"/>
                    <a:pt x="2117" y="276225"/>
                    <a:pt x="3175" y="3810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2" name="Retângulo 106"/>
            <p:cNvSpPr>
              <a:spLocks noChangeAspect="1"/>
            </p:cNvSpPr>
            <p:nvPr/>
          </p:nvSpPr>
          <p:spPr>
            <a:xfrm>
              <a:off x="1400696" y="3431522"/>
              <a:ext cx="2448272" cy="129614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24" name="Grupo 92"/>
            <p:cNvGrpSpPr/>
            <p:nvPr/>
          </p:nvGrpSpPr>
          <p:grpSpPr>
            <a:xfrm rot="2376353">
              <a:off x="1437402" y="3864827"/>
              <a:ext cx="322596" cy="322596"/>
              <a:chOff x="3711644" y="2210981"/>
              <a:chExt cx="322596" cy="322596"/>
            </a:xfrm>
          </p:grpSpPr>
          <p:sp>
            <p:nvSpPr>
              <p:cNvPr id="1093" name="Elipse 108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4" name="Elipse 109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5" name="Elipse 110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6" name="Elipse 111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7" name="Elipse 112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5" name="Grupo 104"/>
            <p:cNvGrpSpPr/>
            <p:nvPr/>
          </p:nvGrpSpPr>
          <p:grpSpPr>
            <a:xfrm rot="2594748">
              <a:off x="1921153" y="3866293"/>
              <a:ext cx="322596" cy="322596"/>
              <a:chOff x="3711644" y="2210981"/>
              <a:chExt cx="322596" cy="322596"/>
            </a:xfrm>
          </p:grpSpPr>
          <p:sp>
            <p:nvSpPr>
              <p:cNvPr id="1088" name="Elipse 114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9" name="Elipse 115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0" name="Elipse 116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1" name="Elipse 117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2" name="Elipse 118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6" name="Grupo 116"/>
            <p:cNvGrpSpPr/>
            <p:nvPr/>
          </p:nvGrpSpPr>
          <p:grpSpPr>
            <a:xfrm rot="2594748">
              <a:off x="2433802" y="3866293"/>
              <a:ext cx="322596" cy="322596"/>
              <a:chOff x="3711644" y="2210981"/>
              <a:chExt cx="322596" cy="322596"/>
            </a:xfrm>
          </p:grpSpPr>
          <p:sp>
            <p:nvSpPr>
              <p:cNvPr id="1083" name="Elipse 120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4" name="Elipse 121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5" name="Elipse 122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6" name="Elipse 123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7" name="Elipse 124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7" name="Grupo 128"/>
            <p:cNvGrpSpPr/>
            <p:nvPr/>
          </p:nvGrpSpPr>
          <p:grpSpPr>
            <a:xfrm rot="2594748">
              <a:off x="2919015" y="3866293"/>
              <a:ext cx="322596" cy="322596"/>
              <a:chOff x="3711644" y="2210981"/>
              <a:chExt cx="322596" cy="322596"/>
            </a:xfrm>
          </p:grpSpPr>
          <p:sp>
            <p:nvSpPr>
              <p:cNvPr id="1078" name="Elipse 126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9" name="Elipse 127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0" name="Elipse 128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1" name="Elipse 129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2" name="Elipse 130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28" name="Grupo 140"/>
            <p:cNvGrpSpPr/>
            <p:nvPr/>
          </p:nvGrpSpPr>
          <p:grpSpPr>
            <a:xfrm rot="2594748">
              <a:off x="3437569" y="3866293"/>
              <a:ext cx="322596" cy="322596"/>
              <a:chOff x="3711644" y="2210981"/>
              <a:chExt cx="322596" cy="322596"/>
            </a:xfrm>
          </p:grpSpPr>
          <p:sp>
            <p:nvSpPr>
              <p:cNvPr id="1073" name="Elipse 132"/>
              <p:cNvSpPr>
                <a:spLocks noChangeAspect="1"/>
              </p:cNvSpPr>
              <p:nvPr/>
            </p:nvSpPr>
            <p:spPr>
              <a:xfrm>
                <a:off x="3803815" y="2303152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4" name="Elipse 133"/>
              <p:cNvSpPr>
                <a:spLocks noChangeAspect="1"/>
              </p:cNvSpPr>
              <p:nvPr/>
            </p:nvSpPr>
            <p:spPr>
              <a:xfrm>
                <a:off x="3895985" y="2210981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5" name="Elipse 134"/>
              <p:cNvSpPr>
                <a:spLocks noChangeAspect="1"/>
              </p:cNvSpPr>
              <p:nvPr/>
            </p:nvSpPr>
            <p:spPr>
              <a:xfrm>
                <a:off x="3923636" y="233080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6" name="Elipse 135"/>
              <p:cNvSpPr>
                <a:spLocks noChangeAspect="1"/>
              </p:cNvSpPr>
              <p:nvPr/>
            </p:nvSpPr>
            <p:spPr>
              <a:xfrm>
                <a:off x="3831466" y="2422973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7" name="Elipse 136"/>
              <p:cNvSpPr>
                <a:spLocks noChangeAspect="1"/>
              </p:cNvSpPr>
              <p:nvPr/>
            </p:nvSpPr>
            <p:spPr>
              <a:xfrm>
                <a:off x="3711644" y="2392088"/>
                <a:ext cx="110604" cy="11060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08" name="CaixaDeTexto 137"/>
            <p:cNvSpPr txBox="1"/>
            <p:nvPr/>
          </p:nvSpPr>
          <p:spPr>
            <a:xfrm>
              <a:off x="2408808" y="3503530"/>
              <a:ext cx="373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sp>
          <p:nvSpPr>
            <p:cNvPr id="1009" name="Elipse 318"/>
            <p:cNvSpPr>
              <a:spLocks noChangeAspect="1"/>
            </p:cNvSpPr>
            <p:nvPr/>
          </p:nvSpPr>
          <p:spPr>
            <a:xfrm rot="2594748">
              <a:off x="3281701" y="3947907"/>
              <a:ext cx="110604" cy="11060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0" name="Elipse 1009"/>
            <p:cNvSpPr>
              <a:spLocks noChangeAspect="1"/>
            </p:cNvSpPr>
            <p:nvPr/>
          </p:nvSpPr>
          <p:spPr>
            <a:xfrm rot="2594748">
              <a:off x="2782043" y="3958449"/>
              <a:ext cx="110604" cy="11060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1" name="Elipse 1010"/>
            <p:cNvSpPr>
              <a:spLocks noChangeAspect="1"/>
            </p:cNvSpPr>
            <p:nvPr/>
          </p:nvSpPr>
          <p:spPr>
            <a:xfrm rot="2594748">
              <a:off x="2277617" y="3958449"/>
              <a:ext cx="110604" cy="11060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2" name="Elipse 1011"/>
            <p:cNvSpPr>
              <a:spLocks noChangeAspect="1"/>
            </p:cNvSpPr>
            <p:nvPr/>
          </p:nvSpPr>
          <p:spPr>
            <a:xfrm rot="2594748">
              <a:off x="1779911" y="3952099"/>
              <a:ext cx="110604" cy="11060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29" name="Grupo 322"/>
            <p:cNvGrpSpPr>
              <a:grpSpLocks noChangeAspect="1"/>
            </p:cNvGrpSpPr>
            <p:nvPr/>
          </p:nvGrpSpPr>
          <p:grpSpPr>
            <a:xfrm rot="16005152">
              <a:off x="1418750" y="3885096"/>
              <a:ext cx="220712" cy="62215"/>
              <a:chOff x="648147" y="4705980"/>
              <a:chExt cx="367853" cy="103691"/>
            </a:xfrm>
          </p:grpSpPr>
          <p:sp>
            <p:nvSpPr>
              <p:cNvPr id="1071" name="Forma livre 107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2" name="Elipse 107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0" name="Grupo 325"/>
            <p:cNvGrpSpPr>
              <a:grpSpLocks noChangeAspect="1"/>
            </p:cNvGrpSpPr>
            <p:nvPr/>
          </p:nvGrpSpPr>
          <p:grpSpPr>
            <a:xfrm rot="16005152">
              <a:off x="1552100" y="3892095"/>
              <a:ext cx="220712" cy="62215"/>
              <a:chOff x="648147" y="4705980"/>
              <a:chExt cx="367853" cy="103691"/>
            </a:xfrm>
          </p:grpSpPr>
          <p:sp>
            <p:nvSpPr>
              <p:cNvPr id="1069" name="Forma livre 106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0" name="Elipse 106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1" name="Grupo 328"/>
            <p:cNvGrpSpPr>
              <a:grpSpLocks noChangeAspect="1"/>
            </p:cNvGrpSpPr>
            <p:nvPr/>
          </p:nvGrpSpPr>
          <p:grpSpPr>
            <a:xfrm rot="16005152">
              <a:off x="1691800" y="3889412"/>
              <a:ext cx="220712" cy="62215"/>
              <a:chOff x="648147" y="4705980"/>
              <a:chExt cx="367853" cy="103691"/>
            </a:xfrm>
          </p:grpSpPr>
          <p:sp>
            <p:nvSpPr>
              <p:cNvPr id="1067" name="Forma livre 106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8" name="Elipse 106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2" name="Grupo 331"/>
            <p:cNvGrpSpPr>
              <a:grpSpLocks noChangeAspect="1"/>
            </p:cNvGrpSpPr>
            <p:nvPr/>
          </p:nvGrpSpPr>
          <p:grpSpPr>
            <a:xfrm rot="16005152">
              <a:off x="1802610" y="3891446"/>
              <a:ext cx="220712" cy="62215"/>
              <a:chOff x="648147" y="4705980"/>
              <a:chExt cx="367853" cy="103691"/>
            </a:xfrm>
          </p:grpSpPr>
          <p:sp>
            <p:nvSpPr>
              <p:cNvPr id="1065" name="Forma livre 106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6" name="Elipse 106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3" name="Grupo 334"/>
            <p:cNvGrpSpPr>
              <a:grpSpLocks noChangeAspect="1"/>
            </p:cNvGrpSpPr>
            <p:nvPr/>
          </p:nvGrpSpPr>
          <p:grpSpPr>
            <a:xfrm rot="16005152">
              <a:off x="1923260" y="3891446"/>
              <a:ext cx="220712" cy="62215"/>
              <a:chOff x="648147" y="4705980"/>
              <a:chExt cx="367853" cy="103691"/>
            </a:xfrm>
          </p:grpSpPr>
          <p:sp>
            <p:nvSpPr>
              <p:cNvPr id="1063" name="Forma livre 106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4" name="Elipse 106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4" name="Grupo 337"/>
            <p:cNvGrpSpPr>
              <a:grpSpLocks noChangeAspect="1"/>
            </p:cNvGrpSpPr>
            <p:nvPr/>
          </p:nvGrpSpPr>
          <p:grpSpPr>
            <a:xfrm rot="16005152">
              <a:off x="2043910" y="3898445"/>
              <a:ext cx="220712" cy="62215"/>
              <a:chOff x="648147" y="4705980"/>
              <a:chExt cx="367853" cy="103691"/>
            </a:xfrm>
          </p:grpSpPr>
          <p:sp>
            <p:nvSpPr>
              <p:cNvPr id="1061" name="Forma livre 106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2" name="Elipse 106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5" name="Grupo 340"/>
            <p:cNvGrpSpPr>
              <a:grpSpLocks noChangeAspect="1"/>
            </p:cNvGrpSpPr>
            <p:nvPr/>
          </p:nvGrpSpPr>
          <p:grpSpPr>
            <a:xfrm rot="16005152">
              <a:off x="2170910" y="3906304"/>
              <a:ext cx="220712" cy="62215"/>
              <a:chOff x="648147" y="4705980"/>
              <a:chExt cx="367853" cy="103691"/>
            </a:xfrm>
          </p:grpSpPr>
          <p:sp>
            <p:nvSpPr>
              <p:cNvPr id="1059" name="Forma livre 105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0" name="Elipse 105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6" name="Grupo 343"/>
            <p:cNvGrpSpPr>
              <a:grpSpLocks noChangeAspect="1"/>
            </p:cNvGrpSpPr>
            <p:nvPr/>
          </p:nvGrpSpPr>
          <p:grpSpPr>
            <a:xfrm rot="16005152">
              <a:off x="2297910" y="3910496"/>
              <a:ext cx="220712" cy="62215"/>
              <a:chOff x="648147" y="4705980"/>
              <a:chExt cx="367853" cy="103691"/>
            </a:xfrm>
          </p:grpSpPr>
          <p:sp>
            <p:nvSpPr>
              <p:cNvPr id="1057" name="Forma livre 105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8" name="Elipse 105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7" name="Grupo 346"/>
            <p:cNvGrpSpPr>
              <a:grpSpLocks noChangeAspect="1"/>
            </p:cNvGrpSpPr>
            <p:nvPr/>
          </p:nvGrpSpPr>
          <p:grpSpPr>
            <a:xfrm rot="16005152">
              <a:off x="2424910" y="3910496"/>
              <a:ext cx="220712" cy="62215"/>
              <a:chOff x="648147" y="4705980"/>
              <a:chExt cx="367853" cy="103691"/>
            </a:xfrm>
          </p:grpSpPr>
          <p:sp>
            <p:nvSpPr>
              <p:cNvPr id="1055" name="Forma livre 105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6" name="Elipse 105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8" name="Grupo 349"/>
            <p:cNvGrpSpPr>
              <a:grpSpLocks noChangeAspect="1"/>
            </p:cNvGrpSpPr>
            <p:nvPr/>
          </p:nvGrpSpPr>
          <p:grpSpPr>
            <a:xfrm rot="16005152">
              <a:off x="2564610" y="3910496"/>
              <a:ext cx="220712" cy="62215"/>
              <a:chOff x="648147" y="4705980"/>
              <a:chExt cx="367853" cy="103691"/>
            </a:xfrm>
          </p:grpSpPr>
          <p:sp>
            <p:nvSpPr>
              <p:cNvPr id="1053" name="Forma livre 105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4" name="Elipse 35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39" name="Grupo 1080"/>
            <p:cNvGrpSpPr>
              <a:grpSpLocks noChangeAspect="1"/>
            </p:cNvGrpSpPr>
            <p:nvPr/>
          </p:nvGrpSpPr>
          <p:grpSpPr>
            <a:xfrm rot="16005152">
              <a:off x="2661373" y="3924585"/>
              <a:ext cx="220712" cy="62215"/>
              <a:chOff x="648147" y="4705980"/>
              <a:chExt cx="367853" cy="103691"/>
            </a:xfrm>
          </p:grpSpPr>
          <p:sp>
            <p:nvSpPr>
              <p:cNvPr id="1051" name="Forma livre 105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2" name="Elipse 105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0" name="Grupo 1083"/>
            <p:cNvGrpSpPr>
              <a:grpSpLocks noChangeAspect="1"/>
            </p:cNvGrpSpPr>
            <p:nvPr/>
          </p:nvGrpSpPr>
          <p:grpSpPr>
            <a:xfrm rot="16005152">
              <a:off x="2781378" y="3900574"/>
              <a:ext cx="220712" cy="62215"/>
              <a:chOff x="648147" y="4705980"/>
              <a:chExt cx="367853" cy="103691"/>
            </a:xfrm>
          </p:grpSpPr>
          <p:sp>
            <p:nvSpPr>
              <p:cNvPr id="1049" name="Forma livre 104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0" name="Elipse 104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1" name="Grupo 1086"/>
            <p:cNvGrpSpPr>
              <a:grpSpLocks noChangeAspect="1"/>
            </p:cNvGrpSpPr>
            <p:nvPr/>
          </p:nvGrpSpPr>
          <p:grpSpPr>
            <a:xfrm rot="16005152">
              <a:off x="2905203" y="3907970"/>
              <a:ext cx="220712" cy="62215"/>
              <a:chOff x="648147" y="4705980"/>
              <a:chExt cx="367853" cy="103691"/>
            </a:xfrm>
          </p:grpSpPr>
          <p:sp>
            <p:nvSpPr>
              <p:cNvPr id="1047" name="Forma livre 104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8" name="Elipse 104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2" name="Grupo 1089"/>
            <p:cNvGrpSpPr>
              <a:grpSpLocks noChangeAspect="1"/>
            </p:cNvGrpSpPr>
            <p:nvPr/>
          </p:nvGrpSpPr>
          <p:grpSpPr>
            <a:xfrm rot="16005152">
              <a:off x="3038553" y="3906304"/>
              <a:ext cx="220712" cy="62215"/>
              <a:chOff x="648147" y="4705980"/>
              <a:chExt cx="367853" cy="103691"/>
            </a:xfrm>
          </p:grpSpPr>
          <p:sp>
            <p:nvSpPr>
              <p:cNvPr id="1045" name="Forma livre 104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6" name="Elipse 104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3" name="Grupo 1092"/>
            <p:cNvGrpSpPr>
              <a:grpSpLocks noChangeAspect="1"/>
            </p:cNvGrpSpPr>
            <p:nvPr/>
          </p:nvGrpSpPr>
          <p:grpSpPr>
            <a:xfrm rot="16005152">
              <a:off x="3152853" y="3906304"/>
              <a:ext cx="220712" cy="62215"/>
              <a:chOff x="648147" y="4705980"/>
              <a:chExt cx="367853" cy="103691"/>
            </a:xfrm>
          </p:grpSpPr>
          <p:sp>
            <p:nvSpPr>
              <p:cNvPr id="1043" name="Forma livre 1042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4" name="Elipse 1043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4" name="Grupo 1095"/>
            <p:cNvGrpSpPr>
              <a:grpSpLocks noChangeAspect="1"/>
            </p:cNvGrpSpPr>
            <p:nvPr/>
          </p:nvGrpSpPr>
          <p:grpSpPr>
            <a:xfrm rot="16005152">
              <a:off x="3286203" y="3906304"/>
              <a:ext cx="220712" cy="62215"/>
              <a:chOff x="648147" y="4705980"/>
              <a:chExt cx="367853" cy="103691"/>
            </a:xfrm>
          </p:grpSpPr>
          <p:sp>
            <p:nvSpPr>
              <p:cNvPr id="1041" name="Forma livre 1040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2" name="Elipse 1041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5" name="Grupo 1098"/>
            <p:cNvGrpSpPr>
              <a:grpSpLocks noChangeAspect="1"/>
            </p:cNvGrpSpPr>
            <p:nvPr/>
          </p:nvGrpSpPr>
          <p:grpSpPr>
            <a:xfrm rot="16005152">
              <a:off x="3429078" y="3896779"/>
              <a:ext cx="220712" cy="62215"/>
              <a:chOff x="648147" y="4705980"/>
              <a:chExt cx="367853" cy="103691"/>
            </a:xfrm>
          </p:grpSpPr>
          <p:sp>
            <p:nvSpPr>
              <p:cNvPr id="1039" name="Forma livre 1038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0" name="Elipse 1039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6" name="Grupo 1101"/>
            <p:cNvGrpSpPr>
              <a:grpSpLocks noChangeAspect="1"/>
            </p:cNvGrpSpPr>
            <p:nvPr/>
          </p:nvGrpSpPr>
          <p:grpSpPr>
            <a:xfrm rot="16005152">
              <a:off x="3543378" y="3893112"/>
              <a:ext cx="220712" cy="62215"/>
              <a:chOff x="648147" y="4705980"/>
              <a:chExt cx="367853" cy="103691"/>
            </a:xfrm>
          </p:grpSpPr>
          <p:sp>
            <p:nvSpPr>
              <p:cNvPr id="1037" name="Forma livre 1036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8" name="Elipse 1037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147" name="Grupo 1104"/>
            <p:cNvGrpSpPr>
              <a:grpSpLocks noChangeAspect="1"/>
            </p:cNvGrpSpPr>
            <p:nvPr/>
          </p:nvGrpSpPr>
          <p:grpSpPr>
            <a:xfrm rot="16005152">
              <a:off x="3695778" y="3927020"/>
              <a:ext cx="220712" cy="62215"/>
              <a:chOff x="648147" y="4705980"/>
              <a:chExt cx="367853" cy="103691"/>
            </a:xfrm>
          </p:grpSpPr>
          <p:sp>
            <p:nvSpPr>
              <p:cNvPr id="1035" name="Forma livre 1034"/>
              <p:cNvSpPr/>
              <p:nvPr/>
            </p:nvSpPr>
            <p:spPr>
              <a:xfrm>
                <a:off x="736600" y="4729692"/>
                <a:ext cx="279400" cy="56091"/>
              </a:xfrm>
              <a:custGeom>
                <a:avLst/>
                <a:gdLst>
                  <a:gd name="connsiteX0" fmla="*/ 0 w 279400"/>
                  <a:gd name="connsiteY0" fmla="*/ 39158 h 56091"/>
                  <a:gd name="connsiteX1" fmla="*/ 50800 w 279400"/>
                  <a:gd name="connsiteY1" fmla="*/ 1058 h 56091"/>
                  <a:gd name="connsiteX2" fmla="*/ 101600 w 279400"/>
                  <a:gd name="connsiteY2" fmla="*/ 45508 h 56091"/>
                  <a:gd name="connsiteX3" fmla="*/ 165100 w 279400"/>
                  <a:gd name="connsiteY3" fmla="*/ 1058 h 56091"/>
                  <a:gd name="connsiteX4" fmla="*/ 215900 w 279400"/>
                  <a:gd name="connsiteY4" fmla="*/ 51858 h 56091"/>
                  <a:gd name="connsiteX5" fmla="*/ 279400 w 279400"/>
                  <a:gd name="connsiteY5" fmla="*/ 26458 h 5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400" h="56091">
                    <a:moveTo>
                      <a:pt x="0" y="39158"/>
                    </a:moveTo>
                    <a:cubicBezTo>
                      <a:pt x="16933" y="19579"/>
                      <a:pt x="33867" y="0"/>
                      <a:pt x="50800" y="1058"/>
                    </a:cubicBezTo>
                    <a:cubicBezTo>
                      <a:pt x="67733" y="2116"/>
                      <a:pt x="82550" y="45508"/>
                      <a:pt x="101600" y="45508"/>
                    </a:cubicBezTo>
                    <a:cubicBezTo>
                      <a:pt x="120650" y="45508"/>
                      <a:pt x="146050" y="0"/>
                      <a:pt x="165100" y="1058"/>
                    </a:cubicBezTo>
                    <a:cubicBezTo>
                      <a:pt x="184150" y="2116"/>
                      <a:pt x="196850" y="47625"/>
                      <a:pt x="215900" y="51858"/>
                    </a:cubicBezTo>
                    <a:cubicBezTo>
                      <a:pt x="234950" y="56091"/>
                      <a:pt x="261409" y="27516"/>
                      <a:pt x="279400" y="26458"/>
                    </a:cubicBezTo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6" name="Elipse 1035"/>
              <p:cNvSpPr>
                <a:spLocks noChangeAspect="1"/>
              </p:cNvSpPr>
              <p:nvPr/>
            </p:nvSpPr>
            <p:spPr>
              <a:xfrm>
                <a:off x="648147" y="4705980"/>
                <a:ext cx="103691" cy="1036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033" name="CaixaDeTexto 1032"/>
            <p:cNvSpPr txBox="1"/>
            <p:nvPr/>
          </p:nvSpPr>
          <p:spPr>
            <a:xfrm>
              <a:off x="1734308" y="4223610"/>
              <a:ext cx="17422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latin typeface="Arial" pitchFamily="34" charset="0"/>
                  <a:cs typeface="Arial" pitchFamily="34" charset="0"/>
                </a:rPr>
                <a:t>↓ da Tensão superficial</a:t>
              </a:r>
            </a:p>
            <a:p>
              <a:pPr algn="ctr"/>
              <a:r>
                <a:rPr lang="pt-BR" sz="1200" dirty="0">
                  <a:latin typeface="Arial" pitchFamily="34" charset="0"/>
                  <a:cs typeface="Arial" pitchFamily="34" charset="0"/>
                </a:rPr>
                <a:t>da água</a:t>
              </a:r>
            </a:p>
          </p:txBody>
        </p:sp>
        <p:sp>
          <p:nvSpPr>
            <p:cNvPr id="1034" name="CaixaDeTexto 1033"/>
            <p:cNvSpPr txBox="1"/>
            <p:nvPr/>
          </p:nvSpPr>
          <p:spPr>
            <a:xfrm>
              <a:off x="1886957" y="3075801"/>
              <a:ext cx="1590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>
                  <a:latin typeface="Arial" pitchFamily="34" charset="0"/>
                  <a:cs typeface="Arial" pitchFamily="34" charset="0"/>
                </a:rPr>
                <a:t>Solução em repouso</a:t>
              </a:r>
              <a:endParaRPr lang="pt-BR" sz="1200" u="sng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48" name="Grupo 1141"/>
          <p:cNvGrpSpPr/>
          <p:nvPr/>
        </p:nvGrpSpPr>
        <p:grpSpPr>
          <a:xfrm>
            <a:off x="4554034" y="5389712"/>
            <a:ext cx="2451968" cy="1315889"/>
            <a:chOff x="3196704" y="5089078"/>
            <a:chExt cx="2451968" cy="1315889"/>
          </a:xfrm>
        </p:grpSpPr>
        <p:sp>
          <p:nvSpPr>
            <p:cNvPr id="1099" name="Forma livre 1098"/>
            <p:cNvSpPr/>
            <p:nvPr/>
          </p:nvSpPr>
          <p:spPr>
            <a:xfrm>
              <a:off x="3196704" y="5646142"/>
              <a:ext cx="2451100" cy="758825"/>
            </a:xfrm>
            <a:custGeom>
              <a:avLst/>
              <a:gdLst>
                <a:gd name="connsiteX0" fmla="*/ 3175 w 2451100"/>
                <a:gd name="connsiteY0" fmla="*/ 38100 h 758825"/>
                <a:gd name="connsiteX1" fmla="*/ 238125 w 2451100"/>
                <a:gd name="connsiteY1" fmla="*/ 38100 h 758825"/>
                <a:gd name="connsiteX2" fmla="*/ 530225 w 2451100"/>
                <a:gd name="connsiteY2" fmla="*/ 19050 h 758825"/>
                <a:gd name="connsiteX3" fmla="*/ 844550 w 2451100"/>
                <a:gd name="connsiteY3" fmla="*/ 41275 h 758825"/>
                <a:gd name="connsiteX4" fmla="*/ 1162050 w 2451100"/>
                <a:gd name="connsiteY4" fmla="*/ 12700 h 758825"/>
                <a:gd name="connsiteX5" fmla="*/ 1524000 w 2451100"/>
                <a:gd name="connsiteY5" fmla="*/ 38100 h 758825"/>
                <a:gd name="connsiteX6" fmla="*/ 1835150 w 2451100"/>
                <a:gd name="connsiteY6" fmla="*/ 0 h 758825"/>
                <a:gd name="connsiteX7" fmla="*/ 2222500 w 2451100"/>
                <a:gd name="connsiteY7" fmla="*/ 19050 h 758825"/>
                <a:gd name="connsiteX8" fmla="*/ 2451100 w 2451100"/>
                <a:gd name="connsiteY8" fmla="*/ 34925 h 758825"/>
                <a:gd name="connsiteX9" fmla="*/ 2451100 w 2451100"/>
                <a:gd name="connsiteY9" fmla="*/ 758825 h 758825"/>
                <a:gd name="connsiteX10" fmla="*/ 0 w 2451100"/>
                <a:gd name="connsiteY10" fmla="*/ 752475 h 758825"/>
                <a:gd name="connsiteX11" fmla="*/ 3175 w 2451100"/>
                <a:gd name="connsiteY11" fmla="*/ 38100 h 75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51100" h="758825">
                  <a:moveTo>
                    <a:pt x="3175" y="38100"/>
                  </a:moveTo>
                  <a:lnTo>
                    <a:pt x="238125" y="38100"/>
                  </a:lnTo>
                  <a:lnTo>
                    <a:pt x="530225" y="19050"/>
                  </a:lnTo>
                  <a:lnTo>
                    <a:pt x="844550" y="41275"/>
                  </a:lnTo>
                  <a:lnTo>
                    <a:pt x="1162050" y="12700"/>
                  </a:lnTo>
                  <a:lnTo>
                    <a:pt x="1524000" y="38100"/>
                  </a:lnTo>
                  <a:lnTo>
                    <a:pt x="1835150" y="0"/>
                  </a:lnTo>
                  <a:lnTo>
                    <a:pt x="2222500" y="19050"/>
                  </a:lnTo>
                  <a:lnTo>
                    <a:pt x="2451100" y="34925"/>
                  </a:lnTo>
                  <a:lnTo>
                    <a:pt x="2451100" y="758825"/>
                  </a:lnTo>
                  <a:lnTo>
                    <a:pt x="0" y="752475"/>
                  </a:lnTo>
                  <a:cubicBezTo>
                    <a:pt x="1058" y="514350"/>
                    <a:pt x="2117" y="276225"/>
                    <a:pt x="3175" y="3810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0" name="Retângulo 1099"/>
            <p:cNvSpPr>
              <a:spLocks noChangeAspect="1"/>
            </p:cNvSpPr>
            <p:nvPr/>
          </p:nvSpPr>
          <p:spPr>
            <a:xfrm>
              <a:off x="3200400" y="5105400"/>
              <a:ext cx="2448272" cy="129614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1" name="CaixaDeTexto 1100"/>
            <p:cNvSpPr txBox="1"/>
            <p:nvPr/>
          </p:nvSpPr>
          <p:spPr>
            <a:xfrm>
              <a:off x="5288632" y="508907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Ar</a:t>
              </a:r>
            </a:p>
          </p:txBody>
        </p:sp>
        <p:sp>
          <p:nvSpPr>
            <p:cNvPr id="1102" name="Forma livre 1101"/>
            <p:cNvSpPr>
              <a:spLocks noChangeAspect="1"/>
            </p:cNvSpPr>
            <p:nvPr/>
          </p:nvSpPr>
          <p:spPr>
            <a:xfrm>
              <a:off x="3848472" y="5542583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3" name="Forma livre 1102"/>
            <p:cNvSpPr>
              <a:spLocks noChangeAspect="1"/>
            </p:cNvSpPr>
            <p:nvPr/>
          </p:nvSpPr>
          <p:spPr>
            <a:xfrm>
              <a:off x="3635329" y="5737150"/>
              <a:ext cx="141135" cy="12544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4" name="Forma livre 1103"/>
            <p:cNvSpPr>
              <a:spLocks noChangeAspect="1"/>
            </p:cNvSpPr>
            <p:nvPr/>
          </p:nvSpPr>
          <p:spPr>
            <a:xfrm>
              <a:off x="3208676" y="5593134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5" name="Forma livre 1104"/>
            <p:cNvSpPr>
              <a:spLocks noChangeAspect="1"/>
            </p:cNvSpPr>
            <p:nvPr/>
          </p:nvSpPr>
          <p:spPr>
            <a:xfrm rot="2574828">
              <a:off x="4390692" y="5811134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6" name="Forma livre 1105"/>
            <p:cNvSpPr>
              <a:spLocks noChangeAspect="1"/>
            </p:cNvSpPr>
            <p:nvPr/>
          </p:nvSpPr>
          <p:spPr>
            <a:xfrm rot="2574828">
              <a:off x="4047546" y="5864311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7" name="Forma livre 1106"/>
            <p:cNvSpPr>
              <a:spLocks noChangeAspect="1"/>
            </p:cNvSpPr>
            <p:nvPr/>
          </p:nvSpPr>
          <p:spPr>
            <a:xfrm>
              <a:off x="5144616" y="5737150"/>
              <a:ext cx="141135" cy="12544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8" name="Forma livre 1107"/>
            <p:cNvSpPr>
              <a:spLocks noChangeAspect="1"/>
            </p:cNvSpPr>
            <p:nvPr/>
          </p:nvSpPr>
          <p:spPr>
            <a:xfrm>
              <a:off x="3776464" y="5737150"/>
              <a:ext cx="274397" cy="274193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09" name="Forma livre 1108"/>
            <p:cNvSpPr>
              <a:spLocks noChangeAspect="1"/>
            </p:cNvSpPr>
            <p:nvPr/>
          </p:nvSpPr>
          <p:spPr>
            <a:xfrm>
              <a:off x="4788786" y="5808243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0" name="Forma livre 1109"/>
            <p:cNvSpPr>
              <a:spLocks noChangeAspect="1"/>
            </p:cNvSpPr>
            <p:nvPr/>
          </p:nvSpPr>
          <p:spPr>
            <a:xfrm>
              <a:off x="5364850" y="5592219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1" name="Forma livre 1110"/>
            <p:cNvSpPr>
              <a:spLocks noChangeAspect="1"/>
            </p:cNvSpPr>
            <p:nvPr/>
          </p:nvSpPr>
          <p:spPr>
            <a:xfrm>
              <a:off x="5381896" y="5737150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2" name="Forma livre 1111"/>
            <p:cNvSpPr>
              <a:spLocks noChangeAspect="1"/>
            </p:cNvSpPr>
            <p:nvPr/>
          </p:nvSpPr>
          <p:spPr>
            <a:xfrm>
              <a:off x="4301776" y="5521126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3" name="Forma livre 1112"/>
            <p:cNvSpPr>
              <a:spLocks noChangeAspect="1"/>
            </p:cNvSpPr>
            <p:nvPr/>
          </p:nvSpPr>
          <p:spPr>
            <a:xfrm>
              <a:off x="4674960" y="5619275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4" name="Forma livre 1113"/>
            <p:cNvSpPr>
              <a:spLocks noChangeAspect="1"/>
            </p:cNvSpPr>
            <p:nvPr/>
          </p:nvSpPr>
          <p:spPr>
            <a:xfrm>
              <a:off x="5068912" y="5808243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5" name="Forma livre 1114"/>
            <p:cNvSpPr>
              <a:spLocks noChangeAspect="1"/>
            </p:cNvSpPr>
            <p:nvPr/>
          </p:nvSpPr>
          <p:spPr>
            <a:xfrm>
              <a:off x="4208512" y="5809158"/>
              <a:ext cx="141135" cy="125440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6" name="Forma livre 1115"/>
            <p:cNvSpPr>
              <a:spLocks noChangeAspect="1"/>
            </p:cNvSpPr>
            <p:nvPr/>
          </p:nvSpPr>
          <p:spPr>
            <a:xfrm>
              <a:off x="3437680" y="5758607"/>
              <a:ext cx="266776" cy="266575"/>
            </a:xfrm>
            <a:custGeom>
              <a:avLst/>
              <a:gdLst>
                <a:gd name="connsiteX0" fmla="*/ 24192 w 136110"/>
                <a:gd name="connsiteY0" fmla="*/ 26470 h 136008"/>
                <a:gd name="connsiteX1" fmla="*/ 17048 w 136110"/>
                <a:gd name="connsiteY1" fmla="*/ 31233 h 136008"/>
                <a:gd name="connsiteX2" fmla="*/ 5142 w 136110"/>
                <a:gd name="connsiteY2" fmla="*/ 50283 h 136008"/>
                <a:gd name="connsiteX3" fmla="*/ 379 w 136110"/>
                <a:gd name="connsiteY3" fmla="*/ 57427 h 136008"/>
                <a:gd name="connsiteX4" fmla="*/ 5142 w 136110"/>
                <a:gd name="connsiteY4" fmla="*/ 95527 h 136008"/>
                <a:gd name="connsiteX5" fmla="*/ 9904 w 136110"/>
                <a:gd name="connsiteY5" fmla="*/ 102670 h 136008"/>
                <a:gd name="connsiteX6" fmla="*/ 19429 w 136110"/>
                <a:gd name="connsiteY6" fmla="*/ 119339 h 136008"/>
                <a:gd name="connsiteX7" fmla="*/ 33717 w 136110"/>
                <a:gd name="connsiteY7" fmla="*/ 133627 h 136008"/>
                <a:gd name="connsiteX8" fmla="*/ 40860 w 136110"/>
                <a:gd name="connsiteY8" fmla="*/ 136008 h 136008"/>
                <a:gd name="connsiteX9" fmla="*/ 90867 w 136110"/>
                <a:gd name="connsiteY9" fmla="*/ 131245 h 136008"/>
                <a:gd name="connsiteX10" fmla="*/ 98010 w 136110"/>
                <a:gd name="connsiteY10" fmla="*/ 128864 h 136008"/>
                <a:gd name="connsiteX11" fmla="*/ 109917 w 136110"/>
                <a:gd name="connsiteY11" fmla="*/ 124102 h 136008"/>
                <a:gd name="connsiteX12" fmla="*/ 131348 w 136110"/>
                <a:gd name="connsiteY12" fmla="*/ 97908 h 136008"/>
                <a:gd name="connsiteX13" fmla="*/ 133729 w 136110"/>
                <a:gd name="connsiteY13" fmla="*/ 88383 h 136008"/>
                <a:gd name="connsiteX14" fmla="*/ 136110 w 136110"/>
                <a:gd name="connsiteY14" fmla="*/ 50283 h 136008"/>
                <a:gd name="connsiteX15" fmla="*/ 133729 w 136110"/>
                <a:gd name="connsiteY15" fmla="*/ 40758 h 136008"/>
                <a:gd name="connsiteX16" fmla="*/ 131348 w 136110"/>
                <a:gd name="connsiteY16" fmla="*/ 33614 h 136008"/>
                <a:gd name="connsiteX17" fmla="*/ 105154 w 136110"/>
                <a:gd name="connsiteY17" fmla="*/ 9802 h 136008"/>
                <a:gd name="connsiteX18" fmla="*/ 95629 w 136110"/>
                <a:gd name="connsiteY18" fmla="*/ 5039 h 136008"/>
                <a:gd name="connsiteX19" fmla="*/ 64673 w 136110"/>
                <a:gd name="connsiteY19" fmla="*/ 2658 h 136008"/>
                <a:gd name="connsiteX20" fmla="*/ 57529 w 136110"/>
                <a:gd name="connsiteY20" fmla="*/ 277 h 136008"/>
                <a:gd name="connsiteX21" fmla="*/ 43242 w 136110"/>
                <a:gd name="connsiteY21" fmla="*/ 5039 h 136008"/>
                <a:gd name="connsiteX22" fmla="*/ 24192 w 136110"/>
                <a:gd name="connsiteY22" fmla="*/ 21708 h 136008"/>
                <a:gd name="connsiteX23" fmla="*/ 24192 w 136110"/>
                <a:gd name="connsiteY23" fmla="*/ 26470 h 1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110" h="136008">
                  <a:moveTo>
                    <a:pt x="24192" y="26470"/>
                  </a:moveTo>
                  <a:cubicBezTo>
                    <a:pt x="23001" y="28057"/>
                    <a:pt x="19072" y="29209"/>
                    <a:pt x="17048" y="31233"/>
                  </a:cubicBezTo>
                  <a:cubicBezTo>
                    <a:pt x="9457" y="38824"/>
                    <a:pt x="10173" y="41478"/>
                    <a:pt x="5142" y="50283"/>
                  </a:cubicBezTo>
                  <a:cubicBezTo>
                    <a:pt x="3722" y="52768"/>
                    <a:pt x="1967" y="55046"/>
                    <a:pt x="379" y="57427"/>
                  </a:cubicBezTo>
                  <a:cubicBezTo>
                    <a:pt x="835" y="63350"/>
                    <a:pt x="0" y="85244"/>
                    <a:pt x="5142" y="95527"/>
                  </a:cubicBezTo>
                  <a:cubicBezTo>
                    <a:pt x="6422" y="98086"/>
                    <a:pt x="8317" y="100289"/>
                    <a:pt x="9904" y="102670"/>
                  </a:cubicBezTo>
                  <a:cubicBezTo>
                    <a:pt x="12896" y="111649"/>
                    <a:pt x="11796" y="110858"/>
                    <a:pt x="19429" y="119339"/>
                  </a:cubicBezTo>
                  <a:cubicBezTo>
                    <a:pt x="23935" y="124345"/>
                    <a:pt x="27327" y="131497"/>
                    <a:pt x="33717" y="133627"/>
                  </a:cubicBezTo>
                  <a:lnTo>
                    <a:pt x="40860" y="136008"/>
                  </a:lnTo>
                  <a:cubicBezTo>
                    <a:pt x="57529" y="134420"/>
                    <a:pt x="74252" y="133322"/>
                    <a:pt x="90867" y="131245"/>
                  </a:cubicBezTo>
                  <a:cubicBezTo>
                    <a:pt x="93357" y="130934"/>
                    <a:pt x="95660" y="129745"/>
                    <a:pt x="98010" y="128864"/>
                  </a:cubicBezTo>
                  <a:cubicBezTo>
                    <a:pt x="102013" y="127363"/>
                    <a:pt x="105948" y="125689"/>
                    <a:pt x="109917" y="124102"/>
                  </a:cubicBezTo>
                  <a:cubicBezTo>
                    <a:pt x="121764" y="112254"/>
                    <a:pt x="126382" y="111149"/>
                    <a:pt x="131348" y="97908"/>
                  </a:cubicBezTo>
                  <a:cubicBezTo>
                    <a:pt x="132497" y="94844"/>
                    <a:pt x="132935" y="91558"/>
                    <a:pt x="133729" y="88383"/>
                  </a:cubicBezTo>
                  <a:cubicBezTo>
                    <a:pt x="134523" y="75683"/>
                    <a:pt x="136110" y="63008"/>
                    <a:pt x="136110" y="50283"/>
                  </a:cubicBezTo>
                  <a:cubicBezTo>
                    <a:pt x="136110" y="47010"/>
                    <a:pt x="134628" y="43905"/>
                    <a:pt x="133729" y="40758"/>
                  </a:cubicBezTo>
                  <a:cubicBezTo>
                    <a:pt x="133039" y="38344"/>
                    <a:pt x="132471" y="35859"/>
                    <a:pt x="131348" y="33614"/>
                  </a:cubicBezTo>
                  <a:cubicBezTo>
                    <a:pt x="126270" y="23457"/>
                    <a:pt x="114872" y="14661"/>
                    <a:pt x="105154" y="9802"/>
                  </a:cubicBezTo>
                  <a:cubicBezTo>
                    <a:pt x="101979" y="8214"/>
                    <a:pt x="99125" y="5656"/>
                    <a:pt x="95629" y="5039"/>
                  </a:cubicBezTo>
                  <a:cubicBezTo>
                    <a:pt x="85437" y="3240"/>
                    <a:pt x="74992" y="3452"/>
                    <a:pt x="64673" y="2658"/>
                  </a:cubicBezTo>
                  <a:cubicBezTo>
                    <a:pt x="62292" y="1864"/>
                    <a:pt x="60024" y="0"/>
                    <a:pt x="57529" y="277"/>
                  </a:cubicBezTo>
                  <a:cubicBezTo>
                    <a:pt x="52540" y="831"/>
                    <a:pt x="43242" y="5039"/>
                    <a:pt x="43242" y="5039"/>
                  </a:cubicBezTo>
                  <a:cubicBezTo>
                    <a:pt x="29214" y="14391"/>
                    <a:pt x="30808" y="10681"/>
                    <a:pt x="24192" y="21708"/>
                  </a:cubicBezTo>
                  <a:cubicBezTo>
                    <a:pt x="23279" y="23230"/>
                    <a:pt x="25383" y="24883"/>
                    <a:pt x="24192" y="264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7" name="Seta para a direita listrada 1116"/>
            <p:cNvSpPr/>
            <p:nvPr/>
          </p:nvSpPr>
          <p:spPr>
            <a:xfrm rot="16200000">
              <a:off x="3956484" y="5701146"/>
              <a:ext cx="792088" cy="288032"/>
            </a:xfrm>
            <a:prstGeom prst="stripedRightArrow">
              <a:avLst/>
            </a:prstGeom>
            <a:solidFill>
              <a:schemeClr val="bg1">
                <a:lumMod val="85000"/>
                <a:alpha val="40000"/>
              </a:schemeClr>
            </a:solidFill>
            <a:ln w="9525">
              <a:solidFill>
                <a:schemeClr val="tx1">
                  <a:lumMod val="50000"/>
                  <a:lumOff val="50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8" name="CaixaDeTexto 1117"/>
            <p:cNvSpPr txBox="1"/>
            <p:nvPr/>
          </p:nvSpPr>
          <p:spPr>
            <a:xfrm>
              <a:off x="4438465" y="6097190"/>
              <a:ext cx="976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itchFamily="34" charset="0"/>
                  <a:cs typeface="Arial" pitchFamily="34" charset="0"/>
                </a:rPr>
                <a:t>Cremeação</a:t>
              </a:r>
            </a:p>
          </p:txBody>
        </p:sp>
      </p:grpSp>
      <p:sp>
        <p:nvSpPr>
          <p:cNvPr id="1119" name="CaixaDeTexto 1118"/>
          <p:cNvSpPr txBox="1"/>
          <p:nvPr/>
        </p:nvSpPr>
        <p:spPr>
          <a:xfrm>
            <a:off x="4710130" y="5105401"/>
            <a:ext cx="2247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latin typeface="Arial" pitchFamily="34" charset="0"/>
                <a:cs typeface="Arial" pitchFamily="34" charset="0"/>
              </a:rPr>
              <a:t>Cessada a Agitação mecânica</a:t>
            </a:r>
          </a:p>
        </p:txBody>
      </p:sp>
      <p:sp>
        <p:nvSpPr>
          <p:cNvPr id="1149" name="CaixaDeTexto 1148">
            <a:extLst>
              <a:ext uri="{FF2B5EF4-FFF2-40B4-BE49-F238E27FC236}">
                <a16:creationId xmlns:a16="http://schemas.microsoft.com/office/drawing/2014/main" id="{CE7B760D-681F-4872-B0FD-E8229877DAD1}"/>
              </a:ext>
            </a:extLst>
          </p:cNvPr>
          <p:cNvSpPr txBox="1"/>
          <p:nvPr/>
        </p:nvSpPr>
        <p:spPr>
          <a:xfrm>
            <a:off x="191344" y="75403"/>
            <a:ext cx="5411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Formação das bolhas de ar na água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431761-EC61-4479-AD6C-790C3BFD58FC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F00D813-1E5F-4D8B-A2A9-3D1B75F4824D}"/>
              </a:ext>
            </a:extLst>
          </p:cNvPr>
          <p:cNvSpPr/>
          <p:nvPr/>
        </p:nvSpPr>
        <p:spPr>
          <a:xfrm>
            <a:off x="983432" y="6611779"/>
            <a:ext cx="11208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SILVA, D. e MONTEIRO, P. “The influence of polymers on the hydration of Portland cement phases analyzed by soft X-ray transmission microscopy.” Cement and Concrete Research, 2006: 1501-1507 p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0AD416B-699E-432B-B135-63D326C92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67946"/>
          <a:stretch/>
        </p:blipFill>
        <p:spPr bwMode="auto">
          <a:xfrm>
            <a:off x="1936629" y="1463606"/>
            <a:ext cx="2059100" cy="204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FCAD78B-30EA-4B47-B47C-1E6B491AE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67946"/>
          <a:stretch/>
        </p:blipFill>
        <p:spPr bwMode="auto">
          <a:xfrm>
            <a:off x="1979405" y="4041512"/>
            <a:ext cx="2016324" cy="204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4D8FD36C-40A8-4568-BB1D-309B06F68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2054" b="33736"/>
          <a:stretch/>
        </p:blipFill>
        <p:spPr bwMode="auto">
          <a:xfrm>
            <a:off x="4948992" y="1334286"/>
            <a:ext cx="2059100" cy="218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11E6B1C2-BBEC-474D-982D-B6DB5C4A4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32835" b="32955"/>
          <a:stretch/>
        </p:blipFill>
        <p:spPr bwMode="auto">
          <a:xfrm>
            <a:off x="4948992" y="3972737"/>
            <a:ext cx="2016324" cy="21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2EA4BF22-D707-46B0-8BF1-C33E19F81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65790"/>
          <a:stretch/>
        </p:blipFill>
        <p:spPr bwMode="auto">
          <a:xfrm>
            <a:off x="7829094" y="1254045"/>
            <a:ext cx="2059100" cy="218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30F54A7E-1CCF-4AFF-9B1F-94C0FEA64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5790"/>
          <a:stretch/>
        </p:blipFill>
        <p:spPr bwMode="auto">
          <a:xfrm>
            <a:off x="7918579" y="4039616"/>
            <a:ext cx="2016324" cy="218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ixaDeTexto 6">
            <a:extLst>
              <a:ext uri="{FF2B5EF4-FFF2-40B4-BE49-F238E27FC236}">
                <a16:creationId xmlns:a16="http://schemas.microsoft.com/office/drawing/2014/main" id="{2951E60A-6656-4F36-94C5-FF11A4ED1EE8}"/>
              </a:ext>
            </a:extLst>
          </p:cNvPr>
          <p:cNvSpPr txBox="1"/>
          <p:nvPr/>
        </p:nvSpPr>
        <p:spPr>
          <a:xfrm>
            <a:off x="358246" y="3405712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</a:t>
            </a:r>
            <a:r>
              <a:rPr lang="pt-BR" b="1" baseline="-25000" dirty="0"/>
              <a:t>3</a:t>
            </a:r>
            <a:r>
              <a:rPr lang="pt-BR" b="1" dirty="0"/>
              <a:t>S</a:t>
            </a:r>
          </a:p>
        </p:txBody>
      </p:sp>
      <p:sp>
        <p:nvSpPr>
          <p:cNvPr id="25" name="CaixaDeTexto 6">
            <a:extLst>
              <a:ext uri="{FF2B5EF4-FFF2-40B4-BE49-F238E27FC236}">
                <a16:creationId xmlns:a16="http://schemas.microsoft.com/office/drawing/2014/main" id="{97C2FE53-6D7B-4EDC-BB1F-9A94C30278C2}"/>
              </a:ext>
            </a:extLst>
          </p:cNvPr>
          <p:cNvSpPr txBox="1"/>
          <p:nvPr/>
        </p:nvSpPr>
        <p:spPr>
          <a:xfrm>
            <a:off x="10560496" y="2015877"/>
            <a:ext cx="104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Com EVA</a:t>
            </a:r>
          </a:p>
        </p:txBody>
      </p:sp>
      <p:sp>
        <p:nvSpPr>
          <p:cNvPr id="26" name="CaixaDeTexto 6">
            <a:extLst>
              <a:ext uri="{FF2B5EF4-FFF2-40B4-BE49-F238E27FC236}">
                <a16:creationId xmlns:a16="http://schemas.microsoft.com/office/drawing/2014/main" id="{F55EC458-B9C1-448E-910F-B902FD12FB45}"/>
              </a:ext>
            </a:extLst>
          </p:cNvPr>
          <p:cNvSpPr txBox="1"/>
          <p:nvPr/>
        </p:nvSpPr>
        <p:spPr>
          <a:xfrm>
            <a:off x="10560496" y="4946247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Sem EVA</a:t>
            </a:r>
          </a:p>
        </p:txBody>
      </p:sp>
    </p:spTree>
    <p:extLst>
      <p:ext uri="{BB962C8B-B14F-4D97-AF65-F5344CB8AC3E}">
        <p14:creationId xmlns:p14="http://schemas.microsoft.com/office/powerpoint/2010/main" val="3109004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5431761-EC61-4479-AD6C-790C3BFD58FC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F00D813-1E5F-4D8B-A2A9-3D1B75F4824D}"/>
              </a:ext>
            </a:extLst>
          </p:cNvPr>
          <p:cNvSpPr/>
          <p:nvPr/>
        </p:nvSpPr>
        <p:spPr>
          <a:xfrm>
            <a:off x="983432" y="6611779"/>
            <a:ext cx="112085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SILVA, D. e MONTEIRO, P. “The influence of polymers on the hydration of Portland cement phases analyzed by soft X-ray transmission microscopy.” Cement and Concrete Research, 2006: 1501-1507 p</a:t>
            </a:r>
            <a:endParaRPr lang="pt-BR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CaixaDeTexto 6">
            <a:extLst>
              <a:ext uri="{FF2B5EF4-FFF2-40B4-BE49-F238E27FC236}">
                <a16:creationId xmlns:a16="http://schemas.microsoft.com/office/drawing/2014/main" id="{8E11234A-8BB9-44A3-BA6D-1404586FCD9D}"/>
              </a:ext>
            </a:extLst>
          </p:cNvPr>
          <p:cNvSpPr txBox="1"/>
          <p:nvPr/>
        </p:nvSpPr>
        <p:spPr>
          <a:xfrm>
            <a:off x="2965362" y="7243225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</a:t>
            </a:r>
            <a:r>
              <a:rPr lang="pt-BR" b="1" baseline="-25000" dirty="0"/>
              <a:t>3</a:t>
            </a:r>
            <a:r>
              <a:rPr lang="pt-BR" b="1" dirty="0"/>
              <a:t>S</a:t>
            </a:r>
          </a:p>
        </p:txBody>
      </p:sp>
      <p:sp>
        <p:nvSpPr>
          <p:cNvPr id="17" name="CaixaDeTexto 6">
            <a:extLst>
              <a:ext uri="{FF2B5EF4-FFF2-40B4-BE49-F238E27FC236}">
                <a16:creationId xmlns:a16="http://schemas.microsoft.com/office/drawing/2014/main" id="{0D368C39-87F8-4DEE-B85E-03948596428E}"/>
              </a:ext>
            </a:extLst>
          </p:cNvPr>
          <p:cNvSpPr txBox="1"/>
          <p:nvPr/>
        </p:nvSpPr>
        <p:spPr>
          <a:xfrm>
            <a:off x="2965362" y="7243225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</a:t>
            </a:r>
            <a:r>
              <a:rPr lang="pt-BR" b="1" baseline="-25000" dirty="0"/>
              <a:t>3</a:t>
            </a:r>
            <a:r>
              <a:rPr lang="pt-BR" b="1" dirty="0"/>
              <a:t>S</a:t>
            </a:r>
          </a:p>
        </p:txBody>
      </p:sp>
      <p:sp>
        <p:nvSpPr>
          <p:cNvPr id="22" name="CaixaDeTexto 6">
            <a:extLst>
              <a:ext uri="{FF2B5EF4-FFF2-40B4-BE49-F238E27FC236}">
                <a16:creationId xmlns:a16="http://schemas.microsoft.com/office/drawing/2014/main" id="{2951E60A-6656-4F36-94C5-FF11A4ED1EE8}"/>
              </a:ext>
            </a:extLst>
          </p:cNvPr>
          <p:cNvSpPr txBox="1"/>
          <p:nvPr/>
        </p:nvSpPr>
        <p:spPr>
          <a:xfrm>
            <a:off x="358246" y="3405712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/>
              <a:t>C</a:t>
            </a:r>
            <a:r>
              <a:rPr lang="pt-BR" b="1" baseline="-25000" dirty="0"/>
              <a:t>3</a:t>
            </a:r>
            <a:r>
              <a:rPr lang="pt-BR" b="1" dirty="0"/>
              <a:t>A</a:t>
            </a:r>
          </a:p>
        </p:txBody>
      </p:sp>
      <p:sp>
        <p:nvSpPr>
          <p:cNvPr id="25" name="CaixaDeTexto 6">
            <a:extLst>
              <a:ext uri="{FF2B5EF4-FFF2-40B4-BE49-F238E27FC236}">
                <a16:creationId xmlns:a16="http://schemas.microsoft.com/office/drawing/2014/main" id="{97C2FE53-6D7B-4EDC-BB1F-9A94C30278C2}"/>
              </a:ext>
            </a:extLst>
          </p:cNvPr>
          <p:cNvSpPr txBox="1"/>
          <p:nvPr/>
        </p:nvSpPr>
        <p:spPr>
          <a:xfrm>
            <a:off x="10560496" y="2015877"/>
            <a:ext cx="104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Com EVA</a:t>
            </a:r>
          </a:p>
        </p:txBody>
      </p:sp>
      <p:sp>
        <p:nvSpPr>
          <p:cNvPr id="26" name="CaixaDeTexto 6">
            <a:extLst>
              <a:ext uri="{FF2B5EF4-FFF2-40B4-BE49-F238E27FC236}">
                <a16:creationId xmlns:a16="http://schemas.microsoft.com/office/drawing/2014/main" id="{F55EC458-B9C1-448E-910F-B902FD12FB45}"/>
              </a:ext>
            </a:extLst>
          </p:cNvPr>
          <p:cNvSpPr txBox="1"/>
          <p:nvPr/>
        </p:nvSpPr>
        <p:spPr>
          <a:xfrm>
            <a:off x="10560496" y="4946247"/>
            <a:ext cx="10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Sem EVA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95A3B7C4-96EA-4BC2-86C8-A14114239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" b="67339"/>
          <a:stretch/>
        </p:blipFill>
        <p:spPr bwMode="auto">
          <a:xfrm>
            <a:off x="1902833" y="1435527"/>
            <a:ext cx="2092896" cy="211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DEF0A834-527D-4D80-96AD-BD5FADEAC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66318"/>
          <a:stretch/>
        </p:blipFill>
        <p:spPr bwMode="auto">
          <a:xfrm>
            <a:off x="1939857" y="3967804"/>
            <a:ext cx="2051009" cy="218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68323493-6F78-4610-8781-4E600FC85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32562" b="33738"/>
          <a:stretch/>
        </p:blipFill>
        <p:spPr bwMode="auto">
          <a:xfrm>
            <a:off x="4944129" y="3978260"/>
            <a:ext cx="2051009" cy="218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9515AF04-9F72-4935-B405-299828053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66262"/>
          <a:stretch/>
        </p:blipFill>
        <p:spPr bwMode="auto">
          <a:xfrm>
            <a:off x="7890550" y="4039616"/>
            <a:ext cx="2051009" cy="218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67D6136A-B167-4BD2-B1AB-32B9F9CC9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2220" b="33738"/>
          <a:stretch/>
        </p:blipFill>
        <p:spPr bwMode="auto">
          <a:xfrm>
            <a:off x="4923185" y="1377191"/>
            <a:ext cx="2092896" cy="220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E3B16938-FCE7-4671-B3A9-0BEEC4EC8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65958"/>
          <a:stretch/>
        </p:blipFill>
        <p:spPr bwMode="auto">
          <a:xfrm>
            <a:off x="7807701" y="1254045"/>
            <a:ext cx="2092896" cy="220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98311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907DF39-9824-4448-91B7-A58C598E612B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EE2E0F-F656-409F-AB13-3641A34BBAA2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65665BC-2AE8-48D7-B9E7-2962A6204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52" y="1700808"/>
            <a:ext cx="6062174" cy="264618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E5F18331-3543-4D2E-B6F9-F5A1DE59B498}"/>
              </a:ext>
            </a:extLst>
          </p:cNvPr>
          <p:cNvSpPr/>
          <p:nvPr/>
        </p:nvSpPr>
        <p:spPr>
          <a:xfrm>
            <a:off x="7741460" y="6606870"/>
            <a:ext cx="44505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https://www.vutbr.cz/www_base/zav_prace_soubor_verejne.php?file_id=145102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BB9C9A8-17EB-4375-8B53-357F65171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1"/>
          <a:stretch/>
        </p:blipFill>
        <p:spPr>
          <a:xfrm>
            <a:off x="6960096" y="2780928"/>
            <a:ext cx="5016599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35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907DF39-9824-4448-91B7-A58C598E612B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EE2E0F-F656-409F-AB13-3641A34BBAA2}"/>
              </a:ext>
            </a:extLst>
          </p:cNvPr>
          <p:cNvSpPr txBox="1"/>
          <p:nvPr/>
        </p:nvSpPr>
        <p:spPr>
          <a:xfrm>
            <a:off x="358246" y="635790"/>
            <a:ext cx="710590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Látices poliméricos + cimento Portland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50751B6-19A5-40AA-BB4B-265FB345FE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49485"/>
          <a:stretch/>
        </p:blipFill>
        <p:spPr bwMode="auto">
          <a:xfrm>
            <a:off x="817563" y="1700808"/>
            <a:ext cx="4724225" cy="3880587"/>
          </a:xfrm>
          <a:prstGeom prst="rect">
            <a:avLst/>
          </a:prstGeom>
          <a:noFill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8DADD17-8F37-411D-868C-5C0F1E1F61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9485"/>
          <a:stretch/>
        </p:blipFill>
        <p:spPr bwMode="auto">
          <a:xfrm>
            <a:off x="6888088" y="1700808"/>
            <a:ext cx="4724225" cy="3880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982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26AD57A-9835-49CD-B3DC-411C9A0B1D60}"/>
              </a:ext>
            </a:extLst>
          </p:cNvPr>
          <p:cNvSpPr txBox="1"/>
          <p:nvPr/>
        </p:nvSpPr>
        <p:spPr>
          <a:xfrm>
            <a:off x="551384" y="1307641"/>
            <a:ext cx="11282370" cy="207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Melhora a fluidez das argamassas: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efeito de “rolamento” proporcionado pelas partículas poliméricas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presença de ar incorporado, e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dispersão das partículas (vários tensoativos são adicionados na fabricação dos polímeros)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111EE8D-7360-4AFA-BDC9-A19B77B6B08B}"/>
              </a:ext>
            </a:extLst>
          </p:cNvPr>
          <p:cNvSpPr txBox="1"/>
          <p:nvPr/>
        </p:nvSpPr>
        <p:spPr>
          <a:xfrm>
            <a:off x="539565" y="3590040"/>
            <a:ext cx="11282370" cy="547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Diminuem a permeabilidade do produto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024C7E5-E0CF-499F-A631-B08F0C60D7CB}"/>
              </a:ext>
            </a:extLst>
          </p:cNvPr>
          <p:cNvGrpSpPr/>
          <p:nvPr/>
        </p:nvGrpSpPr>
        <p:grpSpPr>
          <a:xfrm>
            <a:off x="5951984" y="3717032"/>
            <a:ext cx="6240016" cy="3136059"/>
            <a:chOff x="5951984" y="3717032"/>
            <a:chExt cx="6240016" cy="3136059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AEED7AE0-2E24-4202-B161-D83DCD075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87" b="14039"/>
            <a:stretch/>
          </p:blipFill>
          <p:spPr>
            <a:xfrm>
              <a:off x="5951984" y="3717032"/>
              <a:ext cx="6024389" cy="2277285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5D7C636-8E05-4A7D-8FF2-3EA178357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137" t="90392" r="8369"/>
            <a:stretch/>
          </p:blipFill>
          <p:spPr>
            <a:xfrm>
              <a:off x="6359749" y="5987583"/>
              <a:ext cx="5544616" cy="300188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59ED7B5-C9E1-42B0-8FB5-F09DCBA81679}"/>
                </a:ext>
              </a:extLst>
            </p:cNvPr>
            <p:cNvSpPr/>
            <p:nvPr/>
          </p:nvSpPr>
          <p:spPr>
            <a:xfrm>
              <a:off x="7741460" y="6606870"/>
              <a:ext cx="445054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00" dirty="0">
                  <a:solidFill>
                    <a:schemeClr val="bg1">
                      <a:lumMod val="50000"/>
                    </a:schemeClr>
                  </a:solidFill>
                </a:rPr>
                <a:t>https://www.vutbr.cz/www_base/zav_prace_soubor_verejne.php?file_id=145102</a:t>
              </a: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E57DB7B1-F5E7-4BFF-B092-7FDFA7920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561" y="4226510"/>
            <a:ext cx="3107692" cy="238036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5DAF44B-973E-4281-8375-2AF2D139EE67}"/>
              </a:ext>
            </a:extLst>
          </p:cNvPr>
          <p:cNvSpPr/>
          <p:nvPr/>
        </p:nvSpPr>
        <p:spPr>
          <a:xfrm>
            <a:off x="358246" y="4432640"/>
            <a:ext cx="671979" cy="17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8200" i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C3D58E4-CC9B-4429-BDDA-23CFAFF78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880" y="523220"/>
            <a:ext cx="2718060" cy="184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0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F035B0B-3376-41CB-9103-4E787915826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59ED7B5-C9E1-42B0-8FB5-F09DCBA81679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139EAAE-C03F-4509-9C69-C033986C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5958" t="37480" r="31492" b="27240"/>
          <a:stretch>
            <a:fillRect/>
          </a:stretch>
        </p:blipFill>
        <p:spPr bwMode="auto">
          <a:xfrm>
            <a:off x="347517" y="1693610"/>
            <a:ext cx="5357470" cy="362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AB5B24D-782C-40EB-81AC-686B481B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9133" t="26159" r="24667" b="15481"/>
          <a:stretch>
            <a:fillRect/>
          </a:stretch>
        </p:blipFill>
        <p:spPr bwMode="auto">
          <a:xfrm>
            <a:off x="6270661" y="969257"/>
            <a:ext cx="5514301" cy="435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1799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8E67FE3-B561-43FE-BD1A-D5F763111DDC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685B96-6B9B-41AB-8A60-18FAAB83E5A0}"/>
              </a:ext>
            </a:extLst>
          </p:cNvPr>
          <p:cNvSpPr txBox="1"/>
          <p:nvPr/>
        </p:nvSpPr>
        <p:spPr>
          <a:xfrm>
            <a:off x="358246" y="635790"/>
            <a:ext cx="955417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no espalhamento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533908C-8E7D-4514-951F-5DCF5F6E65DD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7AAA3F1-105C-4A25-9AFD-1529FCFAE4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25932" r="32872" b="49222"/>
          <a:stretch/>
        </p:blipFill>
        <p:spPr>
          <a:xfrm>
            <a:off x="8331677" y="30916"/>
            <a:ext cx="3830815" cy="127672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8E67FE3-B561-43FE-BD1A-D5F763111DDC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685B96-6B9B-41AB-8A60-18FAAB83E5A0}"/>
              </a:ext>
            </a:extLst>
          </p:cNvPr>
          <p:cNvSpPr txBox="1"/>
          <p:nvPr/>
        </p:nvSpPr>
        <p:spPr>
          <a:xfrm>
            <a:off x="358246" y="635790"/>
            <a:ext cx="955417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no espalhamento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533908C-8E7D-4514-951F-5DCF5F6E65DD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26E440B-CEB5-4781-8D04-B87237A32F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4818"/>
          <a:stretch/>
        </p:blipFill>
        <p:spPr bwMode="auto">
          <a:xfrm>
            <a:off x="98054" y="1445746"/>
            <a:ext cx="7317498" cy="507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4F0EFD9-AF20-484D-BC14-02A6CCC36E1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1469746"/>
            <a:ext cx="4248472" cy="2967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FE6A7F-86CE-44FC-8BFC-F973C608C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94" t="25932" r="32872" b="49222"/>
          <a:stretch/>
        </p:blipFill>
        <p:spPr>
          <a:xfrm>
            <a:off x="8331677" y="30916"/>
            <a:ext cx="3830815" cy="127672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AF6D525-33C3-4102-8988-F352220DA466}"/>
              </a:ext>
            </a:extLst>
          </p:cNvPr>
          <p:cNvSpPr/>
          <p:nvPr/>
        </p:nvSpPr>
        <p:spPr>
          <a:xfrm>
            <a:off x="9308686" y="5733256"/>
            <a:ext cx="1876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B0F0"/>
                </a:solidFill>
              </a:rPr>
              <a:t>(após 15 minutos)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1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8E67FE3-B561-43FE-BD1A-D5F763111DDC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685B96-6B9B-41AB-8A60-18FAAB83E5A0}"/>
              </a:ext>
            </a:extLst>
          </p:cNvPr>
          <p:cNvSpPr txBox="1"/>
          <p:nvPr/>
        </p:nvSpPr>
        <p:spPr>
          <a:xfrm>
            <a:off x="358246" y="635790"/>
            <a:ext cx="933815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no espalhamento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3283EA8-FC15-44BE-AA88-58966DF802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4869"/>
          <a:stretch/>
        </p:blipFill>
        <p:spPr bwMode="auto">
          <a:xfrm>
            <a:off x="72919" y="1390284"/>
            <a:ext cx="7363703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44712EEF-595C-4874-B784-2DF08DA07014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34079A2-AD2C-4C9F-A31C-B5C905AB2BFA}"/>
              </a:ext>
            </a:extLst>
          </p:cNvPr>
          <p:cNvSpPr/>
          <p:nvPr/>
        </p:nvSpPr>
        <p:spPr>
          <a:xfrm>
            <a:off x="9308686" y="5733256"/>
            <a:ext cx="151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B0F0"/>
                </a:solidFill>
              </a:rPr>
              <a:t>(após 2 horas)</a:t>
            </a: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78E2D83-5DD8-4D79-90CE-1C35A2823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t="25932" r="32872" b="49222"/>
          <a:stretch/>
        </p:blipFill>
        <p:spPr>
          <a:xfrm>
            <a:off x="8331677" y="30916"/>
            <a:ext cx="3830815" cy="12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8E67FE3-B561-43FE-BD1A-D5F763111DDC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685B96-6B9B-41AB-8A60-18FAAB83E5A0}"/>
              </a:ext>
            </a:extLst>
          </p:cNvPr>
          <p:cNvSpPr txBox="1"/>
          <p:nvPr/>
        </p:nvSpPr>
        <p:spPr>
          <a:xfrm>
            <a:off x="358246" y="635790"/>
            <a:ext cx="933815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no espalhamento – (após 2 horas)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4712EEF-595C-4874-B784-2DF08DA07014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FBA51DA-16BC-4D56-B682-7A0132CAC9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4722"/>
          <a:stretch/>
        </p:blipFill>
        <p:spPr bwMode="auto">
          <a:xfrm>
            <a:off x="2356799" y="1297745"/>
            <a:ext cx="7478401" cy="504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160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CaixaDeTexto 1119"/>
          <p:cNvSpPr txBox="1"/>
          <p:nvPr/>
        </p:nvSpPr>
        <p:spPr>
          <a:xfrm>
            <a:off x="2423592" y="1474412"/>
            <a:ext cx="56886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Melhorar a trabalhabilidade;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Melhorar a coesão dos sistemas;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Reduzir a tendência à exsudação;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Facilitar o espalhamento manual;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Facilitar o manuseio e aumentar a produtividade;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Utilizar formas que suportem menores pressões;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Reduzir as cargas sobre as estruturas;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Reduzir a dimensão das fundações;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Reduzir o módulo de elasticidade;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/>
              <a:t> Aumentar a resistência a ciclos de gelo-degelo;</a:t>
            </a:r>
          </a:p>
        </p:txBody>
      </p:sp>
      <p:sp>
        <p:nvSpPr>
          <p:cNvPr id="1121" name="CaixaDeTexto 1120"/>
          <p:cNvSpPr txBox="1"/>
          <p:nvPr/>
        </p:nvSpPr>
        <p:spPr>
          <a:xfrm>
            <a:off x="2135560" y="858778"/>
            <a:ext cx="6696744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/>
              <a:t>A utilização dos aditivos incorporadores de ar possibilita:</a:t>
            </a:r>
          </a:p>
        </p:txBody>
      </p:sp>
      <p:pic>
        <p:nvPicPr>
          <p:cNvPr id="6" name="Imagem 5" descr="satisfacao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9154" y="692698"/>
            <a:ext cx="1817846" cy="181260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ED7CECF-680B-453A-9351-4489D31CAD0E}"/>
              </a:ext>
            </a:extLst>
          </p:cNvPr>
          <p:cNvSpPr txBox="1"/>
          <p:nvPr/>
        </p:nvSpPr>
        <p:spPr>
          <a:xfrm>
            <a:off x="191344" y="75403"/>
            <a:ext cx="732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Vantagens da utilização de Incorporadores de 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8E67FE3-B561-43FE-BD1A-D5F763111DDC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685B96-6B9B-41AB-8A60-18FAAB83E5A0}"/>
              </a:ext>
            </a:extLst>
          </p:cNvPr>
          <p:cNvSpPr txBox="1"/>
          <p:nvPr/>
        </p:nvSpPr>
        <p:spPr>
          <a:xfrm>
            <a:off x="358246" y="635790"/>
            <a:ext cx="933815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no fluxo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4712EEF-595C-4874-B784-2DF08DA07014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F3DE350-372A-4C47-8701-EA24FD8258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4999"/>
          <a:stretch/>
        </p:blipFill>
        <p:spPr bwMode="auto">
          <a:xfrm>
            <a:off x="40772" y="1685262"/>
            <a:ext cx="6076597" cy="394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07E1F84-533F-4DC8-9808-069FC84ECC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5496"/>
          <a:stretch/>
        </p:blipFill>
        <p:spPr bwMode="auto">
          <a:xfrm>
            <a:off x="6312581" y="1675350"/>
            <a:ext cx="5760085" cy="394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017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88E67FE3-B561-43FE-BD1A-D5F763111DDC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A685B96-6B9B-41AB-8A60-18FAAB83E5A0}"/>
              </a:ext>
            </a:extLst>
          </p:cNvPr>
          <p:cNvSpPr txBox="1"/>
          <p:nvPr/>
        </p:nvSpPr>
        <p:spPr>
          <a:xfrm>
            <a:off x="358246" y="635790"/>
            <a:ext cx="933815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no fluxo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4712EEF-595C-4874-B784-2DF08DA07014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C22885C-B12E-4612-87E4-AFD7F0B058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72" y="332656"/>
            <a:ext cx="4794000" cy="6057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895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9133" t="22360" r="24667" b="22201"/>
          <a:stretch>
            <a:fillRect/>
          </a:stretch>
        </p:blipFill>
        <p:spPr bwMode="auto">
          <a:xfrm>
            <a:off x="83972" y="1420211"/>
            <a:ext cx="6768752" cy="507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A6473C-997E-41B2-9266-7518E4D57EED}"/>
              </a:ext>
            </a:extLst>
          </p:cNvPr>
          <p:cNvSpPr txBox="1"/>
          <p:nvPr/>
        </p:nvSpPr>
        <p:spPr>
          <a:xfrm>
            <a:off x="58052" y="0"/>
            <a:ext cx="301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255CFC-5533-41AE-96E9-2B30B51B3B8D}"/>
              </a:ext>
            </a:extLst>
          </p:cNvPr>
          <p:cNvSpPr txBox="1"/>
          <p:nvPr/>
        </p:nvSpPr>
        <p:spPr>
          <a:xfrm>
            <a:off x="358246" y="635790"/>
            <a:ext cx="1149839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na consolidação (rigidez microestrutural)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A8DACEB-4CCB-40F0-9ACA-E5145E49495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2114917"/>
            <a:ext cx="4680520" cy="3066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AAD3218-CA62-4C65-A4AD-977B5E5BC616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AA6473C-997E-41B2-9266-7518E4D57EED}"/>
              </a:ext>
            </a:extLst>
          </p:cNvPr>
          <p:cNvSpPr txBox="1"/>
          <p:nvPr/>
        </p:nvSpPr>
        <p:spPr>
          <a:xfrm>
            <a:off x="58052" y="0"/>
            <a:ext cx="624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 e 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255CFC-5533-41AE-96E9-2B30B51B3B8D}"/>
              </a:ext>
            </a:extLst>
          </p:cNvPr>
          <p:cNvSpPr txBox="1"/>
          <p:nvPr/>
        </p:nvSpPr>
        <p:spPr>
          <a:xfrm>
            <a:off x="358246" y="635790"/>
            <a:ext cx="1149839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na reação química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AAD3218-CA62-4C65-A4AD-977B5E5BC616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07EFF5A-787C-45BE-8D54-DD92C3669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6054"/>
          <a:stretch/>
        </p:blipFill>
        <p:spPr bwMode="auto">
          <a:xfrm>
            <a:off x="191344" y="1307641"/>
            <a:ext cx="7181710" cy="5217703"/>
          </a:xfrm>
          <a:prstGeom prst="rect">
            <a:avLst/>
          </a:prstGeom>
          <a:noFill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F5F7DC6-7E1F-4193-8BAE-AB377346069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3054" y="1628800"/>
            <a:ext cx="4627602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714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6AA6473C-997E-41B2-9266-7518E4D57EED}"/>
              </a:ext>
            </a:extLst>
          </p:cNvPr>
          <p:cNvSpPr txBox="1"/>
          <p:nvPr/>
        </p:nvSpPr>
        <p:spPr>
          <a:xfrm>
            <a:off x="58052" y="0"/>
            <a:ext cx="624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 e Látices poliméricos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255CFC-5533-41AE-96E9-2B30B51B3B8D}"/>
              </a:ext>
            </a:extLst>
          </p:cNvPr>
          <p:cNvSpPr txBox="1"/>
          <p:nvPr/>
        </p:nvSpPr>
        <p:spPr>
          <a:xfrm>
            <a:off x="358246" y="635790"/>
            <a:ext cx="1149839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00B0F0"/>
                </a:solidFill>
              </a:rPr>
              <a:t>Efeito no endurecimento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AAD3218-CA62-4C65-A4AD-977B5E5BC616}"/>
              </a:ext>
            </a:extLst>
          </p:cNvPr>
          <p:cNvSpPr/>
          <p:nvPr/>
        </p:nvSpPr>
        <p:spPr>
          <a:xfrm>
            <a:off x="1919536" y="6611779"/>
            <a:ext cx="1027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CARBONE, C. E. Pastas de cimento branco modificadas com diferentes tipos de látex. Dissertação (Mestrado). Universidade de São Paulo. 2012. 119p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A11BE9A-C6BF-479F-B9B2-F93E14A748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5762"/>
          <a:stretch/>
        </p:blipFill>
        <p:spPr bwMode="auto">
          <a:xfrm>
            <a:off x="1919534" y="1329343"/>
            <a:ext cx="7612188" cy="530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0079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063552" y="2924944"/>
            <a:ext cx="813690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C000"/>
                </a:solidFill>
              </a:rPr>
              <a:t>Os aditivos aprimoram certas características positivas dos concretos, mas não transformam um concreto/argamassa mal dosado(a) em um bom concreto/argamassa.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81F185B-3312-4DF6-924B-D8734DE0F59C}"/>
              </a:ext>
            </a:extLst>
          </p:cNvPr>
          <p:cNvSpPr txBox="1"/>
          <p:nvPr/>
        </p:nvSpPr>
        <p:spPr>
          <a:xfrm>
            <a:off x="263352" y="116632"/>
            <a:ext cx="2165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Superplastificantes</a:t>
            </a:r>
          </a:p>
        </p:txBody>
      </p:sp>
      <p:grpSp>
        <p:nvGrpSpPr>
          <p:cNvPr id="4" name="Grupo 23">
            <a:extLst>
              <a:ext uri="{FF2B5EF4-FFF2-40B4-BE49-F238E27FC236}">
                <a16:creationId xmlns:a16="http://schemas.microsoft.com/office/drawing/2014/main" id="{C829E559-55C2-40C5-9083-EBA616839EA5}"/>
              </a:ext>
            </a:extLst>
          </p:cNvPr>
          <p:cNvGrpSpPr>
            <a:grpSpLocks noChangeAspect="1"/>
          </p:cNvGrpSpPr>
          <p:nvPr/>
        </p:nvGrpSpPr>
        <p:grpSpPr>
          <a:xfrm>
            <a:off x="1044669" y="3392867"/>
            <a:ext cx="4427450" cy="3436161"/>
            <a:chOff x="198120" y="152400"/>
            <a:chExt cx="8366760" cy="6493474"/>
          </a:xfrm>
        </p:grpSpPr>
        <p:pic>
          <p:nvPicPr>
            <p:cNvPr id="5" name="Imagem 4" descr="IMG_9703.jpg">
              <a:extLst>
                <a:ext uri="{FF2B5EF4-FFF2-40B4-BE49-F238E27FC236}">
                  <a16:creationId xmlns:a16="http://schemas.microsoft.com/office/drawing/2014/main" id="{62E3CA32-08D5-4CA4-968F-D434BA1B4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" y="152400"/>
              <a:ext cx="4145280" cy="3108960"/>
            </a:xfrm>
            <a:prstGeom prst="rect">
              <a:avLst/>
            </a:prstGeom>
          </p:spPr>
        </p:pic>
        <p:pic>
          <p:nvPicPr>
            <p:cNvPr id="7" name="Imagem 6" descr="IMG_9710.jpg">
              <a:extLst>
                <a:ext uri="{FF2B5EF4-FFF2-40B4-BE49-F238E27FC236}">
                  <a16:creationId xmlns:a16="http://schemas.microsoft.com/office/drawing/2014/main" id="{AEC24996-87BD-4C79-ACFC-76C541A3C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00" y="152400"/>
              <a:ext cx="4145280" cy="3108960"/>
            </a:xfrm>
            <a:prstGeom prst="rect">
              <a:avLst/>
            </a:prstGeom>
          </p:spPr>
        </p:pic>
        <p:pic>
          <p:nvPicPr>
            <p:cNvPr id="8" name="Imagem 7" descr="IMG_9717.jpg">
              <a:extLst>
                <a:ext uri="{FF2B5EF4-FFF2-40B4-BE49-F238E27FC236}">
                  <a16:creationId xmlns:a16="http://schemas.microsoft.com/office/drawing/2014/main" id="{11B93412-0B0C-4A0B-9D02-D7C119E57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7800" y="3329650"/>
              <a:ext cx="2487168" cy="3316224"/>
            </a:xfrm>
            <a:prstGeom prst="rect">
              <a:avLst/>
            </a:prstGeom>
          </p:spPr>
        </p:pic>
        <p:pic>
          <p:nvPicPr>
            <p:cNvPr id="9" name="Imagem 8" descr="IMG_9722.jpg">
              <a:extLst>
                <a:ext uri="{FF2B5EF4-FFF2-40B4-BE49-F238E27FC236}">
                  <a16:creationId xmlns:a16="http://schemas.microsoft.com/office/drawing/2014/main" id="{1852B6D7-6AED-4119-907A-82827BE2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4232" y="3329650"/>
              <a:ext cx="2487168" cy="3316224"/>
            </a:xfrm>
            <a:prstGeom prst="rect">
              <a:avLst/>
            </a:prstGeom>
          </p:spPr>
        </p:pic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54C04E00-5FA2-4635-A22F-9636C8C90416}"/>
                </a:ext>
              </a:extLst>
            </p:cNvPr>
            <p:cNvCxnSpPr/>
            <p:nvPr/>
          </p:nvCxnSpPr>
          <p:spPr>
            <a:xfrm>
              <a:off x="2971800" y="4648200"/>
              <a:ext cx="19050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9AA82DEF-35D2-4949-B3E9-6D8163799556}"/>
                </a:ext>
              </a:extLst>
            </p:cNvPr>
            <p:cNvCxnSpPr/>
            <p:nvPr/>
          </p:nvCxnSpPr>
          <p:spPr>
            <a:xfrm>
              <a:off x="3962400" y="4191000"/>
              <a:ext cx="1981200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AE510DC1-9663-4B49-9876-BB9EDD78EFCE}"/>
                </a:ext>
              </a:extLst>
            </p:cNvPr>
            <p:cNvCxnSpPr/>
            <p:nvPr/>
          </p:nvCxnSpPr>
          <p:spPr>
            <a:xfrm>
              <a:off x="4800600" y="4114800"/>
              <a:ext cx="0" cy="609600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3C638CA8-3F25-4E2C-AD99-C594DCD97C26}"/>
                </a:ext>
              </a:extLst>
            </p:cNvPr>
            <p:cNvSpPr/>
            <p:nvPr/>
          </p:nvSpPr>
          <p:spPr>
            <a:xfrm>
              <a:off x="4777450" y="4168431"/>
              <a:ext cx="76200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F61B2DE6-AC4E-4D0E-BDC6-E625E2370117}"/>
                </a:ext>
              </a:extLst>
            </p:cNvPr>
            <p:cNvSpPr/>
            <p:nvPr/>
          </p:nvSpPr>
          <p:spPr>
            <a:xfrm>
              <a:off x="4777450" y="4632381"/>
              <a:ext cx="76200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F5B02BC-607A-4606-9F30-9054A76216E4}"/>
                </a:ext>
              </a:extLst>
            </p:cNvPr>
            <p:cNvSpPr txBox="1"/>
            <p:nvPr/>
          </p:nvSpPr>
          <p:spPr>
            <a:xfrm>
              <a:off x="3926636" y="4006334"/>
              <a:ext cx="44114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latin typeface="Symbol" pitchFamily="18" charset="2"/>
                  <a:cs typeface="Arial" pitchFamily="34" charset="0"/>
                </a:rPr>
                <a:t>D</a:t>
              </a:r>
              <a:r>
                <a:rPr lang="pt-BR" dirty="0">
                  <a:latin typeface="Arial" pitchFamily="34" charset="0"/>
                  <a:cs typeface="Arial" pitchFamily="34" charset="0"/>
                </a:rPr>
                <a:t>v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5D9281-A5E1-4051-9F92-8D620B0C4742}"/>
              </a:ext>
            </a:extLst>
          </p:cNvPr>
          <p:cNvSpPr txBox="1"/>
          <p:nvPr/>
        </p:nvSpPr>
        <p:spPr>
          <a:xfrm>
            <a:off x="1044669" y="2940294"/>
            <a:ext cx="2368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Incorporadores de ar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4210CF3-DA36-49C4-94E4-3828703537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87" t="8786" r="8360" b="4345"/>
          <a:stretch/>
        </p:blipFill>
        <p:spPr>
          <a:xfrm rot="5400000">
            <a:off x="-27106" y="839077"/>
            <a:ext cx="1886212" cy="1514403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CBB66534-B464-43E3-8B11-E758D7E95F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31" r="7239"/>
          <a:stretch/>
        </p:blipFill>
        <p:spPr>
          <a:xfrm>
            <a:off x="1991544" y="653171"/>
            <a:ext cx="1667572" cy="1886213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383A0F38-3489-4955-B779-99FF5C9541AE}"/>
              </a:ext>
            </a:extLst>
          </p:cNvPr>
          <p:cNvSpPr txBox="1"/>
          <p:nvPr/>
        </p:nvSpPr>
        <p:spPr>
          <a:xfrm>
            <a:off x="120012" y="2512217"/>
            <a:ext cx="792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Sem SP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E8FC52E-6327-4F26-9979-68FA4FCCE2B2}"/>
              </a:ext>
            </a:extLst>
          </p:cNvPr>
          <p:cNvSpPr txBox="1"/>
          <p:nvPr/>
        </p:nvSpPr>
        <p:spPr>
          <a:xfrm>
            <a:off x="2032119" y="2516908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Com SP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AEDC637-7322-4DF8-902B-DE3FD69076E9}"/>
              </a:ext>
            </a:extLst>
          </p:cNvPr>
          <p:cNvSpPr txBox="1"/>
          <p:nvPr/>
        </p:nvSpPr>
        <p:spPr>
          <a:xfrm>
            <a:off x="916798" y="5065872"/>
            <a:ext cx="761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Sem IA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93F1AB8-8D5A-41CA-9E90-A0C8B7B8D3DE}"/>
              </a:ext>
            </a:extLst>
          </p:cNvPr>
          <p:cNvSpPr txBox="1"/>
          <p:nvPr/>
        </p:nvSpPr>
        <p:spPr>
          <a:xfrm>
            <a:off x="4833488" y="5038040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Com IA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1F7EB39C-1BEE-4BD2-9EE4-23ACA586654A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30" b="8283"/>
          <a:stretch/>
        </p:blipFill>
        <p:spPr bwMode="auto">
          <a:xfrm>
            <a:off x="7176120" y="938390"/>
            <a:ext cx="3358515" cy="1638300"/>
          </a:xfrm>
          <a:prstGeom prst="rect">
            <a:avLst/>
          </a:prstGeom>
          <a:ln>
            <a:noFill/>
          </a:ln>
          <a:effectLst>
            <a:glow>
              <a:srgbClr val="4F81BD">
                <a:alpha val="0"/>
              </a:srgb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1EE4ACAD-9805-43EE-AE07-F1BBF4472392}"/>
              </a:ext>
            </a:extLst>
          </p:cNvPr>
          <p:cNvSpPr txBox="1"/>
          <p:nvPr/>
        </p:nvSpPr>
        <p:spPr>
          <a:xfrm>
            <a:off x="7235924" y="449787"/>
            <a:ext cx="1238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Celulósico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A4FE582-115B-4D6A-BE18-7597D146BDD6}"/>
              </a:ext>
            </a:extLst>
          </p:cNvPr>
          <p:cNvSpPr txBox="1"/>
          <p:nvPr/>
        </p:nvSpPr>
        <p:spPr>
          <a:xfrm>
            <a:off x="7444057" y="2539664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Sem RA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C1D17A1F-2825-4B4D-9D03-3F470FB92194}"/>
              </a:ext>
            </a:extLst>
          </p:cNvPr>
          <p:cNvSpPr txBox="1"/>
          <p:nvPr/>
        </p:nvSpPr>
        <p:spPr>
          <a:xfrm>
            <a:off x="9540181" y="2129201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Sem RA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C27F3987-0DF5-465B-97C8-F8B427775888}"/>
              </a:ext>
            </a:extLst>
          </p:cNvPr>
          <p:cNvSpPr txBox="1"/>
          <p:nvPr/>
        </p:nvSpPr>
        <p:spPr>
          <a:xfrm>
            <a:off x="7633534" y="4115297"/>
            <a:ext cx="1965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solidFill>
                  <a:srgbClr val="FF0000"/>
                </a:solidFill>
              </a:rPr>
              <a:t>Látice</a:t>
            </a:r>
            <a:r>
              <a:rPr lang="pt-BR" sz="2000" dirty="0">
                <a:solidFill>
                  <a:srgbClr val="FF0000"/>
                </a:solidFill>
              </a:rPr>
              <a:t> polimérico</a:t>
            </a:r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B04E5C02-4A37-4590-BD8E-0FB32BB2B5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413" y="4533998"/>
            <a:ext cx="2205210" cy="135158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E2275ECF-F45A-4228-8E6C-B4C208AC4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29773" t="27400" r="48088" b="46841"/>
          <a:stretch/>
        </p:blipFill>
        <p:spPr bwMode="auto">
          <a:xfrm>
            <a:off x="10324888" y="4005424"/>
            <a:ext cx="1656185" cy="12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6C10D1C2-238F-436C-8C48-BAA45AC5E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53038" t="55229" r="24963" b="20060"/>
          <a:stretch/>
        </p:blipFill>
        <p:spPr bwMode="auto">
          <a:xfrm>
            <a:off x="10339267" y="5223107"/>
            <a:ext cx="1645706" cy="115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05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81F185B-3312-4DF6-924B-D8734DE0F59C}"/>
              </a:ext>
            </a:extLst>
          </p:cNvPr>
          <p:cNvSpPr txBox="1"/>
          <p:nvPr/>
        </p:nvSpPr>
        <p:spPr>
          <a:xfrm>
            <a:off x="263352" y="116632"/>
            <a:ext cx="2165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Superplastificantes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A5D9281-A5E1-4051-9F92-8D620B0C4742}"/>
              </a:ext>
            </a:extLst>
          </p:cNvPr>
          <p:cNvSpPr txBox="1"/>
          <p:nvPr/>
        </p:nvSpPr>
        <p:spPr>
          <a:xfrm>
            <a:off x="1044669" y="2940294"/>
            <a:ext cx="2368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Incorporadores de ar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EE4ACAD-9805-43EE-AE07-F1BBF4472392}"/>
              </a:ext>
            </a:extLst>
          </p:cNvPr>
          <p:cNvSpPr txBox="1"/>
          <p:nvPr/>
        </p:nvSpPr>
        <p:spPr>
          <a:xfrm>
            <a:off x="7235924" y="449787"/>
            <a:ext cx="1238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Celulósico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C27F3987-0DF5-465B-97C8-F8B427775888}"/>
              </a:ext>
            </a:extLst>
          </p:cNvPr>
          <p:cNvSpPr txBox="1"/>
          <p:nvPr/>
        </p:nvSpPr>
        <p:spPr>
          <a:xfrm>
            <a:off x="7633534" y="4115297"/>
            <a:ext cx="1965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>
                <a:solidFill>
                  <a:srgbClr val="FF0000"/>
                </a:solidFill>
              </a:rPr>
              <a:t>Látice</a:t>
            </a:r>
            <a:r>
              <a:rPr lang="pt-BR" sz="2000" dirty="0">
                <a:solidFill>
                  <a:srgbClr val="FF0000"/>
                </a:solidFill>
              </a:rPr>
              <a:t> polimérico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87AF2FBA-B138-4D12-BAB3-DA8F82F4CB66}"/>
              </a:ext>
            </a:extLst>
          </p:cNvPr>
          <p:cNvSpPr txBox="1"/>
          <p:nvPr/>
        </p:nvSpPr>
        <p:spPr>
          <a:xfrm>
            <a:off x="263352" y="512284"/>
            <a:ext cx="564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Aumento da fluidez</a:t>
            </a:r>
          </a:p>
          <a:p>
            <a:r>
              <a:rPr lang="pt-BR" sz="2000" dirty="0"/>
              <a:t>Diminuição da quantidade de água de amassamento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6779732-77F5-402F-8BA6-FD3365CFB977}"/>
              </a:ext>
            </a:extLst>
          </p:cNvPr>
          <p:cNvSpPr txBox="1"/>
          <p:nvPr/>
        </p:nvSpPr>
        <p:spPr>
          <a:xfrm>
            <a:off x="1044669" y="3353228"/>
            <a:ext cx="44308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Incorporação intencional de bolhas de ar</a:t>
            </a:r>
          </a:p>
          <a:p>
            <a:r>
              <a:rPr lang="pt-BR" sz="2000" dirty="0"/>
              <a:t>Aumento do volume de pasta</a:t>
            </a:r>
          </a:p>
          <a:p>
            <a:r>
              <a:rPr lang="pt-BR" sz="2000" dirty="0"/>
              <a:t>Redução do atrito entre os grãos</a:t>
            </a:r>
          </a:p>
          <a:p>
            <a:r>
              <a:rPr lang="pt-BR" sz="2000" dirty="0"/>
              <a:t>Facilidade de espalhamento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23A44912-B6FC-4C49-B676-A4608D5AE11E}"/>
              </a:ext>
            </a:extLst>
          </p:cNvPr>
          <p:cNvSpPr txBox="1"/>
          <p:nvPr/>
        </p:nvSpPr>
        <p:spPr>
          <a:xfrm>
            <a:off x="7235924" y="849897"/>
            <a:ext cx="4411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Aumento da viscosidade do meio líquido</a:t>
            </a:r>
          </a:p>
          <a:p>
            <a:r>
              <a:rPr lang="pt-BR" sz="2000" dirty="0"/>
              <a:t>Aumento da retenção de água</a:t>
            </a:r>
          </a:p>
          <a:p>
            <a:r>
              <a:rPr lang="pt-BR" sz="2000" dirty="0"/>
              <a:t>Facilidade de espalhamento</a:t>
            </a:r>
          </a:p>
          <a:p>
            <a:r>
              <a:rPr lang="pt-BR" sz="2000" dirty="0"/>
              <a:t>Auxilia no bombeamento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F625978-47F0-42CE-A591-253D7B3C160F}"/>
              </a:ext>
            </a:extLst>
          </p:cNvPr>
          <p:cNvSpPr txBox="1"/>
          <p:nvPr/>
        </p:nvSpPr>
        <p:spPr>
          <a:xfrm>
            <a:off x="7643530" y="4515407"/>
            <a:ext cx="33757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Formação de filme polimérico</a:t>
            </a:r>
          </a:p>
          <a:p>
            <a:r>
              <a:rPr lang="pt-BR" sz="2000" dirty="0"/>
              <a:t>Aumento da fluidez</a:t>
            </a:r>
          </a:p>
          <a:p>
            <a:r>
              <a:rPr lang="pt-BR" sz="2000" dirty="0"/>
              <a:t>Diminuição da permeabilidade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07185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054476"/>
              </p:ext>
            </p:extLst>
          </p:nvPr>
        </p:nvGraphicFramePr>
        <p:xfrm>
          <a:off x="263351" y="1124744"/>
          <a:ext cx="5606411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tângulo de cantos arredondados 13"/>
          <p:cNvSpPr/>
          <p:nvPr/>
        </p:nvSpPr>
        <p:spPr>
          <a:xfrm>
            <a:off x="623392" y="5085184"/>
            <a:ext cx="5112568" cy="838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SENSIBILIDADE À ENERGIA DE MISTURA, AO</a:t>
            </a:r>
          </a:p>
          <a:p>
            <a:pPr algn="ctr"/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TEOR DE ÁGUA E AO TIPO DE ADITIVO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7EF992-1763-4547-A926-1E662C589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043" y="1396725"/>
            <a:ext cx="4358641" cy="541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de cantos arredondados 8">
            <a:extLst>
              <a:ext uri="{FF2B5EF4-FFF2-40B4-BE49-F238E27FC236}">
                <a16:creationId xmlns:a16="http://schemas.microsoft.com/office/drawing/2014/main" id="{CC137061-8215-4FB8-AFCB-2F7B11B56E24}"/>
              </a:ext>
            </a:extLst>
          </p:cNvPr>
          <p:cNvSpPr/>
          <p:nvPr/>
        </p:nvSpPr>
        <p:spPr>
          <a:xfrm>
            <a:off x="7521165" y="556903"/>
            <a:ext cx="4515963" cy="88154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SENSIBILIDADE ÀS CONDIÇÕES CLIMÁTICAS E AO TIPO DE CIMENTO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3D751E-3003-4981-A3A5-A03CA07E0DC3}"/>
              </a:ext>
            </a:extLst>
          </p:cNvPr>
          <p:cNvSpPr txBox="1"/>
          <p:nvPr/>
        </p:nvSpPr>
        <p:spPr>
          <a:xfrm>
            <a:off x="191344" y="75403"/>
            <a:ext cx="7370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Problemas</a:t>
            </a:r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da utilização de Incorporadores de 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919537" y="188640"/>
            <a:ext cx="5393015" cy="52322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pt-BR" sz="2800" b="1" dirty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Aditivos para materiais cimentícios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639616" y="1061730"/>
            <a:ext cx="669674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Dispersantes / Superplastificantes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estabilização eletrostática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estabilização </a:t>
            </a:r>
            <a:r>
              <a:rPr lang="pt-BR" sz="2000" dirty="0" err="1"/>
              <a:t>estérica</a:t>
            </a:r>
            <a:endParaRPr lang="pt-BR" sz="2000" dirty="0"/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estabilização </a:t>
            </a:r>
            <a:r>
              <a:rPr lang="pt-BR" sz="2000" dirty="0" err="1"/>
              <a:t>eletroestérica</a:t>
            </a:r>
            <a:endParaRPr lang="pt-BR" sz="2000" dirty="0"/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Incorporadores de ar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aniônicos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catiônicos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</a:t>
            </a:r>
            <a:r>
              <a:rPr lang="pt-BR" sz="2000" dirty="0" err="1"/>
              <a:t>anfóteros</a:t>
            </a:r>
            <a:endParaRPr lang="pt-BR" sz="2000" dirty="0"/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/>
              <a:t> </a:t>
            </a:r>
            <a:r>
              <a:rPr lang="pt-BR" sz="2000" dirty="0" err="1"/>
              <a:t>não-iônicos</a:t>
            </a:r>
            <a:endParaRPr lang="pt-BR" sz="2000" dirty="0"/>
          </a:p>
          <a:p>
            <a:pPr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>
                <a:solidFill>
                  <a:srgbClr val="FF0000"/>
                </a:solidFill>
              </a:rPr>
              <a:t> Retentor de água / látices poliméricos</a:t>
            </a:r>
          </a:p>
          <a:p>
            <a:pPr lvl="1">
              <a:spcAft>
                <a:spcPts val="300"/>
              </a:spcAft>
              <a:buFont typeface="Wingdings" pitchFamily="2" charset="2"/>
              <a:buChar char="Ø"/>
            </a:pPr>
            <a:r>
              <a:rPr lang="pt-BR" sz="2000" dirty="0">
                <a:solidFill>
                  <a:srgbClr val="FF0000"/>
                </a:solidFill>
              </a:rPr>
              <a:t> éteres de celulose, EVA, SBR...</a:t>
            </a:r>
          </a:p>
        </p:txBody>
      </p:sp>
    </p:spTree>
    <p:extLst>
      <p:ext uri="{BB962C8B-B14F-4D97-AF65-F5344CB8AC3E}">
        <p14:creationId xmlns:p14="http://schemas.microsoft.com/office/powerpoint/2010/main" val="259550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sp>
        <p:nvSpPr>
          <p:cNvPr id="1153" name="CaixaDeTexto 1152"/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3E9E456-10EB-43E2-8D47-304E7B2C71A0}"/>
              </a:ext>
            </a:extLst>
          </p:cNvPr>
          <p:cNvSpPr txBox="1"/>
          <p:nvPr/>
        </p:nvSpPr>
        <p:spPr>
          <a:xfrm>
            <a:off x="551383" y="1307641"/>
            <a:ext cx="11089233" cy="211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solidFill>
                  <a:srgbClr val="7030A0"/>
                </a:solidFill>
              </a:rPr>
              <a:t>Celulose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 celulose pura é insolúvel em água;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forte interação </a:t>
            </a:r>
            <a:r>
              <a:rPr lang="pt-BR" sz="2200" i="1" dirty="0" err="1"/>
              <a:t>intra</a:t>
            </a:r>
            <a:r>
              <a:rPr lang="pt-BR" sz="2200" dirty="0"/>
              <a:t> e </a:t>
            </a:r>
            <a:r>
              <a:rPr lang="pt-BR" sz="2200" i="1" dirty="0"/>
              <a:t>intermolecular</a:t>
            </a:r>
            <a:r>
              <a:rPr lang="pt-BR" sz="2200" dirty="0"/>
              <a:t> das ligações de hidrogênio;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200" dirty="0"/>
              <a:t>alta cristalinidade natural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C1DBD2C-DC3F-4F1D-8A70-BC44F374D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7" t="36350" r="34644" b="42650"/>
          <a:stretch/>
        </p:blipFill>
        <p:spPr>
          <a:xfrm>
            <a:off x="3431704" y="3429000"/>
            <a:ext cx="4608512" cy="144016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EF6C789-8BD2-402D-9CF7-8ADD1D7E5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4" t="56300" r="34644" b="39500"/>
          <a:stretch/>
        </p:blipFill>
        <p:spPr>
          <a:xfrm>
            <a:off x="6240016" y="5059552"/>
            <a:ext cx="1420542" cy="28803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C6EED2A-2245-437F-B6CC-46435A13E6A2}"/>
              </a:ext>
            </a:extLst>
          </p:cNvPr>
          <p:cNvSpPr/>
          <p:nvPr/>
        </p:nvSpPr>
        <p:spPr>
          <a:xfrm>
            <a:off x="1487488" y="5837489"/>
            <a:ext cx="8712968" cy="76944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lvl="1" algn="ctr"/>
            <a:r>
              <a:rPr lang="pt-BR" sz="2200" dirty="0">
                <a:solidFill>
                  <a:schemeClr val="bg1"/>
                </a:solidFill>
              </a:rPr>
              <a:t>convertida em éteres e ésteres celulósicos através da substituição dos grupos OH por diferentes grupos funcionais, torna-se solúvel em água</a:t>
            </a:r>
          </a:p>
        </p:txBody>
      </p:sp>
    </p:spTree>
    <p:extLst>
      <p:ext uri="{BB962C8B-B14F-4D97-AF65-F5344CB8AC3E}">
        <p14:creationId xmlns:p14="http://schemas.microsoft.com/office/powerpoint/2010/main" val="133715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7787680-27D1-4702-A498-48EB53DA655E}"/>
              </a:ext>
            </a:extLst>
          </p:cNvPr>
          <p:cNvSpPr txBox="1"/>
          <p:nvPr/>
        </p:nvSpPr>
        <p:spPr>
          <a:xfrm>
            <a:off x="58052" y="0"/>
            <a:ext cx="30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ln w="3175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Retentores de água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C11247-606D-4927-B2C9-E2ABBF7D9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3201" r="50980" b="54200"/>
          <a:stretch/>
        </p:blipFill>
        <p:spPr>
          <a:xfrm>
            <a:off x="8658604" y="731092"/>
            <a:ext cx="2891044" cy="1224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49F72B3-6398-4894-93CF-78801E90FDE6}"/>
              </a:ext>
            </a:extLst>
          </p:cNvPr>
          <p:cNvSpPr txBox="1"/>
          <p:nvPr/>
        </p:nvSpPr>
        <p:spPr>
          <a:xfrm>
            <a:off x="358246" y="635790"/>
            <a:ext cx="2808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800" dirty="0">
                <a:solidFill>
                  <a:srgbClr val="FFC000"/>
                </a:solidFill>
              </a:rPr>
              <a:t>Éteres de celulose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FFEA3DE-18DC-4F76-A0C5-71B96F855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5" y="2408375"/>
            <a:ext cx="6776470" cy="1334118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2A9FDF2-08B6-44BE-B6E4-72C5D5D38699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6744072" y="1343160"/>
            <a:ext cx="1914532" cy="1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>
            <a:extLst>
              <a:ext uri="{FF2B5EF4-FFF2-40B4-BE49-F238E27FC236}">
                <a16:creationId xmlns:a16="http://schemas.microsoft.com/office/drawing/2014/main" id="{242A792B-9450-4FE2-90E9-7DA96B746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04" y="2515446"/>
            <a:ext cx="3294394" cy="111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22755366-63CB-4F3E-AE61-0E2D3E1F4B90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032104" y="2957096"/>
            <a:ext cx="1626500" cy="118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C3C4A250-CC50-43F3-A157-717F9884C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440" y="4437112"/>
            <a:ext cx="3296924" cy="223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4438</TotalTime>
  <Words>2912</Words>
  <Application>Microsoft Office PowerPoint</Application>
  <PresentationFormat>Widescreen</PresentationFormat>
  <Paragraphs>303</Paragraphs>
  <Slides>57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3" baseType="lpstr">
      <vt:lpstr>Arial</vt:lpstr>
      <vt:lpstr>Calibri</vt:lpstr>
      <vt:lpstr>Symbol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CESAR</dc:creator>
  <cp:lastModifiedBy>Cesar Romano</cp:lastModifiedBy>
  <cp:revision>209</cp:revision>
  <dcterms:created xsi:type="dcterms:W3CDTF">2013-10-20T19:35:34Z</dcterms:created>
  <dcterms:modified xsi:type="dcterms:W3CDTF">2020-11-03T19:43:36Z</dcterms:modified>
</cp:coreProperties>
</file>