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63" r:id="rId1"/>
  </p:sldMasterIdLst>
  <p:notesMasterIdLst>
    <p:notesMasterId r:id="rId21"/>
  </p:notesMasterIdLst>
  <p:handoutMasterIdLst>
    <p:handoutMasterId r:id="rId22"/>
  </p:handoutMasterIdLst>
  <p:sldIdLst>
    <p:sldId id="349" r:id="rId2"/>
    <p:sldId id="536" r:id="rId3"/>
    <p:sldId id="587" r:id="rId4"/>
    <p:sldId id="589" r:id="rId5"/>
    <p:sldId id="588" r:id="rId6"/>
    <p:sldId id="591" r:id="rId7"/>
    <p:sldId id="592" r:id="rId8"/>
    <p:sldId id="603" r:id="rId9"/>
    <p:sldId id="593" r:id="rId10"/>
    <p:sldId id="595" r:id="rId11"/>
    <p:sldId id="596" r:id="rId12"/>
    <p:sldId id="602" r:id="rId13"/>
    <p:sldId id="604" r:id="rId14"/>
    <p:sldId id="605" r:id="rId15"/>
    <p:sldId id="597" r:id="rId16"/>
    <p:sldId id="594" r:id="rId17"/>
    <p:sldId id="599" r:id="rId18"/>
    <p:sldId id="600" r:id="rId19"/>
    <p:sldId id="601"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66FFFF"/>
    <a:srgbClr val="FFFF00"/>
    <a:srgbClr val="FFFF99"/>
    <a:srgbClr val="99FF66"/>
    <a:srgbClr val="99FF99"/>
    <a:srgbClr val="FFFF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051639-90D0-48B9-AC57-D1883F57174E}" v="45" dt="2021-11-01T14:04:43.902"/>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03" d="100"/>
          <a:sy n="103" d="100"/>
        </p:scale>
        <p:origin x="828" y="11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Luiz Yarshell" userId="5ca50532b0dbda13" providerId="LiveId" clId="{F34788F7-D821-46AE-8DF0-8E1985F17F26}"/>
    <pc:docChg chg="undo redo custSel addSld delSld modSld sldOrd addMainMaster delMainMaster modMainMaster">
      <pc:chgData name="Daniel Luiz Yarshell" userId="5ca50532b0dbda13" providerId="LiveId" clId="{F34788F7-D821-46AE-8DF0-8E1985F17F26}" dt="2021-09-08T01:34:08.178" v="2773" actId="313"/>
      <pc:docMkLst>
        <pc:docMk/>
      </pc:docMkLst>
      <pc:sldChg chg="del">
        <pc:chgData name="Daniel Luiz Yarshell" userId="5ca50532b0dbda13" providerId="LiveId" clId="{F34788F7-D821-46AE-8DF0-8E1985F17F26}" dt="2021-09-07T18:28:12.241" v="2217" actId="47"/>
        <pc:sldMkLst>
          <pc:docMk/>
          <pc:sldMk cId="1756175849" sldId="468"/>
        </pc:sldMkLst>
      </pc:sldChg>
      <pc:sldChg chg="del">
        <pc:chgData name="Daniel Luiz Yarshell" userId="5ca50532b0dbda13" providerId="LiveId" clId="{F34788F7-D821-46AE-8DF0-8E1985F17F26}" dt="2021-09-07T18:28:12.241" v="2217" actId="47"/>
        <pc:sldMkLst>
          <pc:docMk/>
          <pc:sldMk cId="543086171" sldId="470"/>
        </pc:sldMkLst>
      </pc:sldChg>
      <pc:sldChg chg="del">
        <pc:chgData name="Daniel Luiz Yarshell" userId="5ca50532b0dbda13" providerId="LiveId" clId="{F34788F7-D821-46AE-8DF0-8E1985F17F26}" dt="2021-09-07T18:28:12.241" v="2217" actId="47"/>
        <pc:sldMkLst>
          <pc:docMk/>
          <pc:sldMk cId="1881412586" sldId="494"/>
        </pc:sldMkLst>
      </pc:sldChg>
      <pc:sldChg chg="del">
        <pc:chgData name="Daniel Luiz Yarshell" userId="5ca50532b0dbda13" providerId="LiveId" clId="{F34788F7-D821-46AE-8DF0-8E1985F17F26}" dt="2021-09-07T18:28:12.241" v="2217" actId="47"/>
        <pc:sldMkLst>
          <pc:docMk/>
          <pc:sldMk cId="3424352071" sldId="515"/>
        </pc:sldMkLst>
      </pc:sldChg>
      <pc:sldChg chg="del">
        <pc:chgData name="Daniel Luiz Yarshell" userId="5ca50532b0dbda13" providerId="LiveId" clId="{F34788F7-D821-46AE-8DF0-8E1985F17F26}" dt="2021-09-07T18:28:12.241" v="2217" actId="47"/>
        <pc:sldMkLst>
          <pc:docMk/>
          <pc:sldMk cId="822948868" sldId="516"/>
        </pc:sldMkLst>
      </pc:sldChg>
      <pc:sldChg chg="del">
        <pc:chgData name="Daniel Luiz Yarshell" userId="5ca50532b0dbda13" providerId="LiveId" clId="{F34788F7-D821-46AE-8DF0-8E1985F17F26}" dt="2021-09-07T18:28:12.241" v="2217" actId="47"/>
        <pc:sldMkLst>
          <pc:docMk/>
          <pc:sldMk cId="1974213604" sldId="519"/>
        </pc:sldMkLst>
      </pc:sldChg>
      <pc:sldChg chg="del">
        <pc:chgData name="Daniel Luiz Yarshell" userId="5ca50532b0dbda13" providerId="LiveId" clId="{F34788F7-D821-46AE-8DF0-8E1985F17F26}" dt="2021-09-07T18:28:12.241" v="2217" actId="47"/>
        <pc:sldMkLst>
          <pc:docMk/>
          <pc:sldMk cId="3759622451" sldId="521"/>
        </pc:sldMkLst>
      </pc:sldChg>
      <pc:sldChg chg="del">
        <pc:chgData name="Daniel Luiz Yarshell" userId="5ca50532b0dbda13" providerId="LiveId" clId="{F34788F7-D821-46AE-8DF0-8E1985F17F26}" dt="2021-09-07T18:28:12.241" v="2217" actId="47"/>
        <pc:sldMkLst>
          <pc:docMk/>
          <pc:sldMk cId="467595728" sldId="522"/>
        </pc:sldMkLst>
      </pc:sldChg>
      <pc:sldChg chg="del">
        <pc:chgData name="Daniel Luiz Yarshell" userId="5ca50532b0dbda13" providerId="LiveId" clId="{F34788F7-D821-46AE-8DF0-8E1985F17F26}" dt="2021-09-07T18:28:12.241" v="2217" actId="47"/>
        <pc:sldMkLst>
          <pc:docMk/>
          <pc:sldMk cId="565714323" sldId="523"/>
        </pc:sldMkLst>
      </pc:sldChg>
      <pc:sldChg chg="del">
        <pc:chgData name="Daniel Luiz Yarshell" userId="5ca50532b0dbda13" providerId="LiveId" clId="{F34788F7-D821-46AE-8DF0-8E1985F17F26}" dt="2021-09-07T18:28:12.241" v="2217" actId="47"/>
        <pc:sldMkLst>
          <pc:docMk/>
          <pc:sldMk cId="2187260407" sldId="524"/>
        </pc:sldMkLst>
      </pc:sldChg>
      <pc:sldChg chg="del">
        <pc:chgData name="Daniel Luiz Yarshell" userId="5ca50532b0dbda13" providerId="LiveId" clId="{F34788F7-D821-46AE-8DF0-8E1985F17F26}" dt="2021-09-07T18:28:12.241" v="2217" actId="47"/>
        <pc:sldMkLst>
          <pc:docMk/>
          <pc:sldMk cId="3198201340" sldId="525"/>
        </pc:sldMkLst>
      </pc:sldChg>
      <pc:sldChg chg="del">
        <pc:chgData name="Daniel Luiz Yarshell" userId="5ca50532b0dbda13" providerId="LiveId" clId="{F34788F7-D821-46AE-8DF0-8E1985F17F26}" dt="2021-09-07T18:28:12.241" v="2217" actId="47"/>
        <pc:sldMkLst>
          <pc:docMk/>
          <pc:sldMk cId="3211121261" sldId="526"/>
        </pc:sldMkLst>
      </pc:sldChg>
      <pc:sldChg chg="del">
        <pc:chgData name="Daniel Luiz Yarshell" userId="5ca50532b0dbda13" providerId="LiveId" clId="{F34788F7-D821-46AE-8DF0-8E1985F17F26}" dt="2021-09-07T18:28:12.241" v="2217" actId="47"/>
        <pc:sldMkLst>
          <pc:docMk/>
          <pc:sldMk cId="661613004" sldId="527"/>
        </pc:sldMkLst>
      </pc:sldChg>
      <pc:sldChg chg="del">
        <pc:chgData name="Daniel Luiz Yarshell" userId="5ca50532b0dbda13" providerId="LiveId" clId="{F34788F7-D821-46AE-8DF0-8E1985F17F26}" dt="2021-09-07T18:28:12.241" v="2217" actId="47"/>
        <pc:sldMkLst>
          <pc:docMk/>
          <pc:sldMk cId="275191034" sldId="528"/>
        </pc:sldMkLst>
      </pc:sldChg>
      <pc:sldChg chg="del">
        <pc:chgData name="Daniel Luiz Yarshell" userId="5ca50532b0dbda13" providerId="LiveId" clId="{F34788F7-D821-46AE-8DF0-8E1985F17F26}" dt="2021-09-07T18:28:12.241" v="2217" actId="47"/>
        <pc:sldMkLst>
          <pc:docMk/>
          <pc:sldMk cId="1259160588" sldId="529"/>
        </pc:sldMkLst>
      </pc:sldChg>
      <pc:sldChg chg="modSp mod">
        <pc:chgData name="Daniel Luiz Yarshell" userId="5ca50532b0dbda13" providerId="LiveId" clId="{F34788F7-D821-46AE-8DF0-8E1985F17F26}" dt="2021-09-07T18:23:21.660" v="2177" actId="14100"/>
        <pc:sldMkLst>
          <pc:docMk/>
          <pc:sldMk cId="1289306668" sldId="531"/>
        </pc:sldMkLst>
        <pc:spChg chg="mod">
          <ac:chgData name="Daniel Luiz Yarshell" userId="5ca50532b0dbda13" providerId="LiveId" clId="{F34788F7-D821-46AE-8DF0-8E1985F17F26}" dt="2021-09-07T18:22:48.317" v="2167" actId="20577"/>
          <ac:spMkLst>
            <pc:docMk/>
            <pc:sldMk cId="1289306668" sldId="531"/>
            <ac:spMk id="2" creationId="{779ECA93-7EF8-437D-93A5-87C82D0F2D2B}"/>
          </ac:spMkLst>
        </pc:spChg>
        <pc:spChg chg="mod">
          <ac:chgData name="Daniel Luiz Yarshell" userId="5ca50532b0dbda13" providerId="LiveId" clId="{F34788F7-D821-46AE-8DF0-8E1985F17F26}" dt="2021-09-07T18:23:21.660" v="2177" actId="14100"/>
          <ac:spMkLst>
            <pc:docMk/>
            <pc:sldMk cId="1289306668" sldId="531"/>
            <ac:spMk id="3" creationId="{8F0D08EA-3841-4198-866B-C049F3FA81A0}"/>
          </ac:spMkLst>
        </pc:spChg>
      </pc:sldChg>
      <pc:sldChg chg="del">
        <pc:chgData name="Daniel Luiz Yarshell" userId="5ca50532b0dbda13" providerId="LiveId" clId="{F34788F7-D821-46AE-8DF0-8E1985F17F26}" dt="2021-09-07T18:28:12.241" v="2217" actId="47"/>
        <pc:sldMkLst>
          <pc:docMk/>
          <pc:sldMk cId="3709639160" sldId="532"/>
        </pc:sldMkLst>
      </pc:sldChg>
      <pc:sldChg chg="del">
        <pc:chgData name="Daniel Luiz Yarshell" userId="5ca50532b0dbda13" providerId="LiveId" clId="{F34788F7-D821-46AE-8DF0-8E1985F17F26}" dt="2021-09-07T18:28:12.241" v="2217" actId="47"/>
        <pc:sldMkLst>
          <pc:docMk/>
          <pc:sldMk cId="2602374230" sldId="533"/>
        </pc:sldMkLst>
      </pc:sldChg>
      <pc:sldChg chg="del">
        <pc:chgData name="Daniel Luiz Yarshell" userId="5ca50532b0dbda13" providerId="LiveId" clId="{F34788F7-D821-46AE-8DF0-8E1985F17F26}" dt="2021-09-07T18:28:12.241" v="2217" actId="47"/>
        <pc:sldMkLst>
          <pc:docMk/>
          <pc:sldMk cId="2686046622" sldId="534"/>
        </pc:sldMkLst>
      </pc:sldChg>
      <pc:sldChg chg="modSp mod">
        <pc:chgData name="Daniel Luiz Yarshell" userId="5ca50532b0dbda13" providerId="LiveId" clId="{F34788F7-D821-46AE-8DF0-8E1985F17F26}" dt="2021-09-08T01:19:11.835" v="2508" actId="20577"/>
        <pc:sldMkLst>
          <pc:docMk/>
          <pc:sldMk cId="2765414293" sldId="535"/>
        </pc:sldMkLst>
        <pc:spChg chg="mod">
          <ac:chgData name="Daniel Luiz Yarshell" userId="5ca50532b0dbda13" providerId="LiveId" clId="{F34788F7-D821-46AE-8DF0-8E1985F17F26}" dt="2021-09-08T01:19:11.835" v="2508" actId="20577"/>
          <ac:spMkLst>
            <pc:docMk/>
            <pc:sldMk cId="2765414293" sldId="535"/>
            <ac:spMk id="14" creationId="{E3981BA7-39B4-4A82-AB9E-29351D4F3DBD}"/>
          </ac:spMkLst>
        </pc:spChg>
      </pc:sldChg>
      <pc:sldChg chg="del">
        <pc:chgData name="Daniel Luiz Yarshell" userId="5ca50532b0dbda13" providerId="LiveId" clId="{F34788F7-D821-46AE-8DF0-8E1985F17F26}" dt="2021-09-07T17:41:03.542" v="1234" actId="47"/>
        <pc:sldMkLst>
          <pc:docMk/>
          <pc:sldMk cId="1131895030" sldId="537"/>
        </pc:sldMkLst>
      </pc:sldChg>
      <pc:sldChg chg="del">
        <pc:chgData name="Daniel Luiz Yarshell" userId="5ca50532b0dbda13" providerId="LiveId" clId="{F34788F7-D821-46AE-8DF0-8E1985F17F26}" dt="2021-09-07T18:28:12.241" v="2217" actId="47"/>
        <pc:sldMkLst>
          <pc:docMk/>
          <pc:sldMk cId="60863506" sldId="538"/>
        </pc:sldMkLst>
      </pc:sldChg>
      <pc:sldChg chg="del">
        <pc:chgData name="Daniel Luiz Yarshell" userId="5ca50532b0dbda13" providerId="LiveId" clId="{F34788F7-D821-46AE-8DF0-8E1985F17F26}" dt="2021-09-07T18:28:12.241" v="2217" actId="47"/>
        <pc:sldMkLst>
          <pc:docMk/>
          <pc:sldMk cId="2275819169" sldId="539"/>
        </pc:sldMkLst>
      </pc:sldChg>
      <pc:sldChg chg="del">
        <pc:chgData name="Daniel Luiz Yarshell" userId="5ca50532b0dbda13" providerId="LiveId" clId="{F34788F7-D821-46AE-8DF0-8E1985F17F26}" dt="2021-09-07T18:28:12.241" v="2217" actId="47"/>
        <pc:sldMkLst>
          <pc:docMk/>
          <pc:sldMk cId="45004102" sldId="540"/>
        </pc:sldMkLst>
      </pc:sldChg>
      <pc:sldChg chg="del">
        <pc:chgData name="Daniel Luiz Yarshell" userId="5ca50532b0dbda13" providerId="LiveId" clId="{F34788F7-D821-46AE-8DF0-8E1985F17F26}" dt="2021-09-07T18:28:12.241" v="2217" actId="47"/>
        <pc:sldMkLst>
          <pc:docMk/>
          <pc:sldMk cId="3697406439" sldId="541"/>
        </pc:sldMkLst>
      </pc:sldChg>
      <pc:sldChg chg="addSp modSp mod ord setBg">
        <pc:chgData name="Daniel Luiz Yarshell" userId="5ca50532b0dbda13" providerId="LiveId" clId="{F34788F7-D821-46AE-8DF0-8E1985F17F26}" dt="2021-09-07T18:23:44.471" v="2182" actId="207"/>
        <pc:sldMkLst>
          <pc:docMk/>
          <pc:sldMk cId="368951810" sldId="542"/>
        </pc:sldMkLst>
        <pc:spChg chg="mod">
          <ac:chgData name="Daniel Luiz Yarshell" userId="5ca50532b0dbda13" providerId="LiveId" clId="{F34788F7-D821-46AE-8DF0-8E1985F17F26}" dt="2021-09-07T17:45:37.048" v="1243" actId="207"/>
          <ac:spMkLst>
            <pc:docMk/>
            <pc:sldMk cId="368951810" sldId="542"/>
            <ac:spMk id="2" creationId="{C38524B1-47AF-4725-B399-DEC6FA087D30}"/>
          </ac:spMkLst>
        </pc:spChg>
        <pc:spChg chg="mod">
          <ac:chgData name="Daniel Luiz Yarshell" userId="5ca50532b0dbda13" providerId="LiveId" clId="{F34788F7-D821-46AE-8DF0-8E1985F17F26}" dt="2021-09-07T18:23:44.471" v="2182" actId="207"/>
          <ac:spMkLst>
            <pc:docMk/>
            <pc:sldMk cId="368951810" sldId="542"/>
            <ac:spMk id="3" creationId="{9F35F1DD-591D-42ED-9EB0-95C26F0C5B2A}"/>
          </ac:spMkLst>
        </pc:spChg>
        <pc:spChg chg="mod">
          <ac:chgData name="Daniel Luiz Yarshell" userId="5ca50532b0dbda13" providerId="LiveId" clId="{F34788F7-D821-46AE-8DF0-8E1985F17F26}" dt="2021-09-07T17:45:00.301" v="1236" actId="26606"/>
          <ac:spMkLst>
            <pc:docMk/>
            <pc:sldMk cId="368951810" sldId="542"/>
            <ac:spMk id="4" creationId="{427FA782-BAD6-475F-893D-EF7E014ADF50}"/>
          </ac:spMkLst>
        </pc:spChg>
        <pc:spChg chg="add">
          <ac:chgData name="Daniel Luiz Yarshell" userId="5ca50532b0dbda13" providerId="LiveId" clId="{F34788F7-D821-46AE-8DF0-8E1985F17F26}" dt="2021-09-07T17:45:00.301" v="1236" actId="26606"/>
          <ac:spMkLst>
            <pc:docMk/>
            <pc:sldMk cId="368951810" sldId="542"/>
            <ac:spMk id="11" creationId="{8E20FA99-AAAC-4AF3-9FAE-707420324F1C}"/>
          </ac:spMkLst>
        </pc:spChg>
        <pc:spChg chg="add">
          <ac:chgData name="Daniel Luiz Yarshell" userId="5ca50532b0dbda13" providerId="LiveId" clId="{F34788F7-D821-46AE-8DF0-8E1985F17F26}" dt="2021-09-07T17:45:00.301" v="1236" actId="26606"/>
          <ac:spMkLst>
            <pc:docMk/>
            <pc:sldMk cId="368951810" sldId="542"/>
            <ac:spMk id="13" creationId="{9573BE85-6043-4C3A-A7DD-483A0A5FB740}"/>
          </ac:spMkLst>
        </pc:spChg>
        <pc:picChg chg="add mod ord">
          <ac:chgData name="Daniel Luiz Yarshell" userId="5ca50532b0dbda13" providerId="LiveId" clId="{F34788F7-D821-46AE-8DF0-8E1985F17F26}" dt="2021-09-07T17:45:00.301" v="1236" actId="26606"/>
          <ac:picMkLst>
            <pc:docMk/>
            <pc:sldMk cId="368951810" sldId="542"/>
            <ac:picMk id="6" creationId="{93B4DBDA-0CA7-425A-AF9F-3D73FE691BCC}"/>
          </ac:picMkLst>
        </pc:picChg>
      </pc:sldChg>
      <pc:sldChg chg="modSp mod">
        <pc:chgData name="Daniel Luiz Yarshell" userId="5ca50532b0dbda13" providerId="LiveId" clId="{F34788F7-D821-46AE-8DF0-8E1985F17F26}" dt="2021-09-07T17:46:27.804" v="1265" actId="27636"/>
        <pc:sldMkLst>
          <pc:docMk/>
          <pc:sldMk cId="930348411" sldId="543"/>
        </pc:sldMkLst>
        <pc:spChg chg="mod">
          <ac:chgData name="Daniel Luiz Yarshell" userId="5ca50532b0dbda13" providerId="LiveId" clId="{F34788F7-D821-46AE-8DF0-8E1985F17F26}" dt="2021-09-07T17:46:27.804" v="1265" actId="27636"/>
          <ac:spMkLst>
            <pc:docMk/>
            <pc:sldMk cId="930348411" sldId="543"/>
            <ac:spMk id="3" creationId="{9F35F1DD-591D-42ED-9EB0-95C26F0C5B2A}"/>
          </ac:spMkLst>
        </pc:spChg>
      </pc:sldChg>
      <pc:sldChg chg="modSp mod">
        <pc:chgData name="Daniel Luiz Yarshell" userId="5ca50532b0dbda13" providerId="LiveId" clId="{F34788F7-D821-46AE-8DF0-8E1985F17F26}" dt="2021-09-08T01:20:48.783" v="2528" actId="2710"/>
        <pc:sldMkLst>
          <pc:docMk/>
          <pc:sldMk cId="3650096492" sldId="544"/>
        </pc:sldMkLst>
        <pc:spChg chg="mod">
          <ac:chgData name="Daniel Luiz Yarshell" userId="5ca50532b0dbda13" providerId="LiveId" clId="{F34788F7-D821-46AE-8DF0-8E1985F17F26}" dt="2021-09-08T01:20:48.783" v="2528" actId="2710"/>
          <ac:spMkLst>
            <pc:docMk/>
            <pc:sldMk cId="3650096492" sldId="544"/>
            <ac:spMk id="3" creationId="{9F35F1DD-591D-42ED-9EB0-95C26F0C5B2A}"/>
          </ac:spMkLst>
        </pc:spChg>
      </pc:sldChg>
      <pc:sldChg chg="del">
        <pc:chgData name="Daniel Luiz Yarshell" userId="5ca50532b0dbda13" providerId="LiveId" clId="{F34788F7-D821-46AE-8DF0-8E1985F17F26}" dt="2021-09-07T17:40:59.840" v="1233" actId="47"/>
        <pc:sldMkLst>
          <pc:docMk/>
          <pc:sldMk cId="1617243571" sldId="545"/>
        </pc:sldMkLst>
      </pc:sldChg>
      <pc:sldChg chg="modSp mod">
        <pc:chgData name="Daniel Luiz Yarshell" userId="5ca50532b0dbda13" providerId="LiveId" clId="{F34788F7-D821-46AE-8DF0-8E1985F17F26}" dt="2021-09-07T17:45:30.519" v="1242" actId="207"/>
        <pc:sldMkLst>
          <pc:docMk/>
          <pc:sldMk cId="2968951197" sldId="547"/>
        </pc:sldMkLst>
        <pc:spChg chg="mod">
          <ac:chgData name="Daniel Luiz Yarshell" userId="5ca50532b0dbda13" providerId="LiveId" clId="{F34788F7-D821-46AE-8DF0-8E1985F17F26}" dt="2021-09-07T17:45:30.519" v="1242" actId="207"/>
          <ac:spMkLst>
            <pc:docMk/>
            <pc:sldMk cId="2968951197" sldId="547"/>
            <ac:spMk id="2" creationId="{C38524B1-47AF-4725-B399-DEC6FA087D30}"/>
          </ac:spMkLst>
        </pc:spChg>
      </pc:sldChg>
      <pc:sldChg chg="del">
        <pc:chgData name="Daniel Luiz Yarshell" userId="5ca50532b0dbda13" providerId="LiveId" clId="{F34788F7-D821-46AE-8DF0-8E1985F17F26}" dt="2021-09-07T17:40:58.434" v="1232" actId="47"/>
        <pc:sldMkLst>
          <pc:docMk/>
          <pc:sldMk cId="845734315" sldId="551"/>
        </pc:sldMkLst>
      </pc:sldChg>
      <pc:sldChg chg="del">
        <pc:chgData name="Daniel Luiz Yarshell" userId="5ca50532b0dbda13" providerId="LiveId" clId="{F34788F7-D821-46AE-8DF0-8E1985F17F26}" dt="2021-09-07T18:28:12.241" v="2217" actId="47"/>
        <pc:sldMkLst>
          <pc:docMk/>
          <pc:sldMk cId="726576381" sldId="552"/>
        </pc:sldMkLst>
      </pc:sldChg>
      <pc:sldChg chg="add del">
        <pc:chgData name="Daniel Luiz Yarshell" userId="5ca50532b0dbda13" providerId="LiveId" clId="{F34788F7-D821-46AE-8DF0-8E1985F17F26}" dt="2021-09-07T17:22:55.152" v="11" actId="47"/>
        <pc:sldMkLst>
          <pc:docMk/>
          <pc:sldMk cId="2592766031" sldId="553"/>
        </pc:sldMkLst>
      </pc:sldChg>
      <pc:sldChg chg="add del">
        <pc:chgData name="Daniel Luiz Yarshell" userId="5ca50532b0dbda13" providerId="LiveId" clId="{F34788F7-D821-46AE-8DF0-8E1985F17F26}" dt="2021-09-07T17:22:44.296" v="8" actId="47"/>
        <pc:sldMkLst>
          <pc:docMk/>
          <pc:sldMk cId="3679497414" sldId="554"/>
        </pc:sldMkLst>
      </pc:sldChg>
      <pc:sldChg chg="modSp add mod ord">
        <pc:chgData name="Daniel Luiz Yarshell" userId="5ca50532b0dbda13" providerId="LiveId" clId="{F34788F7-D821-46AE-8DF0-8E1985F17F26}" dt="2021-09-07T17:59:46.347" v="1653" actId="207"/>
        <pc:sldMkLst>
          <pc:docMk/>
          <pc:sldMk cId="1624635754" sldId="555"/>
        </pc:sldMkLst>
        <pc:spChg chg="mod">
          <ac:chgData name="Daniel Luiz Yarshell" userId="5ca50532b0dbda13" providerId="LiveId" clId="{F34788F7-D821-46AE-8DF0-8E1985F17F26}" dt="2021-09-07T17:47:22.980" v="1272" actId="947"/>
          <ac:spMkLst>
            <pc:docMk/>
            <pc:sldMk cId="1624635754" sldId="555"/>
            <ac:spMk id="2" creationId="{00000000-0000-0000-0000-000000000000}"/>
          </ac:spMkLst>
        </pc:spChg>
        <pc:graphicFrameChg chg="mod modGraphic">
          <ac:chgData name="Daniel Luiz Yarshell" userId="5ca50532b0dbda13" providerId="LiveId" clId="{F34788F7-D821-46AE-8DF0-8E1985F17F26}" dt="2021-09-07T17:59:46.347" v="1653" actId="207"/>
          <ac:graphicFrameMkLst>
            <pc:docMk/>
            <pc:sldMk cId="1624635754" sldId="555"/>
            <ac:graphicFrameMk id="3" creationId="{00000000-0000-0000-0000-000000000000}"/>
          </ac:graphicFrameMkLst>
        </pc:graphicFrameChg>
      </pc:sldChg>
      <pc:sldChg chg="addSp delSp modSp add mod ord">
        <pc:chgData name="Daniel Luiz Yarshell" userId="5ca50532b0dbda13" providerId="LiveId" clId="{F34788F7-D821-46AE-8DF0-8E1985F17F26}" dt="2021-09-07T17:59:53.254" v="1655" actId="207"/>
        <pc:sldMkLst>
          <pc:docMk/>
          <pc:sldMk cId="3561111817" sldId="556"/>
        </pc:sldMkLst>
        <pc:spChg chg="mod">
          <ac:chgData name="Daniel Luiz Yarshell" userId="5ca50532b0dbda13" providerId="LiveId" clId="{F34788F7-D821-46AE-8DF0-8E1985F17F26}" dt="2021-09-07T17:47:28.224" v="1273"/>
          <ac:spMkLst>
            <pc:docMk/>
            <pc:sldMk cId="3561111817" sldId="556"/>
            <ac:spMk id="2" creationId="{00000000-0000-0000-0000-000000000000}"/>
          </ac:spMkLst>
        </pc:spChg>
        <pc:graphicFrameChg chg="add del mod modGraphic">
          <ac:chgData name="Daniel Luiz Yarshell" userId="5ca50532b0dbda13" providerId="LiveId" clId="{F34788F7-D821-46AE-8DF0-8E1985F17F26}" dt="2021-09-07T17:59:53.254" v="1655" actId="207"/>
          <ac:graphicFrameMkLst>
            <pc:docMk/>
            <pc:sldMk cId="3561111817" sldId="556"/>
            <ac:graphicFrameMk id="3" creationId="{00000000-0000-0000-0000-000000000000}"/>
          </ac:graphicFrameMkLst>
        </pc:graphicFrameChg>
      </pc:sldChg>
      <pc:sldChg chg="addSp delSp modSp add del mod ord">
        <pc:chgData name="Daniel Luiz Yarshell" userId="5ca50532b0dbda13" providerId="LiveId" clId="{F34788F7-D821-46AE-8DF0-8E1985F17F26}" dt="2021-09-07T18:24:15.463" v="2187" actId="47"/>
        <pc:sldMkLst>
          <pc:docMk/>
          <pc:sldMk cId="1126942420" sldId="557"/>
        </pc:sldMkLst>
        <pc:spChg chg="mod">
          <ac:chgData name="Daniel Luiz Yarshell" userId="5ca50532b0dbda13" providerId="LiveId" clId="{F34788F7-D821-46AE-8DF0-8E1985F17F26}" dt="2021-09-07T18:18:00.163" v="2065" actId="255"/>
          <ac:spMkLst>
            <pc:docMk/>
            <pc:sldMk cId="1126942420" sldId="557"/>
            <ac:spMk id="2" creationId="{779ECA93-7EF8-437D-93A5-87C82D0F2D2B}"/>
          </ac:spMkLst>
        </pc:spChg>
        <pc:spChg chg="mod">
          <ac:chgData name="Daniel Luiz Yarshell" userId="5ca50532b0dbda13" providerId="LiveId" clId="{F34788F7-D821-46AE-8DF0-8E1985F17F26}" dt="2021-09-07T18:20:07.432" v="2086" actId="6549"/>
          <ac:spMkLst>
            <pc:docMk/>
            <pc:sldMk cId="1126942420" sldId="557"/>
            <ac:spMk id="3" creationId="{8F0D08EA-3841-4198-866B-C049F3FA81A0}"/>
          </ac:spMkLst>
        </pc:spChg>
        <pc:spChg chg="del">
          <ac:chgData name="Daniel Luiz Yarshell" userId="5ca50532b0dbda13" providerId="LiveId" clId="{F34788F7-D821-46AE-8DF0-8E1985F17F26}" dt="2021-09-07T18:16:32.797" v="2058" actId="26606"/>
          <ac:spMkLst>
            <pc:docMk/>
            <pc:sldMk cId="1126942420" sldId="557"/>
            <ac:spMk id="11" creationId="{8E20FA99-AAAC-4AF3-9FAE-707420324F1C}"/>
          </ac:spMkLst>
        </pc:spChg>
        <pc:spChg chg="del">
          <ac:chgData name="Daniel Luiz Yarshell" userId="5ca50532b0dbda13" providerId="LiveId" clId="{F34788F7-D821-46AE-8DF0-8E1985F17F26}" dt="2021-09-07T18:16:32.797" v="2058" actId="26606"/>
          <ac:spMkLst>
            <pc:docMk/>
            <pc:sldMk cId="1126942420" sldId="557"/>
            <ac:spMk id="13" creationId="{9573BE85-6043-4C3A-A7DD-483A0A5FB740}"/>
          </ac:spMkLst>
        </pc:spChg>
        <pc:spChg chg="add">
          <ac:chgData name="Daniel Luiz Yarshell" userId="5ca50532b0dbda13" providerId="LiveId" clId="{F34788F7-D821-46AE-8DF0-8E1985F17F26}" dt="2021-09-07T18:16:32.797" v="2058" actId="26606"/>
          <ac:spMkLst>
            <pc:docMk/>
            <pc:sldMk cId="1126942420" sldId="557"/>
            <ac:spMk id="18" creationId="{8E20FA99-AAAC-4AF3-9FAE-707420324F1C}"/>
          </ac:spMkLst>
        </pc:spChg>
        <pc:spChg chg="add">
          <ac:chgData name="Daniel Luiz Yarshell" userId="5ca50532b0dbda13" providerId="LiveId" clId="{F34788F7-D821-46AE-8DF0-8E1985F17F26}" dt="2021-09-07T18:16:32.797" v="2058" actId="26606"/>
          <ac:spMkLst>
            <pc:docMk/>
            <pc:sldMk cId="1126942420" sldId="557"/>
            <ac:spMk id="20" creationId="{9573BE85-6043-4C3A-A7DD-483A0A5FB740}"/>
          </ac:spMkLst>
        </pc:spChg>
        <pc:picChg chg="add mod ord">
          <ac:chgData name="Daniel Luiz Yarshell" userId="5ca50532b0dbda13" providerId="LiveId" clId="{F34788F7-D821-46AE-8DF0-8E1985F17F26}" dt="2021-09-07T18:16:32.797" v="2058" actId="26606"/>
          <ac:picMkLst>
            <pc:docMk/>
            <pc:sldMk cId="1126942420" sldId="557"/>
            <ac:picMk id="6" creationId="{57DABA29-95C8-4414-913A-83BD4C355891}"/>
          </ac:picMkLst>
        </pc:picChg>
        <pc:picChg chg="del">
          <ac:chgData name="Daniel Luiz Yarshell" userId="5ca50532b0dbda13" providerId="LiveId" clId="{F34788F7-D821-46AE-8DF0-8E1985F17F26}" dt="2021-09-07T18:16:03.498" v="2056" actId="478"/>
          <ac:picMkLst>
            <pc:docMk/>
            <pc:sldMk cId="1126942420" sldId="557"/>
            <ac:picMk id="7" creationId="{0B721BE0-A4A7-48AE-B7E7-6ABF7CC4374A}"/>
          </ac:picMkLst>
        </pc:picChg>
      </pc:sldChg>
      <pc:sldChg chg="addSp delSp modSp add mod">
        <pc:chgData name="Daniel Luiz Yarshell" userId="5ca50532b0dbda13" providerId="LiveId" clId="{F34788F7-D821-46AE-8DF0-8E1985F17F26}" dt="2021-09-07T18:24:07.469" v="2186" actId="20577"/>
        <pc:sldMkLst>
          <pc:docMk/>
          <pc:sldMk cId="731847621" sldId="558"/>
        </pc:sldMkLst>
        <pc:spChg chg="mod">
          <ac:chgData name="Daniel Luiz Yarshell" userId="5ca50532b0dbda13" providerId="LiveId" clId="{F34788F7-D821-46AE-8DF0-8E1985F17F26}" dt="2021-09-07T18:24:07.469" v="2186" actId="20577"/>
          <ac:spMkLst>
            <pc:docMk/>
            <pc:sldMk cId="731847621" sldId="558"/>
            <ac:spMk id="2" creationId="{00000000-0000-0000-0000-000000000000}"/>
          </ac:spMkLst>
        </pc:spChg>
        <pc:spChg chg="add mod">
          <ac:chgData name="Daniel Luiz Yarshell" userId="5ca50532b0dbda13" providerId="LiveId" clId="{F34788F7-D821-46AE-8DF0-8E1985F17F26}" dt="2021-09-07T18:07:31.518" v="1844" actId="115"/>
          <ac:spMkLst>
            <pc:docMk/>
            <pc:sldMk cId="731847621" sldId="558"/>
            <ac:spMk id="4" creationId="{5F276929-25CE-4017-9557-4A10D5171B27}"/>
          </ac:spMkLst>
        </pc:spChg>
        <pc:graphicFrameChg chg="del modGraphic">
          <ac:chgData name="Daniel Luiz Yarshell" userId="5ca50532b0dbda13" providerId="LiveId" clId="{F34788F7-D821-46AE-8DF0-8E1985F17F26}" dt="2021-09-07T17:48:28.182" v="1282" actId="478"/>
          <ac:graphicFrameMkLst>
            <pc:docMk/>
            <pc:sldMk cId="731847621" sldId="558"/>
            <ac:graphicFrameMk id="3" creationId="{00000000-0000-0000-0000-000000000000}"/>
          </ac:graphicFrameMkLst>
        </pc:graphicFrameChg>
      </pc:sldChg>
      <pc:sldChg chg="addSp delSp modSp add mod">
        <pc:chgData name="Daniel Luiz Yarshell" userId="5ca50532b0dbda13" providerId="LiveId" clId="{F34788F7-D821-46AE-8DF0-8E1985F17F26}" dt="2021-09-07T18:00:09.718" v="1658" actId="207"/>
        <pc:sldMkLst>
          <pc:docMk/>
          <pc:sldMk cId="2879681954" sldId="559"/>
        </pc:sldMkLst>
        <pc:spChg chg="mod">
          <ac:chgData name="Daniel Luiz Yarshell" userId="5ca50532b0dbda13" providerId="LiveId" clId="{F34788F7-D821-46AE-8DF0-8E1985F17F26}" dt="2021-09-07T17:56:54.186" v="1609" actId="6549"/>
          <ac:spMkLst>
            <pc:docMk/>
            <pc:sldMk cId="2879681954" sldId="559"/>
            <ac:spMk id="2" creationId="{00000000-0000-0000-0000-000000000000}"/>
          </ac:spMkLst>
        </pc:spChg>
        <pc:spChg chg="add del">
          <ac:chgData name="Daniel Luiz Yarshell" userId="5ca50532b0dbda13" providerId="LiveId" clId="{F34788F7-D821-46AE-8DF0-8E1985F17F26}" dt="2021-09-07T17:57:15.320" v="1613"/>
          <ac:spMkLst>
            <pc:docMk/>
            <pc:sldMk cId="2879681954" sldId="559"/>
            <ac:spMk id="3" creationId="{DC015377-753F-4F81-8C10-2347284C49EC}"/>
          </ac:spMkLst>
        </pc:spChg>
        <pc:spChg chg="mod">
          <ac:chgData name="Daniel Luiz Yarshell" userId="5ca50532b0dbda13" providerId="LiveId" clId="{F34788F7-D821-46AE-8DF0-8E1985F17F26}" dt="2021-09-07T18:00:09.718" v="1658" actId="207"/>
          <ac:spMkLst>
            <pc:docMk/>
            <pc:sldMk cId="2879681954" sldId="559"/>
            <ac:spMk id="4" creationId="{5F276929-25CE-4017-9557-4A10D5171B27}"/>
          </ac:spMkLst>
        </pc:spChg>
      </pc:sldChg>
      <pc:sldChg chg="modSp add mod">
        <pc:chgData name="Daniel Luiz Yarshell" userId="5ca50532b0dbda13" providerId="LiveId" clId="{F34788F7-D821-46AE-8DF0-8E1985F17F26}" dt="2021-09-07T18:11:48.524" v="1930" actId="313"/>
        <pc:sldMkLst>
          <pc:docMk/>
          <pc:sldMk cId="271416139" sldId="560"/>
        </pc:sldMkLst>
        <pc:spChg chg="mod">
          <ac:chgData name="Daniel Luiz Yarshell" userId="5ca50532b0dbda13" providerId="LiveId" clId="{F34788F7-D821-46AE-8DF0-8E1985F17F26}" dt="2021-09-07T18:01:00.173" v="1677" actId="14100"/>
          <ac:spMkLst>
            <pc:docMk/>
            <pc:sldMk cId="271416139" sldId="560"/>
            <ac:spMk id="2" creationId="{00000000-0000-0000-0000-000000000000}"/>
          </ac:spMkLst>
        </pc:spChg>
        <pc:spChg chg="mod">
          <ac:chgData name="Daniel Luiz Yarshell" userId="5ca50532b0dbda13" providerId="LiveId" clId="{F34788F7-D821-46AE-8DF0-8E1985F17F26}" dt="2021-09-07T18:11:48.524" v="1930" actId="313"/>
          <ac:spMkLst>
            <pc:docMk/>
            <pc:sldMk cId="271416139" sldId="560"/>
            <ac:spMk id="4" creationId="{5F276929-25CE-4017-9557-4A10D5171B27}"/>
          </ac:spMkLst>
        </pc:spChg>
      </pc:sldChg>
      <pc:sldChg chg="modSp add mod">
        <pc:chgData name="Daniel Luiz Yarshell" userId="5ca50532b0dbda13" providerId="LiveId" clId="{F34788F7-D821-46AE-8DF0-8E1985F17F26}" dt="2021-09-07T18:12:45.990" v="1941" actId="20577"/>
        <pc:sldMkLst>
          <pc:docMk/>
          <pc:sldMk cId="1300207871" sldId="561"/>
        </pc:sldMkLst>
        <pc:spChg chg="mod">
          <ac:chgData name="Daniel Luiz Yarshell" userId="5ca50532b0dbda13" providerId="LiveId" clId="{F34788F7-D821-46AE-8DF0-8E1985F17F26}" dt="2021-09-07T18:12:45.990" v="1941" actId="20577"/>
          <ac:spMkLst>
            <pc:docMk/>
            <pc:sldMk cId="1300207871" sldId="561"/>
            <ac:spMk id="4" creationId="{5F276929-25CE-4017-9557-4A10D5171B27}"/>
          </ac:spMkLst>
        </pc:spChg>
      </pc:sldChg>
      <pc:sldChg chg="modSp add mod">
        <pc:chgData name="Daniel Luiz Yarshell" userId="5ca50532b0dbda13" providerId="LiveId" clId="{F34788F7-D821-46AE-8DF0-8E1985F17F26}" dt="2021-09-07T18:14:52.584" v="2018" actId="207"/>
        <pc:sldMkLst>
          <pc:docMk/>
          <pc:sldMk cId="1149724438" sldId="562"/>
        </pc:sldMkLst>
        <pc:spChg chg="mod">
          <ac:chgData name="Daniel Luiz Yarshell" userId="5ca50532b0dbda13" providerId="LiveId" clId="{F34788F7-D821-46AE-8DF0-8E1985F17F26}" dt="2021-09-07T18:14:52.584" v="2018" actId="207"/>
          <ac:spMkLst>
            <pc:docMk/>
            <pc:sldMk cId="1149724438" sldId="562"/>
            <ac:spMk id="4" creationId="{5F276929-25CE-4017-9557-4A10D5171B27}"/>
          </ac:spMkLst>
        </pc:spChg>
      </pc:sldChg>
      <pc:sldChg chg="delSp modSp add mod">
        <pc:chgData name="Daniel Luiz Yarshell" userId="5ca50532b0dbda13" providerId="LiveId" clId="{F34788F7-D821-46AE-8DF0-8E1985F17F26}" dt="2021-09-07T18:24:46.404" v="2206" actId="478"/>
        <pc:sldMkLst>
          <pc:docMk/>
          <pc:sldMk cId="1126447777" sldId="563"/>
        </pc:sldMkLst>
        <pc:spChg chg="mod">
          <ac:chgData name="Daniel Luiz Yarshell" userId="5ca50532b0dbda13" providerId="LiveId" clId="{F34788F7-D821-46AE-8DF0-8E1985F17F26}" dt="2021-09-07T18:18:22.146" v="2072" actId="403"/>
          <ac:spMkLst>
            <pc:docMk/>
            <pc:sldMk cId="1126447777" sldId="563"/>
            <ac:spMk id="90" creationId="{00000000-0000-0000-0000-000000000000}"/>
          </ac:spMkLst>
        </pc:spChg>
        <pc:spChg chg="mod">
          <ac:chgData name="Daniel Luiz Yarshell" userId="5ca50532b0dbda13" providerId="LiveId" clId="{F34788F7-D821-46AE-8DF0-8E1985F17F26}" dt="2021-09-07T18:24:42.756" v="2205" actId="20577"/>
          <ac:spMkLst>
            <pc:docMk/>
            <pc:sldMk cId="1126447777" sldId="563"/>
            <ac:spMk id="91" creationId="{00000000-0000-0000-0000-000000000000}"/>
          </ac:spMkLst>
        </pc:spChg>
        <pc:spChg chg="del mod">
          <ac:chgData name="Daniel Luiz Yarshell" userId="5ca50532b0dbda13" providerId="LiveId" clId="{F34788F7-D821-46AE-8DF0-8E1985F17F26}" dt="2021-09-07T18:24:46.404" v="2206" actId="478"/>
          <ac:spMkLst>
            <pc:docMk/>
            <pc:sldMk cId="1126447777" sldId="563"/>
            <ac:spMk id="92" creationId="{00000000-0000-0000-0000-000000000000}"/>
          </ac:spMkLst>
        </pc:spChg>
      </pc:sldChg>
      <pc:sldChg chg="modSp add mod">
        <pc:chgData name="Daniel Luiz Yarshell" userId="5ca50532b0dbda13" providerId="LiveId" clId="{F34788F7-D821-46AE-8DF0-8E1985F17F26}" dt="2021-09-07T18:18:44.947" v="2080" actId="403"/>
        <pc:sldMkLst>
          <pc:docMk/>
          <pc:sldMk cId="1561532178" sldId="564"/>
        </pc:sldMkLst>
        <pc:spChg chg="mod">
          <ac:chgData name="Daniel Luiz Yarshell" userId="5ca50532b0dbda13" providerId="LiveId" clId="{F34788F7-D821-46AE-8DF0-8E1985F17F26}" dt="2021-09-07T18:18:44.947" v="2080" actId="403"/>
          <ac:spMkLst>
            <pc:docMk/>
            <pc:sldMk cId="1561532178" sldId="564"/>
            <ac:spMk id="39" creationId="{00000000-0000-0000-0000-000000000000}"/>
          </ac:spMkLst>
        </pc:spChg>
      </pc:sldChg>
      <pc:sldChg chg="add del">
        <pc:chgData name="Daniel Luiz Yarshell" userId="5ca50532b0dbda13" providerId="LiveId" clId="{F34788F7-D821-46AE-8DF0-8E1985F17F26}" dt="2021-09-07T18:28:12.241" v="2217" actId="47"/>
        <pc:sldMkLst>
          <pc:docMk/>
          <pc:sldMk cId="3436358404" sldId="565"/>
        </pc:sldMkLst>
      </pc:sldChg>
      <pc:sldChg chg="add del">
        <pc:chgData name="Daniel Luiz Yarshell" userId="5ca50532b0dbda13" providerId="LiveId" clId="{F34788F7-D821-46AE-8DF0-8E1985F17F26}" dt="2021-09-07T18:28:12.241" v="2217" actId="47"/>
        <pc:sldMkLst>
          <pc:docMk/>
          <pc:sldMk cId="1843275461" sldId="566"/>
        </pc:sldMkLst>
      </pc:sldChg>
      <pc:sldChg chg="addSp delSp modSp add del mod ord">
        <pc:chgData name="Daniel Luiz Yarshell" userId="5ca50532b0dbda13" providerId="LiveId" clId="{F34788F7-D821-46AE-8DF0-8E1985F17F26}" dt="2021-09-07T18:24:15.463" v="2187" actId="47"/>
        <pc:sldMkLst>
          <pc:docMk/>
          <pc:sldMk cId="3048349439" sldId="567"/>
        </pc:sldMkLst>
        <pc:spChg chg="mod">
          <ac:chgData name="Daniel Luiz Yarshell" userId="5ca50532b0dbda13" providerId="LiveId" clId="{F34788F7-D821-46AE-8DF0-8E1985F17F26}" dt="2021-09-07T18:21:17.310" v="2103"/>
          <ac:spMkLst>
            <pc:docMk/>
            <pc:sldMk cId="3048349439" sldId="567"/>
            <ac:spMk id="2" creationId="{779ECA93-7EF8-437D-93A5-87C82D0F2D2B}"/>
          </ac:spMkLst>
        </pc:spChg>
        <pc:picChg chg="del">
          <ac:chgData name="Daniel Luiz Yarshell" userId="5ca50532b0dbda13" providerId="LiveId" clId="{F34788F7-D821-46AE-8DF0-8E1985F17F26}" dt="2021-09-07T18:21:01.264" v="2098" actId="478"/>
          <ac:picMkLst>
            <pc:docMk/>
            <pc:sldMk cId="3048349439" sldId="567"/>
            <ac:picMk id="7" creationId="{0B721BE0-A4A7-48AE-B7E7-6ABF7CC4374A}"/>
          </ac:picMkLst>
        </pc:picChg>
        <pc:picChg chg="add mod">
          <ac:chgData name="Daniel Luiz Yarshell" userId="5ca50532b0dbda13" providerId="LiveId" clId="{F34788F7-D821-46AE-8DF0-8E1985F17F26}" dt="2021-09-07T18:21:07.051" v="2099" actId="1076"/>
          <ac:picMkLst>
            <pc:docMk/>
            <pc:sldMk cId="3048349439" sldId="567"/>
            <ac:picMk id="8" creationId="{A2B2B80E-2D8A-48D8-BF28-B45F7FED597D}"/>
          </ac:picMkLst>
        </pc:picChg>
      </pc:sldChg>
      <pc:sldChg chg="addSp delSp modSp new mod setBg">
        <pc:chgData name="Daniel Luiz Yarshell" userId="5ca50532b0dbda13" providerId="LiveId" clId="{F34788F7-D821-46AE-8DF0-8E1985F17F26}" dt="2021-09-07T18:25:38.867" v="2216" actId="26606"/>
        <pc:sldMkLst>
          <pc:docMk/>
          <pc:sldMk cId="4164024540" sldId="567"/>
        </pc:sldMkLst>
        <pc:spChg chg="del">
          <ac:chgData name="Daniel Luiz Yarshell" userId="5ca50532b0dbda13" providerId="LiveId" clId="{F34788F7-D821-46AE-8DF0-8E1985F17F26}" dt="2021-09-07T18:25:09.191" v="2208" actId="478"/>
          <ac:spMkLst>
            <pc:docMk/>
            <pc:sldMk cId="4164024540" sldId="567"/>
            <ac:spMk id="2" creationId="{5401488F-3B69-4B28-BE22-F49E716208CC}"/>
          </ac:spMkLst>
        </pc:spChg>
        <pc:spChg chg="del">
          <ac:chgData name="Daniel Luiz Yarshell" userId="5ca50532b0dbda13" providerId="LiveId" clId="{F34788F7-D821-46AE-8DF0-8E1985F17F26}" dt="2021-09-07T18:25:33.573" v="2214" actId="478"/>
          <ac:spMkLst>
            <pc:docMk/>
            <pc:sldMk cId="4164024540" sldId="567"/>
            <ac:spMk id="3" creationId="{B8A1AB60-9CA0-4A1A-9B45-33FC477021AC}"/>
          </ac:spMkLst>
        </pc:spChg>
        <pc:spChg chg="add">
          <ac:chgData name="Daniel Luiz Yarshell" userId="5ca50532b0dbda13" providerId="LiveId" clId="{F34788F7-D821-46AE-8DF0-8E1985F17F26}" dt="2021-09-07T18:25:38.867" v="2216" actId="26606"/>
          <ac:spMkLst>
            <pc:docMk/>
            <pc:sldMk cId="4164024540" sldId="567"/>
            <ac:spMk id="10" creationId="{F3060C83-F051-4F0E-ABAD-AA0DFC48B218}"/>
          </ac:spMkLst>
        </pc:spChg>
        <pc:spChg chg="add">
          <ac:chgData name="Daniel Luiz Yarshell" userId="5ca50532b0dbda13" providerId="LiveId" clId="{F34788F7-D821-46AE-8DF0-8E1985F17F26}" dt="2021-09-07T18:25:38.867" v="2216" actId="26606"/>
          <ac:spMkLst>
            <pc:docMk/>
            <pc:sldMk cId="4164024540" sldId="567"/>
            <ac:spMk id="12" creationId="{83C98ABE-055B-441F-B07E-44F97F083C39}"/>
          </ac:spMkLst>
        </pc:spChg>
        <pc:spChg chg="add">
          <ac:chgData name="Daniel Luiz Yarshell" userId="5ca50532b0dbda13" providerId="LiveId" clId="{F34788F7-D821-46AE-8DF0-8E1985F17F26}" dt="2021-09-07T18:25:38.867" v="2216" actId="26606"/>
          <ac:spMkLst>
            <pc:docMk/>
            <pc:sldMk cId="4164024540" sldId="567"/>
            <ac:spMk id="14" creationId="{29FDB030-9B49-4CED-8CCD-4D99382388AC}"/>
          </ac:spMkLst>
        </pc:spChg>
        <pc:spChg chg="add">
          <ac:chgData name="Daniel Luiz Yarshell" userId="5ca50532b0dbda13" providerId="LiveId" clId="{F34788F7-D821-46AE-8DF0-8E1985F17F26}" dt="2021-09-07T18:25:38.867" v="2216" actId="26606"/>
          <ac:spMkLst>
            <pc:docMk/>
            <pc:sldMk cId="4164024540" sldId="567"/>
            <ac:spMk id="16" creationId="{3783CA14-24A1-485C-8B30-D6A5D87987AD}"/>
          </ac:spMkLst>
        </pc:spChg>
        <pc:spChg chg="add">
          <ac:chgData name="Daniel Luiz Yarshell" userId="5ca50532b0dbda13" providerId="LiveId" clId="{F34788F7-D821-46AE-8DF0-8E1985F17F26}" dt="2021-09-07T18:25:38.867" v="2216" actId="26606"/>
          <ac:spMkLst>
            <pc:docMk/>
            <pc:sldMk cId="4164024540" sldId="567"/>
            <ac:spMk id="18" creationId="{9A97C86A-04D6-40F7-AE84-31AB43E6A846}"/>
          </ac:spMkLst>
        </pc:spChg>
        <pc:spChg chg="add">
          <ac:chgData name="Daniel Luiz Yarshell" userId="5ca50532b0dbda13" providerId="LiveId" clId="{F34788F7-D821-46AE-8DF0-8E1985F17F26}" dt="2021-09-07T18:25:38.867" v="2216" actId="26606"/>
          <ac:spMkLst>
            <pc:docMk/>
            <pc:sldMk cId="4164024540" sldId="567"/>
            <ac:spMk id="20" creationId="{FF9F2414-84E8-453E-B1F3-389FDE8192D9}"/>
          </ac:spMkLst>
        </pc:spChg>
        <pc:spChg chg="add">
          <ac:chgData name="Daniel Luiz Yarshell" userId="5ca50532b0dbda13" providerId="LiveId" clId="{F34788F7-D821-46AE-8DF0-8E1985F17F26}" dt="2021-09-07T18:25:38.867" v="2216" actId="26606"/>
          <ac:spMkLst>
            <pc:docMk/>
            <pc:sldMk cId="4164024540" sldId="567"/>
            <ac:spMk id="22" creationId="{3ECA69A1-7536-43AC-85EF-C7106179F5ED}"/>
          </ac:spMkLst>
        </pc:spChg>
        <pc:picChg chg="add mod modCrop">
          <ac:chgData name="Daniel Luiz Yarshell" userId="5ca50532b0dbda13" providerId="LiveId" clId="{F34788F7-D821-46AE-8DF0-8E1985F17F26}" dt="2021-09-07T18:25:38.867" v="2216" actId="26606"/>
          <ac:picMkLst>
            <pc:docMk/>
            <pc:sldMk cId="4164024540" sldId="567"/>
            <ac:picMk id="5" creationId="{10343777-E986-4EC8-9D74-FBF5FA59BB92}"/>
          </ac:picMkLst>
        </pc:picChg>
      </pc:sldChg>
      <pc:sldChg chg="modSp add mod">
        <pc:chgData name="Daniel Luiz Yarshell" userId="5ca50532b0dbda13" providerId="LiveId" clId="{F34788F7-D821-46AE-8DF0-8E1985F17F26}" dt="2021-09-07T18:39:52.816" v="2453" actId="20577"/>
        <pc:sldMkLst>
          <pc:docMk/>
          <pc:sldMk cId="2509752421" sldId="568"/>
        </pc:sldMkLst>
        <pc:spChg chg="mod">
          <ac:chgData name="Daniel Luiz Yarshell" userId="5ca50532b0dbda13" providerId="LiveId" clId="{F34788F7-D821-46AE-8DF0-8E1985F17F26}" dt="2021-09-07T18:39:21.579" v="2447" actId="27636"/>
          <ac:spMkLst>
            <pc:docMk/>
            <pc:sldMk cId="2509752421" sldId="568"/>
            <ac:spMk id="2" creationId="{C38524B1-47AF-4725-B399-DEC6FA087D30}"/>
          </ac:spMkLst>
        </pc:spChg>
        <pc:spChg chg="mod">
          <ac:chgData name="Daniel Luiz Yarshell" userId="5ca50532b0dbda13" providerId="LiveId" clId="{F34788F7-D821-46AE-8DF0-8E1985F17F26}" dt="2021-09-07T18:39:52.816" v="2453" actId="20577"/>
          <ac:spMkLst>
            <pc:docMk/>
            <pc:sldMk cId="2509752421" sldId="568"/>
            <ac:spMk id="3" creationId="{9F35F1DD-591D-42ED-9EB0-95C26F0C5B2A}"/>
          </ac:spMkLst>
        </pc:spChg>
      </pc:sldChg>
      <pc:sldChg chg="add">
        <pc:chgData name="Daniel Luiz Yarshell" userId="5ca50532b0dbda13" providerId="LiveId" clId="{F34788F7-D821-46AE-8DF0-8E1985F17F26}" dt="2021-09-08T01:20:24.409" v="2509" actId="2890"/>
        <pc:sldMkLst>
          <pc:docMk/>
          <pc:sldMk cId="1659298400" sldId="569"/>
        </pc:sldMkLst>
      </pc:sldChg>
      <pc:sldChg chg="modSp add mod">
        <pc:chgData name="Daniel Luiz Yarshell" userId="5ca50532b0dbda13" providerId="LiveId" clId="{F34788F7-D821-46AE-8DF0-8E1985F17F26}" dt="2021-09-08T01:27:52.794" v="2629" actId="113"/>
        <pc:sldMkLst>
          <pc:docMk/>
          <pc:sldMk cId="1802390999" sldId="570"/>
        </pc:sldMkLst>
        <pc:spChg chg="mod">
          <ac:chgData name="Daniel Luiz Yarshell" userId="5ca50532b0dbda13" providerId="LiveId" clId="{F34788F7-D821-46AE-8DF0-8E1985F17F26}" dt="2021-09-08T01:27:52.794" v="2629" actId="113"/>
          <ac:spMkLst>
            <pc:docMk/>
            <pc:sldMk cId="1802390999" sldId="570"/>
            <ac:spMk id="3" creationId="{9F35F1DD-591D-42ED-9EB0-95C26F0C5B2A}"/>
          </ac:spMkLst>
        </pc:spChg>
      </pc:sldChg>
      <pc:sldChg chg="modSp add mod">
        <pc:chgData name="Daniel Luiz Yarshell" userId="5ca50532b0dbda13" providerId="LiveId" clId="{F34788F7-D821-46AE-8DF0-8E1985F17F26}" dt="2021-09-08T01:34:08.178" v="2773" actId="313"/>
        <pc:sldMkLst>
          <pc:docMk/>
          <pc:sldMk cId="3277422580" sldId="571"/>
        </pc:sldMkLst>
        <pc:spChg chg="mod">
          <ac:chgData name="Daniel Luiz Yarshell" userId="5ca50532b0dbda13" providerId="LiveId" clId="{F34788F7-D821-46AE-8DF0-8E1985F17F26}" dt="2021-09-08T01:31:02.863" v="2678" actId="20577"/>
          <ac:spMkLst>
            <pc:docMk/>
            <pc:sldMk cId="3277422580" sldId="571"/>
            <ac:spMk id="2" creationId="{00000000-0000-0000-0000-000000000000}"/>
          </ac:spMkLst>
        </pc:spChg>
        <pc:spChg chg="mod">
          <ac:chgData name="Daniel Luiz Yarshell" userId="5ca50532b0dbda13" providerId="LiveId" clId="{F34788F7-D821-46AE-8DF0-8E1985F17F26}" dt="2021-09-08T01:34:08.178" v="2773" actId="313"/>
          <ac:spMkLst>
            <pc:docMk/>
            <pc:sldMk cId="3277422580" sldId="571"/>
            <ac:spMk id="4" creationId="{5F276929-25CE-4017-9557-4A10D5171B27}"/>
          </ac:spMkLst>
        </pc:spChg>
      </pc:sldChg>
      <pc:sldChg chg="add">
        <pc:chgData name="Daniel Luiz Yarshell" userId="5ca50532b0dbda13" providerId="LiveId" clId="{F34788F7-D821-46AE-8DF0-8E1985F17F26}" dt="2021-09-08T01:32:27.701" v="2702" actId="2890"/>
        <pc:sldMkLst>
          <pc:docMk/>
          <pc:sldMk cId="3097921941" sldId="572"/>
        </pc:sldMkLst>
      </pc:sldChg>
      <pc:sldMasterChg chg="add addSldLayout">
        <pc:chgData name="Daniel Luiz Yarshell" userId="5ca50532b0dbda13" providerId="LiveId" clId="{F34788F7-D821-46AE-8DF0-8E1985F17F26}" dt="2021-09-07T18:15:36.177" v="2021" actId="27028"/>
        <pc:sldMasterMkLst>
          <pc:docMk/>
          <pc:sldMasterMk cId="0" sldId="2147483648"/>
        </pc:sldMasterMkLst>
        <pc:sldLayoutChg chg="add">
          <pc:chgData name="Daniel Luiz Yarshell" userId="5ca50532b0dbda13" providerId="LiveId" clId="{F34788F7-D821-46AE-8DF0-8E1985F17F26}" dt="2021-09-07T17:22:32.138" v="0" actId="27028"/>
          <pc:sldLayoutMkLst>
            <pc:docMk/>
            <pc:sldMasterMk cId="0" sldId="2147483648"/>
            <pc:sldLayoutMk cId="0" sldId="2147483662"/>
          </pc:sldLayoutMkLst>
        </pc:sldLayoutChg>
        <pc:sldLayoutChg chg="add">
          <pc:chgData name="Daniel Luiz Yarshell" userId="5ca50532b0dbda13" providerId="LiveId" clId="{F34788F7-D821-46AE-8DF0-8E1985F17F26}" dt="2021-09-07T18:15:36.177" v="2021" actId="27028"/>
          <pc:sldLayoutMkLst>
            <pc:docMk/>
            <pc:sldMasterMk cId="0" sldId="2147483648"/>
            <pc:sldLayoutMk cId="0" sldId="2147483665"/>
          </pc:sldLayoutMkLst>
        </pc:sldLayoutChg>
      </pc:sldMasterChg>
      <pc:sldMasterChg chg="replId">
        <pc:chgData name="Daniel Luiz Yarshell" userId="5ca50532b0dbda13" providerId="LiveId" clId="{F34788F7-D821-46AE-8DF0-8E1985F17F26}" dt="2021-09-07T17:22:32.138" v="0" actId="27028"/>
        <pc:sldMasterMkLst>
          <pc:docMk/>
          <pc:sldMasterMk cId="62219169" sldId="2147483663"/>
        </pc:sldMasterMkLst>
      </pc:sldMasterChg>
      <pc:sldMasterChg chg="add del addSldLayout delSldLayout">
        <pc:chgData name="Daniel Luiz Yarshell" userId="5ca50532b0dbda13" providerId="LiveId" clId="{F34788F7-D821-46AE-8DF0-8E1985F17F26}" dt="2021-09-07T18:28:12.241" v="2217" actId="47"/>
        <pc:sldMasterMkLst>
          <pc:docMk/>
          <pc:sldMasterMk cId="0" sldId="2147483666"/>
        </pc:sldMasterMkLst>
        <pc:sldLayoutChg chg="add del">
          <pc:chgData name="Daniel Luiz Yarshell" userId="5ca50532b0dbda13" providerId="LiveId" clId="{F34788F7-D821-46AE-8DF0-8E1985F17F26}" dt="2021-09-07T18:28:12.241" v="2217" actId="47"/>
          <pc:sldLayoutMkLst>
            <pc:docMk/>
            <pc:sldMasterMk cId="0" sldId="2147483666"/>
            <pc:sldLayoutMk cId="0" sldId="2147483661"/>
          </pc:sldLayoutMkLst>
        </pc:sldLayoutChg>
        <pc:sldLayoutChg chg="add del">
          <pc:chgData name="Daniel Luiz Yarshell" userId="5ca50532b0dbda13" providerId="LiveId" clId="{F34788F7-D821-46AE-8DF0-8E1985F17F26}" dt="2021-09-07T18:28:12.241" v="2217" actId="47"/>
          <pc:sldLayoutMkLst>
            <pc:docMk/>
            <pc:sldMasterMk cId="0" sldId="2147483666"/>
            <pc:sldLayoutMk cId="0" sldId="2147483667"/>
          </pc:sldLayoutMkLst>
        </pc:sldLayoutChg>
      </pc:sldMasterChg>
    </pc:docChg>
  </pc:docChgLst>
  <pc:docChgLst>
    <pc:chgData name="Daniel Luiz Yarshell" userId="5ca50532b0dbda13" providerId="LiveId" clId="{A9051639-90D0-48B9-AC57-D1883F57174E}"/>
    <pc:docChg chg="undo redo custSel addSld delSld modSld sldOrd delMainMaster">
      <pc:chgData name="Daniel Luiz Yarshell" userId="5ca50532b0dbda13" providerId="LiveId" clId="{A9051639-90D0-48B9-AC57-D1883F57174E}" dt="2021-11-01T14:47:26.025" v="6673" actId="14100"/>
      <pc:docMkLst>
        <pc:docMk/>
      </pc:docMkLst>
      <pc:sldChg chg="del">
        <pc:chgData name="Daniel Luiz Yarshell" userId="5ca50532b0dbda13" providerId="LiveId" clId="{A9051639-90D0-48B9-AC57-D1883F57174E}" dt="2021-11-01T13:38:38.947" v="3365" actId="47"/>
        <pc:sldMkLst>
          <pc:docMk/>
          <pc:sldMk cId="1289306668" sldId="531"/>
        </pc:sldMkLst>
      </pc:sldChg>
      <pc:sldChg chg="addSp delSp modSp mod">
        <pc:chgData name="Daniel Luiz Yarshell" userId="5ca50532b0dbda13" providerId="LiveId" clId="{A9051639-90D0-48B9-AC57-D1883F57174E}" dt="2021-11-01T13:39:03.216" v="3370" actId="14100"/>
        <pc:sldMkLst>
          <pc:docMk/>
          <pc:sldMk cId="2765414293" sldId="535"/>
        </pc:sldMkLst>
        <pc:spChg chg="mod">
          <ac:chgData name="Daniel Luiz Yarshell" userId="5ca50532b0dbda13" providerId="LiveId" clId="{A9051639-90D0-48B9-AC57-D1883F57174E}" dt="2021-11-01T12:01:58.747" v="39" actId="27636"/>
          <ac:spMkLst>
            <pc:docMk/>
            <pc:sldMk cId="2765414293" sldId="535"/>
            <ac:spMk id="2" creationId="{2AD4ADF1-2BB4-40CD-A85F-0BBBE53DCF09}"/>
          </ac:spMkLst>
        </pc:spChg>
        <pc:spChg chg="del mod ord">
          <ac:chgData name="Daniel Luiz Yarshell" userId="5ca50532b0dbda13" providerId="LiveId" clId="{A9051639-90D0-48B9-AC57-D1883F57174E}" dt="2021-11-01T12:01:40.536" v="37" actId="478"/>
          <ac:spMkLst>
            <pc:docMk/>
            <pc:sldMk cId="2765414293" sldId="535"/>
            <ac:spMk id="4" creationId="{C465DA7B-7A1C-4453-9731-E0B778F4B94B}"/>
          </ac:spMkLst>
        </pc:spChg>
        <pc:spChg chg="mod">
          <ac:chgData name="Daniel Luiz Yarshell" userId="5ca50532b0dbda13" providerId="LiveId" clId="{A9051639-90D0-48B9-AC57-D1883F57174E}" dt="2021-11-01T13:39:03.216" v="3370" actId="14100"/>
          <ac:spMkLst>
            <pc:docMk/>
            <pc:sldMk cId="2765414293" sldId="535"/>
            <ac:spMk id="14" creationId="{E3981BA7-39B4-4A82-AB9E-29351D4F3DBD}"/>
          </ac:spMkLst>
        </pc:spChg>
        <pc:spChg chg="add">
          <ac:chgData name="Daniel Luiz Yarshell" userId="5ca50532b0dbda13" providerId="LiveId" clId="{A9051639-90D0-48B9-AC57-D1883F57174E}" dt="2021-11-01T12:01:01.442" v="30" actId="26606"/>
          <ac:spMkLst>
            <pc:docMk/>
            <pc:sldMk cId="2765414293" sldId="535"/>
            <ac:spMk id="45" creationId="{91F32EBA-ED97-466E-8CFA-8382584155D0}"/>
          </ac:spMkLst>
        </pc:spChg>
        <pc:spChg chg="add">
          <ac:chgData name="Daniel Luiz Yarshell" userId="5ca50532b0dbda13" providerId="LiveId" clId="{A9051639-90D0-48B9-AC57-D1883F57174E}" dt="2021-11-01T12:01:01.442" v="30" actId="26606"/>
          <ac:spMkLst>
            <pc:docMk/>
            <pc:sldMk cId="2765414293" sldId="535"/>
            <ac:spMk id="47" creationId="{62A38935-BB53-4DF7-A56E-48DD25B685D7}"/>
          </ac:spMkLst>
        </pc:spChg>
        <pc:picChg chg="add mod">
          <ac:chgData name="Daniel Luiz Yarshell" userId="5ca50532b0dbda13" providerId="LiveId" clId="{A9051639-90D0-48B9-AC57-D1883F57174E}" dt="2021-11-01T12:01:01.442" v="30" actId="26606"/>
          <ac:picMkLst>
            <pc:docMk/>
            <pc:sldMk cId="2765414293" sldId="535"/>
            <ac:picMk id="5" creationId="{38E41739-9DAB-44A0-BFC8-392148412AFA}"/>
          </ac:picMkLst>
        </pc:picChg>
        <pc:picChg chg="del">
          <ac:chgData name="Daniel Luiz Yarshell" userId="5ca50532b0dbda13" providerId="LiveId" clId="{A9051639-90D0-48B9-AC57-D1883F57174E}" dt="2021-11-01T12:00:37.392" v="28" actId="478"/>
          <ac:picMkLst>
            <pc:docMk/>
            <pc:sldMk cId="2765414293" sldId="535"/>
            <ac:picMk id="7" creationId="{58045E9F-8955-465A-9318-E7503CAE300B}"/>
          </ac:picMkLst>
        </pc:picChg>
        <pc:cxnChg chg="del">
          <ac:chgData name="Daniel Luiz Yarshell" userId="5ca50532b0dbda13" providerId="LiveId" clId="{A9051639-90D0-48B9-AC57-D1883F57174E}" dt="2021-11-01T12:01:01.442" v="30" actId="26606"/>
          <ac:cxnSpMkLst>
            <pc:docMk/>
            <pc:sldMk cId="2765414293" sldId="535"/>
            <ac:cxnSpMk id="40" creationId="{39B7FDC9-F0CE-43A7-9F2A-83DD09DC3453}"/>
          </ac:cxnSpMkLst>
        </pc:cxnChg>
      </pc:sldChg>
      <pc:sldChg chg="modSp mod">
        <pc:chgData name="Daniel Luiz Yarshell" userId="5ca50532b0dbda13" providerId="LiveId" clId="{A9051639-90D0-48B9-AC57-D1883F57174E}" dt="2021-11-01T14:31:54.242" v="6244" actId="27636"/>
        <pc:sldMkLst>
          <pc:docMk/>
          <pc:sldMk cId="1292048717" sldId="536"/>
        </pc:sldMkLst>
        <pc:spChg chg="mod">
          <ac:chgData name="Daniel Luiz Yarshell" userId="5ca50532b0dbda13" providerId="LiveId" clId="{A9051639-90D0-48B9-AC57-D1883F57174E}" dt="2021-11-01T12:14:06.312" v="262" actId="20577"/>
          <ac:spMkLst>
            <pc:docMk/>
            <pc:sldMk cId="1292048717" sldId="536"/>
            <ac:spMk id="2" creationId="{C38524B1-47AF-4725-B399-DEC6FA087D30}"/>
          </ac:spMkLst>
        </pc:spChg>
        <pc:spChg chg="mod">
          <ac:chgData name="Daniel Luiz Yarshell" userId="5ca50532b0dbda13" providerId="LiveId" clId="{A9051639-90D0-48B9-AC57-D1883F57174E}" dt="2021-11-01T14:31:54.242" v="6244" actId="27636"/>
          <ac:spMkLst>
            <pc:docMk/>
            <pc:sldMk cId="1292048717" sldId="536"/>
            <ac:spMk id="3" creationId="{9F35F1DD-591D-42ED-9EB0-95C26F0C5B2A}"/>
          </ac:spMkLst>
        </pc:spChg>
      </pc:sldChg>
      <pc:sldChg chg="del">
        <pc:chgData name="Daniel Luiz Yarshell" userId="5ca50532b0dbda13" providerId="LiveId" clId="{A9051639-90D0-48B9-AC57-D1883F57174E}" dt="2021-11-01T13:38:38.947" v="3365" actId="47"/>
        <pc:sldMkLst>
          <pc:docMk/>
          <pc:sldMk cId="368951810" sldId="542"/>
        </pc:sldMkLst>
      </pc:sldChg>
      <pc:sldChg chg="del">
        <pc:chgData name="Daniel Luiz Yarshell" userId="5ca50532b0dbda13" providerId="LiveId" clId="{A9051639-90D0-48B9-AC57-D1883F57174E}" dt="2021-11-01T13:38:38.947" v="3365" actId="47"/>
        <pc:sldMkLst>
          <pc:docMk/>
          <pc:sldMk cId="930348411" sldId="543"/>
        </pc:sldMkLst>
      </pc:sldChg>
      <pc:sldChg chg="del">
        <pc:chgData name="Daniel Luiz Yarshell" userId="5ca50532b0dbda13" providerId="LiveId" clId="{A9051639-90D0-48B9-AC57-D1883F57174E}" dt="2021-11-01T13:38:38.947" v="3365" actId="47"/>
        <pc:sldMkLst>
          <pc:docMk/>
          <pc:sldMk cId="3650096492" sldId="544"/>
        </pc:sldMkLst>
      </pc:sldChg>
      <pc:sldChg chg="del">
        <pc:chgData name="Daniel Luiz Yarshell" userId="5ca50532b0dbda13" providerId="LiveId" clId="{A9051639-90D0-48B9-AC57-D1883F57174E}" dt="2021-11-01T13:38:38.947" v="3365" actId="47"/>
        <pc:sldMkLst>
          <pc:docMk/>
          <pc:sldMk cId="2968951197" sldId="547"/>
        </pc:sldMkLst>
      </pc:sldChg>
      <pc:sldChg chg="del">
        <pc:chgData name="Daniel Luiz Yarshell" userId="5ca50532b0dbda13" providerId="LiveId" clId="{A9051639-90D0-48B9-AC57-D1883F57174E}" dt="2021-11-01T13:38:38.947" v="3365" actId="47"/>
        <pc:sldMkLst>
          <pc:docMk/>
          <pc:sldMk cId="2532731155" sldId="548"/>
        </pc:sldMkLst>
      </pc:sldChg>
      <pc:sldChg chg="del">
        <pc:chgData name="Daniel Luiz Yarshell" userId="5ca50532b0dbda13" providerId="LiveId" clId="{A9051639-90D0-48B9-AC57-D1883F57174E}" dt="2021-11-01T13:38:38.947" v="3365" actId="47"/>
        <pc:sldMkLst>
          <pc:docMk/>
          <pc:sldMk cId="3571132671" sldId="549"/>
        </pc:sldMkLst>
      </pc:sldChg>
      <pc:sldChg chg="del">
        <pc:chgData name="Daniel Luiz Yarshell" userId="5ca50532b0dbda13" providerId="LiveId" clId="{A9051639-90D0-48B9-AC57-D1883F57174E}" dt="2021-11-01T13:38:38.947" v="3365" actId="47"/>
        <pc:sldMkLst>
          <pc:docMk/>
          <pc:sldMk cId="558211108" sldId="550"/>
        </pc:sldMkLst>
      </pc:sldChg>
      <pc:sldChg chg="del">
        <pc:chgData name="Daniel Luiz Yarshell" userId="5ca50532b0dbda13" providerId="LiveId" clId="{A9051639-90D0-48B9-AC57-D1883F57174E}" dt="2021-11-01T13:38:38.947" v="3365" actId="47"/>
        <pc:sldMkLst>
          <pc:docMk/>
          <pc:sldMk cId="1624635754" sldId="555"/>
        </pc:sldMkLst>
      </pc:sldChg>
      <pc:sldChg chg="del">
        <pc:chgData name="Daniel Luiz Yarshell" userId="5ca50532b0dbda13" providerId="LiveId" clId="{A9051639-90D0-48B9-AC57-D1883F57174E}" dt="2021-11-01T13:38:38.947" v="3365" actId="47"/>
        <pc:sldMkLst>
          <pc:docMk/>
          <pc:sldMk cId="3561111817" sldId="556"/>
        </pc:sldMkLst>
      </pc:sldChg>
      <pc:sldChg chg="del">
        <pc:chgData name="Daniel Luiz Yarshell" userId="5ca50532b0dbda13" providerId="LiveId" clId="{A9051639-90D0-48B9-AC57-D1883F57174E}" dt="2021-11-01T13:38:38.947" v="3365" actId="47"/>
        <pc:sldMkLst>
          <pc:docMk/>
          <pc:sldMk cId="731847621" sldId="558"/>
        </pc:sldMkLst>
      </pc:sldChg>
      <pc:sldChg chg="del">
        <pc:chgData name="Daniel Luiz Yarshell" userId="5ca50532b0dbda13" providerId="LiveId" clId="{A9051639-90D0-48B9-AC57-D1883F57174E}" dt="2021-11-01T13:38:38.947" v="3365" actId="47"/>
        <pc:sldMkLst>
          <pc:docMk/>
          <pc:sldMk cId="2879681954" sldId="559"/>
        </pc:sldMkLst>
      </pc:sldChg>
      <pc:sldChg chg="del">
        <pc:chgData name="Daniel Luiz Yarshell" userId="5ca50532b0dbda13" providerId="LiveId" clId="{A9051639-90D0-48B9-AC57-D1883F57174E}" dt="2021-11-01T13:38:38.947" v="3365" actId="47"/>
        <pc:sldMkLst>
          <pc:docMk/>
          <pc:sldMk cId="271416139" sldId="560"/>
        </pc:sldMkLst>
      </pc:sldChg>
      <pc:sldChg chg="del">
        <pc:chgData name="Daniel Luiz Yarshell" userId="5ca50532b0dbda13" providerId="LiveId" clId="{A9051639-90D0-48B9-AC57-D1883F57174E}" dt="2021-11-01T13:38:38.947" v="3365" actId="47"/>
        <pc:sldMkLst>
          <pc:docMk/>
          <pc:sldMk cId="1300207871" sldId="561"/>
        </pc:sldMkLst>
      </pc:sldChg>
      <pc:sldChg chg="del">
        <pc:chgData name="Daniel Luiz Yarshell" userId="5ca50532b0dbda13" providerId="LiveId" clId="{A9051639-90D0-48B9-AC57-D1883F57174E}" dt="2021-11-01T13:38:38.947" v="3365" actId="47"/>
        <pc:sldMkLst>
          <pc:docMk/>
          <pc:sldMk cId="1149724438" sldId="562"/>
        </pc:sldMkLst>
      </pc:sldChg>
      <pc:sldChg chg="del">
        <pc:chgData name="Daniel Luiz Yarshell" userId="5ca50532b0dbda13" providerId="LiveId" clId="{A9051639-90D0-48B9-AC57-D1883F57174E}" dt="2021-11-01T13:38:38.947" v="3365" actId="47"/>
        <pc:sldMkLst>
          <pc:docMk/>
          <pc:sldMk cId="1126447777" sldId="563"/>
        </pc:sldMkLst>
      </pc:sldChg>
      <pc:sldChg chg="del">
        <pc:chgData name="Daniel Luiz Yarshell" userId="5ca50532b0dbda13" providerId="LiveId" clId="{A9051639-90D0-48B9-AC57-D1883F57174E}" dt="2021-11-01T13:38:38.947" v="3365" actId="47"/>
        <pc:sldMkLst>
          <pc:docMk/>
          <pc:sldMk cId="1561532178" sldId="564"/>
        </pc:sldMkLst>
      </pc:sldChg>
      <pc:sldChg chg="del">
        <pc:chgData name="Daniel Luiz Yarshell" userId="5ca50532b0dbda13" providerId="LiveId" clId="{A9051639-90D0-48B9-AC57-D1883F57174E}" dt="2021-11-01T13:38:38.947" v="3365" actId="47"/>
        <pc:sldMkLst>
          <pc:docMk/>
          <pc:sldMk cId="4164024540" sldId="567"/>
        </pc:sldMkLst>
      </pc:sldChg>
      <pc:sldChg chg="del">
        <pc:chgData name="Daniel Luiz Yarshell" userId="5ca50532b0dbda13" providerId="LiveId" clId="{A9051639-90D0-48B9-AC57-D1883F57174E}" dt="2021-11-01T13:38:38.947" v="3365" actId="47"/>
        <pc:sldMkLst>
          <pc:docMk/>
          <pc:sldMk cId="2509752421" sldId="568"/>
        </pc:sldMkLst>
      </pc:sldChg>
      <pc:sldChg chg="del">
        <pc:chgData name="Daniel Luiz Yarshell" userId="5ca50532b0dbda13" providerId="LiveId" clId="{A9051639-90D0-48B9-AC57-D1883F57174E}" dt="2021-11-01T13:38:38.947" v="3365" actId="47"/>
        <pc:sldMkLst>
          <pc:docMk/>
          <pc:sldMk cId="1659298400" sldId="569"/>
        </pc:sldMkLst>
      </pc:sldChg>
      <pc:sldChg chg="del">
        <pc:chgData name="Daniel Luiz Yarshell" userId="5ca50532b0dbda13" providerId="LiveId" clId="{A9051639-90D0-48B9-AC57-D1883F57174E}" dt="2021-11-01T13:38:38.947" v="3365" actId="47"/>
        <pc:sldMkLst>
          <pc:docMk/>
          <pc:sldMk cId="1802390999" sldId="570"/>
        </pc:sldMkLst>
      </pc:sldChg>
      <pc:sldChg chg="del">
        <pc:chgData name="Daniel Luiz Yarshell" userId="5ca50532b0dbda13" providerId="LiveId" clId="{A9051639-90D0-48B9-AC57-D1883F57174E}" dt="2021-11-01T13:38:38.947" v="3365" actId="47"/>
        <pc:sldMkLst>
          <pc:docMk/>
          <pc:sldMk cId="3277422580" sldId="571"/>
        </pc:sldMkLst>
      </pc:sldChg>
      <pc:sldChg chg="del">
        <pc:chgData name="Daniel Luiz Yarshell" userId="5ca50532b0dbda13" providerId="LiveId" clId="{A9051639-90D0-48B9-AC57-D1883F57174E}" dt="2021-11-01T13:38:38.947" v="3365" actId="47"/>
        <pc:sldMkLst>
          <pc:docMk/>
          <pc:sldMk cId="3097921941" sldId="572"/>
        </pc:sldMkLst>
      </pc:sldChg>
      <pc:sldChg chg="modSp add mod ord">
        <pc:chgData name="Daniel Luiz Yarshell" userId="5ca50532b0dbda13" providerId="LiveId" clId="{A9051639-90D0-48B9-AC57-D1883F57174E}" dt="2021-11-01T13:50:14.744" v="3624" actId="108"/>
        <pc:sldMkLst>
          <pc:docMk/>
          <pc:sldMk cId="364854479" sldId="573"/>
        </pc:sldMkLst>
        <pc:spChg chg="mod">
          <ac:chgData name="Daniel Luiz Yarshell" userId="5ca50532b0dbda13" providerId="LiveId" clId="{A9051639-90D0-48B9-AC57-D1883F57174E}" dt="2021-11-01T13:50:14.744" v="3624" actId="108"/>
          <ac:spMkLst>
            <pc:docMk/>
            <pc:sldMk cId="364854479" sldId="573"/>
            <ac:spMk id="3" creationId="{9F35F1DD-591D-42ED-9EB0-95C26F0C5B2A}"/>
          </ac:spMkLst>
        </pc:spChg>
      </pc:sldChg>
      <pc:sldChg chg="addSp modSp add mod">
        <pc:chgData name="Daniel Luiz Yarshell" userId="5ca50532b0dbda13" providerId="LiveId" clId="{A9051639-90D0-48B9-AC57-D1883F57174E}" dt="2021-11-01T12:32:01.372" v="1212" actId="20577"/>
        <pc:sldMkLst>
          <pc:docMk/>
          <pc:sldMk cId="400753508" sldId="574"/>
        </pc:sldMkLst>
        <pc:spChg chg="mod">
          <ac:chgData name="Daniel Luiz Yarshell" userId="5ca50532b0dbda13" providerId="LiveId" clId="{A9051639-90D0-48B9-AC57-D1883F57174E}" dt="2021-11-01T12:32:01.372" v="1212" actId="20577"/>
          <ac:spMkLst>
            <pc:docMk/>
            <pc:sldMk cId="400753508" sldId="574"/>
            <ac:spMk id="2" creationId="{C38524B1-47AF-4725-B399-DEC6FA087D30}"/>
          </ac:spMkLst>
        </pc:spChg>
        <pc:spChg chg="mod">
          <ac:chgData name="Daniel Luiz Yarshell" userId="5ca50532b0dbda13" providerId="LiveId" clId="{A9051639-90D0-48B9-AC57-D1883F57174E}" dt="2021-11-01T12:31:35.626" v="1184" actId="6549"/>
          <ac:spMkLst>
            <pc:docMk/>
            <pc:sldMk cId="400753508" sldId="574"/>
            <ac:spMk id="3" creationId="{9F35F1DD-591D-42ED-9EB0-95C26F0C5B2A}"/>
          </ac:spMkLst>
        </pc:spChg>
        <pc:graphicFrameChg chg="add mod modGraphic">
          <ac:chgData name="Daniel Luiz Yarshell" userId="5ca50532b0dbda13" providerId="LiveId" clId="{A9051639-90D0-48B9-AC57-D1883F57174E}" dt="2021-11-01T12:31:43.928" v="1185" actId="1076"/>
          <ac:graphicFrameMkLst>
            <pc:docMk/>
            <pc:sldMk cId="400753508" sldId="574"/>
            <ac:graphicFrameMk id="5" creationId="{2C4688FC-B292-47B4-8256-08BEF9377832}"/>
          </ac:graphicFrameMkLst>
        </pc:graphicFrameChg>
      </pc:sldChg>
      <pc:sldChg chg="modSp add mod">
        <pc:chgData name="Daniel Luiz Yarshell" userId="5ca50532b0dbda13" providerId="LiveId" clId="{A9051639-90D0-48B9-AC57-D1883F57174E}" dt="2021-11-01T13:50:33.339" v="3629" actId="115"/>
        <pc:sldMkLst>
          <pc:docMk/>
          <pc:sldMk cId="3530645363" sldId="575"/>
        </pc:sldMkLst>
        <pc:spChg chg="mod">
          <ac:chgData name="Daniel Luiz Yarshell" userId="5ca50532b0dbda13" providerId="LiveId" clId="{A9051639-90D0-48B9-AC57-D1883F57174E}" dt="2021-11-01T13:46:40.706" v="3554" actId="404"/>
          <ac:spMkLst>
            <pc:docMk/>
            <pc:sldMk cId="3530645363" sldId="575"/>
            <ac:spMk id="2" creationId="{C38524B1-47AF-4725-B399-DEC6FA087D30}"/>
          </ac:spMkLst>
        </pc:spChg>
        <pc:spChg chg="mod">
          <ac:chgData name="Daniel Luiz Yarshell" userId="5ca50532b0dbda13" providerId="LiveId" clId="{A9051639-90D0-48B9-AC57-D1883F57174E}" dt="2021-11-01T13:50:33.339" v="3629" actId="115"/>
          <ac:spMkLst>
            <pc:docMk/>
            <pc:sldMk cId="3530645363" sldId="575"/>
            <ac:spMk id="3" creationId="{9F35F1DD-591D-42ED-9EB0-95C26F0C5B2A}"/>
          </ac:spMkLst>
        </pc:spChg>
      </pc:sldChg>
      <pc:sldChg chg="addSp delSp modSp add mod ord">
        <pc:chgData name="Daniel Luiz Yarshell" userId="5ca50532b0dbda13" providerId="LiveId" clId="{A9051639-90D0-48B9-AC57-D1883F57174E}" dt="2021-11-01T13:49:51.472" v="3619" actId="1076"/>
        <pc:sldMkLst>
          <pc:docMk/>
          <pc:sldMk cId="2041766428" sldId="576"/>
        </pc:sldMkLst>
        <pc:spChg chg="mod">
          <ac:chgData name="Daniel Luiz Yarshell" userId="5ca50532b0dbda13" providerId="LiveId" clId="{A9051639-90D0-48B9-AC57-D1883F57174E}" dt="2021-11-01T12:48:32.943" v="1889"/>
          <ac:spMkLst>
            <pc:docMk/>
            <pc:sldMk cId="2041766428" sldId="576"/>
            <ac:spMk id="2" creationId="{C38524B1-47AF-4725-B399-DEC6FA087D30}"/>
          </ac:spMkLst>
        </pc:spChg>
        <pc:spChg chg="mod">
          <ac:chgData name="Daniel Luiz Yarshell" userId="5ca50532b0dbda13" providerId="LiveId" clId="{A9051639-90D0-48B9-AC57-D1883F57174E}" dt="2021-11-01T13:49:14.700" v="3611" actId="179"/>
          <ac:spMkLst>
            <pc:docMk/>
            <pc:sldMk cId="2041766428" sldId="576"/>
            <ac:spMk id="3" creationId="{9F35F1DD-591D-42ED-9EB0-95C26F0C5B2A}"/>
          </ac:spMkLst>
        </pc:spChg>
        <pc:spChg chg="add del mod">
          <ac:chgData name="Daniel Luiz Yarshell" userId="5ca50532b0dbda13" providerId="LiveId" clId="{A9051639-90D0-48B9-AC57-D1883F57174E}" dt="2021-11-01T12:44:57.342" v="1810"/>
          <ac:spMkLst>
            <pc:docMk/>
            <pc:sldMk cId="2041766428" sldId="576"/>
            <ac:spMk id="5" creationId="{E570D298-6FE4-4D2E-94B7-843B441FF660}"/>
          </ac:spMkLst>
        </pc:spChg>
        <pc:spChg chg="add del mod">
          <ac:chgData name="Daniel Luiz Yarshell" userId="5ca50532b0dbda13" providerId="LiveId" clId="{A9051639-90D0-48B9-AC57-D1883F57174E}" dt="2021-11-01T12:48:10.414" v="1886"/>
          <ac:spMkLst>
            <pc:docMk/>
            <pc:sldMk cId="2041766428" sldId="576"/>
            <ac:spMk id="6" creationId="{8E204707-3CC4-4209-A6A0-DE4CF6426038}"/>
          </ac:spMkLst>
        </pc:spChg>
        <pc:spChg chg="add mod">
          <ac:chgData name="Daniel Luiz Yarshell" userId="5ca50532b0dbda13" providerId="LiveId" clId="{A9051639-90D0-48B9-AC57-D1883F57174E}" dt="2021-11-01T13:49:44.800" v="3618" actId="1076"/>
          <ac:spMkLst>
            <pc:docMk/>
            <pc:sldMk cId="2041766428" sldId="576"/>
            <ac:spMk id="7" creationId="{FBCA1F5C-DFFA-4079-9364-DF74CF4CD7DB}"/>
          </ac:spMkLst>
        </pc:spChg>
        <pc:spChg chg="add mod">
          <ac:chgData name="Daniel Luiz Yarshell" userId="5ca50532b0dbda13" providerId="LiveId" clId="{A9051639-90D0-48B9-AC57-D1883F57174E}" dt="2021-11-01T13:49:28.744" v="3613" actId="1076"/>
          <ac:spMkLst>
            <pc:docMk/>
            <pc:sldMk cId="2041766428" sldId="576"/>
            <ac:spMk id="8" creationId="{E088FFDA-4CD3-4A01-870D-ACF169EAF5BA}"/>
          </ac:spMkLst>
        </pc:spChg>
        <pc:spChg chg="add mod">
          <ac:chgData name="Daniel Luiz Yarshell" userId="5ca50532b0dbda13" providerId="LiveId" clId="{A9051639-90D0-48B9-AC57-D1883F57174E}" dt="2021-11-01T13:49:51.472" v="3619" actId="1076"/>
          <ac:spMkLst>
            <pc:docMk/>
            <pc:sldMk cId="2041766428" sldId="576"/>
            <ac:spMk id="9" creationId="{1309EEF7-4FE3-4715-B754-B851F55494AB}"/>
          </ac:spMkLst>
        </pc:spChg>
        <pc:spChg chg="add mod">
          <ac:chgData name="Daniel Luiz Yarshell" userId="5ca50532b0dbda13" providerId="LiveId" clId="{A9051639-90D0-48B9-AC57-D1883F57174E}" dt="2021-11-01T13:49:25.840" v="3612" actId="1076"/>
          <ac:spMkLst>
            <pc:docMk/>
            <pc:sldMk cId="2041766428" sldId="576"/>
            <ac:spMk id="10" creationId="{5E8A9F55-FCB5-4234-BC62-D6B01624E588}"/>
          </ac:spMkLst>
        </pc:spChg>
      </pc:sldChg>
      <pc:sldChg chg="modSp add mod">
        <pc:chgData name="Daniel Luiz Yarshell" userId="5ca50532b0dbda13" providerId="LiveId" clId="{A9051639-90D0-48B9-AC57-D1883F57174E}" dt="2021-11-01T13:50:38.251" v="3632" actId="27636"/>
        <pc:sldMkLst>
          <pc:docMk/>
          <pc:sldMk cId="460338800" sldId="577"/>
        </pc:sldMkLst>
        <pc:spChg chg="mod">
          <ac:chgData name="Daniel Luiz Yarshell" userId="5ca50532b0dbda13" providerId="LiveId" clId="{A9051639-90D0-48B9-AC57-D1883F57174E}" dt="2021-11-01T13:30:03.128" v="3292"/>
          <ac:spMkLst>
            <pc:docMk/>
            <pc:sldMk cId="460338800" sldId="577"/>
            <ac:spMk id="2" creationId="{C38524B1-47AF-4725-B399-DEC6FA087D30}"/>
          </ac:spMkLst>
        </pc:spChg>
        <pc:spChg chg="mod">
          <ac:chgData name="Daniel Luiz Yarshell" userId="5ca50532b0dbda13" providerId="LiveId" clId="{A9051639-90D0-48B9-AC57-D1883F57174E}" dt="2021-11-01T13:50:38.251" v="3632" actId="27636"/>
          <ac:spMkLst>
            <pc:docMk/>
            <pc:sldMk cId="460338800" sldId="577"/>
            <ac:spMk id="3" creationId="{9F35F1DD-591D-42ED-9EB0-95C26F0C5B2A}"/>
          </ac:spMkLst>
        </pc:spChg>
      </pc:sldChg>
      <pc:sldChg chg="modSp add mod">
        <pc:chgData name="Daniel Luiz Yarshell" userId="5ca50532b0dbda13" providerId="LiveId" clId="{A9051639-90D0-48B9-AC57-D1883F57174E}" dt="2021-11-01T13:50:45.770" v="3638" actId="27636"/>
        <pc:sldMkLst>
          <pc:docMk/>
          <pc:sldMk cId="4257378905" sldId="578"/>
        </pc:sldMkLst>
        <pc:spChg chg="mod">
          <ac:chgData name="Daniel Luiz Yarshell" userId="5ca50532b0dbda13" providerId="LiveId" clId="{A9051639-90D0-48B9-AC57-D1883F57174E}" dt="2021-11-01T13:45:16.225" v="3526" actId="404"/>
          <ac:spMkLst>
            <pc:docMk/>
            <pc:sldMk cId="4257378905" sldId="578"/>
            <ac:spMk id="2" creationId="{C38524B1-47AF-4725-B399-DEC6FA087D30}"/>
          </ac:spMkLst>
        </pc:spChg>
        <pc:spChg chg="mod">
          <ac:chgData name="Daniel Luiz Yarshell" userId="5ca50532b0dbda13" providerId="LiveId" clId="{A9051639-90D0-48B9-AC57-D1883F57174E}" dt="2021-11-01T13:50:45.770" v="3638" actId="27636"/>
          <ac:spMkLst>
            <pc:docMk/>
            <pc:sldMk cId="4257378905" sldId="578"/>
            <ac:spMk id="3" creationId="{9F35F1DD-591D-42ED-9EB0-95C26F0C5B2A}"/>
          </ac:spMkLst>
        </pc:spChg>
      </pc:sldChg>
      <pc:sldChg chg="modSp add mod">
        <pc:chgData name="Daniel Luiz Yarshell" userId="5ca50532b0dbda13" providerId="LiveId" clId="{A9051639-90D0-48B9-AC57-D1883F57174E}" dt="2021-11-01T13:50:52.452" v="3640"/>
        <pc:sldMkLst>
          <pc:docMk/>
          <pc:sldMk cId="586910889" sldId="579"/>
        </pc:sldMkLst>
        <pc:spChg chg="mod">
          <ac:chgData name="Daniel Luiz Yarshell" userId="5ca50532b0dbda13" providerId="LiveId" clId="{A9051639-90D0-48B9-AC57-D1883F57174E}" dt="2021-11-01T13:29:46.401" v="3290" actId="2711"/>
          <ac:spMkLst>
            <pc:docMk/>
            <pc:sldMk cId="586910889" sldId="579"/>
            <ac:spMk id="2" creationId="{C38524B1-47AF-4725-B399-DEC6FA087D30}"/>
          </ac:spMkLst>
        </pc:spChg>
        <pc:spChg chg="mod">
          <ac:chgData name="Daniel Luiz Yarshell" userId="5ca50532b0dbda13" providerId="LiveId" clId="{A9051639-90D0-48B9-AC57-D1883F57174E}" dt="2021-11-01T13:50:52.452" v="3640"/>
          <ac:spMkLst>
            <pc:docMk/>
            <pc:sldMk cId="586910889" sldId="579"/>
            <ac:spMk id="3" creationId="{9F35F1DD-591D-42ED-9EB0-95C26F0C5B2A}"/>
          </ac:spMkLst>
        </pc:spChg>
        <pc:spChg chg="mod">
          <ac:chgData name="Daniel Luiz Yarshell" userId="5ca50532b0dbda13" providerId="LiveId" clId="{A9051639-90D0-48B9-AC57-D1883F57174E}" dt="2021-11-01T13:29:46.401" v="3290" actId="2711"/>
          <ac:spMkLst>
            <pc:docMk/>
            <pc:sldMk cId="586910889" sldId="579"/>
            <ac:spMk id="4" creationId="{427FA782-BAD6-475F-893D-EF7E014ADF50}"/>
          </ac:spMkLst>
        </pc:spChg>
      </pc:sldChg>
      <pc:sldChg chg="modSp add mod">
        <pc:chgData name="Daniel Luiz Yarshell" userId="5ca50532b0dbda13" providerId="LiveId" clId="{A9051639-90D0-48B9-AC57-D1883F57174E}" dt="2021-11-01T13:50:57.983" v="3643" actId="27636"/>
        <pc:sldMkLst>
          <pc:docMk/>
          <pc:sldMk cId="1705405358" sldId="580"/>
        </pc:sldMkLst>
        <pc:spChg chg="mod">
          <ac:chgData name="Daniel Luiz Yarshell" userId="5ca50532b0dbda13" providerId="LiveId" clId="{A9051639-90D0-48B9-AC57-D1883F57174E}" dt="2021-11-01T13:27:15.039" v="3243" actId="1076"/>
          <ac:spMkLst>
            <pc:docMk/>
            <pc:sldMk cId="1705405358" sldId="580"/>
            <ac:spMk id="2" creationId="{C38524B1-47AF-4725-B399-DEC6FA087D30}"/>
          </ac:spMkLst>
        </pc:spChg>
        <pc:spChg chg="mod">
          <ac:chgData name="Daniel Luiz Yarshell" userId="5ca50532b0dbda13" providerId="LiveId" clId="{A9051639-90D0-48B9-AC57-D1883F57174E}" dt="2021-11-01T13:50:57.983" v="3643" actId="27636"/>
          <ac:spMkLst>
            <pc:docMk/>
            <pc:sldMk cId="1705405358" sldId="580"/>
            <ac:spMk id="3" creationId="{9F35F1DD-591D-42ED-9EB0-95C26F0C5B2A}"/>
          </ac:spMkLst>
        </pc:spChg>
      </pc:sldChg>
      <pc:sldChg chg="modSp add mod">
        <pc:chgData name="Daniel Luiz Yarshell" userId="5ca50532b0dbda13" providerId="LiveId" clId="{A9051639-90D0-48B9-AC57-D1883F57174E}" dt="2021-11-01T13:51:07.269" v="3649" actId="27636"/>
        <pc:sldMkLst>
          <pc:docMk/>
          <pc:sldMk cId="532585027" sldId="581"/>
        </pc:sldMkLst>
        <pc:spChg chg="mod">
          <ac:chgData name="Daniel Luiz Yarshell" userId="5ca50532b0dbda13" providerId="LiveId" clId="{A9051639-90D0-48B9-AC57-D1883F57174E}" dt="2021-11-01T13:51:07.269" v="3649" actId="27636"/>
          <ac:spMkLst>
            <pc:docMk/>
            <pc:sldMk cId="532585027" sldId="581"/>
            <ac:spMk id="3" creationId="{9F35F1DD-591D-42ED-9EB0-95C26F0C5B2A}"/>
          </ac:spMkLst>
        </pc:spChg>
      </pc:sldChg>
      <pc:sldChg chg="modSp add mod">
        <pc:chgData name="Daniel Luiz Yarshell" userId="5ca50532b0dbda13" providerId="LiveId" clId="{A9051639-90D0-48B9-AC57-D1883F57174E}" dt="2021-11-01T14:40:13.485" v="6602" actId="20577"/>
        <pc:sldMkLst>
          <pc:docMk/>
          <pc:sldMk cId="857035459" sldId="582"/>
        </pc:sldMkLst>
        <pc:spChg chg="mod">
          <ac:chgData name="Daniel Luiz Yarshell" userId="5ca50532b0dbda13" providerId="LiveId" clId="{A9051639-90D0-48B9-AC57-D1883F57174E}" dt="2021-11-01T13:51:34.569" v="3670" actId="20577"/>
          <ac:spMkLst>
            <pc:docMk/>
            <pc:sldMk cId="857035459" sldId="582"/>
            <ac:spMk id="2" creationId="{C38524B1-47AF-4725-B399-DEC6FA087D30}"/>
          </ac:spMkLst>
        </pc:spChg>
        <pc:spChg chg="mod">
          <ac:chgData name="Daniel Luiz Yarshell" userId="5ca50532b0dbda13" providerId="LiveId" clId="{A9051639-90D0-48B9-AC57-D1883F57174E}" dt="2021-11-01T14:40:13.485" v="6602" actId="20577"/>
          <ac:spMkLst>
            <pc:docMk/>
            <pc:sldMk cId="857035459" sldId="582"/>
            <ac:spMk id="3" creationId="{9F35F1DD-591D-42ED-9EB0-95C26F0C5B2A}"/>
          </ac:spMkLst>
        </pc:spChg>
      </pc:sldChg>
      <pc:sldChg chg="add">
        <pc:chgData name="Daniel Luiz Yarshell" userId="5ca50532b0dbda13" providerId="LiveId" clId="{A9051639-90D0-48B9-AC57-D1883F57174E}" dt="2021-11-01T13:56:01.521" v="3671" actId="2890"/>
        <pc:sldMkLst>
          <pc:docMk/>
          <pc:sldMk cId="628167522" sldId="583"/>
        </pc:sldMkLst>
      </pc:sldChg>
      <pc:sldChg chg="addSp delSp modSp add mod">
        <pc:chgData name="Daniel Luiz Yarshell" userId="5ca50532b0dbda13" providerId="LiveId" clId="{A9051639-90D0-48B9-AC57-D1883F57174E}" dt="2021-11-01T14:47:26.025" v="6673" actId="14100"/>
        <pc:sldMkLst>
          <pc:docMk/>
          <pc:sldMk cId="2001475354" sldId="584"/>
        </pc:sldMkLst>
        <pc:spChg chg="del">
          <ac:chgData name="Daniel Luiz Yarshell" userId="5ca50532b0dbda13" providerId="LiveId" clId="{A9051639-90D0-48B9-AC57-D1883F57174E}" dt="2021-11-01T14:47:16.308" v="6670" actId="478"/>
          <ac:spMkLst>
            <pc:docMk/>
            <pc:sldMk cId="2001475354" sldId="584"/>
            <ac:spMk id="2" creationId="{C38524B1-47AF-4725-B399-DEC6FA087D30}"/>
          </ac:spMkLst>
        </pc:spChg>
        <pc:spChg chg="mod">
          <ac:chgData name="Daniel Luiz Yarshell" userId="5ca50532b0dbda13" providerId="LiveId" clId="{A9051639-90D0-48B9-AC57-D1883F57174E}" dt="2021-11-01T14:47:26.025" v="6673" actId="14100"/>
          <ac:spMkLst>
            <pc:docMk/>
            <pc:sldMk cId="2001475354" sldId="584"/>
            <ac:spMk id="3" creationId="{9F35F1DD-591D-42ED-9EB0-95C26F0C5B2A}"/>
          </ac:spMkLst>
        </pc:spChg>
        <pc:spChg chg="add del mod">
          <ac:chgData name="Daniel Luiz Yarshell" userId="5ca50532b0dbda13" providerId="LiveId" clId="{A9051639-90D0-48B9-AC57-D1883F57174E}" dt="2021-11-01T14:47:18.968" v="6671" actId="478"/>
          <ac:spMkLst>
            <pc:docMk/>
            <pc:sldMk cId="2001475354" sldId="584"/>
            <ac:spMk id="6" creationId="{25ADCF63-3572-4626-A155-B2135712FB06}"/>
          </ac:spMkLst>
        </pc:spChg>
      </pc:sldChg>
      <pc:sldMasterChg chg="del delSldLayout">
        <pc:chgData name="Daniel Luiz Yarshell" userId="5ca50532b0dbda13" providerId="LiveId" clId="{A9051639-90D0-48B9-AC57-D1883F57174E}" dt="2021-11-01T13:38:38.947" v="3365" actId="47"/>
        <pc:sldMasterMkLst>
          <pc:docMk/>
          <pc:sldMasterMk cId="0" sldId="2147483648"/>
        </pc:sldMasterMkLst>
        <pc:sldLayoutChg chg="del">
          <pc:chgData name="Daniel Luiz Yarshell" userId="5ca50532b0dbda13" providerId="LiveId" clId="{A9051639-90D0-48B9-AC57-D1883F57174E}" dt="2021-11-01T13:38:38.947" v="3365" actId="47"/>
          <pc:sldLayoutMkLst>
            <pc:docMk/>
            <pc:sldMasterMk cId="0" sldId="2147483648"/>
            <pc:sldLayoutMk cId="0" sldId="2147483662"/>
          </pc:sldLayoutMkLst>
        </pc:sldLayoutChg>
        <pc:sldLayoutChg chg="del">
          <pc:chgData name="Daniel Luiz Yarshell" userId="5ca50532b0dbda13" providerId="LiveId" clId="{A9051639-90D0-48B9-AC57-D1883F57174E}" dt="2021-11-01T13:38:38.947" v="3365" actId="47"/>
          <pc:sldLayoutMkLst>
            <pc:docMk/>
            <pc:sldMasterMk cId="0" sldId="2147483648"/>
            <pc:sldLayoutMk cId="0" sldId="214748366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90B5ABFE-A319-4CFE-B2D4-957814A607D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a:extLst>
              <a:ext uri="{FF2B5EF4-FFF2-40B4-BE49-F238E27FC236}">
                <a16:creationId xmlns:a16="http://schemas.microsoft.com/office/drawing/2014/main" id="{DBE3E4FB-6A9A-4757-9222-AAEF7018CE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05A631-4EFE-4486-A226-26BD8B76F331}" type="datetimeFigureOut">
              <a:rPr lang="pt-BR" smtClean="0"/>
              <a:t>11/09/2023</a:t>
            </a:fld>
            <a:endParaRPr lang="pt-BR" dirty="0"/>
          </a:p>
        </p:txBody>
      </p:sp>
      <p:sp>
        <p:nvSpPr>
          <p:cNvPr id="4" name="Espaço Reservado para Rodapé 3">
            <a:extLst>
              <a:ext uri="{FF2B5EF4-FFF2-40B4-BE49-F238E27FC236}">
                <a16:creationId xmlns:a16="http://schemas.microsoft.com/office/drawing/2014/main" id="{109DD318-F459-4061-9695-EBDF4FA488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a:extLst>
              <a:ext uri="{FF2B5EF4-FFF2-40B4-BE49-F238E27FC236}">
                <a16:creationId xmlns:a16="http://schemas.microsoft.com/office/drawing/2014/main" id="{C19A550F-B92E-480C-B4D8-49303EF336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C8BAFD-AC9D-4391-9F23-FE1FA38B53F0}" type="slidenum">
              <a:rPr lang="pt-BR" smtClean="0"/>
              <a:t>‹nº›</a:t>
            </a:fld>
            <a:endParaRPr lang="pt-BR" dirty="0"/>
          </a:p>
        </p:txBody>
      </p:sp>
    </p:spTree>
    <p:extLst>
      <p:ext uri="{BB962C8B-B14F-4D97-AF65-F5344CB8AC3E}">
        <p14:creationId xmlns:p14="http://schemas.microsoft.com/office/powerpoint/2010/main" val="35834379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EF988-D707-4F7A-8F20-7F0D24CAB7DF}" type="datetimeFigureOut">
              <a:rPr lang="pt-BR" smtClean="0"/>
              <a:t>11/09/2023</a:t>
            </a:fld>
            <a:endParaRPr lang="pt-BR"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3C3EC8-32F2-4ABB-B209-050D75627538}" type="slidenum">
              <a:rPr lang="pt-BR" smtClean="0"/>
              <a:t>‹nº›</a:t>
            </a:fld>
            <a:endParaRPr lang="pt-BR" dirty="0"/>
          </a:p>
        </p:txBody>
      </p:sp>
    </p:spTree>
    <p:extLst>
      <p:ext uri="{BB962C8B-B14F-4D97-AF65-F5344CB8AC3E}">
        <p14:creationId xmlns:p14="http://schemas.microsoft.com/office/powerpoint/2010/main" val="25058453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72C0D6-9212-4D48-93ED-1D31A98B187B}"/>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0D550F99-CFBC-42B5-9AD4-CBD1240F02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5F7DDEC1-1975-4AA4-8510-BE24BECBCFA0}"/>
              </a:ext>
            </a:extLst>
          </p:cNvPr>
          <p:cNvSpPr>
            <a:spLocks noGrp="1"/>
          </p:cNvSpPr>
          <p:nvPr>
            <p:ph type="dt" sz="half" idx="10"/>
          </p:nvPr>
        </p:nvSpPr>
        <p:spPr/>
        <p:txBody>
          <a:bodyPr/>
          <a:lstStyle/>
          <a:p>
            <a:fld id="{85FA0319-895E-46EE-8627-98D060173D3A}" type="datetime1">
              <a:rPr lang="pt-BR" smtClean="0"/>
              <a:t>11/09/2023</a:t>
            </a:fld>
            <a:endParaRPr lang="pt-BR" dirty="0"/>
          </a:p>
        </p:txBody>
      </p:sp>
      <p:sp>
        <p:nvSpPr>
          <p:cNvPr id="5" name="Espaço Reservado para Rodapé 4">
            <a:extLst>
              <a:ext uri="{FF2B5EF4-FFF2-40B4-BE49-F238E27FC236}">
                <a16:creationId xmlns:a16="http://schemas.microsoft.com/office/drawing/2014/main" id="{9B120843-B6C4-40F5-B65F-21B972FB3200}"/>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9FF5C8B4-67D6-4F78-A1ED-13AF9DE019FE}"/>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3296772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F7916-9FA1-409B-8FDB-81781BD7ACD0}"/>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DD01D52E-9FB5-42FA-BBE4-239D2377716B}"/>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8C7FD07-8203-4F81-8EB8-D40B1FC9DB67}"/>
              </a:ext>
            </a:extLst>
          </p:cNvPr>
          <p:cNvSpPr>
            <a:spLocks noGrp="1"/>
          </p:cNvSpPr>
          <p:nvPr>
            <p:ph type="dt" sz="half" idx="10"/>
          </p:nvPr>
        </p:nvSpPr>
        <p:spPr/>
        <p:txBody>
          <a:bodyPr/>
          <a:lstStyle/>
          <a:p>
            <a:fld id="{5317B7C1-E833-45AC-9123-ED480C93BA5F}" type="datetime1">
              <a:rPr lang="pt-BR" smtClean="0"/>
              <a:t>11/09/2023</a:t>
            </a:fld>
            <a:endParaRPr lang="pt-BR" dirty="0"/>
          </a:p>
        </p:txBody>
      </p:sp>
      <p:sp>
        <p:nvSpPr>
          <p:cNvPr id="5" name="Espaço Reservado para Rodapé 4">
            <a:extLst>
              <a:ext uri="{FF2B5EF4-FFF2-40B4-BE49-F238E27FC236}">
                <a16:creationId xmlns:a16="http://schemas.microsoft.com/office/drawing/2014/main" id="{B4D68406-A497-417A-BFA6-7B2B9CE89EC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8404D98-B7C0-48B1-BC30-87111F9F4C40}"/>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54611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2350C67-932F-4094-87D2-5CAB93E0E08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3563DED1-6EEB-4567-9564-3A121D230403}"/>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F302D6B-2930-4846-821A-E8532E92ABDB}"/>
              </a:ext>
            </a:extLst>
          </p:cNvPr>
          <p:cNvSpPr>
            <a:spLocks noGrp="1"/>
          </p:cNvSpPr>
          <p:nvPr>
            <p:ph type="dt" sz="half" idx="10"/>
          </p:nvPr>
        </p:nvSpPr>
        <p:spPr/>
        <p:txBody>
          <a:bodyPr/>
          <a:lstStyle/>
          <a:p>
            <a:fld id="{D539183D-E222-4BA0-9F48-4278F11AB99A}" type="datetime1">
              <a:rPr lang="pt-BR" smtClean="0"/>
              <a:t>11/09/2023</a:t>
            </a:fld>
            <a:endParaRPr lang="pt-BR" dirty="0"/>
          </a:p>
        </p:txBody>
      </p:sp>
      <p:sp>
        <p:nvSpPr>
          <p:cNvPr id="5" name="Espaço Reservado para Rodapé 4">
            <a:extLst>
              <a:ext uri="{FF2B5EF4-FFF2-40B4-BE49-F238E27FC236}">
                <a16:creationId xmlns:a16="http://schemas.microsoft.com/office/drawing/2014/main" id="{5D5B5366-93A3-428B-9411-C01A618C0C7A}"/>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815ED8-32DC-477C-9205-3E936546D7D5}"/>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114333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5BC95E-1889-4432-90D4-2405E948CCD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3EBE4BA-53EA-43FD-A91D-A8A224300498}"/>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88F08C4-40F8-4251-B356-6705976B2288}"/>
              </a:ext>
            </a:extLst>
          </p:cNvPr>
          <p:cNvSpPr>
            <a:spLocks noGrp="1"/>
          </p:cNvSpPr>
          <p:nvPr>
            <p:ph type="dt" sz="half" idx="10"/>
          </p:nvPr>
        </p:nvSpPr>
        <p:spPr/>
        <p:txBody>
          <a:bodyPr/>
          <a:lstStyle/>
          <a:p>
            <a:fld id="{7323D3F6-0D81-4272-BD1F-C9D41D3E0099}" type="datetime1">
              <a:rPr lang="pt-BR" smtClean="0"/>
              <a:t>11/09/2023</a:t>
            </a:fld>
            <a:endParaRPr lang="pt-BR" dirty="0"/>
          </a:p>
        </p:txBody>
      </p:sp>
      <p:sp>
        <p:nvSpPr>
          <p:cNvPr id="5" name="Espaço Reservado para Rodapé 4">
            <a:extLst>
              <a:ext uri="{FF2B5EF4-FFF2-40B4-BE49-F238E27FC236}">
                <a16:creationId xmlns:a16="http://schemas.microsoft.com/office/drawing/2014/main" id="{A4F5023E-585E-4C29-9AC2-E732158DB4E8}"/>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FA3BDD1-1862-4CEB-B29C-5C4230520346}"/>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3073590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C5836-1C78-42CF-A73D-9C8A0C39EFB5}"/>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BC12436-997F-4F75-A67B-AE42C73003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C480A761-324E-4B03-97A7-AFC42994B0E0}"/>
              </a:ext>
            </a:extLst>
          </p:cNvPr>
          <p:cNvSpPr>
            <a:spLocks noGrp="1"/>
          </p:cNvSpPr>
          <p:nvPr>
            <p:ph type="dt" sz="half" idx="10"/>
          </p:nvPr>
        </p:nvSpPr>
        <p:spPr/>
        <p:txBody>
          <a:bodyPr/>
          <a:lstStyle/>
          <a:p>
            <a:fld id="{925BC073-19C7-4024-8A95-2C11EC65DB67}" type="datetime1">
              <a:rPr lang="pt-BR" smtClean="0"/>
              <a:t>11/09/2023</a:t>
            </a:fld>
            <a:endParaRPr lang="pt-BR" dirty="0"/>
          </a:p>
        </p:txBody>
      </p:sp>
      <p:sp>
        <p:nvSpPr>
          <p:cNvPr id="5" name="Espaço Reservado para Rodapé 4">
            <a:extLst>
              <a:ext uri="{FF2B5EF4-FFF2-40B4-BE49-F238E27FC236}">
                <a16:creationId xmlns:a16="http://schemas.microsoft.com/office/drawing/2014/main" id="{B9F6A0BA-F741-4B7E-9755-25837DBB462A}"/>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3C28C40-1A11-411E-9F9D-E66CEBC08531}"/>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425016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02419B-99B7-4730-9580-64C9546A8D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BA6A55E-49D1-40EF-8626-717BC7DEB1EF}"/>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20E32CC-60B3-40D5-8AC2-475BF234FE62}"/>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E9141325-8322-4FA1-95A6-A106D7324FED}"/>
              </a:ext>
            </a:extLst>
          </p:cNvPr>
          <p:cNvSpPr>
            <a:spLocks noGrp="1"/>
          </p:cNvSpPr>
          <p:nvPr>
            <p:ph type="dt" sz="half" idx="10"/>
          </p:nvPr>
        </p:nvSpPr>
        <p:spPr/>
        <p:txBody>
          <a:bodyPr/>
          <a:lstStyle/>
          <a:p>
            <a:fld id="{272E6928-830F-4512-8A29-3E97925BABFF}" type="datetime1">
              <a:rPr lang="pt-BR" smtClean="0"/>
              <a:t>11/09/2023</a:t>
            </a:fld>
            <a:endParaRPr lang="pt-BR" dirty="0"/>
          </a:p>
        </p:txBody>
      </p:sp>
      <p:sp>
        <p:nvSpPr>
          <p:cNvPr id="6" name="Espaço Reservado para Rodapé 5">
            <a:extLst>
              <a:ext uri="{FF2B5EF4-FFF2-40B4-BE49-F238E27FC236}">
                <a16:creationId xmlns:a16="http://schemas.microsoft.com/office/drawing/2014/main" id="{4E800755-7B86-4AD6-8932-070CE2E1C15F}"/>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D0A75EA8-5D3D-4A73-AEC9-6F860F778C6C}"/>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3007377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C3F10F-7D23-4890-9152-0FCAA07BA98F}"/>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8521CFBA-EEFB-4A25-9FA1-CE4C606B8A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D966378-C319-41F5-BBF8-AB7BE8375C62}"/>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BD4392E7-33CC-4821-BA8E-367ADF9709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018EFA2-6156-4ECB-8E09-9AAD7F7F9347}"/>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4A34D38-DE5B-4C98-BD83-032250F0CCBE}"/>
              </a:ext>
            </a:extLst>
          </p:cNvPr>
          <p:cNvSpPr>
            <a:spLocks noGrp="1"/>
          </p:cNvSpPr>
          <p:nvPr>
            <p:ph type="dt" sz="half" idx="10"/>
          </p:nvPr>
        </p:nvSpPr>
        <p:spPr/>
        <p:txBody>
          <a:bodyPr/>
          <a:lstStyle/>
          <a:p>
            <a:fld id="{D7633876-54F1-49AA-BA4B-B50FE2998BDB}" type="datetime1">
              <a:rPr lang="pt-BR" smtClean="0"/>
              <a:t>11/09/2023</a:t>
            </a:fld>
            <a:endParaRPr lang="pt-BR" dirty="0"/>
          </a:p>
        </p:txBody>
      </p:sp>
      <p:sp>
        <p:nvSpPr>
          <p:cNvPr id="8" name="Espaço Reservado para Rodapé 7">
            <a:extLst>
              <a:ext uri="{FF2B5EF4-FFF2-40B4-BE49-F238E27FC236}">
                <a16:creationId xmlns:a16="http://schemas.microsoft.com/office/drawing/2014/main" id="{6E32E99B-BEF8-4519-A196-B18F67EF5C84}"/>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F5179DC4-B51A-4403-8BCD-23FC4E62D86A}"/>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113587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0BCF7E-E11C-48EC-9F18-838731A44F2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B582033-E41D-402B-8F67-7FF2585A5132}"/>
              </a:ext>
            </a:extLst>
          </p:cNvPr>
          <p:cNvSpPr>
            <a:spLocks noGrp="1"/>
          </p:cNvSpPr>
          <p:nvPr>
            <p:ph type="dt" sz="half" idx="10"/>
          </p:nvPr>
        </p:nvSpPr>
        <p:spPr/>
        <p:txBody>
          <a:bodyPr/>
          <a:lstStyle/>
          <a:p>
            <a:fld id="{6D811278-3FAF-4B79-B3D2-9CBBE2894199}" type="datetime1">
              <a:rPr lang="pt-BR" smtClean="0"/>
              <a:t>11/09/2023</a:t>
            </a:fld>
            <a:endParaRPr lang="pt-BR" dirty="0"/>
          </a:p>
        </p:txBody>
      </p:sp>
      <p:sp>
        <p:nvSpPr>
          <p:cNvPr id="4" name="Espaço Reservado para Rodapé 3">
            <a:extLst>
              <a:ext uri="{FF2B5EF4-FFF2-40B4-BE49-F238E27FC236}">
                <a16:creationId xmlns:a16="http://schemas.microsoft.com/office/drawing/2014/main" id="{4768D907-7DA5-463C-8FE9-9F5388AF5E93}"/>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1A9536B8-1492-4AB5-A482-E5E2DD7206A4}"/>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133584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E83F74EB-94FF-4148-8B6E-AC71FB462F54}"/>
              </a:ext>
            </a:extLst>
          </p:cNvPr>
          <p:cNvSpPr>
            <a:spLocks noGrp="1"/>
          </p:cNvSpPr>
          <p:nvPr>
            <p:ph type="dt" sz="half" idx="10"/>
          </p:nvPr>
        </p:nvSpPr>
        <p:spPr/>
        <p:txBody>
          <a:bodyPr/>
          <a:lstStyle/>
          <a:p>
            <a:fld id="{08C9ED75-49FA-47FC-A3FB-FA4BB34E8A5E}" type="datetime1">
              <a:rPr lang="pt-BR" smtClean="0"/>
              <a:t>11/09/2023</a:t>
            </a:fld>
            <a:endParaRPr lang="pt-BR" dirty="0"/>
          </a:p>
        </p:txBody>
      </p:sp>
      <p:sp>
        <p:nvSpPr>
          <p:cNvPr id="3" name="Espaço Reservado para Rodapé 2">
            <a:extLst>
              <a:ext uri="{FF2B5EF4-FFF2-40B4-BE49-F238E27FC236}">
                <a16:creationId xmlns:a16="http://schemas.microsoft.com/office/drawing/2014/main" id="{2889F657-33ED-41D9-B795-F18CC004D46A}"/>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8E41EE2E-76CB-4CAA-8A1A-3D7FBB04E7AA}"/>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294449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7A5A8B-AA93-4DE1-A3F4-E649FE0DE64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9A2233F0-CAF7-4A92-815B-B7F3C99034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B00FFDA-DD8E-49AC-A47B-EAA0008AA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6E4C18F-8C0C-47BA-A8C1-5F8931B8B0B4}"/>
              </a:ext>
            </a:extLst>
          </p:cNvPr>
          <p:cNvSpPr>
            <a:spLocks noGrp="1"/>
          </p:cNvSpPr>
          <p:nvPr>
            <p:ph type="dt" sz="half" idx="10"/>
          </p:nvPr>
        </p:nvSpPr>
        <p:spPr/>
        <p:txBody>
          <a:bodyPr/>
          <a:lstStyle/>
          <a:p>
            <a:fld id="{06285D0D-8A67-4EF6-BF1B-773616C409F5}" type="datetime1">
              <a:rPr lang="pt-BR" smtClean="0"/>
              <a:t>11/09/2023</a:t>
            </a:fld>
            <a:endParaRPr lang="pt-BR" dirty="0"/>
          </a:p>
        </p:txBody>
      </p:sp>
      <p:sp>
        <p:nvSpPr>
          <p:cNvPr id="6" name="Espaço Reservado para Rodapé 5">
            <a:extLst>
              <a:ext uri="{FF2B5EF4-FFF2-40B4-BE49-F238E27FC236}">
                <a16:creationId xmlns:a16="http://schemas.microsoft.com/office/drawing/2014/main" id="{84582659-AEAE-4755-804A-6761CBB89980}"/>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E9996BDD-D0C6-4C0C-AF0C-DEC104A6F79E}"/>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605275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D41CA3-FD2D-4DE1-95C4-B4FE6D8E69A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61079489-BAD1-4EC9-82DC-616EFA27A0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08694300-F8FE-43CB-A467-9D85C958A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8B27B87-C9E1-4C76-BC2A-0D63A7ADFB2D}"/>
              </a:ext>
            </a:extLst>
          </p:cNvPr>
          <p:cNvSpPr>
            <a:spLocks noGrp="1"/>
          </p:cNvSpPr>
          <p:nvPr>
            <p:ph type="dt" sz="half" idx="10"/>
          </p:nvPr>
        </p:nvSpPr>
        <p:spPr/>
        <p:txBody>
          <a:bodyPr/>
          <a:lstStyle/>
          <a:p>
            <a:fld id="{9549DFF1-92AB-4138-A3C3-CFB7808F57EA}" type="datetime1">
              <a:rPr lang="pt-BR" smtClean="0"/>
              <a:t>11/09/2023</a:t>
            </a:fld>
            <a:endParaRPr lang="pt-BR" dirty="0"/>
          </a:p>
        </p:txBody>
      </p:sp>
      <p:sp>
        <p:nvSpPr>
          <p:cNvPr id="6" name="Espaço Reservado para Rodapé 5">
            <a:extLst>
              <a:ext uri="{FF2B5EF4-FFF2-40B4-BE49-F238E27FC236}">
                <a16:creationId xmlns:a16="http://schemas.microsoft.com/office/drawing/2014/main" id="{9B144DAA-7057-4F82-BE70-A3A4B6EDBE07}"/>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7338DB8-221B-4E5C-A853-011A3EC243D3}"/>
              </a:ext>
            </a:extLst>
          </p:cNvPr>
          <p:cNvSpPr>
            <a:spLocks noGrp="1"/>
          </p:cNvSpPr>
          <p:nvPr>
            <p:ph type="sldNum" sz="quarter" idx="12"/>
          </p:nvPr>
        </p:nvSpPr>
        <p:spPr/>
        <p:txBody>
          <a:bodyPr/>
          <a:lstStyle/>
          <a:p>
            <a:fld id="{D9343702-FF75-4F0F-911D-7F318FA71B5F}" type="slidenum">
              <a:rPr lang="pt-BR" smtClean="0"/>
              <a:t>‹nº›</a:t>
            </a:fld>
            <a:endParaRPr lang="pt-BR" dirty="0"/>
          </a:p>
        </p:txBody>
      </p:sp>
    </p:spTree>
    <p:extLst>
      <p:ext uri="{BB962C8B-B14F-4D97-AF65-F5344CB8AC3E}">
        <p14:creationId xmlns:p14="http://schemas.microsoft.com/office/powerpoint/2010/main" val="3897628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882CE9AD-5B14-43F7-BC59-4E088F7F7D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B029E5E2-5FC8-4AC1-8D78-75B391E619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369D20-449D-473B-AD8A-5D2156F59E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4E605-A8F0-44C4-9191-4C00537804F7}" type="datetime1">
              <a:rPr lang="pt-BR" smtClean="0"/>
              <a:t>11/09/2023</a:t>
            </a:fld>
            <a:endParaRPr lang="pt-BR" dirty="0"/>
          </a:p>
        </p:txBody>
      </p:sp>
      <p:sp>
        <p:nvSpPr>
          <p:cNvPr id="5" name="Espaço Reservado para Rodapé 4">
            <a:extLst>
              <a:ext uri="{FF2B5EF4-FFF2-40B4-BE49-F238E27FC236}">
                <a16:creationId xmlns:a16="http://schemas.microsoft.com/office/drawing/2014/main" id="{287B965A-C3B3-42C4-8D9F-113035FDF9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CB5C8524-9F5A-46F4-821C-87C905BC9E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43702-FF75-4F0F-911D-7F318FA71B5F}" type="slidenum">
              <a:rPr lang="pt-BR" smtClean="0"/>
              <a:t>‹nº›</a:t>
            </a:fld>
            <a:endParaRPr lang="pt-BR" dirty="0"/>
          </a:p>
        </p:txBody>
      </p:sp>
    </p:spTree>
    <p:extLst>
      <p:ext uri="{BB962C8B-B14F-4D97-AF65-F5344CB8AC3E}">
        <p14:creationId xmlns:p14="http://schemas.microsoft.com/office/powerpoint/2010/main" val="62219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7AE15C-E887-4820-9AFD-4D0A85DFBFDA}"/>
              </a:ext>
            </a:extLst>
          </p:cNvPr>
          <p:cNvSpPr>
            <a:spLocks noGrp="1"/>
          </p:cNvSpPr>
          <p:nvPr>
            <p:ph type="ctrTitle"/>
          </p:nvPr>
        </p:nvSpPr>
        <p:spPr>
          <a:xfrm>
            <a:off x="7464612" y="825597"/>
            <a:ext cx="4492927" cy="3210071"/>
          </a:xfrm>
        </p:spPr>
        <p:txBody>
          <a:bodyPr anchor="b">
            <a:normAutofit fontScale="90000"/>
          </a:bodyPr>
          <a:lstStyle/>
          <a:p>
            <a:r>
              <a:rPr lang="pt-BR" sz="3800" b="1" dirty="0"/>
              <a:t>DCO0508 – Tendências do Direito da Empresa em Crise</a:t>
            </a:r>
            <a:br>
              <a:rPr lang="pt-BR" sz="3800" b="1" dirty="0"/>
            </a:br>
            <a:r>
              <a:rPr lang="pt-BR" sz="2800" b="1" dirty="0"/>
              <a:t>| </a:t>
            </a:r>
            <a:r>
              <a:rPr lang="pt-BR" sz="2800" dirty="0">
                <a:cs typeface="Trebuchet MS"/>
              </a:rPr>
              <a:t>A disciplina dos grupos empresariais na Recuperação judicial: Consolidação Processual e Consolidação Substancial. Desconsideração da PJ</a:t>
            </a:r>
            <a:endParaRPr lang="pt-BR" sz="2800" dirty="0"/>
          </a:p>
        </p:txBody>
      </p:sp>
      <p:sp>
        <p:nvSpPr>
          <p:cNvPr id="3" name="Subtítulo 2">
            <a:extLst>
              <a:ext uri="{FF2B5EF4-FFF2-40B4-BE49-F238E27FC236}">
                <a16:creationId xmlns:a16="http://schemas.microsoft.com/office/drawing/2014/main" id="{2053366A-9448-453D-A743-9B56FDEBABBD}"/>
              </a:ext>
            </a:extLst>
          </p:cNvPr>
          <p:cNvSpPr>
            <a:spLocks noGrp="1"/>
          </p:cNvSpPr>
          <p:nvPr>
            <p:ph type="subTitle" idx="1"/>
          </p:nvPr>
        </p:nvSpPr>
        <p:spPr>
          <a:xfrm>
            <a:off x="7464612" y="5269639"/>
            <a:ext cx="4087305" cy="1263045"/>
          </a:xfrm>
        </p:spPr>
        <p:txBody>
          <a:bodyPr anchor="t">
            <a:normAutofit/>
          </a:bodyPr>
          <a:lstStyle/>
          <a:p>
            <a:pPr algn="l"/>
            <a:r>
              <a:rPr lang="pt-BR" sz="1900" dirty="0"/>
              <a:t>2023/2º semestre</a:t>
            </a:r>
          </a:p>
          <a:p>
            <a:pPr algn="l"/>
            <a:endParaRPr lang="pt-BR" sz="1900" dirty="0"/>
          </a:p>
          <a:p>
            <a:pPr algn="l"/>
            <a:r>
              <a:rPr lang="pt-BR" sz="1900" dirty="0"/>
              <a:t>Prof. Manoel de Queiroz Pereira Calças</a:t>
            </a:r>
          </a:p>
        </p:txBody>
      </p:sp>
      <p:sp>
        <p:nvSpPr>
          <p:cNvPr id="71" name="Freeform: Shape 70">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9218" name="Picture 2" descr="Logotipo – Faculdade de Direito » USP Imagens - Banco de imagens da USP">
            <a:extLst>
              <a:ext uri="{FF2B5EF4-FFF2-40B4-BE49-F238E27FC236}">
                <a16:creationId xmlns:a16="http://schemas.microsoft.com/office/drawing/2014/main" id="{F498F3D4-44D1-4602-AC82-79301E2F2E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321" r="-1" b="1104"/>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0848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9218"/>
                                        </p:tgtEl>
                                        <p:attrNameLst>
                                          <p:attrName>style.visibility</p:attrName>
                                        </p:attrNameLst>
                                      </p:cBhvr>
                                      <p:to>
                                        <p:strVal val="visible"/>
                                      </p:to>
                                    </p:set>
                                    <p:animEffect transition="in" filter="fade">
                                      <p:cBhvr>
                                        <p:cTn id="7" dur="700"/>
                                        <p:tgtEl>
                                          <p:spTgt spid="9218"/>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1500"/>
                                  </p:stCondLst>
                                  <p:iterate>
                                    <p:tmPct val="10000"/>
                                  </p:iterate>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848213"/>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4. Consolidação Substancial (= soerguimento conjunto e único)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96715" y="1173529"/>
            <a:ext cx="11977677" cy="5547946"/>
          </a:xfrm>
        </p:spPr>
        <p:txBody>
          <a:bodyPr>
            <a:noAutofit/>
          </a:bodyPr>
          <a:lstStyle/>
          <a:p>
            <a:pPr marL="360363" lvl="1" indent="-360363" algn="just">
              <a:lnSpc>
                <a:spcPct val="150000"/>
              </a:lnSpc>
              <a:buFont typeface="Wingdings" panose="05000000000000000000" pitchFamily="2" charset="2"/>
              <a:buChar char="Ø"/>
            </a:pPr>
            <a:r>
              <a:rPr lang="pt-BR" sz="1600" b="1" u="sng" dirty="0">
                <a:solidFill>
                  <a:schemeClr val="accent2"/>
                </a:solidFill>
                <a:latin typeface="Gill Sans MT" panose="020B0502020104020203" pitchFamily="34" charset="0"/>
              </a:rPr>
              <a:t>Litisconsórcio</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O litisconsórcio ativo na recuperação judicial, no caso da consolidação substancial é </a:t>
            </a:r>
            <a:r>
              <a:rPr lang="pt-BR" sz="1600" b="1" dirty="0">
                <a:solidFill>
                  <a:srgbClr val="FF0000"/>
                </a:solidFill>
                <a:latin typeface="Gill Sans MT" panose="020B0502020104020203" pitchFamily="34" charset="0"/>
              </a:rPr>
              <a:t>necessário*</a:t>
            </a:r>
            <a:r>
              <a:rPr lang="pt-BR" sz="1600" dirty="0">
                <a:latin typeface="Gill Sans MT" panose="020B0502020104020203" pitchFamily="34" charset="0"/>
              </a:rPr>
              <a:t>.</a:t>
            </a:r>
            <a:endParaRPr lang="pt-BR" sz="1600" dirty="0">
              <a:solidFill>
                <a:schemeClr val="tx1"/>
              </a:solidFill>
              <a:latin typeface="Gill Sans MT" panose="020B0502020104020203" pitchFamily="34" charset="0"/>
            </a:endParaRPr>
          </a:p>
          <a:p>
            <a:pPr marL="742950" lvl="2" indent="-285750" algn="just">
              <a:lnSpc>
                <a:spcPct val="150000"/>
              </a:lnSpc>
            </a:pPr>
            <a:r>
              <a:rPr lang="pt-BR" sz="1600" i="1" dirty="0">
                <a:latin typeface="Gill Sans MT" panose="020B0502020104020203" pitchFamily="34" charset="0"/>
                <a:cs typeface="Arial" panose="020B0604020202020204" pitchFamily="34" charset="0"/>
              </a:rPr>
              <a:t>“Situação diversa da consolidação processual ocorre no </a:t>
            </a:r>
            <a:r>
              <a:rPr lang="pt-BR" sz="1600" b="1" i="1" u="sng" dirty="0">
                <a:latin typeface="Gill Sans MT" panose="020B0502020104020203" pitchFamily="34" charset="0"/>
                <a:cs typeface="Arial" panose="020B0604020202020204" pitchFamily="34" charset="0"/>
              </a:rPr>
              <a:t>litisconsórcio </a:t>
            </a:r>
            <a:r>
              <a:rPr lang="pt-BR" sz="1600" b="1" i="1" u="sng" dirty="0">
                <a:solidFill>
                  <a:srgbClr val="FF0000"/>
                </a:solidFill>
                <a:latin typeface="Gill Sans MT" panose="020B0502020104020203" pitchFamily="34" charset="0"/>
                <a:cs typeface="Arial" panose="020B0604020202020204" pitchFamily="34" charset="0"/>
              </a:rPr>
              <a:t>necessário</a:t>
            </a:r>
            <a:r>
              <a:rPr lang="pt-BR" sz="1600" b="1" i="1" u="sng" dirty="0">
                <a:latin typeface="Gill Sans MT" panose="020B0502020104020203" pitchFamily="34" charset="0"/>
                <a:cs typeface="Arial" panose="020B0604020202020204" pitchFamily="34" charset="0"/>
              </a:rPr>
              <a:t>*, chamado de consolidação substancial</a:t>
            </a:r>
            <a:r>
              <a:rPr lang="pt-BR" sz="1600" i="1" dirty="0">
                <a:latin typeface="Gill Sans MT" panose="020B0502020104020203" pitchFamily="34" charset="0"/>
                <a:cs typeface="Arial" panose="020B0604020202020204" pitchFamily="34" charset="0"/>
              </a:rPr>
              <a:t>, quando, no interior do grupo, as diversas personalidades jurídicas não são preservadas como centros de interesses autônomos. (...). </a:t>
            </a:r>
            <a:r>
              <a:rPr lang="pt-BR" sz="1600" b="1" i="1" u="sng" dirty="0">
                <a:latin typeface="Gill Sans MT" panose="020B0502020104020203" pitchFamily="34" charset="0"/>
                <a:cs typeface="Arial" panose="020B0604020202020204" pitchFamily="34" charset="0"/>
              </a:rPr>
              <a:t>A consolidação substancial é medida excepcional</a:t>
            </a:r>
            <a:r>
              <a:rPr lang="pt-BR" sz="1600" i="1" dirty="0">
                <a:latin typeface="Gill Sans MT" panose="020B0502020104020203" pitchFamily="34" charset="0"/>
                <a:cs typeface="Arial" panose="020B0604020202020204" pitchFamily="34" charset="0"/>
              </a:rPr>
              <a:t>. (...). A unificação do tratamento entre os litisconsortes exige decisão judicial e a demonstração de que presente a situação excepcional de não respeito à autonomia das personalidades jurídicas das sociedades integrantes do grupo, o que deve ser avaliado no caso a caso. (...). </a:t>
            </a:r>
            <a:r>
              <a:rPr lang="pt-BR" sz="1600" i="1" u="sng" dirty="0">
                <a:latin typeface="Gill Sans MT" panose="020B0502020104020203" pitchFamily="34" charset="0"/>
                <a:cs typeface="Arial" panose="020B0604020202020204" pitchFamily="34" charset="0"/>
              </a:rPr>
              <a:t>Nessas hipóteses de confusão, a consolidação substancial é obrigatória pelo Juízo</a:t>
            </a:r>
            <a:r>
              <a:rPr lang="pt-BR" sz="1600" i="1" dirty="0">
                <a:latin typeface="Gill Sans MT" panose="020B0502020104020203" pitchFamily="34" charset="0"/>
                <a:cs typeface="Arial" panose="020B0604020202020204" pitchFamily="34" charset="0"/>
              </a:rPr>
              <a:t> e não pode ser disponível às partes, haja vista que versa sobre quórum e, nesse aspecto, o credor poderá ter comportamento estratégico em face de um outro determinado credor que poderá ser prejudicado. </a:t>
            </a:r>
            <a:r>
              <a:rPr lang="pt-BR" sz="1600" i="1" u="sng" dirty="0">
                <a:latin typeface="Gill Sans MT" panose="020B0502020104020203" pitchFamily="34" charset="0"/>
                <a:cs typeface="Arial" panose="020B0604020202020204" pitchFamily="34" charset="0"/>
              </a:rPr>
              <a:t>Nada impede, por outro lado, que consolidação substancial seja deliberada pelos credores</a:t>
            </a:r>
            <a:r>
              <a:rPr lang="pt-BR" sz="1600" i="1" dirty="0">
                <a:latin typeface="Gill Sans MT" panose="020B0502020104020203" pitchFamily="34" charset="0"/>
                <a:cs typeface="Arial" panose="020B0604020202020204" pitchFamily="34" charset="0"/>
              </a:rPr>
              <a:t>. Ainda que ausentes os critérios da disfunção das personalidades jurídicas, como acima especificados, os devedores poderão pretender a unificação dos ativos e passivos dos litisconsortes. Como qualquer outro meio de recuperação judicial proposto no plano de recuperação judicial, deverão os credores aceitar por deliberação assemblear dos credores de cada um dos litisconsortes, mediante a aprovação por quórum qualificado (art. 45). </a:t>
            </a:r>
            <a:r>
              <a:rPr lang="pt-BR" sz="1600" i="1" u="sng" dirty="0">
                <a:latin typeface="Gill Sans MT" panose="020B0502020104020203" pitchFamily="34" charset="0"/>
                <a:cs typeface="Arial" panose="020B0604020202020204" pitchFamily="34" charset="0"/>
              </a:rPr>
              <a:t>Trata-se de consolidação substancial voluntária, em que não há a confusão imprescindível para sua imposição obrigatória pelo Juízo, mas em que os credores voluntariamente concordaram com o referido tratamento</a:t>
            </a:r>
            <a:r>
              <a:rPr lang="pt-BR" sz="1600" dirty="0">
                <a:latin typeface="Gill Sans MT" panose="020B0502020104020203" pitchFamily="34" charset="0"/>
                <a:cs typeface="Arial" panose="020B0604020202020204" pitchFamily="34" charset="0"/>
              </a:rPr>
              <a:t>.” (Cf. Marcelo Barbosa </a:t>
            </a:r>
            <a:r>
              <a:rPr lang="pt-BR" sz="1600" dirty="0" err="1">
                <a:latin typeface="Gill Sans MT" panose="020B0502020104020203" pitchFamily="34" charset="0"/>
                <a:cs typeface="Arial" panose="020B0604020202020204" pitchFamily="34" charset="0"/>
              </a:rPr>
              <a:t>Sacramone</a:t>
            </a:r>
            <a:r>
              <a:rPr lang="pt-BR" sz="1600" dirty="0">
                <a:latin typeface="Gill Sans MT" panose="020B0502020104020203" pitchFamily="34" charset="0"/>
                <a:cs typeface="Arial" panose="020B0604020202020204" pitchFamily="34" charset="0"/>
              </a:rPr>
              <a:t>, Comentários à Lei de Recuperação de Empresas e Falência, 2ª ed., Ed. </a:t>
            </a:r>
            <a:r>
              <a:rPr lang="pt-BR" sz="1600" dirty="0" err="1">
                <a:latin typeface="Gill Sans MT" panose="020B0502020104020203" pitchFamily="34" charset="0"/>
                <a:cs typeface="Arial" panose="020B0604020202020204" pitchFamily="34" charset="0"/>
              </a:rPr>
              <a:t>SaraivaJur</a:t>
            </a:r>
            <a:r>
              <a:rPr lang="pt-BR" sz="1600" dirty="0">
                <a:latin typeface="Gill Sans MT" panose="020B0502020104020203" pitchFamily="34" charset="0"/>
                <a:cs typeface="Arial" panose="020B0604020202020204" pitchFamily="34" charset="0"/>
              </a:rPr>
              <a:t>, 2021, p. 653-657; grifamos).</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368454" y="6356350"/>
            <a:ext cx="548054" cy="365125"/>
          </a:xfrm>
        </p:spPr>
        <p:txBody>
          <a:bodyPr/>
          <a:lstStyle/>
          <a:p>
            <a:fld id="{D9343702-FF75-4F0F-911D-7F318FA71B5F}" type="slidenum">
              <a:rPr lang="pt-BR" smtClean="0"/>
              <a:t>10</a:t>
            </a:fld>
            <a:endParaRPr lang="pt-BR" dirty="0"/>
          </a:p>
        </p:txBody>
      </p:sp>
    </p:spTree>
    <p:extLst>
      <p:ext uri="{BB962C8B-B14F-4D97-AF65-F5344CB8AC3E}">
        <p14:creationId xmlns:p14="http://schemas.microsoft.com/office/powerpoint/2010/main" val="3927246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80292" y="136525"/>
            <a:ext cx="11336216" cy="1037004"/>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4. Consolidação Substancial (= soerguimento conjunto e único)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107161" y="1496768"/>
            <a:ext cx="11977677" cy="3864463"/>
          </a:xfrm>
        </p:spPr>
        <p:txBody>
          <a:bodyPr>
            <a:noAutofit/>
          </a:bodyPr>
          <a:lstStyle/>
          <a:p>
            <a:pPr marL="360363" lvl="1" indent="-360363" algn="just">
              <a:lnSpc>
                <a:spcPct val="150000"/>
              </a:lnSpc>
              <a:buFont typeface="Wingdings" panose="05000000000000000000" pitchFamily="2" charset="2"/>
              <a:buChar char="Ø"/>
            </a:pPr>
            <a:r>
              <a:rPr lang="pt-BR" sz="1400" b="1" u="sng" dirty="0">
                <a:solidFill>
                  <a:schemeClr val="accent2"/>
                </a:solidFill>
                <a:latin typeface="Gill Sans MT" panose="020B0502020104020203" pitchFamily="34" charset="0"/>
              </a:rPr>
              <a:t>Ainda sobre o litisconsórcio</a:t>
            </a:r>
            <a:r>
              <a:rPr lang="pt-BR" sz="1400" dirty="0">
                <a:solidFill>
                  <a:schemeClr val="accent2"/>
                </a:solidFill>
                <a:latin typeface="Gill Sans MT" panose="020B0502020104020203" pitchFamily="34" charset="0"/>
              </a:rPr>
              <a:t>: </a:t>
            </a:r>
            <a:r>
              <a:rPr lang="pt-BR" sz="1400" dirty="0">
                <a:latin typeface="Gill Sans MT" panose="020B0502020104020203" pitchFamily="34" charset="0"/>
              </a:rPr>
              <a:t>Lembrando que a existência de litisconsórcio ativo necessário é altamente controvertida, por se entender como violadora do direito de ação e acesso à justiça. </a:t>
            </a:r>
          </a:p>
          <a:p>
            <a:pPr marL="742950" lvl="2" indent="-285750" algn="just">
              <a:lnSpc>
                <a:spcPct val="150000"/>
              </a:lnSpc>
            </a:pPr>
            <a:r>
              <a:rPr lang="pt-BR" sz="1400" dirty="0">
                <a:latin typeface="Gill Sans MT" panose="020B0502020104020203" pitchFamily="34" charset="0"/>
              </a:rPr>
              <a:t>“RECURSO ESPECIAL. DIREITO CIVIL E PROCESSUAL CIVIL. AÇÃO DE DESPEJO. LOCAÇÃO NÃO RESIDENCIAL. TERMINO DO CONTRATO. RESCISÃO IMOTIVADA. EXISTÊNCIA DE COLOCADORES. LITISCONSÓRCIO ATIVO NECESSÁRIO. INEXISTENTE. SITUAÇÕES EXCEPCIONALÍSSIMAS. AJUIZAMENTO DO DESPEJO. TRINTA DIAS APÓS TERMO FINAL. NOTIFICAÇÃO PRÉVIA. DESNECESSIDADE. (..) </a:t>
            </a:r>
            <a:r>
              <a:rPr lang="pt-BR" sz="1400" b="1" u="sng" dirty="0">
                <a:latin typeface="Gill Sans MT" panose="020B0502020104020203" pitchFamily="34" charset="0"/>
              </a:rPr>
              <a:t>3. O tema da admissibilidade ou não do litisconsórcio ativo necessário envolve limitação ao direito constitucional de agir, que se norteia pela liberdade de demandar, devendo-se admiti-lo apenas em situações excepcionais</a:t>
            </a:r>
            <a:r>
              <a:rPr lang="pt-BR" sz="1400" dirty="0">
                <a:latin typeface="Gill Sans MT" panose="020B0502020104020203" pitchFamily="34" charset="0"/>
              </a:rPr>
              <a:t>. 4. Na hipótese, não há razão para que se inclua entre essas situações excepcionais para a formação do litisconsórcio ativo necessário o pedido de despejo por encerramento do contrato de locação. 5. É permitido ao locador ajuizar diretamente a ação de despejo, prescindindo da notificação prévia, desde que o ajuizamento ocorra nos 30 (trinta) dias seguintes ao termo final do contrato. 6. Recurso especial conhecido e desprovido.” (STJ, REsp 1.737.476/SP, </a:t>
            </a:r>
            <a:r>
              <a:rPr lang="pt-BR" sz="1400" dirty="0" err="1">
                <a:latin typeface="Gill Sans MT" panose="020B0502020104020203" pitchFamily="34" charset="0"/>
              </a:rPr>
              <a:t>Relª</a:t>
            </a:r>
            <a:r>
              <a:rPr lang="pt-BR" sz="1400" dirty="0">
                <a:latin typeface="Gill Sans MT" panose="020B0502020104020203" pitchFamily="34" charset="0"/>
              </a:rPr>
              <a:t> Minª Nancy </a:t>
            </a:r>
            <a:r>
              <a:rPr lang="pt-BR" sz="1400" dirty="0" err="1">
                <a:latin typeface="Gill Sans MT" panose="020B0502020104020203" pitchFamily="34" charset="0"/>
              </a:rPr>
              <a:t>Andrighi</a:t>
            </a:r>
            <a:r>
              <a:rPr lang="pt-BR" sz="1400" dirty="0">
                <a:latin typeface="Gill Sans MT" panose="020B0502020104020203" pitchFamily="34" charset="0"/>
              </a:rPr>
              <a:t>, 3ª T., j. em 4/2/2020; grifamos)</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377246" y="6356350"/>
            <a:ext cx="539262" cy="365125"/>
          </a:xfrm>
        </p:spPr>
        <p:txBody>
          <a:bodyPr/>
          <a:lstStyle/>
          <a:p>
            <a:fld id="{D9343702-FF75-4F0F-911D-7F318FA71B5F}" type="slidenum">
              <a:rPr lang="pt-BR" smtClean="0"/>
              <a:t>11</a:t>
            </a:fld>
            <a:endParaRPr lang="pt-BR" dirty="0"/>
          </a:p>
        </p:txBody>
      </p:sp>
    </p:spTree>
    <p:extLst>
      <p:ext uri="{BB962C8B-B14F-4D97-AF65-F5344CB8AC3E}">
        <p14:creationId xmlns:p14="http://schemas.microsoft.com/office/powerpoint/2010/main" val="54877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80292" y="136525"/>
            <a:ext cx="11336216" cy="1037004"/>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4. Consolidação Substancial (= soerguimento conjunto e único)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107161" y="1496768"/>
            <a:ext cx="11977677" cy="5224707"/>
          </a:xfrm>
        </p:spPr>
        <p:txBody>
          <a:bodyPr>
            <a:noAutofit/>
          </a:bodyPr>
          <a:lstStyle/>
          <a:p>
            <a:pPr marL="360363" lvl="1" indent="-360363" algn="just">
              <a:lnSpc>
                <a:spcPct val="150000"/>
              </a:lnSpc>
              <a:buFont typeface="Wingdings" panose="05000000000000000000" pitchFamily="2" charset="2"/>
              <a:buChar char="Ø"/>
            </a:pPr>
            <a:r>
              <a:rPr lang="pt-BR" sz="1400" b="1" u="sng" dirty="0">
                <a:solidFill>
                  <a:schemeClr val="accent2"/>
                </a:solidFill>
                <a:latin typeface="Gill Sans MT" panose="020B0502020104020203" pitchFamily="34" charset="0"/>
              </a:rPr>
              <a:t>Efeitos e consequências</a:t>
            </a:r>
            <a:r>
              <a:rPr lang="pt-BR" sz="1400" dirty="0">
                <a:solidFill>
                  <a:schemeClr val="accent2"/>
                </a:solidFill>
                <a:latin typeface="Gill Sans MT" panose="020B0502020104020203" pitchFamily="34" charset="0"/>
              </a:rPr>
              <a:t>: </a:t>
            </a:r>
            <a:r>
              <a:rPr lang="pt-BR" sz="1400" dirty="0">
                <a:latin typeface="Gill Sans MT" panose="020B0502020104020203" pitchFamily="34" charset="0"/>
              </a:rPr>
              <a:t>considerando as nuances em torno da formação do litisconsórcio no caso da consolidação substancial, há que se refletir sobre as consequências de sua observância ou inobservância: </a:t>
            </a:r>
          </a:p>
          <a:p>
            <a:pPr lvl="1" algn="just">
              <a:lnSpc>
                <a:spcPct val="150000"/>
              </a:lnSpc>
              <a:buFont typeface="Wingdings" panose="05000000000000000000" pitchFamily="2" charset="2"/>
              <a:buChar char="§"/>
            </a:pPr>
            <a:r>
              <a:rPr lang="pt-BR" sz="1400" dirty="0">
                <a:latin typeface="Gill Sans MT" panose="020B0502020104020203" pitchFamily="34" charset="0"/>
                <a:cs typeface="Arial" panose="020B0604020202020204" pitchFamily="34" charset="0"/>
              </a:rPr>
              <a:t>“</a:t>
            </a:r>
            <a:r>
              <a:rPr lang="pt-BR" sz="1400" i="1" dirty="0">
                <a:latin typeface="Gill Sans MT" panose="020B0502020104020203" pitchFamily="34" charset="0"/>
                <a:cs typeface="Arial" panose="020B0604020202020204" pitchFamily="34" charset="0"/>
              </a:rPr>
              <a:t>Como consequência do litisconsórcio necessário, deve-se determinar o ingresso da pessoa jurídica que ficou fora do procedimento, </a:t>
            </a:r>
            <a:r>
              <a:rPr lang="pt-BR" sz="1400" b="1" i="1" u="sng" dirty="0">
                <a:latin typeface="Gill Sans MT" panose="020B0502020104020203" pitchFamily="34" charset="0"/>
                <a:cs typeface="Arial" panose="020B0604020202020204" pitchFamily="34" charset="0"/>
              </a:rPr>
              <a:t>sob pena de indeferimento da decisão de processamento da recuperação judicial para o restante do grupo societário.</a:t>
            </a:r>
            <a:r>
              <a:rPr lang="pt-BR" sz="1400" dirty="0">
                <a:latin typeface="Gill Sans MT" panose="020B0502020104020203" pitchFamily="34" charset="0"/>
                <a:cs typeface="Arial" panose="020B0604020202020204" pitchFamily="34" charset="0"/>
              </a:rPr>
              <a:t>” (Cf. Marcelo Barbosa </a:t>
            </a:r>
            <a:r>
              <a:rPr lang="pt-BR" sz="1400" dirty="0" err="1">
                <a:latin typeface="Gill Sans MT" panose="020B0502020104020203" pitchFamily="34" charset="0"/>
                <a:cs typeface="Arial" panose="020B0604020202020204" pitchFamily="34" charset="0"/>
              </a:rPr>
              <a:t>Sacramone</a:t>
            </a:r>
            <a:r>
              <a:rPr lang="pt-BR" sz="1400" dirty="0">
                <a:latin typeface="Gill Sans MT" panose="020B0502020104020203" pitchFamily="34" charset="0"/>
                <a:cs typeface="Arial" panose="020B0604020202020204" pitchFamily="34" charset="0"/>
              </a:rPr>
              <a:t>, Comentários à Lei de Recuperação de Empresas e Falência, 2ª ed., Ed. </a:t>
            </a:r>
            <a:r>
              <a:rPr lang="pt-BR" sz="1400" dirty="0" err="1">
                <a:latin typeface="Gill Sans MT" panose="020B0502020104020203" pitchFamily="34" charset="0"/>
                <a:cs typeface="Arial" panose="020B0604020202020204" pitchFamily="34" charset="0"/>
              </a:rPr>
              <a:t>SaraivaJur</a:t>
            </a:r>
            <a:r>
              <a:rPr lang="pt-BR" sz="1400" dirty="0">
                <a:latin typeface="Gill Sans MT" panose="020B0502020104020203" pitchFamily="34" charset="0"/>
                <a:cs typeface="Arial" panose="020B0604020202020204" pitchFamily="34" charset="0"/>
              </a:rPr>
              <a:t>, 2021, p. 658; grifamos)</a:t>
            </a:r>
          </a:p>
          <a:p>
            <a:pPr lvl="1" algn="just">
              <a:lnSpc>
                <a:spcPct val="150000"/>
              </a:lnSpc>
              <a:buFont typeface="Wingdings" panose="05000000000000000000" pitchFamily="2" charset="2"/>
              <a:buChar char="§"/>
            </a:pPr>
            <a:r>
              <a:rPr lang="pt-BR" sz="1400" dirty="0">
                <a:latin typeface="Gill Sans MT" panose="020B0502020104020203" pitchFamily="34" charset="0"/>
                <a:cs typeface="Arial" panose="020B0604020202020204" pitchFamily="34" charset="0"/>
              </a:rPr>
              <a:t>“</a:t>
            </a:r>
            <a:r>
              <a:rPr lang="pt-BR" sz="1400" i="1" dirty="0">
                <a:effectLst/>
                <a:latin typeface="Gill Sans MT" panose="020B0502020104020203" pitchFamily="34" charset="0"/>
                <a:ea typeface="Times" panose="02020603050405020304" pitchFamily="18" charset="0"/>
                <a:cs typeface="Arial" panose="020B0604020202020204" pitchFamily="34" charset="0"/>
              </a:rPr>
              <a:t>Para concluir, cabe destacar que, ao contrário do que se afirmou ocorrer em caso de consolidação processual, há, uma vez declarada a consolidação substancial, a decisão de se atribuir a todas as devedoras o mesmo destino. </a:t>
            </a:r>
            <a:r>
              <a:rPr lang="pt-BR" sz="1400" b="1" i="1" u="sng" dirty="0">
                <a:effectLst/>
                <a:latin typeface="Gill Sans MT" panose="020B0502020104020203" pitchFamily="34" charset="0"/>
                <a:ea typeface="Times" panose="02020603050405020304" pitchFamily="18" charset="0"/>
                <a:cs typeface="Arial" panose="020B0604020202020204" pitchFamily="34" charset="0"/>
              </a:rPr>
              <a:t>Assim, caso o plano seja reprovado pelos credores reunidos em uma única assembleia e com créditos apurados perante as devedoras em geral, a consequência será aquela que decorre da reprovação do plano - em geral, a falência - para todas as devedoras.</a:t>
            </a:r>
            <a:r>
              <a:rPr lang="pt-BR" sz="1400" i="1" dirty="0">
                <a:effectLst/>
                <a:latin typeface="Gill Sans MT" panose="020B0502020104020203" pitchFamily="34" charset="0"/>
                <a:ea typeface="Times" panose="02020603050405020304" pitchFamily="18" charset="0"/>
                <a:cs typeface="Arial" panose="020B0604020202020204" pitchFamily="34" charset="0"/>
              </a:rPr>
              <a:t> A nenhuma delas será dado alegar, por exemplo, que a maioria dos seus próprios credores teria aprovado a recuperação e que ela estaria, portanto, livre dos efeitos da falência. </a:t>
            </a:r>
            <a:r>
              <a:rPr lang="pt-BR" sz="1400" b="1" i="1" u="sng" dirty="0">
                <a:effectLst/>
                <a:latin typeface="Gill Sans MT" panose="020B0502020104020203" pitchFamily="34" charset="0"/>
                <a:ea typeface="Times" panose="02020603050405020304" pitchFamily="18" charset="0"/>
                <a:cs typeface="Arial" panose="020B0604020202020204" pitchFamily="34" charset="0"/>
              </a:rPr>
              <a:t>Os efeitos da decisão de consolidação substancial - obrigatória, pelo juiz, ou voluntária, a pedido das devedoras e aceito pelos credores - podem, destarte, resultar em sucesso das devedoras como um todo, caso os credores aprovem o plano de recuperação judicial, ou em falência também de todas elas, caso o plano não seja homologado.</a:t>
            </a:r>
            <a:r>
              <a:rPr lang="pt-BR" sz="1400" i="1" dirty="0">
                <a:effectLst/>
                <a:latin typeface="Gill Sans MT" panose="020B0502020104020203" pitchFamily="34" charset="0"/>
                <a:ea typeface="Times" panose="02020603050405020304" pitchFamily="18" charset="0"/>
                <a:cs typeface="Arial" panose="020B0604020202020204" pitchFamily="34" charset="0"/>
              </a:rPr>
              <a:t> Trata-se, neste caso, de mero reconhecimento do efeito do litisconsórcio unitário</a:t>
            </a:r>
            <a:r>
              <a:rPr lang="pt-BR" sz="1400" dirty="0">
                <a:effectLst/>
                <a:latin typeface="Gill Sans MT" panose="020B0502020104020203" pitchFamily="34" charset="0"/>
                <a:ea typeface="Times" panose="02020603050405020304" pitchFamily="18" charset="0"/>
                <a:cs typeface="Arial" panose="020B0604020202020204" pitchFamily="34" charset="0"/>
              </a:rPr>
              <a:t>.</a:t>
            </a:r>
            <a:r>
              <a:rPr lang="pt-BR" sz="1400" dirty="0">
                <a:latin typeface="Gill Sans MT" panose="020B0502020104020203" pitchFamily="34" charset="0"/>
                <a:cs typeface="Arial" panose="020B0604020202020204" pitchFamily="34" charset="0"/>
              </a:rPr>
              <a:t>” (</a:t>
            </a:r>
            <a:r>
              <a:rPr lang="pt-BR" sz="1400" dirty="0">
                <a:effectLst/>
                <a:latin typeface="Gill Sans MT" panose="020B0502020104020203" pitchFamily="34" charset="0"/>
                <a:ea typeface="Times" panose="02020603050405020304" pitchFamily="18" charset="0"/>
                <a:cs typeface="Arial" panose="020B0604020202020204" pitchFamily="34" charset="0"/>
              </a:rPr>
              <a:t>Cf. </a:t>
            </a:r>
            <a:r>
              <a:rPr lang="pt-BR" sz="1400" dirty="0" err="1">
                <a:effectLst/>
                <a:latin typeface="Gill Sans MT" panose="020B0502020104020203" pitchFamily="34" charset="0"/>
                <a:ea typeface="Times" panose="02020603050405020304" pitchFamily="18" charset="0"/>
                <a:cs typeface="Arial" panose="020B0604020202020204" pitchFamily="34" charset="0"/>
              </a:rPr>
              <a:t>CEREZETTI</a:t>
            </a:r>
            <a:r>
              <a:rPr lang="pt-BR" sz="1400" dirty="0">
                <a:effectLst/>
                <a:latin typeface="Gill Sans MT" panose="020B0502020104020203" pitchFamily="34" charset="0"/>
                <a:ea typeface="Times" panose="02020603050405020304" pitchFamily="18" charset="0"/>
                <a:cs typeface="Arial" panose="020B0604020202020204" pitchFamily="34" charset="0"/>
              </a:rPr>
              <a:t>, Sheila C. Neder. “Grupos de Sociedades e Recuperação Judicial: O Indispensável Encontro de Direitos Societário, Processual e Concursal, in YARSHELL, Flávio Luiz; PEREIRA, Guilherme Setoguti J. (</a:t>
            </a:r>
            <a:r>
              <a:rPr lang="pt-BR" sz="1400" dirty="0" err="1">
                <a:effectLst/>
                <a:latin typeface="Gill Sans MT" panose="020B0502020104020203" pitchFamily="34" charset="0"/>
                <a:ea typeface="Times" panose="02020603050405020304" pitchFamily="18" charset="0"/>
                <a:cs typeface="Arial" panose="020B0604020202020204" pitchFamily="34" charset="0"/>
              </a:rPr>
              <a:t>Coords</a:t>
            </a:r>
            <a:r>
              <a:rPr lang="pt-BR" sz="1400" dirty="0">
                <a:effectLst/>
                <a:latin typeface="Gill Sans MT" panose="020B0502020104020203" pitchFamily="34" charset="0"/>
                <a:ea typeface="Times" panose="02020603050405020304" pitchFamily="18" charset="0"/>
                <a:cs typeface="Arial" panose="020B0604020202020204" pitchFamily="34" charset="0"/>
              </a:rPr>
              <a:t>.). </a:t>
            </a:r>
            <a:r>
              <a:rPr lang="pt-BR" sz="1400" i="1" dirty="0">
                <a:effectLst/>
                <a:latin typeface="Gill Sans MT" panose="020B0502020104020203" pitchFamily="34" charset="0"/>
                <a:ea typeface="Times" panose="02020603050405020304" pitchFamily="18" charset="0"/>
                <a:cs typeface="Arial" panose="020B0604020202020204" pitchFamily="34" charset="0"/>
              </a:rPr>
              <a:t>Processo Societário II</a:t>
            </a:r>
            <a:r>
              <a:rPr lang="pt-BR" sz="1400" dirty="0">
                <a:effectLst/>
                <a:latin typeface="Gill Sans MT" panose="020B0502020104020203" pitchFamily="34" charset="0"/>
                <a:ea typeface="Times" panose="02020603050405020304" pitchFamily="18" charset="0"/>
                <a:cs typeface="Arial" panose="020B0604020202020204" pitchFamily="34" charset="0"/>
              </a:rPr>
              <a:t>, São Paulo, </a:t>
            </a:r>
            <a:r>
              <a:rPr lang="pt-BR" sz="1400" dirty="0" err="1">
                <a:effectLst/>
                <a:latin typeface="Gill Sans MT" panose="020B0502020104020203" pitchFamily="34" charset="0"/>
                <a:ea typeface="Times" panose="02020603050405020304" pitchFamily="18" charset="0"/>
                <a:cs typeface="Arial" panose="020B0604020202020204" pitchFamily="34" charset="0"/>
              </a:rPr>
              <a:t>Quartier</a:t>
            </a:r>
            <a:r>
              <a:rPr lang="pt-BR" sz="1400" dirty="0">
                <a:effectLst/>
                <a:latin typeface="Gill Sans MT" panose="020B0502020104020203" pitchFamily="34" charset="0"/>
                <a:ea typeface="Times" panose="02020603050405020304" pitchFamily="18" charset="0"/>
                <a:cs typeface="Arial" panose="020B0604020202020204" pitchFamily="34" charset="0"/>
              </a:rPr>
              <a:t> Latin, 2015, p. 783</a:t>
            </a:r>
            <a:r>
              <a:rPr lang="pt-BR" sz="1400" dirty="0">
                <a:latin typeface="Gill Sans MT" panose="020B0502020104020203" pitchFamily="34" charset="0"/>
                <a:cs typeface="Arial" panose="020B0604020202020204" pitchFamily="34" charset="0"/>
              </a:rPr>
              <a:t>).</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561885" y="6356350"/>
            <a:ext cx="354623" cy="365125"/>
          </a:xfrm>
        </p:spPr>
        <p:txBody>
          <a:bodyPr/>
          <a:lstStyle/>
          <a:p>
            <a:fld id="{D9343702-FF75-4F0F-911D-7F318FA71B5F}" type="slidenum">
              <a:rPr lang="pt-BR" smtClean="0"/>
              <a:t>12</a:t>
            </a:fld>
            <a:endParaRPr lang="pt-BR" dirty="0"/>
          </a:p>
        </p:txBody>
      </p:sp>
    </p:spTree>
    <p:extLst>
      <p:ext uri="{BB962C8B-B14F-4D97-AF65-F5344CB8AC3E}">
        <p14:creationId xmlns:p14="http://schemas.microsoft.com/office/powerpoint/2010/main" val="390814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80292" y="136525"/>
            <a:ext cx="11336216" cy="1037004"/>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5.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 na RJ (?)</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107161" y="1173529"/>
            <a:ext cx="11977677" cy="5547946"/>
          </a:xfrm>
        </p:spPr>
        <p:txBody>
          <a:bodyPr>
            <a:noAutofit/>
          </a:bodyPr>
          <a:lstStyle/>
          <a:p>
            <a:pPr marL="360363" indent="-360363" algn="just">
              <a:lnSpc>
                <a:spcPct val="150000"/>
              </a:lnSpc>
              <a:buFont typeface="Wingdings" panose="05000000000000000000" pitchFamily="2" charset="2"/>
              <a:buChar char="Ø"/>
            </a:pPr>
            <a:r>
              <a:rPr lang="pt-BR" sz="1500" b="1" u="sng" dirty="0">
                <a:solidFill>
                  <a:schemeClr val="accent2"/>
                </a:solidFill>
                <a:latin typeface="Gill Sans MT" panose="020B0502020104020203" pitchFamily="34" charset="0"/>
                <a:ea typeface="Cambria" panose="02040503050406030204" pitchFamily="18" charset="0"/>
                <a:cs typeface="Arial" panose="020B0604020202020204" pitchFamily="34" charset="0"/>
              </a:rPr>
              <a:t>Do ponto de vista formal</a:t>
            </a:r>
            <a:r>
              <a:rPr lang="pt-BR" sz="1500" dirty="0">
                <a:solidFill>
                  <a:schemeClr val="accent2"/>
                </a:solidFill>
                <a:latin typeface="Gill Sans MT" panose="020B0502020104020203" pitchFamily="34" charset="0"/>
              </a:rPr>
              <a:t>: </a:t>
            </a:r>
            <a:r>
              <a:rPr lang="pt-BR" sz="1500" dirty="0">
                <a:latin typeface="Gill Sans MT" panose="020B0502020104020203" pitchFamily="34" charset="0"/>
                <a:ea typeface="Cambria" panose="02040503050406030204" pitchFamily="18" charset="0"/>
                <a:cs typeface="Arial" panose="020B0604020202020204" pitchFamily="34" charset="0"/>
              </a:rPr>
              <a:t>o art. </a:t>
            </a:r>
            <a:r>
              <a:rPr lang="pt-BR" sz="1500" dirty="0" err="1">
                <a:latin typeface="Gill Sans MT" panose="020B0502020104020203" pitchFamily="34" charset="0"/>
                <a:ea typeface="Cambria" panose="02040503050406030204" pitchFamily="18" charset="0"/>
                <a:cs typeface="Arial" panose="020B0604020202020204" pitchFamily="34" charset="0"/>
              </a:rPr>
              <a:t>82-A</a:t>
            </a:r>
            <a:r>
              <a:rPr lang="pt-BR" sz="1500" dirty="0">
                <a:latin typeface="Gill Sans MT" panose="020B0502020104020203" pitchFamily="34" charset="0"/>
                <a:ea typeface="Cambria" panose="02040503050406030204" pitchFamily="18" charset="0"/>
                <a:cs typeface="Arial" panose="020B0604020202020204" pitchFamily="34" charset="0"/>
              </a:rPr>
              <a:t> da Lei 11.101/05 está inserido no </a:t>
            </a:r>
            <a:r>
              <a:rPr lang="pt-BR" sz="1500" b="1" u="sng" dirty="0">
                <a:latin typeface="Gill Sans MT" panose="020B0502020104020203" pitchFamily="34" charset="0"/>
                <a:ea typeface="Cambria" panose="02040503050406030204" pitchFamily="18" charset="0"/>
                <a:cs typeface="Arial" panose="020B0604020202020204" pitchFamily="34" charset="0"/>
              </a:rPr>
              <a:t>capítulo da falência</a:t>
            </a:r>
            <a:r>
              <a:rPr lang="pt-BR" sz="1500" dirty="0">
                <a:latin typeface="Gill Sans MT" panose="020B0502020104020203" pitchFamily="34" charset="0"/>
                <a:ea typeface="Cambria" panose="02040503050406030204" pitchFamily="18" charset="0"/>
                <a:cs typeface="Arial" panose="020B0604020202020204" pitchFamily="34" charset="0"/>
              </a:rPr>
              <a:t>: é possível importar regras da falência para a recuperação judicial? Aplicação por analogia? Aplicação do art. 134 do CPC?</a:t>
            </a:r>
          </a:p>
          <a:p>
            <a:pPr lvl="1" algn="just">
              <a:lnSpc>
                <a:spcPct val="150000"/>
              </a:lnSpc>
              <a:buFont typeface="Wingdings" panose="05000000000000000000" pitchFamily="2" charset="2"/>
              <a:buChar char="§"/>
            </a:pPr>
            <a:r>
              <a:rPr lang="pt-BR" sz="1500" dirty="0">
                <a:latin typeface="Gill Sans MT" panose="020B0502020104020203" pitchFamily="34" charset="0"/>
                <a:cs typeface="Arial" panose="020B0604020202020204" pitchFamily="34" charset="0"/>
              </a:rPr>
              <a:t>“</a:t>
            </a:r>
            <a:r>
              <a:rPr lang="pt-BR" sz="1500" i="1" u="sng" dirty="0">
                <a:latin typeface="Gill Sans MT" panose="020B0502020104020203" pitchFamily="34" charset="0"/>
                <a:cs typeface="Arial" panose="020B0604020202020204" pitchFamily="34" charset="0"/>
              </a:rPr>
              <a:t>O regime da recuperação judicial é distinto da falência</a:t>
            </a:r>
            <a:r>
              <a:rPr lang="pt-BR" sz="1500" i="1" dirty="0">
                <a:latin typeface="Gill Sans MT" panose="020B0502020104020203" pitchFamily="34" charset="0"/>
                <a:cs typeface="Arial" panose="020B0604020202020204" pitchFamily="34" charset="0"/>
              </a:rPr>
              <a:t>, onde é possível, uma vez decretada a falência, estender-se os efeitos desta para outras empresas. Em outras palavras, se os credores entendem que há alguma fraude na recuperação judicial, podem deliberar contra a aprovação do plano ou pela convolação da recuperação judicial em falência (por exemplo, por entenderem que essa empresa em recuperação não subsiste sem aquela que não está em recuperação), mas não ‘estender os efeitos da recuperação judicial’ para outras empresas.</a:t>
            </a:r>
            <a:r>
              <a:rPr lang="pt-BR" sz="1500" dirty="0">
                <a:latin typeface="Gill Sans MT" panose="020B0502020104020203" pitchFamily="34" charset="0"/>
                <a:cs typeface="Arial" panose="020B0604020202020204" pitchFamily="34" charset="0"/>
              </a:rPr>
              <a:t>” (trecho do voto do Des. Alexandre Lazzarini em agravo de instrumento retirado da RJ da Odebrecht)</a:t>
            </a:r>
          </a:p>
          <a:p>
            <a:pPr lvl="1" algn="just">
              <a:lnSpc>
                <a:spcPct val="150000"/>
              </a:lnSpc>
              <a:buFont typeface="Wingdings" panose="05000000000000000000" pitchFamily="2" charset="2"/>
              <a:buChar char="§"/>
            </a:pPr>
            <a:r>
              <a:rPr lang="pt-BR" sz="1500" b="1" u="sng" dirty="0">
                <a:latin typeface="Gill Sans MT" panose="020B0502020104020203" pitchFamily="34" charset="0"/>
                <a:ea typeface="Cambria" panose="02040503050406030204" pitchFamily="18" charset="0"/>
                <a:cs typeface="Arial" panose="020B0604020202020204" pitchFamily="34" charset="0"/>
              </a:rPr>
              <a:t>Anterioridade legislativa</a:t>
            </a:r>
            <a:r>
              <a:rPr lang="pt-BR" sz="1500" dirty="0">
                <a:latin typeface="Gill Sans MT" panose="020B0502020104020203" pitchFamily="34" charset="0"/>
                <a:ea typeface="Cambria" panose="02040503050406030204" pitchFamily="18" charset="0"/>
                <a:cs typeface="Arial" panose="020B0604020202020204" pitchFamily="34" charset="0"/>
              </a:rPr>
              <a:t>: o art. 9º da MP 881/19 incluía o art. </a:t>
            </a:r>
            <a:r>
              <a:rPr lang="pt-BR" sz="1500" dirty="0" err="1">
                <a:latin typeface="Gill Sans MT" panose="020B0502020104020203" pitchFamily="34" charset="0"/>
                <a:ea typeface="Cambria" panose="02040503050406030204" pitchFamily="18" charset="0"/>
                <a:cs typeface="Arial" panose="020B0604020202020204" pitchFamily="34" charset="0"/>
              </a:rPr>
              <a:t>82-A</a:t>
            </a:r>
            <a:r>
              <a:rPr lang="pt-BR" sz="1500" dirty="0">
                <a:latin typeface="Gill Sans MT" panose="020B0502020104020203" pitchFamily="34" charset="0"/>
                <a:ea typeface="Cambria" panose="02040503050406030204" pitchFamily="18" charset="0"/>
                <a:cs typeface="Arial" panose="020B0604020202020204" pitchFamily="34" charset="0"/>
              </a:rPr>
              <a:t> com outra redação: </a:t>
            </a:r>
            <a:r>
              <a:rPr lang="pt-BR" sz="1500" i="1" dirty="0">
                <a:latin typeface="Gill Sans MT" panose="020B0502020104020203" pitchFamily="34" charset="0"/>
                <a:ea typeface="Cambria" panose="02040503050406030204" pitchFamily="18" charset="0"/>
                <a:cs typeface="Arial" panose="020B0604020202020204" pitchFamily="34" charset="0"/>
              </a:rPr>
              <a:t>“</a:t>
            </a:r>
            <a:r>
              <a:rPr lang="pt-BR" sz="1500" b="0" i="1" dirty="0">
                <a:solidFill>
                  <a:srgbClr val="000000"/>
                </a:solidFill>
                <a:effectLst/>
                <a:latin typeface="Gill Sans MT" panose="020B0502020104020203" pitchFamily="34" charset="0"/>
                <a:cs typeface="Arial" panose="020B0604020202020204" pitchFamily="34" charset="0"/>
              </a:rPr>
              <a:t>A extensão dos efeitos da falência somente será admitida quando estiverem presentes os requisitos da desconsideração da personalidade jurídica de que trata o art. 50 da Lei nº 10.406, de 10 de janeiro de 2002 - Código Civil.”</a:t>
            </a:r>
            <a:r>
              <a:rPr lang="pt-BR" sz="1500" b="0" i="1" dirty="0">
                <a:solidFill>
                  <a:srgbClr val="000000"/>
                </a:solidFill>
                <a:effectLst/>
                <a:latin typeface="Gill Sans MT" panose="020B0502020104020203" pitchFamily="34" charset="0"/>
                <a:ea typeface="Cambria" panose="02040503050406030204" pitchFamily="18" charset="0"/>
                <a:cs typeface="Arial" panose="020B0604020202020204" pitchFamily="34" charset="0"/>
              </a:rPr>
              <a:t>. </a:t>
            </a:r>
            <a:r>
              <a:rPr lang="pt-BR" sz="1500" dirty="0">
                <a:latin typeface="Gill Sans MT" panose="020B0502020104020203" pitchFamily="34" charset="0"/>
                <a:ea typeface="Cambria" panose="02040503050406030204" pitchFamily="18" charset="0"/>
                <a:cs typeface="Arial" panose="020B0604020202020204" pitchFamily="34" charset="0"/>
              </a:rPr>
              <a:t>Porém, não foi mantida essa regra quando da conversão da MP na Lei 13.874, de 20 de setembro de 2019 (“Lei da Liberdade Econômica”). </a:t>
            </a:r>
            <a:r>
              <a:rPr lang="pt-BR" sz="1500" u="sng" dirty="0">
                <a:latin typeface="Gill Sans MT" panose="020B0502020104020203" pitchFamily="34" charset="0"/>
                <a:ea typeface="Cambria" panose="02040503050406030204" pitchFamily="18" charset="0"/>
                <a:cs typeface="Arial" panose="020B0604020202020204" pitchFamily="34" charset="0"/>
              </a:rPr>
              <a:t>A nova redação é mais completa e elucidativa</a:t>
            </a:r>
            <a:r>
              <a:rPr lang="pt-BR" sz="1500" dirty="0">
                <a:latin typeface="Gill Sans MT" panose="020B0502020104020203" pitchFamily="34" charset="0"/>
                <a:ea typeface="Cambria" panose="02040503050406030204" pitchFamily="18" charset="0"/>
                <a:cs typeface="Arial" panose="020B0604020202020204" pitchFamily="34" charset="0"/>
              </a:rPr>
              <a:t>.</a:t>
            </a:r>
          </a:p>
          <a:p>
            <a:pPr lvl="1" algn="just">
              <a:lnSpc>
                <a:spcPct val="150000"/>
              </a:lnSpc>
              <a:buFont typeface="Wingdings" panose="05000000000000000000" pitchFamily="2" charset="2"/>
              <a:buChar char="§"/>
            </a:pPr>
            <a:r>
              <a:rPr lang="pt-BR" sz="1500" b="1" u="sng" dirty="0">
                <a:latin typeface="Gill Sans MT" panose="020B0502020104020203" pitchFamily="34" charset="0"/>
                <a:ea typeface="Cambria" panose="02040503050406030204" pitchFamily="18" charset="0"/>
                <a:cs typeface="Arial" panose="020B0604020202020204" pitchFamily="34" charset="0"/>
              </a:rPr>
              <a:t>Lacuna legal</a:t>
            </a:r>
            <a:r>
              <a:rPr lang="pt-BR" sz="1500" u="sng" dirty="0">
                <a:latin typeface="Gill Sans MT" panose="020B0502020104020203" pitchFamily="34" charset="0"/>
                <a:ea typeface="Cambria" panose="02040503050406030204" pitchFamily="18" charset="0"/>
                <a:cs typeface="Arial" panose="020B0604020202020204" pitchFamily="34" charset="0"/>
              </a:rPr>
              <a:t>:</a:t>
            </a:r>
            <a:r>
              <a:rPr lang="pt-BR" sz="1500" dirty="0">
                <a:latin typeface="Gill Sans MT" panose="020B0502020104020203" pitchFamily="34" charset="0"/>
                <a:ea typeface="Cambria" panose="02040503050406030204" pitchFamily="18" charset="0"/>
                <a:cs typeface="Arial" panose="020B0604020202020204" pitchFamily="34" charset="0"/>
              </a:rPr>
              <a:t> Apesar da omissão legal, não de hoje, o instituto da </a:t>
            </a:r>
            <a:r>
              <a:rPr lang="pt-BR" sz="1500" dirty="0" err="1">
                <a:latin typeface="Gill Sans MT" panose="020B0502020104020203" pitchFamily="34" charset="0"/>
                <a:ea typeface="Cambria" panose="02040503050406030204" pitchFamily="18" charset="0"/>
                <a:cs typeface="Arial" panose="020B0604020202020204" pitchFamily="34" charset="0"/>
              </a:rPr>
              <a:t>DPJ</a:t>
            </a:r>
            <a:r>
              <a:rPr lang="pt-BR" sz="1500" dirty="0">
                <a:latin typeface="Gill Sans MT" panose="020B0502020104020203" pitchFamily="34" charset="0"/>
                <a:ea typeface="Cambria" panose="02040503050406030204" pitchFamily="18" charset="0"/>
                <a:cs typeface="Arial" panose="020B0604020202020204" pitchFamily="34" charset="0"/>
              </a:rPr>
              <a:t> é utilizado no contexto da recuperação judicial, assim como, há tempos, já era utilizado no contexto da falência, especialmente para fins de recuperação de ativos à sociedade falida e combate a fraudes. </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561885" y="6356350"/>
            <a:ext cx="354623" cy="365125"/>
          </a:xfrm>
        </p:spPr>
        <p:txBody>
          <a:bodyPr/>
          <a:lstStyle/>
          <a:p>
            <a:fld id="{D9343702-FF75-4F0F-911D-7F318FA71B5F}" type="slidenum">
              <a:rPr lang="pt-BR" smtClean="0"/>
              <a:t>13</a:t>
            </a:fld>
            <a:endParaRPr lang="pt-BR" dirty="0"/>
          </a:p>
        </p:txBody>
      </p:sp>
    </p:spTree>
    <p:extLst>
      <p:ext uri="{BB962C8B-B14F-4D97-AF65-F5344CB8AC3E}">
        <p14:creationId xmlns:p14="http://schemas.microsoft.com/office/powerpoint/2010/main" val="2794957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80292" y="136525"/>
            <a:ext cx="11336216" cy="1037004"/>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5.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 na RJ (?)</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107161" y="1173529"/>
            <a:ext cx="11977677" cy="5224707"/>
          </a:xfrm>
        </p:spPr>
        <p:txBody>
          <a:bodyPr>
            <a:noAutofit/>
          </a:bodyPr>
          <a:lstStyle/>
          <a:p>
            <a:pPr marL="360363" lvl="1" indent="-360363" algn="just">
              <a:lnSpc>
                <a:spcPct val="150000"/>
              </a:lnSpc>
              <a:buFont typeface="Wingdings" panose="05000000000000000000" pitchFamily="2" charset="2"/>
              <a:buChar char="Ø"/>
            </a:pPr>
            <a:r>
              <a:rPr lang="pt-BR" sz="1600" b="1" u="sng" dirty="0">
                <a:solidFill>
                  <a:schemeClr val="accent2"/>
                </a:solidFill>
                <a:latin typeface="Gill Sans MT" panose="020B0502020104020203" pitchFamily="34" charset="0"/>
                <a:ea typeface="Cambria" panose="02040503050406030204" pitchFamily="18" charset="0"/>
                <a:cs typeface="Arial" panose="020B0604020202020204" pitchFamily="34" charset="0"/>
              </a:rPr>
              <a:t>Do pondo de vista material</a:t>
            </a:r>
            <a:r>
              <a:rPr lang="pt-BR" sz="1600" b="1" dirty="0">
                <a:solidFill>
                  <a:schemeClr val="accent2"/>
                </a:solidFill>
                <a:latin typeface="Gill Sans MT" panose="020B0502020104020203" pitchFamily="34" charset="0"/>
                <a:ea typeface="Cambria" panose="02040503050406030204" pitchFamily="18" charset="0"/>
                <a:cs typeface="Arial" panose="020B0604020202020204" pitchFamily="34" charset="0"/>
              </a:rPr>
              <a:t>: </a:t>
            </a:r>
            <a:r>
              <a:rPr lang="pt-BR" sz="1600" dirty="0">
                <a:latin typeface="Gill Sans MT" panose="020B0502020104020203" pitchFamily="34" charset="0"/>
                <a:cs typeface="Arial" panose="020B0604020202020204" pitchFamily="34" charset="0"/>
              </a:rPr>
              <a:t>quando será cabível a </a:t>
            </a:r>
            <a:r>
              <a:rPr lang="pt-BR" sz="1600" dirty="0" err="1">
                <a:latin typeface="Gill Sans MT" panose="020B0502020104020203" pitchFamily="34" charset="0"/>
                <a:cs typeface="Arial" panose="020B0604020202020204" pitchFamily="34" charset="0"/>
              </a:rPr>
              <a:t>DPJ</a:t>
            </a:r>
            <a:r>
              <a:rPr lang="pt-BR" sz="1600" dirty="0">
                <a:latin typeface="Gill Sans MT" panose="020B0502020104020203" pitchFamily="34" charset="0"/>
                <a:cs typeface="Arial" panose="020B0604020202020204" pitchFamily="34" charset="0"/>
              </a:rPr>
              <a:t>? Firmada a premissa de que a </a:t>
            </a:r>
            <a:r>
              <a:rPr lang="pt-BR" sz="1600" dirty="0" err="1">
                <a:latin typeface="Gill Sans MT" panose="020B0502020104020203" pitchFamily="34" charset="0"/>
                <a:cs typeface="Arial" panose="020B0604020202020204" pitchFamily="34" charset="0"/>
              </a:rPr>
              <a:t>DPJ</a:t>
            </a:r>
            <a:r>
              <a:rPr lang="pt-BR" sz="1600" dirty="0">
                <a:latin typeface="Gill Sans MT" panose="020B0502020104020203" pitchFamily="34" charset="0"/>
                <a:cs typeface="Arial" panose="020B0604020202020204" pitchFamily="34" charset="0"/>
              </a:rPr>
              <a:t> é medida </a:t>
            </a:r>
            <a:r>
              <a:rPr lang="pt-BR" sz="1600" u="sng" dirty="0">
                <a:latin typeface="Gill Sans MT" panose="020B0502020104020203" pitchFamily="34" charset="0"/>
                <a:cs typeface="Arial" panose="020B0604020202020204" pitchFamily="34" charset="0"/>
              </a:rPr>
              <a:t>excepcional</a:t>
            </a:r>
            <a:r>
              <a:rPr lang="pt-BR" sz="1600" dirty="0">
                <a:latin typeface="Gill Sans MT" panose="020B0502020104020203" pitchFamily="34" charset="0"/>
                <a:cs typeface="Arial" panose="020B0604020202020204" pitchFamily="34" charset="0"/>
              </a:rPr>
              <a:t> e </a:t>
            </a:r>
            <a:r>
              <a:rPr lang="pt-BR" sz="1600" u="sng" dirty="0">
                <a:latin typeface="Gill Sans MT" panose="020B0502020104020203" pitchFamily="34" charset="0"/>
                <a:cs typeface="Arial" panose="020B0604020202020204" pitchFamily="34" charset="0"/>
              </a:rPr>
              <a:t>subsidiária</a:t>
            </a:r>
            <a:r>
              <a:rPr lang="pt-BR" sz="1600" dirty="0">
                <a:latin typeface="Gill Sans MT" panose="020B0502020104020203" pitchFamily="34" charset="0"/>
                <a:cs typeface="Arial" panose="020B0604020202020204" pitchFamily="34" charset="0"/>
              </a:rPr>
              <a:t>, caberia seu manejo apenas no caso de descumprimento do Plano, já que este representa a novação dos créditos anteriores ao pedido (</a:t>
            </a:r>
            <a:r>
              <a:rPr lang="pt-BR" sz="1600" dirty="0" err="1">
                <a:latin typeface="Gill Sans MT" panose="020B0502020104020203" pitchFamily="34" charset="0"/>
                <a:cs typeface="Arial" panose="020B0604020202020204" pitchFamily="34" charset="0"/>
              </a:rPr>
              <a:t>LRJF</a:t>
            </a:r>
            <a:r>
              <a:rPr lang="pt-BR" sz="1600" dirty="0">
                <a:latin typeface="Gill Sans MT" panose="020B0502020104020203" pitchFamily="34" charset="0"/>
                <a:cs typeface="Arial" panose="020B0604020202020204" pitchFamily="34" charset="0"/>
              </a:rPr>
              <a:t>, art. 59)? Também caberia contra atos praticados antes do pedido/deferimento da RJ?</a:t>
            </a:r>
          </a:p>
          <a:p>
            <a:pPr marL="360363" lvl="1" indent="-360363" algn="just">
              <a:lnSpc>
                <a:spcPct val="150000"/>
              </a:lnSpc>
              <a:buFont typeface="Wingdings" panose="05000000000000000000" pitchFamily="2" charset="2"/>
              <a:buChar char="Ø"/>
            </a:pPr>
            <a:r>
              <a:rPr lang="pt-BR" sz="1600" b="1" u="sng" dirty="0">
                <a:solidFill>
                  <a:schemeClr val="accent2"/>
                </a:solidFill>
                <a:latin typeface="Gill Sans MT" panose="020B0502020104020203" pitchFamily="34" charset="0"/>
                <a:cs typeface="Arial" panose="020B0604020202020204" pitchFamily="34" charset="0"/>
              </a:rPr>
              <a:t>Perplexidades em torno da </a:t>
            </a:r>
            <a:r>
              <a:rPr lang="pt-BR" sz="1600" b="1" u="sng" dirty="0" err="1">
                <a:solidFill>
                  <a:schemeClr val="accent2"/>
                </a:solidFill>
                <a:latin typeface="Gill Sans MT" panose="020B0502020104020203" pitchFamily="34" charset="0"/>
                <a:cs typeface="Arial" panose="020B0604020202020204" pitchFamily="34" charset="0"/>
              </a:rPr>
              <a:t>DPJ</a:t>
            </a:r>
            <a:r>
              <a:rPr lang="pt-BR" sz="1600" b="1" u="sng" dirty="0">
                <a:solidFill>
                  <a:schemeClr val="accent2"/>
                </a:solidFill>
                <a:latin typeface="Gill Sans MT" panose="020B0502020104020203" pitchFamily="34" charset="0"/>
                <a:cs typeface="Arial" panose="020B0604020202020204" pitchFamily="34" charset="0"/>
              </a:rPr>
              <a:t> na RJ: </a:t>
            </a:r>
            <a:r>
              <a:rPr lang="pt-BR" sz="1600" dirty="0">
                <a:latin typeface="Gill Sans MT" panose="020B0502020104020203" pitchFamily="34" charset="0"/>
                <a:cs typeface="Arial" panose="020B0604020202020204" pitchFamily="34" charset="0"/>
              </a:rPr>
              <a:t>até que ponto é desejável o ingresso de empresas saudáveis no polo ativo da RJ? Os credores dessas empresas mais ajudam ou mais atrapalhar o andamento do processo?</a:t>
            </a:r>
          </a:p>
          <a:p>
            <a:pPr marL="817563" lvl="2" indent="-360363" algn="just">
              <a:lnSpc>
                <a:spcPct val="150000"/>
              </a:lnSpc>
              <a:buFont typeface="Wingdings" panose="05000000000000000000" pitchFamily="2" charset="2"/>
              <a:buChar char="§"/>
            </a:pPr>
            <a:r>
              <a:rPr lang="pt-BR" sz="1600" dirty="0">
                <a:latin typeface="Gill Sans MT" panose="020B0502020104020203" pitchFamily="34" charset="0"/>
                <a:cs typeface="Arial" panose="020B0604020202020204" pitchFamily="34" charset="0"/>
              </a:rPr>
              <a:t>“</a:t>
            </a:r>
            <a:r>
              <a:rPr lang="pt-BR" sz="1600" i="1" dirty="0">
                <a:latin typeface="Gill Sans MT" panose="020B0502020104020203" pitchFamily="34" charset="0"/>
                <a:cs typeface="Arial" panose="020B0604020202020204" pitchFamily="34" charset="0"/>
              </a:rPr>
              <a:t>O fato de, em qualquer outro processo, ser desconsiderada a personalidade jurídica, não autoriza a inclusão dessa empresa - chamada a responder patrimonialmente por dívida de outra em caso específico - para o processo de recuperação judicial (em consolidação processual), inclusive sob pena de prejudicar aquela beneficiada pela desconsideração efetuada, diante dos limites do processo, já que pode trazer credores, que em nada se relacionam com as empresas em recuperação judicial, para dentro de uma recuperação.” </a:t>
            </a:r>
            <a:r>
              <a:rPr lang="pt-BR" sz="1600" dirty="0">
                <a:latin typeface="Gill Sans MT" panose="020B0502020104020203" pitchFamily="34" charset="0"/>
                <a:cs typeface="Arial" panose="020B0604020202020204" pitchFamily="34" charset="0"/>
              </a:rPr>
              <a:t>(TJSP, AI 2150324-70.2020.8.26.0000, Rel. Des. J. B. Franco de Godoi, 1ª Câmara de Direito Empresarial, j. 16/6/2021; grifamos)</a:t>
            </a:r>
            <a:endParaRPr lang="pt-BR" sz="1600" i="1" dirty="0">
              <a:latin typeface="Gill Sans MT" panose="020B0502020104020203" pitchFamily="34" charset="0"/>
              <a:cs typeface="Arial" panose="020B0604020202020204" pitchFamily="34" charset="0"/>
            </a:endParaRP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561885" y="6356350"/>
            <a:ext cx="354623" cy="365125"/>
          </a:xfrm>
        </p:spPr>
        <p:txBody>
          <a:bodyPr/>
          <a:lstStyle/>
          <a:p>
            <a:fld id="{D9343702-FF75-4F0F-911D-7F318FA71B5F}" type="slidenum">
              <a:rPr lang="pt-BR" smtClean="0"/>
              <a:t>14</a:t>
            </a:fld>
            <a:endParaRPr lang="pt-BR" dirty="0"/>
          </a:p>
        </p:txBody>
      </p:sp>
    </p:spTree>
    <p:extLst>
      <p:ext uri="{BB962C8B-B14F-4D97-AF65-F5344CB8AC3E}">
        <p14:creationId xmlns:p14="http://schemas.microsoft.com/office/powerpoint/2010/main" val="1628412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1147152"/>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6. Consolidação vs.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1160975"/>
            <a:ext cx="11660777" cy="5046394"/>
          </a:xfrm>
        </p:spPr>
        <p:txBody>
          <a:bodyPr>
            <a:normAutofit/>
          </a:bodyPr>
          <a:lstStyle/>
          <a:p>
            <a:pPr marL="360363" indent="-360363" algn="just">
              <a:lnSpc>
                <a:spcPct val="150000"/>
              </a:lnSpc>
              <a:spcAft>
                <a:spcPts val="600"/>
              </a:spcAft>
              <a:buFont typeface="Wingdings" panose="05000000000000000000" pitchFamily="2" charset="2"/>
              <a:buChar char="Ø"/>
            </a:pPr>
            <a:r>
              <a:rPr lang="pt-BR" sz="1500" b="1" u="sng" dirty="0">
                <a:solidFill>
                  <a:schemeClr val="accent2"/>
                </a:solidFill>
                <a:latin typeface="Gill Sans MT" panose="020B0502020104020203" pitchFamily="34" charset="0"/>
                <a:ea typeface="Cambria" panose="02040503050406030204" pitchFamily="18" charset="0"/>
                <a:cs typeface="Arial" panose="020B0604020202020204" pitchFamily="34" charset="0"/>
              </a:rPr>
              <a:t>Autonomia patrimonial:</a:t>
            </a:r>
            <a:r>
              <a:rPr lang="pt-BR" sz="1500" b="1" dirty="0">
                <a:latin typeface="Gill Sans MT" panose="020B0502020104020203" pitchFamily="34" charset="0"/>
                <a:ea typeface="Cambria" panose="02040503050406030204" pitchFamily="18" charset="0"/>
                <a:cs typeface="Arial" panose="020B0604020202020204" pitchFamily="34" charset="0"/>
              </a:rPr>
              <a:t> </a:t>
            </a:r>
            <a:r>
              <a:rPr lang="pt-BR" sz="1500" dirty="0">
                <a:latin typeface="Gill Sans MT" panose="020B0502020104020203" pitchFamily="34" charset="0"/>
                <a:ea typeface="Cambria" panose="02040503050406030204" pitchFamily="18" charset="0"/>
                <a:cs typeface="Arial" panose="020B0604020202020204" pitchFamily="34" charset="0"/>
              </a:rPr>
              <a:t>“</a:t>
            </a:r>
            <a:r>
              <a:rPr lang="en-US" sz="1500" i="1" dirty="0">
                <a:latin typeface="Gill Sans MT" panose="020B0502020104020203" pitchFamily="34" charset="0"/>
              </a:rPr>
              <a:t>... na </a:t>
            </a:r>
            <a:r>
              <a:rPr lang="en-US" sz="1500" i="1" dirty="0" err="1">
                <a:latin typeface="Gill Sans MT" panose="020B0502020104020203" pitchFamily="34" charset="0"/>
              </a:rPr>
              <a:t>medida</a:t>
            </a:r>
            <a:r>
              <a:rPr lang="en-US" sz="1500" i="1" dirty="0">
                <a:latin typeface="Gill Sans MT" panose="020B0502020104020203" pitchFamily="34" charset="0"/>
              </a:rPr>
              <a:t> em que a lei </a:t>
            </a:r>
            <a:r>
              <a:rPr lang="en-US" sz="1500" i="1" dirty="0" err="1">
                <a:latin typeface="Gill Sans MT" panose="020B0502020104020203" pitchFamily="34" charset="0"/>
              </a:rPr>
              <a:t>estabelece</a:t>
            </a:r>
            <a:r>
              <a:rPr lang="en-US" sz="1500" i="1" dirty="0">
                <a:latin typeface="Gill Sans MT" panose="020B0502020104020203" pitchFamily="34" charset="0"/>
              </a:rPr>
              <a:t> a </a:t>
            </a:r>
            <a:r>
              <a:rPr lang="en-US" sz="1500" i="1" dirty="0" err="1">
                <a:latin typeface="Gill Sans MT" panose="020B0502020104020203" pitchFamily="34" charset="0"/>
              </a:rPr>
              <a:t>separação</a:t>
            </a:r>
            <a:r>
              <a:rPr lang="en-US" sz="1500" i="1" dirty="0">
                <a:latin typeface="Gill Sans MT" panose="020B0502020104020203" pitchFamily="34" charset="0"/>
              </a:rPr>
              <a:t> entre a </a:t>
            </a:r>
            <a:r>
              <a:rPr lang="en-US" sz="1500" i="1" dirty="0" err="1">
                <a:latin typeface="Gill Sans MT" panose="020B0502020104020203" pitchFamily="34" charset="0"/>
              </a:rPr>
              <a:t>pessoa</a:t>
            </a:r>
            <a:r>
              <a:rPr lang="en-US" sz="1500" i="1" dirty="0">
                <a:latin typeface="Gill Sans MT" panose="020B0502020104020203" pitchFamily="34" charset="0"/>
              </a:rPr>
              <a:t> </a:t>
            </a:r>
            <a:r>
              <a:rPr lang="en-US" sz="1500" i="1" dirty="0" err="1">
                <a:latin typeface="Gill Sans MT" panose="020B0502020104020203" pitchFamily="34" charset="0"/>
              </a:rPr>
              <a:t>jurídica</a:t>
            </a:r>
            <a:r>
              <a:rPr lang="en-US" sz="1500" i="1" dirty="0">
                <a:latin typeface="Gill Sans MT" panose="020B0502020104020203" pitchFamily="34" charset="0"/>
              </a:rPr>
              <a:t> e </a:t>
            </a:r>
            <a:r>
              <a:rPr lang="en-US" sz="1500" i="1" dirty="0" err="1">
                <a:latin typeface="Gill Sans MT" panose="020B0502020104020203" pitchFamily="34" charset="0"/>
              </a:rPr>
              <a:t>os</a:t>
            </a:r>
            <a:r>
              <a:rPr lang="en-US" sz="1500" i="1" dirty="0">
                <a:latin typeface="Gill Sans MT" panose="020B0502020104020203" pitchFamily="34" charset="0"/>
              </a:rPr>
              <a:t> </a:t>
            </a:r>
            <a:r>
              <a:rPr lang="en-US" sz="1500" i="1" dirty="0" err="1">
                <a:latin typeface="Gill Sans MT" panose="020B0502020104020203" pitchFamily="34" charset="0"/>
              </a:rPr>
              <a:t>membros</a:t>
            </a:r>
            <a:r>
              <a:rPr lang="en-US" sz="1500" i="1" dirty="0">
                <a:latin typeface="Gill Sans MT" panose="020B0502020104020203" pitchFamily="34" charset="0"/>
              </a:rPr>
              <a:t> que a </a:t>
            </a:r>
            <a:r>
              <a:rPr lang="en-US" sz="1500" i="1" dirty="0" err="1">
                <a:latin typeface="Gill Sans MT" panose="020B0502020104020203" pitchFamily="34" charset="0"/>
              </a:rPr>
              <a:t>compõem</a:t>
            </a:r>
            <a:r>
              <a:rPr lang="en-US" sz="1500" i="1" dirty="0">
                <a:latin typeface="Gill Sans MT" panose="020B0502020104020203" pitchFamily="34" charset="0"/>
              </a:rPr>
              <a:t>, </a:t>
            </a:r>
            <a:r>
              <a:rPr lang="en-US" sz="1500" i="1" dirty="0" err="1">
                <a:latin typeface="Gill Sans MT" panose="020B0502020104020203" pitchFamily="34" charset="0"/>
              </a:rPr>
              <a:t>consagrando</a:t>
            </a:r>
            <a:r>
              <a:rPr lang="en-US" sz="1500" i="1" dirty="0">
                <a:latin typeface="Gill Sans MT" panose="020B0502020104020203" pitchFamily="34" charset="0"/>
              </a:rPr>
              <a:t> o </a:t>
            </a:r>
            <a:r>
              <a:rPr lang="en-US" sz="1500" i="1" dirty="0" err="1">
                <a:latin typeface="Gill Sans MT" panose="020B0502020104020203" pitchFamily="34" charset="0"/>
              </a:rPr>
              <a:t>princípio</a:t>
            </a:r>
            <a:r>
              <a:rPr lang="en-US" sz="1500" i="1" dirty="0">
                <a:latin typeface="Gill Sans MT" panose="020B0502020104020203" pitchFamily="34" charset="0"/>
              </a:rPr>
              <a:t> da </a:t>
            </a:r>
            <a:r>
              <a:rPr lang="en-US" sz="1500" b="1" i="1" u="sng" dirty="0" err="1">
                <a:latin typeface="Gill Sans MT" panose="020B0502020104020203" pitchFamily="34" charset="0"/>
              </a:rPr>
              <a:t>autonomia</a:t>
            </a:r>
            <a:r>
              <a:rPr lang="en-US" sz="1500" b="1" i="1" u="sng" dirty="0">
                <a:latin typeface="Gill Sans MT" panose="020B0502020104020203" pitchFamily="34" charset="0"/>
              </a:rPr>
              <a:t> patrimonial</a:t>
            </a:r>
            <a:r>
              <a:rPr lang="en-US" sz="1500" i="1" dirty="0">
                <a:latin typeface="Gill Sans MT" panose="020B0502020104020203" pitchFamily="34" charset="0"/>
              </a:rPr>
              <a:t>, </a:t>
            </a:r>
            <a:r>
              <a:rPr lang="en-US" sz="1500" i="1" dirty="0" err="1">
                <a:latin typeface="Gill Sans MT" panose="020B0502020104020203" pitchFamily="34" charset="0"/>
              </a:rPr>
              <a:t>os</a:t>
            </a:r>
            <a:r>
              <a:rPr lang="en-US" sz="1500" i="1" dirty="0">
                <a:latin typeface="Gill Sans MT" panose="020B0502020104020203" pitchFamily="34" charset="0"/>
              </a:rPr>
              <a:t> sócios </a:t>
            </a:r>
            <a:r>
              <a:rPr lang="en-US" sz="1500" i="1" dirty="0" err="1">
                <a:latin typeface="Gill Sans MT" panose="020B0502020104020203" pitchFamily="34" charset="0"/>
              </a:rPr>
              <a:t>não</a:t>
            </a:r>
            <a:r>
              <a:rPr lang="en-US" sz="1500" i="1" dirty="0">
                <a:latin typeface="Gill Sans MT" panose="020B0502020104020203" pitchFamily="34" charset="0"/>
              </a:rPr>
              <a:t> </a:t>
            </a:r>
            <a:r>
              <a:rPr lang="en-US" sz="1500" i="1" dirty="0" err="1">
                <a:latin typeface="Gill Sans MT" panose="020B0502020104020203" pitchFamily="34" charset="0"/>
              </a:rPr>
              <a:t>podem</a:t>
            </a:r>
            <a:r>
              <a:rPr lang="en-US" sz="1500" i="1" dirty="0">
                <a:latin typeface="Gill Sans MT" panose="020B0502020104020203" pitchFamily="34" charset="0"/>
              </a:rPr>
              <a:t> ser </a:t>
            </a:r>
            <a:r>
              <a:rPr lang="en-US" sz="1500" i="1" dirty="0" err="1">
                <a:latin typeface="Gill Sans MT" panose="020B0502020104020203" pitchFamily="34" charset="0"/>
              </a:rPr>
              <a:t>considerados</a:t>
            </a:r>
            <a:r>
              <a:rPr lang="en-US" sz="1500" i="1" dirty="0">
                <a:latin typeface="Gill Sans MT" panose="020B0502020104020203" pitchFamily="34" charset="0"/>
              </a:rPr>
              <a:t> </a:t>
            </a:r>
            <a:r>
              <a:rPr lang="en-US" sz="1500" i="1" dirty="0" err="1">
                <a:latin typeface="Gill Sans MT" panose="020B0502020104020203" pitchFamily="34" charset="0"/>
              </a:rPr>
              <a:t>titulares</a:t>
            </a:r>
            <a:r>
              <a:rPr lang="en-US" sz="1500" i="1" dirty="0">
                <a:latin typeface="Gill Sans MT" panose="020B0502020104020203" pitchFamily="34" charset="0"/>
              </a:rPr>
              <a:t> dos </a:t>
            </a:r>
            <a:r>
              <a:rPr lang="en-US" sz="1500" i="1" dirty="0" err="1">
                <a:latin typeface="Gill Sans MT" panose="020B0502020104020203" pitchFamily="34" charset="0"/>
              </a:rPr>
              <a:t>direitos</a:t>
            </a:r>
            <a:r>
              <a:rPr lang="en-US" sz="1500" i="1" dirty="0">
                <a:latin typeface="Gill Sans MT" panose="020B0502020104020203" pitchFamily="34" charset="0"/>
              </a:rPr>
              <a:t> </a:t>
            </a:r>
            <a:r>
              <a:rPr lang="en-US" sz="1500" i="1" dirty="0" err="1">
                <a:latin typeface="Gill Sans MT" panose="020B0502020104020203" pitchFamily="34" charset="0"/>
              </a:rPr>
              <a:t>ou</a:t>
            </a:r>
            <a:r>
              <a:rPr lang="en-US" sz="1500" i="1" dirty="0">
                <a:latin typeface="Gill Sans MT" panose="020B0502020104020203" pitchFamily="34" charset="0"/>
              </a:rPr>
              <a:t> </a:t>
            </a:r>
            <a:r>
              <a:rPr lang="en-US" sz="1500" i="1" dirty="0" err="1">
                <a:latin typeface="Gill Sans MT" panose="020B0502020104020203" pitchFamily="34" charset="0"/>
              </a:rPr>
              <a:t>os</a:t>
            </a:r>
            <a:r>
              <a:rPr lang="en-US" sz="1500" i="1" dirty="0">
                <a:latin typeface="Gill Sans MT" panose="020B0502020104020203" pitchFamily="34" charset="0"/>
              </a:rPr>
              <a:t> </a:t>
            </a:r>
            <a:r>
              <a:rPr lang="en-US" sz="1500" i="1" dirty="0" err="1">
                <a:latin typeface="Gill Sans MT" panose="020B0502020104020203" pitchFamily="34" charset="0"/>
              </a:rPr>
              <a:t>devedores</a:t>
            </a:r>
            <a:r>
              <a:rPr lang="en-US" sz="1500" i="1" dirty="0">
                <a:latin typeface="Gill Sans MT" panose="020B0502020104020203" pitchFamily="34" charset="0"/>
              </a:rPr>
              <a:t> das </a:t>
            </a:r>
            <a:r>
              <a:rPr lang="en-US" sz="1500" i="1" dirty="0" err="1">
                <a:latin typeface="Gill Sans MT" panose="020B0502020104020203" pitchFamily="34" charset="0"/>
              </a:rPr>
              <a:t>prestações</a:t>
            </a:r>
            <a:r>
              <a:rPr lang="en-US" sz="1500" i="1" dirty="0">
                <a:latin typeface="Gill Sans MT" panose="020B0502020104020203" pitchFamily="34" charset="0"/>
              </a:rPr>
              <a:t> </a:t>
            </a:r>
            <a:r>
              <a:rPr lang="en-US" sz="1500" i="1" dirty="0" err="1">
                <a:latin typeface="Gill Sans MT" panose="020B0502020104020203" pitchFamily="34" charset="0"/>
              </a:rPr>
              <a:t>relacionadas</a:t>
            </a:r>
            <a:r>
              <a:rPr lang="en-US" sz="1500" i="1" dirty="0">
                <a:latin typeface="Gill Sans MT" panose="020B0502020104020203" pitchFamily="34" charset="0"/>
              </a:rPr>
              <a:t> ao </a:t>
            </a:r>
            <a:r>
              <a:rPr lang="en-US" sz="1500" i="1" dirty="0" err="1">
                <a:latin typeface="Gill Sans MT" panose="020B0502020104020203" pitchFamily="34" charset="0"/>
              </a:rPr>
              <a:t>exercício</a:t>
            </a:r>
            <a:r>
              <a:rPr lang="en-US" sz="1500" i="1" dirty="0">
                <a:latin typeface="Gill Sans MT" panose="020B0502020104020203" pitchFamily="34" charset="0"/>
              </a:rPr>
              <a:t> da </a:t>
            </a:r>
            <a:r>
              <a:rPr lang="en-US" sz="1500" i="1" dirty="0" err="1">
                <a:latin typeface="Gill Sans MT" panose="020B0502020104020203" pitchFamily="34" charset="0"/>
              </a:rPr>
              <a:t>atividade</a:t>
            </a:r>
            <a:r>
              <a:rPr lang="en-US" sz="1500" i="1" dirty="0">
                <a:latin typeface="Gill Sans MT" panose="020B0502020104020203" pitchFamily="34" charset="0"/>
              </a:rPr>
              <a:t> </a:t>
            </a:r>
            <a:r>
              <a:rPr lang="en-US" sz="1500" i="1" dirty="0" err="1">
                <a:latin typeface="Gill Sans MT" panose="020B0502020104020203" pitchFamily="34" charset="0"/>
              </a:rPr>
              <a:t>econômica</a:t>
            </a:r>
            <a:r>
              <a:rPr lang="en-US" sz="1500" dirty="0">
                <a:latin typeface="Gill Sans MT" panose="020B0502020104020203" pitchFamily="34" charset="0"/>
              </a:rPr>
              <a:t>”. </a:t>
            </a:r>
            <a:r>
              <a:rPr lang="en-US" sz="1500" dirty="0" err="1">
                <a:latin typeface="Gill Sans MT" panose="020B0502020104020203" pitchFamily="34" charset="0"/>
              </a:rPr>
              <a:t>Ou</a:t>
            </a:r>
            <a:r>
              <a:rPr lang="en-US" sz="1500" dirty="0">
                <a:latin typeface="Gill Sans MT" panose="020B0502020104020203" pitchFamily="34" charset="0"/>
              </a:rPr>
              <a:t>, em </a:t>
            </a:r>
            <a:r>
              <a:rPr lang="en-US" sz="1500" dirty="0" err="1">
                <a:latin typeface="Gill Sans MT" panose="020B0502020104020203" pitchFamily="34" charset="0"/>
              </a:rPr>
              <a:t>outras</a:t>
            </a:r>
            <a:r>
              <a:rPr lang="en-US" sz="1500" dirty="0">
                <a:latin typeface="Gill Sans MT" panose="020B0502020104020203" pitchFamily="34" charset="0"/>
              </a:rPr>
              <a:t> </a:t>
            </a:r>
            <a:r>
              <a:rPr lang="en-US" sz="1500" dirty="0" err="1">
                <a:latin typeface="Gill Sans MT" panose="020B0502020104020203" pitchFamily="34" charset="0"/>
              </a:rPr>
              <a:t>palavras</a:t>
            </a:r>
            <a:r>
              <a:rPr lang="en-US" sz="1500" dirty="0">
                <a:latin typeface="Gill Sans MT" panose="020B0502020104020203" pitchFamily="34" charset="0"/>
              </a:rPr>
              <a:t>, “</a:t>
            </a:r>
            <a:r>
              <a:rPr lang="en-US" sz="1500" b="1" i="1" dirty="0" err="1">
                <a:latin typeface="Gill Sans MT" panose="020B0502020104020203" pitchFamily="34" charset="0"/>
              </a:rPr>
              <a:t>será</a:t>
            </a:r>
            <a:r>
              <a:rPr lang="en-US" sz="1500" b="1" i="1" dirty="0">
                <a:latin typeface="Gill Sans MT" panose="020B0502020104020203" pitchFamily="34" charset="0"/>
              </a:rPr>
              <a:t> a </a:t>
            </a:r>
            <a:r>
              <a:rPr lang="en-US" sz="1500" b="1" i="1" dirty="0" err="1">
                <a:latin typeface="Gill Sans MT" panose="020B0502020104020203" pitchFamily="34" charset="0"/>
              </a:rPr>
              <a:t>própria</a:t>
            </a:r>
            <a:r>
              <a:rPr lang="en-US" sz="1500" b="1" i="1" dirty="0">
                <a:latin typeface="Gill Sans MT" panose="020B0502020104020203" pitchFamily="34" charset="0"/>
              </a:rPr>
              <a:t> </a:t>
            </a:r>
            <a:r>
              <a:rPr lang="en-US" sz="1500" b="1" i="1" dirty="0" err="1">
                <a:latin typeface="Gill Sans MT" panose="020B0502020104020203" pitchFamily="34" charset="0"/>
              </a:rPr>
              <a:t>pessoa</a:t>
            </a:r>
            <a:r>
              <a:rPr lang="en-US" sz="1500" b="1" i="1" dirty="0">
                <a:latin typeface="Gill Sans MT" panose="020B0502020104020203" pitchFamily="34" charset="0"/>
              </a:rPr>
              <a:t> </a:t>
            </a:r>
            <a:r>
              <a:rPr lang="en-US" sz="1500" b="1" i="1" dirty="0" err="1">
                <a:latin typeface="Gill Sans MT" panose="020B0502020104020203" pitchFamily="34" charset="0"/>
              </a:rPr>
              <a:t>jurídica</a:t>
            </a:r>
            <a:r>
              <a:rPr lang="en-US" sz="1500" b="1" i="1" dirty="0">
                <a:latin typeface="Gill Sans MT" panose="020B0502020104020203" pitchFamily="34" charset="0"/>
              </a:rPr>
              <a:t> da sociedade a titular de tais </a:t>
            </a:r>
            <a:r>
              <a:rPr lang="en-US" sz="1500" b="1" i="1" dirty="0" err="1">
                <a:latin typeface="Gill Sans MT" panose="020B0502020104020203" pitchFamily="34" charset="0"/>
              </a:rPr>
              <a:t>direitos</a:t>
            </a:r>
            <a:r>
              <a:rPr lang="en-US" sz="1500" b="1" i="1" dirty="0">
                <a:latin typeface="Gill Sans MT" panose="020B0502020104020203" pitchFamily="34" charset="0"/>
              </a:rPr>
              <a:t> e a </a:t>
            </a:r>
            <a:r>
              <a:rPr lang="en-US" sz="1500" b="1" i="1" dirty="0" err="1">
                <a:latin typeface="Gill Sans MT" panose="020B0502020104020203" pitchFamily="34" charset="0"/>
              </a:rPr>
              <a:t>devedora</a:t>
            </a:r>
            <a:r>
              <a:rPr lang="en-US" sz="1500" b="1" i="1" dirty="0">
                <a:latin typeface="Gill Sans MT" panose="020B0502020104020203" pitchFamily="34" charset="0"/>
              </a:rPr>
              <a:t> de tais </a:t>
            </a:r>
            <a:r>
              <a:rPr lang="en-US" sz="1500" b="1" i="1" u="sng" dirty="0" err="1">
                <a:latin typeface="Gill Sans MT" panose="020B0502020104020203" pitchFamily="34" charset="0"/>
              </a:rPr>
              <a:t>obrigações</a:t>
            </a:r>
            <a:r>
              <a:rPr lang="en-US" sz="1500" dirty="0">
                <a:latin typeface="Gill Sans MT" panose="020B0502020104020203" pitchFamily="34" charset="0"/>
              </a:rPr>
              <a:t>”. (Cf. Fábio Ulhoa Coelho, </a:t>
            </a:r>
            <a:r>
              <a:rPr lang="en-US" sz="1500" dirty="0" err="1">
                <a:latin typeface="Gill Sans MT" panose="020B0502020104020203" pitchFamily="34" charset="0"/>
              </a:rPr>
              <a:t>Curso</a:t>
            </a:r>
            <a:r>
              <a:rPr lang="en-US" sz="1500" dirty="0">
                <a:latin typeface="Gill Sans MT" panose="020B0502020104020203" pitchFamily="34" charset="0"/>
              </a:rPr>
              <a:t> de Direito </a:t>
            </a:r>
            <a:r>
              <a:rPr lang="en-US" sz="1500" dirty="0" err="1">
                <a:latin typeface="Gill Sans MT" panose="020B0502020104020203" pitchFamily="34" charset="0"/>
              </a:rPr>
              <a:t>Comercial</a:t>
            </a:r>
            <a:r>
              <a:rPr lang="en-US" sz="1500" dirty="0">
                <a:latin typeface="Gill Sans MT" panose="020B0502020104020203" pitchFamily="34" charset="0"/>
              </a:rPr>
              <a:t>, Vol. II. 16ª ed. São Paulo: Saraiva, 2012, p. 32)</a:t>
            </a:r>
          </a:p>
          <a:p>
            <a:pPr marL="360363" indent="-360363" algn="just">
              <a:lnSpc>
                <a:spcPct val="150000"/>
              </a:lnSpc>
              <a:buFont typeface="Wingdings" panose="05000000000000000000" pitchFamily="2" charset="2"/>
              <a:buChar char="Ø"/>
            </a:pPr>
            <a:r>
              <a:rPr lang="pt-BR" sz="1500" b="1" u="sng" dirty="0">
                <a:solidFill>
                  <a:schemeClr val="accent2"/>
                </a:solidFill>
                <a:latin typeface="Gill Sans MT" panose="020B0502020104020203" pitchFamily="34" charset="0"/>
                <a:ea typeface="Cambria" panose="02040503050406030204" pitchFamily="18" charset="0"/>
                <a:cs typeface="Arial" panose="020B0604020202020204" pitchFamily="34" charset="0"/>
              </a:rPr>
              <a:t>Dispositivos legais (dentre outros):</a:t>
            </a:r>
          </a:p>
          <a:p>
            <a:pPr lvl="1" algn="just">
              <a:lnSpc>
                <a:spcPct val="150000"/>
              </a:lnSpc>
              <a:buFont typeface="Wingdings" panose="05000000000000000000" pitchFamily="2" charset="2"/>
              <a:buChar char="§"/>
            </a:pPr>
            <a:r>
              <a:rPr lang="pt-BR" sz="1500" i="1" dirty="0" err="1">
                <a:solidFill>
                  <a:schemeClr val="tx1"/>
                </a:solidFill>
                <a:latin typeface="Gill Sans MT" panose="020B0502020104020203" pitchFamily="34" charset="0"/>
              </a:rPr>
              <a:t>LSA</a:t>
            </a:r>
            <a:r>
              <a:rPr lang="pt-BR" sz="1500" i="1" dirty="0">
                <a:solidFill>
                  <a:schemeClr val="tx1"/>
                </a:solidFill>
                <a:latin typeface="Gill Sans MT" panose="020B0502020104020203" pitchFamily="34" charset="0"/>
              </a:rPr>
              <a:t>, art. 266. As relações entre as sociedades, a estrutura administrativa do grupo e a coordenação ou subordinação dos administradores das sociedades filiadas serão estabelecidas na convenção do grupo, </a:t>
            </a:r>
            <a:r>
              <a:rPr lang="pt-BR" sz="1500" b="1" i="1" u="sng" dirty="0">
                <a:solidFill>
                  <a:schemeClr val="tx1"/>
                </a:solidFill>
                <a:latin typeface="Gill Sans MT" panose="020B0502020104020203" pitchFamily="34" charset="0"/>
              </a:rPr>
              <a:t>mas cada sociedade conservará personalidade e patrimônios distintos</a:t>
            </a:r>
            <a:r>
              <a:rPr lang="pt-BR" sz="1500" b="1" i="1" dirty="0">
                <a:solidFill>
                  <a:schemeClr val="tx1"/>
                </a:solidFill>
                <a:latin typeface="Gill Sans MT" panose="020B0502020104020203" pitchFamily="34" charset="0"/>
              </a:rPr>
              <a:t>.</a:t>
            </a:r>
          </a:p>
          <a:p>
            <a:pPr lvl="1" algn="just">
              <a:lnSpc>
                <a:spcPct val="150000"/>
              </a:lnSpc>
              <a:buFont typeface="Wingdings" panose="05000000000000000000" pitchFamily="2" charset="2"/>
              <a:buChar char="§"/>
            </a:pPr>
            <a:r>
              <a:rPr lang="pt-BR" sz="1500" i="1" dirty="0">
                <a:solidFill>
                  <a:schemeClr val="tx1"/>
                </a:solidFill>
                <a:latin typeface="Gill Sans MT" panose="020B0502020104020203" pitchFamily="34" charset="0"/>
              </a:rPr>
              <a:t>CC, art. </a:t>
            </a:r>
            <a:r>
              <a:rPr lang="pt-BR" sz="1500" i="1" dirty="0" err="1">
                <a:solidFill>
                  <a:schemeClr val="tx1"/>
                </a:solidFill>
                <a:latin typeface="Gill Sans MT" panose="020B0502020104020203" pitchFamily="34" charset="0"/>
              </a:rPr>
              <a:t>49-A</a:t>
            </a:r>
            <a:r>
              <a:rPr lang="pt-BR" sz="1500" i="1" dirty="0">
                <a:solidFill>
                  <a:schemeClr val="tx1"/>
                </a:solidFill>
                <a:latin typeface="Gill Sans MT" panose="020B0502020104020203" pitchFamily="34" charset="0"/>
              </a:rPr>
              <a:t>. A pessoa jurídica não se confunde com os seus sócios, associados, instituidores ou administradores.</a:t>
            </a:r>
          </a:p>
          <a:p>
            <a:pPr marL="914400" lvl="2" indent="0" algn="just">
              <a:lnSpc>
                <a:spcPct val="150000"/>
              </a:lnSpc>
              <a:buNone/>
            </a:pPr>
            <a:r>
              <a:rPr lang="pt-BR" sz="1500" i="1" dirty="0">
                <a:solidFill>
                  <a:schemeClr val="tx1"/>
                </a:solidFill>
                <a:latin typeface="Gill Sans MT" panose="020B0502020104020203" pitchFamily="34" charset="0"/>
              </a:rPr>
              <a:t>Parágrafo único. </a:t>
            </a:r>
            <a:r>
              <a:rPr lang="pt-BR" sz="1500" b="1" i="1" u="sng" dirty="0">
                <a:solidFill>
                  <a:schemeClr val="tx1"/>
                </a:solidFill>
                <a:latin typeface="Gill Sans MT" panose="020B0502020104020203" pitchFamily="34" charset="0"/>
              </a:rPr>
              <a:t>A autonomia patrimonial das pessoas jurídicas é um instrumento lícito de alocação e segregação de riscos</a:t>
            </a:r>
            <a:r>
              <a:rPr lang="pt-BR" sz="1500" i="1" dirty="0">
                <a:solidFill>
                  <a:schemeClr val="tx1"/>
                </a:solidFill>
                <a:latin typeface="Gill Sans MT" panose="020B0502020104020203" pitchFamily="34" charset="0"/>
              </a:rPr>
              <a:t>, estabelecido pela lei com a finalidade de estimular empreendimentos, para a geração de empregos, tributo, renda e inovação em benefício de todos. </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456377" y="6356350"/>
            <a:ext cx="386862" cy="365125"/>
          </a:xfrm>
        </p:spPr>
        <p:txBody>
          <a:bodyPr/>
          <a:lstStyle/>
          <a:p>
            <a:fld id="{D9343702-FF75-4F0F-911D-7F318FA71B5F}" type="slidenum">
              <a:rPr lang="pt-BR" smtClean="0"/>
              <a:t>15</a:t>
            </a:fld>
            <a:endParaRPr lang="pt-BR" dirty="0"/>
          </a:p>
        </p:txBody>
      </p:sp>
    </p:spTree>
    <p:extLst>
      <p:ext uri="{BB962C8B-B14F-4D97-AF65-F5344CB8AC3E}">
        <p14:creationId xmlns:p14="http://schemas.microsoft.com/office/powerpoint/2010/main" val="2943428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875469"/>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6. Consolidação vs.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978412"/>
            <a:ext cx="11660777" cy="5560500"/>
          </a:xfrm>
        </p:spPr>
        <p:txBody>
          <a:bodyPr>
            <a:noAutofit/>
          </a:bodyPr>
          <a:lstStyle/>
          <a:p>
            <a:pPr marL="360363" indent="-360363" algn="just">
              <a:lnSpc>
                <a:spcPct val="160000"/>
              </a:lnSpc>
              <a:buFont typeface="Wingdings" panose="05000000000000000000" pitchFamily="2" charset="2"/>
              <a:buChar char="Ø"/>
            </a:pPr>
            <a:r>
              <a:rPr lang="pt-BR" sz="1300" b="1" u="sng" dirty="0" err="1">
                <a:solidFill>
                  <a:schemeClr val="accent2"/>
                </a:solidFill>
                <a:latin typeface="Gill Sans MT" panose="020B0502020104020203" pitchFamily="34" charset="0"/>
                <a:ea typeface="Cambria" panose="02040503050406030204" pitchFamily="18" charset="0"/>
                <a:cs typeface="Arial" panose="020B0604020202020204" pitchFamily="34" charset="0"/>
              </a:rPr>
              <a:t>DPJ</a:t>
            </a:r>
            <a:r>
              <a:rPr lang="pt-BR" sz="1300" b="1" u="sng" dirty="0">
                <a:solidFill>
                  <a:schemeClr val="accent2"/>
                </a:solidFill>
                <a:latin typeface="Gill Sans MT" panose="020B0502020104020203" pitchFamily="34" charset="0"/>
                <a:ea typeface="Cambria" panose="02040503050406030204" pitchFamily="18" charset="0"/>
                <a:cs typeface="Arial" panose="020B0604020202020204" pitchFamily="34" charset="0"/>
              </a:rPr>
              <a:t> e consolidação processual:</a:t>
            </a:r>
          </a:p>
          <a:p>
            <a:pPr lvl="1" algn="just">
              <a:lnSpc>
                <a:spcPct val="160000"/>
              </a:lnSpc>
            </a:pPr>
            <a:r>
              <a:rPr lang="pt-BR" sz="1300" dirty="0">
                <a:latin typeface="Gill Sans MT" panose="020B0502020104020203" pitchFamily="34" charset="0"/>
                <a:cs typeface="Arial" panose="020B0604020202020204" pitchFamily="34" charset="0"/>
              </a:rPr>
              <a:t>“</a:t>
            </a:r>
            <a:r>
              <a:rPr lang="pt-BR" sz="1300" b="1" i="1" u="sng" dirty="0">
                <a:latin typeface="Gill Sans MT" panose="020B0502020104020203" pitchFamily="34" charset="0"/>
                <a:cs typeface="Arial" panose="020B0604020202020204" pitchFamily="34" charset="0"/>
              </a:rPr>
              <a:t>A inclusão de uma sociedade na recuperação judicial, como litisconsorte ativa (consolidação processual), não se confunde com desconsideração da personalidade jurídica</a:t>
            </a:r>
            <a:r>
              <a:rPr lang="pt-BR" sz="1300" i="1" dirty="0">
                <a:latin typeface="Gill Sans MT" panose="020B0502020104020203" pitchFamily="34" charset="0"/>
                <a:cs typeface="Arial" panose="020B0604020202020204" pitchFamily="34" charset="0"/>
              </a:rPr>
              <a:t>. Como consequência disso, uma terceira sociedade, que sequer integra o grupo econômico, de fato ou de direito, também </a:t>
            </a:r>
            <a:r>
              <a:rPr lang="pt-BR" sz="1300" b="1" i="1" u="sng" dirty="0">
                <a:latin typeface="Gill Sans MT" panose="020B0502020104020203" pitchFamily="34" charset="0"/>
                <a:cs typeface="Arial" panose="020B0604020202020204" pitchFamily="34" charset="0"/>
              </a:rPr>
              <a:t>não pode </a:t>
            </a:r>
            <a:r>
              <a:rPr lang="pt-BR" sz="1300" i="1" dirty="0">
                <a:latin typeface="Gill Sans MT" panose="020B0502020104020203" pitchFamily="34" charset="0"/>
                <a:cs typeface="Arial" panose="020B0604020202020204" pitchFamily="34" charset="0"/>
              </a:rPr>
              <a:t>ser incluída pela suposição de existência de eventual fraude ou sucessão empresarial, de modo a justificar a responsabilidade patrimonial (CPC, art. 790), pois, nesses casos, </a:t>
            </a:r>
            <a:r>
              <a:rPr lang="pt-BR" sz="1300" b="1" i="1" dirty="0">
                <a:latin typeface="Gill Sans MT" panose="020B0502020104020203" pitchFamily="34" charset="0"/>
                <a:cs typeface="Arial" panose="020B0604020202020204" pitchFamily="34" charset="0"/>
              </a:rPr>
              <a:t>compete aos credores, postularem diretamente em face dessa outra pessoa jurídica, a desconsideração de sua personalidade. </a:t>
            </a:r>
            <a:r>
              <a:rPr lang="pt-BR" sz="1300" i="1" dirty="0">
                <a:latin typeface="Gill Sans MT" panose="020B0502020104020203" pitchFamily="34" charset="0"/>
                <a:cs typeface="Arial" panose="020B0604020202020204" pitchFamily="34" charset="0"/>
              </a:rPr>
              <a:t>O fato de, em qualquer outro processo, ser desconsiderada a personalidade jurídica, não autoriza a inclusão dessa empresa - chamada a responder patrimonialmente por dívida de outra em caso específico - para o processo de recuperação judicial (em consolidação processual), </a:t>
            </a:r>
            <a:r>
              <a:rPr lang="pt-BR" sz="1300" b="1" i="1" u="sng" dirty="0">
                <a:latin typeface="Gill Sans MT" panose="020B0502020104020203" pitchFamily="34" charset="0"/>
                <a:cs typeface="Arial" panose="020B0604020202020204" pitchFamily="34" charset="0"/>
              </a:rPr>
              <a:t>inclusive sob pena de prejudicar aquela beneficiada pela desconsideração efetuada, diante dos limites do processo, já que pode trazer credores, que em nada se relacionam com as empresas em recuperação judicial, para dentro de uma recuperação</a:t>
            </a:r>
            <a:r>
              <a:rPr lang="pt-BR" sz="1300" i="1" u="sng" dirty="0">
                <a:latin typeface="Gill Sans MT" panose="020B0502020104020203" pitchFamily="34" charset="0"/>
                <a:cs typeface="Arial" panose="020B0604020202020204" pitchFamily="34" charset="0"/>
              </a:rPr>
              <a:t>.</a:t>
            </a:r>
            <a:r>
              <a:rPr lang="pt-BR" sz="1300" i="1" dirty="0">
                <a:latin typeface="Gill Sans MT" panose="020B0502020104020203" pitchFamily="34" charset="0"/>
                <a:cs typeface="Arial" panose="020B0604020202020204" pitchFamily="34" charset="0"/>
              </a:rPr>
              <a:t>” </a:t>
            </a:r>
            <a:r>
              <a:rPr lang="pt-BR" sz="1300" dirty="0">
                <a:latin typeface="Gill Sans MT" panose="020B0502020104020203" pitchFamily="34" charset="0"/>
                <a:cs typeface="Arial" panose="020B0604020202020204" pitchFamily="34" charset="0"/>
              </a:rPr>
              <a:t>(TJSP, AI 2150324-70.2020.8.26.0000, Rel. Des. J. B. Franco de Godoi, 1ª Câmara de Direito Empresarial, j. 16/6/2021; grifamos)</a:t>
            </a:r>
            <a:endParaRPr lang="pt-BR" sz="1300" i="1" dirty="0">
              <a:latin typeface="Gill Sans MT" panose="020B0502020104020203" pitchFamily="34" charset="0"/>
              <a:cs typeface="Arial" panose="020B0604020202020204" pitchFamily="34" charset="0"/>
            </a:endParaRPr>
          </a:p>
          <a:p>
            <a:pPr marL="360363" indent="-360363" algn="just">
              <a:lnSpc>
                <a:spcPct val="160000"/>
              </a:lnSpc>
              <a:buFont typeface="Wingdings" panose="05000000000000000000" pitchFamily="2" charset="2"/>
              <a:buChar char="Ø"/>
            </a:pPr>
            <a:r>
              <a:rPr lang="pt-BR" sz="1300" b="1" dirty="0" err="1">
                <a:solidFill>
                  <a:schemeClr val="accent2"/>
                </a:solidFill>
                <a:latin typeface="Gill Sans MT" panose="020B0502020104020203" pitchFamily="34" charset="0"/>
                <a:ea typeface="Cambria" panose="02040503050406030204" pitchFamily="18" charset="0"/>
                <a:cs typeface="Arial" panose="020B0604020202020204" pitchFamily="34" charset="0"/>
              </a:rPr>
              <a:t>DPJ</a:t>
            </a:r>
            <a:r>
              <a:rPr lang="pt-BR" sz="1300" b="1" dirty="0">
                <a:solidFill>
                  <a:schemeClr val="accent2"/>
                </a:solidFill>
                <a:latin typeface="Gill Sans MT" panose="020B0502020104020203" pitchFamily="34" charset="0"/>
                <a:ea typeface="Cambria" panose="02040503050406030204" pitchFamily="18" charset="0"/>
                <a:cs typeface="Arial" panose="020B0604020202020204" pitchFamily="34" charset="0"/>
              </a:rPr>
              <a:t> e consolidação substancial:</a:t>
            </a:r>
          </a:p>
          <a:p>
            <a:pPr lvl="1" algn="just">
              <a:lnSpc>
                <a:spcPct val="160000"/>
              </a:lnSpc>
            </a:pPr>
            <a:r>
              <a:rPr lang="pt-BR" sz="1300" dirty="0">
                <a:latin typeface="Gill Sans MT" panose="020B0502020104020203" pitchFamily="34" charset="0"/>
                <a:cs typeface="Arial" panose="020B0604020202020204" pitchFamily="34" charset="0"/>
              </a:rPr>
              <a:t>Na consolidação substancial a autonomia patrimonial das sociedades </a:t>
            </a:r>
            <a:r>
              <a:rPr lang="pt-BR" sz="1300" dirty="0" err="1">
                <a:latin typeface="Gill Sans MT" panose="020B0502020104020203" pitchFamily="34" charset="0"/>
                <a:cs typeface="Arial" panose="020B0604020202020204" pitchFamily="34" charset="0"/>
              </a:rPr>
              <a:t>recuperandas</a:t>
            </a:r>
            <a:r>
              <a:rPr lang="pt-BR" sz="1300" dirty="0">
                <a:latin typeface="Gill Sans MT" panose="020B0502020104020203" pitchFamily="34" charset="0"/>
                <a:cs typeface="Arial" panose="020B0604020202020204" pitchFamily="34" charset="0"/>
              </a:rPr>
              <a:t> é afastada, tratando-se de fenômeno intimamente ligado ao instituto da </a:t>
            </a:r>
            <a:r>
              <a:rPr lang="pt-BR" sz="1300" dirty="0" err="1">
                <a:latin typeface="Gill Sans MT" panose="020B0502020104020203" pitchFamily="34" charset="0"/>
                <a:cs typeface="Arial" panose="020B0604020202020204" pitchFamily="34" charset="0"/>
              </a:rPr>
              <a:t>DPJ</a:t>
            </a:r>
            <a:r>
              <a:rPr lang="pt-BR" sz="1300" dirty="0">
                <a:latin typeface="Gill Sans MT" panose="020B0502020104020203" pitchFamily="34" charset="0"/>
                <a:cs typeface="Arial" panose="020B0604020202020204" pitchFamily="34" charset="0"/>
              </a:rPr>
              <a:t>, mas com ele também não se confundindo. A formação do grupo econômico, seja ele de fato ou de direito, é elemento imprescindível para a aplicação do instituto da consolidação substancial. Assim, a consolidação substancial não se confunde com a </a:t>
            </a:r>
            <a:r>
              <a:rPr lang="pt-BR" sz="1300" dirty="0" err="1">
                <a:latin typeface="Gill Sans MT" panose="020B0502020104020203" pitchFamily="34" charset="0"/>
                <a:cs typeface="Arial" panose="020B0604020202020204" pitchFamily="34" charset="0"/>
              </a:rPr>
              <a:t>DPJ</a:t>
            </a:r>
            <a:r>
              <a:rPr lang="pt-BR" sz="1300" dirty="0">
                <a:latin typeface="Gill Sans MT" panose="020B0502020104020203" pitchFamily="34" charset="0"/>
                <a:cs typeface="Arial" panose="020B0604020202020204" pitchFamily="34" charset="0"/>
              </a:rPr>
              <a:t>, sendo aquela aplicada aos casos em que há, necessariamente, a formação de grupo econômico e em que o soerguimento de apenas uma das sociedades é insuficiente para o resultado útil do processo recuperacional; e esta se e quando constatado o preenchimento de práticas abusivas, nos termos do art. 50 do CC.</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456377" y="6356350"/>
            <a:ext cx="386862" cy="365125"/>
          </a:xfrm>
        </p:spPr>
        <p:txBody>
          <a:bodyPr/>
          <a:lstStyle/>
          <a:p>
            <a:fld id="{D9343702-FF75-4F0F-911D-7F318FA71B5F}" type="slidenum">
              <a:rPr lang="pt-BR" smtClean="0"/>
              <a:t>16</a:t>
            </a:fld>
            <a:endParaRPr lang="pt-BR" dirty="0"/>
          </a:p>
        </p:txBody>
      </p:sp>
    </p:spTree>
    <p:extLst>
      <p:ext uri="{BB962C8B-B14F-4D97-AF65-F5344CB8AC3E}">
        <p14:creationId xmlns:p14="http://schemas.microsoft.com/office/powerpoint/2010/main" val="2688978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23581"/>
            <a:ext cx="10811608" cy="611919"/>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6. Consolidação vs.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107161" y="863233"/>
            <a:ext cx="11977677" cy="5867034"/>
          </a:xfrm>
        </p:spPr>
        <p:txBody>
          <a:bodyPr>
            <a:noAutofit/>
          </a:bodyPr>
          <a:lstStyle/>
          <a:p>
            <a:pPr marL="285750" lvl="1" indent="-285750" algn="just">
              <a:lnSpc>
                <a:spcPct val="150000"/>
              </a:lnSpc>
              <a:buFont typeface="Wingdings" panose="05000000000000000000" pitchFamily="2" charset="2"/>
              <a:buChar char="Ø"/>
            </a:pPr>
            <a:r>
              <a:rPr lang="pt-BR" sz="1400" b="1" u="sng" dirty="0">
                <a:solidFill>
                  <a:schemeClr val="accent2"/>
                </a:solidFill>
                <a:latin typeface="Gill Sans MT" panose="020B0502020104020203" pitchFamily="34" charset="0"/>
              </a:rPr>
              <a:t>Diferenciações e aproximações</a:t>
            </a:r>
            <a:r>
              <a:rPr lang="pt-BR" sz="1400" dirty="0">
                <a:solidFill>
                  <a:schemeClr val="accent2"/>
                </a:solidFill>
                <a:latin typeface="Gill Sans MT" panose="020B0502020104020203" pitchFamily="34" charset="0"/>
              </a:rPr>
              <a:t>: </a:t>
            </a:r>
            <a:r>
              <a:rPr lang="pt-BR" sz="1400" dirty="0">
                <a:latin typeface="Gill Sans MT" panose="020B0502020104020203" pitchFamily="34" charset="0"/>
              </a:rPr>
              <a:t>doutrina já se posicionou de forma clara sobre:</a:t>
            </a:r>
            <a:endParaRPr lang="pt-BR" sz="1400" dirty="0">
              <a:solidFill>
                <a:schemeClr val="tx1"/>
              </a:solidFill>
              <a:latin typeface="Gill Sans MT" panose="020B0502020104020203" pitchFamily="34" charset="0"/>
            </a:endParaRPr>
          </a:p>
          <a:p>
            <a:pPr marL="742950" lvl="2" indent="-285750" algn="just">
              <a:lnSpc>
                <a:spcPct val="150000"/>
              </a:lnSpc>
            </a:pPr>
            <a:r>
              <a:rPr kumimoji="0" lang="pt-BR" sz="1400" i="1"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a:t>
            </a:r>
            <a:r>
              <a:rPr lang="pt-BR" sz="1400" i="1" dirty="0">
                <a:effectLst/>
                <a:latin typeface="Gill Sans MT" panose="020B0502020104020203" pitchFamily="34" charset="0"/>
                <a:ea typeface="Times" panose="02020603050405020304" pitchFamily="18" charset="0"/>
                <a:cs typeface="Arial" panose="020B0604020202020204" pitchFamily="34" charset="0"/>
              </a:rPr>
              <a:t>Uma certa aproximação entre a desconsideração e a consolidação substancial justifica-se pela </a:t>
            </a:r>
            <a:r>
              <a:rPr lang="pt-BR" sz="1400" b="1" i="1" u="sng" dirty="0">
                <a:effectLst/>
                <a:latin typeface="Gill Sans MT" panose="020B0502020104020203" pitchFamily="34" charset="0"/>
                <a:ea typeface="Times" panose="02020603050405020304" pitchFamily="18" charset="0"/>
                <a:cs typeface="Arial" panose="020B0604020202020204" pitchFamily="34" charset="0"/>
              </a:rPr>
              <a:t>(i) excepcionalidade da sua adoção, e (ii) atuação bastante específica de uma e outra solução, sendo que a desconsideração é reconhecida apenas para o específico fim de satisfação de um determinado crédito, cuja cobrança resulta no afastamento temporário da personalidade jurídica de uma sociedade, de forma que os bens sejam utilizados para pagamento de dívida de outra, enquanto a consolidação ocorre apenas para lidar com os créditos sujeitos a recuperação judicial em que ela é adotada</a:t>
            </a:r>
            <a:r>
              <a:rPr lang="pt-BR" sz="1400" i="1" dirty="0">
                <a:effectLst/>
                <a:latin typeface="Gill Sans MT" panose="020B0502020104020203" pitchFamily="34" charset="0"/>
                <a:ea typeface="Times" panose="02020603050405020304" pitchFamily="18" charset="0"/>
                <a:cs typeface="Arial" panose="020B0604020202020204" pitchFamily="34" charset="0"/>
              </a:rPr>
              <a:t>. (...). Todavia, não se pode deixar de notar que a desconsideração permite que os bens da controladora sejam utilizados para satisfação de específicos débitos da controlada (ou o contrário, em caso de desconsideração inversa), enquanto a consolidação substancial gera uma aglomeração dos ativos das devedoras para fazer frente aos créditos contra elas existente. Ainda mais relevante é o fato de que a consolidação atende um propósito bastante distinto daquele que orienta a desconsideração, e sua adoção não pode olvidar os fins para o qual ela foi criada. </a:t>
            </a:r>
            <a:r>
              <a:rPr lang="pt-BR" sz="1400" b="1" i="1" u="sng" dirty="0">
                <a:effectLst/>
                <a:latin typeface="Gill Sans MT" panose="020B0502020104020203" pitchFamily="34" charset="0"/>
                <a:ea typeface="Times" panose="02020603050405020304" pitchFamily="18" charset="0"/>
                <a:cs typeface="Arial" panose="020B0604020202020204" pitchFamily="34" charset="0"/>
              </a:rPr>
              <a:t>A desconsideração busca momentaneamente afastar a autonomia da pessoa jurídica com relação aos sócios, com o fim de alcançar o patrimônio destes e satisfazer a demanda de um terceiro, prejudicado, no mais das vezes, por abuso ou fraude na utilização da personalidade jurídica</a:t>
            </a:r>
            <a:r>
              <a:rPr lang="pt-BR" sz="1400" i="1" dirty="0">
                <a:effectLst/>
                <a:latin typeface="Gill Sans MT" panose="020B0502020104020203" pitchFamily="34" charset="0"/>
                <a:ea typeface="Times" panose="02020603050405020304" pitchFamily="18" charset="0"/>
                <a:cs typeface="Arial" panose="020B0604020202020204" pitchFamily="34" charset="0"/>
              </a:rPr>
              <a:t>. Trata-se de atender a um interesse creditício específico, em atenção à realidade dos fatos. </a:t>
            </a:r>
            <a:r>
              <a:rPr lang="pt-BR" sz="1400" b="1" i="1" u="sng" dirty="0">
                <a:effectLst/>
                <a:latin typeface="Gill Sans MT" panose="020B0502020104020203" pitchFamily="34" charset="0"/>
                <a:ea typeface="Times" panose="02020603050405020304" pitchFamily="18" charset="0"/>
                <a:cs typeface="Arial" panose="020B0604020202020204" pitchFamily="34" charset="0"/>
              </a:rPr>
              <a:t>Distintamente, a consolidação tem por fim garantir que a reorganização empresarial se desenrole da forma mais profícua possível, tanto em prol dos credores, que poderão contar com o patrimônio grupal para a satisfação de seus créditos, nos termos do plano, quanto em benefício da própria manutenção da organização empresarial, que potencialmente se favorecerá, caso solução uniforme para a crise grupal seja encontrada. A distinção de objetivos explica a diferença de hipóteses que justificam uma e outra medida.</a:t>
            </a:r>
            <a:r>
              <a:rPr lang="pt-BR" sz="1400" b="1" i="1" dirty="0">
                <a:effectLst/>
                <a:latin typeface="Gill Sans MT" panose="020B0502020104020203" pitchFamily="34" charset="0"/>
                <a:ea typeface="Times" panose="02020603050405020304" pitchFamily="18" charset="0"/>
                <a:cs typeface="Arial" panose="020B0604020202020204" pitchFamily="34" charset="0"/>
              </a:rPr>
              <a:t>”</a:t>
            </a:r>
            <a:r>
              <a:rPr lang="pt-BR" sz="1400" b="1" dirty="0">
                <a:effectLst/>
                <a:latin typeface="Gill Sans MT" panose="020B0502020104020203" pitchFamily="34" charset="0"/>
                <a:ea typeface="Times" panose="02020603050405020304" pitchFamily="18" charset="0"/>
                <a:cs typeface="Arial" panose="020B0604020202020204" pitchFamily="34" charset="0"/>
              </a:rPr>
              <a:t> </a:t>
            </a:r>
            <a:r>
              <a:rPr lang="pt-BR" sz="1400" dirty="0">
                <a:latin typeface="Gill Sans MT" panose="020B0502020104020203" pitchFamily="34" charset="0"/>
                <a:cs typeface="Arial" panose="020B0604020202020204" pitchFamily="34" charset="0"/>
              </a:rPr>
              <a:t>(Cf. </a:t>
            </a:r>
            <a:r>
              <a:rPr lang="pt-BR" sz="1400" dirty="0" err="1">
                <a:latin typeface="Gill Sans MT" panose="020B0502020104020203" pitchFamily="34" charset="0"/>
                <a:cs typeface="Arial" panose="020B0604020202020204" pitchFamily="34" charset="0"/>
              </a:rPr>
              <a:t>CEREZETTI</a:t>
            </a:r>
            <a:r>
              <a:rPr lang="pt-BR" sz="1400" dirty="0">
                <a:latin typeface="Gill Sans MT" panose="020B0502020104020203" pitchFamily="34" charset="0"/>
                <a:cs typeface="Arial" panose="020B0604020202020204" pitchFamily="34" charset="0"/>
              </a:rPr>
              <a:t>, Sheila C. Neder. “Grupos de Sociedades e Recuperação Judicial: O Indispensável Encontro de Direitos Societário, Processual e Concursal, in YARSHELL, Flávio Luiz; PEREIRA, Guilherme Setoguti J. (</a:t>
            </a:r>
            <a:r>
              <a:rPr lang="pt-BR" sz="1400" dirty="0" err="1">
                <a:latin typeface="Gill Sans MT" panose="020B0502020104020203" pitchFamily="34" charset="0"/>
                <a:cs typeface="Arial" panose="020B0604020202020204" pitchFamily="34" charset="0"/>
              </a:rPr>
              <a:t>Cords</a:t>
            </a:r>
            <a:r>
              <a:rPr lang="pt-BR" sz="1400" dirty="0">
                <a:latin typeface="Gill Sans MT" panose="020B0502020104020203" pitchFamily="34" charset="0"/>
                <a:cs typeface="Arial" panose="020B0604020202020204" pitchFamily="34" charset="0"/>
              </a:rPr>
              <a:t>.). Processo Societário II, São Paulo, </a:t>
            </a:r>
            <a:r>
              <a:rPr lang="pt-BR" sz="1400" dirty="0" err="1">
                <a:latin typeface="Gill Sans MT" panose="020B0502020104020203" pitchFamily="34" charset="0"/>
                <a:cs typeface="Arial" panose="020B0604020202020204" pitchFamily="34" charset="0"/>
              </a:rPr>
              <a:t>Quartier</a:t>
            </a:r>
            <a:r>
              <a:rPr lang="pt-BR" sz="1400" dirty="0">
                <a:latin typeface="Gill Sans MT" panose="020B0502020104020203" pitchFamily="34" charset="0"/>
                <a:cs typeface="Arial" panose="020B0604020202020204" pitchFamily="34" charset="0"/>
              </a:rPr>
              <a:t> Latin, 2015, pp. 764-766).</a:t>
            </a:r>
            <a:endPar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endParaRP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649808" y="6492875"/>
            <a:ext cx="424962" cy="365125"/>
          </a:xfrm>
        </p:spPr>
        <p:txBody>
          <a:bodyPr/>
          <a:lstStyle/>
          <a:p>
            <a:fld id="{D9343702-FF75-4F0F-911D-7F318FA71B5F}" type="slidenum">
              <a:rPr lang="pt-BR" smtClean="0"/>
              <a:t>17</a:t>
            </a:fld>
            <a:endParaRPr lang="pt-BR" dirty="0"/>
          </a:p>
        </p:txBody>
      </p:sp>
    </p:spTree>
    <p:extLst>
      <p:ext uri="{BB962C8B-B14F-4D97-AF65-F5344CB8AC3E}">
        <p14:creationId xmlns:p14="http://schemas.microsoft.com/office/powerpoint/2010/main" val="692607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848213"/>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6. Consolidação vs.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96715" y="1173529"/>
            <a:ext cx="11977677" cy="5547946"/>
          </a:xfrm>
        </p:spPr>
        <p:txBody>
          <a:bodyPr>
            <a:noAutofit/>
          </a:bodyPr>
          <a:lstStyle/>
          <a:p>
            <a:pPr marL="285750" lvl="1" indent="-285750" algn="just">
              <a:lnSpc>
                <a:spcPct val="150000"/>
              </a:lnSpc>
              <a:buFont typeface="Wingdings" panose="05000000000000000000" pitchFamily="2" charset="2"/>
              <a:buChar char="Ø"/>
            </a:pPr>
            <a:r>
              <a:rPr lang="pt-BR" sz="1400" b="1" u="sng" dirty="0">
                <a:solidFill>
                  <a:schemeClr val="accent2"/>
                </a:solidFill>
                <a:latin typeface="Gill Sans MT" panose="020B0502020104020203" pitchFamily="34" charset="0"/>
              </a:rPr>
              <a:t>Diferenciações e aproximações</a:t>
            </a:r>
            <a:r>
              <a:rPr lang="pt-BR" sz="1400" dirty="0">
                <a:solidFill>
                  <a:schemeClr val="accent2"/>
                </a:solidFill>
                <a:latin typeface="Gill Sans MT" panose="020B0502020104020203" pitchFamily="34" charset="0"/>
              </a:rPr>
              <a:t>: </a:t>
            </a:r>
          </a:p>
          <a:p>
            <a:pPr marL="742950" lvl="2" indent="-285750" algn="just">
              <a:lnSpc>
                <a:spcPct val="150000"/>
              </a:lnSpc>
            </a:pPr>
            <a:r>
              <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“Como se sabe, a desconsideração da personalidade jurídica ocorre em contextos distintos e com base em variados fundamentos legais. (...). Considerando o ambiente da recuperação judicial, em que créditos de diferentes naturezas são aglomerados na busca de solução para a crise empresarial, a eventual necessidade de lidar com os ativos e passivos das devedoras de forma unificada deve se afastar daquelas considerações específicas que pautam a desconsideração nas diferentes áreas do Direito, para alcançar solução orientada pelos princípios e pelas peculiaridades da própria recuperação judicial. Disso não decorre, contudo, que a regra geral de desconsideração, prevista no art. 50 do Código Civil, não possa ser referida. </a:t>
            </a:r>
            <a:r>
              <a:rPr kumimoji="0" lang="pt-BR" sz="1400" b="1" i="1" u="sng"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Na verdade, é ela a dar um primeiro norte normativo para a criação da consolidação substancial obrigatória em recuperação judicial</a:t>
            </a:r>
            <a:r>
              <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Isso porque tal regra se insere em diploma que rege as relações civis e comerciais e, mais especificamente, no título voltado a cuidar das pessoas jurídicas como um todo. No caso de recuperação judicial, ao invés de se utilizar de uma ou outra regra criada para lidar com relações traçadas com alguns credores em específico, o intérprete pode se orientar pela norma geral. </a:t>
            </a:r>
            <a:r>
              <a:rPr kumimoji="0" lang="pt-BR" sz="1400" b="1" i="1" u="sng"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O Direito Concursal pode, então, se valer não da consequência própria da desconsideração - extensão dos efeitos de certas e determinadas relações a sócios ou administradores de outra sociedade -, mas das hipóteses ventiladas pela norma como justificadoras do afastamento temporário da personalidade jurídica devido ao seu abuso, quais sejam, o desvio de finalidade e a confusão patrimonial</a:t>
            </a:r>
            <a:r>
              <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(Cf.  </a:t>
            </a:r>
            <a:r>
              <a:rPr kumimoji="0" lang="pt-BR" sz="1400" b="0" i="1" u="none" strike="noStrike" kern="1200" cap="none" spc="0" normalizeH="0" baseline="0" noProof="0" dirty="0" err="1">
                <a:ln>
                  <a:noFill/>
                </a:ln>
                <a:solidFill>
                  <a:prstClr val="black"/>
                </a:solidFill>
                <a:effectLst/>
                <a:uLnTx/>
                <a:uFillTx/>
                <a:latin typeface="Gill Sans MT" panose="020B0502020104020203" pitchFamily="34" charset="0"/>
                <a:cs typeface="Arial" panose="020B0604020202020204" pitchFamily="34" charset="0"/>
              </a:rPr>
              <a:t>CEREZETTI</a:t>
            </a:r>
            <a:r>
              <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Sheila C. Neder. “Grupos de Sociedades e Recuperação Judicial: O Indispensável Encontro de Direitos Societário, Processual e Concursal, in YARSHELL, Flávio Luiz; PEREIRA, Guilherme Setoguti J. (</a:t>
            </a:r>
            <a:r>
              <a:rPr kumimoji="0" lang="pt-BR" sz="1400" b="0" i="1" u="none" strike="noStrike" kern="1200" cap="none" spc="0" normalizeH="0" baseline="0" noProof="0" dirty="0" err="1">
                <a:ln>
                  <a:noFill/>
                </a:ln>
                <a:solidFill>
                  <a:prstClr val="black"/>
                </a:solidFill>
                <a:effectLst/>
                <a:uLnTx/>
                <a:uFillTx/>
                <a:latin typeface="Gill Sans MT" panose="020B0502020104020203" pitchFamily="34" charset="0"/>
                <a:cs typeface="Arial" panose="020B0604020202020204" pitchFamily="34" charset="0"/>
              </a:rPr>
              <a:t>Cords</a:t>
            </a:r>
            <a:r>
              <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Processo Societário II, São Paulo, </a:t>
            </a:r>
            <a:r>
              <a:rPr kumimoji="0" lang="pt-BR" sz="1400" b="0" i="1" u="none" strike="noStrike" kern="1200" cap="none" spc="0" normalizeH="0" baseline="0" noProof="0" dirty="0" err="1">
                <a:ln>
                  <a:noFill/>
                </a:ln>
                <a:solidFill>
                  <a:prstClr val="black"/>
                </a:solidFill>
                <a:effectLst/>
                <a:uLnTx/>
                <a:uFillTx/>
                <a:latin typeface="Gill Sans MT" panose="020B0502020104020203" pitchFamily="34" charset="0"/>
                <a:cs typeface="Arial" panose="020B0604020202020204" pitchFamily="34" charset="0"/>
              </a:rPr>
              <a:t>Quartier</a:t>
            </a:r>
            <a:r>
              <a:rPr kumimoji="0" lang="pt-BR" sz="14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 Latin, 2015, pp. 772-774)</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421208" y="6356350"/>
            <a:ext cx="436685" cy="365125"/>
          </a:xfrm>
        </p:spPr>
        <p:txBody>
          <a:bodyPr/>
          <a:lstStyle/>
          <a:p>
            <a:fld id="{D9343702-FF75-4F0F-911D-7F318FA71B5F}" type="slidenum">
              <a:rPr lang="pt-BR" smtClean="0"/>
              <a:t>18</a:t>
            </a:fld>
            <a:endParaRPr lang="pt-BR" dirty="0"/>
          </a:p>
        </p:txBody>
      </p:sp>
    </p:spTree>
    <p:extLst>
      <p:ext uri="{BB962C8B-B14F-4D97-AF65-F5344CB8AC3E}">
        <p14:creationId xmlns:p14="http://schemas.microsoft.com/office/powerpoint/2010/main" val="2179523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848213"/>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6. Consolidação vs. </a:t>
            </a:r>
            <a:r>
              <a:rPr lang="pt-BR" sz="4000"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DPJ</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96715" y="1173529"/>
            <a:ext cx="11977677" cy="5547946"/>
          </a:xfrm>
        </p:spPr>
        <p:txBody>
          <a:bodyPr>
            <a:noAutofit/>
          </a:bodyPr>
          <a:lstStyle/>
          <a:p>
            <a:pPr marL="285750" lvl="1" indent="-285750" algn="just">
              <a:lnSpc>
                <a:spcPct val="150000"/>
              </a:lnSpc>
              <a:buFont typeface="Wingdings" panose="05000000000000000000" pitchFamily="2" charset="2"/>
              <a:buChar char="Ø"/>
            </a:pPr>
            <a:r>
              <a:rPr lang="pt-BR" sz="1300" b="1" u="sng" dirty="0">
                <a:solidFill>
                  <a:schemeClr val="accent2"/>
                </a:solidFill>
                <a:latin typeface="Gill Sans MT" panose="020B0502020104020203" pitchFamily="34" charset="0"/>
              </a:rPr>
              <a:t>Diferenciações e aproximações</a:t>
            </a:r>
            <a:r>
              <a:rPr lang="pt-BR" sz="1300" dirty="0">
                <a:solidFill>
                  <a:schemeClr val="accent2"/>
                </a:solidFill>
                <a:latin typeface="Gill Sans MT" panose="020B0502020104020203" pitchFamily="34" charset="0"/>
              </a:rPr>
              <a:t>: </a:t>
            </a:r>
          </a:p>
          <a:p>
            <a:pPr lvl="1" algn="just">
              <a:lnSpc>
                <a:spcPct val="150000"/>
              </a:lnSpc>
              <a:buFont typeface="Wingdings" panose="05000000000000000000" pitchFamily="2" charset="2"/>
              <a:buChar char="§"/>
            </a:pPr>
            <a:r>
              <a:rPr lang="pt-BR" sz="1300" dirty="0">
                <a:latin typeface="Gill Sans MT" panose="020B0502020104020203" pitchFamily="34" charset="0"/>
                <a:cs typeface="Arial" panose="020B0604020202020204" pitchFamily="34" charset="0"/>
              </a:rPr>
              <a:t>“</a:t>
            </a:r>
            <a:r>
              <a:rPr lang="pt-BR" sz="1300" i="1" dirty="0">
                <a:latin typeface="Gill Sans MT" panose="020B0502020104020203" pitchFamily="34" charset="0"/>
                <a:cs typeface="Arial" panose="020B0604020202020204" pitchFamily="34" charset="0"/>
              </a:rPr>
              <a:t>É que, mesmo em situações em que não haja abusos ou atos de confusão patrimonial, requisitos da teoria da desconsideração (art. 50, CC), </a:t>
            </a:r>
            <a:r>
              <a:rPr lang="pt-BR" sz="1300" b="1" i="1" u="sng" dirty="0">
                <a:latin typeface="Gill Sans MT" panose="020B0502020104020203" pitchFamily="34" charset="0"/>
                <a:cs typeface="Arial" panose="020B0604020202020204" pitchFamily="34" charset="0"/>
              </a:rPr>
              <a:t>pode ser justificável a consolidação substancial, por constituir a única forma de dar solução adequada para uma crise que abrange um grupo de sociedades altamente interligado ou concentrado</a:t>
            </a:r>
            <a:r>
              <a:rPr lang="pt-BR" sz="1300" i="1" dirty="0">
                <a:latin typeface="Gill Sans MT" panose="020B0502020104020203" pitchFamily="34" charset="0"/>
                <a:cs typeface="Arial" panose="020B0604020202020204" pitchFamily="34" charset="0"/>
              </a:rPr>
              <a:t>. Vale dizer, a mera transposição da teoria da desconsideração para a regulação jurídica da crise dos grupos não parece suficiente para endereçar respostas adequadas ao problema. Há situações em que, mesmo não havendo elementos para de terminar a desconsideração das personalidades jurídicas do grupo, seria justificável a consolidação substancial, como única forma de oferecer solução adequada para a crise. </a:t>
            </a:r>
            <a:r>
              <a:rPr lang="pt-BR" sz="1300" b="1" i="1" u="sng" dirty="0">
                <a:latin typeface="Gill Sans MT" panose="020B0502020104020203" pitchFamily="34" charset="0"/>
                <a:cs typeface="Arial" panose="020B0604020202020204" pitchFamily="34" charset="0"/>
              </a:rPr>
              <a:t>Seria o caso de aplicar a consolidação substancial, portanto, sem que houvesse o requisito da disfunção da personalidade jurídica, próprio da teoria da desconsideração. Nessa linha, é imperioso encontrar os requisitos próprios para a aplicação da consolidação substancial, que deveriam ser mais amplos do que os da teoria da desconsideração</a:t>
            </a:r>
            <a:r>
              <a:rPr lang="pt-BR" sz="1300" i="1" dirty="0">
                <a:latin typeface="Gill Sans MT" panose="020B0502020104020203" pitchFamily="34" charset="0"/>
                <a:cs typeface="Arial" panose="020B0604020202020204" pitchFamily="34" charset="0"/>
              </a:rPr>
              <a:t>. Tais requisitos devem levar em conta fatores que evidenciem: (i) a existência de forte interligação e interdependência econômica e financeira entre as sociedades do grupo; (ii) a necessidade de adotar abordagem unitária para a crise, para buscar-se soluções que se mostrem efetivas e adequadas; e (</a:t>
            </a:r>
            <a:r>
              <a:rPr lang="pt-BR" sz="1300" i="1" dirty="0" err="1">
                <a:latin typeface="Gill Sans MT" panose="020B0502020104020203" pitchFamily="34" charset="0"/>
                <a:cs typeface="Arial" panose="020B0604020202020204" pitchFamily="34" charset="0"/>
              </a:rPr>
              <a:t>iii</a:t>
            </a:r>
            <a:r>
              <a:rPr lang="pt-BR" sz="1300" i="1" dirty="0">
                <a:latin typeface="Gill Sans MT" panose="020B0502020104020203" pitchFamily="34" charset="0"/>
                <a:cs typeface="Arial" panose="020B0604020202020204" pitchFamily="34" charset="0"/>
              </a:rPr>
              <a:t>) a ausência de prejuízo, o a existência de benefícios aos credores, em decorrência da eliminação do respeito absoluto à independência de cada sociedade. Em suma, a consolidação substancial implicará sempre, em alguma extensão, a relativização da independência das sociedades integrantes do grupo, de modo a privilegiar o vetor unidade empresarial, mas sem descurar da necessidade de não se desviar excessivamente das regras vigentes </a:t>
            </a:r>
            <a:r>
              <a:rPr lang="pt-BR" sz="1300" i="1" dirty="0" err="1">
                <a:latin typeface="Gill Sans MT" panose="020B0502020104020203" pitchFamily="34" charset="0"/>
                <a:cs typeface="Arial" panose="020B0604020202020204" pitchFamily="34" charset="0"/>
              </a:rPr>
              <a:t>ex</a:t>
            </a:r>
            <a:r>
              <a:rPr lang="pt-BR" sz="1300" i="1" dirty="0">
                <a:latin typeface="Gill Sans MT" panose="020B0502020104020203" pitchFamily="34" charset="0"/>
                <a:cs typeface="Arial" panose="020B0604020202020204" pitchFamily="34" charset="0"/>
              </a:rPr>
              <a:t> ante, que definem a independência das sociedades, como ocorre, por exemplo, no caso dos grupos de fato. </a:t>
            </a:r>
            <a:r>
              <a:rPr lang="pt-BR" sz="1300" b="1" i="1" u="sng" dirty="0">
                <a:latin typeface="Gill Sans MT" panose="020B0502020104020203" pitchFamily="34" charset="0"/>
                <a:cs typeface="Arial" panose="020B0604020202020204" pitchFamily="34" charset="0"/>
              </a:rPr>
              <a:t>Esse equilíbrio, ou balanço, somente pode ser dado a partir da jurisprudência, ao aplicar, nos casos concretos, as diretrizes e as salvaguardas indicadas pela doutrina, ou pela lei, como ocorre, agora, no caso brasileiro.</a:t>
            </a:r>
            <a:r>
              <a:rPr lang="pt-BR" sz="1300" i="1" dirty="0">
                <a:latin typeface="Gill Sans MT" panose="020B0502020104020203" pitchFamily="34" charset="0"/>
                <a:cs typeface="Arial" panose="020B0604020202020204" pitchFamily="34" charset="0"/>
              </a:rPr>
              <a:t>” </a:t>
            </a:r>
            <a:r>
              <a:rPr lang="pt-BR" sz="1300" dirty="0">
                <a:latin typeface="Gill Sans MT" panose="020B0502020104020203" pitchFamily="34" charset="0"/>
                <a:cs typeface="Arial" panose="020B0604020202020204" pitchFamily="34" charset="0"/>
              </a:rPr>
              <a:t>(Cf. Eduardo Secchi Munhoz, in Consolidação Processual e Substancial, Revista do Advogado, ano </a:t>
            </a:r>
            <a:r>
              <a:rPr lang="pt-BR" sz="1300" dirty="0" err="1">
                <a:latin typeface="Gill Sans MT" panose="020B0502020104020203" pitchFamily="34" charset="0"/>
                <a:cs typeface="Arial" panose="020B0604020202020204" pitchFamily="34" charset="0"/>
              </a:rPr>
              <a:t>XLI</a:t>
            </a:r>
            <a:r>
              <a:rPr lang="pt-BR" sz="1300" dirty="0">
                <a:latin typeface="Gill Sans MT" panose="020B0502020104020203" pitchFamily="34" charset="0"/>
                <a:cs typeface="Arial" panose="020B0604020202020204" pitchFamily="34" charset="0"/>
              </a:rPr>
              <a:t>, nº 150, </a:t>
            </a:r>
            <a:r>
              <a:rPr lang="pt-BR" sz="1300" dirty="0" err="1">
                <a:latin typeface="Gill Sans MT" panose="020B0502020104020203" pitchFamily="34" charset="0"/>
                <a:cs typeface="Arial" panose="020B0604020202020204" pitchFamily="34" charset="0"/>
              </a:rPr>
              <a:t>jun</a:t>
            </a:r>
            <a:r>
              <a:rPr lang="pt-BR" sz="1300" dirty="0">
                <a:latin typeface="Gill Sans MT" panose="020B0502020104020203" pitchFamily="34" charset="0"/>
                <a:cs typeface="Arial" panose="020B0604020202020204" pitchFamily="34" charset="0"/>
              </a:rPr>
              <a:t>/21, p. 24; grifamos)</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359663" y="6356350"/>
            <a:ext cx="556846" cy="365125"/>
          </a:xfrm>
        </p:spPr>
        <p:txBody>
          <a:bodyPr/>
          <a:lstStyle/>
          <a:p>
            <a:fld id="{D9343702-FF75-4F0F-911D-7F318FA71B5F}" type="slidenum">
              <a:rPr lang="pt-BR" smtClean="0"/>
              <a:t>19</a:t>
            </a:fld>
            <a:endParaRPr lang="pt-BR" dirty="0"/>
          </a:p>
        </p:txBody>
      </p:sp>
    </p:spTree>
    <p:extLst>
      <p:ext uri="{BB962C8B-B14F-4D97-AF65-F5344CB8AC3E}">
        <p14:creationId xmlns:p14="http://schemas.microsoft.com/office/powerpoint/2010/main" val="3989130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515600" cy="758281"/>
          </a:xfrm>
        </p:spPr>
        <p:txBody>
          <a:bodyPr/>
          <a:lstStyle/>
          <a:p>
            <a:r>
              <a:rPr lang="pt-BR"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1. Relevância do tema</a:t>
            </a:r>
            <a:endParaRPr lang="pt-BR" dirty="0">
              <a:solidFill>
                <a:schemeClr val="accent1">
                  <a:lumMod val="75000"/>
                </a:schemeClr>
              </a:solidFill>
              <a:latin typeface="Calibri" panose="020F0502020204030204" pitchFamily="34"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87383" y="972185"/>
            <a:ext cx="11652571" cy="5749290"/>
          </a:xfrm>
        </p:spPr>
        <p:txBody>
          <a:bodyPr>
            <a:normAutofit/>
          </a:bodyPr>
          <a:lstStyle/>
          <a:p>
            <a:pPr marL="285750" indent="-285750" algn="just" eaLnBrk="1" fontAlgn="auto" hangingPunct="1">
              <a:lnSpc>
                <a:spcPct val="150000"/>
              </a:lnSpc>
              <a:spcAft>
                <a:spcPts val="0"/>
              </a:spcAft>
              <a:buFont typeface="Wingdings" panose="05000000000000000000" pitchFamily="2" charset="2"/>
              <a:buChar char="§"/>
              <a:defRPr/>
            </a:pPr>
            <a:r>
              <a:rPr lang="pt-BR" sz="2000" dirty="0">
                <a:solidFill>
                  <a:schemeClr val="tx1"/>
                </a:solidFill>
                <a:latin typeface="Gill Sans MT" panose="020B0502020104020203" pitchFamily="34" charset="0"/>
              </a:rPr>
              <a:t>Grupos societários são uma realidade do Brasil e no mundo, mas o direito societário, processual e concursal não encontram respostas adequadas para os problemas decorrentes de grupos.</a:t>
            </a:r>
          </a:p>
          <a:p>
            <a:pPr marL="285750" indent="-285750" algn="just" eaLnBrk="1" fontAlgn="auto" hangingPunct="1">
              <a:lnSpc>
                <a:spcPct val="150000"/>
              </a:lnSpc>
              <a:spcAft>
                <a:spcPts val="0"/>
              </a:spcAft>
              <a:buFont typeface="Wingdings" panose="05000000000000000000" pitchFamily="2" charset="2"/>
              <a:buChar char="§"/>
              <a:defRPr/>
            </a:pPr>
            <a:r>
              <a:rPr lang="pt-BR" sz="2000" dirty="0">
                <a:solidFill>
                  <a:schemeClr val="tx1"/>
                </a:solidFill>
                <a:latin typeface="Gill Sans MT" panose="020B0502020104020203" pitchFamily="34" charset="0"/>
              </a:rPr>
              <a:t>Raiz do problema: dissonância entre teoria e prática. A </a:t>
            </a:r>
            <a:r>
              <a:rPr lang="pt-BR" sz="2000" dirty="0" err="1">
                <a:solidFill>
                  <a:schemeClr val="tx1"/>
                </a:solidFill>
                <a:latin typeface="Gill Sans MT" panose="020B0502020104020203" pitchFamily="34" charset="0"/>
              </a:rPr>
              <a:t>LSA</a:t>
            </a:r>
            <a:r>
              <a:rPr lang="pt-BR" sz="2000" dirty="0">
                <a:solidFill>
                  <a:schemeClr val="tx1"/>
                </a:solidFill>
                <a:latin typeface="Gill Sans MT" panose="020B0502020104020203" pitchFamily="34" charset="0"/>
              </a:rPr>
              <a:t> exige uma autonomia absoluta utópica entre as empresas pertencentes aos grupos. Para que os interesses </a:t>
            </a:r>
            <a:r>
              <a:rPr lang="pt-BR" sz="2000" u="sng" dirty="0">
                <a:solidFill>
                  <a:schemeClr val="tx1"/>
                </a:solidFill>
                <a:latin typeface="Gill Sans MT" panose="020B0502020104020203" pitchFamily="34" charset="0"/>
              </a:rPr>
              <a:t>do grupo</a:t>
            </a:r>
            <a:r>
              <a:rPr lang="pt-BR" sz="2000" dirty="0">
                <a:solidFill>
                  <a:schemeClr val="tx1"/>
                </a:solidFill>
                <a:latin typeface="Gill Sans MT" panose="020B0502020104020203" pitchFamily="34" charset="0"/>
              </a:rPr>
              <a:t> sejam atingidos, necessariamente deve haver uma flexibilização dos interesses das sociedades. Tal flexibilização, todavia, não significa confusão patrimonial.  </a:t>
            </a:r>
          </a:p>
          <a:p>
            <a:pPr marL="285750" indent="-285750" algn="just" eaLnBrk="1" fontAlgn="auto" hangingPunct="1">
              <a:lnSpc>
                <a:spcPct val="150000"/>
              </a:lnSpc>
              <a:spcAft>
                <a:spcPts val="0"/>
              </a:spcAft>
              <a:buFont typeface="Wingdings" panose="05000000000000000000" pitchFamily="2" charset="2"/>
              <a:buChar char="§"/>
              <a:defRPr/>
            </a:pPr>
            <a:r>
              <a:rPr lang="pt-BR" sz="2000" dirty="0">
                <a:solidFill>
                  <a:schemeClr val="tx1"/>
                </a:solidFill>
                <a:latin typeface="Gill Sans MT" panose="020B0502020104020203" pitchFamily="34" charset="0"/>
              </a:rPr>
              <a:t>Lei 11.101/05 era omissa quanto ao tratamento dos grupos até Lei 14.112/20, razão pela qual ativos e passivos das </a:t>
            </a:r>
            <a:r>
              <a:rPr lang="pt-BR" sz="2000" dirty="0" err="1">
                <a:solidFill>
                  <a:schemeClr val="tx1"/>
                </a:solidFill>
                <a:latin typeface="Gill Sans MT" panose="020B0502020104020203" pitchFamily="34" charset="0"/>
              </a:rPr>
              <a:t>recuperandas</a:t>
            </a:r>
            <a:r>
              <a:rPr lang="pt-BR" sz="2000" dirty="0">
                <a:solidFill>
                  <a:schemeClr val="tx1"/>
                </a:solidFill>
                <a:latin typeface="Gill Sans MT" panose="020B0502020104020203" pitchFamily="34" charset="0"/>
              </a:rPr>
              <a:t> eram / são tratados de forma consolidada </a:t>
            </a:r>
            <a:r>
              <a:rPr lang="pt-BR" sz="2000" u="sng" dirty="0">
                <a:solidFill>
                  <a:schemeClr val="tx1"/>
                </a:solidFill>
                <a:latin typeface="Gill Sans MT" panose="020B0502020104020203" pitchFamily="34" charset="0"/>
              </a:rPr>
              <a:t>automaticamente</a:t>
            </a:r>
            <a:r>
              <a:rPr lang="pt-BR" sz="2000" dirty="0">
                <a:solidFill>
                  <a:schemeClr val="tx1"/>
                </a:solidFill>
                <a:latin typeface="Gill Sans MT" panose="020B0502020104020203" pitchFamily="34" charset="0"/>
              </a:rPr>
              <a:t>.</a:t>
            </a:r>
          </a:p>
          <a:p>
            <a:pPr marL="285750" indent="-285750" algn="just" eaLnBrk="1" fontAlgn="auto" hangingPunct="1">
              <a:lnSpc>
                <a:spcPct val="150000"/>
              </a:lnSpc>
              <a:spcAft>
                <a:spcPts val="0"/>
              </a:spcAft>
              <a:buFont typeface="Wingdings" panose="05000000000000000000" pitchFamily="2" charset="2"/>
              <a:buChar char="§"/>
              <a:defRPr/>
            </a:pPr>
            <a:r>
              <a:rPr lang="pt-BR" sz="2000" dirty="0">
                <a:solidFill>
                  <a:schemeClr val="tx1"/>
                </a:solidFill>
                <a:latin typeface="Gill Sans MT" panose="020B0502020104020203" pitchFamily="34" charset="0"/>
              </a:rPr>
              <a:t>Jurisprudência andou a passos lentos, tomando emprestados conceitos do direito processual (litisconsórcio ativo), bem como do direito concursal americano (</a:t>
            </a:r>
            <a:r>
              <a:rPr lang="pt-BR" sz="2000" i="1" dirty="0">
                <a:solidFill>
                  <a:schemeClr val="tx1"/>
                </a:solidFill>
                <a:latin typeface="Gill Sans MT" panose="020B0502020104020203" pitchFamily="34" charset="0"/>
              </a:rPr>
              <a:t>procedural / substantive </a:t>
            </a:r>
            <a:r>
              <a:rPr lang="pt-BR" sz="2000" i="1" dirty="0" err="1">
                <a:solidFill>
                  <a:schemeClr val="tx1"/>
                </a:solidFill>
                <a:latin typeface="Gill Sans MT" panose="020B0502020104020203" pitchFamily="34" charset="0"/>
              </a:rPr>
              <a:t>consolidation</a:t>
            </a:r>
            <a:r>
              <a:rPr lang="pt-BR" sz="2000" dirty="0">
                <a:solidFill>
                  <a:schemeClr val="tx1"/>
                </a:solidFill>
                <a:latin typeface="Gill Sans MT" panose="020B0502020104020203" pitchFamily="34" charset="0"/>
              </a:rPr>
              <a:t>). </a:t>
            </a:r>
          </a:p>
          <a:p>
            <a:pPr marL="285750" indent="-285750" algn="just" eaLnBrk="1" fontAlgn="auto" hangingPunct="1">
              <a:lnSpc>
                <a:spcPct val="150000"/>
              </a:lnSpc>
              <a:spcAft>
                <a:spcPts val="0"/>
              </a:spcAft>
              <a:buFont typeface="Wingdings" panose="05000000000000000000" pitchFamily="2" charset="2"/>
              <a:buChar char="§"/>
              <a:defRPr/>
            </a:pPr>
            <a:r>
              <a:rPr lang="pt-BR" sz="2000" dirty="0">
                <a:solidFill>
                  <a:schemeClr val="tx1"/>
                </a:solidFill>
                <a:latin typeface="Gill Sans MT" panose="020B0502020104020203" pitchFamily="34" charset="0"/>
              </a:rPr>
              <a:t>A doutrina teve um papel muito relevante no tratamento dos grupos em RJ.</a:t>
            </a:r>
            <a:endParaRPr lang="pt-BR" sz="2000" dirty="0">
              <a:latin typeface="Gill Sans MT" panose="020B0502020104020203" pitchFamily="34" charset="0"/>
              <a:ea typeface="Cambria" panose="02040503050406030204" pitchFamily="18" charset="0"/>
              <a:cs typeface="Lucida Sans Unicode" panose="020B0602030504020204" pitchFamily="34" charset="0"/>
              <a:sym typeface="Wingdings" panose="05000000000000000000" pitchFamily="2" charset="2"/>
            </a:endParaRP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2</a:t>
            </a:fld>
            <a:endParaRPr lang="pt-BR" dirty="0"/>
          </a:p>
        </p:txBody>
      </p:sp>
    </p:spTree>
    <p:extLst>
      <p:ext uri="{BB962C8B-B14F-4D97-AF65-F5344CB8AC3E}">
        <p14:creationId xmlns:p14="http://schemas.microsoft.com/office/powerpoint/2010/main" val="129204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1049000" cy="1147152"/>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2. Grupo de sociedades: Grupo Formal (ou de direito) </a:t>
            </a:r>
            <a:r>
              <a:rPr lang="pt-BR" sz="4000" i="1" cap="small" dirty="0" err="1">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vs</a:t>
            </a:r>
            <a:r>
              <a:rPr lang="pt-BR" sz="4000" i="1"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 </a:t>
            </a:r>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Grupo Material (ou de fato)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56819" y="1477498"/>
            <a:ext cx="11806227" cy="5134317"/>
          </a:xfrm>
        </p:spPr>
        <p:txBody>
          <a:bodyPr>
            <a:noAutofit/>
          </a:bodyPr>
          <a:lstStyle/>
          <a:p>
            <a:pPr marL="360363" indent="-360363" algn="just" eaLnBrk="1" fontAlgn="auto" hangingPunct="1">
              <a:lnSpc>
                <a:spcPct val="17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Formal (Grupo de direito)</a:t>
            </a:r>
            <a:r>
              <a:rPr lang="pt-BR" sz="1600" b="1" dirty="0">
                <a:solidFill>
                  <a:schemeClr val="accent2"/>
                </a:solidFill>
                <a:latin typeface="Gill Sans MT" panose="020B0502020104020203" pitchFamily="34" charset="0"/>
              </a:rPr>
              <a:t>:</a:t>
            </a:r>
            <a:r>
              <a:rPr lang="pt-BR" sz="1600" dirty="0">
                <a:solidFill>
                  <a:schemeClr val="accent2"/>
                </a:solidFill>
                <a:latin typeface="Gill Sans MT" panose="020B0502020104020203" pitchFamily="34" charset="0"/>
              </a:rPr>
              <a:t> </a:t>
            </a:r>
            <a:r>
              <a:rPr lang="pt-BR" sz="1600" dirty="0">
                <a:solidFill>
                  <a:schemeClr val="tx1"/>
                </a:solidFill>
                <a:latin typeface="Gill Sans MT" panose="020B0502020104020203" pitchFamily="34" charset="0"/>
              </a:rPr>
              <a:t>a Lei da </a:t>
            </a:r>
            <a:r>
              <a:rPr lang="pt-BR" sz="1600" dirty="0" err="1">
                <a:solidFill>
                  <a:schemeClr val="tx1"/>
                </a:solidFill>
                <a:latin typeface="Gill Sans MT" panose="020B0502020104020203" pitchFamily="34" charset="0"/>
              </a:rPr>
              <a:t>S.A</a:t>
            </a:r>
            <a:r>
              <a:rPr lang="pt-BR" sz="1600" dirty="0">
                <a:solidFill>
                  <a:schemeClr val="tx1"/>
                </a:solidFill>
                <a:latin typeface="Gill Sans MT" panose="020B0502020104020203" pitchFamily="34" charset="0"/>
              </a:rPr>
              <a:t> (Lei nº 6.404/76) apenas regulamentou a existência de grupos </a:t>
            </a:r>
            <a:r>
              <a:rPr lang="pt-BR" sz="1600" b="1" u="sng" dirty="0">
                <a:solidFill>
                  <a:schemeClr val="tx1"/>
                </a:solidFill>
                <a:latin typeface="Gill Sans MT" panose="020B0502020104020203" pitchFamily="34" charset="0"/>
              </a:rPr>
              <a:t>formalmente</a:t>
            </a:r>
            <a:r>
              <a:rPr lang="pt-BR" sz="1600" dirty="0">
                <a:solidFill>
                  <a:schemeClr val="tx1"/>
                </a:solidFill>
                <a:latin typeface="Gill Sans MT" panose="020B0502020104020203" pitchFamily="34" charset="0"/>
              </a:rPr>
              <a:t> constituídos:</a:t>
            </a:r>
          </a:p>
          <a:p>
            <a:pPr marL="719138" lvl="3" indent="0" algn="just" eaLnBrk="1" fontAlgn="auto" hangingPunct="1">
              <a:lnSpc>
                <a:spcPct val="170000"/>
              </a:lnSpc>
              <a:spcAft>
                <a:spcPts val="0"/>
              </a:spcAft>
              <a:buFont typeface="Arial" pitchFamily="34" charset="0"/>
              <a:buNone/>
              <a:defRPr/>
            </a:pPr>
            <a:r>
              <a:rPr lang="pt-BR" sz="1600" i="1" dirty="0">
                <a:solidFill>
                  <a:schemeClr val="tx1"/>
                </a:solidFill>
                <a:latin typeface="Gill Sans MT" panose="020B0502020104020203" pitchFamily="34" charset="0"/>
              </a:rPr>
              <a:t>Art. 265. A sociedade controladora e suas controladas podem constituir, nos termos deste Capítulo, grupo de sociedades, </a:t>
            </a:r>
            <a:r>
              <a:rPr lang="pt-BR" sz="1600" b="1" i="1" u="sng" dirty="0">
                <a:solidFill>
                  <a:schemeClr val="tx1"/>
                </a:solidFill>
                <a:latin typeface="Gill Sans MT" panose="020B0502020104020203" pitchFamily="34" charset="0"/>
              </a:rPr>
              <a:t>mediante convenção pela qual se obriguem a combinar recursos ou esforços</a:t>
            </a:r>
            <a:r>
              <a:rPr lang="pt-BR" sz="1600" i="1" dirty="0">
                <a:solidFill>
                  <a:schemeClr val="tx1"/>
                </a:solidFill>
                <a:latin typeface="Gill Sans MT" panose="020B0502020104020203" pitchFamily="34" charset="0"/>
              </a:rPr>
              <a:t> para a realização dos respectivos objetos, ou a participar de atividades ou empreendimentos comuns.”</a:t>
            </a:r>
          </a:p>
          <a:p>
            <a:pPr marL="742950" lvl="1" indent="-285750" algn="just">
              <a:lnSpc>
                <a:spcPct val="170000"/>
              </a:lnSpc>
              <a:buFont typeface="Wingdings" panose="05000000000000000000" pitchFamily="2" charset="2"/>
              <a:buChar char="§"/>
              <a:defRPr/>
            </a:pPr>
            <a:r>
              <a:rPr lang="pt-BR" sz="1600" b="1" dirty="0">
                <a:solidFill>
                  <a:schemeClr val="tx1"/>
                </a:solidFill>
                <a:latin typeface="Gill Sans MT" panose="020B0502020104020203" pitchFamily="34" charset="0"/>
              </a:rPr>
              <a:t>Evidências para constituição de grupo de direito: </a:t>
            </a:r>
            <a:r>
              <a:rPr lang="pt-BR" sz="1600" dirty="0">
                <a:latin typeface="Gill Sans MT" panose="020B0502020104020203" pitchFamily="34" charset="0"/>
              </a:rPr>
              <a:t>formalização de </a:t>
            </a:r>
            <a:r>
              <a:rPr lang="pt-BR" sz="1600" b="1" u="sng" dirty="0">
                <a:latin typeface="Gill Sans MT" panose="020B0502020104020203" pitchFamily="34" charset="0"/>
              </a:rPr>
              <a:t>convenção</a:t>
            </a:r>
            <a:r>
              <a:rPr lang="pt-BR" sz="1600" dirty="0">
                <a:latin typeface="Gill Sans MT" panose="020B0502020104020203" pitchFamily="34" charset="0"/>
              </a:rPr>
              <a:t> que regulamente e limite direitos e obrigações entre controladora e controladas.</a:t>
            </a:r>
            <a:endParaRPr lang="pt-BR" sz="1600" b="1" dirty="0">
              <a:latin typeface="Gill Sans MT" panose="020B0502020104020203" pitchFamily="34" charset="0"/>
            </a:endParaRPr>
          </a:p>
          <a:p>
            <a:pPr marL="360363" indent="-360363" algn="just" eaLnBrk="1" fontAlgn="auto" hangingPunct="1">
              <a:lnSpc>
                <a:spcPct val="17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Material (Grupo de fato)</a:t>
            </a:r>
            <a:r>
              <a:rPr lang="pt-BR" sz="1600" b="1" dirty="0">
                <a:solidFill>
                  <a:schemeClr val="accent2"/>
                </a:solidFill>
                <a:latin typeface="Gill Sans MT" panose="020B0502020104020203" pitchFamily="34" charset="0"/>
              </a:rPr>
              <a:t>: </a:t>
            </a:r>
            <a:r>
              <a:rPr lang="pt-BR" sz="1600" dirty="0">
                <a:solidFill>
                  <a:schemeClr val="tx1"/>
                </a:solidFill>
                <a:latin typeface="Gill Sans MT" panose="020B0502020104020203" pitchFamily="34" charset="0"/>
              </a:rPr>
              <a:t>tratam-se de conglomerados empresariais em que </a:t>
            </a:r>
            <a:r>
              <a:rPr lang="pt-BR" sz="1600" b="1" u="sng" dirty="0">
                <a:solidFill>
                  <a:schemeClr val="tx1"/>
                </a:solidFill>
                <a:latin typeface="Gill Sans MT" panose="020B0502020104020203" pitchFamily="34" charset="0"/>
              </a:rPr>
              <a:t>não há formalização mediante convenção, estabelecendo limites de responsabilidade de cada sociedade</a:t>
            </a:r>
            <a:r>
              <a:rPr lang="pt-BR" sz="1600" dirty="0">
                <a:solidFill>
                  <a:schemeClr val="tx1"/>
                </a:solidFill>
                <a:latin typeface="Gill Sans MT" panose="020B0502020104020203" pitchFamily="34" charset="0"/>
              </a:rPr>
              <a:t>.</a:t>
            </a:r>
          </a:p>
          <a:p>
            <a:pPr marL="742950" lvl="1" indent="-285750" algn="just">
              <a:lnSpc>
                <a:spcPct val="170000"/>
              </a:lnSpc>
              <a:buFont typeface="Wingdings" panose="05000000000000000000" pitchFamily="2" charset="2"/>
              <a:buChar char="§"/>
              <a:defRPr/>
            </a:pPr>
            <a:r>
              <a:rPr lang="pt-BR" sz="1600" b="1" dirty="0">
                <a:solidFill>
                  <a:schemeClr val="tx1"/>
                </a:solidFill>
                <a:latin typeface="Gill Sans MT" panose="020B0502020104020203" pitchFamily="34" charset="0"/>
              </a:rPr>
              <a:t>Evidências para constituição de grupo de fato:</a:t>
            </a:r>
            <a:r>
              <a:rPr lang="pt-BR" sz="1600" dirty="0">
                <a:solidFill>
                  <a:schemeClr val="tx1"/>
                </a:solidFill>
                <a:latin typeface="Gill Sans MT" panose="020B0502020104020203" pitchFamily="34" charset="0"/>
              </a:rPr>
              <a:t> participações societárias comuns, comando único, coincidência de administradores e sede social, integração e coordenação de atividades, consolidação contábil (caixa único), outorga de garantias cruzadas, etc.</a:t>
            </a:r>
            <a:endParaRPr lang="pt-BR" sz="1600" dirty="0">
              <a:solidFill>
                <a:schemeClr val="tx1"/>
              </a:solidFill>
            </a:endParaRP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3</a:t>
            </a:fld>
            <a:endParaRPr lang="pt-BR" dirty="0"/>
          </a:p>
        </p:txBody>
      </p:sp>
    </p:spTree>
    <p:extLst>
      <p:ext uri="{BB962C8B-B14F-4D97-AF65-F5344CB8AC3E}">
        <p14:creationId xmlns:p14="http://schemas.microsoft.com/office/powerpoint/2010/main" val="109321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199" y="136525"/>
            <a:ext cx="10908323" cy="988890"/>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3. Consolidação Processual (= economia processual)</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1147346"/>
            <a:ext cx="11660777" cy="5209004"/>
          </a:xfrm>
        </p:spPr>
        <p:txBody>
          <a:bodyPr>
            <a:normAutofit/>
          </a:bodyPr>
          <a:lstStyle/>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Conceito</a:t>
            </a:r>
            <a:r>
              <a:rPr lang="pt-BR" sz="1600" b="1" dirty="0">
                <a:solidFill>
                  <a:schemeClr val="accent2"/>
                </a:solidFill>
                <a:latin typeface="Gill Sans MT" panose="020B0502020104020203" pitchFamily="34" charset="0"/>
              </a:rPr>
              <a:t>: </a:t>
            </a:r>
            <a:r>
              <a:rPr lang="pt-BR" sz="1600" dirty="0">
                <a:solidFill>
                  <a:schemeClr val="tx1"/>
                </a:solidFill>
                <a:latin typeface="Gill Sans MT" panose="020B0502020104020203" pitchFamily="34" charset="0"/>
              </a:rPr>
              <a:t>deferimento do processamento conjunto da Recuperação Judicial de empresas que demonstrem fazer parte do mesmo grupo societário (de fato ou de direito).</a:t>
            </a:r>
          </a:p>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Dispositivos legais</a:t>
            </a:r>
            <a:r>
              <a:rPr lang="pt-BR" sz="1600" dirty="0">
                <a:solidFill>
                  <a:schemeClr val="accent2"/>
                </a:solidFill>
                <a:latin typeface="Gill Sans MT" panose="020B0502020104020203" pitchFamily="34" charset="0"/>
              </a:rPr>
              <a:t>: </a:t>
            </a:r>
            <a:r>
              <a:rPr lang="pt-BR" sz="1600" dirty="0">
                <a:solidFill>
                  <a:schemeClr val="tx1"/>
                </a:solidFill>
                <a:latin typeface="Gill Sans MT" panose="020B0502020104020203" pitchFamily="34" charset="0"/>
              </a:rPr>
              <a:t>art. 69-G e seguintes da Lei 11.101/05.</a:t>
            </a:r>
          </a:p>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Benefícios:</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a</a:t>
            </a:r>
            <a:r>
              <a:rPr lang="pt-BR" sz="1600" dirty="0">
                <a:solidFill>
                  <a:schemeClr val="tx1"/>
                </a:solidFill>
                <a:latin typeface="Gill Sans MT" panose="020B0502020104020203" pitchFamily="34" charset="0"/>
              </a:rPr>
              <a:t> consolidação processual é medida que propicia economia processual mediante a nomeação de apenas um </a:t>
            </a:r>
            <a:r>
              <a:rPr lang="pt-BR" sz="1600" dirty="0" err="1">
                <a:solidFill>
                  <a:schemeClr val="tx1"/>
                </a:solidFill>
                <a:latin typeface="Gill Sans MT" panose="020B0502020104020203" pitchFamily="34" charset="0"/>
              </a:rPr>
              <a:t>AJ</a:t>
            </a:r>
            <a:r>
              <a:rPr lang="pt-BR" sz="1600" dirty="0">
                <a:solidFill>
                  <a:schemeClr val="tx1"/>
                </a:solidFill>
                <a:latin typeface="Gill Sans MT" panose="020B0502020104020203" pitchFamily="34" charset="0"/>
              </a:rPr>
              <a:t> (art. 69-H), a prática de atos coordenados e a evitação de prolação de decisões conflitantes, garantida a</a:t>
            </a:r>
            <a:r>
              <a:rPr lang="pt-BR" sz="1600" dirty="0">
                <a:latin typeface="Gill Sans MT" panose="020B0502020104020203" pitchFamily="34" charset="0"/>
              </a:rPr>
              <a:t> independência dos devedores, dos seus ativos e dos seus passivos (art. 69-I).</a:t>
            </a:r>
          </a:p>
          <a:p>
            <a:pPr marL="360363" indent="-360363" algn="just">
              <a:lnSpc>
                <a:spcPct val="160000"/>
              </a:lnSpc>
              <a:buFont typeface="Wingdings" panose="05000000000000000000" pitchFamily="2" charset="2"/>
              <a:buChar char="Ø"/>
              <a:defRPr/>
            </a:pPr>
            <a:r>
              <a:rPr lang="pt-BR" sz="1600" b="1" u="sng" dirty="0">
                <a:solidFill>
                  <a:schemeClr val="accent2"/>
                </a:solidFill>
                <a:latin typeface="Gill Sans MT" panose="020B0502020104020203" pitchFamily="34" charset="0"/>
              </a:rPr>
              <a:t>Foro competente para processamento da RJ</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foro do principal estabelecimento (art. 69-G, §2º).</a:t>
            </a:r>
          </a:p>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Documentação, votação e resultados independentes</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cada devedor apresentará individualmente a documentação exigida no art. 51 da Lei (art. 69-G, §1º) e apresentará meios de recuperação diferentes (art. 69-I, §1º). Além disso, não só os credores de cada devedor deliberarão em </a:t>
            </a:r>
            <a:r>
              <a:rPr lang="pt-BR" sz="1600" dirty="0" err="1">
                <a:latin typeface="Gill Sans MT" panose="020B0502020104020203" pitchFamily="34" charset="0"/>
              </a:rPr>
              <a:t>AGCs</a:t>
            </a:r>
            <a:r>
              <a:rPr lang="pt-BR" sz="1600" dirty="0">
                <a:latin typeface="Gill Sans MT" panose="020B0502020104020203" pitchFamily="34" charset="0"/>
              </a:rPr>
              <a:t> independentes (art. 69-I, §§2º e 3º), como a consolidação processual não impede que alguns devedores obtenham a concessão da recuperação judicial e outros tenham a falência decretada (art. 69-I, §4º).</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4</a:t>
            </a:fld>
            <a:endParaRPr lang="pt-BR" dirty="0"/>
          </a:p>
        </p:txBody>
      </p:sp>
    </p:spTree>
    <p:extLst>
      <p:ext uri="{BB962C8B-B14F-4D97-AF65-F5344CB8AC3E}">
        <p14:creationId xmlns:p14="http://schemas.microsoft.com/office/powerpoint/2010/main" val="156208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848213"/>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3. Consolidação Processual (= economia processual)</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96715" y="1173529"/>
            <a:ext cx="11977677" cy="5547946"/>
          </a:xfrm>
        </p:spPr>
        <p:txBody>
          <a:bodyPr>
            <a:noAutofit/>
          </a:bodyPr>
          <a:lstStyle/>
          <a:p>
            <a:pPr marL="285750" lvl="1" indent="-285750" algn="just">
              <a:lnSpc>
                <a:spcPct val="150000"/>
              </a:lnSpc>
              <a:buFont typeface="Wingdings" panose="05000000000000000000" pitchFamily="2" charset="2"/>
              <a:buChar char="Ø"/>
            </a:pPr>
            <a:r>
              <a:rPr lang="pt-BR" sz="1300" b="1" u="sng" dirty="0">
                <a:solidFill>
                  <a:schemeClr val="accent2"/>
                </a:solidFill>
                <a:latin typeface="Gill Sans MT" panose="020B0502020104020203" pitchFamily="34" charset="0"/>
              </a:rPr>
              <a:t>Litisconsórcio</a:t>
            </a:r>
            <a:r>
              <a:rPr lang="pt-BR" sz="1300" dirty="0">
                <a:solidFill>
                  <a:schemeClr val="accent2"/>
                </a:solidFill>
                <a:latin typeface="Gill Sans MT" panose="020B0502020104020203" pitchFamily="34" charset="0"/>
              </a:rPr>
              <a:t>: </a:t>
            </a:r>
            <a:r>
              <a:rPr lang="pt-BR" sz="1300" dirty="0">
                <a:latin typeface="Gill Sans MT" panose="020B0502020104020203" pitchFamily="34" charset="0"/>
              </a:rPr>
              <a:t>O litisconsórcio ativo na recuperação judicial, no caso da consolidação processual, é facultativo (portanto, não necessário) e simples (portanto, não unitário).</a:t>
            </a:r>
            <a:endParaRPr lang="pt-BR" sz="1300" dirty="0">
              <a:solidFill>
                <a:schemeClr val="tx1"/>
              </a:solidFill>
              <a:latin typeface="Gill Sans MT" panose="020B0502020104020203" pitchFamily="34" charset="0"/>
            </a:endParaRPr>
          </a:p>
          <a:p>
            <a:pPr marL="742950" lvl="2" indent="-285750" algn="just">
              <a:lnSpc>
                <a:spcPct val="150000"/>
              </a:lnSpc>
            </a:pPr>
            <a:r>
              <a:rPr kumimoji="0" lang="pt-BR" sz="13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a:t>
            </a:r>
            <a:r>
              <a:rPr lang="pt-BR" sz="1300" i="1" dirty="0">
                <a:latin typeface="Gill Sans MT" panose="020B0502020104020203" pitchFamily="34" charset="0"/>
                <a:cs typeface="Arial" panose="020B0604020202020204" pitchFamily="34" charset="0"/>
              </a:rPr>
              <a:t>O deferimento do processamento em conjunto da recuperação judicial ou extrajudicial das sociedades do grupo requerente, isto é, em </a:t>
            </a:r>
            <a:r>
              <a:rPr lang="pt-BR" sz="1300" b="1" i="1" u="sng" dirty="0">
                <a:latin typeface="Gill Sans MT" panose="020B0502020104020203" pitchFamily="34" charset="0"/>
                <a:cs typeface="Arial" panose="020B0604020202020204" pitchFamily="34" charset="0"/>
              </a:rPr>
              <a:t>litisconsórcio ativo, facultativo e comum</a:t>
            </a:r>
            <a:r>
              <a:rPr lang="pt-BR" sz="1300" i="1" dirty="0">
                <a:latin typeface="Gill Sans MT" panose="020B0502020104020203" pitchFamily="34" charset="0"/>
                <a:cs typeface="Arial" panose="020B0604020202020204" pitchFamily="34" charset="0"/>
              </a:rPr>
              <a:t>.</a:t>
            </a:r>
            <a:r>
              <a:rPr lang="pt-BR" sz="1300" dirty="0">
                <a:latin typeface="Gill Sans MT" panose="020B0502020104020203" pitchFamily="34" charset="0"/>
                <a:cs typeface="Arial" panose="020B0604020202020204" pitchFamily="34" charset="0"/>
              </a:rPr>
              <a:t>” (Cf. Maria Isabel Fontana, Lei de Recuperação e Falência Pontos relevantes e controversos da reforma pela Lei 14.112/20, coord. Paulo Furtado de Oliveira Filho, Editora Foco, 2021; grifamos).</a:t>
            </a:r>
          </a:p>
          <a:p>
            <a:pPr marL="742950" lvl="2" indent="-285750" algn="just">
              <a:lnSpc>
                <a:spcPct val="150000"/>
              </a:lnSpc>
            </a:pPr>
            <a:r>
              <a:rPr kumimoji="0" lang="pt-BR" sz="1300" b="0" i="1" u="none" strike="noStrike" kern="1200" cap="none" spc="0" normalizeH="0" baseline="0" noProof="0" dirty="0">
                <a:ln>
                  <a:noFill/>
                </a:ln>
                <a:solidFill>
                  <a:prstClr val="black"/>
                </a:solidFill>
                <a:effectLst/>
                <a:uLnTx/>
                <a:uFillTx/>
                <a:latin typeface="Gill Sans MT" panose="020B0502020104020203" pitchFamily="34" charset="0"/>
                <a:cs typeface="Arial" panose="020B0604020202020204" pitchFamily="34" charset="0"/>
              </a:rPr>
              <a:t>“</a:t>
            </a:r>
            <a:r>
              <a:rPr lang="pt-BR" sz="1300" i="1" dirty="0">
                <a:latin typeface="Gill Sans MT" panose="020B0502020104020203" pitchFamily="34" charset="0"/>
                <a:cs typeface="Arial" panose="020B0604020202020204" pitchFamily="34" charset="0"/>
              </a:rPr>
              <a:t>Trata-se de </a:t>
            </a:r>
            <a:r>
              <a:rPr lang="pt-BR" sz="1300" b="1" i="1" u="sng" dirty="0">
                <a:latin typeface="Gill Sans MT" panose="020B0502020104020203" pitchFamily="34" charset="0"/>
                <a:cs typeface="Arial" panose="020B0604020202020204" pitchFamily="34" charset="0"/>
              </a:rPr>
              <a:t>litisconsórcio facultativo ou consolidação processual</a:t>
            </a:r>
            <a:r>
              <a:rPr lang="pt-BR" sz="1300" i="1" dirty="0">
                <a:latin typeface="Gill Sans MT" panose="020B0502020104020203" pitchFamily="34" charset="0"/>
                <a:cs typeface="Arial" panose="020B0604020202020204" pitchFamily="34" charset="0"/>
              </a:rPr>
              <a:t>, em que apenas algumas sociedades pertencentes ao grupo poderão pretender litigar conjuntamente, sem que haja a necessidade de inclusão das demais. Nada impediria que as referidas sociedades promovessem processos autônomos de recuperação judicial, assim como poderiam procurar se reestruturar de outra forma, ou ingressar com pedido de autofalência. (...). Na consolidação processual, preenchidos os requisitos legais, o processo poderá ser promovido em conjunto pelos litisconsortes, </a:t>
            </a:r>
            <a:r>
              <a:rPr lang="pt-BR" sz="1300" b="1" i="1" u="sng" dirty="0">
                <a:latin typeface="Gill Sans MT" panose="020B0502020104020203" pitchFamily="34" charset="0"/>
                <a:cs typeface="Arial" panose="020B0604020202020204" pitchFamily="34" charset="0"/>
              </a:rPr>
              <a:t>embora os efeitos não necessitem ser unitários</a:t>
            </a:r>
            <a:r>
              <a:rPr lang="pt-BR" sz="1300" i="1" dirty="0">
                <a:latin typeface="Gill Sans MT" panose="020B0502020104020203" pitchFamily="34" charset="0"/>
                <a:cs typeface="Arial" panose="020B0604020202020204" pitchFamily="34" charset="0"/>
              </a:rPr>
              <a:t>. Em virtude disso, na consolidação processual, </a:t>
            </a:r>
            <a:r>
              <a:rPr lang="pt-BR" sz="1300" i="1" u="sng" dirty="0">
                <a:latin typeface="Gill Sans MT" panose="020B0502020104020203" pitchFamily="34" charset="0"/>
                <a:cs typeface="Arial" panose="020B0604020202020204" pitchFamily="34" charset="0"/>
              </a:rPr>
              <a:t>as dívidas de todo o grupo ou das demais sociedades que o integram não devem ser consolidadas num quadro-geral de credores único</a:t>
            </a:r>
            <a:r>
              <a:rPr lang="pt-BR" sz="1300" i="1" dirty="0">
                <a:latin typeface="Gill Sans MT" panose="020B0502020104020203" pitchFamily="34" charset="0"/>
                <a:cs typeface="Arial" panose="020B0604020202020204" pitchFamily="34" charset="0"/>
              </a:rPr>
              <a:t>, bem como não devem ser submetidas a um único plano de recuperação.</a:t>
            </a:r>
            <a:r>
              <a:rPr lang="pt-BR" sz="1300" dirty="0">
                <a:latin typeface="Gill Sans MT" panose="020B0502020104020203" pitchFamily="34" charset="0"/>
                <a:cs typeface="Arial" panose="020B0604020202020204" pitchFamily="34" charset="0"/>
              </a:rPr>
              <a:t>” (Cf. Marcelo Barbosa </a:t>
            </a:r>
            <a:r>
              <a:rPr lang="pt-BR" sz="1300" dirty="0" err="1">
                <a:latin typeface="Gill Sans MT" panose="020B0502020104020203" pitchFamily="34" charset="0"/>
                <a:cs typeface="Arial" panose="020B0604020202020204" pitchFamily="34" charset="0"/>
              </a:rPr>
              <a:t>Sacramone</a:t>
            </a:r>
            <a:r>
              <a:rPr lang="pt-BR" sz="1300" dirty="0">
                <a:latin typeface="Gill Sans MT" panose="020B0502020104020203" pitchFamily="34" charset="0"/>
                <a:cs typeface="Arial" panose="020B0604020202020204" pitchFamily="34" charset="0"/>
              </a:rPr>
              <a:t>, Comentários à Lei de Recuperação de Empresas e Falência, 2ª ed., Ed. </a:t>
            </a:r>
            <a:r>
              <a:rPr lang="pt-BR" sz="1300" dirty="0" err="1">
                <a:latin typeface="Gill Sans MT" panose="020B0502020104020203" pitchFamily="34" charset="0"/>
                <a:cs typeface="Arial" panose="020B0604020202020204" pitchFamily="34" charset="0"/>
              </a:rPr>
              <a:t>SaraivaJur</a:t>
            </a:r>
            <a:r>
              <a:rPr lang="pt-BR" sz="1300" dirty="0">
                <a:latin typeface="Gill Sans MT" panose="020B0502020104020203" pitchFamily="34" charset="0"/>
                <a:cs typeface="Arial" panose="020B0604020202020204" pitchFamily="34" charset="0"/>
              </a:rPr>
              <a:t>, 2021, p. 647-648; grifamos).</a:t>
            </a:r>
          </a:p>
          <a:p>
            <a:pPr marL="742950" lvl="2" indent="-285750" algn="just">
              <a:lnSpc>
                <a:spcPct val="150000"/>
              </a:lnSpc>
            </a:pPr>
            <a:r>
              <a:rPr lang="pt-BR" sz="1300" i="1" dirty="0">
                <a:latin typeface="Gill Sans MT" panose="020B0502020104020203" pitchFamily="34" charset="0"/>
                <a:cs typeface="Arial" panose="020B0604020202020204" pitchFamily="34" charset="0"/>
              </a:rPr>
              <a:t>“(...) cabe destacar que, a princípio, a consolidação processual refere-se a casos em que </a:t>
            </a:r>
            <a:r>
              <a:rPr lang="pt-BR" sz="1300" b="1" i="1" u="sng" dirty="0">
                <a:latin typeface="Gill Sans MT" panose="020B0502020104020203" pitchFamily="34" charset="0"/>
                <a:cs typeface="Arial" panose="020B0604020202020204" pitchFamily="34" charset="0"/>
              </a:rPr>
              <a:t>o litisconsórcio não é nem necessário nem unitário</a:t>
            </a:r>
            <a:r>
              <a:rPr lang="pt-BR" sz="1300" i="1" dirty="0">
                <a:latin typeface="Gill Sans MT" panose="020B0502020104020203" pitchFamily="34" charset="0"/>
                <a:cs typeface="Arial" panose="020B0604020202020204" pitchFamily="34" charset="0"/>
              </a:rPr>
              <a:t>. O primeiro aspecto significa que as devedoras poderiam ter optado pelo ajuizamento individual de ações de recuperação judicial, e estas seriam apreciadas e resultariam em provimento com efeitos apenas para as respectivas partes processuais. Há, portanto, um litisconsórcio facultativo. Dizer que o litisconsórcio não é unitário, por sua vez, é afirmar que a ação dirá respeito a partes autônomas em sentido processual, ou seja, </a:t>
            </a:r>
            <a:r>
              <a:rPr lang="pt-BR" sz="1300" i="1" u="sng" dirty="0">
                <a:latin typeface="Gill Sans MT" panose="020B0502020104020203" pitchFamily="34" charset="0"/>
                <a:cs typeface="Arial" panose="020B0604020202020204" pitchFamily="34" charset="0"/>
              </a:rPr>
              <a:t>que as devedoras serão sujeitos de posições processuais próprias e diferentes daquelas ocupadas pelas litisconsortes</a:t>
            </a:r>
            <a:r>
              <a:rPr lang="pt-BR" sz="1300" i="1" dirty="0">
                <a:latin typeface="Gill Sans MT" panose="020B0502020104020203" pitchFamily="34" charset="0"/>
                <a:cs typeface="Arial" panose="020B0604020202020204" pitchFamily="34" charset="0"/>
              </a:rPr>
              <a:t>. Identifica-se uma pluralidade de demandas que se unem formalmente em um só processo. </a:t>
            </a:r>
            <a:r>
              <a:rPr lang="pt-BR" sz="1300" b="1" i="1" u="sng" dirty="0">
                <a:latin typeface="Gill Sans MT" panose="020B0502020104020203" pitchFamily="34" charset="0"/>
                <a:cs typeface="Arial" panose="020B0604020202020204" pitchFamily="34" charset="0"/>
              </a:rPr>
              <a:t>Pode-se dizer, então, tratar-se de litisconsórcio facultativo comum</a:t>
            </a:r>
            <a:r>
              <a:rPr lang="pt-BR" sz="1300" i="1" dirty="0">
                <a:latin typeface="Gill Sans MT" panose="020B0502020104020203" pitchFamily="34" charset="0"/>
                <a:cs typeface="Arial" panose="020B0604020202020204" pitchFamily="34" charset="0"/>
              </a:rPr>
              <a:t>.</a:t>
            </a:r>
            <a:r>
              <a:rPr lang="pt-BR" sz="1300" dirty="0">
                <a:latin typeface="Gill Sans MT" panose="020B0502020104020203" pitchFamily="34" charset="0"/>
                <a:cs typeface="Arial" panose="020B0604020202020204" pitchFamily="34" charset="0"/>
              </a:rPr>
              <a:t>” (Cf. Sheila C. Neder. “Grupos de Sociedades e Recuperação Judicial: O Indispensável Encontro de Direitos Societário, Processual e Concursal, in YARSHELL, Flávio Luiz; PEREIRA, Guilherme Setoguti J. (</a:t>
            </a:r>
            <a:r>
              <a:rPr lang="pt-BR" sz="1300" dirty="0" err="1">
                <a:latin typeface="Gill Sans MT" panose="020B0502020104020203" pitchFamily="34" charset="0"/>
                <a:cs typeface="Arial" panose="020B0604020202020204" pitchFamily="34" charset="0"/>
              </a:rPr>
              <a:t>Cords</a:t>
            </a:r>
            <a:r>
              <a:rPr lang="pt-BR" sz="1300" dirty="0">
                <a:latin typeface="Gill Sans MT" panose="020B0502020104020203" pitchFamily="34" charset="0"/>
                <a:cs typeface="Arial" panose="020B0604020202020204" pitchFamily="34" charset="0"/>
              </a:rPr>
              <a:t>.). Processo Societário II, São Paulo, </a:t>
            </a:r>
            <a:r>
              <a:rPr lang="pt-BR" sz="1300" dirty="0" err="1">
                <a:latin typeface="Gill Sans MT" panose="020B0502020104020203" pitchFamily="34" charset="0"/>
                <a:cs typeface="Arial" panose="020B0604020202020204" pitchFamily="34" charset="0"/>
              </a:rPr>
              <a:t>Quartier</a:t>
            </a:r>
            <a:r>
              <a:rPr lang="pt-BR" sz="1300" dirty="0">
                <a:latin typeface="Gill Sans MT" panose="020B0502020104020203" pitchFamily="34" charset="0"/>
                <a:cs typeface="Arial" panose="020B0604020202020204" pitchFamily="34" charset="0"/>
              </a:rPr>
              <a:t> Latin, 2015, p. 754).</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649808" y="6356350"/>
            <a:ext cx="266700" cy="365125"/>
          </a:xfrm>
        </p:spPr>
        <p:txBody>
          <a:bodyPr/>
          <a:lstStyle/>
          <a:p>
            <a:fld id="{D9343702-FF75-4F0F-911D-7F318FA71B5F}" type="slidenum">
              <a:rPr lang="pt-BR" smtClean="0"/>
              <a:t>5</a:t>
            </a:fld>
            <a:endParaRPr lang="pt-BR" dirty="0"/>
          </a:p>
        </p:txBody>
      </p:sp>
    </p:spTree>
    <p:extLst>
      <p:ext uri="{BB962C8B-B14F-4D97-AF65-F5344CB8AC3E}">
        <p14:creationId xmlns:p14="http://schemas.microsoft.com/office/powerpoint/2010/main" val="238450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838200" y="136525"/>
            <a:ext cx="10811608" cy="1147152"/>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3. Consolidação Processual (= economia processual)</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1741268"/>
            <a:ext cx="11660777" cy="3437401"/>
          </a:xfrm>
        </p:spPr>
        <p:txBody>
          <a:bodyPr>
            <a:normAutofit fontScale="92500" lnSpcReduction="10000"/>
          </a:bodyPr>
          <a:lstStyle/>
          <a:p>
            <a:pPr marL="360363" indent="-360363" algn="just">
              <a:lnSpc>
                <a:spcPct val="150000"/>
              </a:lnSpc>
              <a:buFont typeface="Wingdings" panose="05000000000000000000" pitchFamily="2" charset="2"/>
              <a:buChar char="Ø"/>
            </a:pPr>
            <a:r>
              <a:rPr lang="pt-BR" sz="1600" b="1" u="sng" dirty="0">
                <a:solidFill>
                  <a:schemeClr val="accent2"/>
                </a:solidFill>
                <a:latin typeface="Gill Sans MT" panose="020B0502020104020203" pitchFamily="34" charset="0"/>
                <a:cs typeface="Arial" panose="020B0604020202020204" pitchFamily="34" charset="0"/>
              </a:rPr>
              <a:t>Razão de ser do litisconsórcio facultativo e unitário:</a:t>
            </a:r>
            <a:r>
              <a:rPr lang="pt-BR" sz="1600" dirty="0">
                <a:solidFill>
                  <a:schemeClr val="accent2"/>
                </a:solidFill>
                <a:latin typeface="Gill Sans MT" panose="020B0502020104020203" pitchFamily="34" charset="0"/>
                <a:cs typeface="Arial" panose="020B0604020202020204" pitchFamily="34" charset="0"/>
              </a:rPr>
              <a:t> </a:t>
            </a:r>
            <a:r>
              <a:rPr lang="pt-BR" sz="1600" dirty="0">
                <a:latin typeface="Gill Sans MT" panose="020B0502020104020203" pitchFamily="34" charset="0"/>
                <a:cs typeface="Arial" panose="020B0604020202020204" pitchFamily="34" charset="0"/>
              </a:rPr>
              <a:t>a noção de que a consolidação processual se trata de um litisconsórcio facultativo e simples decorre da legitimidade exclusiva do devedor de requerer a RJ (LRF, art. 48), bem como da necessidade de se prestigiar os objetivos da Lei: “</a:t>
            </a:r>
            <a:r>
              <a:rPr lang="pt-BR" sz="1600" b="0" i="1" dirty="0">
                <a:solidFill>
                  <a:srgbClr val="000000"/>
                </a:solidFill>
                <a:effectLst/>
                <a:latin typeface="Gill Sans MT" panose="020B0502020104020203" pitchFamily="34" charset="0"/>
              </a:rPr>
              <a:t>viabilizar a superação da situação de crise econômico-financeira do devedor, a fim de permitir a manutenção da fonte produtora, do emprego dos trabalhadores e dos interesses dos credores, promovendo, assim, a preservação da empresa, sua função social e o estímulo à atividade econômica</a:t>
            </a:r>
            <a:r>
              <a:rPr lang="pt-BR" sz="1600" dirty="0">
                <a:latin typeface="Gill Sans MT" panose="020B0502020104020203" pitchFamily="34" charset="0"/>
                <a:cs typeface="Arial" panose="020B0604020202020204" pitchFamily="34" charset="0"/>
              </a:rPr>
              <a:t>” (LRF, art. 47).</a:t>
            </a:r>
          </a:p>
          <a:p>
            <a:pPr marL="360363" indent="-360363" algn="just">
              <a:lnSpc>
                <a:spcPct val="150000"/>
              </a:lnSpc>
              <a:buFont typeface="Wingdings" panose="05000000000000000000" pitchFamily="2" charset="2"/>
              <a:buChar char="Ø"/>
            </a:pPr>
            <a:r>
              <a:rPr lang="pt-BR" sz="1600" b="1" u="sng" dirty="0">
                <a:solidFill>
                  <a:schemeClr val="accent2"/>
                </a:solidFill>
                <a:latin typeface="Gill Sans MT" panose="020B0502020104020203" pitchFamily="34" charset="0"/>
              </a:rPr>
              <a:t>Consolidação processual que não se confunde com a consolidação substancial</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e</a:t>
            </a:r>
            <a:r>
              <a:rPr lang="pt-BR" sz="1600" dirty="0">
                <a:solidFill>
                  <a:schemeClr val="tx1"/>
                </a:solidFill>
                <a:latin typeface="Gill Sans MT" panose="020B0502020104020203" pitchFamily="34" charset="0"/>
              </a:rPr>
              <a:t>m razão da autonomia jurídica e patrimonial das sociedades pertencentes a grupos, a consolidação processual, por si só, não acarreta a consolidação substancial, isto é, tratamento unificado de ativos e passivos. </a:t>
            </a:r>
            <a:r>
              <a:rPr lang="pt-BR" sz="1600" dirty="0">
                <a:latin typeface="Gill Sans MT" panose="020B0502020104020203" pitchFamily="34" charset="0"/>
              </a:rPr>
              <a:t>A consolidação processual </a:t>
            </a:r>
            <a:r>
              <a:rPr lang="pt-BR" sz="1600" u="sng" dirty="0">
                <a:latin typeface="Gill Sans MT" panose="020B0502020104020203" pitchFamily="34" charset="0"/>
              </a:rPr>
              <a:t>não</a:t>
            </a:r>
            <a:r>
              <a:rPr lang="pt-BR" sz="1600" dirty="0">
                <a:latin typeface="Gill Sans MT" panose="020B0502020104020203" pitchFamily="34" charset="0"/>
              </a:rPr>
              <a:t> conduz automaticamente à consolidação substancial, “</a:t>
            </a:r>
            <a:r>
              <a:rPr lang="pt-BR" sz="1600" i="1" dirty="0">
                <a:latin typeface="Gill Sans MT" panose="020B0502020104020203" pitchFamily="34" charset="0"/>
              </a:rPr>
              <a:t>sendo imprescindível que se verifiquem requisitos como a existência de garantias cruzadas, a unidade de instalações físicas, o uso de contas centralizadas, a adoção de regime de caixa único, dentro outros</a:t>
            </a:r>
            <a:r>
              <a:rPr lang="pt-BR" sz="1600" dirty="0">
                <a:latin typeface="Gill Sans MT" panose="020B0502020104020203" pitchFamily="34" charset="0"/>
              </a:rPr>
              <a:t>” (Cf.  André Santa Cruz, Direito Empresarial, Vol. único, 10ª </a:t>
            </a:r>
            <a:r>
              <a:rPr lang="pt-BR" sz="1600" dirty="0" err="1">
                <a:latin typeface="Gill Sans MT" panose="020B0502020104020203" pitchFamily="34" charset="0"/>
              </a:rPr>
              <a:t>ed</a:t>
            </a:r>
            <a:r>
              <a:rPr lang="pt-BR" sz="1600" dirty="0">
                <a:latin typeface="Gill Sans MT" panose="020B0502020104020203" pitchFamily="34" charset="0"/>
              </a:rPr>
              <a:t>.,Rio de Janeiro: Forense, São Paulo: Editora Método, 2020, p. 1321).</a:t>
            </a:r>
          </a:p>
          <a:p>
            <a:pPr marL="360363" indent="-360363" algn="just">
              <a:lnSpc>
                <a:spcPct val="150000"/>
              </a:lnSpc>
              <a:buFont typeface="Wingdings" panose="05000000000000000000" pitchFamily="2" charset="2"/>
              <a:buChar char="Ø"/>
            </a:pPr>
            <a:endParaRPr lang="pt-BR" sz="1600" dirty="0">
              <a:solidFill>
                <a:schemeClr val="tx1"/>
              </a:solidFill>
              <a:latin typeface="Gill Sans MT" panose="020B0502020104020203" pitchFamily="34" charset="0"/>
            </a:endParaRP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6</a:t>
            </a:fld>
            <a:endParaRPr lang="pt-BR" dirty="0"/>
          </a:p>
        </p:txBody>
      </p:sp>
    </p:spTree>
    <p:extLst>
      <p:ext uri="{BB962C8B-B14F-4D97-AF65-F5344CB8AC3E}">
        <p14:creationId xmlns:p14="http://schemas.microsoft.com/office/powerpoint/2010/main" val="2793585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97877" y="136525"/>
            <a:ext cx="11328511" cy="988890"/>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4. Consolidação Substancial (= soerguimento conjunto e único)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1208892"/>
            <a:ext cx="11660777" cy="5209004"/>
          </a:xfrm>
        </p:spPr>
        <p:txBody>
          <a:bodyPr>
            <a:normAutofit lnSpcReduction="10000"/>
          </a:bodyPr>
          <a:lstStyle/>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Conceito</a:t>
            </a:r>
            <a:r>
              <a:rPr lang="pt-BR" sz="1600" b="1" dirty="0">
                <a:solidFill>
                  <a:schemeClr val="accent2"/>
                </a:solidFill>
                <a:latin typeface="Gill Sans MT" panose="020B0502020104020203" pitchFamily="34" charset="0"/>
              </a:rPr>
              <a:t>: </a:t>
            </a:r>
            <a:r>
              <a:rPr lang="pt-BR" altLang="pt-BR" sz="1600" dirty="0">
                <a:solidFill>
                  <a:schemeClr val="tx1"/>
                </a:solidFill>
              </a:rPr>
              <a:t>medida que visa à unificação de ativos e passivos indistintamente, de modo que todas as sociedades em recuperação se responsabilizam pelos credores e todos os credores assumem riscos do grupo</a:t>
            </a:r>
            <a:r>
              <a:rPr lang="pt-BR" sz="1600" dirty="0">
                <a:solidFill>
                  <a:schemeClr val="tx1"/>
                </a:solidFill>
                <a:latin typeface="Gill Sans MT" panose="020B0502020104020203" pitchFamily="34" charset="0"/>
              </a:rPr>
              <a:t>.</a:t>
            </a:r>
          </a:p>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Dispositivos legais</a:t>
            </a:r>
            <a:r>
              <a:rPr lang="pt-BR" sz="1600" dirty="0">
                <a:solidFill>
                  <a:schemeClr val="accent2"/>
                </a:solidFill>
                <a:latin typeface="Gill Sans MT" panose="020B0502020104020203" pitchFamily="34" charset="0"/>
              </a:rPr>
              <a:t>: </a:t>
            </a:r>
            <a:r>
              <a:rPr lang="pt-BR" sz="1600" dirty="0">
                <a:solidFill>
                  <a:schemeClr val="tx1"/>
                </a:solidFill>
                <a:latin typeface="Gill Sans MT" panose="020B0502020104020203" pitchFamily="34" charset="0"/>
              </a:rPr>
              <a:t>art. 69-J e seguintes da Lei 11.101/05.</a:t>
            </a:r>
          </a:p>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Ocorrência (e redundância legal):</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a:t>
            </a:r>
            <a:r>
              <a:rPr lang="pt-BR" sz="1600" i="1" dirty="0"/>
              <a:t>O juiz poderá, de forma excepcional, independentemente da realização de assembleia-geral, autorizar a consolidação substancial de ativos e passivos dos devedores integrantes do mesmo grupo econômico que estejam em recuperação judicial sob consolidação processual, apenas quando constatar a interconexão </a:t>
            </a:r>
            <a:r>
              <a:rPr lang="pt-BR" sz="1600" b="1" i="1" u="sng" dirty="0"/>
              <a:t>E</a:t>
            </a:r>
            <a:r>
              <a:rPr lang="pt-BR" sz="1600" i="1" dirty="0"/>
              <a:t> a confusão entre ativos ou passivos dos devedores, de modo que não seja possível identificar a sua titularidade sem excessivo dispêndio de tempo ou de recursos, </a:t>
            </a:r>
            <a:r>
              <a:rPr lang="pt-BR" sz="1600" b="1" i="1" u="sng" dirty="0"/>
              <a:t>CUMULATIVAMENTE</a:t>
            </a:r>
            <a:r>
              <a:rPr lang="pt-BR" sz="1600" i="1" dirty="0"/>
              <a:t> com a ocorrência de, no mínimo, 2 (duas) das seguintes hipóteses: I - existência de garantias cruzadas; II - relação de controle ou de dependência; III - identidade total ou parcial do quadro societário; e IV - atuação conjunta no mercado entre os postulantes</a:t>
            </a:r>
            <a:r>
              <a:rPr lang="pt-BR" sz="1600" dirty="0"/>
              <a:t>.” (art. 69-J).</a:t>
            </a:r>
          </a:p>
          <a:p>
            <a:pPr marL="360363" indent="-360363" algn="just" eaLnBrk="1" fontAlgn="auto" hangingPunct="1">
              <a:lnSpc>
                <a:spcPct val="160000"/>
              </a:lnSpc>
              <a:spcAft>
                <a:spcPts val="0"/>
              </a:spcAft>
              <a:buFont typeface="Wingdings" panose="05000000000000000000" pitchFamily="2" charset="2"/>
              <a:buChar char="Ø"/>
              <a:defRPr/>
            </a:pPr>
            <a:r>
              <a:rPr lang="pt-BR" sz="1600" b="1" u="sng" dirty="0">
                <a:solidFill>
                  <a:schemeClr val="accent2"/>
                </a:solidFill>
                <a:latin typeface="Gill Sans MT" panose="020B0502020104020203" pitchFamily="34" charset="0"/>
              </a:rPr>
              <a:t>Efeitos e consequências</a:t>
            </a:r>
            <a:r>
              <a:rPr lang="pt-BR" sz="1600" dirty="0">
                <a:solidFill>
                  <a:schemeClr val="accent2"/>
                </a:solidFill>
                <a:latin typeface="Gill Sans MT" panose="020B0502020104020203" pitchFamily="34" charset="0"/>
              </a:rPr>
              <a:t>: </a:t>
            </a:r>
            <a:r>
              <a:rPr lang="pt-BR" sz="1600" dirty="0">
                <a:latin typeface="Gill Sans MT" panose="020B0502020104020203" pitchFamily="34" charset="0"/>
              </a:rPr>
              <a:t>admitida a consolidação substancial os devedores apresentarão </a:t>
            </a:r>
            <a:r>
              <a:rPr lang="pt-BR" sz="1600" u="sng" dirty="0">
                <a:latin typeface="Gill Sans MT" panose="020B0502020104020203" pitchFamily="34" charset="0"/>
              </a:rPr>
              <a:t>plano unitário</a:t>
            </a:r>
            <a:r>
              <a:rPr lang="pt-BR" sz="1600" dirty="0">
                <a:latin typeface="Gill Sans MT" panose="020B0502020104020203" pitchFamily="34" charset="0"/>
              </a:rPr>
              <a:t>, que discriminará os meios de recuperação a serem empregados e será submetido a uma assembleia-geral de credores para a qual serão convocados os credores dos devedores (art. 69-L).</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7</a:t>
            </a:fld>
            <a:endParaRPr lang="pt-BR" dirty="0"/>
          </a:p>
        </p:txBody>
      </p:sp>
    </p:spTree>
    <p:extLst>
      <p:ext uri="{BB962C8B-B14F-4D97-AF65-F5344CB8AC3E}">
        <p14:creationId xmlns:p14="http://schemas.microsoft.com/office/powerpoint/2010/main" val="1766589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97877" y="136525"/>
            <a:ext cx="11328511" cy="988890"/>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4. Consolidação Substancial (= soerguimento conjunto e único)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1596242"/>
            <a:ext cx="11660777" cy="3257112"/>
          </a:xfrm>
        </p:spPr>
        <p:txBody>
          <a:bodyPr>
            <a:normAutofit/>
          </a:bodyPr>
          <a:lstStyle/>
          <a:p>
            <a:pPr marL="360363" indent="-360363" algn="just" eaLnBrk="1" fontAlgn="auto" hangingPunct="1">
              <a:lnSpc>
                <a:spcPct val="160000"/>
              </a:lnSpc>
              <a:spcAft>
                <a:spcPts val="0"/>
              </a:spcAft>
              <a:buFont typeface="Wingdings" panose="05000000000000000000" pitchFamily="2" charset="2"/>
              <a:buChar char="Ø"/>
              <a:defRPr/>
            </a:pPr>
            <a:r>
              <a:rPr lang="pt-BR" sz="1800" b="1" u="sng" dirty="0">
                <a:solidFill>
                  <a:schemeClr val="accent2"/>
                </a:solidFill>
                <a:latin typeface="Gill Sans MT" panose="020B0502020104020203" pitchFamily="34" charset="0"/>
              </a:rPr>
              <a:t>Consolidação processual obrigatória</a:t>
            </a:r>
            <a:r>
              <a:rPr lang="pt-BR" sz="1800" b="1" dirty="0">
                <a:solidFill>
                  <a:schemeClr val="accent2"/>
                </a:solidFill>
                <a:latin typeface="Gill Sans MT" panose="020B0502020104020203" pitchFamily="34" charset="0"/>
              </a:rPr>
              <a:t>: </a:t>
            </a:r>
            <a:r>
              <a:rPr lang="pt-BR" sz="1800" dirty="0">
                <a:latin typeface="Gill Sans MT" panose="020B0502020104020203" pitchFamily="34" charset="0"/>
              </a:rPr>
              <a:t>se presentes os requisitos necessários (“</a:t>
            </a:r>
            <a:r>
              <a:rPr lang="pt-BR" sz="1800" i="1" dirty="0">
                <a:latin typeface="Gill Sans MT" panose="020B0502020104020203" pitchFamily="34" charset="0"/>
              </a:rPr>
              <a:t>interconexão e a confusão entre ativos ou passivos dos devedores, de modo que não seja possível identificar a sua titularidade sem excessivo dispêndio de tempo ou de recursos</a:t>
            </a:r>
            <a:r>
              <a:rPr lang="pt-BR" sz="1800" dirty="0">
                <a:latin typeface="Gill Sans MT" panose="020B0502020104020203" pitchFamily="34" charset="0"/>
              </a:rPr>
              <a:t>”, cumulativamente com a ocorrência de, no mínimo, duas das hipóteses previstas nos incisos do art. 69-J da </a:t>
            </a:r>
            <a:r>
              <a:rPr lang="pt-BR" sz="1800" dirty="0" err="1">
                <a:latin typeface="Gill Sans MT" panose="020B0502020104020203" pitchFamily="34" charset="0"/>
              </a:rPr>
              <a:t>LRFJ</a:t>
            </a:r>
            <a:r>
              <a:rPr lang="pt-BR" sz="1800" dirty="0">
                <a:latin typeface="Gill Sans MT" panose="020B0502020104020203" pitchFamily="34" charset="0"/>
              </a:rPr>
              <a:t>), a consolidação substancial deve ser deferida pelo juízo. </a:t>
            </a:r>
            <a:r>
              <a:rPr lang="pt-BR" sz="1800" b="1" u="sng" dirty="0">
                <a:latin typeface="Gill Sans MT" panose="020B0502020104020203" pitchFamily="34" charset="0"/>
              </a:rPr>
              <a:t>Caráter excepcional.</a:t>
            </a:r>
          </a:p>
          <a:p>
            <a:pPr marL="360363" indent="-360363" algn="just" eaLnBrk="1" fontAlgn="auto" hangingPunct="1">
              <a:lnSpc>
                <a:spcPct val="160000"/>
              </a:lnSpc>
              <a:spcAft>
                <a:spcPts val="0"/>
              </a:spcAft>
              <a:buFont typeface="Wingdings" panose="05000000000000000000" pitchFamily="2" charset="2"/>
              <a:buChar char="Ø"/>
              <a:defRPr/>
            </a:pPr>
            <a:r>
              <a:rPr lang="pt-BR" sz="1800" b="1" u="sng" dirty="0">
                <a:solidFill>
                  <a:schemeClr val="accent2"/>
                </a:solidFill>
                <a:latin typeface="Gill Sans MT" panose="020B0502020104020203" pitchFamily="34" charset="0"/>
              </a:rPr>
              <a:t>Consolidação processual voluntária</a:t>
            </a:r>
            <a:r>
              <a:rPr lang="pt-BR" sz="1800" dirty="0">
                <a:solidFill>
                  <a:schemeClr val="accent2"/>
                </a:solidFill>
                <a:latin typeface="Gill Sans MT" panose="020B0502020104020203" pitchFamily="34" charset="0"/>
              </a:rPr>
              <a:t>: </a:t>
            </a:r>
            <a:r>
              <a:rPr lang="pt-BR" sz="1800" dirty="0">
                <a:latin typeface="Gill Sans MT" panose="020B0502020104020203" pitchFamily="34" charset="0"/>
              </a:rPr>
              <a:t>a</a:t>
            </a:r>
            <a:r>
              <a:rPr lang="pt-BR" sz="1800" dirty="0">
                <a:solidFill>
                  <a:schemeClr val="tx1"/>
                </a:solidFill>
                <a:latin typeface="Gill Sans MT" panose="020B0502020104020203" pitchFamily="34" charset="0"/>
              </a:rPr>
              <a:t>provada pelos credores em </a:t>
            </a:r>
            <a:r>
              <a:rPr lang="pt-BR" sz="1800" dirty="0" err="1">
                <a:solidFill>
                  <a:schemeClr val="tx1"/>
                </a:solidFill>
                <a:latin typeface="Gill Sans MT" panose="020B0502020104020203" pitchFamily="34" charset="0"/>
              </a:rPr>
              <a:t>AGC</a:t>
            </a:r>
            <a:r>
              <a:rPr lang="pt-BR" sz="1800" dirty="0">
                <a:solidFill>
                  <a:schemeClr val="tx1"/>
                </a:solidFill>
                <a:latin typeface="Gill Sans MT" panose="020B0502020104020203" pitchFamily="34" charset="0"/>
              </a:rPr>
              <a:t>, como demonstração de que a superação da crise será melhor alcançada com a consolidação substancial.</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8</a:t>
            </a:fld>
            <a:endParaRPr lang="pt-BR" dirty="0"/>
          </a:p>
        </p:txBody>
      </p:sp>
    </p:spTree>
    <p:extLst>
      <p:ext uri="{BB962C8B-B14F-4D97-AF65-F5344CB8AC3E}">
        <p14:creationId xmlns:p14="http://schemas.microsoft.com/office/powerpoint/2010/main" val="3817691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8524B1-47AF-4725-B399-DEC6FA087D30}"/>
              </a:ext>
            </a:extLst>
          </p:cNvPr>
          <p:cNvSpPr>
            <a:spLocks noGrp="1"/>
          </p:cNvSpPr>
          <p:nvPr>
            <p:ph type="title"/>
          </p:nvPr>
        </p:nvSpPr>
        <p:spPr>
          <a:xfrm>
            <a:off x="509953" y="136525"/>
            <a:ext cx="11342077" cy="1147152"/>
          </a:xfrm>
        </p:spPr>
        <p:txBody>
          <a:bodyPr>
            <a:noAutofit/>
          </a:bodyPr>
          <a:lstStyle/>
          <a:p>
            <a:r>
              <a:rPr lang="pt-BR" sz="4000" cap="small"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rPr>
              <a:t>4. Consolidação Substancial (= soerguimento conjunto e único)</a:t>
            </a:r>
            <a:endParaRPr lang="pt-BR" sz="4000" dirty="0">
              <a:solidFill>
                <a:schemeClr val="accent1">
                  <a:lumMod val="75000"/>
                </a:schemeClr>
              </a:solidFill>
              <a:latin typeface="Calibri" panose="020F0502020204030204" pitchFamily="34" charset="0"/>
              <a:ea typeface="Cambria" panose="02040503050406030204" pitchFamily="18" charset="0"/>
              <a:cs typeface="Calibri" panose="020F0502020204030204" pitchFamily="34" charset="0"/>
            </a:endParaRPr>
          </a:p>
        </p:txBody>
      </p:sp>
      <p:sp>
        <p:nvSpPr>
          <p:cNvPr id="3" name="Espaço Reservado para Conteúdo 2">
            <a:extLst>
              <a:ext uri="{FF2B5EF4-FFF2-40B4-BE49-F238E27FC236}">
                <a16:creationId xmlns:a16="http://schemas.microsoft.com/office/drawing/2014/main" id="{9F35F1DD-591D-42ED-9EB0-95C26F0C5B2A}"/>
              </a:ext>
            </a:extLst>
          </p:cNvPr>
          <p:cNvSpPr>
            <a:spLocks noGrp="1"/>
          </p:cNvSpPr>
          <p:nvPr>
            <p:ph idx="1"/>
          </p:nvPr>
        </p:nvSpPr>
        <p:spPr>
          <a:xfrm>
            <a:off x="265611" y="1741268"/>
            <a:ext cx="11660777" cy="4140786"/>
          </a:xfrm>
        </p:spPr>
        <p:txBody>
          <a:bodyPr>
            <a:normAutofit/>
          </a:bodyPr>
          <a:lstStyle/>
          <a:p>
            <a:pPr marL="360363" indent="-360363" algn="just">
              <a:lnSpc>
                <a:spcPct val="160000"/>
              </a:lnSpc>
              <a:buFont typeface="Wingdings" panose="05000000000000000000" pitchFamily="2" charset="2"/>
              <a:buChar char="Ø"/>
            </a:pPr>
            <a:r>
              <a:rPr lang="pt-BR" sz="1600" b="1" u="sng" dirty="0">
                <a:solidFill>
                  <a:schemeClr val="accent2"/>
                </a:solidFill>
                <a:latin typeface="Gill Sans MT" panose="020B0502020104020203" pitchFamily="34" charset="0"/>
                <a:cs typeface="Arial" panose="020B0604020202020204" pitchFamily="34" charset="0"/>
              </a:rPr>
              <a:t>Evolução jurisprudencial</a:t>
            </a:r>
            <a:r>
              <a:rPr lang="pt-BR" sz="1600" b="1" dirty="0">
                <a:solidFill>
                  <a:schemeClr val="accent2"/>
                </a:solidFill>
                <a:latin typeface="Gill Sans MT" panose="020B0502020104020203" pitchFamily="34" charset="0"/>
                <a:cs typeface="Arial" panose="020B0604020202020204" pitchFamily="34" charset="0"/>
              </a:rPr>
              <a:t>: </a:t>
            </a:r>
            <a:r>
              <a:rPr lang="pt-BR" sz="1600" dirty="0">
                <a:latin typeface="Gill Sans MT" panose="020B0502020104020203" pitchFamily="34" charset="0"/>
                <a:cs typeface="Arial" panose="020B0604020202020204" pitchFamily="34" charset="0"/>
              </a:rPr>
              <a:t>Conforme reconhecido pela própria jurisprudência, antes da Lei 14.112/20, a jurisprudência “</a:t>
            </a:r>
            <a:r>
              <a:rPr lang="pt-BR" sz="1600" i="1" dirty="0">
                <a:latin typeface="Gill Sans MT" panose="020B0502020104020203" pitchFamily="34" charset="0"/>
                <a:cs typeface="Arial" panose="020B0604020202020204" pitchFamily="34" charset="0"/>
              </a:rPr>
              <a:t>já vinha aplicando a consolidação substancial de forma obrigatória e sem a aquiescência dos credores mediante o preenchimento dos seguintes requisitos: (i) interconexão entre ‘empresas’ do grupo; (ii) garantias cruzadas; (</a:t>
            </a:r>
            <a:r>
              <a:rPr lang="pt-BR" sz="1600" i="1" dirty="0" err="1">
                <a:latin typeface="Gill Sans MT" panose="020B0502020104020203" pitchFamily="34" charset="0"/>
                <a:cs typeface="Arial" panose="020B0604020202020204" pitchFamily="34" charset="0"/>
              </a:rPr>
              <a:t>iii</a:t>
            </a:r>
            <a:r>
              <a:rPr lang="pt-BR" sz="1600" i="1" dirty="0">
                <a:latin typeface="Gill Sans MT" panose="020B0502020104020203" pitchFamily="34" charset="0"/>
                <a:cs typeface="Arial" panose="020B0604020202020204" pitchFamily="34" charset="0"/>
              </a:rPr>
              <a:t>) confusão de patrimônio e responsabilidade; (</a:t>
            </a:r>
            <a:r>
              <a:rPr lang="pt-BR" sz="1600" i="1" dirty="0" err="1">
                <a:latin typeface="Gill Sans MT" panose="020B0502020104020203" pitchFamily="34" charset="0"/>
                <a:cs typeface="Arial" panose="020B0604020202020204" pitchFamily="34" charset="0"/>
              </a:rPr>
              <a:t>iv</a:t>
            </a:r>
            <a:r>
              <a:rPr lang="pt-BR" sz="1600" i="1" dirty="0">
                <a:latin typeface="Gill Sans MT" panose="020B0502020104020203" pitchFamily="34" charset="0"/>
                <a:cs typeface="Arial" panose="020B0604020202020204" pitchFamily="34" charset="0"/>
              </a:rPr>
              <a:t>) atuação conjunta das ‘empresas’ no mercado; (v) coincidência de diretores; (vi) coincidência de sócios; (</a:t>
            </a:r>
            <a:r>
              <a:rPr lang="pt-BR" sz="1600" i="1" dirty="0" err="1">
                <a:latin typeface="Gill Sans MT" panose="020B0502020104020203" pitchFamily="34" charset="0"/>
                <a:cs typeface="Arial" panose="020B0604020202020204" pitchFamily="34" charset="0"/>
              </a:rPr>
              <a:t>vii</a:t>
            </a:r>
            <a:r>
              <a:rPr lang="pt-BR" sz="1600" i="1" dirty="0">
                <a:latin typeface="Gill Sans MT" panose="020B0502020104020203" pitchFamily="34" charset="0"/>
                <a:cs typeface="Arial" panose="020B0604020202020204" pitchFamily="34" charset="0"/>
              </a:rPr>
              <a:t>) relação de controle e/ou dependência; (</a:t>
            </a:r>
            <a:r>
              <a:rPr lang="pt-BR" sz="1600" i="1" dirty="0" err="1">
                <a:latin typeface="Gill Sans MT" panose="020B0502020104020203" pitchFamily="34" charset="0"/>
                <a:cs typeface="Arial" panose="020B0604020202020204" pitchFamily="34" charset="0"/>
              </a:rPr>
              <a:t>viii</a:t>
            </a:r>
            <a:r>
              <a:rPr lang="pt-BR" sz="1600" i="1" dirty="0">
                <a:latin typeface="Gill Sans MT" panose="020B0502020104020203" pitchFamily="34" charset="0"/>
                <a:cs typeface="Arial" panose="020B0604020202020204" pitchFamily="34" charset="0"/>
              </a:rPr>
              <a:t>) desvio de ativos. (...). Com o advento da reforma legislativa, não houve alteração substancial destes requisitos, conforme se constata pela simples leitura do texto do art. 69-J da Lei 11.101/05.</a:t>
            </a:r>
            <a:r>
              <a:rPr lang="pt-BR" sz="1600" dirty="0">
                <a:latin typeface="Gill Sans MT" panose="020B0502020104020203" pitchFamily="34" charset="0"/>
                <a:cs typeface="Arial" panose="020B0604020202020204" pitchFamily="34" charset="0"/>
              </a:rPr>
              <a:t>” (TJSP, AI 2150324-70.2020.8.26.0000, Rel. Des. J. B. Franco de Godoi, 1ª Câmara de Direito Empresarial, j. 16/6/2021; grifamos).</a:t>
            </a:r>
          </a:p>
          <a:p>
            <a:pPr marL="360363" indent="-360363" algn="just">
              <a:lnSpc>
                <a:spcPct val="160000"/>
              </a:lnSpc>
              <a:buFont typeface="Wingdings" panose="05000000000000000000" pitchFamily="2" charset="2"/>
              <a:buChar char="Ø"/>
            </a:pPr>
            <a:r>
              <a:rPr lang="pt-BR" sz="1600" b="1" u="sng" dirty="0">
                <a:solidFill>
                  <a:schemeClr val="accent2"/>
                </a:solidFill>
                <a:latin typeface="Gill Sans MT" panose="020B0502020104020203" pitchFamily="34" charset="0"/>
                <a:ea typeface="Cambria" panose="02040503050406030204" pitchFamily="18" charset="0"/>
                <a:cs typeface="Arial" panose="020B0604020202020204" pitchFamily="34" charset="0"/>
              </a:rPr>
              <a:t>Consolidação substancial sem consolidação processual</a:t>
            </a:r>
            <a:r>
              <a:rPr lang="pt-BR" sz="1600" b="1" dirty="0">
                <a:solidFill>
                  <a:schemeClr val="accent2"/>
                </a:solidFill>
                <a:latin typeface="Gill Sans MT" panose="020B0502020104020203" pitchFamily="34" charset="0"/>
                <a:ea typeface="Cambria" panose="02040503050406030204" pitchFamily="18" charset="0"/>
                <a:cs typeface="Arial" panose="020B0604020202020204" pitchFamily="34" charset="0"/>
              </a:rPr>
              <a:t>? </a:t>
            </a:r>
            <a:r>
              <a:rPr lang="pt-BR" sz="1600" dirty="0">
                <a:latin typeface="Gill Sans MT" panose="020B0502020104020203" pitchFamily="34" charset="0"/>
                <a:ea typeface="Cambria" panose="02040503050406030204" pitchFamily="18" charset="0"/>
                <a:cs typeface="Arial" panose="020B0604020202020204" pitchFamily="34" charset="0"/>
              </a:rPr>
              <a:t>A jurisprudência admite a possibilidade de consolidação substancial </a:t>
            </a:r>
            <a:r>
              <a:rPr lang="pt-BR" sz="1600" b="1" u="sng" dirty="0">
                <a:latin typeface="Gill Sans MT" panose="020B0502020104020203" pitchFamily="34" charset="0"/>
                <a:ea typeface="Cambria" panose="02040503050406030204" pitchFamily="18" charset="0"/>
                <a:cs typeface="Arial" panose="020B0604020202020204" pitchFamily="34" charset="0"/>
              </a:rPr>
              <a:t>sem</a:t>
            </a:r>
            <a:r>
              <a:rPr lang="pt-BR" sz="1600" dirty="0">
                <a:latin typeface="Gill Sans MT" panose="020B0502020104020203" pitchFamily="34" charset="0"/>
                <a:ea typeface="Cambria" panose="02040503050406030204" pitchFamily="18" charset="0"/>
                <a:cs typeface="Arial" panose="020B0604020202020204" pitchFamily="34" charset="0"/>
              </a:rPr>
              <a:t> a consolidação processual prévia (Grupo SINA), com a observação apenas de que, neste caso, havia processos autônomos para cada uma das empresas do grupo.</a:t>
            </a:r>
          </a:p>
        </p:txBody>
      </p:sp>
      <p:sp>
        <p:nvSpPr>
          <p:cNvPr id="4" name="Espaço Reservado para Número de Slide 3">
            <a:extLst>
              <a:ext uri="{FF2B5EF4-FFF2-40B4-BE49-F238E27FC236}">
                <a16:creationId xmlns:a16="http://schemas.microsoft.com/office/drawing/2014/main" id="{427FA782-BAD6-475F-893D-EF7E014ADF50}"/>
              </a:ext>
            </a:extLst>
          </p:cNvPr>
          <p:cNvSpPr>
            <a:spLocks noGrp="1"/>
          </p:cNvSpPr>
          <p:nvPr>
            <p:ph type="sldNum" sz="quarter" idx="12"/>
          </p:nvPr>
        </p:nvSpPr>
        <p:spPr>
          <a:xfrm>
            <a:off x="11087100" y="6356350"/>
            <a:ext cx="266700" cy="365125"/>
          </a:xfrm>
        </p:spPr>
        <p:txBody>
          <a:bodyPr/>
          <a:lstStyle/>
          <a:p>
            <a:fld id="{D9343702-FF75-4F0F-911D-7F318FA71B5F}" type="slidenum">
              <a:rPr lang="pt-BR" smtClean="0"/>
              <a:t>9</a:t>
            </a:fld>
            <a:endParaRPr lang="pt-BR" dirty="0"/>
          </a:p>
        </p:txBody>
      </p:sp>
    </p:spTree>
    <p:extLst>
      <p:ext uri="{BB962C8B-B14F-4D97-AF65-F5344CB8AC3E}">
        <p14:creationId xmlns:p14="http://schemas.microsoft.com/office/powerpoint/2010/main" val="288163973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4555</TotalTime>
  <Words>5139</Words>
  <Application>Microsoft Office PowerPoint</Application>
  <PresentationFormat>Widescreen</PresentationFormat>
  <Paragraphs>98</Paragraphs>
  <Slides>19</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19</vt:i4>
      </vt:variant>
    </vt:vector>
  </HeadingPairs>
  <TitlesOfParts>
    <vt:vector size="25" baseType="lpstr">
      <vt:lpstr>Arial</vt:lpstr>
      <vt:lpstr>Calibri</vt:lpstr>
      <vt:lpstr>Calibri Light</vt:lpstr>
      <vt:lpstr>Gill Sans MT</vt:lpstr>
      <vt:lpstr>Wingdings</vt:lpstr>
      <vt:lpstr>Tema do Office</vt:lpstr>
      <vt:lpstr>DCO0508 – Tendências do Direito da Empresa em Crise | A disciplina dos grupos empresariais na Recuperação judicial: Consolidação Processual e Consolidação Substancial. Desconsideração da PJ</vt:lpstr>
      <vt:lpstr>1. Relevância do tema</vt:lpstr>
      <vt:lpstr>2. Grupo de sociedades: Grupo Formal (ou de direito) vs Grupo Material (ou de fato)</vt:lpstr>
      <vt:lpstr>3. Consolidação Processual (= economia processual)</vt:lpstr>
      <vt:lpstr>3. Consolidação Processual (= economia processual)</vt:lpstr>
      <vt:lpstr>3. Consolidação Processual (= economia processual)</vt:lpstr>
      <vt:lpstr>4. Consolidação Substancial (= soerguimento conjunto e único)</vt:lpstr>
      <vt:lpstr>4. Consolidação Substancial (= soerguimento conjunto e único)</vt:lpstr>
      <vt:lpstr>4. Consolidação Substancial (= soerguimento conjunto e único)</vt:lpstr>
      <vt:lpstr>4. Consolidação Substancial (= soerguimento conjunto e único)</vt:lpstr>
      <vt:lpstr>4. Consolidação Substancial (= soerguimento conjunto e único)</vt:lpstr>
      <vt:lpstr>4. Consolidação Substancial (= soerguimento conjunto e único)</vt:lpstr>
      <vt:lpstr>5. DPJ na RJ (?)</vt:lpstr>
      <vt:lpstr>5. DPJ na RJ (?)</vt:lpstr>
      <vt:lpstr>6. Consolidação vs. DPJ</vt:lpstr>
      <vt:lpstr>6. Consolidação vs. DPJ</vt:lpstr>
      <vt:lpstr>6. Consolidação vs. DPJ</vt:lpstr>
      <vt:lpstr>6. Consolidação vs. DPJ</vt:lpstr>
      <vt:lpstr>6. Consolidação vs. DPJ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DIREITO COMERCIAL</dc:title>
  <dc:creator>Renata Mota Maciel</dc:creator>
  <cp:lastModifiedBy>Yarshell Advogados</cp:lastModifiedBy>
  <cp:revision>192</cp:revision>
  <dcterms:created xsi:type="dcterms:W3CDTF">2020-03-10T17:05:31Z</dcterms:created>
  <dcterms:modified xsi:type="dcterms:W3CDTF">2023-09-11T16:20:03Z</dcterms:modified>
</cp:coreProperties>
</file>