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5546CB-213F-47D7-B572-636FCEE55112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Ambiental II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SEMINÁRIOS EM “HOLE PLAY”</a:t>
            </a:r>
          </a:p>
          <a:p>
            <a:pPr algn="ctr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DATAS:</a:t>
            </a:r>
          </a:p>
          <a:p>
            <a:pPr algn="just">
              <a:buNone/>
            </a:pPr>
            <a:r>
              <a:rPr lang="pt-BR" dirty="0" smtClean="0"/>
              <a:t> </a:t>
            </a:r>
          </a:p>
          <a:p>
            <a:pPr algn="just">
              <a:buNone/>
            </a:pPr>
            <a:r>
              <a:rPr lang="pt-BR" dirty="0" smtClean="0"/>
              <a:t>30/08</a:t>
            </a:r>
          </a:p>
          <a:p>
            <a:pPr algn="just">
              <a:buNone/>
            </a:pPr>
            <a:r>
              <a:rPr lang="pt-BR" dirty="0" smtClean="0"/>
              <a:t> 27/09</a:t>
            </a:r>
          </a:p>
          <a:p>
            <a:pPr algn="just">
              <a:buNone/>
            </a:pPr>
            <a:r>
              <a:rPr lang="pt-BR" dirty="0" smtClean="0"/>
              <a:t> 18/10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“</a:t>
            </a:r>
            <a:r>
              <a:rPr lang="pt-BR" dirty="0" err="1" smtClean="0"/>
              <a:t>hole</a:t>
            </a:r>
            <a:r>
              <a:rPr lang="pt-BR" dirty="0" smtClean="0"/>
              <a:t> play”?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Assunção e desempenho de papéis</a:t>
            </a:r>
          </a:p>
          <a:p>
            <a:endParaRPr lang="pt-BR" dirty="0" smtClean="0"/>
          </a:p>
          <a:p>
            <a:r>
              <a:rPr lang="pt-BR" dirty="0" smtClean="0"/>
              <a:t>Cada grupo será: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Autor</a:t>
            </a:r>
          </a:p>
          <a:p>
            <a:r>
              <a:rPr lang="pt-BR" dirty="0" smtClean="0"/>
              <a:t>Réu</a:t>
            </a:r>
          </a:p>
          <a:p>
            <a:r>
              <a:rPr lang="pt-BR" dirty="0" smtClean="0"/>
              <a:t>Julgador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das peças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 escrito via </a:t>
            </a:r>
            <a:r>
              <a:rPr lang="pt-BR" dirty="0" err="1" smtClean="0"/>
              <a:t>moodle</a:t>
            </a:r>
            <a:r>
              <a:rPr lang="pt-BR" dirty="0" smtClean="0"/>
              <a:t>. </a:t>
            </a:r>
            <a:r>
              <a:rPr lang="pt-BR" b="1" dirty="0" smtClean="0"/>
              <a:t>10 páginas </a:t>
            </a:r>
            <a:r>
              <a:rPr lang="pt-BR" sz="2000" b="1" dirty="0" smtClean="0"/>
              <a:t>(times </a:t>
            </a:r>
            <a:r>
              <a:rPr lang="pt-BR" sz="2000" b="1" dirty="0" err="1" smtClean="0"/>
              <a:t>new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roman</a:t>
            </a:r>
            <a:r>
              <a:rPr lang="pt-BR" sz="2000" b="1" dirty="0" smtClean="0"/>
              <a:t> 12, espaço 1,5)</a:t>
            </a:r>
          </a:p>
          <a:p>
            <a:endParaRPr lang="pt-BR" dirty="0"/>
          </a:p>
          <a:p>
            <a:r>
              <a:rPr lang="pt-BR" dirty="0" smtClean="0"/>
              <a:t>Grupos autores: até 8 dias antes da aula</a:t>
            </a:r>
          </a:p>
          <a:p>
            <a:r>
              <a:rPr lang="pt-BR" dirty="0" smtClean="0"/>
              <a:t>Grupos réus: até 4 dias antes da aula</a:t>
            </a:r>
          </a:p>
          <a:p>
            <a:r>
              <a:rPr lang="pt-BR" dirty="0" smtClean="0"/>
              <a:t>Grupos julgadores: até a hora da aula</a:t>
            </a:r>
          </a:p>
          <a:p>
            <a:endParaRPr lang="pt-BR" dirty="0"/>
          </a:p>
          <a:p>
            <a:r>
              <a:rPr lang="pt-BR" dirty="0" smtClean="0"/>
              <a:t>ATRASO – (- 3,0)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devemos argumentar?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que é uma boa argumentação?</a:t>
            </a:r>
          </a:p>
          <a:p>
            <a:endParaRPr lang="pt-BR" dirty="0" smtClean="0"/>
          </a:p>
          <a:p>
            <a:r>
              <a:rPr lang="pt-BR" dirty="0" smtClean="0"/>
              <a:t>O que é uma boa argumentação no direito ambiental? 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1) Normas</a:t>
            </a:r>
          </a:p>
          <a:p>
            <a:endParaRPr lang="pt-BR" dirty="0" smtClean="0"/>
          </a:p>
          <a:p>
            <a:r>
              <a:rPr lang="pt-BR" dirty="0" smtClean="0"/>
              <a:t>Específicas</a:t>
            </a:r>
          </a:p>
          <a:p>
            <a:r>
              <a:rPr lang="pt-BR" dirty="0" smtClean="0"/>
              <a:t>Outras normas gerais do direito ambiental</a:t>
            </a:r>
          </a:p>
          <a:p>
            <a:endParaRPr lang="pt-BR" dirty="0" smtClean="0"/>
          </a:p>
          <a:p>
            <a:r>
              <a:rPr lang="pt-BR" dirty="0" smtClean="0"/>
              <a:t>2) Princípios</a:t>
            </a:r>
          </a:p>
          <a:p>
            <a:r>
              <a:rPr lang="pt-BR" dirty="0" smtClean="0"/>
              <a:t>Para quê servem na argumentação?</a:t>
            </a:r>
          </a:p>
          <a:p>
            <a:r>
              <a:rPr lang="pt-BR" dirty="0" smtClean="0"/>
              <a:t>3</a:t>
            </a:r>
            <a:r>
              <a:rPr lang="pt-BR" smtClean="0"/>
              <a:t>) Fatos?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129</Words>
  <Application>Microsoft Office PowerPoint</Application>
  <PresentationFormat>Apresentação na tela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Mediano</vt:lpstr>
      <vt:lpstr>Direito Ambiental II </vt:lpstr>
      <vt:lpstr>O que “hole play”?</vt:lpstr>
      <vt:lpstr>Apresentação das peças</vt:lpstr>
      <vt:lpstr>Como devemos argumentar?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Ambiental II</dc:title>
  <dc:creator>Ana Maria</dc:creator>
  <cp:lastModifiedBy>Ana Maria</cp:lastModifiedBy>
  <cp:revision>2</cp:revision>
  <dcterms:created xsi:type="dcterms:W3CDTF">2016-08-09T13:47:29Z</dcterms:created>
  <dcterms:modified xsi:type="dcterms:W3CDTF">2016-08-09T14:04:22Z</dcterms:modified>
</cp:coreProperties>
</file>