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9" r:id="rId5"/>
    <p:sldId id="266" r:id="rId6"/>
    <p:sldId id="270" r:id="rId7"/>
    <p:sldId id="271" r:id="rId8"/>
    <p:sldId id="267" r:id="rId9"/>
    <p:sldId id="272" r:id="rId10"/>
    <p:sldId id="273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62" autoAdjust="0"/>
  </p:normalViewPr>
  <p:slideViewPr>
    <p:cSldViewPr>
      <p:cViewPr varScale="1">
        <p:scale>
          <a:sx n="85" d="100"/>
          <a:sy n="85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67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0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6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24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74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81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13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4DE4-E3EC-4113-82D5-647AEF8AEB36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C1CF-C3A8-4FE4-B19F-3A69D82F2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02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Lista 2 : montando todas as fases de um programa de exploração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Você foi contratado pela IAG Jr. para ajudar uma firma pequena a implementar um plano de pesquisa em zona para prospecção mineral em Goiás. (a região com estrelas da Figura 2).</a:t>
            </a:r>
          </a:p>
          <a:p>
            <a:r>
              <a:rPr lang="pt-BR" dirty="0"/>
              <a:t>Monte como seria cada uma das fases. </a:t>
            </a:r>
          </a:p>
          <a:p>
            <a:r>
              <a:rPr lang="pt-BR" dirty="0"/>
              <a:t> </a:t>
            </a:r>
          </a:p>
          <a:p>
            <a:pPr lvl="0"/>
            <a:r>
              <a:rPr lang="en-US" u="sng" dirty="0" err="1"/>
              <a:t>fase</a:t>
            </a:r>
            <a:r>
              <a:rPr lang="en-US" u="sng" dirty="0"/>
              <a:t> de </a:t>
            </a:r>
            <a:r>
              <a:rPr lang="en-US" u="sng" dirty="0" err="1"/>
              <a:t>planejamento</a:t>
            </a:r>
            <a:endParaRPr lang="pt-BR" dirty="0"/>
          </a:p>
          <a:p>
            <a:pPr lvl="0"/>
            <a:r>
              <a:rPr lang="pt-BR" u="sng" dirty="0"/>
              <a:t>fase de aquisição</a:t>
            </a:r>
            <a:endParaRPr lang="pt-BR" dirty="0"/>
          </a:p>
          <a:p>
            <a:pPr lvl="0"/>
            <a:r>
              <a:rPr lang="pt-BR" u="sng" dirty="0"/>
              <a:t>fase de processamento de dados</a:t>
            </a:r>
            <a:endParaRPr lang="pt-BR" dirty="0"/>
          </a:p>
          <a:p>
            <a:pPr lvl="0"/>
            <a:r>
              <a:rPr lang="pt-BR" u="sng" dirty="0"/>
              <a:t>fase de interpretação</a:t>
            </a:r>
            <a:endParaRPr lang="pt-BR" dirty="0"/>
          </a:p>
          <a:p>
            <a:pPr lvl="0"/>
            <a:r>
              <a:rPr lang="pt-BR" u="sng" dirty="0"/>
              <a:t>fase de relatório</a:t>
            </a:r>
            <a:endParaRPr lang="pt-BR" dirty="0"/>
          </a:p>
          <a:p>
            <a:pPr lvl="0"/>
            <a:r>
              <a:rPr lang="pt-BR" u="sng" dirty="0"/>
              <a:t>fase de arquivamento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64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9CE60A-B46F-6388-08B9-ADC1115F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77" y="476672"/>
            <a:ext cx="9345024" cy="47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4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Lista 2: montando todas as fases de um programa de exploração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Monte como seria cada uma das fases. </a:t>
            </a:r>
          </a:p>
          <a:p>
            <a:pPr lvl="0"/>
            <a:r>
              <a:rPr lang="en-US" u="sng" dirty="0" err="1"/>
              <a:t>fase</a:t>
            </a:r>
            <a:r>
              <a:rPr lang="en-US" u="sng" dirty="0"/>
              <a:t> de </a:t>
            </a:r>
            <a:r>
              <a:rPr lang="en-US" u="sng" dirty="0" err="1"/>
              <a:t>planejamento</a:t>
            </a:r>
            <a:endParaRPr lang="pt-BR" dirty="0"/>
          </a:p>
          <a:p>
            <a:pPr lvl="0"/>
            <a:r>
              <a:rPr lang="pt-BR" u="sng" dirty="0"/>
              <a:t>fase de aquisição</a:t>
            </a:r>
            <a:endParaRPr lang="pt-BR" dirty="0"/>
          </a:p>
          <a:p>
            <a:pPr lvl="0"/>
            <a:r>
              <a:rPr lang="pt-BR" u="sng" dirty="0"/>
              <a:t>fase de processamento de dados</a:t>
            </a:r>
            <a:endParaRPr lang="pt-BR" dirty="0"/>
          </a:p>
          <a:p>
            <a:pPr lvl="0"/>
            <a:r>
              <a:rPr lang="pt-BR" u="sng" dirty="0"/>
              <a:t>fase de interpretação</a:t>
            </a:r>
            <a:endParaRPr lang="pt-BR" dirty="0"/>
          </a:p>
          <a:p>
            <a:pPr lvl="0"/>
            <a:r>
              <a:rPr lang="pt-BR" u="sng" dirty="0"/>
              <a:t>fase de relatório</a:t>
            </a:r>
            <a:endParaRPr lang="pt-BR" dirty="0"/>
          </a:p>
          <a:p>
            <a:pPr lvl="0"/>
            <a:r>
              <a:rPr lang="pt-BR" u="sng" dirty="0"/>
              <a:t>fase de arquivamento</a:t>
            </a:r>
          </a:p>
          <a:p>
            <a:pPr lvl="0"/>
            <a:endParaRPr lang="pt-BR" u="sng" dirty="0"/>
          </a:p>
          <a:p>
            <a:r>
              <a:rPr lang="pt-BR" dirty="0"/>
              <a:t>Você já tem condições de montar essas fases agora ou precisa terminar a disciplina antes?</a:t>
            </a:r>
          </a:p>
          <a:p>
            <a:r>
              <a:rPr lang="pt-BR" dirty="0"/>
              <a:t>O que você poderia começar a procurar e montar agora?</a:t>
            </a:r>
          </a:p>
          <a:p>
            <a:r>
              <a:rPr lang="pt-BR" dirty="0"/>
              <a:t>Vá revisitando esse exercício ao longo do semestre e completando ele até o final de semestre, mantendo um registro das datas de visualização do exercício e entregue no final do semestre.</a:t>
            </a:r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21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Lista 2: montando todas as fases de um programa de exploração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/>
              <a:t>Considere que você tem disponível: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lvl="0" indent="0">
              <a:buNone/>
            </a:pPr>
            <a:r>
              <a:rPr lang="pt-BR" dirty="0"/>
              <a:t>Bancos de dados disponíveis:</a:t>
            </a:r>
          </a:p>
          <a:p>
            <a:r>
              <a:rPr lang="pt-BR" dirty="0"/>
              <a:t>Levantamentos </a:t>
            </a:r>
            <a:r>
              <a:rPr lang="pt-BR" dirty="0" err="1"/>
              <a:t>aeromagnéticos</a:t>
            </a:r>
            <a:r>
              <a:rPr lang="pt-BR" dirty="0"/>
              <a:t> da CPRM, com todos os levantamentos do Brasil</a:t>
            </a:r>
          </a:p>
          <a:p>
            <a:r>
              <a:rPr lang="pt-BR" dirty="0"/>
              <a:t>Banco nacional de dados gravimétricos, com cerca de 70.000 estações gravimétricas terrestres.</a:t>
            </a:r>
          </a:p>
          <a:p>
            <a:r>
              <a:rPr lang="pt-BR" dirty="0"/>
              <a:t>Dados da ANP, disponível dados de aerolevantamentos em várias bacias brasileiras.</a:t>
            </a:r>
          </a:p>
          <a:p>
            <a:r>
              <a:rPr lang="pt-BR" dirty="0"/>
              <a:t>Mapas geológicos em várias escalas da CPRM</a:t>
            </a:r>
          </a:p>
          <a:p>
            <a:r>
              <a:rPr lang="pt-BR" dirty="0"/>
              <a:t>Modelo de terreno digital  (topografia) com resolução de 30 metros SRTM</a:t>
            </a:r>
          </a:p>
          <a:p>
            <a:pPr lvl="0"/>
            <a:r>
              <a:rPr lang="pt-BR" dirty="0"/>
              <a:t>Banco de artigos com vasta literatura geológica e geofísica sobre províncias e corpos mineralizados no Brasil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Verba para aquisição de dados gravimétricos terrestres para completar os dados já disponibilizados, suficiente para uma campanha de 1 mês de coleta de dados com duas pessoas participando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Equipamento necessário disponibilizado: </a:t>
            </a:r>
            <a:r>
              <a:rPr lang="pt-BR" dirty="0" err="1"/>
              <a:t>gravímetro</a:t>
            </a:r>
            <a:r>
              <a:rPr lang="pt-BR" dirty="0"/>
              <a:t> e GPS de dupla frequência (alta precisão), notebooks para levar em trabalho de campo.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8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5364088" cy="6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5076056" y="188640"/>
            <a:ext cx="38164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Localização da área e geologia</a:t>
            </a:r>
          </a:p>
          <a:p>
            <a:endParaRPr lang="pt-BR" dirty="0"/>
          </a:p>
          <a:p>
            <a:r>
              <a:rPr lang="pt-BR" dirty="0"/>
              <a:t>A PAGO (90-88 </a:t>
            </a:r>
            <a:r>
              <a:rPr lang="pt-BR" dirty="0" err="1"/>
              <a:t>Ma</a:t>
            </a:r>
            <a:r>
              <a:rPr lang="pt-BR" dirty="0"/>
              <a:t>) está localizada na porção NNE da bacia do Paraná, associada a um </a:t>
            </a:r>
            <a:r>
              <a:rPr lang="pt-BR" dirty="0" err="1"/>
              <a:t>trend</a:t>
            </a:r>
            <a:r>
              <a:rPr lang="pt-BR" dirty="0"/>
              <a:t> N30W, Azimute 125° (</a:t>
            </a:r>
            <a:r>
              <a:rPr lang="pt-BR" dirty="0" err="1"/>
              <a:t>Bardet</a:t>
            </a:r>
            <a:r>
              <a:rPr lang="pt-BR" dirty="0"/>
              <a:t>, 1977), que coincide com falhas do embasamento, além do arco Bom Jardim de Goiás e Lineamento </a:t>
            </a:r>
            <a:r>
              <a:rPr lang="pt-BR" dirty="0" err="1"/>
              <a:t>Transbrasiliano</a:t>
            </a:r>
            <a:r>
              <a:rPr lang="pt-BR" dirty="0"/>
              <a:t> (Almeida, 1983; </a:t>
            </a:r>
            <a:r>
              <a:rPr lang="pt-BR" dirty="0" err="1"/>
              <a:t>Brod</a:t>
            </a:r>
            <a:r>
              <a:rPr lang="pt-BR" dirty="0"/>
              <a:t> et al., 2005; </a:t>
            </a:r>
            <a:r>
              <a:rPr lang="pt-BR" dirty="0" err="1"/>
              <a:t>Hasui</a:t>
            </a:r>
            <a:r>
              <a:rPr lang="pt-BR" dirty="0"/>
              <a:t> et al., 2012; </a:t>
            </a:r>
            <a:r>
              <a:rPr lang="pt-BR" dirty="0" err="1"/>
              <a:t>Peyve</a:t>
            </a:r>
            <a:r>
              <a:rPr lang="pt-BR" dirty="0"/>
              <a:t>, 2010) (Fig. 1 e Fig. 5). No Cretáceo Superior, a região onde se encontra a PAGO passou por eventos de extensão, principalmente ao longo do eixo do arco Bom Jardim de Goiás, originando </a:t>
            </a:r>
            <a:r>
              <a:rPr lang="pt-BR" dirty="0" err="1"/>
              <a:t>falhamentos</a:t>
            </a:r>
            <a:r>
              <a:rPr lang="pt-BR" dirty="0"/>
              <a:t> normais, </a:t>
            </a:r>
            <a:r>
              <a:rPr lang="pt-BR" dirty="0" err="1"/>
              <a:t>grábens</a:t>
            </a:r>
            <a:r>
              <a:rPr lang="pt-BR" dirty="0"/>
              <a:t> (Caiapó, Rio Claro e Morro da Mesa) e </a:t>
            </a:r>
            <a:r>
              <a:rPr lang="pt-BR" dirty="0" err="1"/>
              <a:t>horsts</a:t>
            </a:r>
            <a:r>
              <a:rPr lang="pt-BR" dirty="0"/>
              <a:t> (Amorinópolis, </a:t>
            </a:r>
            <a:r>
              <a:rPr lang="pt-BR" dirty="0" err="1"/>
              <a:t>Ivolândia</a:t>
            </a:r>
            <a:r>
              <a:rPr lang="pt-BR" dirty="0"/>
              <a:t>), de direção N10-30E, N50-70W e S70-80W. As direções NE e NW, foram os principais condutos para a ascensão do magma alcalino (Pena &amp; Figueiredo, 1972; Pena et al., 1975). </a:t>
            </a:r>
          </a:p>
        </p:txBody>
      </p:sp>
    </p:spTree>
    <p:extLst>
      <p:ext uri="{BB962C8B-B14F-4D97-AF65-F5344CB8AC3E}">
        <p14:creationId xmlns:p14="http://schemas.microsoft.com/office/powerpoint/2010/main" val="129138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FEC4F7-7A33-219B-4449-58F1566164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10256" b="32038"/>
          <a:stretch/>
        </p:blipFill>
        <p:spPr bwMode="auto">
          <a:xfrm>
            <a:off x="179512" y="116632"/>
            <a:ext cx="6336704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9452FD-0DF2-13BA-FAF2-2875B48CF2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4"/>
          <a:stretch/>
        </p:blipFill>
        <p:spPr bwMode="auto">
          <a:xfrm>
            <a:off x="539552" y="2636911"/>
            <a:ext cx="8280920" cy="4221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67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349999" cy="51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4441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1763688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Distribuição de pontos </a:t>
            </a:r>
            <a:r>
              <a:rPr lang="pt-BR" dirty="0" err="1"/>
              <a:t>gravimétrios</a:t>
            </a:r>
            <a:r>
              <a:rPr lang="pt-BR" dirty="0"/>
              <a:t> e mapa de anomalia </a:t>
            </a:r>
            <a:r>
              <a:rPr lang="pt-BR" dirty="0" err="1"/>
              <a:t>Bouguer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59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560BE9-519D-10DD-67B0-FFEA74F54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90465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29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C5106A4-433E-61E6-E280-42CDC97A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141"/>
            <a:ext cx="7006183" cy="66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5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58229"/>
            <a:ext cx="4463946" cy="4296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355976" y="620688"/>
            <a:ext cx="273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Mapa de anomalia de campo total reduzido ao polo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41" y="3789040"/>
            <a:ext cx="5959760" cy="30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93024" y="286571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Mapa de anomalia magnética de campo total e modelo de elevação de terreno</a:t>
            </a:r>
          </a:p>
        </p:txBody>
      </p:sp>
    </p:spTree>
    <p:extLst>
      <p:ext uri="{BB962C8B-B14F-4D97-AF65-F5344CB8AC3E}">
        <p14:creationId xmlns:p14="http://schemas.microsoft.com/office/powerpoint/2010/main" val="223128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F8EFCE-7C7F-ECFE-E4E1-93A74A2515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" y="158229"/>
            <a:ext cx="6150406" cy="6079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11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526</Words>
  <Application>Microsoft Office PowerPoint</Application>
  <PresentationFormat>Apresentação na tela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Lista 2 : montando todas as fases de um programa de exploração</vt:lpstr>
      <vt:lpstr>Lista 2: montando todas as fases de um programa de exploração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2: montando todas as fases de um programa de exploração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note2012</dc:creator>
  <cp:lastModifiedBy>yara</cp:lastModifiedBy>
  <cp:revision>9</cp:revision>
  <dcterms:created xsi:type="dcterms:W3CDTF">2020-08-14T11:49:51Z</dcterms:created>
  <dcterms:modified xsi:type="dcterms:W3CDTF">2022-08-18T12:09:24Z</dcterms:modified>
</cp:coreProperties>
</file>