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4" r:id="rId2"/>
    <p:sldId id="313" r:id="rId3"/>
    <p:sldId id="261" r:id="rId4"/>
    <p:sldId id="263" r:id="rId5"/>
    <p:sldId id="258" r:id="rId6"/>
    <p:sldId id="257" r:id="rId7"/>
    <p:sldId id="270" r:id="rId8"/>
    <p:sldId id="323" r:id="rId9"/>
    <p:sldId id="363" r:id="rId10"/>
    <p:sldId id="275" r:id="rId11"/>
    <p:sldId id="321" r:id="rId12"/>
    <p:sldId id="276" r:id="rId13"/>
    <p:sldId id="277" r:id="rId14"/>
    <p:sldId id="262" r:id="rId15"/>
    <p:sldId id="346" r:id="rId16"/>
    <p:sldId id="360" r:id="rId17"/>
    <p:sldId id="348" r:id="rId18"/>
    <p:sldId id="362" r:id="rId19"/>
    <p:sldId id="334" r:id="rId20"/>
    <p:sldId id="326" r:id="rId21"/>
    <p:sldId id="324" r:id="rId22"/>
    <p:sldId id="278" r:id="rId23"/>
    <p:sldId id="335" r:id="rId24"/>
    <p:sldId id="330" r:id="rId25"/>
    <p:sldId id="331" r:id="rId26"/>
    <p:sldId id="347" r:id="rId27"/>
    <p:sldId id="336" r:id="rId28"/>
    <p:sldId id="333" r:id="rId29"/>
    <p:sldId id="328" r:id="rId30"/>
    <p:sldId id="280" r:id="rId31"/>
    <p:sldId id="327" r:id="rId32"/>
    <p:sldId id="361" r:id="rId33"/>
    <p:sldId id="349" r:id="rId34"/>
    <p:sldId id="281" r:id="rId35"/>
    <p:sldId id="337" r:id="rId36"/>
    <p:sldId id="286" r:id="rId37"/>
    <p:sldId id="284" r:id="rId38"/>
    <p:sldId id="285" r:id="rId39"/>
    <p:sldId id="338" r:id="rId40"/>
    <p:sldId id="350" r:id="rId41"/>
    <p:sldId id="352" r:id="rId42"/>
    <p:sldId id="354" r:id="rId43"/>
    <p:sldId id="339" r:id="rId44"/>
    <p:sldId id="344" r:id="rId45"/>
    <p:sldId id="355" r:id="rId46"/>
    <p:sldId id="297" r:id="rId47"/>
    <p:sldId id="359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FF"/>
    <a:srgbClr val="FF0000"/>
    <a:srgbClr val="00FF00"/>
    <a:srgbClr val="1D12FA"/>
    <a:srgbClr val="99FF33"/>
    <a:srgbClr val="00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-11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CFE03C18-96B1-4FAC-81DB-0CA56F62D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53FB417-1F1A-4386-9F97-9A7D240F2D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E5EE0E-B430-4A64-A441-BECFA2BB8EFC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D61AD08B-01FE-43C4-A416-9F0C9A1220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EF88736C-FBF5-4FB2-9B8F-8FCE381BF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46A84BE-7D5A-4DDA-94D0-C19CA58EF0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3B05300-A34A-4E43-B956-408DD77B7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1635F7-C7C5-4264-A867-1E169ED820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20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xmlns="" id="{FF1851C3-47F3-4379-AEEB-AB6C513C9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xmlns="" id="{B2948311-A141-4C02-9463-02992DF36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xmlns="" id="{C66E9765-2960-4219-B147-1BF1EFACD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9343AC-EFA5-4C5E-883F-868064E936DC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6788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xmlns="" id="{7816675A-C7DF-4576-88B0-0AFF113FF3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xmlns="" id="{D5E5BF05-CE76-4A90-8337-C9EBE97B2A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xmlns="" id="{EFD52B6C-3434-408D-A992-59BDFF624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A558BE-4451-4BC9-BEAF-EDDE0608689E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037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xmlns="" id="{C9BA7C1E-2FAE-42EE-AA0D-8E65763D5E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xmlns="" id="{3E82573A-E60E-4BCB-A02A-C2FBC02BF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xmlns="" id="{948BFFFD-8FDE-4A58-8996-F5F026DB3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32275C-054F-40BD-84B4-350DA9867899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8976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xmlns="" id="{853BA43A-55F1-458E-A466-2BE40C5AC0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xmlns="" id="{B71CB68C-C010-4035-8220-EDF39FA01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xmlns="" id="{C79315A8-5545-41CD-A6B8-9F4674D7E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83E6F5-BE0F-4DCA-A43C-23DBF0950197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291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xmlns="" id="{65FC0476-6622-4E0D-AA90-EF744827EB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xmlns="" id="{237DE250-0E96-4425-91B7-34F3D07469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xmlns="" id="{574678C4-DFE5-4195-8419-53DF3032C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C13C1C-B749-4E16-9A2B-3697154AFA2E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041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xmlns="" id="{06463169-930E-4535-9BEB-41C166353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xmlns="" id="{F275F99F-08C5-4FF0-B1C4-C8FF4BB050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xmlns="" id="{AA329330-F040-47F2-9627-BA3D42284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C481A1-E7B0-4634-8A9A-358AC72914D8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7887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xmlns="" id="{9EAD799E-5356-44AF-91EB-34C66AF1F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xmlns="" id="{E0D1F64D-37FE-460F-BDDB-F66D42D74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xmlns="" id="{30F2D48F-569D-4E13-B033-A77CF6B50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716BA7-CE69-4B96-928C-494B6BD2139D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2027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xmlns="" id="{EF6D153D-9494-4951-A3B3-650405EE62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xmlns="" id="{CC3B32AD-DDB7-43CF-8307-3F409CC12A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xmlns="" id="{2D503D90-2150-4419-87D6-99FE7F8E7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4F9472-64FC-4E21-BD7A-E34739A2B0E0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5885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xmlns="" id="{667AB757-EF5B-426D-8C34-C6CDC283AD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xmlns="" id="{DF244F49-A0E3-4136-928A-B1BC93050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xmlns="" id="{5EF27CF4-E9EF-4363-A7B3-288046819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62AAC9-5E41-4A11-810F-992A69026F8F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4719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xmlns="" id="{FF1851C3-47F3-4379-AEEB-AB6C513C9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xmlns="" id="{B2948311-A141-4C02-9463-02992DF36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xmlns="" id="{C66E9765-2960-4219-B147-1BF1EFACD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9343AC-EFA5-4C5E-883F-868064E936DC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4316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xmlns="" id="{5D997660-1B14-451A-8712-FAD344DA84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xmlns="" id="{13051B1E-FCC6-4D4F-942F-CF71FE61ED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7588" name="Espaço Reservado para Número de Slide 3">
            <a:extLst>
              <a:ext uri="{FF2B5EF4-FFF2-40B4-BE49-F238E27FC236}">
                <a16:creationId xmlns:a16="http://schemas.microsoft.com/office/drawing/2014/main" xmlns="" id="{76198E00-F2D8-4BFA-A2A8-0157092A0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FBC634-B4E5-4FAB-A144-526C375D0874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893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xmlns="" id="{8833326B-9A8A-46AE-9845-AB9DBEECE4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xmlns="" id="{E57E7E96-C13B-4E45-836C-9AB9326DB3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xmlns="" id="{6D54C021-1E87-45CB-8938-C699E4DF4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0F29F4-B650-4E63-87C2-F3BE207B0D9F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5826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xmlns="" id="{6D88FC62-BB48-4535-A84A-045BC6AEE6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xmlns="" id="{DABB141A-D38A-42F0-B6FD-6C785E235D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xmlns="" id="{D9C5EF17-FB8D-4673-BC89-6FA600617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D6BBEB-E0C2-4549-ABD2-AC8B73B0A546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4581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xmlns="" id="{5A037939-8125-4709-8ECC-06F41D50B1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xmlns="" id="{326B82B7-310A-4FAA-ACC0-FC1322800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xmlns="" id="{9B946778-5B7D-4C9C-B216-6C4F4F96F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96B09B-0588-42C9-AA44-02128C4667E7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9141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xmlns="" id="{A4983E1D-1707-4BE5-BA72-3054BBE31E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xmlns="" id="{EBE9979B-D588-44E2-B109-4348E0876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>
            <a:extLst>
              <a:ext uri="{FF2B5EF4-FFF2-40B4-BE49-F238E27FC236}">
                <a16:creationId xmlns:a16="http://schemas.microsoft.com/office/drawing/2014/main" xmlns="" id="{C9EB03BE-349F-47E0-84DB-9F5742DD7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8EAC62-B031-4757-8709-78E6D3D5E754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9928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xmlns="" id="{4A03009B-DC49-4EB9-BFBF-A6CB297D7C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xmlns="" id="{C9D294AD-AD97-41E1-B021-CC4960DA9B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xmlns="" id="{0418268B-18AB-4184-8FDF-F855B6C5E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60960D-A4DE-469C-B704-D5725BAA754E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089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xmlns="" id="{06101CD7-5F14-456B-9842-0077BEA7F3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xmlns="" id="{AE808542-80DA-448A-B87A-3094ADB03F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xmlns="" id="{AFA0E82F-EE44-45EB-9387-48C1F593F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752877-35A7-4E4E-8C47-DD260C02E6B2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8811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xmlns="" id="{610379F3-F304-418B-8C2B-51DC700244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xmlns="" id="{492AE60B-F6C4-4681-ADB8-138A39F855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xmlns="" id="{A88D667D-ECDA-4209-BA2C-8A75A9F09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FD40B6-2125-4A54-B982-F85501E72D98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684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xmlns="" id="{4477C536-9D5E-424C-80D9-F2EECC9D2B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xmlns="" id="{66DD0028-D252-43D5-B8D6-D280F42C81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xmlns="" id="{CCA8D87B-1EA6-4479-905C-457243066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91D8F3-BFFC-4098-A8E0-7AF1A5CD3BF8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916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>
            <a:extLst>
              <a:ext uri="{FF2B5EF4-FFF2-40B4-BE49-F238E27FC236}">
                <a16:creationId xmlns:a16="http://schemas.microsoft.com/office/drawing/2014/main" xmlns="" id="{3FBE8EBD-7ECF-4471-A9AE-F6D983B82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>
            <a:extLst>
              <a:ext uri="{FF2B5EF4-FFF2-40B4-BE49-F238E27FC236}">
                <a16:creationId xmlns:a16="http://schemas.microsoft.com/office/drawing/2014/main" xmlns="" id="{22A3BFC4-E255-4EEB-B911-0C42140D84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5780" name="Espaço Reservado para Número de Slide 3">
            <a:extLst>
              <a:ext uri="{FF2B5EF4-FFF2-40B4-BE49-F238E27FC236}">
                <a16:creationId xmlns:a16="http://schemas.microsoft.com/office/drawing/2014/main" xmlns="" id="{5891B192-4C5A-43F6-BC29-9012A759C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0F78E4-CEF4-453A-A966-13B9015493B4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4390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xmlns="" id="{9789DEF5-D270-48D9-95B4-2C6BB9354F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xmlns="" id="{97217AAB-1AAD-4B6D-B640-B98CF0687F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xmlns="" id="{E5AB4E1A-4292-4F65-BAAE-80EA16601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BF6FE9-3BA0-4292-81E6-528274A62B6A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05828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>
            <a:extLst>
              <a:ext uri="{FF2B5EF4-FFF2-40B4-BE49-F238E27FC236}">
                <a16:creationId xmlns:a16="http://schemas.microsoft.com/office/drawing/2014/main" xmlns="" id="{EF53D400-7084-4B9A-8D42-8CBFE59F27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>
            <a:extLst>
              <a:ext uri="{FF2B5EF4-FFF2-40B4-BE49-F238E27FC236}">
                <a16:creationId xmlns:a16="http://schemas.microsoft.com/office/drawing/2014/main" xmlns="" id="{CB41A178-BF3F-4121-A8B6-4F5D470C91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ço Reservado para Número de Slide 3">
            <a:extLst>
              <a:ext uri="{FF2B5EF4-FFF2-40B4-BE49-F238E27FC236}">
                <a16:creationId xmlns:a16="http://schemas.microsoft.com/office/drawing/2014/main" xmlns="" id="{311E53BA-7303-4CBB-9662-90B8DC4EA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34BBF9-7101-43F1-AD96-00C0CB01EBB1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34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xmlns="" id="{3AC08C87-15A6-44DA-8662-85F646FAC9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xmlns="" id="{896F94F1-6FB5-4751-928B-9B30FB6005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xmlns="" id="{BDE9972C-0BB6-4A49-B409-00003CFA5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4094EC-AE34-4E2F-8438-77553CF3E9CC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3417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xmlns="" id="{84D84735-FC42-489C-BE51-DE945FCD08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xmlns="" id="{A5964E0D-A164-40E1-89D9-48F748958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xmlns="" id="{2D063041-067D-4FE3-8FBD-1C4046A12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9317F4-2EB4-42D1-BA6E-3568323ED7A8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6723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>
            <a:extLst>
              <a:ext uri="{FF2B5EF4-FFF2-40B4-BE49-F238E27FC236}">
                <a16:creationId xmlns:a16="http://schemas.microsoft.com/office/drawing/2014/main" xmlns="" id="{4EEE39E8-81E7-4179-BEC6-80CBDDAFD8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>
            <a:extLst>
              <a:ext uri="{FF2B5EF4-FFF2-40B4-BE49-F238E27FC236}">
                <a16:creationId xmlns:a16="http://schemas.microsoft.com/office/drawing/2014/main" xmlns="" id="{C8FA6536-D184-41E4-AC08-43170D092E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ço Reservado para Número de Slide 3">
            <a:extLst>
              <a:ext uri="{FF2B5EF4-FFF2-40B4-BE49-F238E27FC236}">
                <a16:creationId xmlns:a16="http://schemas.microsoft.com/office/drawing/2014/main" xmlns="" id="{C8847ECB-65AE-4D98-9B8C-91C144FE4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ED034D-6715-4248-B202-DCBDD3622350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9216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>
            <a:extLst>
              <a:ext uri="{FF2B5EF4-FFF2-40B4-BE49-F238E27FC236}">
                <a16:creationId xmlns:a16="http://schemas.microsoft.com/office/drawing/2014/main" xmlns="" id="{AED71395-60FD-464C-AC46-886F849AA6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>
            <a:extLst>
              <a:ext uri="{FF2B5EF4-FFF2-40B4-BE49-F238E27FC236}">
                <a16:creationId xmlns:a16="http://schemas.microsoft.com/office/drawing/2014/main" xmlns="" id="{344BEB52-FE5A-4CCC-8E25-AE2F74B52F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0900" name="Espaço Reservado para Número de Slide 3">
            <a:extLst>
              <a:ext uri="{FF2B5EF4-FFF2-40B4-BE49-F238E27FC236}">
                <a16:creationId xmlns:a16="http://schemas.microsoft.com/office/drawing/2014/main" xmlns="" id="{EB0F91FE-D645-47DD-8AD0-0E422E934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635F6-7F9E-4F77-98F1-8C20D86E9F16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2547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>
            <a:extLst>
              <a:ext uri="{FF2B5EF4-FFF2-40B4-BE49-F238E27FC236}">
                <a16:creationId xmlns:a16="http://schemas.microsoft.com/office/drawing/2014/main" xmlns="" id="{9901ECB2-17D4-4353-AF9B-32A2DAC849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>
            <a:extLst>
              <a:ext uri="{FF2B5EF4-FFF2-40B4-BE49-F238E27FC236}">
                <a16:creationId xmlns:a16="http://schemas.microsoft.com/office/drawing/2014/main" xmlns="" id="{5AF8D4B5-BFE4-4834-AEF5-EFFCE8BEDC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ço Reservado para Número de Slide 3">
            <a:extLst>
              <a:ext uri="{FF2B5EF4-FFF2-40B4-BE49-F238E27FC236}">
                <a16:creationId xmlns:a16="http://schemas.microsoft.com/office/drawing/2014/main" xmlns="" id="{C9BFF849-737E-43A9-A341-4B310516F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A8C335-327D-4868-9BBB-1DD6D943AA15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3668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>
            <a:extLst>
              <a:ext uri="{FF2B5EF4-FFF2-40B4-BE49-F238E27FC236}">
                <a16:creationId xmlns:a16="http://schemas.microsoft.com/office/drawing/2014/main" xmlns="" id="{04D38EF6-3E1B-4B6C-A3D8-A82D8E574A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>
            <a:extLst>
              <a:ext uri="{FF2B5EF4-FFF2-40B4-BE49-F238E27FC236}">
                <a16:creationId xmlns:a16="http://schemas.microsoft.com/office/drawing/2014/main" xmlns="" id="{060DDF21-DA49-41D3-B802-B1A1069E14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2948" name="Espaço Reservado para Número de Slide 3">
            <a:extLst>
              <a:ext uri="{FF2B5EF4-FFF2-40B4-BE49-F238E27FC236}">
                <a16:creationId xmlns:a16="http://schemas.microsoft.com/office/drawing/2014/main" xmlns="" id="{6A1BE43B-A180-444A-89F6-C1C7B7BDF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4813EB-B151-46F7-A7CA-DA98954AC378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2218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>
            <a:extLst>
              <a:ext uri="{FF2B5EF4-FFF2-40B4-BE49-F238E27FC236}">
                <a16:creationId xmlns:a16="http://schemas.microsoft.com/office/drawing/2014/main" xmlns="" id="{3ABC4C7E-B2C9-48B0-B37D-5221888BC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>
            <a:extLst>
              <a:ext uri="{FF2B5EF4-FFF2-40B4-BE49-F238E27FC236}">
                <a16:creationId xmlns:a16="http://schemas.microsoft.com/office/drawing/2014/main" xmlns="" id="{5559127B-22B5-455C-BBE6-439577A95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ço Reservado para Número de Slide 3">
            <a:extLst>
              <a:ext uri="{FF2B5EF4-FFF2-40B4-BE49-F238E27FC236}">
                <a16:creationId xmlns:a16="http://schemas.microsoft.com/office/drawing/2014/main" xmlns="" id="{FA08652E-10CE-46EC-9609-D0EE0F813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9850B4-0174-4EF0-B49B-B42755703FD4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27657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>
            <a:extLst>
              <a:ext uri="{FF2B5EF4-FFF2-40B4-BE49-F238E27FC236}">
                <a16:creationId xmlns:a16="http://schemas.microsoft.com/office/drawing/2014/main" xmlns="" id="{45DF6AA4-8463-4021-AC67-B53FEFFAF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>
            <a:extLst>
              <a:ext uri="{FF2B5EF4-FFF2-40B4-BE49-F238E27FC236}">
                <a16:creationId xmlns:a16="http://schemas.microsoft.com/office/drawing/2014/main" xmlns="" id="{07F98D48-82CC-4819-B408-EA396172B8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4996" name="Espaço Reservado para Número de Slide 3">
            <a:extLst>
              <a:ext uri="{FF2B5EF4-FFF2-40B4-BE49-F238E27FC236}">
                <a16:creationId xmlns:a16="http://schemas.microsoft.com/office/drawing/2014/main" xmlns="" id="{411F40DE-FA38-4C5D-A5D5-EF401A20A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390367-6E5F-4C81-8087-67493A90B7A0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4740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>
            <a:extLst>
              <a:ext uri="{FF2B5EF4-FFF2-40B4-BE49-F238E27FC236}">
                <a16:creationId xmlns:a16="http://schemas.microsoft.com/office/drawing/2014/main" xmlns="" id="{5A684963-93E5-4B2E-9019-BA0BB5D915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>
            <a:extLst>
              <a:ext uri="{FF2B5EF4-FFF2-40B4-BE49-F238E27FC236}">
                <a16:creationId xmlns:a16="http://schemas.microsoft.com/office/drawing/2014/main" xmlns="" id="{1B91D26E-9742-436B-B641-6A99F0A225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ço Reservado para Número de Slide 3">
            <a:extLst>
              <a:ext uri="{FF2B5EF4-FFF2-40B4-BE49-F238E27FC236}">
                <a16:creationId xmlns:a16="http://schemas.microsoft.com/office/drawing/2014/main" xmlns="" id="{95D13E94-E3B6-45F7-91A1-2CD02B52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CB0B1E-7890-4894-A8F9-81A6E75CA46B}" type="slidenum">
              <a:rPr lang="pt-BR" altLang="pt-BR"/>
              <a:pPr eaLnBrk="1" hangingPunct="1"/>
              <a:t>37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8802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>
            <a:extLst>
              <a:ext uri="{FF2B5EF4-FFF2-40B4-BE49-F238E27FC236}">
                <a16:creationId xmlns:a16="http://schemas.microsoft.com/office/drawing/2014/main" xmlns="" id="{6781C00C-A60B-458B-9D82-FD8B914466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>
            <a:extLst>
              <a:ext uri="{FF2B5EF4-FFF2-40B4-BE49-F238E27FC236}">
                <a16:creationId xmlns:a16="http://schemas.microsoft.com/office/drawing/2014/main" xmlns="" id="{463B8AA2-0672-42C0-9582-D96A23D3AC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7044" name="Espaço Reservado para Número de Slide 3">
            <a:extLst>
              <a:ext uri="{FF2B5EF4-FFF2-40B4-BE49-F238E27FC236}">
                <a16:creationId xmlns:a16="http://schemas.microsoft.com/office/drawing/2014/main" xmlns="" id="{9731996B-C3DA-4C18-939A-17254FA0C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B7EAEA-CB99-4188-9D92-3C6444346614}" type="slidenum">
              <a:rPr lang="pt-BR" altLang="pt-BR"/>
              <a:pPr eaLnBrk="1" hangingPunct="1"/>
              <a:t>38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09835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>
            <a:extLst>
              <a:ext uri="{FF2B5EF4-FFF2-40B4-BE49-F238E27FC236}">
                <a16:creationId xmlns:a16="http://schemas.microsoft.com/office/drawing/2014/main" xmlns="" id="{6F9BCB87-22D8-49E5-8CA5-E64F1D04B1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>
            <a:extLst>
              <a:ext uri="{FF2B5EF4-FFF2-40B4-BE49-F238E27FC236}">
                <a16:creationId xmlns:a16="http://schemas.microsoft.com/office/drawing/2014/main" xmlns="" id="{97BC4C8B-8837-4B1C-9476-329D9218EA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8068" name="Espaço Reservado para Número de Slide 3">
            <a:extLst>
              <a:ext uri="{FF2B5EF4-FFF2-40B4-BE49-F238E27FC236}">
                <a16:creationId xmlns:a16="http://schemas.microsoft.com/office/drawing/2014/main" xmlns="" id="{7053EDA2-5CDC-497E-A84E-F04145AA2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CCD48A-F1CD-48FF-BA48-0DB3158E5CE9}" type="slidenum">
              <a:rPr lang="pt-BR" altLang="pt-BR"/>
              <a:pPr eaLnBrk="1" hangingPunct="1"/>
              <a:t>39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18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xmlns="" id="{CCCD5CE1-6F00-4EC2-A62B-7A19639429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xmlns="" id="{C130DAD4-A48F-4FB9-A3DF-4F5F553854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xmlns="" id="{8A1BE4A4-E516-4C30-B480-8669369F7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9ED4F1-F728-40C5-8475-483117483F85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57265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>
            <a:extLst>
              <a:ext uri="{FF2B5EF4-FFF2-40B4-BE49-F238E27FC236}">
                <a16:creationId xmlns:a16="http://schemas.microsoft.com/office/drawing/2014/main" xmlns="" id="{FAD206F6-8E7E-4120-9B37-C13039F7C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>
            <a:extLst>
              <a:ext uri="{FF2B5EF4-FFF2-40B4-BE49-F238E27FC236}">
                <a16:creationId xmlns:a16="http://schemas.microsoft.com/office/drawing/2014/main" xmlns="" id="{F43BE345-4AE8-4E25-B628-4CE5DC1958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0116" name="Espaço Reservado para Número de Slide 3">
            <a:extLst>
              <a:ext uri="{FF2B5EF4-FFF2-40B4-BE49-F238E27FC236}">
                <a16:creationId xmlns:a16="http://schemas.microsoft.com/office/drawing/2014/main" xmlns="" id="{D674CCB2-3734-4C36-849B-3CA2B357A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C43310-4DE3-43D3-BF6D-B0D717AA2A04}" type="slidenum">
              <a:rPr lang="pt-BR" altLang="pt-BR"/>
              <a:pPr eaLnBrk="1" hangingPunct="1"/>
              <a:t>40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60982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>
            <a:extLst>
              <a:ext uri="{FF2B5EF4-FFF2-40B4-BE49-F238E27FC236}">
                <a16:creationId xmlns:a16="http://schemas.microsoft.com/office/drawing/2014/main" xmlns="" id="{82785C69-5995-46DC-9E59-360F4A8754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>
            <a:extLst>
              <a:ext uri="{FF2B5EF4-FFF2-40B4-BE49-F238E27FC236}">
                <a16:creationId xmlns:a16="http://schemas.microsoft.com/office/drawing/2014/main" xmlns="" id="{899BC568-CFCC-4A63-B180-ADD10B1EC5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1140" name="Espaço Reservado para Número de Slide 3">
            <a:extLst>
              <a:ext uri="{FF2B5EF4-FFF2-40B4-BE49-F238E27FC236}">
                <a16:creationId xmlns:a16="http://schemas.microsoft.com/office/drawing/2014/main" xmlns="" id="{E15665CE-95D8-4AE6-A470-A44A051F4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2E1CD-5F37-41DD-8E3B-4ED7D329E91F}" type="slidenum">
              <a:rPr lang="pt-BR" altLang="pt-BR"/>
              <a:pPr eaLnBrk="1" hangingPunct="1"/>
              <a:t>41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7193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>
            <a:extLst>
              <a:ext uri="{FF2B5EF4-FFF2-40B4-BE49-F238E27FC236}">
                <a16:creationId xmlns:a16="http://schemas.microsoft.com/office/drawing/2014/main" xmlns="" id="{DFC199B5-8630-4BCB-BE1E-ECB7ACAEE3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>
            <a:extLst>
              <a:ext uri="{FF2B5EF4-FFF2-40B4-BE49-F238E27FC236}">
                <a16:creationId xmlns:a16="http://schemas.microsoft.com/office/drawing/2014/main" xmlns="" id="{07FFFE53-B81D-4501-AED4-145006D35B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2164" name="Espaço Reservado para Número de Slide 3">
            <a:extLst>
              <a:ext uri="{FF2B5EF4-FFF2-40B4-BE49-F238E27FC236}">
                <a16:creationId xmlns:a16="http://schemas.microsoft.com/office/drawing/2014/main" xmlns="" id="{12DB6E45-26A0-4D4C-8052-E5C1EBB99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224116-8863-4EBC-911F-3B6F51ED8569}" type="slidenum">
              <a:rPr lang="pt-BR" altLang="pt-BR"/>
              <a:pPr eaLnBrk="1" hangingPunct="1"/>
              <a:t>42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84622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>
            <a:extLst>
              <a:ext uri="{FF2B5EF4-FFF2-40B4-BE49-F238E27FC236}">
                <a16:creationId xmlns:a16="http://schemas.microsoft.com/office/drawing/2014/main" xmlns="" id="{96307C10-36D0-44F8-B6D3-325D54D2F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>
            <a:extLst>
              <a:ext uri="{FF2B5EF4-FFF2-40B4-BE49-F238E27FC236}">
                <a16:creationId xmlns:a16="http://schemas.microsoft.com/office/drawing/2014/main" xmlns="" id="{38D4716C-91AF-4275-8381-BE53C4C82D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4212" name="Espaço Reservado para Número de Slide 3">
            <a:extLst>
              <a:ext uri="{FF2B5EF4-FFF2-40B4-BE49-F238E27FC236}">
                <a16:creationId xmlns:a16="http://schemas.microsoft.com/office/drawing/2014/main" xmlns="" id="{D69920F6-B299-4B59-BAE3-7A2B5F412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C873D7-2B2B-4A6D-BB2C-29075FE9320F}" type="slidenum">
              <a:rPr lang="pt-BR" altLang="pt-BR"/>
              <a:pPr eaLnBrk="1" hangingPunct="1"/>
              <a:t>43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75555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>
            <a:extLst>
              <a:ext uri="{FF2B5EF4-FFF2-40B4-BE49-F238E27FC236}">
                <a16:creationId xmlns:a16="http://schemas.microsoft.com/office/drawing/2014/main" xmlns="" id="{0ABCED4F-8AEB-4A85-8592-81D12C199F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>
            <a:extLst>
              <a:ext uri="{FF2B5EF4-FFF2-40B4-BE49-F238E27FC236}">
                <a16:creationId xmlns:a16="http://schemas.microsoft.com/office/drawing/2014/main" xmlns="" id="{B4245FCB-D1E3-433E-9E9B-51D3D32E6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5236" name="Espaço Reservado para Número de Slide 3">
            <a:extLst>
              <a:ext uri="{FF2B5EF4-FFF2-40B4-BE49-F238E27FC236}">
                <a16:creationId xmlns:a16="http://schemas.microsoft.com/office/drawing/2014/main" xmlns="" id="{D05E0863-9087-42E0-8228-817C76440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5F228B-5090-4CBA-8891-5E1796E3B4ED}" type="slidenum">
              <a:rPr lang="pt-BR" altLang="pt-BR"/>
              <a:pPr eaLnBrk="1" hangingPunct="1"/>
              <a:t>44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00819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>
            <a:extLst>
              <a:ext uri="{FF2B5EF4-FFF2-40B4-BE49-F238E27FC236}">
                <a16:creationId xmlns:a16="http://schemas.microsoft.com/office/drawing/2014/main" xmlns="" id="{03F00013-61CE-49C2-86B5-9CA2F217A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>
            <a:extLst>
              <a:ext uri="{FF2B5EF4-FFF2-40B4-BE49-F238E27FC236}">
                <a16:creationId xmlns:a16="http://schemas.microsoft.com/office/drawing/2014/main" xmlns="" id="{838AD67B-8448-4069-B984-2ABEA4A5B3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6260" name="Espaço Reservado para Número de Slide 3">
            <a:extLst>
              <a:ext uri="{FF2B5EF4-FFF2-40B4-BE49-F238E27FC236}">
                <a16:creationId xmlns:a16="http://schemas.microsoft.com/office/drawing/2014/main" xmlns="" id="{3D289C03-2B85-4DC0-8AD6-C761C5F59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755BBC-75B7-4DD1-B47F-F43F8E4F5B14}" type="slidenum">
              <a:rPr lang="pt-BR" altLang="pt-BR"/>
              <a:pPr eaLnBrk="1" hangingPunct="1"/>
              <a:t>45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10147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>
            <a:extLst>
              <a:ext uri="{FF2B5EF4-FFF2-40B4-BE49-F238E27FC236}">
                <a16:creationId xmlns:a16="http://schemas.microsoft.com/office/drawing/2014/main" xmlns="" id="{EE3309D8-F932-46A8-A724-BB54F4EC03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>
            <a:extLst>
              <a:ext uri="{FF2B5EF4-FFF2-40B4-BE49-F238E27FC236}">
                <a16:creationId xmlns:a16="http://schemas.microsoft.com/office/drawing/2014/main" xmlns="" id="{7428E2BF-289D-4761-BFD7-D623C42754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7284" name="Espaço Reservado para Número de Slide 3">
            <a:extLst>
              <a:ext uri="{FF2B5EF4-FFF2-40B4-BE49-F238E27FC236}">
                <a16:creationId xmlns:a16="http://schemas.microsoft.com/office/drawing/2014/main" xmlns="" id="{B6F79635-B0C3-4000-8255-C831C1AF8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31BF70-5215-4156-802C-668F3437A6C7}" type="slidenum">
              <a:rPr lang="pt-BR" altLang="pt-BR"/>
              <a:pPr eaLnBrk="1" hangingPunct="1"/>
              <a:t>46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79428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>
            <a:extLst>
              <a:ext uri="{FF2B5EF4-FFF2-40B4-BE49-F238E27FC236}">
                <a16:creationId xmlns:a16="http://schemas.microsoft.com/office/drawing/2014/main" xmlns="" id="{693CD711-3DB3-4ED8-8CE0-8D182EC151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>
            <a:extLst>
              <a:ext uri="{FF2B5EF4-FFF2-40B4-BE49-F238E27FC236}">
                <a16:creationId xmlns:a16="http://schemas.microsoft.com/office/drawing/2014/main" xmlns="" id="{51CF90A2-F24D-4C99-B1F5-9474EA9D8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8308" name="Espaço Reservado para Número de Slide 3">
            <a:extLst>
              <a:ext uri="{FF2B5EF4-FFF2-40B4-BE49-F238E27FC236}">
                <a16:creationId xmlns:a16="http://schemas.microsoft.com/office/drawing/2014/main" xmlns="" id="{2DC96F9F-BB65-4208-9C82-AD4A24123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6FAB31-0A0E-4918-B3BF-E76A69B75E6B}" type="slidenum">
              <a:rPr lang="pt-BR" altLang="pt-BR"/>
              <a:pPr eaLnBrk="1" hangingPunct="1"/>
              <a:t>47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016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xmlns="" id="{1187A04C-F6B1-4D52-8882-38AA681C58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xmlns="" id="{5ECCDFF5-2FAF-4727-ACE6-1785230B1E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xmlns="" id="{460579DB-0517-4D4E-B3DC-6D02787A7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E6E6C6-B405-41F7-BA4C-E2159A105835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437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xmlns="" id="{68CC9062-5CC2-4272-9302-D0E8DC0456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xmlns="" id="{F959DBA3-5571-4A0B-B406-D9197CED8D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xmlns="" id="{D80E9D9E-A775-42EB-B207-BACE69BB9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4A96CC-19C1-4820-A549-454E9257135B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25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xmlns="" id="{FE0F7C1D-5F34-4051-99EF-3291AD3D0A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xmlns="" id="{ADCEC491-ED4E-481A-BEC2-CF4F05CAC5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xmlns="" id="{BD90D472-855E-42FE-8965-8E1225EF0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5A3D30-3003-4BC0-83AC-F7CF8363D03D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373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xmlns="" id="{8F72302B-4D4D-436B-AF3A-3475EEC7D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xmlns="" id="{6FA7C3EC-853D-4180-BDC3-16CFE140D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xmlns="" id="{F238EF86-C3D6-427E-B71D-5DAC288E9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2F8935-9E6D-4E90-894B-3C678ED060C7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731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xmlns="" id="{8F72302B-4D4D-436B-AF3A-3475EEC7D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xmlns="" id="{6FA7C3EC-853D-4180-BDC3-16CFE140D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xmlns="" id="{F238EF86-C3D6-427E-B71D-5DAC288E9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2F8935-9E6D-4E90-894B-3C678ED060C7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516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09F2968-8BEB-4920-A651-4F728AED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BA9-D2B8-4897-945F-ADE2BA97DED0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8C6DD1E-C8DE-435C-BE99-911DAB3C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7C98185-2615-453E-88F5-FB904001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A2D7E-8DD4-466F-A488-58E9262E8A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13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6BEC0E8-E40E-402C-A004-B85CC9B9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DE24-E1B2-467C-A5AD-A42428062204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2B79F6E-DCFA-46CA-BC97-4374FA92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5C2086D-61B0-403B-9314-0F08A21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7107D-5A9F-40BB-957D-5835EEB217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276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74CF832-8D07-4030-A887-07C474A6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AEA9-C0ED-4286-843A-4CBC4154D1AE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CEAC47A-FA5B-45E5-8BBA-2E027EDC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97A8B11-1B0E-49A7-899D-CE6B04A6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229B2-EA37-4BA6-8F09-6652BA12C3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676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3840FD7-CB7A-489D-8B98-858AB3A5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7355-6B8C-4490-9473-27B05E21B988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5BA2592-724E-44D7-9AC1-2B442A99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3AFD6F2-F9CC-42E9-A376-0A2E50B1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1C1A9-CC63-4D89-8F77-AF405D423A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545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B977078-1F2E-4114-99B2-75962A50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CFDB-DDF4-4897-AAD6-BA789B904D9F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1006FB9-D345-4EF7-85E6-487D89FE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AFF861A-1B55-417C-96B8-8B1383C1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A9FDC-9475-4C0D-9F85-0DC82C07BB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58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99E70F95-DEAB-4490-B91C-EBD9F343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FE4C-F24D-4DA7-9803-E9CE4CFA0FA2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71B8138B-E17E-4EBA-A453-C044155E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F3F6E5E4-7C6A-466F-8F3F-BB67AE7F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45C6-5EB6-4F56-91F7-213369C07F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41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70A33F09-005F-4D51-820C-117CA48B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78222-D41E-4BD9-8021-0F0A4158CE3D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FE14C381-BC0C-4983-A827-A083019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E39FD1C7-CCA1-46A6-AF06-F16DF05C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55364-255A-4C0F-9DC4-070C6998C7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667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AA08A248-AB1D-4B40-B2D8-C86C9297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5CC-A3A9-422D-AC10-CEF254E7FA97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F7A18F7C-5EE9-4CC5-AA9C-C55AD790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6AA41D97-B692-4FD9-ACA7-19654F6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14238-6030-410D-A10C-C633FBCF52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52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1CA45DDF-21B6-4775-A4A3-A15046DA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6A10-88BB-47A6-9A1B-BAB7DA3A46A3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413A38EB-074A-4A67-8C6F-A07F09C4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CB1645F0-391A-4E60-8288-D56F716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EDFFD-981E-4169-868A-0DF88BCAE3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782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F2FE933A-B738-42AC-80EC-D60B206D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458B-6D32-4BB4-ABDA-92F699ED82EE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581332F1-1F32-45A8-8562-912DDD83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D11D490F-7513-416E-AF19-9A5C8E19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53EEC-E9FD-434B-B85F-F8D87C194A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132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25F4A42E-D601-4A9B-AB3F-4064E0EB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DCF1-CB2C-40BE-A56B-BEB5D09EC3A5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8A9080D4-5651-412B-9750-5092C14F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2DC693EE-F968-4174-8BE9-26550FA0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6FAD8-B986-45CB-B185-0F15CFAE1C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998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30721F89-FAFA-4085-B61F-90EB401DC9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xmlns="" id="{2B675483-E91B-4897-AB76-CB08973578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FE245AA-0B2D-4F8B-9E1D-031A58964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268F5-5E89-4528-84AC-DDED3CA6A9B4}" type="datetimeFigureOut">
              <a:rPr lang="pt-BR"/>
              <a:pPr>
                <a:defRPr/>
              </a:pPr>
              <a:t>28/06/2019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00789A2-8581-4782-B347-9A1252092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A419FDF-E98E-472B-A6A4-497E87068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37A8DC-8F4C-4581-869C-6605D95F70E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3D5E554-28D6-4CD8-B7CA-E43C6017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EA76E99-ACA9-4A57-950F-4C7AFC447CBD}"/>
              </a:ext>
            </a:extLst>
          </p:cNvPr>
          <p:cNvSpPr txBox="1"/>
          <p:nvPr/>
        </p:nvSpPr>
        <p:spPr>
          <a:xfrm>
            <a:off x="1403648" y="844232"/>
            <a:ext cx="6643688" cy="3027047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44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CRIANÇA, ADOLESCENTE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44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&amp;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C160999-FE91-40FC-B009-4C8530D28151}"/>
              </a:ext>
            </a:extLst>
          </p:cNvPr>
          <p:cNvSpPr txBox="1"/>
          <p:nvPr/>
        </p:nvSpPr>
        <p:spPr>
          <a:xfrm>
            <a:off x="555625" y="3889868"/>
            <a:ext cx="8143875" cy="995722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Aft>
                <a:spcPts val="600"/>
              </a:spcAft>
              <a:defRPr sz="54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spcAft>
                <a:spcPct val="0"/>
              </a:spcAft>
              <a:defRPr/>
            </a:pPr>
            <a:r>
              <a:rPr lang="pt-BR" sz="4400" dirty="0">
                <a:latin typeface="Comic Sans MS" pitchFamily="66" charset="0"/>
              </a:rPr>
              <a:t>SAÚDE PÚBLICA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7385D44-22CE-45BB-A138-72FE27C259C6}"/>
              </a:ext>
            </a:extLst>
          </p:cNvPr>
          <p:cNvSpPr txBox="1"/>
          <p:nvPr/>
        </p:nvSpPr>
        <p:spPr>
          <a:xfrm>
            <a:off x="6357938" y="6429375"/>
            <a:ext cx="2786062" cy="277813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Prof.Dr. Claudio Leone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D1197D09-45B4-4F1C-8E7A-B149E8F1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14282" y="5112874"/>
            <a:ext cx="3643338" cy="17197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DD7AEB4-3007-43EB-991C-D1D6BECF99BF}"/>
              </a:ext>
            </a:extLst>
          </p:cNvPr>
          <p:cNvSpPr/>
          <p:nvPr/>
        </p:nvSpPr>
        <p:spPr>
          <a:xfrm>
            <a:off x="555625" y="857250"/>
            <a:ext cx="8501063" cy="42148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6">
            <a:extLst>
              <a:ext uri="{FF2B5EF4-FFF2-40B4-BE49-F238E27FC236}">
                <a16:creationId xmlns:a16="http://schemas.microsoft.com/office/drawing/2014/main" xmlns="" id="{CC36560D-AA6B-46EC-A66B-AC691F4B86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7456F5A0-2A21-4B2A-BA07-755D85CBC7D7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6C33C399-8AAE-4A1C-93E3-D76EAAF95E17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7" name="Rectangle 5">
            <a:extLst>
              <a:ext uri="{FF2B5EF4-FFF2-40B4-BE49-F238E27FC236}">
                <a16:creationId xmlns:a16="http://schemas.microsoft.com/office/drawing/2014/main" xmlns="" id="{B351582F-69E4-408F-8783-614EE0C6F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56" y="1622112"/>
            <a:ext cx="6807200" cy="3542404"/>
          </a:xfrm>
          <a:prstGeom prst="rect">
            <a:avLst/>
          </a:prstGeom>
          <a:solidFill>
            <a:srgbClr val="33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xmlns="" id="{52573A58-E693-4416-A3CF-E65FF984E90E}"/>
              </a:ext>
            </a:extLst>
          </p:cNvPr>
          <p:cNvSpPr/>
          <p:nvPr/>
        </p:nvSpPr>
        <p:spPr>
          <a:xfrm>
            <a:off x="1357313" y="1643063"/>
            <a:ext cx="1357312" cy="350043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5" name="Line 6">
            <a:extLst>
              <a:ext uri="{FF2B5EF4-FFF2-40B4-BE49-F238E27FC236}">
                <a16:creationId xmlns:a16="http://schemas.microsoft.com/office/drawing/2014/main" xmlns="" id="{DBDF71C6-BDA1-48FF-B36B-644C03216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1595438"/>
            <a:ext cx="6807200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6" name="Line 7">
            <a:extLst>
              <a:ext uri="{FF2B5EF4-FFF2-40B4-BE49-F238E27FC236}">
                <a16:creationId xmlns:a16="http://schemas.microsoft.com/office/drawing/2014/main" xmlns="" id="{BCD9B5E9-0F83-4341-8A02-C5C3E052F8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28738" y="1625600"/>
            <a:ext cx="1587" cy="35099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" name="Line 8">
            <a:extLst>
              <a:ext uri="{FF2B5EF4-FFF2-40B4-BE49-F238E27FC236}">
                <a16:creationId xmlns:a16="http://schemas.microsoft.com/office/drawing/2014/main" xmlns="" id="{1A2B003C-8335-4F42-8828-0FB1DB929E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1654175"/>
            <a:ext cx="1588" cy="3511550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1" name="Line 9">
            <a:extLst>
              <a:ext uri="{FF2B5EF4-FFF2-40B4-BE49-F238E27FC236}">
                <a16:creationId xmlns:a16="http://schemas.microsoft.com/office/drawing/2014/main" xmlns="" id="{377920FA-12D7-4804-931D-F17E25965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5588" y="1654175"/>
            <a:ext cx="1587" cy="3511550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2" name="Line 10">
            <a:extLst>
              <a:ext uri="{FF2B5EF4-FFF2-40B4-BE49-F238E27FC236}">
                <a16:creationId xmlns:a16="http://schemas.microsoft.com/office/drawing/2014/main" xmlns="" id="{AD7A86DA-2821-4717-8DF2-9837BC03F0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7663" y="1654175"/>
            <a:ext cx="1587" cy="3511550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3" name="Line 11">
            <a:extLst>
              <a:ext uri="{FF2B5EF4-FFF2-40B4-BE49-F238E27FC236}">
                <a16:creationId xmlns:a16="http://schemas.microsoft.com/office/drawing/2014/main" xmlns="" id="{3570A18A-D472-4F57-AA0B-EE5E303A6C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8150" y="1654175"/>
            <a:ext cx="1588" cy="3511550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4" name="Line 12">
            <a:extLst>
              <a:ext uri="{FF2B5EF4-FFF2-40B4-BE49-F238E27FC236}">
                <a16:creationId xmlns:a16="http://schemas.microsoft.com/office/drawing/2014/main" xmlns="" id="{F276A0AE-17F6-4AEA-9D06-37E1FD8CD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4462463"/>
            <a:ext cx="6807200" cy="1587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5" name="Line 13">
            <a:extLst>
              <a:ext uri="{FF2B5EF4-FFF2-40B4-BE49-F238E27FC236}">
                <a16:creationId xmlns:a16="http://schemas.microsoft.com/office/drawing/2014/main" xmlns="" id="{F674FF63-0EDE-4BC1-81FA-335EA3D23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760788"/>
            <a:ext cx="6807200" cy="1587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6" name="Line 14">
            <a:extLst>
              <a:ext uri="{FF2B5EF4-FFF2-40B4-BE49-F238E27FC236}">
                <a16:creationId xmlns:a16="http://schemas.microsoft.com/office/drawing/2014/main" xmlns="" id="{3C4C4546-912A-4561-9494-A568192B6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059113"/>
            <a:ext cx="6807200" cy="1587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7" name="Line 15">
            <a:extLst>
              <a:ext uri="{FF2B5EF4-FFF2-40B4-BE49-F238E27FC236}">
                <a16:creationId xmlns:a16="http://schemas.microsoft.com/office/drawing/2014/main" xmlns="" id="{A798018D-8893-4E82-B724-1534D436B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355850"/>
            <a:ext cx="6807200" cy="1588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2305" name="Line 17">
            <a:extLst>
              <a:ext uri="{FF2B5EF4-FFF2-40B4-BE49-F238E27FC236}">
                <a16:creationId xmlns:a16="http://schemas.microsoft.com/office/drawing/2014/main" xmlns="" id="{8DF00257-B1BA-416A-8EB2-F03B860A6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0225" y="1625600"/>
            <a:ext cx="1588" cy="35099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6" name="Line 18">
            <a:extLst>
              <a:ext uri="{FF2B5EF4-FFF2-40B4-BE49-F238E27FC236}">
                <a16:creationId xmlns:a16="http://schemas.microsoft.com/office/drawing/2014/main" xmlns="" id="{53672BDF-BF41-4EE8-B85B-BB0039FC3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5165725"/>
            <a:ext cx="6807200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" name="Freeform 22">
            <a:extLst>
              <a:ext uri="{FF2B5EF4-FFF2-40B4-BE49-F238E27FC236}">
                <a16:creationId xmlns:a16="http://schemas.microsoft.com/office/drawing/2014/main" xmlns="" id="{7D4EDBAB-DA2D-45D8-BF7A-0E0D3255D3C7}"/>
              </a:ext>
            </a:extLst>
          </p:cNvPr>
          <p:cNvSpPr>
            <a:spLocks/>
          </p:cNvSpPr>
          <p:nvPr/>
        </p:nvSpPr>
        <p:spPr bwMode="auto">
          <a:xfrm>
            <a:off x="1343025" y="1812925"/>
            <a:ext cx="1360488" cy="3352800"/>
          </a:xfrm>
          <a:custGeom>
            <a:avLst/>
            <a:gdLst/>
            <a:ahLst/>
            <a:cxnLst>
              <a:cxn ang="0">
                <a:pos x="0" y="8603"/>
              </a:cxn>
              <a:cxn ang="0">
                <a:pos x="1256" y="3650"/>
              </a:cxn>
              <a:cxn ang="0">
                <a:pos x="2511" y="0"/>
              </a:cxn>
            </a:cxnLst>
            <a:rect l="0" t="0" r="r" b="b"/>
            <a:pathLst>
              <a:path w="2511" h="8603">
                <a:moveTo>
                  <a:pt x="0" y="8603"/>
                </a:moveTo>
                <a:lnTo>
                  <a:pt x="1256" y="3650"/>
                </a:lnTo>
                <a:lnTo>
                  <a:pt x="2511" y="0"/>
                </a:lnTo>
              </a:path>
            </a:pathLst>
          </a:custGeom>
          <a:noFill/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2308" name="Line 35">
            <a:extLst>
              <a:ext uri="{FF2B5EF4-FFF2-40B4-BE49-F238E27FC236}">
                <a16:creationId xmlns:a16="http://schemas.microsoft.com/office/drawing/2014/main" xmlns="" id="{49D8EE39-CB2A-445E-95B3-4DB85BEF6B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025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9" name="Line 36">
            <a:extLst>
              <a:ext uri="{FF2B5EF4-FFF2-40B4-BE49-F238E27FC236}">
                <a16:creationId xmlns:a16="http://schemas.microsoft.com/office/drawing/2014/main" xmlns="" id="{A2424DEF-6A96-4554-8BCF-044A4E4A41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4063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0" name="Line 37">
            <a:extLst>
              <a:ext uri="{FF2B5EF4-FFF2-40B4-BE49-F238E27FC236}">
                <a16:creationId xmlns:a16="http://schemas.microsoft.com/office/drawing/2014/main" xmlns="" id="{75A6B47D-B5DD-4A04-BA11-672E4FD221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3513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1" name="Line 38">
            <a:extLst>
              <a:ext uri="{FF2B5EF4-FFF2-40B4-BE49-F238E27FC236}">
                <a16:creationId xmlns:a16="http://schemas.microsoft.com/office/drawing/2014/main" xmlns="" id="{055B50BB-E305-4832-9DBF-6BC26A9B75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2" name="Line 39">
            <a:extLst>
              <a:ext uri="{FF2B5EF4-FFF2-40B4-BE49-F238E27FC236}">
                <a16:creationId xmlns:a16="http://schemas.microsoft.com/office/drawing/2014/main" xmlns="" id="{D4C709AF-0F48-490D-934B-4DE15D1814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4550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3" name="Line 40">
            <a:extLst>
              <a:ext uri="{FF2B5EF4-FFF2-40B4-BE49-F238E27FC236}">
                <a16:creationId xmlns:a16="http://schemas.microsoft.com/office/drawing/2014/main" xmlns="" id="{460313FB-EB1F-4E16-8E75-7864D97D5A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5588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4" name="Line 41">
            <a:extLst>
              <a:ext uri="{FF2B5EF4-FFF2-40B4-BE49-F238E27FC236}">
                <a16:creationId xmlns:a16="http://schemas.microsoft.com/office/drawing/2014/main" xmlns="" id="{E4BCF334-BABE-4E8A-8559-73EF05F814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5588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5" name="Line 42">
            <a:extLst>
              <a:ext uri="{FF2B5EF4-FFF2-40B4-BE49-F238E27FC236}">
                <a16:creationId xmlns:a16="http://schemas.microsoft.com/office/drawing/2014/main" xmlns="" id="{8EA2C35F-425E-46F9-8EBA-798D9B45BF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6625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6" name="Line 43">
            <a:extLst>
              <a:ext uri="{FF2B5EF4-FFF2-40B4-BE49-F238E27FC236}">
                <a16:creationId xmlns:a16="http://schemas.microsoft.com/office/drawing/2014/main" xmlns="" id="{905CEB24-C5E1-40A8-A57D-BEF8D57F9A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7663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7" name="Line 44">
            <a:extLst>
              <a:ext uri="{FF2B5EF4-FFF2-40B4-BE49-F238E27FC236}">
                <a16:creationId xmlns:a16="http://schemas.microsoft.com/office/drawing/2014/main" xmlns="" id="{D43D093C-120E-4E96-86FA-430B1BA28E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7663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8" name="Line 45">
            <a:extLst>
              <a:ext uri="{FF2B5EF4-FFF2-40B4-BE49-F238E27FC236}">
                <a16:creationId xmlns:a16="http://schemas.microsoft.com/office/drawing/2014/main" xmlns="" id="{2D5CCD0D-9A43-4EA6-AE86-43B11D64FF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7113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9" name="Line 46">
            <a:extLst>
              <a:ext uri="{FF2B5EF4-FFF2-40B4-BE49-F238E27FC236}">
                <a16:creationId xmlns:a16="http://schemas.microsoft.com/office/drawing/2014/main" xmlns="" id="{1AAAA462-380C-45B7-9C06-5D8BAC75AC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8150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0" name="Line 47">
            <a:extLst>
              <a:ext uri="{FF2B5EF4-FFF2-40B4-BE49-F238E27FC236}">
                <a16:creationId xmlns:a16="http://schemas.microsoft.com/office/drawing/2014/main" xmlns="" id="{F83E1DA4-5EE9-4912-9798-E392906B4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8150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1" name="Line 48">
            <a:extLst>
              <a:ext uri="{FF2B5EF4-FFF2-40B4-BE49-F238E27FC236}">
                <a16:creationId xmlns:a16="http://schemas.microsoft.com/office/drawing/2014/main" xmlns="" id="{2C81CED2-649E-41B0-9584-0B073C1057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9188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2" name="Line 49">
            <a:extLst>
              <a:ext uri="{FF2B5EF4-FFF2-40B4-BE49-F238E27FC236}">
                <a16:creationId xmlns:a16="http://schemas.microsoft.com/office/drawing/2014/main" xmlns="" id="{465E2AEA-2E7A-428E-A6A6-02CD0F19AE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0225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3" name="Line 62">
            <a:extLst>
              <a:ext uri="{FF2B5EF4-FFF2-40B4-BE49-F238E27FC236}">
                <a16:creationId xmlns:a16="http://schemas.microsoft.com/office/drawing/2014/main" xmlns="" id="{2AB18321-D11B-4219-8B36-341BA9B0F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5165725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4" name="Line 63">
            <a:extLst>
              <a:ext uri="{FF2B5EF4-FFF2-40B4-BE49-F238E27FC236}">
                <a16:creationId xmlns:a16="http://schemas.microsoft.com/office/drawing/2014/main" xmlns="" id="{4776372B-279E-4F4C-B8F2-68E5BA343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4814888"/>
            <a:ext cx="68263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5" name="Line 64">
            <a:extLst>
              <a:ext uri="{FF2B5EF4-FFF2-40B4-BE49-F238E27FC236}">
                <a16:creationId xmlns:a16="http://schemas.microsoft.com/office/drawing/2014/main" xmlns="" id="{1B96A778-E5F5-46C2-B33D-4EE551AE9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4462463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6" name="Line 65">
            <a:extLst>
              <a:ext uri="{FF2B5EF4-FFF2-40B4-BE49-F238E27FC236}">
                <a16:creationId xmlns:a16="http://schemas.microsoft.com/office/drawing/2014/main" xmlns="" id="{3CEAF8FD-037A-4108-B82C-692315C4A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4462463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7" name="Line 66">
            <a:extLst>
              <a:ext uri="{FF2B5EF4-FFF2-40B4-BE49-F238E27FC236}">
                <a16:creationId xmlns:a16="http://schemas.microsoft.com/office/drawing/2014/main" xmlns="" id="{28ABA107-96F1-4F64-9A9D-EDA2C97C2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4113213"/>
            <a:ext cx="68263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8" name="Line 67">
            <a:extLst>
              <a:ext uri="{FF2B5EF4-FFF2-40B4-BE49-F238E27FC236}">
                <a16:creationId xmlns:a16="http://schemas.microsoft.com/office/drawing/2014/main" xmlns="" id="{1F39AFB4-F73B-4D2E-B3B8-BDC0AB6EB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760788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9" name="Line 68">
            <a:extLst>
              <a:ext uri="{FF2B5EF4-FFF2-40B4-BE49-F238E27FC236}">
                <a16:creationId xmlns:a16="http://schemas.microsoft.com/office/drawing/2014/main" xmlns="" id="{BBE7F291-86C0-4A99-BCE4-B2B52CF75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760788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0" name="Line 69">
            <a:extLst>
              <a:ext uri="{FF2B5EF4-FFF2-40B4-BE49-F238E27FC236}">
                <a16:creationId xmlns:a16="http://schemas.microsoft.com/office/drawing/2014/main" xmlns="" id="{690AF700-DD7B-418B-BF8D-5C9574665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409950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1" name="Line 70">
            <a:extLst>
              <a:ext uri="{FF2B5EF4-FFF2-40B4-BE49-F238E27FC236}">
                <a16:creationId xmlns:a16="http://schemas.microsoft.com/office/drawing/2014/main" xmlns="" id="{DD004A71-0339-4F5A-BFC9-875C25964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057525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2" name="Line 71">
            <a:extLst>
              <a:ext uri="{FF2B5EF4-FFF2-40B4-BE49-F238E27FC236}">
                <a16:creationId xmlns:a16="http://schemas.microsoft.com/office/drawing/2014/main" xmlns="" id="{8AF90D2F-F583-4DA2-82C7-F3BFCA4A6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059113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3" name="Line 72">
            <a:extLst>
              <a:ext uri="{FF2B5EF4-FFF2-40B4-BE49-F238E27FC236}">
                <a16:creationId xmlns:a16="http://schemas.microsoft.com/office/drawing/2014/main" xmlns="" id="{6E00324F-698B-4E4F-9870-62A780EDF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708275"/>
            <a:ext cx="68263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4" name="Line 73">
            <a:extLst>
              <a:ext uri="{FF2B5EF4-FFF2-40B4-BE49-F238E27FC236}">
                <a16:creationId xmlns:a16="http://schemas.microsoft.com/office/drawing/2014/main" xmlns="" id="{DEB46923-8ACD-4422-88A1-D5B26690D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355850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5" name="Line 74">
            <a:extLst>
              <a:ext uri="{FF2B5EF4-FFF2-40B4-BE49-F238E27FC236}">
                <a16:creationId xmlns:a16="http://schemas.microsoft.com/office/drawing/2014/main" xmlns="" id="{B986EB12-1A2E-4F38-97FA-A4F252693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355850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6" name="Line 75">
            <a:extLst>
              <a:ext uri="{FF2B5EF4-FFF2-40B4-BE49-F238E27FC236}">
                <a16:creationId xmlns:a16="http://schemas.microsoft.com/office/drawing/2014/main" xmlns="" id="{F9338D37-0799-4D0D-9D32-77C32614C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005013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7" name="Line 76">
            <a:extLst>
              <a:ext uri="{FF2B5EF4-FFF2-40B4-BE49-F238E27FC236}">
                <a16:creationId xmlns:a16="http://schemas.microsoft.com/office/drawing/2014/main" xmlns="" id="{64D1EC44-E366-468F-9B97-BB1EEAF84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1654175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8" name="Line 77">
            <a:extLst>
              <a:ext uri="{FF2B5EF4-FFF2-40B4-BE49-F238E27FC236}">
                <a16:creationId xmlns:a16="http://schemas.microsoft.com/office/drawing/2014/main" xmlns="" id="{D48477E2-1E0B-4035-8C07-680D2DF9B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1654175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2339" name="Grupo 75">
            <a:extLst>
              <a:ext uri="{FF2B5EF4-FFF2-40B4-BE49-F238E27FC236}">
                <a16:creationId xmlns:a16="http://schemas.microsoft.com/office/drawing/2014/main" xmlns="" id="{A31302E7-5D28-45EB-98EE-8C98D0CC631C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1500188"/>
            <a:ext cx="8143875" cy="4037012"/>
            <a:chOff x="285720" y="1848806"/>
            <a:chExt cx="8143932" cy="4036280"/>
          </a:xfrm>
        </p:grpSpPr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xmlns="" id="{74045DDC-CC32-4976-8D68-15CB9F487EBE}"/>
                </a:ext>
              </a:extLst>
            </p:cNvPr>
            <p:cNvSpPr txBox="1"/>
            <p:nvPr/>
          </p:nvSpPr>
          <p:spPr>
            <a:xfrm>
              <a:off x="285720" y="1848806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16" name="CaixaDeTexto 115">
              <a:extLst>
                <a:ext uri="{FF2B5EF4-FFF2-40B4-BE49-F238E27FC236}">
                  <a16:creationId xmlns:a16="http://schemas.microsoft.com/office/drawing/2014/main" xmlns="" id="{C8DDCCC7-A11C-443B-AF6E-6A11D8783417}"/>
                </a:ext>
              </a:extLst>
            </p:cNvPr>
            <p:cNvSpPr txBox="1"/>
            <p:nvPr/>
          </p:nvSpPr>
          <p:spPr>
            <a:xfrm>
              <a:off x="7500959" y="5520027"/>
              <a:ext cx="928693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19" name="CaixaDeTexto 118">
              <a:extLst>
                <a:ext uri="{FF2B5EF4-FFF2-40B4-BE49-F238E27FC236}">
                  <a16:creationId xmlns:a16="http://schemas.microsoft.com/office/drawing/2014/main" xmlns="" id="{D9C225CE-6D29-492F-804C-D5CFA039C5A3}"/>
                </a:ext>
              </a:extLst>
            </p:cNvPr>
            <p:cNvSpPr txBox="1"/>
            <p:nvPr/>
          </p:nvSpPr>
          <p:spPr>
            <a:xfrm>
              <a:off x="285720" y="3923292"/>
              <a:ext cx="928695" cy="339663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endParaRPr lang="pt-BR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0" name="CaixaDeTexto 119">
              <a:extLst>
                <a:ext uri="{FF2B5EF4-FFF2-40B4-BE49-F238E27FC236}">
                  <a16:creationId xmlns:a16="http://schemas.microsoft.com/office/drawing/2014/main" xmlns="" id="{6A77A2D2-E4CB-4E9A-B9E2-D7522028EF7C}"/>
                </a:ext>
              </a:extLst>
            </p:cNvPr>
            <p:cNvSpPr txBox="1"/>
            <p:nvPr/>
          </p:nvSpPr>
          <p:spPr>
            <a:xfrm>
              <a:off x="285720" y="4612142"/>
              <a:ext cx="928695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endParaRPr lang="pt-BR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xmlns="" id="{E896561F-71C2-4014-B87B-69D4617F89BA}"/>
                </a:ext>
              </a:extLst>
            </p:cNvPr>
            <p:cNvSpPr txBox="1"/>
            <p:nvPr/>
          </p:nvSpPr>
          <p:spPr>
            <a:xfrm>
              <a:off x="285720" y="5242266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xmlns="" id="{A7CDBC4A-F1AF-44D3-834E-D387B438C41D}"/>
                </a:ext>
              </a:extLst>
            </p:cNvPr>
            <p:cNvSpPr txBox="1"/>
            <p:nvPr/>
          </p:nvSpPr>
          <p:spPr>
            <a:xfrm>
              <a:off x="6184911" y="5547010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80</a:t>
              </a:r>
            </a:p>
          </p:txBody>
        </p:sp>
        <p:sp>
          <p:nvSpPr>
            <p:cNvPr id="123" name="CaixaDeTexto 122">
              <a:extLst>
                <a:ext uri="{FF2B5EF4-FFF2-40B4-BE49-F238E27FC236}">
                  <a16:creationId xmlns:a16="http://schemas.microsoft.com/office/drawing/2014/main" xmlns="" id="{3B64C7A4-8190-4440-BB29-AEC5FBA05E2C}"/>
                </a:ext>
              </a:extLst>
            </p:cNvPr>
            <p:cNvSpPr txBox="1"/>
            <p:nvPr/>
          </p:nvSpPr>
          <p:spPr>
            <a:xfrm>
              <a:off x="4827590" y="5527964"/>
              <a:ext cx="928693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60</a:t>
              </a:r>
            </a:p>
          </p:txBody>
        </p:sp>
        <p:sp>
          <p:nvSpPr>
            <p:cNvPr id="124" name="CaixaDeTexto 123">
              <a:extLst>
                <a:ext uri="{FF2B5EF4-FFF2-40B4-BE49-F238E27FC236}">
                  <a16:creationId xmlns:a16="http://schemas.microsoft.com/office/drawing/2014/main" xmlns="" id="{FC91DD45-992C-4B67-8ED0-653413D9A25E}"/>
                </a:ext>
              </a:extLst>
            </p:cNvPr>
            <p:cNvSpPr txBox="1"/>
            <p:nvPr/>
          </p:nvSpPr>
          <p:spPr>
            <a:xfrm>
              <a:off x="3486142" y="5513678"/>
              <a:ext cx="928695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125" name="CaixaDeTexto 124">
              <a:extLst>
                <a:ext uri="{FF2B5EF4-FFF2-40B4-BE49-F238E27FC236}">
                  <a16:creationId xmlns:a16="http://schemas.microsoft.com/office/drawing/2014/main" xmlns="" id="{13607581-7141-4F15-B6CE-06B6211A951F}"/>
                </a:ext>
              </a:extLst>
            </p:cNvPr>
            <p:cNvSpPr txBox="1"/>
            <p:nvPr/>
          </p:nvSpPr>
          <p:spPr>
            <a:xfrm>
              <a:off x="2085958" y="5527964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26" name="CaixaDeTexto 125">
              <a:extLst>
                <a:ext uri="{FF2B5EF4-FFF2-40B4-BE49-F238E27FC236}">
                  <a16:creationId xmlns:a16="http://schemas.microsoft.com/office/drawing/2014/main" xmlns="" id="{B4881D1B-EE24-4844-8B55-0C6C260405F6}"/>
                </a:ext>
              </a:extLst>
            </p:cNvPr>
            <p:cNvSpPr txBox="1"/>
            <p:nvPr/>
          </p:nvSpPr>
          <p:spPr>
            <a:xfrm>
              <a:off x="719111" y="5502568"/>
              <a:ext cx="928693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B526B510-023A-434A-BD47-3C55885C8675}"/>
              </a:ext>
            </a:extLst>
          </p:cNvPr>
          <p:cNvSpPr txBox="1"/>
          <p:nvPr/>
        </p:nvSpPr>
        <p:spPr>
          <a:xfrm rot="16200000">
            <a:off x="-484187" y="3165475"/>
            <a:ext cx="2571750" cy="40005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Potencial (%)</a:t>
            </a: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xmlns="" id="{7975BE5A-9BF4-44A5-9CFE-4A2F1AC535C7}"/>
              </a:ext>
            </a:extLst>
          </p:cNvPr>
          <p:cNvSpPr txBox="1"/>
          <p:nvPr/>
        </p:nvSpPr>
        <p:spPr>
          <a:xfrm>
            <a:off x="5000625" y="5437188"/>
            <a:ext cx="3214688" cy="40005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Anos  de Idade</a:t>
            </a:r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xmlns="" id="{E9C42686-AD6C-458D-8704-E55EAEF7A41D}"/>
              </a:ext>
            </a:extLst>
          </p:cNvPr>
          <p:cNvSpPr txBox="1"/>
          <p:nvPr/>
        </p:nvSpPr>
        <p:spPr>
          <a:xfrm>
            <a:off x="500063" y="357188"/>
            <a:ext cx="7572375" cy="982662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400" b="1" dirty="0">
                <a:solidFill>
                  <a:srgbClr val="FFFF00"/>
                </a:solidFill>
                <a:latin typeface="Arial" charset="0"/>
              </a:rPr>
              <a:t>Desenvolvimento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6">
            <a:extLst>
              <a:ext uri="{FF2B5EF4-FFF2-40B4-BE49-F238E27FC236}">
                <a16:creationId xmlns:a16="http://schemas.microsoft.com/office/drawing/2014/main" xmlns="" id="{75FE4568-52E8-4CF3-A8D3-F39FBC462F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1439DC1-AAB3-4CCC-B018-E56CC759FE00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3BC5D70F-1A48-49F4-A3B4-06EBA9DF7038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7" name="Rectangle 5">
            <a:extLst>
              <a:ext uri="{FF2B5EF4-FFF2-40B4-BE49-F238E27FC236}">
                <a16:creationId xmlns:a16="http://schemas.microsoft.com/office/drawing/2014/main" xmlns="" id="{BD382A25-EAC9-42E8-8A7E-6C9E5BAA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56" y="1622112"/>
            <a:ext cx="6807200" cy="3542404"/>
          </a:xfrm>
          <a:prstGeom prst="rect">
            <a:avLst/>
          </a:prstGeom>
          <a:solidFill>
            <a:srgbClr val="33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xmlns="" id="{37CC434D-22C8-4498-B4E3-4C1DCEBD3676}"/>
              </a:ext>
            </a:extLst>
          </p:cNvPr>
          <p:cNvSpPr/>
          <p:nvPr/>
        </p:nvSpPr>
        <p:spPr>
          <a:xfrm>
            <a:off x="1357313" y="1643063"/>
            <a:ext cx="1357312" cy="350043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19" name="Line 6">
            <a:extLst>
              <a:ext uri="{FF2B5EF4-FFF2-40B4-BE49-F238E27FC236}">
                <a16:creationId xmlns:a16="http://schemas.microsoft.com/office/drawing/2014/main" xmlns="" id="{9CB87AAC-5E58-404B-B5AB-D4870A731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1595438"/>
            <a:ext cx="6807200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0" name="Line 7">
            <a:extLst>
              <a:ext uri="{FF2B5EF4-FFF2-40B4-BE49-F238E27FC236}">
                <a16:creationId xmlns:a16="http://schemas.microsoft.com/office/drawing/2014/main" xmlns="" id="{224B8056-43CB-4C6B-964A-BFF17D20BE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28738" y="1625600"/>
            <a:ext cx="1587" cy="35099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" name="Line 8">
            <a:extLst>
              <a:ext uri="{FF2B5EF4-FFF2-40B4-BE49-F238E27FC236}">
                <a16:creationId xmlns:a16="http://schemas.microsoft.com/office/drawing/2014/main" xmlns="" id="{B29C19D9-F0CE-4AE7-ABEF-407BA1A001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1654175"/>
            <a:ext cx="1588" cy="3511550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1" name="Line 9">
            <a:extLst>
              <a:ext uri="{FF2B5EF4-FFF2-40B4-BE49-F238E27FC236}">
                <a16:creationId xmlns:a16="http://schemas.microsoft.com/office/drawing/2014/main" xmlns="" id="{BF3A9601-6031-4E44-8D5F-4178502EC0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5588" y="1654175"/>
            <a:ext cx="1587" cy="3511550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2" name="Line 10">
            <a:extLst>
              <a:ext uri="{FF2B5EF4-FFF2-40B4-BE49-F238E27FC236}">
                <a16:creationId xmlns:a16="http://schemas.microsoft.com/office/drawing/2014/main" xmlns="" id="{6D9EC29A-7BE6-4FA1-84EC-987D6CDA7D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7663" y="1654175"/>
            <a:ext cx="1587" cy="3511550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3" name="Line 11">
            <a:extLst>
              <a:ext uri="{FF2B5EF4-FFF2-40B4-BE49-F238E27FC236}">
                <a16:creationId xmlns:a16="http://schemas.microsoft.com/office/drawing/2014/main" xmlns="" id="{D0F0E7C0-8D11-4E40-BAD4-DC0F7E345A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8150" y="1654175"/>
            <a:ext cx="1588" cy="3511550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4" name="Line 12">
            <a:extLst>
              <a:ext uri="{FF2B5EF4-FFF2-40B4-BE49-F238E27FC236}">
                <a16:creationId xmlns:a16="http://schemas.microsoft.com/office/drawing/2014/main" xmlns="" id="{84DB0B11-3185-40A4-B3A7-01D9C0284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4462463"/>
            <a:ext cx="6807200" cy="1587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5" name="Line 13">
            <a:extLst>
              <a:ext uri="{FF2B5EF4-FFF2-40B4-BE49-F238E27FC236}">
                <a16:creationId xmlns:a16="http://schemas.microsoft.com/office/drawing/2014/main" xmlns="" id="{C9FA595F-00DA-4D08-B8BC-D29A1A312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760788"/>
            <a:ext cx="6807200" cy="1587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6" name="Line 14">
            <a:extLst>
              <a:ext uri="{FF2B5EF4-FFF2-40B4-BE49-F238E27FC236}">
                <a16:creationId xmlns:a16="http://schemas.microsoft.com/office/drawing/2014/main" xmlns="" id="{357CCC27-40A9-4BB8-86D0-B117CF1FB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059113"/>
            <a:ext cx="6807200" cy="1587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7" name="Line 15">
            <a:extLst>
              <a:ext uri="{FF2B5EF4-FFF2-40B4-BE49-F238E27FC236}">
                <a16:creationId xmlns:a16="http://schemas.microsoft.com/office/drawing/2014/main" xmlns="" id="{C9D890CB-C5D0-4CCA-BB0A-17BFCAE23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355850"/>
            <a:ext cx="6807200" cy="1588"/>
          </a:xfrm>
          <a:prstGeom prst="line">
            <a:avLst/>
          </a:prstGeom>
          <a:noFill/>
          <a:ln w="8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xmlns="" id="{9C82C6BF-544C-4A49-B02F-6AA76938A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0225" y="1625600"/>
            <a:ext cx="1588" cy="35099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xmlns="" id="{FA0C9ECE-F155-4F5F-B537-E0EB8E779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5165725"/>
            <a:ext cx="6807200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" name="Freeform 20">
            <a:extLst>
              <a:ext uri="{FF2B5EF4-FFF2-40B4-BE49-F238E27FC236}">
                <a16:creationId xmlns:a16="http://schemas.microsoft.com/office/drawing/2014/main" xmlns="" id="{3718CD40-7ADF-479A-84A0-823BFADBA7FB}"/>
              </a:ext>
            </a:extLst>
          </p:cNvPr>
          <p:cNvSpPr>
            <a:spLocks/>
          </p:cNvSpPr>
          <p:nvPr/>
        </p:nvSpPr>
        <p:spPr bwMode="auto">
          <a:xfrm>
            <a:off x="4065588" y="1795463"/>
            <a:ext cx="3403600" cy="3019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5" y="451"/>
              </a:cxn>
              <a:cxn ang="0">
                <a:pos x="2510" y="811"/>
              </a:cxn>
              <a:cxn ang="0">
                <a:pos x="3766" y="2433"/>
              </a:cxn>
              <a:cxn ang="0">
                <a:pos x="6277" y="7748"/>
              </a:cxn>
            </a:cxnLst>
            <a:rect l="0" t="0" r="r" b="b"/>
            <a:pathLst>
              <a:path w="6277" h="7748">
                <a:moveTo>
                  <a:pt x="0" y="0"/>
                </a:moveTo>
                <a:lnTo>
                  <a:pt x="1255" y="451"/>
                </a:lnTo>
                <a:lnTo>
                  <a:pt x="2510" y="811"/>
                </a:lnTo>
                <a:lnTo>
                  <a:pt x="3766" y="2433"/>
                </a:lnTo>
                <a:lnTo>
                  <a:pt x="6277" y="7748"/>
                </a:lnTo>
              </a:path>
            </a:pathLst>
          </a:custGeom>
          <a:noFill/>
          <a:ln w="38100">
            <a:solidFill>
              <a:schemeClr val="bg1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81" name="Line 21">
            <a:extLst>
              <a:ext uri="{FF2B5EF4-FFF2-40B4-BE49-F238E27FC236}">
                <a16:creationId xmlns:a16="http://schemas.microsoft.com/office/drawing/2014/main" xmlns="" id="{0B4D5CA2-895D-4244-B715-100B50DFE1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3513" y="1795463"/>
            <a:ext cx="1362075" cy="17462"/>
          </a:xfrm>
          <a:prstGeom prst="line">
            <a:avLst/>
          </a:prstGeom>
          <a:noFill/>
          <a:ln w="38100">
            <a:solidFill>
              <a:schemeClr val="bg1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82" name="Freeform 22">
            <a:extLst>
              <a:ext uri="{FF2B5EF4-FFF2-40B4-BE49-F238E27FC236}">
                <a16:creationId xmlns:a16="http://schemas.microsoft.com/office/drawing/2014/main" xmlns="" id="{F25BAA48-5BFC-448F-B1AD-DF3BD8A9B9E9}"/>
              </a:ext>
            </a:extLst>
          </p:cNvPr>
          <p:cNvSpPr>
            <a:spLocks/>
          </p:cNvSpPr>
          <p:nvPr/>
        </p:nvSpPr>
        <p:spPr bwMode="auto">
          <a:xfrm>
            <a:off x="1343025" y="1812925"/>
            <a:ext cx="1360488" cy="3352800"/>
          </a:xfrm>
          <a:custGeom>
            <a:avLst/>
            <a:gdLst/>
            <a:ahLst/>
            <a:cxnLst>
              <a:cxn ang="0">
                <a:pos x="0" y="8603"/>
              </a:cxn>
              <a:cxn ang="0">
                <a:pos x="1256" y="3650"/>
              </a:cxn>
              <a:cxn ang="0">
                <a:pos x="2511" y="0"/>
              </a:cxn>
            </a:cxnLst>
            <a:rect l="0" t="0" r="r" b="b"/>
            <a:pathLst>
              <a:path w="2511" h="8603">
                <a:moveTo>
                  <a:pt x="0" y="8603"/>
                </a:moveTo>
                <a:lnTo>
                  <a:pt x="1256" y="3650"/>
                </a:lnTo>
                <a:lnTo>
                  <a:pt x="2511" y="0"/>
                </a:lnTo>
              </a:path>
            </a:pathLst>
          </a:custGeom>
          <a:noFill/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3334" name="Line 35">
            <a:extLst>
              <a:ext uri="{FF2B5EF4-FFF2-40B4-BE49-F238E27FC236}">
                <a16:creationId xmlns:a16="http://schemas.microsoft.com/office/drawing/2014/main" xmlns="" id="{ABA1FD1D-FC83-4C33-9A77-54356BDC2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025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35" name="Line 36">
            <a:extLst>
              <a:ext uri="{FF2B5EF4-FFF2-40B4-BE49-F238E27FC236}">
                <a16:creationId xmlns:a16="http://schemas.microsoft.com/office/drawing/2014/main" xmlns="" id="{86AC1D76-0D58-4C82-8E53-E75DD05DAA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4063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36" name="Line 37">
            <a:extLst>
              <a:ext uri="{FF2B5EF4-FFF2-40B4-BE49-F238E27FC236}">
                <a16:creationId xmlns:a16="http://schemas.microsoft.com/office/drawing/2014/main" xmlns="" id="{EF3C0B52-EFD4-4F65-B692-B0F91EC4E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3513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37" name="Line 38">
            <a:extLst>
              <a:ext uri="{FF2B5EF4-FFF2-40B4-BE49-F238E27FC236}">
                <a16:creationId xmlns:a16="http://schemas.microsoft.com/office/drawing/2014/main" xmlns="" id="{4A1E1B7E-1AAC-4F28-A70C-5265BC63E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38" name="Line 39">
            <a:extLst>
              <a:ext uri="{FF2B5EF4-FFF2-40B4-BE49-F238E27FC236}">
                <a16:creationId xmlns:a16="http://schemas.microsoft.com/office/drawing/2014/main" xmlns="" id="{4B7092F1-A4DD-4FDC-92AE-C010CA9CDA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4550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39" name="Line 40">
            <a:extLst>
              <a:ext uri="{FF2B5EF4-FFF2-40B4-BE49-F238E27FC236}">
                <a16:creationId xmlns:a16="http://schemas.microsoft.com/office/drawing/2014/main" xmlns="" id="{2D563F76-C9FB-462A-BF77-CF2BD99616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5588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40" name="Line 41">
            <a:extLst>
              <a:ext uri="{FF2B5EF4-FFF2-40B4-BE49-F238E27FC236}">
                <a16:creationId xmlns:a16="http://schemas.microsoft.com/office/drawing/2014/main" xmlns="" id="{0633948B-AA93-45D0-A024-49212C6912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5588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41" name="Line 42">
            <a:extLst>
              <a:ext uri="{FF2B5EF4-FFF2-40B4-BE49-F238E27FC236}">
                <a16:creationId xmlns:a16="http://schemas.microsoft.com/office/drawing/2014/main" xmlns="" id="{BC951916-1203-43CB-A21B-FEBF762CC3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6625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42" name="Line 43">
            <a:extLst>
              <a:ext uri="{FF2B5EF4-FFF2-40B4-BE49-F238E27FC236}">
                <a16:creationId xmlns:a16="http://schemas.microsoft.com/office/drawing/2014/main" xmlns="" id="{A4175BC8-ADFE-4F27-A9A1-55C42C346E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7663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43" name="Line 44">
            <a:extLst>
              <a:ext uri="{FF2B5EF4-FFF2-40B4-BE49-F238E27FC236}">
                <a16:creationId xmlns:a16="http://schemas.microsoft.com/office/drawing/2014/main" xmlns="" id="{A7B2994F-954B-4372-9E74-110DD7D674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7663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44" name="Line 45">
            <a:extLst>
              <a:ext uri="{FF2B5EF4-FFF2-40B4-BE49-F238E27FC236}">
                <a16:creationId xmlns:a16="http://schemas.microsoft.com/office/drawing/2014/main" xmlns="" id="{5CFA16A2-208E-4798-89CA-4B15D706F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7113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45" name="Line 46">
            <a:extLst>
              <a:ext uri="{FF2B5EF4-FFF2-40B4-BE49-F238E27FC236}">
                <a16:creationId xmlns:a16="http://schemas.microsoft.com/office/drawing/2014/main" xmlns="" id="{0A521A8C-8AB5-4FF4-9831-A123A98920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8150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46" name="Line 47">
            <a:extLst>
              <a:ext uri="{FF2B5EF4-FFF2-40B4-BE49-F238E27FC236}">
                <a16:creationId xmlns:a16="http://schemas.microsoft.com/office/drawing/2014/main" xmlns="" id="{F9DE48E6-F74D-4AF3-A1CE-EECE571B9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8150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47" name="Line 48">
            <a:extLst>
              <a:ext uri="{FF2B5EF4-FFF2-40B4-BE49-F238E27FC236}">
                <a16:creationId xmlns:a16="http://schemas.microsoft.com/office/drawing/2014/main" xmlns="" id="{DC4D9EC7-DA62-40F7-8E98-D5978A6AB9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9188" y="5130800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48" name="Line 49">
            <a:extLst>
              <a:ext uri="{FF2B5EF4-FFF2-40B4-BE49-F238E27FC236}">
                <a16:creationId xmlns:a16="http://schemas.microsoft.com/office/drawing/2014/main" xmlns="" id="{8536363D-D636-4D91-AC21-311B4BE60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0225" y="5130800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49" name="Line 62">
            <a:extLst>
              <a:ext uri="{FF2B5EF4-FFF2-40B4-BE49-F238E27FC236}">
                <a16:creationId xmlns:a16="http://schemas.microsoft.com/office/drawing/2014/main" xmlns="" id="{DDA22247-66AC-4455-A935-B04A99C46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5165725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50" name="Line 63">
            <a:extLst>
              <a:ext uri="{FF2B5EF4-FFF2-40B4-BE49-F238E27FC236}">
                <a16:creationId xmlns:a16="http://schemas.microsoft.com/office/drawing/2014/main" xmlns="" id="{1AB86990-38B7-4428-A0C0-F2BEA89A9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4814888"/>
            <a:ext cx="68263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51" name="Line 64">
            <a:extLst>
              <a:ext uri="{FF2B5EF4-FFF2-40B4-BE49-F238E27FC236}">
                <a16:creationId xmlns:a16="http://schemas.microsoft.com/office/drawing/2014/main" xmlns="" id="{32BE935C-09C5-47F2-AE5F-7B1A109E9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4462463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52" name="Line 65">
            <a:extLst>
              <a:ext uri="{FF2B5EF4-FFF2-40B4-BE49-F238E27FC236}">
                <a16:creationId xmlns:a16="http://schemas.microsoft.com/office/drawing/2014/main" xmlns="" id="{1F9F9FCF-BA6A-40BA-AF79-164E0093C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4462463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53" name="Line 66">
            <a:extLst>
              <a:ext uri="{FF2B5EF4-FFF2-40B4-BE49-F238E27FC236}">
                <a16:creationId xmlns:a16="http://schemas.microsoft.com/office/drawing/2014/main" xmlns="" id="{611D6A88-ED33-4C63-ADAE-DE6BC1765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4113213"/>
            <a:ext cx="68263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54" name="Line 67">
            <a:extLst>
              <a:ext uri="{FF2B5EF4-FFF2-40B4-BE49-F238E27FC236}">
                <a16:creationId xmlns:a16="http://schemas.microsoft.com/office/drawing/2014/main" xmlns="" id="{C1352377-00CD-48B9-A3DA-73CBED17D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760788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55" name="Line 68">
            <a:extLst>
              <a:ext uri="{FF2B5EF4-FFF2-40B4-BE49-F238E27FC236}">
                <a16:creationId xmlns:a16="http://schemas.microsoft.com/office/drawing/2014/main" xmlns="" id="{AB7DB94F-2740-4F2F-9B9F-FDFE3A606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760788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56" name="Line 69">
            <a:extLst>
              <a:ext uri="{FF2B5EF4-FFF2-40B4-BE49-F238E27FC236}">
                <a16:creationId xmlns:a16="http://schemas.microsoft.com/office/drawing/2014/main" xmlns="" id="{7DF78BB0-E264-4E0F-A9F8-BC9E0F7F9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409950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57" name="Line 70">
            <a:extLst>
              <a:ext uri="{FF2B5EF4-FFF2-40B4-BE49-F238E27FC236}">
                <a16:creationId xmlns:a16="http://schemas.microsoft.com/office/drawing/2014/main" xmlns="" id="{389BFD2D-EB33-4C68-99D4-89F8F195D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057525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58" name="Line 71">
            <a:extLst>
              <a:ext uri="{FF2B5EF4-FFF2-40B4-BE49-F238E27FC236}">
                <a16:creationId xmlns:a16="http://schemas.microsoft.com/office/drawing/2014/main" xmlns="" id="{B2A9C7F5-AC55-45F7-9AD6-90D4CDE1D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059113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59" name="Line 72">
            <a:extLst>
              <a:ext uri="{FF2B5EF4-FFF2-40B4-BE49-F238E27FC236}">
                <a16:creationId xmlns:a16="http://schemas.microsoft.com/office/drawing/2014/main" xmlns="" id="{ADD46669-AAB5-4AD3-B2B9-79AA37F10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708275"/>
            <a:ext cx="68263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60" name="Line 73">
            <a:extLst>
              <a:ext uri="{FF2B5EF4-FFF2-40B4-BE49-F238E27FC236}">
                <a16:creationId xmlns:a16="http://schemas.microsoft.com/office/drawing/2014/main" xmlns="" id="{F9972273-F074-4356-916C-2B3A18D2E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355850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61" name="Line 74">
            <a:extLst>
              <a:ext uri="{FF2B5EF4-FFF2-40B4-BE49-F238E27FC236}">
                <a16:creationId xmlns:a16="http://schemas.microsoft.com/office/drawing/2014/main" xmlns="" id="{EE447062-D8C8-42D6-B7E7-617C097B1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355850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62" name="Line 75">
            <a:extLst>
              <a:ext uri="{FF2B5EF4-FFF2-40B4-BE49-F238E27FC236}">
                <a16:creationId xmlns:a16="http://schemas.microsoft.com/office/drawing/2014/main" xmlns="" id="{00C63ED5-C215-4EB5-AE0F-507F615E4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005013"/>
            <a:ext cx="68263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63" name="Line 76">
            <a:extLst>
              <a:ext uri="{FF2B5EF4-FFF2-40B4-BE49-F238E27FC236}">
                <a16:creationId xmlns:a16="http://schemas.microsoft.com/office/drawing/2014/main" xmlns="" id="{1A03CF98-6D76-454C-80D3-5BB3F7D01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1654175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64" name="Line 77">
            <a:extLst>
              <a:ext uri="{FF2B5EF4-FFF2-40B4-BE49-F238E27FC236}">
                <a16:creationId xmlns:a16="http://schemas.microsoft.com/office/drawing/2014/main" xmlns="" id="{2D902A07-C180-4006-9DF6-E17ED632A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1654175"/>
            <a:ext cx="68263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3365" name="Grupo 75">
            <a:extLst>
              <a:ext uri="{FF2B5EF4-FFF2-40B4-BE49-F238E27FC236}">
                <a16:creationId xmlns:a16="http://schemas.microsoft.com/office/drawing/2014/main" xmlns="" id="{5F0239FE-5255-42ED-AD0E-115E4D23A95C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1500188"/>
            <a:ext cx="8143875" cy="4037012"/>
            <a:chOff x="285720" y="1848806"/>
            <a:chExt cx="8143932" cy="4036280"/>
          </a:xfrm>
        </p:grpSpPr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xmlns="" id="{3511D466-C178-43B9-9A5D-8D05B2C9EF4D}"/>
                </a:ext>
              </a:extLst>
            </p:cNvPr>
            <p:cNvSpPr txBox="1"/>
            <p:nvPr/>
          </p:nvSpPr>
          <p:spPr>
            <a:xfrm>
              <a:off x="285720" y="1848806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16" name="CaixaDeTexto 115">
              <a:extLst>
                <a:ext uri="{FF2B5EF4-FFF2-40B4-BE49-F238E27FC236}">
                  <a16:creationId xmlns:a16="http://schemas.microsoft.com/office/drawing/2014/main" xmlns="" id="{259174BF-8C10-4DF1-9649-58DA932BC00A}"/>
                </a:ext>
              </a:extLst>
            </p:cNvPr>
            <p:cNvSpPr txBox="1"/>
            <p:nvPr/>
          </p:nvSpPr>
          <p:spPr>
            <a:xfrm>
              <a:off x="7500959" y="5520027"/>
              <a:ext cx="928693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17" name="CaixaDeTexto 116">
              <a:extLst>
                <a:ext uri="{FF2B5EF4-FFF2-40B4-BE49-F238E27FC236}">
                  <a16:creationId xmlns:a16="http://schemas.microsoft.com/office/drawing/2014/main" xmlns="" id="{1611B1E3-AE28-4235-BAC0-B1F21EDA555B}"/>
                </a:ext>
              </a:extLst>
            </p:cNvPr>
            <p:cNvSpPr txBox="1"/>
            <p:nvPr/>
          </p:nvSpPr>
          <p:spPr>
            <a:xfrm>
              <a:off x="285720" y="2545592"/>
              <a:ext cx="928695" cy="339663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80</a:t>
              </a:r>
            </a:p>
          </p:txBody>
        </p:sp>
        <p:sp>
          <p:nvSpPr>
            <p:cNvPr id="118" name="CaixaDeTexto 117">
              <a:extLst>
                <a:ext uri="{FF2B5EF4-FFF2-40B4-BE49-F238E27FC236}">
                  <a16:creationId xmlns:a16="http://schemas.microsoft.com/office/drawing/2014/main" xmlns="" id="{76174CD7-3475-454F-A96E-54367449D0F6}"/>
                </a:ext>
              </a:extLst>
            </p:cNvPr>
            <p:cNvSpPr txBox="1"/>
            <p:nvPr/>
          </p:nvSpPr>
          <p:spPr>
            <a:xfrm>
              <a:off x="285720" y="3234442"/>
              <a:ext cx="928695" cy="339663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60</a:t>
              </a:r>
            </a:p>
          </p:txBody>
        </p:sp>
        <p:sp>
          <p:nvSpPr>
            <p:cNvPr id="119" name="CaixaDeTexto 118">
              <a:extLst>
                <a:ext uri="{FF2B5EF4-FFF2-40B4-BE49-F238E27FC236}">
                  <a16:creationId xmlns:a16="http://schemas.microsoft.com/office/drawing/2014/main" xmlns="" id="{52E7A1BB-6B1B-4E14-8004-CB220482825E}"/>
                </a:ext>
              </a:extLst>
            </p:cNvPr>
            <p:cNvSpPr txBox="1"/>
            <p:nvPr/>
          </p:nvSpPr>
          <p:spPr>
            <a:xfrm>
              <a:off x="285720" y="3923292"/>
              <a:ext cx="928695" cy="339663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120" name="CaixaDeTexto 119">
              <a:extLst>
                <a:ext uri="{FF2B5EF4-FFF2-40B4-BE49-F238E27FC236}">
                  <a16:creationId xmlns:a16="http://schemas.microsoft.com/office/drawing/2014/main" xmlns="" id="{1505E949-E32A-44AD-A2F4-F0E5501F7472}"/>
                </a:ext>
              </a:extLst>
            </p:cNvPr>
            <p:cNvSpPr txBox="1"/>
            <p:nvPr/>
          </p:nvSpPr>
          <p:spPr>
            <a:xfrm>
              <a:off x="285720" y="4612142"/>
              <a:ext cx="928695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xmlns="" id="{F194414A-5E42-4A9F-AFC7-0962038A3DD5}"/>
                </a:ext>
              </a:extLst>
            </p:cNvPr>
            <p:cNvSpPr txBox="1"/>
            <p:nvPr/>
          </p:nvSpPr>
          <p:spPr>
            <a:xfrm>
              <a:off x="285720" y="5242266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xmlns="" id="{8FBAB136-6892-4F03-A5A0-802AEB6E5036}"/>
                </a:ext>
              </a:extLst>
            </p:cNvPr>
            <p:cNvSpPr txBox="1"/>
            <p:nvPr/>
          </p:nvSpPr>
          <p:spPr>
            <a:xfrm>
              <a:off x="6184911" y="5547010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80</a:t>
              </a:r>
            </a:p>
          </p:txBody>
        </p:sp>
        <p:sp>
          <p:nvSpPr>
            <p:cNvPr id="123" name="CaixaDeTexto 122">
              <a:extLst>
                <a:ext uri="{FF2B5EF4-FFF2-40B4-BE49-F238E27FC236}">
                  <a16:creationId xmlns:a16="http://schemas.microsoft.com/office/drawing/2014/main" xmlns="" id="{D90AD3F2-F673-4583-A796-D3ED6415B3AE}"/>
                </a:ext>
              </a:extLst>
            </p:cNvPr>
            <p:cNvSpPr txBox="1"/>
            <p:nvPr/>
          </p:nvSpPr>
          <p:spPr>
            <a:xfrm>
              <a:off x="4827590" y="5527964"/>
              <a:ext cx="928693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60</a:t>
              </a:r>
            </a:p>
          </p:txBody>
        </p:sp>
        <p:sp>
          <p:nvSpPr>
            <p:cNvPr id="124" name="CaixaDeTexto 123">
              <a:extLst>
                <a:ext uri="{FF2B5EF4-FFF2-40B4-BE49-F238E27FC236}">
                  <a16:creationId xmlns:a16="http://schemas.microsoft.com/office/drawing/2014/main" xmlns="" id="{A5725DDF-7164-4FFE-9337-284C5FFB24BB}"/>
                </a:ext>
              </a:extLst>
            </p:cNvPr>
            <p:cNvSpPr txBox="1"/>
            <p:nvPr/>
          </p:nvSpPr>
          <p:spPr>
            <a:xfrm>
              <a:off x="3486142" y="5513678"/>
              <a:ext cx="928695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125" name="CaixaDeTexto 124">
              <a:extLst>
                <a:ext uri="{FF2B5EF4-FFF2-40B4-BE49-F238E27FC236}">
                  <a16:creationId xmlns:a16="http://schemas.microsoft.com/office/drawing/2014/main" xmlns="" id="{5F25D53A-28CA-4701-84F7-9E8D14D6491A}"/>
                </a:ext>
              </a:extLst>
            </p:cNvPr>
            <p:cNvSpPr txBox="1"/>
            <p:nvPr/>
          </p:nvSpPr>
          <p:spPr>
            <a:xfrm>
              <a:off x="2085958" y="5527964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26" name="CaixaDeTexto 125">
              <a:extLst>
                <a:ext uri="{FF2B5EF4-FFF2-40B4-BE49-F238E27FC236}">
                  <a16:creationId xmlns:a16="http://schemas.microsoft.com/office/drawing/2014/main" xmlns="" id="{68F0A332-F212-42A9-9241-D97142061ABE}"/>
                </a:ext>
              </a:extLst>
            </p:cNvPr>
            <p:cNvSpPr txBox="1"/>
            <p:nvPr/>
          </p:nvSpPr>
          <p:spPr>
            <a:xfrm>
              <a:off x="719111" y="5502568"/>
              <a:ext cx="928693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5316C8AD-3877-44B0-9380-B59685445EAA}"/>
              </a:ext>
            </a:extLst>
          </p:cNvPr>
          <p:cNvSpPr txBox="1"/>
          <p:nvPr/>
        </p:nvSpPr>
        <p:spPr>
          <a:xfrm rot="16200000">
            <a:off x="-484187" y="3165475"/>
            <a:ext cx="2571750" cy="40005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Potencial (%)</a:t>
            </a: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xmlns="" id="{E1CABA71-1520-427A-B572-65A90C0745EF}"/>
              </a:ext>
            </a:extLst>
          </p:cNvPr>
          <p:cNvSpPr txBox="1"/>
          <p:nvPr/>
        </p:nvSpPr>
        <p:spPr>
          <a:xfrm>
            <a:off x="5000625" y="5437188"/>
            <a:ext cx="3214688" cy="40005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Anos  de Idade</a:t>
            </a:r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xmlns="" id="{A6D68818-3080-4A79-8846-C2F37E71D22B}"/>
              </a:ext>
            </a:extLst>
          </p:cNvPr>
          <p:cNvSpPr txBox="1"/>
          <p:nvPr/>
        </p:nvSpPr>
        <p:spPr>
          <a:xfrm>
            <a:off x="500063" y="357188"/>
            <a:ext cx="7572375" cy="982662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400" b="1" dirty="0">
                <a:solidFill>
                  <a:srgbClr val="FFFF00"/>
                </a:solidFill>
                <a:latin typeface="Arial" charset="0"/>
              </a:rPr>
              <a:t>Desenvolvimento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o 6">
            <a:extLst>
              <a:ext uri="{FF2B5EF4-FFF2-40B4-BE49-F238E27FC236}">
                <a16:creationId xmlns:a16="http://schemas.microsoft.com/office/drawing/2014/main" xmlns="" id="{6442CB18-E8CB-40B1-B3E3-62CE78CD69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24AB6468-EA8B-49F6-B2AA-33A059AC624A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DEF75105-DA21-4CAD-962A-DDCB74D8019A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5FC40B-C291-4411-A1D9-8925607B6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56" y="1949740"/>
            <a:ext cx="6807200" cy="3456218"/>
          </a:xfrm>
          <a:prstGeom prst="rect">
            <a:avLst/>
          </a:prstGeom>
          <a:solidFill>
            <a:srgbClr val="33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xmlns="" id="{815274A0-F538-4A94-9614-C4E2F0441535}"/>
              </a:ext>
            </a:extLst>
          </p:cNvPr>
          <p:cNvSpPr/>
          <p:nvPr/>
        </p:nvSpPr>
        <p:spPr>
          <a:xfrm>
            <a:off x="1357313" y="1946275"/>
            <a:ext cx="1357312" cy="346392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43" name="Line 6">
            <a:extLst>
              <a:ext uri="{FF2B5EF4-FFF2-40B4-BE49-F238E27FC236}">
                <a16:creationId xmlns:a16="http://schemas.microsoft.com/office/drawing/2014/main" xmlns="" id="{0C08911C-5F68-4717-A7D8-CCF708B4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1928813"/>
            <a:ext cx="6807200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4" name="Line 7">
            <a:extLst>
              <a:ext uri="{FF2B5EF4-FFF2-40B4-BE49-F238E27FC236}">
                <a16:creationId xmlns:a16="http://schemas.microsoft.com/office/drawing/2014/main" xmlns="" id="{9ACF8C39-2507-428E-A2BF-19D90AFBC9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4613" y="1957388"/>
            <a:ext cx="1587" cy="346075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5" name="Line 8">
            <a:extLst>
              <a:ext uri="{FF2B5EF4-FFF2-40B4-BE49-F238E27FC236}">
                <a16:creationId xmlns:a16="http://schemas.microsoft.com/office/drawing/2014/main" xmlns="" id="{F157B76C-1D05-487B-8751-20D422CF74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6688" y="1957388"/>
            <a:ext cx="1587" cy="346075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6" name="Line 9">
            <a:extLst>
              <a:ext uri="{FF2B5EF4-FFF2-40B4-BE49-F238E27FC236}">
                <a16:creationId xmlns:a16="http://schemas.microsoft.com/office/drawing/2014/main" xmlns="" id="{15A36AF2-F7ED-4661-8086-98B221CEC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175" y="1957388"/>
            <a:ext cx="1588" cy="346075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7" name="Line 10">
            <a:extLst>
              <a:ext uri="{FF2B5EF4-FFF2-40B4-BE49-F238E27FC236}">
                <a16:creationId xmlns:a16="http://schemas.microsoft.com/office/drawing/2014/main" xmlns="" id="{25607D5E-26AC-4446-BF86-10B22F0A55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9250" y="1957388"/>
            <a:ext cx="1588" cy="346075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xmlns="" id="{54943513-900E-4274-AC91-C6E1C9909A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9738" y="1957388"/>
            <a:ext cx="1587" cy="346075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9" name="Line 12">
            <a:extLst>
              <a:ext uri="{FF2B5EF4-FFF2-40B4-BE49-F238E27FC236}">
                <a16:creationId xmlns:a16="http://schemas.microsoft.com/office/drawing/2014/main" xmlns="" id="{E964E078-8864-4B7A-8DBE-27BFBBF01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4724400"/>
            <a:ext cx="6807200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0" name="Line 13">
            <a:extLst>
              <a:ext uri="{FF2B5EF4-FFF2-40B4-BE49-F238E27FC236}">
                <a16:creationId xmlns:a16="http://schemas.microsoft.com/office/drawing/2014/main" xmlns="" id="{736B1C16-AD71-4876-96BE-FA36A84F2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4033838"/>
            <a:ext cx="6807200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1" name="Line 14">
            <a:extLst>
              <a:ext uri="{FF2B5EF4-FFF2-40B4-BE49-F238E27FC236}">
                <a16:creationId xmlns:a16="http://schemas.microsoft.com/office/drawing/2014/main" xmlns="" id="{3B59CB46-3C27-428F-99B3-38BD927D9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341688"/>
            <a:ext cx="6807200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2" name="Line 15">
            <a:extLst>
              <a:ext uri="{FF2B5EF4-FFF2-40B4-BE49-F238E27FC236}">
                <a16:creationId xmlns:a16="http://schemas.microsoft.com/office/drawing/2014/main" xmlns="" id="{FF66C31B-4102-4CCC-A40B-2DCC2992F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2649538"/>
            <a:ext cx="6807200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xmlns="" id="{FF84A858-256C-4146-BC75-E0844C91C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1957388"/>
            <a:ext cx="1587" cy="346075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xmlns="" id="{FD0B0132-55CE-4CB5-81DC-9012A1745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5418138"/>
            <a:ext cx="6807200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xmlns="" id="{2E6E3350-3E94-43EF-B4E3-A0D04514BABC}"/>
              </a:ext>
            </a:extLst>
          </p:cNvPr>
          <p:cNvSpPr>
            <a:spLocks/>
          </p:cNvSpPr>
          <p:nvPr/>
        </p:nvSpPr>
        <p:spPr bwMode="auto">
          <a:xfrm>
            <a:off x="4067175" y="2095500"/>
            <a:ext cx="3403600" cy="2976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5" y="451"/>
              </a:cxn>
              <a:cxn ang="0">
                <a:pos x="2510" y="811"/>
              </a:cxn>
              <a:cxn ang="0">
                <a:pos x="3766" y="2433"/>
              </a:cxn>
              <a:cxn ang="0">
                <a:pos x="6277" y="7748"/>
              </a:cxn>
            </a:cxnLst>
            <a:rect l="0" t="0" r="r" b="b"/>
            <a:pathLst>
              <a:path w="6277" h="7748">
                <a:moveTo>
                  <a:pt x="0" y="0"/>
                </a:moveTo>
                <a:lnTo>
                  <a:pt x="1255" y="451"/>
                </a:lnTo>
                <a:lnTo>
                  <a:pt x="2510" y="811"/>
                </a:lnTo>
                <a:lnTo>
                  <a:pt x="3766" y="2433"/>
                </a:lnTo>
                <a:lnTo>
                  <a:pt x="6277" y="7748"/>
                </a:lnTo>
              </a:path>
            </a:pathLst>
          </a:cu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xmlns="" id="{FBFB89E4-489C-4986-A6AF-7C8DEF45C5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2095500"/>
            <a:ext cx="1362075" cy="17463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xmlns="" id="{84157E01-4F27-4E8A-BFDD-1199BC2228F6}"/>
              </a:ext>
            </a:extLst>
          </p:cNvPr>
          <p:cNvSpPr>
            <a:spLocks/>
          </p:cNvSpPr>
          <p:nvPr/>
        </p:nvSpPr>
        <p:spPr bwMode="auto">
          <a:xfrm>
            <a:off x="1344613" y="2112963"/>
            <a:ext cx="1360487" cy="3305175"/>
          </a:xfrm>
          <a:custGeom>
            <a:avLst/>
            <a:gdLst/>
            <a:ahLst/>
            <a:cxnLst>
              <a:cxn ang="0">
                <a:pos x="0" y="8603"/>
              </a:cxn>
              <a:cxn ang="0">
                <a:pos x="1256" y="3650"/>
              </a:cxn>
              <a:cxn ang="0">
                <a:pos x="2511" y="0"/>
              </a:cxn>
            </a:cxnLst>
            <a:rect l="0" t="0" r="r" b="b"/>
            <a:pathLst>
              <a:path w="2511" h="8603">
                <a:moveTo>
                  <a:pt x="0" y="8603"/>
                </a:moveTo>
                <a:lnTo>
                  <a:pt x="1256" y="3650"/>
                </a:lnTo>
                <a:lnTo>
                  <a:pt x="2511" y="0"/>
                </a:lnTo>
              </a:path>
            </a:pathLst>
          </a:custGeom>
          <a:noFill/>
          <a:ln w="38100">
            <a:solidFill>
              <a:schemeClr val="bg1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4358" name="Line 37">
            <a:extLst>
              <a:ext uri="{FF2B5EF4-FFF2-40B4-BE49-F238E27FC236}">
                <a16:creationId xmlns:a16="http://schemas.microsoft.com/office/drawing/2014/main" xmlns="" id="{D25B365B-54CF-4A77-8CB4-1C78A75A57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4613" y="5383213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9" name="Line 38">
            <a:extLst>
              <a:ext uri="{FF2B5EF4-FFF2-40B4-BE49-F238E27FC236}">
                <a16:creationId xmlns:a16="http://schemas.microsoft.com/office/drawing/2014/main" xmlns="" id="{2B6AC584-A4C6-4F87-A267-141525C13F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5650" y="5383213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60" name="Line 39">
            <a:extLst>
              <a:ext uri="{FF2B5EF4-FFF2-40B4-BE49-F238E27FC236}">
                <a16:creationId xmlns:a16="http://schemas.microsoft.com/office/drawing/2014/main" xmlns="" id="{60B9F6B8-F845-475C-952C-0721A3A54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5383213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61" name="Line 40">
            <a:extLst>
              <a:ext uri="{FF2B5EF4-FFF2-40B4-BE49-F238E27FC236}">
                <a16:creationId xmlns:a16="http://schemas.microsoft.com/office/drawing/2014/main" xmlns="" id="{D5F939BD-42F5-4A88-85F2-8A21583EC3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6688" y="5383213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62" name="Line 41">
            <a:extLst>
              <a:ext uri="{FF2B5EF4-FFF2-40B4-BE49-F238E27FC236}">
                <a16:creationId xmlns:a16="http://schemas.microsoft.com/office/drawing/2014/main" xmlns="" id="{FF8F723B-3178-4B51-8D05-060DE3B472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6138" y="5383213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63" name="Line 42">
            <a:extLst>
              <a:ext uri="{FF2B5EF4-FFF2-40B4-BE49-F238E27FC236}">
                <a16:creationId xmlns:a16="http://schemas.microsoft.com/office/drawing/2014/main" xmlns="" id="{ED99887B-906C-447B-976F-721BD0709E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175" y="5383213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64" name="Line 43">
            <a:extLst>
              <a:ext uri="{FF2B5EF4-FFF2-40B4-BE49-F238E27FC236}">
                <a16:creationId xmlns:a16="http://schemas.microsoft.com/office/drawing/2014/main" xmlns="" id="{D26C0956-3C12-4C00-863A-8994BB1E1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175" y="5383213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65" name="Line 44">
            <a:extLst>
              <a:ext uri="{FF2B5EF4-FFF2-40B4-BE49-F238E27FC236}">
                <a16:creationId xmlns:a16="http://schemas.microsoft.com/office/drawing/2014/main" xmlns="" id="{319D05B9-84A3-4638-AD35-D158D4CB8C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8213" y="5383213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66" name="Line 45">
            <a:extLst>
              <a:ext uri="{FF2B5EF4-FFF2-40B4-BE49-F238E27FC236}">
                <a16:creationId xmlns:a16="http://schemas.microsoft.com/office/drawing/2014/main" xmlns="" id="{EB8D86F6-2D83-479E-8928-538AC00E2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9250" y="5383213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67" name="Line 46">
            <a:extLst>
              <a:ext uri="{FF2B5EF4-FFF2-40B4-BE49-F238E27FC236}">
                <a16:creationId xmlns:a16="http://schemas.microsoft.com/office/drawing/2014/main" xmlns="" id="{C0761980-A374-4F54-96FF-629AC9FC39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9250" y="5383213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68" name="Line 47">
            <a:extLst>
              <a:ext uri="{FF2B5EF4-FFF2-40B4-BE49-F238E27FC236}">
                <a16:creationId xmlns:a16="http://schemas.microsoft.com/office/drawing/2014/main" xmlns="" id="{A6582B4B-FFFD-49A4-8844-C59991136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8700" y="5383213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69" name="Line 48">
            <a:extLst>
              <a:ext uri="{FF2B5EF4-FFF2-40B4-BE49-F238E27FC236}">
                <a16:creationId xmlns:a16="http://schemas.microsoft.com/office/drawing/2014/main" xmlns="" id="{A86C230E-C417-46AE-9145-B7BC1B57F5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9738" y="5383213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70" name="Line 49">
            <a:extLst>
              <a:ext uri="{FF2B5EF4-FFF2-40B4-BE49-F238E27FC236}">
                <a16:creationId xmlns:a16="http://schemas.microsoft.com/office/drawing/2014/main" xmlns="" id="{F8A60415-52F0-49B8-B2F5-8EC5DF40A4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9738" y="5383213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71" name="Line 50">
            <a:extLst>
              <a:ext uri="{FF2B5EF4-FFF2-40B4-BE49-F238E27FC236}">
                <a16:creationId xmlns:a16="http://schemas.microsoft.com/office/drawing/2014/main" xmlns="" id="{5F9A673F-A211-4EF8-8386-287F99D68A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0775" y="5383213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72" name="Line 51">
            <a:extLst>
              <a:ext uri="{FF2B5EF4-FFF2-40B4-BE49-F238E27FC236}">
                <a16:creationId xmlns:a16="http://schemas.microsoft.com/office/drawing/2014/main" xmlns="" id="{25D90EA6-7295-45DE-B19C-62AAD84227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1813" y="5383213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73" name="Line 64">
            <a:extLst>
              <a:ext uri="{FF2B5EF4-FFF2-40B4-BE49-F238E27FC236}">
                <a16:creationId xmlns:a16="http://schemas.microsoft.com/office/drawing/2014/main" xmlns="" id="{AF58EE3D-7683-49CD-8EF8-28895F62E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5418138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74" name="Line 65">
            <a:extLst>
              <a:ext uri="{FF2B5EF4-FFF2-40B4-BE49-F238E27FC236}">
                <a16:creationId xmlns:a16="http://schemas.microsoft.com/office/drawing/2014/main" xmlns="" id="{45043221-A757-4B92-9844-2B028AF5A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5072063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75" name="Line 66">
            <a:extLst>
              <a:ext uri="{FF2B5EF4-FFF2-40B4-BE49-F238E27FC236}">
                <a16:creationId xmlns:a16="http://schemas.microsoft.com/office/drawing/2014/main" xmlns="" id="{B41B052C-719A-40DE-AFE2-D98D05566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4724400"/>
            <a:ext cx="68262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76" name="Line 67">
            <a:extLst>
              <a:ext uri="{FF2B5EF4-FFF2-40B4-BE49-F238E27FC236}">
                <a16:creationId xmlns:a16="http://schemas.microsoft.com/office/drawing/2014/main" xmlns="" id="{7150C0E9-E02C-4F6E-9E3A-1D8494C82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4724400"/>
            <a:ext cx="68262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77" name="Line 68">
            <a:extLst>
              <a:ext uri="{FF2B5EF4-FFF2-40B4-BE49-F238E27FC236}">
                <a16:creationId xmlns:a16="http://schemas.microsoft.com/office/drawing/2014/main" xmlns="" id="{2DD0D719-BF0E-43E1-84C8-538040B1A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4379913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78" name="Line 69">
            <a:extLst>
              <a:ext uri="{FF2B5EF4-FFF2-40B4-BE49-F238E27FC236}">
                <a16:creationId xmlns:a16="http://schemas.microsoft.com/office/drawing/2014/main" xmlns="" id="{B08CB39D-A9BC-4574-AC68-67236105E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4033838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79" name="Line 70">
            <a:extLst>
              <a:ext uri="{FF2B5EF4-FFF2-40B4-BE49-F238E27FC236}">
                <a16:creationId xmlns:a16="http://schemas.microsoft.com/office/drawing/2014/main" xmlns="" id="{21A98C4E-5296-42D5-9E0C-75B8C4654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4033838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80" name="Line 71">
            <a:extLst>
              <a:ext uri="{FF2B5EF4-FFF2-40B4-BE49-F238E27FC236}">
                <a16:creationId xmlns:a16="http://schemas.microsoft.com/office/drawing/2014/main" xmlns="" id="{1CC4345A-DDE4-499C-B86B-6A576F62C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687763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81" name="Line 72">
            <a:extLst>
              <a:ext uri="{FF2B5EF4-FFF2-40B4-BE49-F238E27FC236}">
                <a16:creationId xmlns:a16="http://schemas.microsoft.com/office/drawing/2014/main" xmlns="" id="{CC50C87B-DD35-4B7B-8F33-24EFF289E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340100"/>
            <a:ext cx="68262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82" name="Line 73">
            <a:extLst>
              <a:ext uri="{FF2B5EF4-FFF2-40B4-BE49-F238E27FC236}">
                <a16:creationId xmlns:a16="http://schemas.microsoft.com/office/drawing/2014/main" xmlns="" id="{ADB0EDAC-EF18-4B48-B778-EB6E4B248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341688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83" name="Line 74">
            <a:extLst>
              <a:ext uri="{FF2B5EF4-FFF2-40B4-BE49-F238E27FC236}">
                <a16:creationId xmlns:a16="http://schemas.microsoft.com/office/drawing/2014/main" xmlns="" id="{6AEB0A5B-77C9-485C-BDAF-D1B38D305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2995613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84" name="Line 75">
            <a:extLst>
              <a:ext uri="{FF2B5EF4-FFF2-40B4-BE49-F238E27FC236}">
                <a16:creationId xmlns:a16="http://schemas.microsoft.com/office/drawing/2014/main" xmlns="" id="{777E12C9-E752-40FB-9A55-E50D7A341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2649538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85" name="Line 76">
            <a:extLst>
              <a:ext uri="{FF2B5EF4-FFF2-40B4-BE49-F238E27FC236}">
                <a16:creationId xmlns:a16="http://schemas.microsoft.com/office/drawing/2014/main" xmlns="" id="{76A55BCF-2D07-4690-8BF3-4C4C0C220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2649538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86" name="Line 77">
            <a:extLst>
              <a:ext uri="{FF2B5EF4-FFF2-40B4-BE49-F238E27FC236}">
                <a16:creationId xmlns:a16="http://schemas.microsoft.com/office/drawing/2014/main" xmlns="" id="{3E7A1FC8-1C38-4F0C-B825-17FB59BA4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2303463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87" name="Line 78">
            <a:extLst>
              <a:ext uri="{FF2B5EF4-FFF2-40B4-BE49-F238E27FC236}">
                <a16:creationId xmlns:a16="http://schemas.microsoft.com/office/drawing/2014/main" xmlns="" id="{CF716A27-83F2-463E-BDAD-673659046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1957388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88" name="Line 79">
            <a:extLst>
              <a:ext uri="{FF2B5EF4-FFF2-40B4-BE49-F238E27FC236}">
                <a16:creationId xmlns:a16="http://schemas.microsoft.com/office/drawing/2014/main" xmlns="" id="{369B6143-8F9C-454C-9B52-5EC71FE8A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1957388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4389" name="Grupo 54">
            <a:extLst>
              <a:ext uri="{FF2B5EF4-FFF2-40B4-BE49-F238E27FC236}">
                <a16:creationId xmlns:a16="http://schemas.microsoft.com/office/drawing/2014/main" xmlns="" id="{0B47883F-6264-4DE2-B759-A3376ED2B56E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1749425"/>
            <a:ext cx="8143875" cy="4037013"/>
            <a:chOff x="285720" y="1848806"/>
            <a:chExt cx="8143932" cy="4036280"/>
          </a:xfrm>
        </p:grpSpPr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xmlns="" id="{7FAF07A1-F0D4-4CE2-8B2C-9DA063A3200C}"/>
                </a:ext>
              </a:extLst>
            </p:cNvPr>
            <p:cNvSpPr txBox="1"/>
            <p:nvPr/>
          </p:nvSpPr>
          <p:spPr>
            <a:xfrm>
              <a:off x="285720" y="1848806"/>
              <a:ext cx="928695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xmlns="" id="{17565A17-35BC-4914-9485-CE69FCAA708F}"/>
                </a:ext>
              </a:extLst>
            </p:cNvPr>
            <p:cNvSpPr txBox="1"/>
            <p:nvPr/>
          </p:nvSpPr>
          <p:spPr>
            <a:xfrm>
              <a:off x="7500959" y="5520027"/>
              <a:ext cx="928693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xmlns="" id="{FF535ACD-B35D-474D-AB29-D5A6A0B84F4E}"/>
                </a:ext>
              </a:extLst>
            </p:cNvPr>
            <p:cNvSpPr txBox="1"/>
            <p:nvPr/>
          </p:nvSpPr>
          <p:spPr>
            <a:xfrm>
              <a:off x="285720" y="5242265"/>
              <a:ext cx="928695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xmlns="" id="{25FF1FFE-68D9-4C86-88C4-F1BBBD4BD16E}"/>
                </a:ext>
              </a:extLst>
            </p:cNvPr>
            <p:cNvSpPr txBox="1"/>
            <p:nvPr/>
          </p:nvSpPr>
          <p:spPr>
            <a:xfrm>
              <a:off x="6184911" y="5547009"/>
              <a:ext cx="928695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80</a:t>
              </a: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xmlns="" id="{BF7B073C-F841-466A-A607-0567C13690DB}"/>
                </a:ext>
              </a:extLst>
            </p:cNvPr>
            <p:cNvSpPr txBox="1"/>
            <p:nvPr/>
          </p:nvSpPr>
          <p:spPr>
            <a:xfrm>
              <a:off x="4827590" y="5527963"/>
              <a:ext cx="928693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60</a:t>
              </a: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xmlns="" id="{B13C064D-8500-4698-B352-2CE447219C1E}"/>
                </a:ext>
              </a:extLst>
            </p:cNvPr>
            <p:cNvSpPr txBox="1"/>
            <p:nvPr/>
          </p:nvSpPr>
          <p:spPr>
            <a:xfrm>
              <a:off x="3486142" y="5513678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xmlns="" id="{6ED85D32-CD00-4D9C-BB5E-BC75F481BE4A}"/>
                </a:ext>
              </a:extLst>
            </p:cNvPr>
            <p:cNvSpPr txBox="1"/>
            <p:nvPr/>
          </p:nvSpPr>
          <p:spPr>
            <a:xfrm>
              <a:off x="2085958" y="5527963"/>
              <a:ext cx="928695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xmlns="" id="{1D5172C1-B9AD-49C8-B89C-213D267AE04D}"/>
                </a:ext>
              </a:extLst>
            </p:cNvPr>
            <p:cNvSpPr txBox="1"/>
            <p:nvPr/>
          </p:nvSpPr>
          <p:spPr>
            <a:xfrm>
              <a:off x="719111" y="5502567"/>
              <a:ext cx="928693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BE01C4FB-4C2B-4890-B73F-03E21F5AD40D}"/>
              </a:ext>
            </a:extLst>
          </p:cNvPr>
          <p:cNvSpPr txBox="1"/>
          <p:nvPr/>
        </p:nvSpPr>
        <p:spPr>
          <a:xfrm rot="16200000">
            <a:off x="-484187" y="3514725"/>
            <a:ext cx="2571750" cy="40005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Potencial (%)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393E5E01-90E1-44DF-B1BD-BF61A4B4D58F}"/>
              </a:ext>
            </a:extLst>
          </p:cNvPr>
          <p:cNvSpPr txBox="1"/>
          <p:nvPr/>
        </p:nvSpPr>
        <p:spPr>
          <a:xfrm>
            <a:off x="5000625" y="5786438"/>
            <a:ext cx="3214688" cy="40005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Anos  de Idade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AE3CBD2B-92B6-4F61-9F29-60C16260F547}"/>
              </a:ext>
            </a:extLst>
          </p:cNvPr>
          <p:cNvSpPr txBox="1"/>
          <p:nvPr/>
        </p:nvSpPr>
        <p:spPr>
          <a:xfrm>
            <a:off x="500063" y="357188"/>
            <a:ext cx="7572375" cy="982662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400" b="1" dirty="0">
                <a:solidFill>
                  <a:srgbClr val="FFFF00"/>
                </a:solidFill>
                <a:latin typeface="Arial" charset="0"/>
              </a:rPr>
              <a:t>Desenvolvimento</a:t>
            </a:r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xmlns="" id="{5F9E59A0-65FF-477B-A9D2-DBE526991DAD}"/>
              </a:ext>
            </a:extLst>
          </p:cNvPr>
          <p:cNvSpPr>
            <a:spLocks/>
          </p:cNvSpPr>
          <p:nvPr/>
        </p:nvSpPr>
        <p:spPr bwMode="auto">
          <a:xfrm>
            <a:off x="1344613" y="2597150"/>
            <a:ext cx="1360487" cy="2820988"/>
          </a:xfrm>
          <a:custGeom>
            <a:avLst/>
            <a:gdLst/>
            <a:ahLst/>
            <a:cxnLst>
              <a:cxn ang="0">
                <a:pos x="0" y="7341"/>
              </a:cxn>
              <a:cxn ang="0">
                <a:pos x="1256" y="4008"/>
              </a:cxn>
              <a:cxn ang="0">
                <a:pos x="2511" y="0"/>
              </a:cxn>
            </a:cxnLst>
            <a:rect l="0" t="0" r="r" b="b"/>
            <a:pathLst>
              <a:path w="2511" h="7341">
                <a:moveTo>
                  <a:pt x="0" y="7341"/>
                </a:moveTo>
                <a:lnTo>
                  <a:pt x="1256" y="4008"/>
                </a:lnTo>
                <a:lnTo>
                  <a:pt x="2511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o 6">
            <a:extLst>
              <a:ext uri="{FF2B5EF4-FFF2-40B4-BE49-F238E27FC236}">
                <a16:creationId xmlns:a16="http://schemas.microsoft.com/office/drawing/2014/main" xmlns="" id="{400794FE-8353-4294-9C78-AF2C66A008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ABDED5E5-4DB6-44C2-B1C4-37C7189E9D47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60660680-9A65-4330-B121-939881F44293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33D6FC7-450D-4029-A344-21C0156F6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56" y="1960237"/>
            <a:ext cx="6807200" cy="3456218"/>
          </a:xfrm>
          <a:prstGeom prst="rect">
            <a:avLst/>
          </a:prstGeom>
          <a:solidFill>
            <a:srgbClr val="33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19B1924F-E324-45B2-925B-04D035744884}"/>
              </a:ext>
            </a:extLst>
          </p:cNvPr>
          <p:cNvSpPr/>
          <p:nvPr/>
        </p:nvSpPr>
        <p:spPr>
          <a:xfrm>
            <a:off x="1339850" y="1963738"/>
            <a:ext cx="1357313" cy="346233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xmlns="" id="{D9223677-C112-43F9-9B86-DB4B25012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1952625"/>
            <a:ext cx="6807200" cy="1588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8" name="Line 7">
            <a:extLst>
              <a:ext uri="{FF2B5EF4-FFF2-40B4-BE49-F238E27FC236}">
                <a16:creationId xmlns:a16="http://schemas.microsoft.com/office/drawing/2014/main" xmlns="" id="{53F8FD5F-A8CC-4EA9-9F28-DC409ADFD8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1968500"/>
            <a:ext cx="1587" cy="34591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9" name="Line 8">
            <a:extLst>
              <a:ext uri="{FF2B5EF4-FFF2-40B4-BE49-F238E27FC236}">
                <a16:creationId xmlns:a16="http://schemas.microsoft.com/office/drawing/2014/main" xmlns="" id="{CB37E1D1-5C0D-48F7-9585-278BEDA9B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3988" y="1968500"/>
            <a:ext cx="1587" cy="34591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xmlns="" id="{0FB06470-57CC-4FCC-A30B-99DFF1D28F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4475" y="1968500"/>
            <a:ext cx="1588" cy="34591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1" name="Line 10">
            <a:extLst>
              <a:ext uri="{FF2B5EF4-FFF2-40B4-BE49-F238E27FC236}">
                <a16:creationId xmlns:a16="http://schemas.microsoft.com/office/drawing/2014/main" xmlns="" id="{44E853F6-017D-4936-B417-7C0C75EC4A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50" y="1968500"/>
            <a:ext cx="1588" cy="34591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2" name="Line 11">
            <a:extLst>
              <a:ext uri="{FF2B5EF4-FFF2-40B4-BE49-F238E27FC236}">
                <a16:creationId xmlns:a16="http://schemas.microsoft.com/office/drawing/2014/main" xmlns="" id="{0AB321C6-1719-48DC-A5E7-626CFBBCE7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7038" y="1968500"/>
            <a:ext cx="1587" cy="34591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3" name="Line 12">
            <a:extLst>
              <a:ext uri="{FF2B5EF4-FFF2-40B4-BE49-F238E27FC236}">
                <a16:creationId xmlns:a16="http://schemas.microsoft.com/office/drawing/2014/main" xmlns="" id="{BAAEECF3-1C2E-4BB4-9514-42D478F1E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735513"/>
            <a:ext cx="6807200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4" name="Line 13">
            <a:extLst>
              <a:ext uri="{FF2B5EF4-FFF2-40B4-BE49-F238E27FC236}">
                <a16:creationId xmlns:a16="http://schemas.microsoft.com/office/drawing/2014/main" xmlns="" id="{BC6867AF-93DE-4D87-B6FE-B8FB8312D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043363"/>
            <a:ext cx="6807200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5" name="Line 14">
            <a:extLst>
              <a:ext uri="{FF2B5EF4-FFF2-40B4-BE49-F238E27FC236}">
                <a16:creationId xmlns:a16="http://schemas.microsoft.com/office/drawing/2014/main" xmlns="" id="{E2621C46-A332-4BA9-B1AE-DA3C03AD5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352800"/>
            <a:ext cx="6807200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6" name="Line 15">
            <a:extLst>
              <a:ext uri="{FF2B5EF4-FFF2-40B4-BE49-F238E27FC236}">
                <a16:creationId xmlns:a16="http://schemas.microsoft.com/office/drawing/2014/main" xmlns="" id="{DBCB15BB-1F64-4398-8E3E-5A6443912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2659063"/>
            <a:ext cx="6807200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7" name="Line 16">
            <a:extLst>
              <a:ext uri="{FF2B5EF4-FFF2-40B4-BE49-F238E27FC236}">
                <a16:creationId xmlns:a16="http://schemas.microsoft.com/office/drawing/2014/main" xmlns="" id="{0DBB6E8D-E7EB-4E77-AEF0-BAF4B78C0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1968500"/>
            <a:ext cx="1587" cy="34591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8" name="Line 17">
            <a:extLst>
              <a:ext uri="{FF2B5EF4-FFF2-40B4-BE49-F238E27FC236}">
                <a16:creationId xmlns:a16="http://schemas.microsoft.com/office/drawing/2014/main" xmlns="" id="{E12A443C-58AA-446C-A76F-0FAD00590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113" y="1968500"/>
            <a:ext cx="1587" cy="3459163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9" name="Line 18">
            <a:extLst>
              <a:ext uri="{FF2B5EF4-FFF2-40B4-BE49-F238E27FC236}">
                <a16:creationId xmlns:a16="http://schemas.microsoft.com/office/drawing/2014/main" xmlns="" id="{DCA161BD-DDBB-49AF-9C16-593A74D61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5427663"/>
            <a:ext cx="6807200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xmlns="" id="{A2982AE4-86D3-464C-BD73-15571B50004E}"/>
              </a:ext>
            </a:extLst>
          </p:cNvPr>
          <p:cNvSpPr>
            <a:spLocks/>
          </p:cNvSpPr>
          <p:nvPr/>
        </p:nvSpPr>
        <p:spPr bwMode="auto">
          <a:xfrm>
            <a:off x="4054475" y="2590800"/>
            <a:ext cx="2722563" cy="2455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5" y="901"/>
              </a:cxn>
              <a:cxn ang="0">
                <a:pos x="2510" y="1982"/>
              </a:cxn>
              <a:cxn ang="0">
                <a:pos x="3766" y="3603"/>
              </a:cxn>
              <a:cxn ang="0">
                <a:pos x="5021" y="6395"/>
              </a:cxn>
            </a:cxnLst>
            <a:rect l="0" t="0" r="r" b="b"/>
            <a:pathLst>
              <a:path w="5021" h="6395">
                <a:moveTo>
                  <a:pt x="0" y="0"/>
                </a:moveTo>
                <a:lnTo>
                  <a:pt x="1255" y="901"/>
                </a:lnTo>
                <a:lnTo>
                  <a:pt x="2510" y="1982"/>
                </a:lnTo>
                <a:lnTo>
                  <a:pt x="3766" y="3603"/>
                </a:lnTo>
                <a:lnTo>
                  <a:pt x="5021" y="6395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xmlns="" id="{F41A1B38-B2AF-4CEE-8B36-EEC45E38CD02}"/>
              </a:ext>
            </a:extLst>
          </p:cNvPr>
          <p:cNvSpPr>
            <a:spLocks/>
          </p:cNvSpPr>
          <p:nvPr/>
        </p:nvSpPr>
        <p:spPr bwMode="auto">
          <a:xfrm>
            <a:off x="2692400" y="2590800"/>
            <a:ext cx="1362075" cy="17463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1256" y="0"/>
              </a:cxn>
              <a:cxn ang="0">
                <a:pos x="2512" y="0"/>
              </a:cxn>
            </a:cxnLst>
            <a:rect l="0" t="0" r="r" b="b"/>
            <a:pathLst>
              <a:path w="2512" h="45">
                <a:moveTo>
                  <a:pt x="0" y="45"/>
                </a:moveTo>
                <a:lnTo>
                  <a:pt x="1256" y="0"/>
                </a:lnTo>
                <a:lnTo>
                  <a:pt x="251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xmlns="" id="{B66ECD25-4EBD-4DDF-A72F-205A812A1211}"/>
              </a:ext>
            </a:extLst>
          </p:cNvPr>
          <p:cNvSpPr>
            <a:spLocks/>
          </p:cNvSpPr>
          <p:nvPr/>
        </p:nvSpPr>
        <p:spPr bwMode="auto">
          <a:xfrm>
            <a:off x="1331913" y="2608263"/>
            <a:ext cx="1360487" cy="2819400"/>
          </a:xfrm>
          <a:custGeom>
            <a:avLst/>
            <a:gdLst/>
            <a:ahLst/>
            <a:cxnLst>
              <a:cxn ang="0">
                <a:pos x="0" y="7341"/>
              </a:cxn>
              <a:cxn ang="0">
                <a:pos x="1256" y="4008"/>
              </a:cxn>
              <a:cxn ang="0">
                <a:pos x="2511" y="0"/>
              </a:cxn>
            </a:cxnLst>
            <a:rect l="0" t="0" r="r" b="b"/>
            <a:pathLst>
              <a:path w="2511" h="7341">
                <a:moveTo>
                  <a:pt x="0" y="7341"/>
                </a:moveTo>
                <a:lnTo>
                  <a:pt x="1256" y="4008"/>
                </a:lnTo>
                <a:lnTo>
                  <a:pt x="2511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3" name="Grupo 22">
            <a:extLst>
              <a:ext uri="{FF2B5EF4-FFF2-40B4-BE49-F238E27FC236}">
                <a16:creationId xmlns:a16="http://schemas.microsoft.com/office/drawing/2014/main" xmlns="" id="{22D34833-7A96-4914-921F-A72261F035E3}"/>
              </a:ext>
            </a:extLst>
          </p:cNvPr>
          <p:cNvGrpSpPr/>
          <p:nvPr/>
        </p:nvGrpSpPr>
        <p:grpSpPr>
          <a:xfrm>
            <a:off x="1331675" y="2106422"/>
            <a:ext cx="6126163" cy="3321718"/>
            <a:chOff x="1331675" y="1890169"/>
            <a:chExt cx="6126163" cy="3321718"/>
          </a:xfrm>
          <a:effectLst>
            <a:outerShdw dist="25400" dir="5400000" algn="ctr" rotWithShape="0">
              <a:schemeClr val="tx1"/>
            </a:outerShdw>
          </a:effectLst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402AF6E5-43C2-408D-AE15-2D5DF0D5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238" y="1890169"/>
              <a:ext cx="3403600" cy="29753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5" y="451"/>
                </a:cxn>
                <a:cxn ang="0">
                  <a:pos x="2510" y="811"/>
                </a:cxn>
                <a:cxn ang="0">
                  <a:pos x="3766" y="2433"/>
                </a:cxn>
                <a:cxn ang="0">
                  <a:pos x="6277" y="7748"/>
                </a:cxn>
              </a:cxnLst>
              <a:rect l="0" t="0" r="r" b="b"/>
              <a:pathLst>
                <a:path w="6277" h="7748">
                  <a:moveTo>
                    <a:pt x="0" y="0"/>
                  </a:moveTo>
                  <a:lnTo>
                    <a:pt x="1255" y="451"/>
                  </a:lnTo>
                  <a:lnTo>
                    <a:pt x="2510" y="811"/>
                  </a:lnTo>
                  <a:lnTo>
                    <a:pt x="3766" y="2433"/>
                  </a:lnTo>
                  <a:lnTo>
                    <a:pt x="6277" y="7748"/>
                  </a:lnTo>
                </a:path>
              </a:pathLst>
            </a:cu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xmlns="" id="{1881116B-FA8C-446A-8736-CEEA429FB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2163" y="1890169"/>
              <a:ext cx="1362075" cy="1686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8B45616D-E991-4EAC-A884-97DB8FA99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675" y="1907036"/>
              <a:ext cx="1360488" cy="3304851"/>
            </a:xfrm>
            <a:custGeom>
              <a:avLst/>
              <a:gdLst/>
              <a:ahLst/>
              <a:cxnLst>
                <a:cxn ang="0">
                  <a:pos x="0" y="8603"/>
                </a:cxn>
                <a:cxn ang="0">
                  <a:pos x="1256" y="3650"/>
                </a:cxn>
                <a:cxn ang="0">
                  <a:pos x="2511" y="0"/>
                </a:cxn>
              </a:cxnLst>
              <a:rect l="0" t="0" r="r" b="b"/>
              <a:pathLst>
                <a:path w="2511" h="8603">
                  <a:moveTo>
                    <a:pt x="0" y="8603"/>
                  </a:moveTo>
                  <a:lnTo>
                    <a:pt x="1256" y="3650"/>
                  </a:lnTo>
                  <a:lnTo>
                    <a:pt x="2511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15384" name="Line 39">
            <a:extLst>
              <a:ext uri="{FF2B5EF4-FFF2-40B4-BE49-F238E27FC236}">
                <a16:creationId xmlns:a16="http://schemas.microsoft.com/office/drawing/2014/main" xmlns="" id="{16181257-2941-4001-B014-C7D2809E4F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5392738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5" name="Line 40">
            <a:extLst>
              <a:ext uri="{FF2B5EF4-FFF2-40B4-BE49-F238E27FC236}">
                <a16:creationId xmlns:a16="http://schemas.microsoft.com/office/drawing/2014/main" xmlns="" id="{6B6A241A-8DFE-4565-AF00-E4ABF72A91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2950" y="5392738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6" name="Line 41">
            <a:extLst>
              <a:ext uri="{FF2B5EF4-FFF2-40B4-BE49-F238E27FC236}">
                <a16:creationId xmlns:a16="http://schemas.microsoft.com/office/drawing/2014/main" xmlns="" id="{C044A514-A22D-4656-95A7-BBB243844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2400" y="5392738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7" name="Line 42">
            <a:extLst>
              <a:ext uri="{FF2B5EF4-FFF2-40B4-BE49-F238E27FC236}">
                <a16:creationId xmlns:a16="http://schemas.microsoft.com/office/drawing/2014/main" xmlns="" id="{3631E22C-9C43-4DE3-AB25-9F21E2856F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3988" y="5392738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8" name="Line 43">
            <a:extLst>
              <a:ext uri="{FF2B5EF4-FFF2-40B4-BE49-F238E27FC236}">
                <a16:creationId xmlns:a16="http://schemas.microsoft.com/office/drawing/2014/main" xmlns="" id="{FA8CC714-D6E2-45F9-AF33-6DF653D10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3438" y="5392738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9" name="Line 44">
            <a:extLst>
              <a:ext uri="{FF2B5EF4-FFF2-40B4-BE49-F238E27FC236}">
                <a16:creationId xmlns:a16="http://schemas.microsoft.com/office/drawing/2014/main" xmlns="" id="{4CD22DEA-4040-4736-8976-375E7D5EF6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4475" y="5392738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90" name="Line 45">
            <a:extLst>
              <a:ext uri="{FF2B5EF4-FFF2-40B4-BE49-F238E27FC236}">
                <a16:creationId xmlns:a16="http://schemas.microsoft.com/office/drawing/2014/main" xmlns="" id="{4B97FAD4-469E-4559-A762-22630FCA22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4475" y="5392738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91" name="Line 46">
            <a:extLst>
              <a:ext uri="{FF2B5EF4-FFF2-40B4-BE49-F238E27FC236}">
                <a16:creationId xmlns:a16="http://schemas.microsoft.com/office/drawing/2014/main" xmlns="" id="{8DED51BD-1E81-475C-8C55-D4DBBB244B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5513" y="5392738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92" name="Line 47">
            <a:extLst>
              <a:ext uri="{FF2B5EF4-FFF2-40B4-BE49-F238E27FC236}">
                <a16:creationId xmlns:a16="http://schemas.microsoft.com/office/drawing/2014/main" xmlns="" id="{E7BDCF3B-D330-4E33-A1A3-85CE5D6CCF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50" y="5392738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93" name="Line 48">
            <a:extLst>
              <a:ext uri="{FF2B5EF4-FFF2-40B4-BE49-F238E27FC236}">
                <a16:creationId xmlns:a16="http://schemas.microsoft.com/office/drawing/2014/main" xmlns="" id="{ED43B89C-6DA6-476B-B950-C0E7339F99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50" y="5392738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94" name="Line 49">
            <a:extLst>
              <a:ext uri="{FF2B5EF4-FFF2-40B4-BE49-F238E27FC236}">
                <a16:creationId xmlns:a16="http://schemas.microsoft.com/office/drawing/2014/main" xmlns="" id="{CB30989F-9E2A-4A3D-B83D-F0C75F96E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5392738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95" name="Line 50">
            <a:extLst>
              <a:ext uri="{FF2B5EF4-FFF2-40B4-BE49-F238E27FC236}">
                <a16:creationId xmlns:a16="http://schemas.microsoft.com/office/drawing/2014/main" xmlns="" id="{A53D5DAF-1F57-48EF-A8D6-8FA8F5FA1E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7038" y="5392738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96" name="Line 51">
            <a:extLst>
              <a:ext uri="{FF2B5EF4-FFF2-40B4-BE49-F238E27FC236}">
                <a16:creationId xmlns:a16="http://schemas.microsoft.com/office/drawing/2014/main" xmlns="" id="{1FCA8727-4440-4340-932B-7F33B5CB10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7038" y="5392738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97" name="Line 52">
            <a:extLst>
              <a:ext uri="{FF2B5EF4-FFF2-40B4-BE49-F238E27FC236}">
                <a16:creationId xmlns:a16="http://schemas.microsoft.com/office/drawing/2014/main" xmlns="" id="{D83FC80F-47DC-4973-85CC-BA27F915A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8075" y="5392738"/>
            <a:ext cx="1588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98" name="Line 53">
            <a:extLst>
              <a:ext uri="{FF2B5EF4-FFF2-40B4-BE49-F238E27FC236}">
                <a16:creationId xmlns:a16="http://schemas.microsoft.com/office/drawing/2014/main" xmlns="" id="{2439FE07-F5FF-4606-9498-5353BD6FB6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39113" y="5392738"/>
            <a:ext cx="1587" cy="3492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99" name="Line 66">
            <a:extLst>
              <a:ext uri="{FF2B5EF4-FFF2-40B4-BE49-F238E27FC236}">
                <a16:creationId xmlns:a16="http://schemas.microsoft.com/office/drawing/2014/main" xmlns="" id="{72CE97EF-29D3-403F-860D-E4808B11E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5427663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00" name="Line 67">
            <a:extLst>
              <a:ext uri="{FF2B5EF4-FFF2-40B4-BE49-F238E27FC236}">
                <a16:creationId xmlns:a16="http://schemas.microsoft.com/office/drawing/2014/main" xmlns="" id="{F48FA9CC-9561-4433-B555-DCBF06A83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5081588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01" name="Line 68">
            <a:extLst>
              <a:ext uri="{FF2B5EF4-FFF2-40B4-BE49-F238E27FC236}">
                <a16:creationId xmlns:a16="http://schemas.microsoft.com/office/drawing/2014/main" xmlns="" id="{CE907A70-C130-4B64-921A-299B4BB8B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735513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02" name="Line 69">
            <a:extLst>
              <a:ext uri="{FF2B5EF4-FFF2-40B4-BE49-F238E27FC236}">
                <a16:creationId xmlns:a16="http://schemas.microsoft.com/office/drawing/2014/main" xmlns="" id="{3CC022FF-43E3-44F9-A948-50682A149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735513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03" name="Line 70">
            <a:extLst>
              <a:ext uri="{FF2B5EF4-FFF2-40B4-BE49-F238E27FC236}">
                <a16:creationId xmlns:a16="http://schemas.microsoft.com/office/drawing/2014/main" xmlns="" id="{3076C64A-4004-4331-8793-F507A740A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391025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04" name="Line 71">
            <a:extLst>
              <a:ext uri="{FF2B5EF4-FFF2-40B4-BE49-F238E27FC236}">
                <a16:creationId xmlns:a16="http://schemas.microsoft.com/office/drawing/2014/main" xmlns="" id="{C563F04C-EE42-4F56-8869-772EB4EB3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043363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05" name="Line 72">
            <a:extLst>
              <a:ext uri="{FF2B5EF4-FFF2-40B4-BE49-F238E27FC236}">
                <a16:creationId xmlns:a16="http://schemas.microsoft.com/office/drawing/2014/main" xmlns="" id="{F483DA49-AF31-4407-8AD4-15581DC61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043363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06" name="Line 73">
            <a:extLst>
              <a:ext uri="{FF2B5EF4-FFF2-40B4-BE49-F238E27FC236}">
                <a16:creationId xmlns:a16="http://schemas.microsoft.com/office/drawing/2014/main" xmlns="" id="{733A1468-327E-4111-9F26-E36BF6091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697288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07" name="Line 74">
            <a:extLst>
              <a:ext uri="{FF2B5EF4-FFF2-40B4-BE49-F238E27FC236}">
                <a16:creationId xmlns:a16="http://schemas.microsoft.com/office/drawing/2014/main" xmlns="" id="{946AF066-9C4F-4778-9B11-D82D7C8B7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351213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08" name="Line 75">
            <a:extLst>
              <a:ext uri="{FF2B5EF4-FFF2-40B4-BE49-F238E27FC236}">
                <a16:creationId xmlns:a16="http://schemas.microsoft.com/office/drawing/2014/main" xmlns="" id="{CC4F8B06-B5C9-4DA8-842D-C3F62B99D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352800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09" name="Line 76">
            <a:extLst>
              <a:ext uri="{FF2B5EF4-FFF2-40B4-BE49-F238E27FC236}">
                <a16:creationId xmlns:a16="http://schemas.microsoft.com/office/drawing/2014/main" xmlns="" id="{F58632D7-9CAD-4B16-9977-D7B06F59F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006725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10" name="Line 77">
            <a:extLst>
              <a:ext uri="{FF2B5EF4-FFF2-40B4-BE49-F238E27FC236}">
                <a16:creationId xmlns:a16="http://schemas.microsoft.com/office/drawing/2014/main" xmlns="" id="{0F35A84C-B7F9-4298-9139-B301DF594C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2659063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11" name="Line 78">
            <a:extLst>
              <a:ext uri="{FF2B5EF4-FFF2-40B4-BE49-F238E27FC236}">
                <a16:creationId xmlns:a16="http://schemas.microsoft.com/office/drawing/2014/main" xmlns="" id="{B11D4268-9ABF-4435-9C6B-D4E8F262A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2659063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12" name="Line 79">
            <a:extLst>
              <a:ext uri="{FF2B5EF4-FFF2-40B4-BE49-F238E27FC236}">
                <a16:creationId xmlns:a16="http://schemas.microsoft.com/office/drawing/2014/main" xmlns="" id="{99F5F7C7-0AE4-4C83-B90C-E4BE3C364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2312988"/>
            <a:ext cx="68262" cy="1587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13" name="Line 80">
            <a:extLst>
              <a:ext uri="{FF2B5EF4-FFF2-40B4-BE49-F238E27FC236}">
                <a16:creationId xmlns:a16="http://schemas.microsoft.com/office/drawing/2014/main" xmlns="" id="{97307325-11A4-4F2E-8190-B8DB54DAC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1968500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14" name="Line 81">
            <a:extLst>
              <a:ext uri="{FF2B5EF4-FFF2-40B4-BE49-F238E27FC236}">
                <a16:creationId xmlns:a16="http://schemas.microsoft.com/office/drawing/2014/main" xmlns="" id="{D5987C91-0CE0-4D3D-9E33-D3D76B0AB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1968500"/>
            <a:ext cx="68262" cy="0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5415" name="Grupo 57">
            <a:extLst>
              <a:ext uri="{FF2B5EF4-FFF2-40B4-BE49-F238E27FC236}">
                <a16:creationId xmlns:a16="http://schemas.microsoft.com/office/drawing/2014/main" xmlns="" id="{F3A6D644-27E7-45D5-A401-F537F5E26212}"/>
              </a:ext>
            </a:extLst>
          </p:cNvPr>
          <p:cNvGrpSpPr>
            <a:grpSpLocks/>
          </p:cNvGrpSpPr>
          <p:nvPr/>
        </p:nvGrpSpPr>
        <p:grpSpPr bwMode="auto">
          <a:xfrm>
            <a:off x="401638" y="1773238"/>
            <a:ext cx="8143875" cy="4037012"/>
            <a:chOff x="285720" y="1848806"/>
            <a:chExt cx="8143932" cy="4036280"/>
          </a:xfrm>
        </p:grpSpPr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xmlns="" id="{AD8DD684-3BA0-43BD-A658-E3F25408FEE3}"/>
                </a:ext>
              </a:extLst>
            </p:cNvPr>
            <p:cNvSpPr txBox="1"/>
            <p:nvPr/>
          </p:nvSpPr>
          <p:spPr>
            <a:xfrm>
              <a:off x="285720" y="1848806"/>
              <a:ext cx="928693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5056DD06-A0A2-4F58-A8B1-E2CCC73D71F9}"/>
                </a:ext>
              </a:extLst>
            </p:cNvPr>
            <p:cNvSpPr txBox="1"/>
            <p:nvPr/>
          </p:nvSpPr>
          <p:spPr>
            <a:xfrm>
              <a:off x="7500957" y="5520027"/>
              <a:ext cx="928695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xmlns="" id="{EF411340-4FF9-48A3-9CDB-35F8BED8521E}"/>
                </a:ext>
              </a:extLst>
            </p:cNvPr>
            <p:cNvSpPr txBox="1"/>
            <p:nvPr/>
          </p:nvSpPr>
          <p:spPr>
            <a:xfrm>
              <a:off x="285720" y="5242266"/>
              <a:ext cx="928693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xmlns="" id="{0055B4DA-55BA-4713-A1AB-F9259932E88E}"/>
                </a:ext>
              </a:extLst>
            </p:cNvPr>
            <p:cNvSpPr txBox="1"/>
            <p:nvPr/>
          </p:nvSpPr>
          <p:spPr>
            <a:xfrm>
              <a:off x="6184911" y="5547010"/>
              <a:ext cx="928693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80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xmlns="" id="{0A98EBD7-8ABA-49FB-9563-B47A71B0B773}"/>
                </a:ext>
              </a:extLst>
            </p:cNvPr>
            <p:cNvSpPr txBox="1"/>
            <p:nvPr/>
          </p:nvSpPr>
          <p:spPr>
            <a:xfrm>
              <a:off x="4827589" y="5527964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60</a:t>
              </a: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xmlns="" id="{1C8EE28F-7AAD-4D39-A208-2EEC129DE01E}"/>
                </a:ext>
              </a:extLst>
            </p:cNvPr>
            <p:cNvSpPr txBox="1"/>
            <p:nvPr/>
          </p:nvSpPr>
          <p:spPr>
            <a:xfrm>
              <a:off x="3486142" y="5513678"/>
              <a:ext cx="928693" cy="3380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xmlns="" id="{419C28CC-8DD4-4346-AC39-47BFAED529F2}"/>
                </a:ext>
              </a:extLst>
            </p:cNvPr>
            <p:cNvSpPr txBox="1"/>
            <p:nvPr/>
          </p:nvSpPr>
          <p:spPr>
            <a:xfrm>
              <a:off x="2085958" y="5527964"/>
              <a:ext cx="928693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xmlns="" id="{6F883F45-2569-4535-B8EE-749E170D8BEC}"/>
                </a:ext>
              </a:extLst>
            </p:cNvPr>
            <p:cNvSpPr txBox="1"/>
            <p:nvPr/>
          </p:nvSpPr>
          <p:spPr>
            <a:xfrm>
              <a:off x="719110" y="5502568"/>
              <a:ext cx="928695" cy="33807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71" name="CaixaDeTexto 70">
            <a:extLst>
              <a:ext uri="{FF2B5EF4-FFF2-40B4-BE49-F238E27FC236}">
                <a16:creationId xmlns:a16="http://schemas.microsoft.com/office/drawing/2014/main" xmlns="" id="{144B8F75-7944-4E81-8258-E61269EA68E3}"/>
              </a:ext>
            </a:extLst>
          </p:cNvPr>
          <p:cNvSpPr txBox="1"/>
          <p:nvPr/>
        </p:nvSpPr>
        <p:spPr>
          <a:xfrm rot="16200000">
            <a:off x="-484187" y="3514725"/>
            <a:ext cx="2571750" cy="40005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Potencial (%)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xmlns="" id="{9E700647-E289-4A54-9DA6-D9099E72B075}"/>
              </a:ext>
            </a:extLst>
          </p:cNvPr>
          <p:cNvSpPr txBox="1"/>
          <p:nvPr/>
        </p:nvSpPr>
        <p:spPr>
          <a:xfrm>
            <a:off x="5000625" y="5786438"/>
            <a:ext cx="3214688" cy="40005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Anos  de Idade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xmlns="" id="{52DD87F3-5D7A-428F-891B-1EC2FBC5410B}"/>
              </a:ext>
            </a:extLst>
          </p:cNvPr>
          <p:cNvSpPr txBox="1"/>
          <p:nvPr/>
        </p:nvSpPr>
        <p:spPr>
          <a:xfrm>
            <a:off x="500063" y="357188"/>
            <a:ext cx="7572375" cy="982662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400" b="1" dirty="0">
                <a:solidFill>
                  <a:srgbClr val="FFFF00"/>
                </a:solidFill>
                <a:latin typeface="Arial" charset="0"/>
              </a:rPr>
              <a:t>Desenvolvimento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6">
            <a:extLst>
              <a:ext uri="{FF2B5EF4-FFF2-40B4-BE49-F238E27FC236}">
                <a16:creationId xmlns:a16="http://schemas.microsoft.com/office/drawing/2014/main" xmlns="" id="{64216B3B-3A5F-4C8C-824E-7657C9DC7E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546F5B5E-7246-432A-9F12-7582B0E642BB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9BB5D2F1-E92C-4F62-95B5-5E9BE15C0E63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7EDCAA7-2399-416B-A60F-3E35DCBC3415}"/>
              </a:ext>
            </a:extLst>
          </p:cNvPr>
          <p:cNvSpPr txBox="1"/>
          <p:nvPr/>
        </p:nvSpPr>
        <p:spPr>
          <a:xfrm>
            <a:off x="428625" y="857250"/>
            <a:ext cx="7572375" cy="1077796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Desenvolvimento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DBDBBC4-AAB9-448D-A37D-0A47519F887D}"/>
              </a:ext>
            </a:extLst>
          </p:cNvPr>
          <p:cNvSpPr txBox="1"/>
          <p:nvPr/>
        </p:nvSpPr>
        <p:spPr>
          <a:xfrm>
            <a:off x="630160" y="2708920"/>
            <a:ext cx="8143875" cy="132397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Symbol" pitchFamily="18" charset="2"/>
              <a:buChar char=""/>
              <a:defRPr/>
            </a:pPr>
            <a:r>
              <a:rPr lang="pt-BR" sz="4000" b="1" dirty="0">
                <a:solidFill>
                  <a:schemeClr val="bg1"/>
                </a:solidFill>
                <a:latin typeface="Arial" charset="0"/>
              </a:rPr>
              <a:t> Desenvolvimento Físico</a:t>
            </a:r>
          </a:p>
          <a:p>
            <a:pPr>
              <a:buClr>
                <a:srgbClr val="FF0000"/>
              </a:buClr>
              <a:defRPr/>
            </a:pPr>
            <a:r>
              <a:rPr lang="pt-BR" sz="4000" b="1" dirty="0">
                <a:solidFill>
                  <a:schemeClr val="bg1"/>
                </a:solidFill>
                <a:latin typeface="Arial" charset="0"/>
              </a:rPr>
              <a:t>   (</a:t>
            </a:r>
            <a:r>
              <a:rPr lang="pt-BR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Crescimento</a:t>
            </a:r>
            <a:r>
              <a:rPr lang="pt-BR" sz="4000" b="1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13F39F4-7AEF-414A-9E23-28911EF04377}"/>
              </a:ext>
            </a:extLst>
          </p:cNvPr>
          <p:cNvSpPr txBox="1"/>
          <p:nvPr/>
        </p:nvSpPr>
        <p:spPr>
          <a:xfrm>
            <a:off x="630159" y="4629795"/>
            <a:ext cx="8143875" cy="101600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Symbol" pitchFamily="18" charset="2"/>
              <a:buChar char=""/>
              <a:defRPr/>
            </a:pPr>
            <a:r>
              <a:rPr lang="pt-BR" sz="4000" b="1" dirty="0">
                <a:solidFill>
                  <a:schemeClr val="bg1"/>
                </a:solidFill>
                <a:latin typeface="Arial" charset="0"/>
              </a:rPr>
              <a:t> Desenvolvimento Psicossocial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o 6">
            <a:extLst>
              <a:ext uri="{FF2B5EF4-FFF2-40B4-BE49-F238E27FC236}">
                <a16:creationId xmlns:a16="http://schemas.microsoft.com/office/drawing/2014/main" xmlns="" id="{F0B37753-4264-4E27-ACF3-F3F61CDFFE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C3E3C4B9-A090-47E2-A13D-07C95213D41C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E920D391-2C88-4825-AEA6-3D0DA20E8C34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EA047A9-4D08-4B3E-915D-CB1059911DFA}"/>
              </a:ext>
            </a:extLst>
          </p:cNvPr>
          <p:cNvSpPr txBox="1"/>
          <p:nvPr/>
        </p:nvSpPr>
        <p:spPr>
          <a:xfrm>
            <a:off x="428625" y="285750"/>
            <a:ext cx="4714875" cy="1338263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5400" b="1" dirty="0">
                <a:solidFill>
                  <a:srgbClr val="FFFF00"/>
                </a:solidFill>
                <a:latin typeface="Arial" charset="0"/>
              </a:rPr>
              <a:t>Crescimento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6ABF9B1-52C1-4328-987E-B075E633FDC6}"/>
              </a:ext>
            </a:extLst>
          </p:cNvPr>
          <p:cNvSpPr txBox="1"/>
          <p:nvPr/>
        </p:nvSpPr>
        <p:spPr>
          <a:xfrm>
            <a:off x="1214438" y="1714500"/>
            <a:ext cx="6858000" cy="461963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</a:rPr>
              <a:t> Característica inerente à criança;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5C41609-3B6A-47BC-BCD3-51D3DD32556F}"/>
              </a:ext>
            </a:extLst>
          </p:cNvPr>
          <p:cNvSpPr txBox="1"/>
          <p:nvPr/>
        </p:nvSpPr>
        <p:spPr>
          <a:xfrm>
            <a:off x="1214438" y="2324100"/>
            <a:ext cx="7286625" cy="831850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</a:rPr>
              <a:t> Característica que permite o dialogo entre áreas aparentemente distintas: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13A66F9-F4FF-4F3F-8942-A8E70D20895F}"/>
              </a:ext>
            </a:extLst>
          </p:cNvPr>
          <p:cNvSpPr txBox="1"/>
          <p:nvPr/>
        </p:nvSpPr>
        <p:spPr>
          <a:xfrm>
            <a:off x="4643438" y="3286125"/>
            <a:ext cx="3429000" cy="2308225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Clr>
                <a:srgbClr val="99FF33"/>
              </a:buClr>
              <a:buSzPct val="110000"/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</a:rPr>
              <a:t>  genética;</a:t>
            </a:r>
          </a:p>
          <a:p>
            <a:pPr>
              <a:buClr>
                <a:srgbClr val="99FF33"/>
              </a:buClr>
              <a:buSzPct val="110000"/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</a:rPr>
              <a:t> nutrição;</a:t>
            </a:r>
          </a:p>
          <a:p>
            <a:pPr>
              <a:buClr>
                <a:srgbClr val="99FF33"/>
              </a:buClr>
              <a:buSzPct val="110000"/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</a:rPr>
              <a:t> economia;</a:t>
            </a:r>
          </a:p>
          <a:p>
            <a:pPr>
              <a:buClr>
                <a:srgbClr val="99FF33"/>
              </a:buClr>
              <a:buSzPct val="110000"/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</a:rPr>
              <a:t> sociologia;</a:t>
            </a:r>
          </a:p>
          <a:p>
            <a:pPr>
              <a:buClr>
                <a:srgbClr val="99FF33"/>
              </a:buClr>
              <a:buSzPct val="110000"/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</a:rPr>
              <a:t> direito;</a:t>
            </a:r>
          </a:p>
          <a:p>
            <a:pPr>
              <a:buClr>
                <a:srgbClr val="99FF33"/>
              </a:buClr>
              <a:buSzPct val="110000"/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</a:rPr>
              <a:t> outras...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B7995F4-17AB-4870-BD68-AB68AACC48B5}"/>
              </a:ext>
            </a:extLst>
          </p:cNvPr>
          <p:cNvSpPr txBox="1"/>
          <p:nvPr/>
        </p:nvSpPr>
        <p:spPr>
          <a:xfrm>
            <a:off x="857250" y="5786438"/>
            <a:ext cx="6858000" cy="769937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SzPct val="110000"/>
              <a:defRPr/>
            </a:pPr>
            <a:r>
              <a:rPr lang="pt-BR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sz="4400" b="1" dirty="0">
                <a:solidFill>
                  <a:srgbClr val="FF0000"/>
                </a:solidFill>
                <a:latin typeface="Arial" charset="0"/>
                <a:sym typeface="Symbol"/>
              </a:rPr>
              <a:t> </a:t>
            </a:r>
            <a:r>
              <a:rPr lang="pt-BR" sz="3200" dirty="0">
                <a:solidFill>
                  <a:schemeClr val="bg1"/>
                </a:solidFill>
                <a:latin typeface="Arial" charset="0"/>
              </a:rPr>
              <a:t>Saúde Pública.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6">
            <a:extLst>
              <a:ext uri="{FF2B5EF4-FFF2-40B4-BE49-F238E27FC236}">
                <a16:creationId xmlns:a16="http://schemas.microsoft.com/office/drawing/2014/main" xmlns="" id="{E07C43A3-BD8B-4232-A43A-FEAA214DC0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98E07D28-A3FE-443A-944D-6AF1B60AD0A6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48C048EC-13B0-43F2-95C8-E7314ACE4623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B09317F6-FBEB-45B9-8461-1282EC30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785813"/>
            <a:ext cx="5054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AC79756-72E8-4DB8-807E-1702B9BF9347}"/>
              </a:ext>
            </a:extLst>
          </p:cNvPr>
          <p:cNvSpPr txBox="1"/>
          <p:nvPr/>
        </p:nvSpPr>
        <p:spPr>
          <a:xfrm>
            <a:off x="357188" y="285750"/>
            <a:ext cx="4572000" cy="138430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O interesse militar pelo crescimento é bem antigo.</a:t>
            </a:r>
            <a:r>
              <a:rPr lang="pt-BR" sz="2800" b="1" dirty="0">
                <a:solidFill>
                  <a:srgbClr val="FFFF99"/>
                </a:solidFill>
                <a:latin typeface="+mj-lt"/>
              </a:rPr>
              <a:t> 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EB22916-83A2-4083-B07C-3A636DABD86A}"/>
              </a:ext>
            </a:extLst>
          </p:cNvPr>
          <p:cNvSpPr/>
          <p:nvPr/>
        </p:nvSpPr>
        <p:spPr>
          <a:xfrm>
            <a:off x="4627563" y="4500563"/>
            <a:ext cx="3738562" cy="554037"/>
          </a:xfrm>
          <a:prstGeom prst="rect">
            <a:avLst/>
          </a:prstGeom>
          <a:effectLst>
            <a:outerShdw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Johann Wolfgang </a:t>
            </a:r>
            <a:r>
              <a:rPr lang="pt-BR" sz="1600" b="1" dirty="0" err="1">
                <a:solidFill>
                  <a:schemeClr val="bg1"/>
                </a:solidFill>
                <a:latin typeface="Arial" charset="0"/>
              </a:rPr>
              <a:t>von</a:t>
            </a: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 Goethe (1779)</a:t>
            </a:r>
          </a:p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(Goethe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National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Museum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)</a:t>
            </a:r>
            <a:endParaRPr lang="pt-BR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7" name="CaixaDeTexto 9">
            <a:extLst>
              <a:ext uri="{FF2B5EF4-FFF2-40B4-BE49-F238E27FC236}">
                <a16:creationId xmlns:a16="http://schemas.microsoft.com/office/drawing/2014/main" xmlns="" id="{AE00962A-FBA3-44FC-A9D7-98E4FF83E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214938"/>
            <a:ext cx="857250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FFFFFF"/>
                </a:solidFill>
                <a:latin typeface="Arial" charset="0"/>
              </a:rPr>
              <a:t>Na época em que as monarquias, a aristocracia e seus feudos eram os regimes políticos dominantes, </a:t>
            </a:r>
            <a:r>
              <a:rPr lang="pt-BR" sz="2400" dirty="0">
                <a:solidFill>
                  <a:srgbClr val="FFFF00"/>
                </a:solidFill>
                <a:latin typeface="Arial" charset="0"/>
              </a:rPr>
              <a:t>a guerra era a continuidade da política por outros meios</a:t>
            </a:r>
            <a:r>
              <a:rPr lang="pt-BR" sz="2400" dirty="0">
                <a:solidFill>
                  <a:srgbClr val="FFFFFF"/>
                </a:solidFill>
                <a:latin typeface="Arial" charset="0"/>
              </a:rPr>
              <a:t> (a força).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33445797-F073-4398-B09F-38D9A6E3A6B3}"/>
              </a:ext>
            </a:extLst>
          </p:cNvPr>
          <p:cNvSpPr/>
          <p:nvPr/>
        </p:nvSpPr>
        <p:spPr>
          <a:xfrm>
            <a:off x="4286250" y="2000250"/>
            <a:ext cx="1285875" cy="12858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6">
            <a:extLst>
              <a:ext uri="{FF2B5EF4-FFF2-40B4-BE49-F238E27FC236}">
                <a16:creationId xmlns:a16="http://schemas.microsoft.com/office/drawing/2014/main" xmlns="" id="{82ED0453-B78B-4833-8895-1773B07FC67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7398BE3-3912-4B98-B609-B2592B49C5A4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30406C04-6623-4385-B623-A2CCDFE05BC9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7411" name="Imagem 5" descr="Fig Ti 02017.jpg">
            <a:extLst>
              <a:ext uri="{FF2B5EF4-FFF2-40B4-BE49-F238E27FC236}">
                <a16:creationId xmlns:a16="http://schemas.microsoft.com/office/drawing/2014/main" xmlns="" id="{23701BC8-D227-4DE5-B423-80EB5F6D4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8"/>
            <a:ext cx="2114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0932D6E-5D7C-456C-984C-71D09E1548BB}"/>
              </a:ext>
            </a:extLst>
          </p:cNvPr>
          <p:cNvSpPr txBox="1"/>
          <p:nvPr/>
        </p:nvSpPr>
        <p:spPr>
          <a:xfrm>
            <a:off x="2500313" y="36513"/>
            <a:ext cx="5214937" cy="2678112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14</a:t>
            </a:r>
          </a:p>
          <a:p>
            <a:pPr>
              <a:defRPr/>
            </a:pPr>
            <a:endParaRPr lang="pt-BR" sz="24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“Crescimento físico como uma medida do bem estar econômico das populações: o século vinte”</a:t>
            </a:r>
          </a:p>
          <a:p>
            <a:pPr>
              <a:defRPr/>
            </a:pPr>
            <a:endParaRPr lang="pt-BR" sz="24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Tadeusz Bielicki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018A2DC-E75F-4321-8DD9-E367693ED9EC}"/>
              </a:ext>
            </a:extLst>
          </p:cNvPr>
          <p:cNvSpPr txBox="1"/>
          <p:nvPr/>
        </p:nvSpPr>
        <p:spPr>
          <a:xfrm>
            <a:off x="292038" y="3822701"/>
            <a:ext cx="8572500" cy="2062162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pt-BR" sz="3200" dirty="0">
                <a:solidFill>
                  <a:srgbClr val="FF0000"/>
                </a:solidFill>
                <a:latin typeface="Arial" charset="0"/>
              </a:rPr>
              <a:t>...</a:t>
            </a:r>
            <a:r>
              <a:rPr lang="pt-BR" sz="3200" dirty="0">
                <a:solidFill>
                  <a:schemeClr val="bg1"/>
                </a:solidFill>
                <a:latin typeface="Arial" charset="0"/>
              </a:rPr>
              <a:t>dados do crescimento físico são exemplos de características cuja variação intra e entre populações é de origem parcialmente genética e parcialmente ambiental...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7E825C8-7D3D-4D6C-81E9-9593DCF15D9E}"/>
              </a:ext>
            </a:extLst>
          </p:cNvPr>
          <p:cNvSpPr txBox="1"/>
          <p:nvPr/>
        </p:nvSpPr>
        <p:spPr>
          <a:xfrm>
            <a:off x="7929563" y="6448425"/>
            <a:ext cx="928687" cy="338138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1985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3D5E554-28D6-4CD8-B7CA-E43C6017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643770C-651D-4BCA-B207-4140E872C68B}"/>
              </a:ext>
            </a:extLst>
          </p:cNvPr>
          <p:cNvSpPr txBox="1"/>
          <p:nvPr/>
        </p:nvSpPr>
        <p:spPr>
          <a:xfrm>
            <a:off x="428625" y="928688"/>
            <a:ext cx="8715375" cy="912812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VIGILÂNCIA DO CRESCIMENTO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EA76E99-ACA9-4A57-950F-4C7AFC447CBD}"/>
              </a:ext>
            </a:extLst>
          </p:cNvPr>
          <p:cNvSpPr txBox="1"/>
          <p:nvPr/>
        </p:nvSpPr>
        <p:spPr>
          <a:xfrm>
            <a:off x="1285875" y="2214563"/>
            <a:ext cx="6643688" cy="769937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DA CRIANÇA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C160999-FE91-40FC-B009-4C8530D28151}"/>
              </a:ext>
            </a:extLst>
          </p:cNvPr>
          <p:cNvSpPr txBox="1"/>
          <p:nvPr/>
        </p:nvSpPr>
        <p:spPr>
          <a:xfrm>
            <a:off x="500063" y="3602038"/>
            <a:ext cx="8143875" cy="1184275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cs typeface="Arial" pitchFamily="34" charset="0"/>
              </a:rPr>
              <a:t>SAÚDE PÚBLICA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7385D44-22CE-45BB-A138-72FE27C259C6}"/>
              </a:ext>
            </a:extLst>
          </p:cNvPr>
          <p:cNvSpPr txBox="1"/>
          <p:nvPr/>
        </p:nvSpPr>
        <p:spPr>
          <a:xfrm>
            <a:off x="6357938" y="6429375"/>
            <a:ext cx="2786062" cy="277813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Prof.Dr. Claudio Leone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D1197D09-45B4-4F1C-8E7A-B149E8F1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14282" y="5112874"/>
            <a:ext cx="3643338" cy="17197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DD7AEB4-3007-43EB-991C-D1D6BECF99BF}"/>
              </a:ext>
            </a:extLst>
          </p:cNvPr>
          <p:cNvSpPr/>
          <p:nvPr/>
        </p:nvSpPr>
        <p:spPr>
          <a:xfrm>
            <a:off x="555625" y="857250"/>
            <a:ext cx="8501063" cy="42148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82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o 6">
            <a:extLst>
              <a:ext uri="{FF2B5EF4-FFF2-40B4-BE49-F238E27FC236}">
                <a16:creationId xmlns:a16="http://schemas.microsoft.com/office/drawing/2014/main" xmlns="" id="{F5CE1F74-5735-45F0-8DBC-DE3E100F3E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3F10C28D-E65C-4ED8-9E54-BD63A19FFFA4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75C93973-6F01-449B-9FD0-5A81C961E160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DFCCAFF-B88A-4FE5-8557-CF5BEE5E7294}"/>
              </a:ext>
            </a:extLst>
          </p:cNvPr>
          <p:cNvSpPr txBox="1"/>
          <p:nvPr/>
        </p:nvSpPr>
        <p:spPr>
          <a:xfrm>
            <a:off x="428625" y="571500"/>
            <a:ext cx="7572375" cy="118427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5400" b="1" dirty="0">
                <a:solidFill>
                  <a:srgbClr val="FFFF00"/>
                </a:solidFill>
                <a:latin typeface="Arial" charset="0"/>
              </a:rPr>
              <a:t>Crescimento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F5C4E8-ABEF-4C1C-B4A6-9B6788BCFE5D}"/>
              </a:ext>
            </a:extLst>
          </p:cNvPr>
          <p:cNvSpPr txBox="1"/>
          <p:nvPr/>
        </p:nvSpPr>
        <p:spPr>
          <a:xfrm>
            <a:off x="357188" y="1714500"/>
            <a:ext cx="8143875" cy="92392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defRPr/>
            </a:pPr>
            <a:r>
              <a:rPr lang="pt-BR" sz="5400" b="1" dirty="0">
                <a:solidFill>
                  <a:schemeClr val="bg1"/>
                </a:solidFill>
                <a:latin typeface="Arial" charset="0"/>
              </a:rPr>
              <a:t> Genética</a:t>
            </a:r>
          </a:p>
        </p:txBody>
      </p:sp>
      <p:grpSp>
        <p:nvGrpSpPr>
          <p:cNvPr id="18437" name="Grupo 24">
            <a:extLst>
              <a:ext uri="{FF2B5EF4-FFF2-40B4-BE49-F238E27FC236}">
                <a16:creationId xmlns:a16="http://schemas.microsoft.com/office/drawing/2014/main" xmlns="" id="{468B09D5-A5D8-45F8-88F2-CEF56FE00624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2779713"/>
            <a:ext cx="7929562" cy="2935287"/>
            <a:chOff x="500034" y="2780096"/>
            <a:chExt cx="7929618" cy="2935371"/>
          </a:xfrm>
        </p:grpSpPr>
        <p:grpSp>
          <p:nvGrpSpPr>
            <p:cNvPr id="18441" name="Grupo 7">
              <a:extLst>
                <a:ext uri="{FF2B5EF4-FFF2-40B4-BE49-F238E27FC236}">
                  <a16:creationId xmlns:a16="http://schemas.microsoft.com/office/drawing/2014/main" xmlns="" id="{F85BE6A0-66B9-458B-A2E3-555088A9F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803" y="3429000"/>
              <a:ext cx="7143800" cy="2286016"/>
              <a:chOff x="642910" y="2428868"/>
              <a:chExt cx="7143800" cy="2286016"/>
            </a:xfrm>
          </p:grpSpPr>
          <p:pic>
            <p:nvPicPr>
              <p:cNvPr id="18445" name="Imagem 8" descr="Fig Ti 02014.jpg">
                <a:extLst>
                  <a:ext uri="{FF2B5EF4-FFF2-40B4-BE49-F238E27FC236}">
                    <a16:creationId xmlns:a16="http://schemas.microsoft.com/office/drawing/2014/main" xmlns="" id="{21A82A3C-7463-45CC-9D55-D63B846D4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2" t="3922" r="1653" b="3922"/>
              <a:stretch>
                <a:fillRect/>
              </a:stretch>
            </p:blipFill>
            <p:spPr bwMode="auto">
              <a:xfrm>
                <a:off x="642910" y="2428868"/>
                <a:ext cx="7143800" cy="17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6" name="Imagem 10" descr="Fig Ti 02015.jpg">
                <a:extLst>
                  <a:ext uri="{FF2B5EF4-FFF2-40B4-BE49-F238E27FC236}">
                    <a16:creationId xmlns:a16="http://schemas.microsoft.com/office/drawing/2014/main" xmlns="" id="{9B83ABB7-FBBD-4B9C-86A1-C093F547B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9" t="28571"/>
              <a:stretch>
                <a:fillRect/>
              </a:stretch>
            </p:blipFill>
            <p:spPr bwMode="auto">
              <a:xfrm>
                <a:off x="642910" y="4214820"/>
                <a:ext cx="7143800" cy="50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42" name="Imagem 11" descr="Fig Ti 02016.jpg">
              <a:extLst>
                <a:ext uri="{FF2B5EF4-FFF2-40B4-BE49-F238E27FC236}">
                  <a16:creationId xmlns:a16="http://schemas.microsoft.com/office/drawing/2014/main" xmlns="" id="{8FE19EF7-9D3F-4255-819F-FD435B7D2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72"/>
            <a:stretch>
              <a:fillRect/>
            </a:stretch>
          </p:blipFill>
          <p:spPr bwMode="auto">
            <a:xfrm>
              <a:off x="4500562" y="2780096"/>
              <a:ext cx="3357586" cy="73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2B6720EC-334E-4717-AB61-F39D27E687BB}"/>
                </a:ext>
              </a:extLst>
            </p:cNvPr>
            <p:cNvSpPr/>
            <p:nvPr/>
          </p:nvSpPr>
          <p:spPr>
            <a:xfrm>
              <a:off x="500034" y="3429402"/>
              <a:ext cx="285752" cy="2286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058331F7-2179-43AA-8B42-2BBEEF139ACD}"/>
                </a:ext>
              </a:extLst>
            </p:cNvPr>
            <p:cNvSpPr/>
            <p:nvPr/>
          </p:nvSpPr>
          <p:spPr>
            <a:xfrm>
              <a:off x="7786710" y="2799147"/>
              <a:ext cx="642942" cy="2916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00385F9E-2F6F-420B-9873-5EBF8C81C6B8}"/>
              </a:ext>
            </a:extLst>
          </p:cNvPr>
          <p:cNvSpPr/>
          <p:nvPr/>
        </p:nvSpPr>
        <p:spPr>
          <a:xfrm>
            <a:off x="785813" y="4572000"/>
            <a:ext cx="928687" cy="14287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F1E072A9-10ED-4BD6-AB66-708472CA08E7}"/>
              </a:ext>
            </a:extLst>
          </p:cNvPr>
          <p:cNvSpPr/>
          <p:nvPr/>
        </p:nvSpPr>
        <p:spPr>
          <a:xfrm>
            <a:off x="6235700" y="4740275"/>
            <a:ext cx="1193800" cy="1651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796EA92F-7850-46C0-81F0-4B0E4D429520}"/>
              </a:ext>
            </a:extLst>
          </p:cNvPr>
          <p:cNvSpPr/>
          <p:nvPr/>
        </p:nvSpPr>
        <p:spPr>
          <a:xfrm>
            <a:off x="1836738" y="4929188"/>
            <a:ext cx="1306512" cy="1524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6">
            <a:extLst>
              <a:ext uri="{FF2B5EF4-FFF2-40B4-BE49-F238E27FC236}">
                <a16:creationId xmlns:a16="http://schemas.microsoft.com/office/drawing/2014/main" xmlns="" id="{B1A5232B-0D9D-4C35-8864-3C19AAB07B2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0C69DA33-11AD-4F8D-B5DF-736FA8381F05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162E4EB7-D641-41D8-990D-33AFFA0690B1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171E883-331B-4197-BFC9-8602A33B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8576" t="79770" r="28788" b="1037"/>
          <a:stretch>
            <a:fillRect/>
          </a:stretch>
        </p:blipFill>
        <p:spPr bwMode="auto">
          <a:xfrm>
            <a:off x="3929063" y="3714750"/>
            <a:ext cx="46434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2BDCAD8-351B-46E2-A9FB-7E22629E3491}"/>
              </a:ext>
            </a:extLst>
          </p:cNvPr>
          <p:cNvSpPr txBox="1"/>
          <p:nvPr/>
        </p:nvSpPr>
        <p:spPr>
          <a:xfrm>
            <a:off x="500063" y="357188"/>
            <a:ext cx="7786687" cy="2246312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Na sociedade medieval,  ..., o sentimento de infância não existia....         ...corresponde à consciência da particularidade infantil, essa particularidade que distingue  na essência a criança do adulto...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A1EFD8A-9900-4587-B746-CBCB7E57F912}"/>
              </a:ext>
            </a:extLst>
          </p:cNvPr>
          <p:cNvSpPr txBox="1"/>
          <p:nvPr/>
        </p:nvSpPr>
        <p:spPr>
          <a:xfrm>
            <a:off x="5143500" y="2857500"/>
            <a:ext cx="3357563" cy="369888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b="1" dirty="0">
                <a:solidFill>
                  <a:srgbClr val="FFFF00"/>
                </a:solidFill>
                <a:latin typeface="Arial" charset="0"/>
              </a:rPr>
              <a:t>Philippe </a:t>
            </a:r>
            <a:r>
              <a:rPr lang="pt-BR" b="1" dirty="0" err="1">
                <a:solidFill>
                  <a:srgbClr val="FFFF00"/>
                </a:solidFill>
                <a:latin typeface="Arial" charset="0"/>
              </a:rPr>
              <a:t>Ariès</a:t>
            </a:r>
            <a:r>
              <a:rPr lang="pt-BR" b="1" dirty="0">
                <a:solidFill>
                  <a:srgbClr val="FFFF00"/>
                </a:solidFill>
                <a:latin typeface="Arial" charset="0"/>
              </a:rPr>
              <a:t>, 1973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6">
            <a:extLst>
              <a:ext uri="{FF2B5EF4-FFF2-40B4-BE49-F238E27FC236}">
                <a16:creationId xmlns:a16="http://schemas.microsoft.com/office/drawing/2014/main" xmlns="" id="{24D8DAAD-18AC-4902-B6E7-B1EF14093B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F2DC1E71-66DF-4FF3-A750-CE8BF1F7EA86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DB1008E4-6AA2-4472-8AA9-93D718C5504F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19459" name="Grupo 76">
            <a:extLst>
              <a:ext uri="{FF2B5EF4-FFF2-40B4-BE49-F238E27FC236}">
                <a16:creationId xmlns:a16="http://schemas.microsoft.com/office/drawing/2014/main" xmlns="" id="{178BC1B6-32A8-44CB-A0BD-33EBFFA30A9D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857250"/>
            <a:ext cx="4214813" cy="5513388"/>
            <a:chOff x="381000" y="1008063"/>
            <a:chExt cx="7429500" cy="5513387"/>
          </a:xfrm>
        </p:grpSpPr>
        <p:sp>
          <p:nvSpPr>
            <p:cNvPr id="19470" name="Line 6">
              <a:extLst>
                <a:ext uri="{FF2B5EF4-FFF2-40B4-BE49-F238E27FC236}">
                  <a16:creationId xmlns:a16="http://schemas.microsoft.com/office/drawing/2014/main" xmlns="" id="{351774E6-DDB2-455C-86FA-2E0C634F8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1125538"/>
              <a:ext cx="3175" cy="468153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1" name="Line 7">
              <a:extLst>
                <a:ext uri="{FF2B5EF4-FFF2-40B4-BE49-F238E27FC236}">
                  <a16:creationId xmlns:a16="http://schemas.microsoft.com/office/drawing/2014/main" xmlns="" id="{B0BC4B8D-56FD-4955-9261-CD91BD4D3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807075"/>
              <a:ext cx="5287962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4287FB89-B2D5-41B9-A409-A5FE08DF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925" y="3794125"/>
              <a:ext cx="5285999" cy="1544637"/>
            </a:xfrm>
            <a:custGeom>
              <a:avLst/>
              <a:gdLst/>
              <a:ahLst/>
              <a:cxnLst>
                <a:cxn ang="0">
                  <a:pos x="0" y="3171"/>
                </a:cxn>
                <a:cxn ang="0">
                  <a:pos x="662" y="2498"/>
                </a:cxn>
                <a:cxn ang="0">
                  <a:pos x="3308" y="865"/>
                </a:cxn>
                <a:cxn ang="0">
                  <a:pos x="4631" y="192"/>
                </a:cxn>
                <a:cxn ang="0">
                  <a:pos x="6615" y="385"/>
                </a:cxn>
                <a:cxn ang="0">
                  <a:pos x="8599" y="0"/>
                </a:cxn>
                <a:cxn ang="0">
                  <a:pos x="10583" y="576"/>
                </a:cxn>
                <a:cxn ang="0">
                  <a:pos x="13230" y="96"/>
                </a:cxn>
              </a:cxnLst>
              <a:rect l="0" t="0" r="r" b="b"/>
              <a:pathLst>
                <a:path w="13230" h="3171">
                  <a:moveTo>
                    <a:pt x="0" y="3171"/>
                  </a:moveTo>
                  <a:lnTo>
                    <a:pt x="662" y="2498"/>
                  </a:lnTo>
                  <a:lnTo>
                    <a:pt x="3308" y="865"/>
                  </a:lnTo>
                  <a:lnTo>
                    <a:pt x="4631" y="192"/>
                  </a:lnTo>
                  <a:lnTo>
                    <a:pt x="6615" y="385"/>
                  </a:lnTo>
                  <a:lnTo>
                    <a:pt x="8599" y="0"/>
                  </a:lnTo>
                  <a:lnTo>
                    <a:pt x="10583" y="576"/>
                  </a:lnTo>
                  <a:lnTo>
                    <a:pt x="13230" y="96"/>
                  </a:lnTo>
                </a:path>
              </a:pathLst>
            </a:custGeom>
            <a:noFill/>
            <a:ln w="38100">
              <a:solidFill>
                <a:srgbClr val="66FF33"/>
              </a:solidFill>
              <a:prstDash val="solid"/>
              <a:round/>
              <a:headEnd/>
              <a:tailEnd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C2ADE373-9774-4D63-89CF-A7A6B3DC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346" y="5299075"/>
              <a:ext cx="67159" cy="79375"/>
            </a:xfrm>
            <a:prstGeom prst="rect">
              <a:avLst/>
            </a:prstGeom>
            <a:solidFill>
              <a:srgbClr val="00FFA3"/>
            </a:solidFill>
            <a:ln w="28575">
              <a:solidFill>
                <a:srgbClr val="FF9900"/>
              </a:solidFill>
              <a:prstDash val="solid"/>
              <a:miter lim="800000"/>
              <a:headEnd/>
              <a:tailEnd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xmlns="" id="{95B1A344-092E-4398-A69F-20D203F76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185" y="4970462"/>
              <a:ext cx="64360" cy="80963"/>
            </a:xfrm>
            <a:prstGeom prst="rect">
              <a:avLst/>
            </a:prstGeom>
            <a:solidFill>
              <a:srgbClr val="00FFA3"/>
            </a:solidFill>
            <a:ln w="28575">
              <a:solidFill>
                <a:srgbClr val="FF9900"/>
              </a:solidFill>
              <a:prstDash val="solid"/>
              <a:miter lim="800000"/>
              <a:headEnd/>
              <a:tailEnd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xmlns="" id="{65362757-9EF7-4BFC-9AA0-AC20FE0AD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145" y="4175125"/>
              <a:ext cx="67159" cy="80962"/>
            </a:xfrm>
            <a:prstGeom prst="rect">
              <a:avLst/>
            </a:prstGeom>
            <a:solidFill>
              <a:srgbClr val="00FFA3"/>
            </a:solidFill>
            <a:ln w="28575">
              <a:solidFill>
                <a:srgbClr val="FF9900"/>
              </a:solidFill>
              <a:prstDash val="solid"/>
              <a:miter lim="800000"/>
              <a:headEnd/>
              <a:tailEnd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xmlns="" id="{3D86C75D-6471-4245-845B-0FCD1B294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1026" y="3846512"/>
              <a:ext cx="67159" cy="80963"/>
            </a:xfrm>
            <a:prstGeom prst="rect">
              <a:avLst/>
            </a:prstGeom>
            <a:solidFill>
              <a:srgbClr val="00FFA3"/>
            </a:solidFill>
            <a:ln w="28575">
              <a:solidFill>
                <a:srgbClr val="FF9900"/>
              </a:solidFill>
              <a:prstDash val="solid"/>
              <a:miter lim="800000"/>
              <a:headEnd/>
              <a:tailEnd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xmlns="" id="{03718F06-704A-4487-9B82-3EF6B5D43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945" y="3941762"/>
              <a:ext cx="67159" cy="79375"/>
            </a:xfrm>
            <a:prstGeom prst="rect">
              <a:avLst/>
            </a:prstGeom>
            <a:solidFill>
              <a:srgbClr val="00FFA3"/>
            </a:solidFill>
            <a:ln w="28575">
              <a:solidFill>
                <a:srgbClr val="FF9900"/>
              </a:solidFill>
              <a:prstDash val="solid"/>
              <a:miter lim="800000"/>
              <a:headEnd/>
              <a:tailEnd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xmlns="" id="{5198CEE0-F376-408C-A16F-8E3867F4C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7664" y="3752851"/>
              <a:ext cx="67159" cy="80962"/>
            </a:xfrm>
            <a:prstGeom prst="rect">
              <a:avLst/>
            </a:prstGeom>
            <a:solidFill>
              <a:srgbClr val="00FFA3"/>
            </a:solidFill>
            <a:ln w="28575">
              <a:solidFill>
                <a:srgbClr val="FF9900"/>
              </a:solidFill>
              <a:prstDash val="solid"/>
              <a:miter lim="800000"/>
              <a:headEnd/>
              <a:tailEnd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xmlns="" id="{E69D628B-158E-43B8-8C18-99159E783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382" y="4033837"/>
              <a:ext cx="67159" cy="80963"/>
            </a:xfrm>
            <a:prstGeom prst="rect">
              <a:avLst/>
            </a:prstGeom>
            <a:solidFill>
              <a:srgbClr val="00FFA3"/>
            </a:solidFill>
            <a:ln w="28575">
              <a:solidFill>
                <a:srgbClr val="FF9900"/>
              </a:solidFill>
              <a:prstDash val="solid"/>
              <a:miter lim="800000"/>
              <a:headEnd/>
              <a:tailEnd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xmlns="" id="{8CDACE49-2602-4EAF-A34B-4CB53858F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142" y="3800475"/>
              <a:ext cx="64362" cy="79375"/>
            </a:xfrm>
            <a:prstGeom prst="rect">
              <a:avLst/>
            </a:prstGeom>
            <a:solidFill>
              <a:srgbClr val="00FFA3"/>
            </a:solidFill>
            <a:ln w="28575">
              <a:solidFill>
                <a:srgbClr val="FF9900"/>
              </a:solidFill>
              <a:prstDash val="solid"/>
              <a:miter lim="800000"/>
              <a:headEnd/>
              <a:tailEnd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9481" name="Line 17">
              <a:extLst>
                <a:ext uri="{FF2B5EF4-FFF2-40B4-BE49-F238E27FC236}">
                  <a16:creationId xmlns:a16="http://schemas.microsoft.com/office/drawing/2014/main" xmlns="" id="{20CC4841-B58E-4761-A33A-7C5B6F097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038" y="5713413"/>
              <a:ext cx="3175" cy="93662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2" name="Line 18">
              <a:extLst>
                <a:ext uri="{FF2B5EF4-FFF2-40B4-BE49-F238E27FC236}">
                  <a16:creationId xmlns:a16="http://schemas.microsoft.com/office/drawing/2014/main" xmlns="" id="{C0B58FFE-BD22-4036-82B1-D334C61AF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038" y="5759450"/>
              <a:ext cx="3175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3" name="Line 19">
              <a:extLst>
                <a:ext uri="{FF2B5EF4-FFF2-40B4-BE49-F238E27FC236}">
                  <a16:creationId xmlns:a16="http://schemas.microsoft.com/office/drawing/2014/main" xmlns="" id="{5AE97532-4A4D-4296-8325-C49C23CD9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9150" y="5759450"/>
              <a:ext cx="1588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4" name="Line 20">
              <a:extLst>
                <a:ext uri="{FF2B5EF4-FFF2-40B4-BE49-F238E27FC236}">
                  <a16:creationId xmlns:a16="http://schemas.microsoft.com/office/drawing/2014/main" xmlns="" id="{B260C339-AAD8-4990-989E-AA7BF656A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4263" y="5759450"/>
              <a:ext cx="1587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5" name="Line 21">
              <a:extLst>
                <a:ext uri="{FF2B5EF4-FFF2-40B4-BE49-F238E27FC236}">
                  <a16:creationId xmlns:a16="http://schemas.microsoft.com/office/drawing/2014/main" xmlns="" id="{975CFFEE-D7A6-4C88-BB98-03DBFA8D2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7788" y="5759450"/>
              <a:ext cx="3175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6" name="Line 22">
              <a:extLst>
                <a:ext uri="{FF2B5EF4-FFF2-40B4-BE49-F238E27FC236}">
                  <a16:creationId xmlns:a16="http://schemas.microsoft.com/office/drawing/2014/main" xmlns="" id="{A511F2EE-79E2-4259-9CA9-2C70FF706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2900" y="5759450"/>
              <a:ext cx="1588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7" name="Line 23">
              <a:extLst>
                <a:ext uri="{FF2B5EF4-FFF2-40B4-BE49-F238E27FC236}">
                  <a16:creationId xmlns:a16="http://schemas.microsoft.com/office/drawing/2014/main" xmlns="" id="{610AE9A9-9901-4267-A5C8-C32782853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8013" y="5759450"/>
              <a:ext cx="1587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8" name="Line 24">
              <a:extLst>
                <a:ext uri="{FF2B5EF4-FFF2-40B4-BE49-F238E27FC236}">
                  <a16:creationId xmlns:a16="http://schemas.microsoft.com/office/drawing/2014/main" xmlns="" id="{2D0B2DDB-7238-499F-8FAD-8E25593E2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8013" y="5713413"/>
              <a:ext cx="1587" cy="93662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89" name="Line 25">
              <a:extLst>
                <a:ext uri="{FF2B5EF4-FFF2-40B4-BE49-F238E27FC236}">
                  <a16:creationId xmlns:a16="http://schemas.microsoft.com/office/drawing/2014/main" xmlns="" id="{C8BBFF56-2FAD-4A38-A13E-0DE707B45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8013" y="5759450"/>
              <a:ext cx="1587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90" name="Line 26">
              <a:extLst>
                <a:ext uri="{FF2B5EF4-FFF2-40B4-BE49-F238E27FC236}">
                  <a16:creationId xmlns:a16="http://schemas.microsoft.com/office/drawing/2014/main" xmlns="" id="{B42D00DD-6705-41D7-A63B-5A001605B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9950" y="5759450"/>
              <a:ext cx="1588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91" name="Line 27">
              <a:extLst>
                <a:ext uri="{FF2B5EF4-FFF2-40B4-BE49-F238E27FC236}">
                  <a16:creationId xmlns:a16="http://schemas.microsoft.com/office/drawing/2014/main" xmlns="" id="{45EC370A-8D50-485F-A29B-184493DAA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6650" y="5759450"/>
              <a:ext cx="1588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92" name="Line 28">
              <a:extLst>
                <a:ext uri="{FF2B5EF4-FFF2-40B4-BE49-F238E27FC236}">
                  <a16:creationId xmlns:a16="http://schemas.microsoft.com/office/drawing/2014/main" xmlns="" id="{541616FB-53F6-48F1-90A3-5F4DE6387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8588" y="5759450"/>
              <a:ext cx="3175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93" name="Line 29">
              <a:extLst>
                <a:ext uri="{FF2B5EF4-FFF2-40B4-BE49-F238E27FC236}">
                  <a16:creationId xmlns:a16="http://schemas.microsoft.com/office/drawing/2014/main" xmlns="" id="{6FFD350C-E440-416E-BDE4-B83639BED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5288" y="5759450"/>
              <a:ext cx="3175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94" name="Line 30">
              <a:extLst>
                <a:ext uri="{FF2B5EF4-FFF2-40B4-BE49-F238E27FC236}">
                  <a16:creationId xmlns:a16="http://schemas.microsoft.com/office/drawing/2014/main" xmlns="" id="{71A13431-6660-465E-B0C3-F6D4926E8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813" y="5759450"/>
              <a:ext cx="1587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95" name="Line 31">
              <a:extLst>
                <a:ext uri="{FF2B5EF4-FFF2-40B4-BE49-F238E27FC236}">
                  <a16:creationId xmlns:a16="http://schemas.microsoft.com/office/drawing/2014/main" xmlns="" id="{CD3B3C7F-5A96-45C1-A078-B178F06C3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813" y="5713413"/>
              <a:ext cx="1587" cy="93662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96" name="Line 32">
              <a:extLst>
                <a:ext uri="{FF2B5EF4-FFF2-40B4-BE49-F238E27FC236}">
                  <a16:creationId xmlns:a16="http://schemas.microsoft.com/office/drawing/2014/main" xmlns="" id="{D58867A1-F429-4160-8C0A-2D49BB971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813" y="5759450"/>
              <a:ext cx="1587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97" name="Line 33">
              <a:extLst>
                <a:ext uri="{FF2B5EF4-FFF2-40B4-BE49-F238E27FC236}">
                  <a16:creationId xmlns:a16="http://schemas.microsoft.com/office/drawing/2014/main" xmlns="" id="{F776A76A-3227-4D23-AD06-DDBC8CF6E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2338" y="5759450"/>
              <a:ext cx="3175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98" name="Line 34">
              <a:extLst>
                <a:ext uri="{FF2B5EF4-FFF2-40B4-BE49-F238E27FC236}">
                  <a16:creationId xmlns:a16="http://schemas.microsoft.com/office/drawing/2014/main" xmlns="" id="{BDCF2C36-8194-4EC9-BF4F-B3461E0493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7450" y="5759450"/>
              <a:ext cx="1588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99" name="Line 35">
              <a:extLst>
                <a:ext uri="{FF2B5EF4-FFF2-40B4-BE49-F238E27FC236}">
                  <a16:creationId xmlns:a16="http://schemas.microsoft.com/office/drawing/2014/main" xmlns="" id="{859BE1B4-F5C4-4D9B-956F-5AFFC3C36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2563" y="5759450"/>
              <a:ext cx="1587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00" name="Line 36">
              <a:extLst>
                <a:ext uri="{FF2B5EF4-FFF2-40B4-BE49-F238E27FC236}">
                  <a16:creationId xmlns:a16="http://schemas.microsoft.com/office/drawing/2014/main" xmlns="" id="{35045139-BE2C-4C08-9598-18E25FBC6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4500" y="5759450"/>
              <a:ext cx="1588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01" name="Line 37">
              <a:extLst>
                <a:ext uri="{FF2B5EF4-FFF2-40B4-BE49-F238E27FC236}">
                  <a16:creationId xmlns:a16="http://schemas.microsoft.com/office/drawing/2014/main" xmlns="" id="{E8752CB2-32F3-444C-AE37-5064AC8BF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1200" y="5759450"/>
              <a:ext cx="1588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02" name="Line 38">
              <a:extLst>
                <a:ext uri="{FF2B5EF4-FFF2-40B4-BE49-F238E27FC236}">
                  <a16:creationId xmlns:a16="http://schemas.microsoft.com/office/drawing/2014/main" xmlns="" id="{032D062B-31B2-4352-B997-C27A669A1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1200" y="5713413"/>
              <a:ext cx="1588" cy="93662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03" name="Line 39">
              <a:extLst>
                <a:ext uri="{FF2B5EF4-FFF2-40B4-BE49-F238E27FC236}">
                  <a16:creationId xmlns:a16="http://schemas.microsoft.com/office/drawing/2014/main" xmlns="" id="{E99EFE60-42A1-4C05-96C3-D137283C9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1200" y="5759450"/>
              <a:ext cx="1588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04" name="Line 40">
              <a:extLst>
                <a:ext uri="{FF2B5EF4-FFF2-40B4-BE49-F238E27FC236}">
                  <a16:creationId xmlns:a16="http://schemas.microsoft.com/office/drawing/2014/main" xmlns="" id="{6E31F114-B709-463B-82EE-CF84C65F8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53138" y="5759450"/>
              <a:ext cx="3175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05" name="Line 41">
              <a:extLst>
                <a:ext uri="{FF2B5EF4-FFF2-40B4-BE49-F238E27FC236}">
                  <a16:creationId xmlns:a16="http://schemas.microsoft.com/office/drawing/2014/main" xmlns="" id="{6C18FC8E-FDB0-4092-9F27-2460E3AF3F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9838" y="5759450"/>
              <a:ext cx="3175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06" name="Line 42">
              <a:extLst>
                <a:ext uri="{FF2B5EF4-FFF2-40B4-BE49-F238E27FC236}">
                  <a16:creationId xmlns:a16="http://schemas.microsoft.com/office/drawing/2014/main" xmlns="" id="{C81960E7-A755-48DD-8CB4-B09196249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3363" y="5759450"/>
              <a:ext cx="1587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07" name="Line 43">
              <a:extLst>
                <a:ext uri="{FF2B5EF4-FFF2-40B4-BE49-F238E27FC236}">
                  <a16:creationId xmlns:a16="http://schemas.microsoft.com/office/drawing/2014/main" xmlns="" id="{8D09E332-5339-4EA5-A800-108B51A6D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5300" y="5759450"/>
              <a:ext cx="4763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08" name="Line 44">
              <a:extLst>
                <a:ext uri="{FF2B5EF4-FFF2-40B4-BE49-F238E27FC236}">
                  <a16:creationId xmlns:a16="http://schemas.microsoft.com/office/drawing/2014/main" xmlns="" id="{876EE24A-128B-40DD-B9D3-1A5246831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2000" y="5759450"/>
              <a:ext cx="1588" cy="47625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09" name="Line 45">
              <a:extLst>
                <a:ext uri="{FF2B5EF4-FFF2-40B4-BE49-F238E27FC236}">
                  <a16:creationId xmlns:a16="http://schemas.microsoft.com/office/drawing/2014/main" xmlns="" id="{5CEB97AF-D16F-43FD-87AE-1387A164F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2000" y="5713413"/>
              <a:ext cx="1588" cy="93662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10" name="Line 46">
              <a:extLst>
                <a:ext uri="{FF2B5EF4-FFF2-40B4-BE49-F238E27FC236}">
                  <a16:creationId xmlns:a16="http://schemas.microsoft.com/office/drawing/2014/main" xmlns="" id="{C26A0DF8-3F09-48BF-AB66-281F821EC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807075"/>
              <a:ext cx="104775" cy="1588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11" name="Line 47">
              <a:extLst>
                <a:ext uri="{FF2B5EF4-FFF2-40B4-BE49-F238E27FC236}">
                  <a16:creationId xmlns:a16="http://schemas.microsoft.com/office/drawing/2014/main" xmlns="" id="{7B6DDC1C-68CF-4BBC-BA1D-1D80AAD31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868863"/>
              <a:ext cx="104775" cy="1587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12" name="Line 48">
              <a:extLst>
                <a:ext uri="{FF2B5EF4-FFF2-40B4-BE49-F238E27FC236}">
                  <a16:creationId xmlns:a16="http://schemas.microsoft.com/office/drawing/2014/main" xmlns="" id="{1092C2A6-AE15-491D-A07B-06E7FD91A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933825"/>
              <a:ext cx="104775" cy="1588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13" name="Line 49">
              <a:extLst>
                <a:ext uri="{FF2B5EF4-FFF2-40B4-BE49-F238E27FC236}">
                  <a16:creationId xmlns:a16="http://schemas.microsoft.com/office/drawing/2014/main" xmlns="" id="{5BDE89B6-347D-46AE-A1F2-473F51EC3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998788"/>
              <a:ext cx="104775" cy="0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14" name="Line 50">
              <a:extLst>
                <a:ext uri="{FF2B5EF4-FFF2-40B4-BE49-F238E27FC236}">
                  <a16:creationId xmlns:a16="http://schemas.microsoft.com/office/drawing/2014/main" xmlns="" id="{5BEA0766-40A9-4A69-81E4-62A90AFE3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062163"/>
              <a:ext cx="104775" cy="1587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15" name="Line 51">
              <a:extLst>
                <a:ext uri="{FF2B5EF4-FFF2-40B4-BE49-F238E27FC236}">
                  <a16:creationId xmlns:a16="http://schemas.microsoft.com/office/drawing/2014/main" xmlns="" id="{0D8FA7D3-9C33-4BDE-927E-C98EF0EF2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1125538"/>
              <a:ext cx="104775" cy="1587"/>
            </a:xfrm>
            <a:prstGeom prst="line">
              <a:avLst/>
            </a:prstGeom>
            <a:noFill/>
            <a:ln w="4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xmlns="" id="{B7A18320-538C-414A-8CBF-DE0C199EAA93}"/>
                </a:ext>
              </a:extLst>
            </p:cNvPr>
            <p:cNvSpPr txBox="1"/>
            <p:nvPr/>
          </p:nvSpPr>
          <p:spPr>
            <a:xfrm>
              <a:off x="381000" y="1008063"/>
              <a:ext cx="1427135" cy="36988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1,0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xmlns="" id="{C06B0BB4-AC98-4586-94E4-595BC266382A}"/>
                </a:ext>
              </a:extLst>
            </p:cNvPr>
            <p:cNvSpPr txBox="1"/>
            <p:nvPr/>
          </p:nvSpPr>
          <p:spPr>
            <a:xfrm>
              <a:off x="476142" y="1919288"/>
              <a:ext cx="1429935" cy="36988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0,8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xmlns="" id="{58A992D0-DCCB-45F3-B5DC-2EB25E1DB240}"/>
                </a:ext>
              </a:extLst>
            </p:cNvPr>
            <p:cNvSpPr txBox="1"/>
            <p:nvPr/>
          </p:nvSpPr>
          <p:spPr>
            <a:xfrm>
              <a:off x="476142" y="3803650"/>
              <a:ext cx="1429935" cy="36988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0,4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xmlns="" id="{899C2519-3BD6-424C-B217-C6A194D745E4}"/>
                </a:ext>
              </a:extLst>
            </p:cNvPr>
            <p:cNvSpPr txBox="1"/>
            <p:nvPr/>
          </p:nvSpPr>
          <p:spPr>
            <a:xfrm>
              <a:off x="476142" y="4705350"/>
              <a:ext cx="1429935" cy="36988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0,2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F0090650-85F3-440A-9147-783A9430F7E9}"/>
                </a:ext>
              </a:extLst>
            </p:cNvPr>
            <p:cNvSpPr txBox="1"/>
            <p:nvPr/>
          </p:nvSpPr>
          <p:spPr>
            <a:xfrm>
              <a:off x="476142" y="5616575"/>
              <a:ext cx="1429935" cy="3683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0,0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xmlns="" id="{5222AFFB-475A-4B67-9977-55E7937E8AB4}"/>
                </a:ext>
              </a:extLst>
            </p:cNvPr>
            <p:cNvSpPr txBox="1"/>
            <p:nvPr/>
          </p:nvSpPr>
          <p:spPr>
            <a:xfrm>
              <a:off x="476142" y="2830513"/>
              <a:ext cx="1429935" cy="3683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0,6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xmlns="" id="{84832117-EC6A-4A8A-A97E-3147F1067180}"/>
                </a:ext>
              </a:extLst>
            </p:cNvPr>
            <p:cNvSpPr txBox="1"/>
            <p:nvPr/>
          </p:nvSpPr>
          <p:spPr>
            <a:xfrm>
              <a:off x="1144938" y="5830887"/>
              <a:ext cx="1427135" cy="3683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xmlns="" id="{553D379C-13C6-4E79-AAE5-B5BCB34AE0D3}"/>
                </a:ext>
              </a:extLst>
            </p:cNvPr>
            <p:cNvSpPr txBox="1"/>
            <p:nvPr/>
          </p:nvSpPr>
          <p:spPr>
            <a:xfrm>
              <a:off x="2476931" y="5830887"/>
              <a:ext cx="1429933" cy="3683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xmlns="" id="{83250D08-8379-4DD7-A0BA-39E3CFCB97FF}"/>
                </a:ext>
              </a:extLst>
            </p:cNvPr>
            <p:cNvSpPr txBox="1"/>
            <p:nvPr/>
          </p:nvSpPr>
          <p:spPr>
            <a:xfrm>
              <a:off x="3780941" y="5830887"/>
              <a:ext cx="1429933" cy="3683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xmlns="" id="{F61BC993-4356-44F6-86FE-DA953E1C389B}"/>
                </a:ext>
              </a:extLst>
            </p:cNvPr>
            <p:cNvSpPr txBox="1"/>
            <p:nvPr/>
          </p:nvSpPr>
          <p:spPr>
            <a:xfrm>
              <a:off x="5098942" y="5830887"/>
              <a:ext cx="1432732" cy="3683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xmlns="" id="{4FDF1B20-B113-4BBD-8FBF-4CBE738843B8}"/>
                </a:ext>
              </a:extLst>
            </p:cNvPr>
            <p:cNvSpPr txBox="1"/>
            <p:nvPr/>
          </p:nvSpPr>
          <p:spPr>
            <a:xfrm>
              <a:off x="6383365" y="5830887"/>
              <a:ext cx="1427135" cy="3683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xmlns="" id="{407710F2-2A9C-43D3-B728-E44E70DA413B}"/>
                </a:ext>
              </a:extLst>
            </p:cNvPr>
            <p:cNvSpPr txBox="1"/>
            <p:nvPr/>
          </p:nvSpPr>
          <p:spPr>
            <a:xfrm>
              <a:off x="3808924" y="6151562"/>
              <a:ext cx="3335579" cy="36988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Idade em anos</a:t>
              </a:r>
            </a:p>
          </p:txBody>
        </p:sp>
      </p:grpSp>
      <p:sp>
        <p:nvSpPr>
          <p:cNvPr id="68" name="Losango 67">
            <a:extLst>
              <a:ext uri="{FF2B5EF4-FFF2-40B4-BE49-F238E27FC236}">
                <a16:creationId xmlns:a16="http://schemas.microsoft.com/office/drawing/2014/main" xmlns="" id="{B760E2ED-2A6A-4A89-831D-8063E93AA308}"/>
              </a:ext>
            </a:extLst>
          </p:cNvPr>
          <p:cNvSpPr/>
          <p:nvPr/>
        </p:nvSpPr>
        <p:spPr>
          <a:xfrm>
            <a:off x="7358063" y="4929188"/>
            <a:ext cx="214312" cy="142875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9" name="Losango 68">
            <a:extLst>
              <a:ext uri="{FF2B5EF4-FFF2-40B4-BE49-F238E27FC236}">
                <a16:creationId xmlns:a16="http://schemas.microsoft.com/office/drawing/2014/main" xmlns="" id="{AE24475C-BA85-4DFF-8AE9-E6BE6BEA3C3F}"/>
              </a:ext>
            </a:extLst>
          </p:cNvPr>
          <p:cNvSpPr/>
          <p:nvPr/>
        </p:nvSpPr>
        <p:spPr>
          <a:xfrm>
            <a:off x="3857625" y="4478338"/>
            <a:ext cx="127000" cy="155575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0" name="Losango 69">
            <a:extLst>
              <a:ext uri="{FF2B5EF4-FFF2-40B4-BE49-F238E27FC236}">
                <a16:creationId xmlns:a16="http://schemas.microsoft.com/office/drawing/2014/main" xmlns="" id="{2DE3EA28-2F52-468E-83FC-730C76687B65}"/>
              </a:ext>
            </a:extLst>
          </p:cNvPr>
          <p:cNvSpPr/>
          <p:nvPr/>
        </p:nvSpPr>
        <p:spPr>
          <a:xfrm>
            <a:off x="4556125" y="4000500"/>
            <a:ext cx="125413" cy="153988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" name="Losango 70">
            <a:extLst>
              <a:ext uri="{FF2B5EF4-FFF2-40B4-BE49-F238E27FC236}">
                <a16:creationId xmlns:a16="http://schemas.microsoft.com/office/drawing/2014/main" xmlns="" id="{74B6870E-02C5-437F-BF55-AF89D5F96326}"/>
              </a:ext>
            </a:extLst>
          </p:cNvPr>
          <p:cNvSpPr/>
          <p:nvPr/>
        </p:nvSpPr>
        <p:spPr>
          <a:xfrm>
            <a:off x="4929188" y="3675063"/>
            <a:ext cx="127000" cy="153987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2" name="Losango 71">
            <a:extLst>
              <a:ext uri="{FF2B5EF4-FFF2-40B4-BE49-F238E27FC236}">
                <a16:creationId xmlns:a16="http://schemas.microsoft.com/office/drawing/2014/main" xmlns="" id="{8064934C-1EA0-4B36-934F-CFE1E762AF52}"/>
              </a:ext>
            </a:extLst>
          </p:cNvPr>
          <p:cNvSpPr/>
          <p:nvPr/>
        </p:nvSpPr>
        <p:spPr>
          <a:xfrm>
            <a:off x="5353050" y="3913188"/>
            <a:ext cx="125413" cy="153987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3" name="Losango 72">
            <a:extLst>
              <a:ext uri="{FF2B5EF4-FFF2-40B4-BE49-F238E27FC236}">
                <a16:creationId xmlns:a16="http://schemas.microsoft.com/office/drawing/2014/main" xmlns="" id="{D7C28E5B-3697-4947-B9A5-9C0A4EAFD126}"/>
              </a:ext>
            </a:extLst>
          </p:cNvPr>
          <p:cNvSpPr/>
          <p:nvPr/>
        </p:nvSpPr>
        <p:spPr>
          <a:xfrm>
            <a:off x="5929313" y="3643313"/>
            <a:ext cx="127000" cy="153987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xmlns="" id="{BB3C90CB-AAA9-44F2-8A8B-9FA470965100}"/>
              </a:ext>
            </a:extLst>
          </p:cNvPr>
          <p:cNvSpPr txBox="1"/>
          <p:nvPr/>
        </p:nvSpPr>
        <p:spPr>
          <a:xfrm>
            <a:off x="7505700" y="4857750"/>
            <a:ext cx="857250" cy="276225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S. Down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D6A47008-378A-449C-844A-B9B4649E9A9D}"/>
              </a:ext>
            </a:extLst>
          </p:cNvPr>
          <p:cNvSpPr txBox="1"/>
          <p:nvPr/>
        </p:nvSpPr>
        <p:spPr>
          <a:xfrm>
            <a:off x="785813" y="71438"/>
            <a:ext cx="7572375" cy="8302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Evolução do Coeficiente de correlação entre a estatura dos pais e dos filhos segundo a idade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xmlns="" id="{746B3261-6972-487C-967A-064720DBBCC0}"/>
              </a:ext>
            </a:extLst>
          </p:cNvPr>
          <p:cNvSpPr txBox="1"/>
          <p:nvPr/>
        </p:nvSpPr>
        <p:spPr>
          <a:xfrm rot="16200000">
            <a:off x="1039020" y="2539206"/>
            <a:ext cx="3071812" cy="708025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Coeficiente de correlação (r)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xmlns="" id="{A0DE7EB1-9515-4F2E-8587-45A7D4453656}"/>
              </a:ext>
            </a:extLst>
          </p:cNvPr>
          <p:cNvSpPr txBox="1"/>
          <p:nvPr/>
        </p:nvSpPr>
        <p:spPr>
          <a:xfrm>
            <a:off x="6357938" y="6457950"/>
            <a:ext cx="2571750" cy="27622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200" dirty="0">
                <a:solidFill>
                  <a:srgbClr val="FFFF00"/>
                </a:solidFill>
                <a:latin typeface="Arial" charset="0"/>
              </a:rPr>
              <a:t>Lejarraga H, 2007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o 6">
            <a:extLst>
              <a:ext uri="{FF2B5EF4-FFF2-40B4-BE49-F238E27FC236}">
                <a16:creationId xmlns:a16="http://schemas.microsoft.com/office/drawing/2014/main" xmlns="" id="{39966E31-AEC4-4131-B071-B745025CD0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A354E24A-1C8D-403D-A818-7BB18727DE14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0DCDCF0-3A3B-4367-812D-671B9B176023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49DD304-1C2D-4444-B5B1-BED1E89B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511" t="5860" r="20885" b="15020"/>
          <a:stretch>
            <a:fillRect/>
          </a:stretch>
        </p:blipFill>
        <p:spPr bwMode="auto">
          <a:xfrm>
            <a:off x="714375" y="500063"/>
            <a:ext cx="28130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63B6436-0272-487B-A60C-75334FEDFECB}"/>
              </a:ext>
            </a:extLst>
          </p:cNvPr>
          <p:cNvSpPr/>
          <p:nvPr/>
        </p:nvSpPr>
        <p:spPr>
          <a:xfrm>
            <a:off x="4500563" y="5570538"/>
            <a:ext cx="4429125" cy="430212"/>
          </a:xfrm>
          <a:prstGeom prst="rect">
            <a:avLst/>
          </a:prstGeom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chemeClr val="bg1"/>
                </a:solidFill>
                <a:latin typeface="Arial" charset="0"/>
              </a:rPr>
              <a:t>Scammon, RE (1927) The first seriation study of human growth, </a:t>
            </a:r>
            <a:r>
              <a:rPr lang="en-US" sz="1100" b="1" i="1" dirty="0">
                <a:solidFill>
                  <a:schemeClr val="bg1"/>
                </a:solidFill>
                <a:latin typeface="Arial" charset="0"/>
              </a:rPr>
              <a:t>Am J of Physical Anthropology, 10, 329-336.</a:t>
            </a:r>
            <a:endParaRPr lang="pt-BR" sz="11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DCABB5C-492A-4662-9EC5-6AA97E36B98A}"/>
              </a:ext>
            </a:extLst>
          </p:cNvPr>
          <p:cNvSpPr/>
          <p:nvPr/>
        </p:nvSpPr>
        <p:spPr>
          <a:xfrm>
            <a:off x="722313" y="3929063"/>
            <a:ext cx="2863850" cy="584200"/>
          </a:xfrm>
          <a:prstGeom prst="rect">
            <a:avLst/>
          </a:prstGeom>
          <a:effectLst>
            <a:outerShdw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Johann Sigismund Elsholtz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Tese – Pádua  1654</a:t>
            </a:r>
            <a:r>
              <a:rPr lang="pt-BR" sz="16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C3CE7A1-6A11-486D-BA29-5A0D40A6FF2C}"/>
              </a:ext>
            </a:extLst>
          </p:cNvPr>
          <p:cNvSpPr txBox="1"/>
          <p:nvPr/>
        </p:nvSpPr>
        <p:spPr>
          <a:xfrm>
            <a:off x="4572000" y="642938"/>
            <a:ext cx="4143375" cy="523875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Registro semestral da evolução da estatura do filho do Conde de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Montbelliard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, 1750 - 1777</a:t>
            </a:r>
          </a:p>
        </p:txBody>
      </p:sp>
      <p:sp>
        <p:nvSpPr>
          <p:cNvPr id="21511" name="AutoShape 3">
            <a:extLst>
              <a:ext uri="{FF2B5EF4-FFF2-40B4-BE49-F238E27FC236}">
                <a16:creationId xmlns:a16="http://schemas.microsoft.com/office/drawing/2014/main" xmlns="" id="{797AACAF-BBF9-476F-A597-F298397C35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813" y="2071688"/>
            <a:ext cx="30718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1512" name="Picture 3" descr="1aCurva">
            <a:extLst>
              <a:ext uri="{FF2B5EF4-FFF2-40B4-BE49-F238E27FC236}">
                <a16:creationId xmlns:a16="http://schemas.microsoft.com/office/drawing/2014/main" xmlns="" id="{0FAAA75F-F881-4B67-BEF3-74A72CB29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336675"/>
            <a:ext cx="30448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6">
            <a:extLst>
              <a:ext uri="{FF2B5EF4-FFF2-40B4-BE49-F238E27FC236}">
                <a16:creationId xmlns:a16="http://schemas.microsoft.com/office/drawing/2014/main" xmlns="" id="{757876B8-063C-496E-8176-A5F5F3FB73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B3178FD-2349-4E85-A0EF-1C7649595B06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3CAFD589-5ED0-437D-A585-63A2329BD96D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36A951-94B8-412D-80A9-10B0C44EBC5E}"/>
              </a:ext>
            </a:extLst>
          </p:cNvPr>
          <p:cNvSpPr txBox="1"/>
          <p:nvPr/>
        </p:nvSpPr>
        <p:spPr>
          <a:xfrm>
            <a:off x="357188" y="428625"/>
            <a:ext cx="7572375" cy="118427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5400" b="1" dirty="0">
                <a:solidFill>
                  <a:srgbClr val="FFFF00"/>
                </a:solidFill>
                <a:latin typeface="Arial" charset="0"/>
              </a:rPr>
              <a:t>Crescimento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B6A4661-8116-4B14-AE39-AAB1FD794DF1}"/>
              </a:ext>
            </a:extLst>
          </p:cNvPr>
          <p:cNvSpPr txBox="1"/>
          <p:nvPr/>
        </p:nvSpPr>
        <p:spPr>
          <a:xfrm>
            <a:off x="928688" y="1857375"/>
            <a:ext cx="4429125" cy="830263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pt-BR" sz="4800" b="1" dirty="0">
                <a:solidFill>
                  <a:schemeClr val="bg1"/>
                </a:solidFill>
                <a:latin typeface="Arial" charset="0"/>
              </a:rPr>
              <a:t>      Ambiente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3886094-056C-401C-9661-2DCDFB45B10D}"/>
              </a:ext>
            </a:extLst>
          </p:cNvPr>
          <p:cNvSpPr txBox="1"/>
          <p:nvPr/>
        </p:nvSpPr>
        <p:spPr>
          <a:xfrm>
            <a:off x="571500" y="2786063"/>
            <a:ext cx="7429500" cy="3903662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“A estatura do homem é maior e o crescimento é mais rápido na medida em que o país é mais rico,  o conforto mais generalizado, as casas, as roupas e a alimentação são melhores e o trabalho, a fadiga e a privação durante a infância e a juventude são menores”</a:t>
            </a:r>
            <a:endParaRPr lang="pt-BR" sz="2800" b="1" dirty="0">
              <a:solidFill>
                <a:srgbClr val="FFFF99"/>
              </a:solidFill>
              <a:latin typeface="+mj-lt"/>
            </a:endParaRPr>
          </a:p>
        </p:txBody>
      </p:sp>
      <p:grpSp>
        <p:nvGrpSpPr>
          <p:cNvPr id="20486" name="Grupo 10">
            <a:extLst>
              <a:ext uri="{FF2B5EF4-FFF2-40B4-BE49-F238E27FC236}">
                <a16:creationId xmlns:a16="http://schemas.microsoft.com/office/drawing/2014/main" xmlns="" id="{8EFE3FF3-C041-4490-A515-DCE97A137099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428625"/>
            <a:ext cx="3357563" cy="2222500"/>
            <a:chOff x="5515521" y="642918"/>
            <a:chExt cx="3357586" cy="2221776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D37C9FE5-B13A-4E42-9209-BA4BA5456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1240" t="10742" r="20166" b="25781"/>
            <a:stretch>
              <a:fillRect/>
            </a:stretch>
          </p:blipFill>
          <p:spPr bwMode="auto">
            <a:xfrm>
              <a:off x="6001299" y="642918"/>
              <a:ext cx="2373329" cy="1928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prstClr val="black"/>
              </a:outerShdw>
            </a:effectLst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D5F56D1E-2C59-49BE-997C-C8C1D440DA92}"/>
                </a:ext>
              </a:extLst>
            </p:cNvPr>
            <p:cNvSpPr txBox="1"/>
            <p:nvPr/>
          </p:nvSpPr>
          <p:spPr>
            <a:xfrm>
              <a:off x="5515521" y="2556819"/>
              <a:ext cx="3357586" cy="307875"/>
            </a:xfrm>
            <a:prstGeom prst="rect">
              <a:avLst/>
            </a:prstGeom>
            <a:noFill/>
            <a:effectLst>
              <a:outerShdw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Louis-René  Villermé (1782-1863)</a:t>
              </a:r>
            </a:p>
          </p:txBody>
        </p:sp>
      </p:grpSp>
    </p:spTree>
  </p:cSld>
  <p:clrMapOvr>
    <a:masterClrMapping/>
  </p:clrMapOvr>
  <p:transition advTm="3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6">
            <a:extLst>
              <a:ext uri="{FF2B5EF4-FFF2-40B4-BE49-F238E27FC236}">
                <a16:creationId xmlns:a16="http://schemas.microsoft.com/office/drawing/2014/main" xmlns="" id="{A8D0D556-1AFC-47B1-AC4A-EBD50504BF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54B9CF2F-B321-4633-8F0A-DCFB7C46650B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41E23569-5617-4A6A-9F6D-4C7AC7791AB1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2531" name="Picture 2">
            <a:extLst>
              <a:ext uri="{FF2B5EF4-FFF2-40B4-BE49-F238E27FC236}">
                <a16:creationId xmlns:a16="http://schemas.microsoft.com/office/drawing/2014/main" xmlns="" id="{F51F3109-45AE-4669-8F0A-4C3725FC2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1" t="8791" r="3073" b="35547"/>
          <a:stretch>
            <a:fillRect/>
          </a:stretch>
        </p:blipFill>
        <p:spPr bwMode="auto">
          <a:xfrm>
            <a:off x="500063" y="428625"/>
            <a:ext cx="3849687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>
            <a:extLst>
              <a:ext uri="{FF2B5EF4-FFF2-40B4-BE49-F238E27FC236}">
                <a16:creationId xmlns:a16="http://schemas.microsoft.com/office/drawing/2014/main" xmlns="" id="{4A94CE4D-948D-428F-9CB5-B31BBF9B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t="8789" r="18701" b="10156"/>
          <a:stretch>
            <a:fillRect/>
          </a:stretch>
        </p:blipFill>
        <p:spPr bwMode="auto">
          <a:xfrm>
            <a:off x="4844337" y="2021834"/>
            <a:ext cx="4000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tanner.jpg">
            <a:extLst>
              <a:ext uri="{FF2B5EF4-FFF2-40B4-BE49-F238E27FC236}">
                <a16:creationId xmlns:a16="http://schemas.microsoft.com/office/drawing/2014/main" xmlns="" id="{7C3B5CD2-95D5-48C7-A3FD-E9D55058E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6" r="5357" b="15082"/>
          <a:stretch>
            <a:fillRect/>
          </a:stretch>
        </p:blipFill>
        <p:spPr bwMode="auto">
          <a:xfrm>
            <a:off x="7020272" y="264166"/>
            <a:ext cx="1523511" cy="158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o 6">
            <a:extLst>
              <a:ext uri="{FF2B5EF4-FFF2-40B4-BE49-F238E27FC236}">
                <a16:creationId xmlns:a16="http://schemas.microsoft.com/office/drawing/2014/main" xmlns="" id="{CDCA5CB2-7C69-4417-968F-3AACE1A3EC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AF4B8DAC-D2F8-47B1-85FF-A203F7A0D0BB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BBB5E477-8DFD-4A02-91E7-03DB4C4CFD91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3555" name="Imagem 3" descr="Road to Health.jpg">
            <a:extLst>
              <a:ext uri="{FF2B5EF4-FFF2-40B4-BE49-F238E27FC236}">
                <a16:creationId xmlns:a16="http://schemas.microsoft.com/office/drawing/2014/main" xmlns="" id="{E87BDEB9-1CA0-4E10-BF8B-75AA53E64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903" r="10416" b="10107"/>
          <a:stretch>
            <a:fillRect/>
          </a:stretch>
        </p:blipFill>
        <p:spPr bwMode="auto">
          <a:xfrm>
            <a:off x="500063" y="285750"/>
            <a:ext cx="589121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307F8A1-7CB3-4562-8FD4-B6736057336D}"/>
              </a:ext>
            </a:extLst>
          </p:cNvPr>
          <p:cNvSpPr txBox="1"/>
          <p:nvPr/>
        </p:nvSpPr>
        <p:spPr>
          <a:xfrm>
            <a:off x="4857750" y="4071938"/>
            <a:ext cx="3571875" cy="3698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70C0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b="1" dirty="0">
                <a:solidFill>
                  <a:srgbClr val="00FFFF"/>
                </a:solidFill>
                <a:latin typeface="Arial" charset="0"/>
              </a:rPr>
              <a:t>David Morley,1972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B777BDC-DE16-457A-9805-0BCC5C58FD6F}"/>
              </a:ext>
            </a:extLst>
          </p:cNvPr>
          <p:cNvSpPr/>
          <p:nvPr/>
        </p:nvSpPr>
        <p:spPr>
          <a:xfrm>
            <a:off x="428625" y="4786313"/>
            <a:ext cx="8501063" cy="1169987"/>
          </a:xfrm>
          <a:prstGeom prst="rect">
            <a:avLst/>
          </a:prstGeom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600" b="1" dirty="0">
                <a:solidFill>
                  <a:schemeClr val="bg1"/>
                </a:solidFill>
                <a:cs typeface="Arial" pitchFamily="34" charset="0"/>
              </a:rPr>
              <a:t>Evaluación del estado de nutrición de la comunidad.</a:t>
            </a:r>
            <a:endParaRPr lang="es-ES" sz="2600" b="1" dirty="0">
              <a:solidFill>
                <a:schemeClr val="bg1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es-ES" sz="2400" b="1" dirty="0">
                <a:solidFill>
                  <a:srgbClr val="00CCFF"/>
                </a:solidFill>
                <a:latin typeface="+mj-lt"/>
              </a:rPr>
              <a:t>Jelliffe DB</a:t>
            </a:r>
          </a:p>
          <a:p>
            <a:pPr algn="r"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ORGANIZACIÓN MUNDIAL DE LA SALUD. 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Ginebra, </a:t>
            </a:r>
            <a:r>
              <a:rPr lang="pt-BR" sz="2000" b="1" dirty="0">
                <a:solidFill>
                  <a:srgbClr val="00CCFF"/>
                </a:solidFill>
                <a:latin typeface="+mj-lt"/>
              </a:rPr>
              <a:t>1968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64898AD9-6862-4427-9ED6-938315BB5DBC}"/>
              </a:ext>
            </a:extLst>
          </p:cNvPr>
          <p:cNvCxnSpPr/>
          <p:nvPr/>
        </p:nvCxnSpPr>
        <p:spPr>
          <a:xfrm>
            <a:off x="3071813" y="4572000"/>
            <a:ext cx="2857500" cy="1588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pload.wikimedia.org/wikipedia/en/thumb/5/50/David_Cornelius_Morley.png/200px-David_Cornelius_Morley.png">
            <a:extLst>
              <a:ext uri="{FF2B5EF4-FFF2-40B4-BE49-F238E27FC236}">
                <a16:creationId xmlns:a16="http://schemas.microsoft.com/office/drawing/2014/main" xmlns="" id="{CECFDE78-E7A9-4F0B-B935-00154120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71687"/>
            <a:ext cx="1802444" cy="13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o 6">
            <a:extLst>
              <a:ext uri="{FF2B5EF4-FFF2-40B4-BE49-F238E27FC236}">
                <a16:creationId xmlns:a16="http://schemas.microsoft.com/office/drawing/2014/main" xmlns="" id="{38463051-B3B9-4943-A709-374FC793D9C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939DDAEC-B85C-4833-AC60-8F7EE6EAE236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2819209D-0404-4FFB-A207-66A08638BC68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4579" name="Picture 3" descr="CrescDif_NSE">
            <a:extLst>
              <a:ext uri="{FF2B5EF4-FFF2-40B4-BE49-F238E27FC236}">
                <a16:creationId xmlns:a16="http://schemas.microsoft.com/office/drawing/2014/main" xmlns="" id="{13F06D36-8A98-4B18-ABCE-D75F9236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49363"/>
            <a:ext cx="870743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upo 6">
            <a:extLst>
              <a:ext uri="{FF2B5EF4-FFF2-40B4-BE49-F238E27FC236}">
                <a16:creationId xmlns:a16="http://schemas.microsoft.com/office/drawing/2014/main" xmlns="" id="{8B1FE0CC-0880-43C2-B508-C34CFDC4B7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0BFB52CE-8C15-4B15-B43E-421DEDDF9F27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49BED878-F957-4E84-998F-352154574A5A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5603" name="Imagem 5" descr="Fig Ti 02031.jpg">
            <a:extLst>
              <a:ext uri="{FF2B5EF4-FFF2-40B4-BE49-F238E27FC236}">
                <a16:creationId xmlns:a16="http://schemas.microsoft.com/office/drawing/2014/main" xmlns="" id="{D3273B76-E93A-4C00-8CFF-C4F30EB59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3706812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m 6" descr="Fig Ti 02032.jpg">
            <a:extLst>
              <a:ext uri="{FF2B5EF4-FFF2-40B4-BE49-F238E27FC236}">
                <a16:creationId xmlns:a16="http://schemas.microsoft.com/office/drawing/2014/main" xmlns="" id="{D701FCC1-4CA8-478B-9813-87250DB31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85813"/>
            <a:ext cx="3736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upo 6">
            <a:extLst>
              <a:ext uri="{FF2B5EF4-FFF2-40B4-BE49-F238E27FC236}">
                <a16:creationId xmlns:a16="http://schemas.microsoft.com/office/drawing/2014/main" xmlns="" id="{DE69844F-C960-4548-82BA-3756E7683D6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F18533CD-AEB3-467D-A3C0-F91517895D53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9A35CE6F-69E7-44B0-A692-5C8E48464490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6627" name="Picture 3">
            <a:extLst>
              <a:ext uri="{FF2B5EF4-FFF2-40B4-BE49-F238E27FC236}">
                <a16:creationId xmlns:a16="http://schemas.microsoft.com/office/drawing/2014/main" xmlns="" id="{B8B452D1-D38B-4599-B016-1A63F90C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25391" r="6250" b="14063"/>
          <a:stretch>
            <a:fillRect/>
          </a:stretch>
        </p:blipFill>
        <p:spPr bwMode="auto">
          <a:xfrm>
            <a:off x="1357313" y="1571625"/>
            <a:ext cx="700087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o 6">
            <a:extLst>
              <a:ext uri="{FF2B5EF4-FFF2-40B4-BE49-F238E27FC236}">
                <a16:creationId xmlns:a16="http://schemas.microsoft.com/office/drawing/2014/main" xmlns="" id="{E46C29CC-51C3-419A-B447-D32F9F57757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A98E7019-059D-4017-B7D9-AE704FFA2A45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6C6CDD5D-B2B7-4CD7-9027-B2E6C8A9BB01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9699" name="Retângulo 5">
            <a:extLst>
              <a:ext uri="{FF2B5EF4-FFF2-40B4-BE49-F238E27FC236}">
                <a16:creationId xmlns:a16="http://schemas.microsoft.com/office/drawing/2014/main" xmlns="" id="{CF6EB0CE-297E-4C33-9CCE-9D555CB50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571625"/>
            <a:ext cx="8143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2800" b="1" dirty="0">
                <a:solidFill>
                  <a:schemeClr val="bg1"/>
                </a:solidFill>
                <a:latin typeface="Arial" charset="0"/>
              </a:rPr>
              <a:t>Medición del cambio del estado nutricional: directrices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para evaluar el efecto nutricional de programas de alimentación suplementaria destinados a grupos vulnerables.</a:t>
            </a:r>
            <a:r>
              <a:rPr lang="es-ES" sz="28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defRPr/>
            </a:pPr>
            <a:endParaRPr lang="es-ES" sz="2400" b="1" dirty="0">
              <a:solidFill>
                <a:schemeClr val="bg1"/>
              </a:solidFill>
              <a:latin typeface="Arial" charset="0"/>
            </a:endParaRPr>
          </a:p>
          <a:p>
            <a:pPr algn="r">
              <a:defRPr/>
            </a:pPr>
            <a:r>
              <a:rPr lang="es-ES" sz="2400" b="1" dirty="0">
                <a:solidFill>
                  <a:srgbClr val="FFFF00"/>
                </a:solidFill>
                <a:latin typeface="Arial" charset="0"/>
              </a:rPr>
              <a:t>ORGANIZACIÓN MUNDIAL DE LA SALUD. </a:t>
            </a:r>
            <a:endParaRPr lang="pt-BR" sz="2400" b="1" i="1" dirty="0">
              <a:solidFill>
                <a:srgbClr val="FFFF00"/>
              </a:solidFill>
              <a:latin typeface="Arial" charset="0"/>
            </a:endParaRPr>
          </a:p>
          <a:p>
            <a:pPr algn="r">
              <a:defRPr/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Ginebra, 1983.</a:t>
            </a:r>
          </a:p>
        </p:txBody>
      </p:sp>
      <p:pic>
        <p:nvPicPr>
          <p:cNvPr id="27652" name="Picture 3" descr="FOTO2">
            <a:extLst>
              <a:ext uri="{FF2B5EF4-FFF2-40B4-BE49-F238E27FC236}">
                <a16:creationId xmlns:a16="http://schemas.microsoft.com/office/drawing/2014/main" xmlns="" id="{2B86B373-D02D-4C68-B674-3E8785DD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4" t="3720" r="3906"/>
          <a:stretch>
            <a:fillRect/>
          </a:stretch>
        </p:blipFill>
        <p:spPr bwMode="auto">
          <a:xfrm>
            <a:off x="357188" y="4214813"/>
            <a:ext cx="20716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upo 6">
            <a:extLst>
              <a:ext uri="{FF2B5EF4-FFF2-40B4-BE49-F238E27FC236}">
                <a16:creationId xmlns:a16="http://schemas.microsoft.com/office/drawing/2014/main" xmlns="" id="{C797A999-2AC8-43FE-875A-59583C638FF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F763F24E-D6D8-42CF-9E58-FFF3222CBE02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22D0CF13-EE87-4EC6-A276-DA1F9D75009E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8675" name="Picture 2">
            <a:extLst>
              <a:ext uri="{FF2B5EF4-FFF2-40B4-BE49-F238E27FC236}">
                <a16:creationId xmlns:a16="http://schemas.microsoft.com/office/drawing/2014/main" xmlns="" id="{6A353BC5-C38F-4AE5-9971-E3E99C0F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74219" r="6760" b="12294"/>
          <a:stretch>
            <a:fillRect/>
          </a:stretch>
        </p:blipFill>
        <p:spPr bwMode="auto">
          <a:xfrm>
            <a:off x="1476375" y="1643063"/>
            <a:ext cx="67865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>
            <a:extLst>
              <a:ext uri="{FF2B5EF4-FFF2-40B4-BE49-F238E27FC236}">
                <a16:creationId xmlns:a16="http://schemas.microsoft.com/office/drawing/2014/main" xmlns="" id="{F89AEE92-A086-42DF-8C79-0D71CC76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32225" r="15038" b="63869"/>
          <a:stretch>
            <a:fillRect/>
          </a:stretch>
        </p:blipFill>
        <p:spPr bwMode="auto">
          <a:xfrm>
            <a:off x="1473200" y="2357438"/>
            <a:ext cx="55006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>
            <a:extLst>
              <a:ext uri="{FF2B5EF4-FFF2-40B4-BE49-F238E27FC236}">
                <a16:creationId xmlns:a16="http://schemas.microsoft.com/office/drawing/2014/main" xmlns="" id="{1144ABE0-19BD-4DED-A93B-39238226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74219" r="5518" b="11131"/>
          <a:stretch>
            <a:fillRect/>
          </a:stretch>
        </p:blipFill>
        <p:spPr bwMode="auto">
          <a:xfrm>
            <a:off x="1500188" y="3714750"/>
            <a:ext cx="62341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>
            <a:extLst>
              <a:ext uri="{FF2B5EF4-FFF2-40B4-BE49-F238E27FC236}">
                <a16:creationId xmlns:a16="http://schemas.microsoft.com/office/drawing/2014/main" xmlns="" id="{788FAB43-BA90-48DB-8D09-81CABD6B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32225" r="20898" b="63869"/>
          <a:stretch>
            <a:fillRect/>
          </a:stretch>
        </p:blipFill>
        <p:spPr bwMode="auto">
          <a:xfrm>
            <a:off x="1503363" y="4500563"/>
            <a:ext cx="4929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>
            <a:extLst>
              <a:ext uri="{FF2B5EF4-FFF2-40B4-BE49-F238E27FC236}">
                <a16:creationId xmlns:a16="http://schemas.microsoft.com/office/drawing/2014/main" xmlns="" id="{CDB811A7-227F-44DA-B5DF-1A4ECB29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33203" r="74365" b="34570"/>
          <a:stretch>
            <a:fillRect/>
          </a:stretch>
        </p:blipFill>
        <p:spPr bwMode="auto">
          <a:xfrm>
            <a:off x="6858000" y="4143375"/>
            <a:ext cx="1643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Fig Ti 02023.jpg">
            <a:extLst>
              <a:ext uri="{FF2B5EF4-FFF2-40B4-BE49-F238E27FC236}">
                <a16:creationId xmlns:a16="http://schemas.microsoft.com/office/drawing/2014/main" xmlns="" id="{4C1030EA-6255-4711-A78D-1E3ED4F1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785813"/>
            <a:ext cx="36957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6">
            <a:extLst>
              <a:ext uri="{FF2B5EF4-FFF2-40B4-BE49-F238E27FC236}">
                <a16:creationId xmlns:a16="http://schemas.microsoft.com/office/drawing/2014/main" xmlns="" id="{6F40495F-3AD7-441D-9933-244C9CA233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630F8FB-A328-467E-8C14-ED47264899D7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3C8908AC-0EE2-4E46-85AB-FCBC5DDF5A1A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4099" name="Picture 2">
            <a:extLst>
              <a:ext uri="{FF2B5EF4-FFF2-40B4-BE49-F238E27FC236}">
                <a16:creationId xmlns:a16="http://schemas.microsoft.com/office/drawing/2014/main" xmlns="" id="{54561350-D141-4CE3-BBBE-328FDE46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8415259-919E-4B89-9074-0C17EF35579C}"/>
              </a:ext>
            </a:extLst>
          </p:cNvPr>
          <p:cNvSpPr txBox="1"/>
          <p:nvPr/>
        </p:nvSpPr>
        <p:spPr>
          <a:xfrm>
            <a:off x="4357688" y="6532563"/>
            <a:ext cx="4572000" cy="277812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200" b="1" dirty="0">
                <a:solidFill>
                  <a:srgbClr val="FFFF00"/>
                </a:solidFill>
                <a:latin typeface="Arial" charset="0"/>
              </a:rPr>
              <a:t>Brincadeiras de crianças</a:t>
            </a:r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 - </a:t>
            </a:r>
            <a:r>
              <a:rPr lang="pt-BR" sz="1200" b="1" dirty="0" err="1">
                <a:solidFill>
                  <a:schemeClr val="bg1"/>
                </a:solidFill>
                <a:latin typeface="Arial" charset="0"/>
              </a:rPr>
              <a:t>Pieter</a:t>
            </a:r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latin typeface="Arial" charset="0"/>
              </a:rPr>
              <a:t>Brueghel</a:t>
            </a:r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 (O Velho), 1560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o 6">
            <a:extLst>
              <a:ext uri="{FF2B5EF4-FFF2-40B4-BE49-F238E27FC236}">
                <a16:creationId xmlns:a16="http://schemas.microsoft.com/office/drawing/2014/main" xmlns="" id="{EDDF3B0B-E224-410B-97C1-475B42FFFDA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67FCAB41-2575-4012-AD1B-C9305A9F5269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03CBD7FD-F3F0-492E-9255-C73054BC225D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9699" name="Imagem 5" descr="Fig Ti 02022.jpg">
            <a:extLst>
              <a:ext uri="{FF2B5EF4-FFF2-40B4-BE49-F238E27FC236}">
                <a16:creationId xmlns:a16="http://schemas.microsoft.com/office/drawing/2014/main" xmlns="" id="{06E5E436-24BA-416F-8687-414EF24E0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 b="-687"/>
          <a:stretch>
            <a:fillRect/>
          </a:stretch>
        </p:blipFill>
        <p:spPr bwMode="auto">
          <a:xfrm>
            <a:off x="4714875" y="2028825"/>
            <a:ext cx="40719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m 7" descr="Fig Ti 02020.jpg">
            <a:extLst>
              <a:ext uri="{FF2B5EF4-FFF2-40B4-BE49-F238E27FC236}">
                <a16:creationId xmlns:a16="http://schemas.microsoft.com/office/drawing/2014/main" xmlns="" id="{8CEFA142-5C69-4170-A880-E4B33FFF3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28738"/>
            <a:ext cx="6143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m 8" descr="Fig Ti 02019.jpg">
            <a:extLst>
              <a:ext uri="{FF2B5EF4-FFF2-40B4-BE49-F238E27FC236}">
                <a16:creationId xmlns:a16="http://schemas.microsoft.com/office/drawing/2014/main" xmlns="" id="{6CB06F72-71F0-499C-AB60-DF36CDBBD4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3"/>
          <a:stretch>
            <a:fillRect/>
          </a:stretch>
        </p:blipFill>
        <p:spPr bwMode="auto">
          <a:xfrm>
            <a:off x="428625" y="500063"/>
            <a:ext cx="6143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097F40E-0021-4545-8362-0AAF2D60253E}"/>
              </a:ext>
            </a:extLst>
          </p:cNvPr>
          <p:cNvSpPr/>
          <p:nvPr/>
        </p:nvSpPr>
        <p:spPr>
          <a:xfrm>
            <a:off x="4714875" y="2038350"/>
            <a:ext cx="4071938" cy="4714875"/>
          </a:xfrm>
          <a:prstGeom prst="rect">
            <a:avLst/>
          </a:prstGeom>
          <a:noFill/>
          <a:ln w="76200">
            <a:solidFill>
              <a:srgbClr val="0099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051E3EFF-0837-44E4-B6D1-59A48FF9DE2B}"/>
              </a:ext>
            </a:extLst>
          </p:cNvPr>
          <p:cNvSpPr/>
          <p:nvPr/>
        </p:nvSpPr>
        <p:spPr>
          <a:xfrm>
            <a:off x="428625" y="466725"/>
            <a:ext cx="6143625" cy="1571625"/>
          </a:xfrm>
          <a:prstGeom prst="rect">
            <a:avLst/>
          </a:prstGeom>
          <a:noFill/>
          <a:ln w="76200">
            <a:solidFill>
              <a:srgbClr val="0099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6">
            <a:extLst>
              <a:ext uri="{FF2B5EF4-FFF2-40B4-BE49-F238E27FC236}">
                <a16:creationId xmlns:a16="http://schemas.microsoft.com/office/drawing/2014/main" xmlns="" id="{9A0D02AF-E97F-4DE1-B81D-7798508147F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573C42FB-824F-44D5-B2B9-52C3E0B4A9EC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5FD0842-2440-4BB4-B537-78718F1959BF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30723" name="Imagem 6" descr="Fig Ti 02018.jpg">
            <a:extLst>
              <a:ext uri="{FF2B5EF4-FFF2-40B4-BE49-F238E27FC236}">
                <a16:creationId xmlns:a16="http://schemas.microsoft.com/office/drawing/2014/main" xmlns="" id="{95AC27EE-5ECE-416B-A166-069301AA0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164" r="4762" b="11285"/>
          <a:stretch>
            <a:fillRect/>
          </a:stretch>
        </p:blipFill>
        <p:spPr bwMode="auto">
          <a:xfrm>
            <a:off x="2286000" y="227013"/>
            <a:ext cx="4572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6527BC71-8120-4BC6-9CB5-3DB22992A7D4}"/>
              </a:ext>
            </a:extLst>
          </p:cNvPr>
          <p:cNvCxnSpPr/>
          <p:nvPr/>
        </p:nvCxnSpPr>
        <p:spPr>
          <a:xfrm flipV="1">
            <a:off x="2697163" y="1958975"/>
            <a:ext cx="12144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DD6DEE9-F4F0-45C8-A189-803487535844}"/>
              </a:ext>
            </a:extLst>
          </p:cNvPr>
          <p:cNvCxnSpPr/>
          <p:nvPr/>
        </p:nvCxnSpPr>
        <p:spPr>
          <a:xfrm>
            <a:off x="4024313" y="2798763"/>
            <a:ext cx="150018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o 6">
            <a:extLst>
              <a:ext uri="{FF2B5EF4-FFF2-40B4-BE49-F238E27FC236}">
                <a16:creationId xmlns:a16="http://schemas.microsoft.com/office/drawing/2014/main" xmlns="" id="{023B824C-2525-4502-AF72-0911F9AF32F7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32AC8770-EB23-49D1-A6E0-1795DE36DAA3}"/>
                </a:ext>
              </a:extLst>
            </p:cNvPr>
            <p:cNvSpPr/>
            <p:nvPr/>
          </p:nvSpPr>
          <p:spPr>
            <a:xfrm>
              <a:off x="-32" y="0"/>
              <a:ext cx="4429156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4A71A9AB-E54D-439F-B1E9-231B48CD3605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31747" name="Picture 2">
            <a:extLst>
              <a:ext uri="{FF2B5EF4-FFF2-40B4-BE49-F238E27FC236}">
                <a16:creationId xmlns:a16="http://schemas.microsoft.com/office/drawing/2014/main" xmlns="" id="{6ED286D7-E92B-470D-9E10-63B8DEA2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32227" r="6250" b="14063"/>
          <a:stretch>
            <a:fillRect/>
          </a:stretch>
        </p:blipFill>
        <p:spPr bwMode="auto">
          <a:xfrm>
            <a:off x="500063" y="4071938"/>
            <a:ext cx="47148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C1C975D7-7003-45B6-ADF3-EAFEDA0A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t="27539" r="10449" b="37305"/>
          <a:stretch>
            <a:fillRect/>
          </a:stretch>
        </p:blipFill>
        <p:spPr bwMode="auto">
          <a:xfrm>
            <a:off x="428625" y="642938"/>
            <a:ext cx="82042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o 6">
            <a:extLst>
              <a:ext uri="{FF2B5EF4-FFF2-40B4-BE49-F238E27FC236}">
                <a16:creationId xmlns:a16="http://schemas.microsoft.com/office/drawing/2014/main" xmlns="" id="{0031AC71-0BF1-45EC-AF10-A9E0B71ABD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C222D30E-DB34-4E05-9C1A-A105B7C9F865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16A34214-0B29-46B4-A5D0-530CE370DDA5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32771" name="Imagem 5" descr="Fig Ti 02017.jpg">
            <a:extLst>
              <a:ext uri="{FF2B5EF4-FFF2-40B4-BE49-F238E27FC236}">
                <a16:creationId xmlns:a16="http://schemas.microsoft.com/office/drawing/2014/main" xmlns="" id="{7CDD00BB-1EAC-4A3E-A98D-7D4C95A2A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8"/>
            <a:ext cx="2114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9DC5161-36A5-4AC8-9E6D-FFFFBA635606}"/>
              </a:ext>
            </a:extLst>
          </p:cNvPr>
          <p:cNvSpPr txBox="1"/>
          <p:nvPr/>
        </p:nvSpPr>
        <p:spPr>
          <a:xfrm>
            <a:off x="2500313" y="36513"/>
            <a:ext cx="5214937" cy="2678112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14</a:t>
            </a:r>
          </a:p>
          <a:p>
            <a:pPr>
              <a:defRPr/>
            </a:pPr>
            <a:endParaRPr lang="pt-BR" sz="24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“Crescimento físico como uma medida do bem estar econômico das populações: o século vinte”</a:t>
            </a:r>
          </a:p>
          <a:p>
            <a:pPr>
              <a:defRPr/>
            </a:pPr>
            <a:endParaRPr lang="pt-BR" sz="24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Tadeusz Bielicki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1A35E5B-DA4D-4179-BDC7-FAE08087C0CB}"/>
              </a:ext>
            </a:extLst>
          </p:cNvPr>
          <p:cNvSpPr txBox="1"/>
          <p:nvPr/>
        </p:nvSpPr>
        <p:spPr>
          <a:xfrm>
            <a:off x="214313" y="3071813"/>
            <a:ext cx="8572500" cy="3370262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pt-BR" sz="2200" dirty="0">
                <a:solidFill>
                  <a:srgbClr val="FF0000"/>
                </a:solidFill>
                <a:latin typeface="Arial" charset="0"/>
              </a:rPr>
              <a:t>...</a:t>
            </a:r>
            <a:r>
              <a:rPr lang="pt-BR" sz="22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dados do crescimento físico são exemplos de características cuja </a:t>
            </a:r>
            <a:r>
              <a:rPr lang="pt-BR" sz="2200" dirty="0">
                <a:solidFill>
                  <a:schemeClr val="bg1"/>
                </a:solidFill>
                <a:latin typeface="Arial" charset="0"/>
              </a:rPr>
              <a:t>variação intra e entre populações</a:t>
            </a:r>
            <a:r>
              <a:rPr lang="pt-BR" sz="22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é de origem parcialmente genética e parcialmente ambiental...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pt-BR" sz="2200" dirty="0">
                <a:solidFill>
                  <a:srgbClr val="FF0000"/>
                </a:solidFill>
                <a:latin typeface="Arial" charset="0"/>
              </a:rPr>
              <a:t> ...</a:t>
            </a:r>
            <a:r>
              <a:rPr lang="pt-BR" sz="2200" dirty="0">
                <a:solidFill>
                  <a:schemeClr val="bg1"/>
                </a:solidFill>
                <a:latin typeface="Arial" charset="0"/>
              </a:rPr>
              <a:t>é por esta razão que dados de crescimento das crianças servem como indicadores do grau de iniqüidade social existente numa população...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pt-BR" sz="2200" dirty="0">
                <a:solidFill>
                  <a:srgbClr val="FF0000"/>
                </a:solidFill>
                <a:latin typeface="Arial" charset="0"/>
              </a:rPr>
              <a:t>...</a:t>
            </a:r>
            <a:r>
              <a:rPr lang="pt-BR" sz="2200" dirty="0">
                <a:solidFill>
                  <a:schemeClr val="bg1"/>
                </a:solidFill>
                <a:latin typeface="Arial" charset="0"/>
              </a:rPr>
              <a:t>Duas categorias básicas de variação do padrão de crescimento são de interesse neste contexto. Estas são (1) o gradiente social e (2) as mudanças inter-gerações.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0AE13E7-B2AD-49B8-B59E-507236ACA1B6}"/>
              </a:ext>
            </a:extLst>
          </p:cNvPr>
          <p:cNvSpPr txBox="1"/>
          <p:nvPr/>
        </p:nvSpPr>
        <p:spPr>
          <a:xfrm>
            <a:off x="7929563" y="6448425"/>
            <a:ext cx="928687" cy="338138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1985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o 6">
            <a:extLst>
              <a:ext uri="{FF2B5EF4-FFF2-40B4-BE49-F238E27FC236}">
                <a16:creationId xmlns:a16="http://schemas.microsoft.com/office/drawing/2014/main" xmlns="" id="{BB2C73BB-5ED2-4AC0-A905-8618F123271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D723DCC1-601E-427A-9222-E18419866B56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3C0A39D0-7493-4603-BDCD-23033BB8A714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2771" name="Retângulo 5">
            <a:extLst>
              <a:ext uri="{FF2B5EF4-FFF2-40B4-BE49-F238E27FC236}">
                <a16:creationId xmlns:a16="http://schemas.microsoft.com/office/drawing/2014/main" xmlns="" id="{148480FC-0BA4-432D-8EBC-823F2118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928688"/>
            <a:ext cx="7500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FFFF99"/>
                </a:solidFill>
                <a:latin typeface="Arial" charset="0"/>
              </a:rPr>
              <a:t>Vigilância do crescimento?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D0EA015-A6BD-4D43-9BB0-119C146A1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2184400"/>
            <a:ext cx="7500937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...quando os valores do Coeficiente de Mortalidade Infantil se reduzem muito, aproximando-se de 1 dígito, o crescimento passa a ser o melhor indicador (positivo) de saúde e bem estar de uma comunidade.</a:t>
            </a:r>
          </a:p>
        </p:txBody>
      </p:sp>
      <p:sp>
        <p:nvSpPr>
          <p:cNvPr id="7" name="Retângulo 5">
            <a:extLst>
              <a:ext uri="{FF2B5EF4-FFF2-40B4-BE49-F238E27FC236}">
                <a16:creationId xmlns:a16="http://schemas.microsoft.com/office/drawing/2014/main" xmlns="" id="{894DC3AA-E677-44FA-A827-104958566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86438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rgbClr val="FFFF99"/>
                </a:solidFill>
                <a:latin typeface="Arial" charset="0"/>
              </a:rPr>
              <a:t>Tanner JM, 1984.</a:t>
            </a:r>
          </a:p>
        </p:txBody>
      </p:sp>
      <p:pic>
        <p:nvPicPr>
          <p:cNvPr id="33798" name="Picture 40" descr="OneEye">
            <a:extLst>
              <a:ext uri="{FF2B5EF4-FFF2-40B4-BE49-F238E27FC236}">
                <a16:creationId xmlns:a16="http://schemas.microsoft.com/office/drawing/2014/main" xmlns="" id="{EC107BF9-A928-4322-A2C1-5E838219F9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68450"/>
            <a:ext cx="6699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1" descr="OneEye">
            <a:extLst>
              <a:ext uri="{FF2B5EF4-FFF2-40B4-BE49-F238E27FC236}">
                <a16:creationId xmlns:a16="http://schemas.microsoft.com/office/drawing/2014/main" xmlns="" id="{9FD99068-5683-412F-AE33-5832EE243C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592263"/>
            <a:ext cx="6699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o 6">
            <a:extLst>
              <a:ext uri="{FF2B5EF4-FFF2-40B4-BE49-F238E27FC236}">
                <a16:creationId xmlns:a16="http://schemas.microsoft.com/office/drawing/2014/main" xmlns="" id="{89186F1E-0412-4711-8F87-02B20938F7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5BCCD6EC-A129-472F-8521-E3C300DC4C7F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EDC64ACC-E8A4-413C-9144-24CFCEC1B2BA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C17B461-4319-486B-8329-2B41B25F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730250"/>
            <a:ext cx="7500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FFFF99"/>
                </a:solidFill>
                <a:latin typeface="Arial" charset="0"/>
              </a:rPr>
              <a:t>Vigilância do crescimento?</a:t>
            </a:r>
          </a:p>
        </p:txBody>
      </p:sp>
      <p:grpSp>
        <p:nvGrpSpPr>
          <p:cNvPr id="34820" name="Grupo 8">
            <a:extLst>
              <a:ext uri="{FF2B5EF4-FFF2-40B4-BE49-F238E27FC236}">
                <a16:creationId xmlns:a16="http://schemas.microsoft.com/office/drawing/2014/main" xmlns="" id="{004DF7EF-FE3B-4698-9975-B827AFA3130F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1471613"/>
            <a:ext cx="3440113" cy="4814887"/>
            <a:chOff x="714349" y="1471619"/>
            <a:chExt cx="3439870" cy="4814902"/>
          </a:xfrm>
        </p:grpSpPr>
        <p:pic>
          <p:nvPicPr>
            <p:cNvPr id="34828" name="Imagem 6" descr="Fig Ti 02028.jpg">
              <a:extLst>
                <a:ext uri="{FF2B5EF4-FFF2-40B4-BE49-F238E27FC236}">
                  <a16:creationId xmlns:a16="http://schemas.microsoft.com/office/drawing/2014/main" xmlns="" id="{DB6DEB7C-4CAB-41ED-9F2A-F3EAFC81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9" y="1471619"/>
              <a:ext cx="3439870" cy="481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Imagem 7" descr="Fig Ti 02029.jpg">
              <a:extLst>
                <a:ext uri="{FF2B5EF4-FFF2-40B4-BE49-F238E27FC236}">
                  <a16:creationId xmlns:a16="http://schemas.microsoft.com/office/drawing/2014/main" xmlns="" id="{ADD7E735-7B3D-4D8B-AF6F-F02C7906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5" y="2762246"/>
              <a:ext cx="547722" cy="102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224C77E-24A3-4DF5-AFB7-BF163D2B18A1}"/>
              </a:ext>
            </a:extLst>
          </p:cNvPr>
          <p:cNvSpPr txBox="1"/>
          <p:nvPr/>
        </p:nvSpPr>
        <p:spPr>
          <a:xfrm>
            <a:off x="4303713" y="1928813"/>
            <a:ext cx="4643437" cy="2862262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“Vigilância é a observação contínua da distribuição e tendências da incidência de doenças mediante a coleta sistemática, consolidação e avaliação de informes de morbidade e mortalidade...                                      ...e a regular disseminação dessas informações a todos os que necessitam conhecê-las”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2621586-AF02-490A-AC36-33B09DA27215}"/>
              </a:ext>
            </a:extLst>
          </p:cNvPr>
          <p:cNvSpPr txBox="1"/>
          <p:nvPr/>
        </p:nvSpPr>
        <p:spPr>
          <a:xfrm>
            <a:off x="5500688" y="4643438"/>
            <a:ext cx="3357562" cy="40005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dirty="0">
                <a:solidFill>
                  <a:srgbClr val="FFFF00"/>
                </a:solidFill>
                <a:latin typeface="Arial" charset="0"/>
              </a:rPr>
              <a:t>Alexander Languir, 1963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513FB79-D86A-4EC2-B1C7-903DE4B32413}"/>
              </a:ext>
            </a:extLst>
          </p:cNvPr>
          <p:cNvSpPr txBox="1"/>
          <p:nvPr/>
        </p:nvSpPr>
        <p:spPr>
          <a:xfrm>
            <a:off x="4357688" y="5357813"/>
            <a:ext cx="4429125" cy="40005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“Vigilância </a:t>
            </a:r>
            <a:r>
              <a:rPr lang="pt-BR" sz="2000" u="sng" dirty="0">
                <a:solidFill>
                  <a:schemeClr val="bg1"/>
                </a:solidFill>
                <a:latin typeface="Arial" charset="0"/>
              </a:rPr>
              <a:t>epidemiológica</a:t>
            </a:r>
            <a:r>
              <a:rPr lang="pt-BR" sz="2000" dirty="0">
                <a:solidFill>
                  <a:schemeClr val="bg1"/>
                </a:solidFill>
                <a:latin typeface="Arial" charset="0"/>
              </a:rPr>
              <a:t>”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AE866A4-4FCE-4EBD-94BD-577B227FE766}"/>
              </a:ext>
            </a:extLst>
          </p:cNvPr>
          <p:cNvSpPr txBox="1"/>
          <p:nvPr/>
        </p:nvSpPr>
        <p:spPr>
          <a:xfrm>
            <a:off x="5500688" y="5715000"/>
            <a:ext cx="3357562" cy="40005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dirty="0" err="1">
                <a:solidFill>
                  <a:srgbClr val="FFFF00"/>
                </a:solidFill>
                <a:latin typeface="Arial" charset="0"/>
              </a:rPr>
              <a:t>Karel</a:t>
            </a:r>
            <a:r>
              <a:rPr lang="pt-BR" sz="20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FFFF00"/>
                </a:solidFill>
                <a:latin typeface="Arial" charset="0"/>
              </a:rPr>
              <a:t>Raska</a:t>
            </a:r>
            <a:r>
              <a:rPr lang="pt-BR" sz="2000" dirty="0">
                <a:solidFill>
                  <a:srgbClr val="FFFF00"/>
                </a:solidFill>
                <a:latin typeface="Arial" charset="0"/>
              </a:rPr>
              <a:t>, 1964</a:t>
            </a:r>
          </a:p>
        </p:txBody>
      </p:sp>
      <p:grpSp>
        <p:nvGrpSpPr>
          <p:cNvPr id="34825" name="Grupo 15">
            <a:extLst>
              <a:ext uri="{FF2B5EF4-FFF2-40B4-BE49-F238E27FC236}">
                <a16:creationId xmlns:a16="http://schemas.microsoft.com/office/drawing/2014/main" xmlns="" id="{85C2AF46-C3AC-4893-851A-891FB74D7095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6215063"/>
            <a:ext cx="1284288" cy="508000"/>
            <a:chOff x="3286116" y="6295887"/>
            <a:chExt cx="1284286" cy="508326"/>
          </a:xfrm>
        </p:grpSpPr>
        <p:pic>
          <p:nvPicPr>
            <p:cNvPr id="34826" name="Picture 40" descr="OneEye">
              <a:extLst>
                <a:ext uri="{FF2B5EF4-FFF2-40B4-BE49-F238E27FC236}">
                  <a16:creationId xmlns:a16="http://schemas.microsoft.com/office/drawing/2014/main" xmlns="" id="{1B29ED26-A6BF-40CD-BEBD-4BF7D9C695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478" y="6295887"/>
              <a:ext cx="669924" cy="50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7" name="Picture 41" descr="OneEye">
              <a:extLst>
                <a:ext uri="{FF2B5EF4-FFF2-40B4-BE49-F238E27FC236}">
                  <a16:creationId xmlns:a16="http://schemas.microsoft.com/office/drawing/2014/main" xmlns="" id="{B52A5A8C-54EA-4B89-AB25-FDA3DDF2891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6301770"/>
              <a:ext cx="669924" cy="50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upo 6">
            <a:extLst>
              <a:ext uri="{FF2B5EF4-FFF2-40B4-BE49-F238E27FC236}">
                <a16:creationId xmlns:a16="http://schemas.microsoft.com/office/drawing/2014/main" xmlns="" id="{B4DE545F-5F25-48AF-8642-44008063B3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84FF2B3C-FD1E-4E40-B1EF-3A8720730439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F5D2505E-14E6-49FC-9E24-93C82B420E4A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5E5F6A4-C5D4-4373-9558-35810BA29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730250"/>
            <a:ext cx="7500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FFFF99"/>
                </a:solidFill>
                <a:latin typeface="Arial" charset="0"/>
              </a:rPr>
              <a:t>Vigilância do crescimento?</a:t>
            </a:r>
          </a:p>
        </p:txBody>
      </p:sp>
      <p:grpSp>
        <p:nvGrpSpPr>
          <p:cNvPr id="35844" name="Grupo 6">
            <a:extLst>
              <a:ext uri="{FF2B5EF4-FFF2-40B4-BE49-F238E27FC236}">
                <a16:creationId xmlns:a16="http://schemas.microsoft.com/office/drawing/2014/main" xmlns="" id="{499BBD59-4168-46D4-9F26-5814212920CB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1471613"/>
            <a:ext cx="3440113" cy="4814887"/>
            <a:chOff x="714349" y="1471619"/>
            <a:chExt cx="3439870" cy="4814902"/>
          </a:xfrm>
        </p:grpSpPr>
        <p:pic>
          <p:nvPicPr>
            <p:cNvPr id="35848" name="Imagem 7" descr="Fig Ti 02028.jpg">
              <a:extLst>
                <a:ext uri="{FF2B5EF4-FFF2-40B4-BE49-F238E27FC236}">
                  <a16:creationId xmlns:a16="http://schemas.microsoft.com/office/drawing/2014/main" xmlns="" id="{7E5A1234-CE7B-4DD9-887E-F02EFA94E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9" y="1471619"/>
              <a:ext cx="3439870" cy="481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Imagem 8" descr="Fig Ti 02029.jpg">
              <a:extLst>
                <a:ext uri="{FF2B5EF4-FFF2-40B4-BE49-F238E27FC236}">
                  <a16:creationId xmlns:a16="http://schemas.microsoft.com/office/drawing/2014/main" xmlns="" id="{C79476D6-DDE8-438E-8756-5E2DA8BEF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5" y="2762246"/>
              <a:ext cx="547722" cy="102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A04C7CE-512B-45A2-B669-6E256EDAEF8B}"/>
              </a:ext>
            </a:extLst>
          </p:cNvPr>
          <p:cNvSpPr txBox="1"/>
          <p:nvPr/>
        </p:nvSpPr>
        <p:spPr>
          <a:xfrm>
            <a:off x="4357688" y="1785938"/>
            <a:ext cx="4429125" cy="1323975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Arial" charset="0"/>
              </a:rPr>
              <a:t>Na década de 70 a vigilância, deixa  de ser utilizada só em doenças transmissíveis e passa a abarcar outros eventos adversos de saúde.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C0EFA8D-33B2-40D2-81F0-1758B6F98E7F}"/>
              </a:ext>
            </a:extLst>
          </p:cNvPr>
          <p:cNvSpPr txBox="1"/>
          <p:nvPr/>
        </p:nvSpPr>
        <p:spPr>
          <a:xfrm>
            <a:off x="4357688" y="4500563"/>
            <a:ext cx="4500562" cy="101600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FFFF00"/>
                </a:solidFill>
                <a:latin typeface="Arial" charset="0"/>
              </a:rPr>
              <a:t>1988 ...  Tacker &amp; Bekelman propõem a adoção da denominação     </a:t>
            </a:r>
          </a:p>
          <a:p>
            <a:pPr>
              <a:defRPr/>
            </a:pPr>
            <a:r>
              <a:rPr lang="pt-BR" sz="2000" dirty="0">
                <a:solidFill>
                  <a:srgbClr val="FFFF00"/>
                </a:solidFill>
                <a:latin typeface="Arial" charset="0"/>
              </a:rPr>
              <a:t>     </a:t>
            </a: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Vigilância em Saúde Pública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81D4C610-EB9A-4807-9212-0A2D61F266EE}"/>
              </a:ext>
            </a:extLst>
          </p:cNvPr>
          <p:cNvCxnSpPr/>
          <p:nvPr/>
        </p:nvCxnSpPr>
        <p:spPr>
          <a:xfrm>
            <a:off x="4857750" y="3786188"/>
            <a:ext cx="3143250" cy="1587"/>
          </a:xfrm>
          <a:prstGeom prst="line">
            <a:avLst/>
          </a:prstGeom>
          <a:ln w="381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o 6">
            <a:extLst>
              <a:ext uri="{FF2B5EF4-FFF2-40B4-BE49-F238E27FC236}">
                <a16:creationId xmlns:a16="http://schemas.microsoft.com/office/drawing/2014/main" xmlns="" id="{BE6FE87C-07C5-4E8B-B5DC-C8A79955540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D026CF9C-EE6E-41C5-950B-7CE55F118510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34632416-D1E0-4D4C-9579-084A00F364F0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74D832E-88B6-41D5-BBE6-B361C52F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730250"/>
            <a:ext cx="7500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FFFF99"/>
                </a:solidFill>
                <a:latin typeface="Arial" charset="0"/>
              </a:rPr>
              <a:t>Vigilância do crescimento?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7FB1936-2B4B-4955-B03B-AAFE888496E7}"/>
              </a:ext>
            </a:extLst>
          </p:cNvPr>
          <p:cNvSpPr txBox="1"/>
          <p:nvPr/>
        </p:nvSpPr>
        <p:spPr>
          <a:xfrm>
            <a:off x="642938" y="1571625"/>
            <a:ext cx="7358062" cy="40005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Características gerais dos sistemas de vigilância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AB5C6A6-1597-49ED-95AB-B30B12DB9339}"/>
              </a:ext>
            </a:extLst>
          </p:cNvPr>
          <p:cNvSpPr txBox="1"/>
          <p:nvPr/>
        </p:nvSpPr>
        <p:spPr>
          <a:xfrm>
            <a:off x="1438275" y="2000250"/>
            <a:ext cx="6777038" cy="95885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 Simples e contínuos;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 Ter sistematicamente 3 componentes: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7523C7E-46EF-4115-B777-18CBAF55BE10}"/>
              </a:ext>
            </a:extLst>
          </p:cNvPr>
          <p:cNvSpPr txBox="1"/>
          <p:nvPr/>
        </p:nvSpPr>
        <p:spPr>
          <a:xfrm>
            <a:off x="2500313" y="2857500"/>
            <a:ext cx="6215062" cy="163195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marL="180000" indent="-1800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 Coleta de dados;</a:t>
            </a:r>
          </a:p>
          <a:p>
            <a:pPr marL="180000" indent="-1800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 Análise dos dados;</a:t>
            </a:r>
          </a:p>
          <a:p>
            <a:pPr marL="180000" indent="-1800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 Ampla divulgação das informações a todos aqueles que as geraram e que delas precisam tomar conhecimento.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8A19ADF-070C-4B97-93AA-7E626CA1AC6E}"/>
              </a:ext>
            </a:extLst>
          </p:cNvPr>
          <p:cNvSpPr txBox="1"/>
          <p:nvPr/>
        </p:nvSpPr>
        <p:spPr>
          <a:xfrm>
            <a:off x="1428750" y="4470400"/>
            <a:ext cx="6777038" cy="1939925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  Como instrumento de Saúde Pública deve ser entendida como pré-requisito para a elaboração de programas de saúde e instrumento de avaliação de seu impacto.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upo 6">
            <a:extLst>
              <a:ext uri="{FF2B5EF4-FFF2-40B4-BE49-F238E27FC236}">
                <a16:creationId xmlns:a16="http://schemas.microsoft.com/office/drawing/2014/main" xmlns="" id="{B2A6554A-8C6F-4026-B62B-46C3842A4D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A70D50D6-E7C2-49CD-8C3D-79C97EA658CD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B415DD3A-C9E9-4A2A-AA42-B928243200D8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FA59075-DD1B-4574-B4D9-453713642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730250"/>
            <a:ext cx="7500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FFFF99"/>
                </a:solidFill>
                <a:latin typeface="Arial" charset="0"/>
              </a:rPr>
              <a:t>Vigilância do crescimento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B7C8CD6-F139-4F6A-8254-85D6E1996834}"/>
              </a:ext>
            </a:extLst>
          </p:cNvPr>
          <p:cNvSpPr txBox="1"/>
          <p:nvPr/>
        </p:nvSpPr>
        <p:spPr>
          <a:xfrm>
            <a:off x="571500" y="1643063"/>
            <a:ext cx="8072438" cy="440055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 Previsibilidade (relativa) do crescimento;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 Medidas objetivas (peso e estatura);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 Técnicas de mensuração de fácil execução;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 Instrumental preciso;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 Disponibilidade de referenciais;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 Processamento e análise dos dados</a:t>
            </a:r>
          </a:p>
          <a:p>
            <a:pPr>
              <a:buClr>
                <a:srgbClr val="FFC000"/>
              </a:buClr>
              <a:defRPr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   relativamente simples.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upo 6">
            <a:extLst>
              <a:ext uri="{FF2B5EF4-FFF2-40B4-BE49-F238E27FC236}">
                <a16:creationId xmlns:a16="http://schemas.microsoft.com/office/drawing/2014/main" xmlns="" id="{7D1BBAA8-182D-42CE-8E8F-3AAFF8C459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6C327AB2-42D4-490E-A6EE-DFBCD97F6C93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2F432416-9ADE-44C6-9AB1-3DC6AD6C2CC1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80" name="Retângulo 179">
            <a:extLst>
              <a:ext uri="{FF2B5EF4-FFF2-40B4-BE49-F238E27FC236}">
                <a16:creationId xmlns:a16="http://schemas.microsoft.com/office/drawing/2014/main" xmlns="" id="{492DC4CE-171E-463A-836B-0A0995B7A48F}"/>
              </a:ext>
            </a:extLst>
          </p:cNvPr>
          <p:cNvSpPr/>
          <p:nvPr/>
        </p:nvSpPr>
        <p:spPr>
          <a:xfrm>
            <a:off x="1571625" y="1071563"/>
            <a:ext cx="6072188" cy="485775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xmlns="" id="{87E48B26-FC32-448B-B273-86299BA0B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1438275"/>
            <a:ext cx="4852987" cy="3967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17" name="Line 6">
            <a:extLst>
              <a:ext uri="{FF2B5EF4-FFF2-40B4-BE49-F238E27FC236}">
                <a16:creationId xmlns:a16="http://schemas.microsoft.com/office/drawing/2014/main" xmlns="" id="{403311D5-5CE8-4A37-B924-CF1C85C49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438275"/>
            <a:ext cx="485298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xmlns="" id="{09C90AC7-3569-4ED8-9F87-2C691C7EE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207000"/>
            <a:ext cx="4852987" cy="1588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2AAFC52F-8A4A-4C1B-A07C-BCD5FAF21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008563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3" name="Line 9">
            <a:extLst>
              <a:ext uri="{FF2B5EF4-FFF2-40B4-BE49-F238E27FC236}">
                <a16:creationId xmlns:a16="http://schemas.microsoft.com/office/drawing/2014/main" xmlns="" id="{4FAA365F-05D9-4BDD-991F-6F0402D20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810125"/>
            <a:ext cx="4852987" cy="1588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xmlns="" id="{02F0531E-4BD4-4FE9-8EA4-98DBD8775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611688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5" name="Line 11">
            <a:extLst>
              <a:ext uri="{FF2B5EF4-FFF2-40B4-BE49-F238E27FC236}">
                <a16:creationId xmlns:a16="http://schemas.microsoft.com/office/drawing/2014/main" xmlns="" id="{1424C6BB-A41C-44D1-BFD5-28117B582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413250"/>
            <a:ext cx="4852987" cy="1588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6" name="Line 12">
            <a:extLst>
              <a:ext uri="{FF2B5EF4-FFF2-40B4-BE49-F238E27FC236}">
                <a16:creationId xmlns:a16="http://schemas.microsoft.com/office/drawing/2014/main" xmlns="" id="{CAA504A2-331C-4159-9BE7-19FC0D479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214813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7" name="Line 13">
            <a:extLst>
              <a:ext uri="{FF2B5EF4-FFF2-40B4-BE49-F238E27FC236}">
                <a16:creationId xmlns:a16="http://schemas.microsoft.com/office/drawing/2014/main" xmlns="" id="{1A3AB816-1C2E-4436-A5F1-881985770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016375"/>
            <a:ext cx="4852987" cy="1588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8" name="Line 14">
            <a:extLst>
              <a:ext uri="{FF2B5EF4-FFF2-40B4-BE49-F238E27FC236}">
                <a16:creationId xmlns:a16="http://schemas.microsoft.com/office/drawing/2014/main" xmlns="" id="{9D9EF1B1-5EFD-42C0-8C52-6053867F9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817938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9" name="Line 15">
            <a:extLst>
              <a:ext uri="{FF2B5EF4-FFF2-40B4-BE49-F238E27FC236}">
                <a16:creationId xmlns:a16="http://schemas.microsoft.com/office/drawing/2014/main" xmlns="" id="{227CCD36-6441-4717-ADD2-C9F4186C4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619500"/>
            <a:ext cx="4852987" cy="1588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40" name="Line 16">
            <a:extLst>
              <a:ext uri="{FF2B5EF4-FFF2-40B4-BE49-F238E27FC236}">
                <a16:creationId xmlns:a16="http://schemas.microsoft.com/office/drawing/2014/main" xmlns="" id="{0541D0D2-C6CD-4948-8416-2D19DA235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421063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41" name="Line 17">
            <a:extLst>
              <a:ext uri="{FF2B5EF4-FFF2-40B4-BE49-F238E27FC236}">
                <a16:creationId xmlns:a16="http://schemas.microsoft.com/office/drawing/2014/main" xmlns="" id="{9E3535D1-CF95-4966-BADB-058C7C6CB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224213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42" name="Line 18">
            <a:extLst>
              <a:ext uri="{FF2B5EF4-FFF2-40B4-BE49-F238E27FC236}">
                <a16:creationId xmlns:a16="http://schemas.microsoft.com/office/drawing/2014/main" xmlns="" id="{3AF5127C-DF39-4135-B719-1AA9CC5EE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024188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43" name="Line 19">
            <a:extLst>
              <a:ext uri="{FF2B5EF4-FFF2-40B4-BE49-F238E27FC236}">
                <a16:creationId xmlns:a16="http://schemas.microsoft.com/office/drawing/2014/main" xmlns="" id="{DA2D04D0-20C1-4171-9652-9BC9716D0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827338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44" name="Line 20">
            <a:extLst>
              <a:ext uri="{FF2B5EF4-FFF2-40B4-BE49-F238E27FC236}">
                <a16:creationId xmlns:a16="http://schemas.microsoft.com/office/drawing/2014/main" xmlns="" id="{9AB8422A-454C-445E-8407-D702FE736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628900"/>
            <a:ext cx="4852987" cy="1588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45" name="Line 21">
            <a:extLst>
              <a:ext uri="{FF2B5EF4-FFF2-40B4-BE49-F238E27FC236}">
                <a16:creationId xmlns:a16="http://schemas.microsoft.com/office/drawing/2014/main" xmlns="" id="{C8839061-83F8-4A7F-B860-17A3D7C31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430463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46" name="Line 22">
            <a:extLst>
              <a:ext uri="{FF2B5EF4-FFF2-40B4-BE49-F238E27FC236}">
                <a16:creationId xmlns:a16="http://schemas.microsoft.com/office/drawing/2014/main" xmlns="" id="{03FBD1D5-CB85-4340-8D4A-E94A5C59A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232025"/>
            <a:ext cx="4852987" cy="1588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47" name="Line 23">
            <a:extLst>
              <a:ext uri="{FF2B5EF4-FFF2-40B4-BE49-F238E27FC236}">
                <a16:creationId xmlns:a16="http://schemas.microsoft.com/office/drawing/2014/main" xmlns="" id="{5D2CEA0F-7F1D-449B-B28A-0096A5961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033588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48" name="Line 24">
            <a:extLst>
              <a:ext uri="{FF2B5EF4-FFF2-40B4-BE49-F238E27FC236}">
                <a16:creationId xmlns:a16="http://schemas.microsoft.com/office/drawing/2014/main" xmlns="" id="{271804EE-D1EA-49B2-B5E8-A73924BBB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835150"/>
            <a:ext cx="4852987" cy="1588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49" name="Line 25">
            <a:extLst>
              <a:ext uri="{FF2B5EF4-FFF2-40B4-BE49-F238E27FC236}">
                <a16:creationId xmlns:a16="http://schemas.microsoft.com/office/drawing/2014/main" xmlns="" id="{FA8174AD-B1A6-4172-B28C-99931D308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636713"/>
            <a:ext cx="4852987" cy="1587"/>
          </a:xfrm>
          <a:prstGeom prst="line">
            <a:avLst/>
          </a:prstGeom>
          <a:noFill/>
          <a:ln w="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0" name="Rectangle 26">
            <a:extLst>
              <a:ext uri="{FF2B5EF4-FFF2-40B4-BE49-F238E27FC236}">
                <a16:creationId xmlns:a16="http://schemas.microsoft.com/office/drawing/2014/main" xmlns="" id="{47365E23-2D29-4DF5-9BE4-A2CF584AE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1854200"/>
            <a:ext cx="515937" cy="3551238"/>
          </a:xfrm>
          <a:prstGeom prst="rect">
            <a:avLst/>
          </a:prstGeom>
          <a:solidFill>
            <a:srgbClr val="0099FF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1" name="Rectangle 27">
            <a:extLst>
              <a:ext uri="{FF2B5EF4-FFF2-40B4-BE49-F238E27FC236}">
                <a16:creationId xmlns:a16="http://schemas.microsoft.com/office/drawing/2014/main" xmlns="" id="{03D8C057-DC04-4843-8D56-771B3B9F1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171700"/>
            <a:ext cx="515937" cy="3233738"/>
          </a:xfrm>
          <a:prstGeom prst="rect">
            <a:avLst/>
          </a:prstGeom>
          <a:solidFill>
            <a:srgbClr val="0099FF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2" name="Rectangle 28">
            <a:extLst>
              <a:ext uri="{FF2B5EF4-FFF2-40B4-BE49-F238E27FC236}">
                <a16:creationId xmlns:a16="http://schemas.microsoft.com/office/drawing/2014/main" xmlns="" id="{AB36FEA4-7B9C-484F-8601-0A4821080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3" y="1973263"/>
            <a:ext cx="515937" cy="3432175"/>
          </a:xfrm>
          <a:prstGeom prst="rect">
            <a:avLst/>
          </a:prstGeom>
          <a:solidFill>
            <a:srgbClr val="0099FF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xmlns="" id="{62E50370-F08C-4F94-ABB2-8AE37F4D2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2012950"/>
            <a:ext cx="514350" cy="3392488"/>
          </a:xfrm>
          <a:prstGeom prst="rect">
            <a:avLst/>
          </a:prstGeom>
          <a:solidFill>
            <a:srgbClr val="0099FF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xmlns="" id="{E398FB48-DA67-49E2-99FA-EEBC6C08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2589213"/>
            <a:ext cx="514350" cy="2816225"/>
          </a:xfrm>
          <a:prstGeom prst="rect">
            <a:avLst/>
          </a:prstGeom>
          <a:solidFill>
            <a:srgbClr val="00CCFF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5" name="Rectangle 31">
            <a:extLst>
              <a:ext uri="{FF2B5EF4-FFF2-40B4-BE49-F238E27FC236}">
                <a16:creationId xmlns:a16="http://schemas.microsoft.com/office/drawing/2014/main" xmlns="" id="{24719461-212E-421F-93BA-D28D08BE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2708275"/>
            <a:ext cx="515937" cy="2697163"/>
          </a:xfrm>
          <a:prstGeom prst="rect">
            <a:avLst/>
          </a:prstGeom>
          <a:solidFill>
            <a:srgbClr val="00CCFF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6" name="Rectangle 32">
            <a:extLst>
              <a:ext uri="{FF2B5EF4-FFF2-40B4-BE49-F238E27FC236}">
                <a16:creationId xmlns:a16="http://schemas.microsoft.com/office/drawing/2014/main" xmlns="" id="{A1788B08-5CBB-4491-B96A-08383668E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2727325"/>
            <a:ext cx="515937" cy="2678113"/>
          </a:xfrm>
          <a:prstGeom prst="rect">
            <a:avLst/>
          </a:prstGeom>
          <a:solidFill>
            <a:srgbClr val="00CCFF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7" name="Rectangle 33">
            <a:extLst>
              <a:ext uri="{FF2B5EF4-FFF2-40B4-BE49-F238E27FC236}">
                <a16:creationId xmlns:a16="http://schemas.microsoft.com/office/drawing/2014/main" xmlns="" id="{CD9A1DBB-12F5-4507-AC24-79341A8CB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988" y="2687638"/>
            <a:ext cx="515937" cy="2717800"/>
          </a:xfrm>
          <a:prstGeom prst="rect">
            <a:avLst/>
          </a:prstGeom>
          <a:solidFill>
            <a:srgbClr val="00CCFF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9" name="Rectangle 35">
            <a:extLst>
              <a:ext uri="{FF2B5EF4-FFF2-40B4-BE49-F238E27FC236}">
                <a16:creationId xmlns:a16="http://schemas.microsoft.com/office/drawing/2014/main" xmlns="" id="{40E56733-4875-41F1-B0A8-129089BC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3322638"/>
            <a:ext cx="515938" cy="2082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60" name="Rectangle 36">
            <a:extLst>
              <a:ext uri="{FF2B5EF4-FFF2-40B4-BE49-F238E27FC236}">
                <a16:creationId xmlns:a16="http://schemas.microsoft.com/office/drawing/2014/main" xmlns="" id="{92857B6B-C0BC-48A2-9B36-AEC049339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5" y="3282950"/>
            <a:ext cx="515938" cy="21224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61" name="Rectangle 37">
            <a:extLst>
              <a:ext uri="{FF2B5EF4-FFF2-40B4-BE49-F238E27FC236}">
                <a16:creationId xmlns:a16="http://schemas.microsoft.com/office/drawing/2014/main" xmlns="" id="{BA0A9637-383C-4FDD-A010-389EEB6DC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813" y="3224213"/>
            <a:ext cx="515937" cy="2181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8948" name="Freeform 38">
            <a:extLst>
              <a:ext uri="{FF2B5EF4-FFF2-40B4-BE49-F238E27FC236}">
                <a16:creationId xmlns:a16="http://schemas.microsoft.com/office/drawing/2014/main" xmlns="" id="{8CBB53E5-57FC-4A40-8015-DEFF1C9ED817}"/>
              </a:ext>
            </a:extLst>
          </p:cNvPr>
          <p:cNvSpPr>
            <a:spLocks noEditPoints="1"/>
          </p:cNvSpPr>
          <p:nvPr/>
        </p:nvSpPr>
        <p:spPr bwMode="auto">
          <a:xfrm>
            <a:off x="2122488" y="5346700"/>
            <a:ext cx="79375" cy="120650"/>
          </a:xfrm>
          <a:custGeom>
            <a:avLst/>
            <a:gdLst>
              <a:gd name="T0" fmla="*/ 52 w 254"/>
              <a:gd name="T1" fmla="*/ 225 h 379"/>
              <a:gd name="T2" fmla="*/ 61 w 254"/>
              <a:gd name="T3" fmla="*/ 280 h 379"/>
              <a:gd name="T4" fmla="*/ 68 w 254"/>
              <a:gd name="T5" fmla="*/ 299 h 379"/>
              <a:gd name="T6" fmla="*/ 79 w 254"/>
              <a:gd name="T7" fmla="*/ 315 h 379"/>
              <a:gd name="T8" fmla="*/ 100 w 254"/>
              <a:gd name="T9" fmla="*/ 331 h 379"/>
              <a:gd name="T10" fmla="*/ 126 w 254"/>
              <a:gd name="T11" fmla="*/ 336 h 379"/>
              <a:gd name="T12" fmla="*/ 146 w 254"/>
              <a:gd name="T13" fmla="*/ 334 h 379"/>
              <a:gd name="T14" fmla="*/ 162 w 254"/>
              <a:gd name="T15" fmla="*/ 326 h 379"/>
              <a:gd name="T16" fmla="*/ 185 w 254"/>
              <a:gd name="T17" fmla="*/ 299 h 379"/>
              <a:gd name="T18" fmla="*/ 198 w 254"/>
              <a:gd name="T19" fmla="*/ 255 h 379"/>
              <a:gd name="T20" fmla="*/ 202 w 254"/>
              <a:gd name="T21" fmla="*/ 190 h 379"/>
              <a:gd name="T22" fmla="*/ 198 w 254"/>
              <a:gd name="T23" fmla="*/ 127 h 379"/>
              <a:gd name="T24" fmla="*/ 189 w 254"/>
              <a:gd name="T25" fmla="*/ 90 h 379"/>
              <a:gd name="T26" fmla="*/ 180 w 254"/>
              <a:gd name="T27" fmla="*/ 73 h 379"/>
              <a:gd name="T28" fmla="*/ 162 w 254"/>
              <a:gd name="T29" fmla="*/ 53 h 379"/>
              <a:gd name="T30" fmla="*/ 146 w 254"/>
              <a:gd name="T31" fmla="*/ 47 h 379"/>
              <a:gd name="T32" fmla="*/ 116 w 254"/>
              <a:gd name="T33" fmla="*/ 44 h 379"/>
              <a:gd name="T34" fmla="*/ 100 w 254"/>
              <a:gd name="T35" fmla="*/ 49 h 379"/>
              <a:gd name="T36" fmla="*/ 86 w 254"/>
              <a:gd name="T37" fmla="*/ 58 h 379"/>
              <a:gd name="T38" fmla="*/ 68 w 254"/>
              <a:gd name="T39" fmla="*/ 80 h 379"/>
              <a:gd name="T40" fmla="*/ 55 w 254"/>
              <a:gd name="T41" fmla="*/ 127 h 379"/>
              <a:gd name="T42" fmla="*/ 51 w 254"/>
              <a:gd name="T43" fmla="*/ 190 h 379"/>
              <a:gd name="T44" fmla="*/ 1 w 254"/>
              <a:gd name="T45" fmla="*/ 168 h 379"/>
              <a:gd name="T46" fmla="*/ 5 w 254"/>
              <a:gd name="T47" fmla="*/ 127 h 379"/>
              <a:gd name="T48" fmla="*/ 13 w 254"/>
              <a:gd name="T49" fmla="*/ 91 h 379"/>
              <a:gd name="T50" fmla="*/ 25 w 254"/>
              <a:gd name="T51" fmla="*/ 62 h 379"/>
              <a:gd name="T52" fmla="*/ 41 w 254"/>
              <a:gd name="T53" fmla="*/ 37 h 379"/>
              <a:gd name="T54" fmla="*/ 61 w 254"/>
              <a:gd name="T55" fmla="*/ 20 h 379"/>
              <a:gd name="T56" fmla="*/ 98 w 254"/>
              <a:gd name="T57" fmla="*/ 4 h 379"/>
              <a:gd name="T58" fmla="*/ 141 w 254"/>
              <a:gd name="T59" fmla="*/ 1 h 379"/>
              <a:gd name="T60" fmla="*/ 168 w 254"/>
              <a:gd name="T61" fmla="*/ 8 h 379"/>
              <a:gd name="T62" fmla="*/ 192 w 254"/>
              <a:gd name="T63" fmla="*/ 20 h 379"/>
              <a:gd name="T64" fmla="*/ 212 w 254"/>
              <a:gd name="T65" fmla="*/ 37 h 379"/>
              <a:gd name="T66" fmla="*/ 228 w 254"/>
              <a:gd name="T67" fmla="*/ 62 h 379"/>
              <a:gd name="T68" fmla="*/ 240 w 254"/>
              <a:gd name="T69" fmla="*/ 91 h 379"/>
              <a:gd name="T70" fmla="*/ 251 w 254"/>
              <a:gd name="T71" fmla="*/ 146 h 379"/>
              <a:gd name="T72" fmla="*/ 252 w 254"/>
              <a:gd name="T73" fmla="*/ 214 h 379"/>
              <a:gd name="T74" fmla="*/ 249 w 254"/>
              <a:gd name="T75" fmla="*/ 254 h 379"/>
              <a:gd name="T76" fmla="*/ 240 w 254"/>
              <a:gd name="T77" fmla="*/ 290 h 379"/>
              <a:gd name="T78" fmla="*/ 235 w 254"/>
              <a:gd name="T79" fmla="*/ 306 h 379"/>
              <a:gd name="T80" fmla="*/ 224 w 254"/>
              <a:gd name="T81" fmla="*/ 326 h 379"/>
              <a:gd name="T82" fmla="*/ 212 w 254"/>
              <a:gd name="T83" fmla="*/ 344 h 379"/>
              <a:gd name="T84" fmla="*/ 192 w 254"/>
              <a:gd name="T85" fmla="*/ 361 h 379"/>
              <a:gd name="T86" fmla="*/ 168 w 254"/>
              <a:gd name="T87" fmla="*/ 373 h 379"/>
              <a:gd name="T88" fmla="*/ 126 w 254"/>
              <a:gd name="T89" fmla="*/ 379 h 379"/>
              <a:gd name="T90" fmla="*/ 98 w 254"/>
              <a:gd name="T91" fmla="*/ 377 h 379"/>
              <a:gd name="T92" fmla="*/ 72 w 254"/>
              <a:gd name="T93" fmla="*/ 368 h 379"/>
              <a:gd name="T94" fmla="*/ 50 w 254"/>
              <a:gd name="T95" fmla="*/ 352 h 379"/>
              <a:gd name="T96" fmla="*/ 33 w 254"/>
              <a:gd name="T97" fmla="*/ 331 h 379"/>
              <a:gd name="T98" fmla="*/ 8 w 254"/>
              <a:gd name="T99" fmla="*/ 272 h 379"/>
              <a:gd name="T100" fmla="*/ 0 w 254"/>
              <a:gd name="T101" fmla="*/ 190 h 3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9"/>
              <a:gd name="T155" fmla="*/ 254 w 254"/>
              <a:gd name="T156" fmla="*/ 379 h 3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9">
                <a:moveTo>
                  <a:pt x="51" y="190"/>
                </a:moveTo>
                <a:lnTo>
                  <a:pt x="52" y="225"/>
                </a:lnTo>
                <a:lnTo>
                  <a:pt x="55" y="255"/>
                </a:lnTo>
                <a:lnTo>
                  <a:pt x="61" y="280"/>
                </a:lnTo>
                <a:lnTo>
                  <a:pt x="65" y="291"/>
                </a:lnTo>
                <a:lnTo>
                  <a:pt x="68" y="299"/>
                </a:lnTo>
                <a:lnTo>
                  <a:pt x="73" y="308"/>
                </a:lnTo>
                <a:lnTo>
                  <a:pt x="79" y="315"/>
                </a:lnTo>
                <a:lnTo>
                  <a:pt x="92" y="326"/>
                </a:lnTo>
                <a:lnTo>
                  <a:pt x="100" y="331"/>
                </a:lnTo>
                <a:lnTo>
                  <a:pt x="108" y="334"/>
                </a:lnTo>
                <a:lnTo>
                  <a:pt x="126" y="336"/>
                </a:lnTo>
                <a:lnTo>
                  <a:pt x="136" y="335"/>
                </a:lnTo>
                <a:lnTo>
                  <a:pt x="146" y="334"/>
                </a:lnTo>
                <a:lnTo>
                  <a:pt x="153" y="331"/>
                </a:lnTo>
                <a:lnTo>
                  <a:pt x="162" y="326"/>
                </a:lnTo>
                <a:lnTo>
                  <a:pt x="174" y="315"/>
                </a:lnTo>
                <a:lnTo>
                  <a:pt x="185" y="299"/>
                </a:lnTo>
                <a:lnTo>
                  <a:pt x="192" y="280"/>
                </a:lnTo>
                <a:lnTo>
                  <a:pt x="198" y="255"/>
                </a:lnTo>
                <a:lnTo>
                  <a:pt x="201" y="225"/>
                </a:lnTo>
                <a:lnTo>
                  <a:pt x="202" y="190"/>
                </a:lnTo>
                <a:lnTo>
                  <a:pt x="201" y="156"/>
                </a:lnTo>
                <a:lnTo>
                  <a:pt x="198" y="127"/>
                </a:lnTo>
                <a:lnTo>
                  <a:pt x="192" y="101"/>
                </a:lnTo>
                <a:lnTo>
                  <a:pt x="189" y="90"/>
                </a:lnTo>
                <a:lnTo>
                  <a:pt x="185" y="80"/>
                </a:lnTo>
                <a:lnTo>
                  <a:pt x="180" y="73"/>
                </a:lnTo>
                <a:lnTo>
                  <a:pt x="174" y="64"/>
                </a:lnTo>
                <a:lnTo>
                  <a:pt x="162" y="53"/>
                </a:lnTo>
                <a:lnTo>
                  <a:pt x="153" y="49"/>
                </a:lnTo>
                <a:lnTo>
                  <a:pt x="146" y="47"/>
                </a:lnTo>
                <a:lnTo>
                  <a:pt x="126" y="44"/>
                </a:lnTo>
                <a:lnTo>
                  <a:pt x="116" y="44"/>
                </a:lnTo>
                <a:lnTo>
                  <a:pt x="108" y="47"/>
                </a:lnTo>
                <a:lnTo>
                  <a:pt x="100" y="49"/>
                </a:lnTo>
                <a:lnTo>
                  <a:pt x="92" y="53"/>
                </a:lnTo>
                <a:lnTo>
                  <a:pt x="86" y="58"/>
                </a:lnTo>
                <a:lnTo>
                  <a:pt x="79" y="64"/>
                </a:lnTo>
                <a:lnTo>
                  <a:pt x="68" y="80"/>
                </a:lnTo>
                <a:lnTo>
                  <a:pt x="61" y="101"/>
                </a:lnTo>
                <a:lnTo>
                  <a:pt x="55" y="127"/>
                </a:lnTo>
                <a:lnTo>
                  <a:pt x="52" y="156"/>
                </a:lnTo>
                <a:lnTo>
                  <a:pt x="51" y="190"/>
                </a:lnTo>
                <a:close/>
                <a:moveTo>
                  <a:pt x="0" y="190"/>
                </a:moveTo>
                <a:lnTo>
                  <a:pt x="1" y="168"/>
                </a:lnTo>
                <a:lnTo>
                  <a:pt x="2" y="146"/>
                </a:lnTo>
                <a:lnTo>
                  <a:pt x="5" y="127"/>
                </a:lnTo>
                <a:lnTo>
                  <a:pt x="8" y="108"/>
                </a:lnTo>
                <a:lnTo>
                  <a:pt x="13" y="91"/>
                </a:lnTo>
                <a:lnTo>
                  <a:pt x="18" y="75"/>
                </a:lnTo>
                <a:lnTo>
                  <a:pt x="25" y="62"/>
                </a:lnTo>
                <a:lnTo>
                  <a:pt x="33" y="48"/>
                </a:lnTo>
                <a:lnTo>
                  <a:pt x="41" y="37"/>
                </a:lnTo>
                <a:lnTo>
                  <a:pt x="50" y="27"/>
                </a:lnTo>
                <a:lnTo>
                  <a:pt x="61" y="20"/>
                </a:lnTo>
                <a:lnTo>
                  <a:pt x="72" y="13"/>
                </a:lnTo>
                <a:lnTo>
                  <a:pt x="98" y="4"/>
                </a:lnTo>
                <a:lnTo>
                  <a:pt x="126" y="0"/>
                </a:lnTo>
                <a:lnTo>
                  <a:pt x="141" y="1"/>
                </a:lnTo>
                <a:lnTo>
                  <a:pt x="155" y="4"/>
                </a:lnTo>
                <a:lnTo>
                  <a:pt x="168" y="8"/>
                </a:lnTo>
                <a:lnTo>
                  <a:pt x="180" y="13"/>
                </a:lnTo>
                <a:lnTo>
                  <a:pt x="192" y="20"/>
                </a:lnTo>
                <a:lnTo>
                  <a:pt x="202" y="27"/>
                </a:lnTo>
                <a:lnTo>
                  <a:pt x="212" y="37"/>
                </a:lnTo>
                <a:lnTo>
                  <a:pt x="220" y="48"/>
                </a:lnTo>
                <a:lnTo>
                  <a:pt x="228" y="62"/>
                </a:lnTo>
                <a:lnTo>
                  <a:pt x="235" y="75"/>
                </a:lnTo>
                <a:lnTo>
                  <a:pt x="240" y="91"/>
                </a:lnTo>
                <a:lnTo>
                  <a:pt x="245" y="108"/>
                </a:lnTo>
                <a:lnTo>
                  <a:pt x="251" y="146"/>
                </a:lnTo>
                <a:lnTo>
                  <a:pt x="254" y="190"/>
                </a:lnTo>
                <a:lnTo>
                  <a:pt x="252" y="214"/>
                </a:lnTo>
                <a:lnTo>
                  <a:pt x="251" y="234"/>
                </a:lnTo>
                <a:lnTo>
                  <a:pt x="249" y="254"/>
                </a:lnTo>
                <a:lnTo>
                  <a:pt x="245" y="272"/>
                </a:lnTo>
                <a:lnTo>
                  <a:pt x="240" y="290"/>
                </a:lnTo>
                <a:lnTo>
                  <a:pt x="238" y="298"/>
                </a:lnTo>
                <a:lnTo>
                  <a:pt x="235" y="306"/>
                </a:lnTo>
                <a:lnTo>
                  <a:pt x="228" y="319"/>
                </a:lnTo>
                <a:lnTo>
                  <a:pt x="224" y="326"/>
                </a:lnTo>
                <a:lnTo>
                  <a:pt x="220" y="331"/>
                </a:lnTo>
                <a:lnTo>
                  <a:pt x="212" y="344"/>
                </a:lnTo>
                <a:lnTo>
                  <a:pt x="202" y="352"/>
                </a:lnTo>
                <a:lnTo>
                  <a:pt x="192" y="361"/>
                </a:lnTo>
                <a:lnTo>
                  <a:pt x="180" y="368"/>
                </a:lnTo>
                <a:lnTo>
                  <a:pt x="168" y="373"/>
                </a:lnTo>
                <a:lnTo>
                  <a:pt x="155" y="377"/>
                </a:lnTo>
                <a:lnTo>
                  <a:pt x="126" y="379"/>
                </a:lnTo>
                <a:lnTo>
                  <a:pt x="111" y="379"/>
                </a:lnTo>
                <a:lnTo>
                  <a:pt x="98" y="377"/>
                </a:lnTo>
                <a:lnTo>
                  <a:pt x="84" y="373"/>
                </a:lnTo>
                <a:lnTo>
                  <a:pt x="72" y="368"/>
                </a:lnTo>
                <a:lnTo>
                  <a:pt x="61" y="361"/>
                </a:lnTo>
                <a:lnTo>
                  <a:pt x="50" y="352"/>
                </a:lnTo>
                <a:lnTo>
                  <a:pt x="41" y="344"/>
                </a:lnTo>
                <a:lnTo>
                  <a:pt x="33" y="331"/>
                </a:lnTo>
                <a:lnTo>
                  <a:pt x="18" y="306"/>
                </a:lnTo>
                <a:lnTo>
                  <a:pt x="8" y="272"/>
                </a:lnTo>
                <a:lnTo>
                  <a:pt x="2" y="234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49" name="Freeform 41">
            <a:extLst>
              <a:ext uri="{FF2B5EF4-FFF2-40B4-BE49-F238E27FC236}">
                <a16:creationId xmlns:a16="http://schemas.microsoft.com/office/drawing/2014/main" xmlns="" id="{B6DD3EC6-1F5B-4C22-8974-D21AC2A4842E}"/>
              </a:ext>
            </a:extLst>
          </p:cNvPr>
          <p:cNvSpPr>
            <a:spLocks/>
          </p:cNvSpPr>
          <p:nvPr/>
        </p:nvSpPr>
        <p:spPr bwMode="auto">
          <a:xfrm>
            <a:off x="2024063" y="4949825"/>
            <a:ext cx="79375" cy="117475"/>
          </a:xfrm>
          <a:custGeom>
            <a:avLst/>
            <a:gdLst>
              <a:gd name="T0" fmla="*/ 0 w 251"/>
              <a:gd name="T1" fmla="*/ 365 h 368"/>
              <a:gd name="T2" fmla="*/ 2 w 251"/>
              <a:gd name="T3" fmla="*/ 338 h 368"/>
              <a:gd name="T4" fmla="*/ 7 w 251"/>
              <a:gd name="T5" fmla="*/ 314 h 368"/>
              <a:gd name="T6" fmla="*/ 16 w 251"/>
              <a:gd name="T7" fmla="*/ 292 h 368"/>
              <a:gd name="T8" fmla="*/ 28 w 251"/>
              <a:gd name="T9" fmla="*/ 272 h 368"/>
              <a:gd name="T10" fmla="*/ 65 w 251"/>
              <a:gd name="T11" fmla="*/ 237 h 368"/>
              <a:gd name="T12" fmla="*/ 115 w 251"/>
              <a:gd name="T13" fmla="*/ 205 h 368"/>
              <a:gd name="T14" fmla="*/ 159 w 251"/>
              <a:gd name="T15" fmla="*/ 179 h 368"/>
              <a:gd name="T16" fmla="*/ 180 w 251"/>
              <a:gd name="T17" fmla="*/ 162 h 368"/>
              <a:gd name="T18" fmla="*/ 197 w 251"/>
              <a:gd name="T19" fmla="*/ 132 h 368"/>
              <a:gd name="T20" fmla="*/ 201 w 251"/>
              <a:gd name="T21" fmla="*/ 108 h 368"/>
              <a:gd name="T22" fmla="*/ 200 w 251"/>
              <a:gd name="T23" fmla="*/ 94 h 368"/>
              <a:gd name="T24" fmla="*/ 196 w 251"/>
              <a:gd name="T25" fmla="*/ 82 h 368"/>
              <a:gd name="T26" fmla="*/ 190 w 251"/>
              <a:gd name="T27" fmla="*/ 71 h 368"/>
              <a:gd name="T28" fmla="*/ 170 w 251"/>
              <a:gd name="T29" fmla="*/ 54 h 368"/>
              <a:gd name="T30" fmla="*/ 143 w 251"/>
              <a:gd name="T31" fmla="*/ 44 h 368"/>
              <a:gd name="T32" fmla="*/ 120 w 251"/>
              <a:gd name="T33" fmla="*/ 44 h 368"/>
              <a:gd name="T34" fmla="*/ 104 w 251"/>
              <a:gd name="T35" fmla="*/ 47 h 368"/>
              <a:gd name="T36" fmla="*/ 86 w 251"/>
              <a:gd name="T37" fmla="*/ 56 h 368"/>
              <a:gd name="T38" fmla="*/ 67 w 251"/>
              <a:gd name="T39" fmla="*/ 78 h 368"/>
              <a:gd name="T40" fmla="*/ 58 w 251"/>
              <a:gd name="T41" fmla="*/ 109 h 368"/>
              <a:gd name="T42" fmla="*/ 56 w 251"/>
              <a:gd name="T43" fmla="*/ 132 h 368"/>
              <a:gd name="T44" fmla="*/ 9 w 251"/>
              <a:gd name="T45" fmla="*/ 126 h 368"/>
              <a:gd name="T46" fmla="*/ 11 w 251"/>
              <a:gd name="T47" fmla="*/ 98 h 368"/>
              <a:gd name="T48" fmla="*/ 17 w 251"/>
              <a:gd name="T49" fmla="*/ 74 h 368"/>
              <a:gd name="T50" fmla="*/ 27 w 251"/>
              <a:gd name="T51" fmla="*/ 51 h 368"/>
              <a:gd name="T52" fmla="*/ 42 w 251"/>
              <a:gd name="T53" fmla="*/ 33 h 368"/>
              <a:gd name="T54" fmla="*/ 59 w 251"/>
              <a:gd name="T55" fmla="*/ 20 h 368"/>
              <a:gd name="T56" fmla="*/ 80 w 251"/>
              <a:gd name="T57" fmla="*/ 9 h 368"/>
              <a:gd name="T58" fmla="*/ 130 w 251"/>
              <a:gd name="T59" fmla="*/ 0 h 368"/>
              <a:gd name="T60" fmla="*/ 156 w 251"/>
              <a:gd name="T61" fmla="*/ 2 h 368"/>
              <a:gd name="T62" fmla="*/ 180 w 251"/>
              <a:gd name="T63" fmla="*/ 9 h 368"/>
              <a:gd name="T64" fmla="*/ 210 w 251"/>
              <a:gd name="T65" fmla="*/ 23 h 368"/>
              <a:gd name="T66" fmla="*/ 226 w 251"/>
              <a:gd name="T67" fmla="*/ 38 h 368"/>
              <a:gd name="T68" fmla="*/ 238 w 251"/>
              <a:gd name="T69" fmla="*/ 55 h 368"/>
              <a:gd name="T70" fmla="*/ 249 w 251"/>
              <a:gd name="T71" fmla="*/ 86 h 368"/>
              <a:gd name="T72" fmla="*/ 250 w 251"/>
              <a:gd name="T73" fmla="*/ 127 h 368"/>
              <a:gd name="T74" fmla="*/ 240 w 251"/>
              <a:gd name="T75" fmla="*/ 161 h 368"/>
              <a:gd name="T76" fmla="*/ 232 w 251"/>
              <a:gd name="T77" fmla="*/ 175 h 368"/>
              <a:gd name="T78" fmla="*/ 207 w 251"/>
              <a:gd name="T79" fmla="*/ 202 h 368"/>
              <a:gd name="T80" fmla="*/ 172 w 251"/>
              <a:gd name="T81" fmla="*/ 224 h 368"/>
              <a:gd name="T82" fmla="*/ 108 w 251"/>
              <a:gd name="T83" fmla="*/ 259 h 368"/>
              <a:gd name="T84" fmla="*/ 82 w 251"/>
              <a:gd name="T85" fmla="*/ 278 h 368"/>
              <a:gd name="T86" fmla="*/ 64 w 251"/>
              <a:gd name="T87" fmla="*/ 299 h 368"/>
              <a:gd name="T88" fmla="*/ 53 w 251"/>
              <a:gd name="T89" fmla="*/ 322 h 368"/>
              <a:gd name="T90" fmla="*/ 251 w 251"/>
              <a:gd name="T91" fmla="*/ 368 h 36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1"/>
              <a:gd name="T139" fmla="*/ 0 h 368"/>
              <a:gd name="T140" fmla="*/ 251 w 251"/>
              <a:gd name="T141" fmla="*/ 368 h 36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1" h="368">
                <a:moveTo>
                  <a:pt x="0" y="368"/>
                </a:moveTo>
                <a:lnTo>
                  <a:pt x="0" y="365"/>
                </a:lnTo>
                <a:lnTo>
                  <a:pt x="1" y="351"/>
                </a:lnTo>
                <a:lnTo>
                  <a:pt x="2" y="338"/>
                </a:lnTo>
                <a:lnTo>
                  <a:pt x="4" y="326"/>
                </a:lnTo>
                <a:lnTo>
                  <a:pt x="7" y="314"/>
                </a:lnTo>
                <a:lnTo>
                  <a:pt x="11" y="303"/>
                </a:lnTo>
                <a:lnTo>
                  <a:pt x="16" y="292"/>
                </a:lnTo>
                <a:lnTo>
                  <a:pt x="22" y="282"/>
                </a:lnTo>
                <a:lnTo>
                  <a:pt x="28" y="272"/>
                </a:lnTo>
                <a:lnTo>
                  <a:pt x="44" y="254"/>
                </a:lnTo>
                <a:lnTo>
                  <a:pt x="65" y="237"/>
                </a:lnTo>
                <a:lnTo>
                  <a:pt x="88" y="221"/>
                </a:lnTo>
                <a:lnTo>
                  <a:pt x="115" y="205"/>
                </a:lnTo>
                <a:lnTo>
                  <a:pt x="147" y="188"/>
                </a:lnTo>
                <a:lnTo>
                  <a:pt x="159" y="179"/>
                </a:lnTo>
                <a:lnTo>
                  <a:pt x="170" y="172"/>
                </a:lnTo>
                <a:lnTo>
                  <a:pt x="180" y="162"/>
                </a:lnTo>
                <a:lnTo>
                  <a:pt x="188" y="153"/>
                </a:lnTo>
                <a:lnTo>
                  <a:pt x="197" y="132"/>
                </a:lnTo>
                <a:lnTo>
                  <a:pt x="200" y="120"/>
                </a:lnTo>
                <a:lnTo>
                  <a:pt x="201" y="108"/>
                </a:lnTo>
                <a:lnTo>
                  <a:pt x="200" y="102"/>
                </a:lnTo>
                <a:lnTo>
                  <a:pt x="200" y="94"/>
                </a:lnTo>
                <a:lnTo>
                  <a:pt x="197" y="88"/>
                </a:lnTo>
                <a:lnTo>
                  <a:pt x="196" y="82"/>
                </a:lnTo>
                <a:lnTo>
                  <a:pt x="193" y="76"/>
                </a:lnTo>
                <a:lnTo>
                  <a:pt x="190" y="71"/>
                </a:lnTo>
                <a:lnTo>
                  <a:pt x="181" y="61"/>
                </a:lnTo>
                <a:lnTo>
                  <a:pt x="170" y="54"/>
                </a:lnTo>
                <a:lnTo>
                  <a:pt x="158" y="48"/>
                </a:lnTo>
                <a:lnTo>
                  <a:pt x="143" y="44"/>
                </a:lnTo>
                <a:lnTo>
                  <a:pt x="128" y="43"/>
                </a:lnTo>
                <a:lnTo>
                  <a:pt x="120" y="44"/>
                </a:lnTo>
                <a:lnTo>
                  <a:pt x="112" y="44"/>
                </a:lnTo>
                <a:lnTo>
                  <a:pt x="104" y="47"/>
                </a:lnTo>
                <a:lnTo>
                  <a:pt x="98" y="49"/>
                </a:lnTo>
                <a:lnTo>
                  <a:pt x="86" y="56"/>
                </a:lnTo>
                <a:lnTo>
                  <a:pt x="76" y="66"/>
                </a:lnTo>
                <a:lnTo>
                  <a:pt x="67" y="78"/>
                </a:lnTo>
                <a:lnTo>
                  <a:pt x="61" y="93"/>
                </a:lnTo>
                <a:lnTo>
                  <a:pt x="58" y="109"/>
                </a:lnTo>
                <a:lnTo>
                  <a:pt x="56" y="129"/>
                </a:lnTo>
                <a:lnTo>
                  <a:pt x="56" y="132"/>
                </a:lnTo>
                <a:lnTo>
                  <a:pt x="9" y="132"/>
                </a:lnTo>
                <a:lnTo>
                  <a:pt x="9" y="126"/>
                </a:lnTo>
                <a:lnTo>
                  <a:pt x="9" y="112"/>
                </a:lnTo>
                <a:lnTo>
                  <a:pt x="11" y="98"/>
                </a:lnTo>
                <a:lnTo>
                  <a:pt x="14" y="86"/>
                </a:lnTo>
                <a:lnTo>
                  <a:pt x="17" y="74"/>
                </a:lnTo>
                <a:lnTo>
                  <a:pt x="22" y="63"/>
                </a:lnTo>
                <a:lnTo>
                  <a:pt x="27" y="51"/>
                </a:lnTo>
                <a:lnTo>
                  <a:pt x="34" y="42"/>
                </a:lnTo>
                <a:lnTo>
                  <a:pt x="42" y="33"/>
                </a:lnTo>
                <a:lnTo>
                  <a:pt x="50" y="26"/>
                </a:lnTo>
                <a:lnTo>
                  <a:pt x="59" y="20"/>
                </a:lnTo>
                <a:lnTo>
                  <a:pt x="69" y="13"/>
                </a:lnTo>
                <a:lnTo>
                  <a:pt x="80" y="9"/>
                </a:lnTo>
                <a:lnTo>
                  <a:pt x="104" y="2"/>
                </a:lnTo>
                <a:lnTo>
                  <a:pt x="130" y="0"/>
                </a:lnTo>
                <a:lnTo>
                  <a:pt x="143" y="1"/>
                </a:lnTo>
                <a:lnTo>
                  <a:pt x="156" y="2"/>
                </a:lnTo>
                <a:lnTo>
                  <a:pt x="168" y="5"/>
                </a:lnTo>
                <a:lnTo>
                  <a:pt x="180" y="9"/>
                </a:lnTo>
                <a:lnTo>
                  <a:pt x="200" y="17"/>
                </a:lnTo>
                <a:lnTo>
                  <a:pt x="210" y="23"/>
                </a:lnTo>
                <a:lnTo>
                  <a:pt x="218" y="29"/>
                </a:lnTo>
                <a:lnTo>
                  <a:pt x="226" y="38"/>
                </a:lnTo>
                <a:lnTo>
                  <a:pt x="232" y="45"/>
                </a:lnTo>
                <a:lnTo>
                  <a:pt x="238" y="55"/>
                </a:lnTo>
                <a:lnTo>
                  <a:pt x="243" y="65"/>
                </a:lnTo>
                <a:lnTo>
                  <a:pt x="249" y="86"/>
                </a:lnTo>
                <a:lnTo>
                  <a:pt x="251" y="109"/>
                </a:lnTo>
                <a:lnTo>
                  <a:pt x="250" y="127"/>
                </a:lnTo>
                <a:lnTo>
                  <a:pt x="246" y="145"/>
                </a:lnTo>
                <a:lnTo>
                  <a:pt x="240" y="161"/>
                </a:lnTo>
                <a:lnTo>
                  <a:pt x="237" y="168"/>
                </a:lnTo>
                <a:lnTo>
                  <a:pt x="232" y="175"/>
                </a:lnTo>
                <a:lnTo>
                  <a:pt x="221" y="189"/>
                </a:lnTo>
                <a:lnTo>
                  <a:pt x="207" y="202"/>
                </a:lnTo>
                <a:lnTo>
                  <a:pt x="191" y="213"/>
                </a:lnTo>
                <a:lnTo>
                  <a:pt x="172" y="224"/>
                </a:lnTo>
                <a:lnTo>
                  <a:pt x="141" y="240"/>
                </a:lnTo>
                <a:lnTo>
                  <a:pt x="108" y="259"/>
                </a:lnTo>
                <a:lnTo>
                  <a:pt x="94" y="268"/>
                </a:lnTo>
                <a:lnTo>
                  <a:pt x="82" y="278"/>
                </a:lnTo>
                <a:lnTo>
                  <a:pt x="72" y="288"/>
                </a:lnTo>
                <a:lnTo>
                  <a:pt x="64" y="299"/>
                </a:lnTo>
                <a:lnTo>
                  <a:pt x="58" y="310"/>
                </a:lnTo>
                <a:lnTo>
                  <a:pt x="53" y="322"/>
                </a:lnTo>
                <a:lnTo>
                  <a:pt x="251" y="322"/>
                </a:lnTo>
                <a:lnTo>
                  <a:pt x="251" y="368"/>
                </a:lnTo>
                <a:lnTo>
                  <a:pt x="0" y="3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50" name="Freeform 42">
            <a:extLst>
              <a:ext uri="{FF2B5EF4-FFF2-40B4-BE49-F238E27FC236}">
                <a16:creationId xmlns:a16="http://schemas.microsoft.com/office/drawing/2014/main" xmlns="" id="{BCD45B30-E8E0-435C-BC62-E7C0FA1ED6D8}"/>
              </a:ext>
            </a:extLst>
          </p:cNvPr>
          <p:cNvSpPr>
            <a:spLocks noEditPoints="1"/>
          </p:cNvSpPr>
          <p:nvPr/>
        </p:nvSpPr>
        <p:spPr bwMode="auto">
          <a:xfrm>
            <a:off x="2122488" y="4949825"/>
            <a:ext cx="79375" cy="120650"/>
          </a:xfrm>
          <a:custGeom>
            <a:avLst/>
            <a:gdLst>
              <a:gd name="T0" fmla="*/ 52 w 254"/>
              <a:gd name="T1" fmla="*/ 224 h 379"/>
              <a:gd name="T2" fmla="*/ 61 w 254"/>
              <a:gd name="T3" fmla="*/ 278 h 379"/>
              <a:gd name="T4" fmla="*/ 68 w 254"/>
              <a:gd name="T5" fmla="*/ 299 h 379"/>
              <a:gd name="T6" fmla="*/ 79 w 254"/>
              <a:gd name="T7" fmla="*/ 315 h 379"/>
              <a:gd name="T8" fmla="*/ 100 w 254"/>
              <a:gd name="T9" fmla="*/ 330 h 379"/>
              <a:gd name="T10" fmla="*/ 126 w 254"/>
              <a:gd name="T11" fmla="*/ 335 h 379"/>
              <a:gd name="T12" fmla="*/ 146 w 254"/>
              <a:gd name="T13" fmla="*/ 332 h 379"/>
              <a:gd name="T14" fmla="*/ 162 w 254"/>
              <a:gd name="T15" fmla="*/ 326 h 379"/>
              <a:gd name="T16" fmla="*/ 185 w 254"/>
              <a:gd name="T17" fmla="*/ 299 h 379"/>
              <a:gd name="T18" fmla="*/ 198 w 254"/>
              <a:gd name="T19" fmla="*/ 254 h 379"/>
              <a:gd name="T20" fmla="*/ 202 w 254"/>
              <a:gd name="T21" fmla="*/ 190 h 379"/>
              <a:gd name="T22" fmla="*/ 198 w 254"/>
              <a:gd name="T23" fmla="*/ 125 h 379"/>
              <a:gd name="T24" fmla="*/ 189 w 254"/>
              <a:gd name="T25" fmla="*/ 89 h 379"/>
              <a:gd name="T26" fmla="*/ 180 w 254"/>
              <a:gd name="T27" fmla="*/ 71 h 379"/>
              <a:gd name="T28" fmla="*/ 162 w 254"/>
              <a:gd name="T29" fmla="*/ 53 h 379"/>
              <a:gd name="T30" fmla="*/ 146 w 254"/>
              <a:gd name="T31" fmla="*/ 45 h 379"/>
              <a:gd name="T32" fmla="*/ 116 w 254"/>
              <a:gd name="T33" fmla="*/ 44 h 379"/>
              <a:gd name="T34" fmla="*/ 100 w 254"/>
              <a:gd name="T35" fmla="*/ 48 h 379"/>
              <a:gd name="T36" fmla="*/ 86 w 254"/>
              <a:gd name="T37" fmla="*/ 58 h 379"/>
              <a:gd name="T38" fmla="*/ 68 w 254"/>
              <a:gd name="T39" fmla="*/ 80 h 379"/>
              <a:gd name="T40" fmla="*/ 55 w 254"/>
              <a:gd name="T41" fmla="*/ 125 h 379"/>
              <a:gd name="T42" fmla="*/ 51 w 254"/>
              <a:gd name="T43" fmla="*/ 190 h 379"/>
              <a:gd name="T44" fmla="*/ 1 w 254"/>
              <a:gd name="T45" fmla="*/ 167 h 379"/>
              <a:gd name="T46" fmla="*/ 5 w 254"/>
              <a:gd name="T47" fmla="*/ 126 h 379"/>
              <a:gd name="T48" fmla="*/ 13 w 254"/>
              <a:gd name="T49" fmla="*/ 91 h 379"/>
              <a:gd name="T50" fmla="*/ 25 w 254"/>
              <a:gd name="T51" fmla="*/ 60 h 379"/>
              <a:gd name="T52" fmla="*/ 41 w 254"/>
              <a:gd name="T53" fmla="*/ 37 h 379"/>
              <a:gd name="T54" fmla="*/ 61 w 254"/>
              <a:gd name="T55" fmla="*/ 20 h 379"/>
              <a:gd name="T56" fmla="*/ 98 w 254"/>
              <a:gd name="T57" fmla="*/ 4 h 379"/>
              <a:gd name="T58" fmla="*/ 141 w 254"/>
              <a:gd name="T59" fmla="*/ 1 h 379"/>
              <a:gd name="T60" fmla="*/ 168 w 254"/>
              <a:gd name="T61" fmla="*/ 7 h 379"/>
              <a:gd name="T62" fmla="*/ 192 w 254"/>
              <a:gd name="T63" fmla="*/ 20 h 379"/>
              <a:gd name="T64" fmla="*/ 212 w 254"/>
              <a:gd name="T65" fmla="*/ 37 h 379"/>
              <a:gd name="T66" fmla="*/ 228 w 254"/>
              <a:gd name="T67" fmla="*/ 60 h 379"/>
              <a:gd name="T68" fmla="*/ 240 w 254"/>
              <a:gd name="T69" fmla="*/ 91 h 379"/>
              <a:gd name="T70" fmla="*/ 251 w 254"/>
              <a:gd name="T71" fmla="*/ 146 h 379"/>
              <a:gd name="T72" fmla="*/ 252 w 254"/>
              <a:gd name="T73" fmla="*/ 212 h 379"/>
              <a:gd name="T74" fmla="*/ 249 w 254"/>
              <a:gd name="T75" fmla="*/ 254 h 379"/>
              <a:gd name="T76" fmla="*/ 240 w 254"/>
              <a:gd name="T77" fmla="*/ 289 h 379"/>
              <a:gd name="T78" fmla="*/ 235 w 254"/>
              <a:gd name="T79" fmla="*/ 304 h 379"/>
              <a:gd name="T80" fmla="*/ 224 w 254"/>
              <a:gd name="T81" fmla="*/ 325 h 379"/>
              <a:gd name="T82" fmla="*/ 212 w 254"/>
              <a:gd name="T83" fmla="*/ 342 h 379"/>
              <a:gd name="T84" fmla="*/ 192 w 254"/>
              <a:gd name="T85" fmla="*/ 360 h 379"/>
              <a:gd name="T86" fmla="*/ 168 w 254"/>
              <a:gd name="T87" fmla="*/ 371 h 379"/>
              <a:gd name="T88" fmla="*/ 126 w 254"/>
              <a:gd name="T89" fmla="*/ 379 h 379"/>
              <a:gd name="T90" fmla="*/ 98 w 254"/>
              <a:gd name="T91" fmla="*/ 375 h 379"/>
              <a:gd name="T92" fmla="*/ 72 w 254"/>
              <a:gd name="T93" fmla="*/ 367 h 379"/>
              <a:gd name="T94" fmla="*/ 50 w 254"/>
              <a:gd name="T95" fmla="*/ 352 h 379"/>
              <a:gd name="T96" fmla="*/ 33 w 254"/>
              <a:gd name="T97" fmla="*/ 331 h 379"/>
              <a:gd name="T98" fmla="*/ 8 w 254"/>
              <a:gd name="T99" fmla="*/ 272 h 379"/>
              <a:gd name="T100" fmla="*/ 0 w 254"/>
              <a:gd name="T101" fmla="*/ 190 h 3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9"/>
              <a:gd name="T155" fmla="*/ 254 w 254"/>
              <a:gd name="T156" fmla="*/ 379 h 3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9">
                <a:moveTo>
                  <a:pt x="51" y="190"/>
                </a:moveTo>
                <a:lnTo>
                  <a:pt x="52" y="224"/>
                </a:lnTo>
                <a:lnTo>
                  <a:pt x="55" y="254"/>
                </a:lnTo>
                <a:lnTo>
                  <a:pt x="61" y="278"/>
                </a:lnTo>
                <a:lnTo>
                  <a:pt x="65" y="289"/>
                </a:lnTo>
                <a:lnTo>
                  <a:pt x="68" y="299"/>
                </a:lnTo>
                <a:lnTo>
                  <a:pt x="73" y="308"/>
                </a:lnTo>
                <a:lnTo>
                  <a:pt x="79" y="315"/>
                </a:lnTo>
                <a:lnTo>
                  <a:pt x="92" y="326"/>
                </a:lnTo>
                <a:lnTo>
                  <a:pt x="100" y="330"/>
                </a:lnTo>
                <a:lnTo>
                  <a:pt x="108" y="332"/>
                </a:lnTo>
                <a:lnTo>
                  <a:pt x="126" y="335"/>
                </a:lnTo>
                <a:lnTo>
                  <a:pt x="136" y="335"/>
                </a:lnTo>
                <a:lnTo>
                  <a:pt x="146" y="332"/>
                </a:lnTo>
                <a:lnTo>
                  <a:pt x="153" y="330"/>
                </a:lnTo>
                <a:lnTo>
                  <a:pt x="162" y="326"/>
                </a:lnTo>
                <a:lnTo>
                  <a:pt x="174" y="315"/>
                </a:lnTo>
                <a:lnTo>
                  <a:pt x="185" y="299"/>
                </a:lnTo>
                <a:lnTo>
                  <a:pt x="192" y="278"/>
                </a:lnTo>
                <a:lnTo>
                  <a:pt x="198" y="254"/>
                </a:lnTo>
                <a:lnTo>
                  <a:pt x="201" y="224"/>
                </a:lnTo>
                <a:lnTo>
                  <a:pt x="202" y="190"/>
                </a:lnTo>
                <a:lnTo>
                  <a:pt x="201" y="156"/>
                </a:lnTo>
                <a:lnTo>
                  <a:pt x="198" y="125"/>
                </a:lnTo>
                <a:lnTo>
                  <a:pt x="192" y="101"/>
                </a:lnTo>
                <a:lnTo>
                  <a:pt x="189" y="89"/>
                </a:lnTo>
                <a:lnTo>
                  <a:pt x="185" y="80"/>
                </a:lnTo>
                <a:lnTo>
                  <a:pt x="180" y="71"/>
                </a:lnTo>
                <a:lnTo>
                  <a:pt x="174" y="64"/>
                </a:lnTo>
                <a:lnTo>
                  <a:pt x="162" y="53"/>
                </a:lnTo>
                <a:lnTo>
                  <a:pt x="153" y="48"/>
                </a:lnTo>
                <a:lnTo>
                  <a:pt x="146" y="45"/>
                </a:lnTo>
                <a:lnTo>
                  <a:pt x="126" y="43"/>
                </a:lnTo>
                <a:lnTo>
                  <a:pt x="116" y="44"/>
                </a:lnTo>
                <a:lnTo>
                  <a:pt x="108" y="45"/>
                </a:lnTo>
                <a:lnTo>
                  <a:pt x="100" y="48"/>
                </a:lnTo>
                <a:lnTo>
                  <a:pt x="92" y="53"/>
                </a:lnTo>
                <a:lnTo>
                  <a:pt x="86" y="58"/>
                </a:lnTo>
                <a:lnTo>
                  <a:pt x="79" y="64"/>
                </a:lnTo>
                <a:lnTo>
                  <a:pt x="68" y="80"/>
                </a:lnTo>
                <a:lnTo>
                  <a:pt x="61" y="101"/>
                </a:lnTo>
                <a:lnTo>
                  <a:pt x="55" y="125"/>
                </a:lnTo>
                <a:lnTo>
                  <a:pt x="52" y="156"/>
                </a:lnTo>
                <a:lnTo>
                  <a:pt x="51" y="190"/>
                </a:lnTo>
                <a:close/>
                <a:moveTo>
                  <a:pt x="0" y="190"/>
                </a:moveTo>
                <a:lnTo>
                  <a:pt x="1" y="167"/>
                </a:lnTo>
                <a:lnTo>
                  <a:pt x="2" y="146"/>
                </a:lnTo>
                <a:lnTo>
                  <a:pt x="5" y="126"/>
                </a:lnTo>
                <a:lnTo>
                  <a:pt x="8" y="107"/>
                </a:lnTo>
                <a:lnTo>
                  <a:pt x="13" y="91"/>
                </a:lnTo>
                <a:lnTo>
                  <a:pt x="18" y="75"/>
                </a:lnTo>
                <a:lnTo>
                  <a:pt x="25" y="60"/>
                </a:lnTo>
                <a:lnTo>
                  <a:pt x="33" y="48"/>
                </a:lnTo>
                <a:lnTo>
                  <a:pt x="41" y="37"/>
                </a:lnTo>
                <a:lnTo>
                  <a:pt x="50" y="27"/>
                </a:lnTo>
                <a:lnTo>
                  <a:pt x="61" y="20"/>
                </a:lnTo>
                <a:lnTo>
                  <a:pt x="72" y="12"/>
                </a:lnTo>
                <a:lnTo>
                  <a:pt x="98" y="4"/>
                </a:lnTo>
                <a:lnTo>
                  <a:pt x="126" y="0"/>
                </a:lnTo>
                <a:lnTo>
                  <a:pt x="141" y="1"/>
                </a:lnTo>
                <a:lnTo>
                  <a:pt x="155" y="4"/>
                </a:lnTo>
                <a:lnTo>
                  <a:pt x="168" y="7"/>
                </a:lnTo>
                <a:lnTo>
                  <a:pt x="180" y="12"/>
                </a:lnTo>
                <a:lnTo>
                  <a:pt x="192" y="20"/>
                </a:lnTo>
                <a:lnTo>
                  <a:pt x="202" y="27"/>
                </a:lnTo>
                <a:lnTo>
                  <a:pt x="212" y="37"/>
                </a:lnTo>
                <a:lnTo>
                  <a:pt x="220" y="48"/>
                </a:lnTo>
                <a:lnTo>
                  <a:pt x="228" y="60"/>
                </a:lnTo>
                <a:lnTo>
                  <a:pt x="235" y="75"/>
                </a:lnTo>
                <a:lnTo>
                  <a:pt x="240" y="91"/>
                </a:lnTo>
                <a:lnTo>
                  <a:pt x="245" y="107"/>
                </a:lnTo>
                <a:lnTo>
                  <a:pt x="251" y="146"/>
                </a:lnTo>
                <a:lnTo>
                  <a:pt x="254" y="190"/>
                </a:lnTo>
                <a:lnTo>
                  <a:pt x="252" y="212"/>
                </a:lnTo>
                <a:lnTo>
                  <a:pt x="251" y="234"/>
                </a:lnTo>
                <a:lnTo>
                  <a:pt x="249" y="254"/>
                </a:lnTo>
                <a:lnTo>
                  <a:pt x="245" y="272"/>
                </a:lnTo>
                <a:lnTo>
                  <a:pt x="240" y="289"/>
                </a:lnTo>
                <a:lnTo>
                  <a:pt x="238" y="297"/>
                </a:lnTo>
                <a:lnTo>
                  <a:pt x="235" y="304"/>
                </a:lnTo>
                <a:lnTo>
                  <a:pt x="228" y="319"/>
                </a:lnTo>
                <a:lnTo>
                  <a:pt x="224" y="325"/>
                </a:lnTo>
                <a:lnTo>
                  <a:pt x="220" y="331"/>
                </a:lnTo>
                <a:lnTo>
                  <a:pt x="212" y="342"/>
                </a:lnTo>
                <a:lnTo>
                  <a:pt x="202" y="352"/>
                </a:lnTo>
                <a:lnTo>
                  <a:pt x="192" y="360"/>
                </a:lnTo>
                <a:lnTo>
                  <a:pt x="180" y="367"/>
                </a:lnTo>
                <a:lnTo>
                  <a:pt x="168" y="371"/>
                </a:lnTo>
                <a:lnTo>
                  <a:pt x="155" y="375"/>
                </a:lnTo>
                <a:lnTo>
                  <a:pt x="126" y="379"/>
                </a:lnTo>
                <a:lnTo>
                  <a:pt x="111" y="378"/>
                </a:lnTo>
                <a:lnTo>
                  <a:pt x="98" y="375"/>
                </a:lnTo>
                <a:lnTo>
                  <a:pt x="84" y="371"/>
                </a:lnTo>
                <a:lnTo>
                  <a:pt x="72" y="367"/>
                </a:lnTo>
                <a:lnTo>
                  <a:pt x="61" y="360"/>
                </a:lnTo>
                <a:lnTo>
                  <a:pt x="50" y="352"/>
                </a:lnTo>
                <a:lnTo>
                  <a:pt x="41" y="342"/>
                </a:lnTo>
                <a:lnTo>
                  <a:pt x="33" y="331"/>
                </a:lnTo>
                <a:lnTo>
                  <a:pt x="18" y="304"/>
                </a:lnTo>
                <a:lnTo>
                  <a:pt x="8" y="272"/>
                </a:lnTo>
                <a:lnTo>
                  <a:pt x="2" y="234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51" name="Freeform 45">
            <a:extLst>
              <a:ext uri="{FF2B5EF4-FFF2-40B4-BE49-F238E27FC236}">
                <a16:creationId xmlns:a16="http://schemas.microsoft.com/office/drawing/2014/main" xmlns="" id="{2216D450-6FA3-4089-BD28-1F7A49AFB1E5}"/>
              </a:ext>
            </a:extLst>
          </p:cNvPr>
          <p:cNvSpPr>
            <a:spLocks noEditPoints="1"/>
          </p:cNvSpPr>
          <p:nvPr/>
        </p:nvSpPr>
        <p:spPr bwMode="auto">
          <a:xfrm>
            <a:off x="2022475" y="4557713"/>
            <a:ext cx="82550" cy="112712"/>
          </a:xfrm>
          <a:custGeom>
            <a:avLst/>
            <a:gdLst>
              <a:gd name="T0" fmla="*/ 44 w 260"/>
              <a:gd name="T1" fmla="*/ 224 h 357"/>
              <a:gd name="T2" fmla="*/ 161 w 260"/>
              <a:gd name="T3" fmla="*/ 224 h 357"/>
              <a:gd name="T4" fmla="*/ 161 w 260"/>
              <a:gd name="T5" fmla="*/ 61 h 357"/>
              <a:gd name="T6" fmla="*/ 44 w 260"/>
              <a:gd name="T7" fmla="*/ 224 h 357"/>
              <a:gd name="T8" fmla="*/ 161 w 260"/>
              <a:gd name="T9" fmla="*/ 357 h 357"/>
              <a:gd name="T10" fmla="*/ 161 w 260"/>
              <a:gd name="T11" fmla="*/ 267 h 357"/>
              <a:gd name="T12" fmla="*/ 0 w 260"/>
              <a:gd name="T13" fmla="*/ 267 h 357"/>
              <a:gd name="T14" fmla="*/ 0 w 260"/>
              <a:gd name="T15" fmla="*/ 221 h 357"/>
              <a:gd name="T16" fmla="*/ 160 w 260"/>
              <a:gd name="T17" fmla="*/ 0 h 357"/>
              <a:gd name="T18" fmla="*/ 207 w 260"/>
              <a:gd name="T19" fmla="*/ 0 h 357"/>
              <a:gd name="T20" fmla="*/ 207 w 260"/>
              <a:gd name="T21" fmla="*/ 224 h 357"/>
              <a:gd name="T22" fmla="*/ 260 w 260"/>
              <a:gd name="T23" fmla="*/ 224 h 357"/>
              <a:gd name="T24" fmla="*/ 260 w 260"/>
              <a:gd name="T25" fmla="*/ 267 h 357"/>
              <a:gd name="T26" fmla="*/ 207 w 260"/>
              <a:gd name="T27" fmla="*/ 267 h 357"/>
              <a:gd name="T28" fmla="*/ 207 w 260"/>
              <a:gd name="T29" fmla="*/ 357 h 357"/>
              <a:gd name="T30" fmla="*/ 161 w 260"/>
              <a:gd name="T31" fmla="*/ 357 h 3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"/>
              <a:gd name="T49" fmla="*/ 0 h 357"/>
              <a:gd name="T50" fmla="*/ 260 w 260"/>
              <a:gd name="T51" fmla="*/ 357 h 3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" h="357">
                <a:moveTo>
                  <a:pt x="44" y="224"/>
                </a:moveTo>
                <a:lnTo>
                  <a:pt x="161" y="224"/>
                </a:lnTo>
                <a:lnTo>
                  <a:pt x="161" y="61"/>
                </a:lnTo>
                <a:lnTo>
                  <a:pt x="44" y="224"/>
                </a:lnTo>
                <a:close/>
                <a:moveTo>
                  <a:pt x="161" y="357"/>
                </a:moveTo>
                <a:lnTo>
                  <a:pt x="161" y="267"/>
                </a:lnTo>
                <a:lnTo>
                  <a:pt x="0" y="267"/>
                </a:lnTo>
                <a:lnTo>
                  <a:pt x="0" y="221"/>
                </a:lnTo>
                <a:lnTo>
                  <a:pt x="160" y="0"/>
                </a:lnTo>
                <a:lnTo>
                  <a:pt x="207" y="0"/>
                </a:lnTo>
                <a:lnTo>
                  <a:pt x="207" y="224"/>
                </a:lnTo>
                <a:lnTo>
                  <a:pt x="260" y="224"/>
                </a:lnTo>
                <a:lnTo>
                  <a:pt x="260" y="267"/>
                </a:lnTo>
                <a:lnTo>
                  <a:pt x="207" y="267"/>
                </a:lnTo>
                <a:lnTo>
                  <a:pt x="207" y="357"/>
                </a:lnTo>
                <a:lnTo>
                  <a:pt x="161" y="3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52" name="Freeform 46">
            <a:extLst>
              <a:ext uri="{FF2B5EF4-FFF2-40B4-BE49-F238E27FC236}">
                <a16:creationId xmlns:a16="http://schemas.microsoft.com/office/drawing/2014/main" xmlns="" id="{E3CC8BA7-DAEE-482C-B179-00076B21DB39}"/>
              </a:ext>
            </a:extLst>
          </p:cNvPr>
          <p:cNvSpPr>
            <a:spLocks noEditPoints="1"/>
          </p:cNvSpPr>
          <p:nvPr/>
        </p:nvSpPr>
        <p:spPr bwMode="auto">
          <a:xfrm>
            <a:off x="2122488" y="4552950"/>
            <a:ext cx="79375" cy="120650"/>
          </a:xfrm>
          <a:custGeom>
            <a:avLst/>
            <a:gdLst>
              <a:gd name="T0" fmla="*/ 52 w 254"/>
              <a:gd name="T1" fmla="*/ 223 h 377"/>
              <a:gd name="T2" fmla="*/ 61 w 254"/>
              <a:gd name="T3" fmla="*/ 278 h 377"/>
              <a:gd name="T4" fmla="*/ 68 w 254"/>
              <a:gd name="T5" fmla="*/ 298 h 377"/>
              <a:gd name="T6" fmla="*/ 79 w 254"/>
              <a:gd name="T7" fmla="*/ 314 h 377"/>
              <a:gd name="T8" fmla="*/ 100 w 254"/>
              <a:gd name="T9" fmla="*/ 329 h 377"/>
              <a:gd name="T10" fmla="*/ 126 w 254"/>
              <a:gd name="T11" fmla="*/ 334 h 377"/>
              <a:gd name="T12" fmla="*/ 146 w 254"/>
              <a:gd name="T13" fmla="*/ 332 h 377"/>
              <a:gd name="T14" fmla="*/ 162 w 254"/>
              <a:gd name="T15" fmla="*/ 325 h 377"/>
              <a:gd name="T16" fmla="*/ 185 w 254"/>
              <a:gd name="T17" fmla="*/ 298 h 377"/>
              <a:gd name="T18" fmla="*/ 198 w 254"/>
              <a:gd name="T19" fmla="*/ 253 h 377"/>
              <a:gd name="T20" fmla="*/ 202 w 254"/>
              <a:gd name="T21" fmla="*/ 189 h 377"/>
              <a:gd name="T22" fmla="*/ 198 w 254"/>
              <a:gd name="T23" fmla="*/ 125 h 377"/>
              <a:gd name="T24" fmla="*/ 189 w 254"/>
              <a:gd name="T25" fmla="*/ 89 h 377"/>
              <a:gd name="T26" fmla="*/ 180 w 254"/>
              <a:gd name="T27" fmla="*/ 71 h 377"/>
              <a:gd name="T28" fmla="*/ 162 w 254"/>
              <a:gd name="T29" fmla="*/ 52 h 377"/>
              <a:gd name="T30" fmla="*/ 146 w 254"/>
              <a:gd name="T31" fmla="*/ 45 h 377"/>
              <a:gd name="T32" fmla="*/ 116 w 254"/>
              <a:gd name="T33" fmla="*/ 44 h 377"/>
              <a:gd name="T34" fmla="*/ 100 w 254"/>
              <a:gd name="T35" fmla="*/ 48 h 377"/>
              <a:gd name="T36" fmla="*/ 86 w 254"/>
              <a:gd name="T37" fmla="*/ 57 h 377"/>
              <a:gd name="T38" fmla="*/ 68 w 254"/>
              <a:gd name="T39" fmla="*/ 79 h 377"/>
              <a:gd name="T40" fmla="*/ 55 w 254"/>
              <a:gd name="T41" fmla="*/ 125 h 377"/>
              <a:gd name="T42" fmla="*/ 51 w 254"/>
              <a:gd name="T43" fmla="*/ 189 h 377"/>
              <a:gd name="T44" fmla="*/ 1 w 254"/>
              <a:gd name="T45" fmla="*/ 166 h 377"/>
              <a:gd name="T46" fmla="*/ 5 w 254"/>
              <a:gd name="T47" fmla="*/ 125 h 377"/>
              <a:gd name="T48" fmla="*/ 13 w 254"/>
              <a:gd name="T49" fmla="*/ 90 h 377"/>
              <a:gd name="T50" fmla="*/ 25 w 254"/>
              <a:gd name="T51" fmla="*/ 60 h 377"/>
              <a:gd name="T52" fmla="*/ 41 w 254"/>
              <a:gd name="T53" fmla="*/ 36 h 377"/>
              <a:gd name="T54" fmla="*/ 61 w 254"/>
              <a:gd name="T55" fmla="*/ 18 h 377"/>
              <a:gd name="T56" fmla="*/ 98 w 254"/>
              <a:gd name="T57" fmla="*/ 2 h 377"/>
              <a:gd name="T58" fmla="*/ 141 w 254"/>
              <a:gd name="T59" fmla="*/ 0 h 377"/>
              <a:gd name="T60" fmla="*/ 168 w 254"/>
              <a:gd name="T61" fmla="*/ 6 h 377"/>
              <a:gd name="T62" fmla="*/ 192 w 254"/>
              <a:gd name="T63" fmla="*/ 18 h 377"/>
              <a:gd name="T64" fmla="*/ 212 w 254"/>
              <a:gd name="T65" fmla="*/ 36 h 377"/>
              <a:gd name="T66" fmla="*/ 228 w 254"/>
              <a:gd name="T67" fmla="*/ 60 h 377"/>
              <a:gd name="T68" fmla="*/ 240 w 254"/>
              <a:gd name="T69" fmla="*/ 90 h 377"/>
              <a:gd name="T70" fmla="*/ 251 w 254"/>
              <a:gd name="T71" fmla="*/ 144 h 377"/>
              <a:gd name="T72" fmla="*/ 252 w 254"/>
              <a:gd name="T73" fmla="*/ 212 h 377"/>
              <a:gd name="T74" fmla="*/ 249 w 254"/>
              <a:gd name="T75" fmla="*/ 252 h 377"/>
              <a:gd name="T76" fmla="*/ 240 w 254"/>
              <a:gd name="T77" fmla="*/ 288 h 377"/>
              <a:gd name="T78" fmla="*/ 235 w 254"/>
              <a:gd name="T79" fmla="*/ 304 h 377"/>
              <a:gd name="T80" fmla="*/ 224 w 254"/>
              <a:gd name="T81" fmla="*/ 325 h 377"/>
              <a:gd name="T82" fmla="*/ 212 w 254"/>
              <a:gd name="T83" fmla="*/ 342 h 377"/>
              <a:gd name="T84" fmla="*/ 192 w 254"/>
              <a:gd name="T85" fmla="*/ 359 h 377"/>
              <a:gd name="T86" fmla="*/ 168 w 254"/>
              <a:gd name="T87" fmla="*/ 371 h 377"/>
              <a:gd name="T88" fmla="*/ 126 w 254"/>
              <a:gd name="T89" fmla="*/ 377 h 377"/>
              <a:gd name="T90" fmla="*/ 98 w 254"/>
              <a:gd name="T91" fmla="*/ 375 h 377"/>
              <a:gd name="T92" fmla="*/ 72 w 254"/>
              <a:gd name="T93" fmla="*/ 366 h 377"/>
              <a:gd name="T94" fmla="*/ 50 w 254"/>
              <a:gd name="T95" fmla="*/ 350 h 377"/>
              <a:gd name="T96" fmla="*/ 33 w 254"/>
              <a:gd name="T97" fmla="*/ 329 h 377"/>
              <a:gd name="T98" fmla="*/ 8 w 254"/>
              <a:gd name="T99" fmla="*/ 271 h 377"/>
              <a:gd name="T100" fmla="*/ 0 w 254"/>
              <a:gd name="T101" fmla="*/ 189 h 37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7"/>
              <a:gd name="T155" fmla="*/ 254 w 254"/>
              <a:gd name="T156" fmla="*/ 377 h 37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7">
                <a:moveTo>
                  <a:pt x="51" y="189"/>
                </a:moveTo>
                <a:lnTo>
                  <a:pt x="52" y="223"/>
                </a:lnTo>
                <a:lnTo>
                  <a:pt x="55" y="253"/>
                </a:lnTo>
                <a:lnTo>
                  <a:pt x="61" y="278"/>
                </a:lnTo>
                <a:lnTo>
                  <a:pt x="65" y="289"/>
                </a:lnTo>
                <a:lnTo>
                  <a:pt x="68" y="298"/>
                </a:lnTo>
                <a:lnTo>
                  <a:pt x="73" y="306"/>
                </a:lnTo>
                <a:lnTo>
                  <a:pt x="79" y="314"/>
                </a:lnTo>
                <a:lnTo>
                  <a:pt x="92" y="325"/>
                </a:lnTo>
                <a:lnTo>
                  <a:pt x="100" y="329"/>
                </a:lnTo>
                <a:lnTo>
                  <a:pt x="108" y="332"/>
                </a:lnTo>
                <a:lnTo>
                  <a:pt x="126" y="334"/>
                </a:lnTo>
                <a:lnTo>
                  <a:pt x="136" y="333"/>
                </a:lnTo>
                <a:lnTo>
                  <a:pt x="146" y="332"/>
                </a:lnTo>
                <a:lnTo>
                  <a:pt x="153" y="329"/>
                </a:lnTo>
                <a:lnTo>
                  <a:pt x="162" y="325"/>
                </a:lnTo>
                <a:lnTo>
                  <a:pt x="174" y="314"/>
                </a:lnTo>
                <a:lnTo>
                  <a:pt x="185" y="298"/>
                </a:lnTo>
                <a:lnTo>
                  <a:pt x="192" y="278"/>
                </a:lnTo>
                <a:lnTo>
                  <a:pt x="198" y="253"/>
                </a:lnTo>
                <a:lnTo>
                  <a:pt x="201" y="223"/>
                </a:lnTo>
                <a:lnTo>
                  <a:pt x="202" y="189"/>
                </a:lnTo>
                <a:lnTo>
                  <a:pt x="201" y="154"/>
                </a:lnTo>
                <a:lnTo>
                  <a:pt x="198" y="125"/>
                </a:lnTo>
                <a:lnTo>
                  <a:pt x="192" y="100"/>
                </a:lnTo>
                <a:lnTo>
                  <a:pt x="189" y="89"/>
                </a:lnTo>
                <a:lnTo>
                  <a:pt x="185" y="79"/>
                </a:lnTo>
                <a:lnTo>
                  <a:pt x="180" y="71"/>
                </a:lnTo>
                <a:lnTo>
                  <a:pt x="174" y="63"/>
                </a:lnTo>
                <a:lnTo>
                  <a:pt x="162" y="52"/>
                </a:lnTo>
                <a:lnTo>
                  <a:pt x="153" y="48"/>
                </a:lnTo>
                <a:lnTo>
                  <a:pt x="146" y="45"/>
                </a:lnTo>
                <a:lnTo>
                  <a:pt x="126" y="43"/>
                </a:lnTo>
                <a:lnTo>
                  <a:pt x="116" y="44"/>
                </a:lnTo>
                <a:lnTo>
                  <a:pt x="108" y="45"/>
                </a:lnTo>
                <a:lnTo>
                  <a:pt x="100" y="48"/>
                </a:lnTo>
                <a:lnTo>
                  <a:pt x="92" y="52"/>
                </a:lnTo>
                <a:lnTo>
                  <a:pt x="86" y="57"/>
                </a:lnTo>
                <a:lnTo>
                  <a:pt x="79" y="63"/>
                </a:lnTo>
                <a:lnTo>
                  <a:pt x="68" y="79"/>
                </a:lnTo>
                <a:lnTo>
                  <a:pt x="61" y="100"/>
                </a:lnTo>
                <a:lnTo>
                  <a:pt x="55" y="125"/>
                </a:lnTo>
                <a:lnTo>
                  <a:pt x="52" y="154"/>
                </a:lnTo>
                <a:lnTo>
                  <a:pt x="51" y="189"/>
                </a:lnTo>
                <a:close/>
                <a:moveTo>
                  <a:pt x="0" y="189"/>
                </a:moveTo>
                <a:lnTo>
                  <a:pt x="1" y="166"/>
                </a:lnTo>
                <a:lnTo>
                  <a:pt x="2" y="144"/>
                </a:lnTo>
                <a:lnTo>
                  <a:pt x="5" y="125"/>
                </a:lnTo>
                <a:lnTo>
                  <a:pt x="8" y="106"/>
                </a:lnTo>
                <a:lnTo>
                  <a:pt x="13" y="90"/>
                </a:lnTo>
                <a:lnTo>
                  <a:pt x="18" y="74"/>
                </a:lnTo>
                <a:lnTo>
                  <a:pt x="25" y="60"/>
                </a:lnTo>
                <a:lnTo>
                  <a:pt x="33" y="48"/>
                </a:lnTo>
                <a:lnTo>
                  <a:pt x="41" y="36"/>
                </a:lnTo>
                <a:lnTo>
                  <a:pt x="50" y="27"/>
                </a:lnTo>
                <a:lnTo>
                  <a:pt x="61" y="18"/>
                </a:lnTo>
                <a:lnTo>
                  <a:pt x="72" y="12"/>
                </a:lnTo>
                <a:lnTo>
                  <a:pt x="98" y="2"/>
                </a:lnTo>
                <a:lnTo>
                  <a:pt x="126" y="0"/>
                </a:lnTo>
                <a:lnTo>
                  <a:pt x="141" y="0"/>
                </a:lnTo>
                <a:lnTo>
                  <a:pt x="155" y="2"/>
                </a:lnTo>
                <a:lnTo>
                  <a:pt x="168" y="6"/>
                </a:lnTo>
                <a:lnTo>
                  <a:pt x="180" y="12"/>
                </a:lnTo>
                <a:lnTo>
                  <a:pt x="192" y="18"/>
                </a:lnTo>
                <a:lnTo>
                  <a:pt x="202" y="27"/>
                </a:lnTo>
                <a:lnTo>
                  <a:pt x="212" y="36"/>
                </a:lnTo>
                <a:lnTo>
                  <a:pt x="220" y="48"/>
                </a:lnTo>
                <a:lnTo>
                  <a:pt x="228" y="60"/>
                </a:lnTo>
                <a:lnTo>
                  <a:pt x="235" y="74"/>
                </a:lnTo>
                <a:lnTo>
                  <a:pt x="240" y="90"/>
                </a:lnTo>
                <a:lnTo>
                  <a:pt x="245" y="106"/>
                </a:lnTo>
                <a:lnTo>
                  <a:pt x="251" y="144"/>
                </a:lnTo>
                <a:lnTo>
                  <a:pt x="254" y="189"/>
                </a:lnTo>
                <a:lnTo>
                  <a:pt x="252" y="212"/>
                </a:lnTo>
                <a:lnTo>
                  <a:pt x="251" y="233"/>
                </a:lnTo>
                <a:lnTo>
                  <a:pt x="249" y="252"/>
                </a:lnTo>
                <a:lnTo>
                  <a:pt x="245" y="271"/>
                </a:lnTo>
                <a:lnTo>
                  <a:pt x="240" y="288"/>
                </a:lnTo>
                <a:lnTo>
                  <a:pt x="238" y="296"/>
                </a:lnTo>
                <a:lnTo>
                  <a:pt x="235" y="304"/>
                </a:lnTo>
                <a:lnTo>
                  <a:pt x="228" y="317"/>
                </a:lnTo>
                <a:lnTo>
                  <a:pt x="224" y="325"/>
                </a:lnTo>
                <a:lnTo>
                  <a:pt x="220" y="329"/>
                </a:lnTo>
                <a:lnTo>
                  <a:pt x="212" y="342"/>
                </a:lnTo>
                <a:lnTo>
                  <a:pt x="202" y="350"/>
                </a:lnTo>
                <a:lnTo>
                  <a:pt x="192" y="359"/>
                </a:lnTo>
                <a:lnTo>
                  <a:pt x="180" y="366"/>
                </a:lnTo>
                <a:lnTo>
                  <a:pt x="168" y="371"/>
                </a:lnTo>
                <a:lnTo>
                  <a:pt x="155" y="375"/>
                </a:lnTo>
                <a:lnTo>
                  <a:pt x="126" y="377"/>
                </a:lnTo>
                <a:lnTo>
                  <a:pt x="111" y="377"/>
                </a:lnTo>
                <a:lnTo>
                  <a:pt x="98" y="375"/>
                </a:lnTo>
                <a:lnTo>
                  <a:pt x="84" y="371"/>
                </a:lnTo>
                <a:lnTo>
                  <a:pt x="72" y="366"/>
                </a:lnTo>
                <a:lnTo>
                  <a:pt x="61" y="359"/>
                </a:lnTo>
                <a:lnTo>
                  <a:pt x="50" y="350"/>
                </a:lnTo>
                <a:lnTo>
                  <a:pt x="41" y="342"/>
                </a:lnTo>
                <a:lnTo>
                  <a:pt x="33" y="329"/>
                </a:lnTo>
                <a:lnTo>
                  <a:pt x="18" y="304"/>
                </a:lnTo>
                <a:lnTo>
                  <a:pt x="8" y="271"/>
                </a:lnTo>
                <a:lnTo>
                  <a:pt x="2" y="233"/>
                </a:lnTo>
                <a:lnTo>
                  <a:pt x="0" y="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53" name="Freeform 49">
            <a:extLst>
              <a:ext uri="{FF2B5EF4-FFF2-40B4-BE49-F238E27FC236}">
                <a16:creationId xmlns:a16="http://schemas.microsoft.com/office/drawing/2014/main" xmlns="" id="{1508BB0B-DB4E-4420-8BFB-667727C3A507}"/>
              </a:ext>
            </a:extLst>
          </p:cNvPr>
          <p:cNvSpPr>
            <a:spLocks noEditPoints="1"/>
          </p:cNvSpPr>
          <p:nvPr/>
        </p:nvSpPr>
        <p:spPr bwMode="auto">
          <a:xfrm>
            <a:off x="2024063" y="4156075"/>
            <a:ext cx="80962" cy="120650"/>
          </a:xfrm>
          <a:custGeom>
            <a:avLst/>
            <a:gdLst>
              <a:gd name="T0" fmla="*/ 205 w 256"/>
              <a:gd name="T1" fmla="*/ 239 h 379"/>
              <a:gd name="T2" fmla="*/ 194 w 256"/>
              <a:gd name="T3" fmla="*/ 211 h 379"/>
              <a:gd name="T4" fmla="*/ 176 w 256"/>
              <a:gd name="T5" fmla="*/ 191 h 379"/>
              <a:gd name="T6" fmla="*/ 134 w 256"/>
              <a:gd name="T7" fmla="*/ 179 h 379"/>
              <a:gd name="T8" fmla="*/ 113 w 256"/>
              <a:gd name="T9" fmla="*/ 182 h 379"/>
              <a:gd name="T10" fmla="*/ 89 w 256"/>
              <a:gd name="T11" fmla="*/ 191 h 379"/>
              <a:gd name="T12" fmla="*/ 62 w 256"/>
              <a:gd name="T13" fmla="*/ 225 h 379"/>
              <a:gd name="T14" fmla="*/ 57 w 256"/>
              <a:gd name="T15" fmla="*/ 266 h 379"/>
              <a:gd name="T16" fmla="*/ 59 w 256"/>
              <a:gd name="T17" fmla="*/ 283 h 379"/>
              <a:gd name="T18" fmla="*/ 77 w 256"/>
              <a:gd name="T19" fmla="*/ 315 h 379"/>
              <a:gd name="T20" fmla="*/ 116 w 256"/>
              <a:gd name="T21" fmla="*/ 336 h 379"/>
              <a:gd name="T22" fmla="*/ 149 w 256"/>
              <a:gd name="T23" fmla="*/ 336 h 379"/>
              <a:gd name="T24" fmla="*/ 168 w 256"/>
              <a:gd name="T25" fmla="*/ 329 h 379"/>
              <a:gd name="T26" fmla="*/ 194 w 256"/>
              <a:gd name="T27" fmla="*/ 304 h 379"/>
              <a:gd name="T28" fmla="*/ 206 w 256"/>
              <a:gd name="T29" fmla="*/ 256 h 379"/>
              <a:gd name="T30" fmla="*/ 203 w 256"/>
              <a:gd name="T31" fmla="*/ 88 h 379"/>
              <a:gd name="T32" fmla="*/ 193 w 256"/>
              <a:gd name="T33" fmla="*/ 66 h 379"/>
              <a:gd name="T34" fmla="*/ 166 w 256"/>
              <a:gd name="T35" fmla="*/ 47 h 379"/>
              <a:gd name="T36" fmla="*/ 129 w 256"/>
              <a:gd name="T37" fmla="*/ 44 h 379"/>
              <a:gd name="T38" fmla="*/ 103 w 256"/>
              <a:gd name="T39" fmla="*/ 52 h 379"/>
              <a:gd name="T40" fmla="*/ 82 w 256"/>
              <a:gd name="T41" fmla="*/ 69 h 379"/>
              <a:gd name="T42" fmla="*/ 60 w 256"/>
              <a:gd name="T43" fmla="*/ 118 h 379"/>
              <a:gd name="T44" fmla="*/ 60 w 256"/>
              <a:gd name="T45" fmla="*/ 167 h 379"/>
              <a:gd name="T46" fmla="*/ 113 w 256"/>
              <a:gd name="T47" fmla="*/ 138 h 379"/>
              <a:gd name="T48" fmla="*/ 165 w 256"/>
              <a:gd name="T49" fmla="*/ 138 h 379"/>
              <a:gd name="T50" fmla="*/ 198 w 256"/>
              <a:gd name="T51" fmla="*/ 149 h 379"/>
              <a:gd name="T52" fmla="*/ 225 w 256"/>
              <a:gd name="T53" fmla="*/ 168 h 379"/>
              <a:gd name="T54" fmla="*/ 254 w 256"/>
              <a:gd name="T55" fmla="*/ 229 h 379"/>
              <a:gd name="T56" fmla="*/ 254 w 256"/>
              <a:gd name="T57" fmla="*/ 282 h 379"/>
              <a:gd name="T58" fmla="*/ 243 w 256"/>
              <a:gd name="T59" fmla="*/ 317 h 379"/>
              <a:gd name="T60" fmla="*/ 222 w 256"/>
              <a:gd name="T61" fmla="*/ 345 h 379"/>
              <a:gd name="T62" fmla="*/ 158 w 256"/>
              <a:gd name="T63" fmla="*/ 377 h 379"/>
              <a:gd name="T64" fmla="*/ 109 w 256"/>
              <a:gd name="T65" fmla="*/ 377 h 379"/>
              <a:gd name="T66" fmla="*/ 75 w 256"/>
              <a:gd name="T67" fmla="*/ 368 h 379"/>
              <a:gd name="T68" fmla="*/ 43 w 256"/>
              <a:gd name="T69" fmla="*/ 345 h 379"/>
              <a:gd name="T70" fmla="*/ 20 w 256"/>
              <a:gd name="T71" fmla="*/ 310 h 379"/>
              <a:gd name="T72" fmla="*/ 3 w 256"/>
              <a:gd name="T73" fmla="*/ 247 h 379"/>
              <a:gd name="T74" fmla="*/ 3 w 256"/>
              <a:gd name="T75" fmla="*/ 160 h 379"/>
              <a:gd name="T76" fmla="*/ 15 w 256"/>
              <a:gd name="T77" fmla="*/ 100 h 379"/>
              <a:gd name="T78" fmla="*/ 28 w 256"/>
              <a:gd name="T79" fmla="*/ 68 h 379"/>
              <a:gd name="T80" fmla="*/ 57 w 256"/>
              <a:gd name="T81" fmla="*/ 31 h 379"/>
              <a:gd name="T82" fmla="*/ 123 w 256"/>
              <a:gd name="T83" fmla="*/ 1 h 379"/>
              <a:gd name="T84" fmla="*/ 163 w 256"/>
              <a:gd name="T85" fmla="*/ 3 h 379"/>
              <a:gd name="T86" fmla="*/ 195 w 256"/>
              <a:gd name="T87" fmla="*/ 11 h 379"/>
              <a:gd name="T88" fmla="*/ 233 w 256"/>
              <a:gd name="T89" fmla="*/ 42 h 379"/>
              <a:gd name="T90" fmla="*/ 253 w 256"/>
              <a:gd name="T91" fmla="*/ 102 h 3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6"/>
              <a:gd name="T139" fmla="*/ 0 h 379"/>
              <a:gd name="T140" fmla="*/ 256 w 256"/>
              <a:gd name="T141" fmla="*/ 379 h 3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6" h="379">
                <a:moveTo>
                  <a:pt x="206" y="256"/>
                </a:moveTo>
                <a:lnTo>
                  <a:pt x="205" y="248"/>
                </a:lnTo>
                <a:lnTo>
                  <a:pt x="205" y="239"/>
                </a:lnTo>
                <a:lnTo>
                  <a:pt x="203" y="232"/>
                </a:lnTo>
                <a:lnTo>
                  <a:pt x="200" y="225"/>
                </a:lnTo>
                <a:lnTo>
                  <a:pt x="194" y="211"/>
                </a:lnTo>
                <a:lnTo>
                  <a:pt x="190" y="205"/>
                </a:lnTo>
                <a:lnTo>
                  <a:pt x="185" y="200"/>
                </a:lnTo>
                <a:lnTo>
                  <a:pt x="176" y="191"/>
                </a:lnTo>
                <a:lnTo>
                  <a:pt x="163" y="184"/>
                </a:lnTo>
                <a:lnTo>
                  <a:pt x="149" y="180"/>
                </a:lnTo>
                <a:lnTo>
                  <a:pt x="134" y="179"/>
                </a:lnTo>
                <a:lnTo>
                  <a:pt x="125" y="179"/>
                </a:lnTo>
                <a:lnTo>
                  <a:pt x="117" y="180"/>
                </a:lnTo>
                <a:lnTo>
                  <a:pt x="113" y="182"/>
                </a:lnTo>
                <a:lnTo>
                  <a:pt x="108" y="182"/>
                </a:lnTo>
                <a:lnTo>
                  <a:pt x="101" y="184"/>
                </a:lnTo>
                <a:lnTo>
                  <a:pt x="89" y="191"/>
                </a:lnTo>
                <a:lnTo>
                  <a:pt x="77" y="200"/>
                </a:lnTo>
                <a:lnTo>
                  <a:pt x="68" y="211"/>
                </a:lnTo>
                <a:lnTo>
                  <a:pt x="62" y="225"/>
                </a:lnTo>
                <a:lnTo>
                  <a:pt x="58" y="239"/>
                </a:lnTo>
                <a:lnTo>
                  <a:pt x="57" y="258"/>
                </a:lnTo>
                <a:lnTo>
                  <a:pt x="57" y="266"/>
                </a:lnTo>
                <a:lnTo>
                  <a:pt x="58" y="275"/>
                </a:lnTo>
                <a:lnTo>
                  <a:pt x="59" y="278"/>
                </a:lnTo>
                <a:lnTo>
                  <a:pt x="59" y="283"/>
                </a:lnTo>
                <a:lnTo>
                  <a:pt x="62" y="291"/>
                </a:lnTo>
                <a:lnTo>
                  <a:pt x="68" y="304"/>
                </a:lnTo>
                <a:lnTo>
                  <a:pt x="77" y="315"/>
                </a:lnTo>
                <a:lnTo>
                  <a:pt x="89" y="325"/>
                </a:lnTo>
                <a:lnTo>
                  <a:pt x="101" y="331"/>
                </a:lnTo>
                <a:lnTo>
                  <a:pt x="116" y="336"/>
                </a:lnTo>
                <a:lnTo>
                  <a:pt x="133" y="337"/>
                </a:lnTo>
                <a:lnTo>
                  <a:pt x="140" y="336"/>
                </a:lnTo>
                <a:lnTo>
                  <a:pt x="149" y="336"/>
                </a:lnTo>
                <a:lnTo>
                  <a:pt x="155" y="334"/>
                </a:lnTo>
                <a:lnTo>
                  <a:pt x="162" y="331"/>
                </a:lnTo>
                <a:lnTo>
                  <a:pt x="168" y="329"/>
                </a:lnTo>
                <a:lnTo>
                  <a:pt x="174" y="325"/>
                </a:lnTo>
                <a:lnTo>
                  <a:pt x="185" y="315"/>
                </a:lnTo>
                <a:lnTo>
                  <a:pt x="194" y="304"/>
                </a:lnTo>
                <a:lnTo>
                  <a:pt x="200" y="290"/>
                </a:lnTo>
                <a:lnTo>
                  <a:pt x="205" y="275"/>
                </a:lnTo>
                <a:lnTo>
                  <a:pt x="206" y="256"/>
                </a:lnTo>
                <a:close/>
                <a:moveTo>
                  <a:pt x="253" y="102"/>
                </a:moveTo>
                <a:lnTo>
                  <a:pt x="205" y="102"/>
                </a:lnTo>
                <a:lnTo>
                  <a:pt x="203" y="88"/>
                </a:lnTo>
                <a:lnTo>
                  <a:pt x="199" y="76"/>
                </a:lnTo>
                <a:lnTo>
                  <a:pt x="196" y="71"/>
                </a:lnTo>
                <a:lnTo>
                  <a:pt x="193" y="66"/>
                </a:lnTo>
                <a:lnTo>
                  <a:pt x="185" y="58"/>
                </a:lnTo>
                <a:lnTo>
                  <a:pt x="177" y="52"/>
                </a:lnTo>
                <a:lnTo>
                  <a:pt x="166" y="47"/>
                </a:lnTo>
                <a:lnTo>
                  <a:pt x="154" y="44"/>
                </a:lnTo>
                <a:lnTo>
                  <a:pt x="139" y="43"/>
                </a:lnTo>
                <a:lnTo>
                  <a:pt x="129" y="44"/>
                </a:lnTo>
                <a:lnTo>
                  <a:pt x="120" y="46"/>
                </a:lnTo>
                <a:lnTo>
                  <a:pt x="112" y="48"/>
                </a:lnTo>
                <a:lnTo>
                  <a:pt x="103" y="52"/>
                </a:lnTo>
                <a:lnTo>
                  <a:pt x="96" y="57"/>
                </a:lnTo>
                <a:lnTo>
                  <a:pt x="90" y="62"/>
                </a:lnTo>
                <a:lnTo>
                  <a:pt x="82" y="69"/>
                </a:lnTo>
                <a:lnTo>
                  <a:pt x="77" y="76"/>
                </a:lnTo>
                <a:lnTo>
                  <a:pt x="68" y="96"/>
                </a:lnTo>
                <a:lnTo>
                  <a:pt x="60" y="118"/>
                </a:lnTo>
                <a:lnTo>
                  <a:pt x="55" y="145"/>
                </a:lnTo>
                <a:lnTo>
                  <a:pt x="53" y="177"/>
                </a:lnTo>
                <a:lnTo>
                  <a:pt x="60" y="167"/>
                </a:lnTo>
                <a:lnTo>
                  <a:pt x="70" y="158"/>
                </a:lnTo>
                <a:lnTo>
                  <a:pt x="90" y="146"/>
                </a:lnTo>
                <a:lnTo>
                  <a:pt x="113" y="138"/>
                </a:lnTo>
                <a:lnTo>
                  <a:pt x="140" y="135"/>
                </a:lnTo>
                <a:lnTo>
                  <a:pt x="152" y="136"/>
                </a:lnTo>
                <a:lnTo>
                  <a:pt x="165" y="138"/>
                </a:lnTo>
                <a:lnTo>
                  <a:pt x="176" y="140"/>
                </a:lnTo>
                <a:lnTo>
                  <a:pt x="187" y="144"/>
                </a:lnTo>
                <a:lnTo>
                  <a:pt x="198" y="149"/>
                </a:lnTo>
                <a:lnTo>
                  <a:pt x="207" y="155"/>
                </a:lnTo>
                <a:lnTo>
                  <a:pt x="216" y="161"/>
                </a:lnTo>
                <a:lnTo>
                  <a:pt x="225" y="168"/>
                </a:lnTo>
                <a:lnTo>
                  <a:pt x="238" y="187"/>
                </a:lnTo>
                <a:lnTo>
                  <a:pt x="248" y="206"/>
                </a:lnTo>
                <a:lnTo>
                  <a:pt x="254" y="229"/>
                </a:lnTo>
                <a:lnTo>
                  <a:pt x="256" y="256"/>
                </a:lnTo>
                <a:lnTo>
                  <a:pt x="256" y="270"/>
                </a:lnTo>
                <a:lnTo>
                  <a:pt x="254" y="282"/>
                </a:lnTo>
                <a:lnTo>
                  <a:pt x="252" y="294"/>
                </a:lnTo>
                <a:lnTo>
                  <a:pt x="248" y="305"/>
                </a:lnTo>
                <a:lnTo>
                  <a:pt x="243" y="317"/>
                </a:lnTo>
                <a:lnTo>
                  <a:pt x="237" y="328"/>
                </a:lnTo>
                <a:lnTo>
                  <a:pt x="231" y="336"/>
                </a:lnTo>
                <a:lnTo>
                  <a:pt x="222" y="345"/>
                </a:lnTo>
                <a:lnTo>
                  <a:pt x="205" y="359"/>
                </a:lnTo>
                <a:lnTo>
                  <a:pt x="183" y="369"/>
                </a:lnTo>
                <a:lnTo>
                  <a:pt x="158" y="377"/>
                </a:lnTo>
                <a:lnTo>
                  <a:pt x="131" y="379"/>
                </a:lnTo>
                <a:lnTo>
                  <a:pt x="117" y="378"/>
                </a:lnTo>
                <a:lnTo>
                  <a:pt x="109" y="377"/>
                </a:lnTo>
                <a:lnTo>
                  <a:pt x="102" y="375"/>
                </a:lnTo>
                <a:lnTo>
                  <a:pt x="89" y="373"/>
                </a:lnTo>
                <a:lnTo>
                  <a:pt x="75" y="368"/>
                </a:lnTo>
                <a:lnTo>
                  <a:pt x="64" y="362"/>
                </a:lnTo>
                <a:lnTo>
                  <a:pt x="53" y="353"/>
                </a:lnTo>
                <a:lnTo>
                  <a:pt x="43" y="345"/>
                </a:lnTo>
                <a:lnTo>
                  <a:pt x="35" y="335"/>
                </a:lnTo>
                <a:lnTo>
                  <a:pt x="26" y="323"/>
                </a:lnTo>
                <a:lnTo>
                  <a:pt x="20" y="310"/>
                </a:lnTo>
                <a:lnTo>
                  <a:pt x="14" y="296"/>
                </a:lnTo>
                <a:lnTo>
                  <a:pt x="9" y="281"/>
                </a:lnTo>
                <a:lnTo>
                  <a:pt x="3" y="247"/>
                </a:lnTo>
                <a:lnTo>
                  <a:pt x="0" y="207"/>
                </a:lnTo>
                <a:lnTo>
                  <a:pt x="0" y="183"/>
                </a:lnTo>
                <a:lnTo>
                  <a:pt x="3" y="160"/>
                </a:lnTo>
                <a:lnTo>
                  <a:pt x="5" y="139"/>
                </a:lnTo>
                <a:lnTo>
                  <a:pt x="9" y="118"/>
                </a:lnTo>
                <a:lnTo>
                  <a:pt x="15" y="100"/>
                </a:lnTo>
                <a:lnTo>
                  <a:pt x="17" y="91"/>
                </a:lnTo>
                <a:lnTo>
                  <a:pt x="21" y="82"/>
                </a:lnTo>
                <a:lnTo>
                  <a:pt x="28" y="68"/>
                </a:lnTo>
                <a:lnTo>
                  <a:pt x="37" y="53"/>
                </a:lnTo>
                <a:lnTo>
                  <a:pt x="47" y="41"/>
                </a:lnTo>
                <a:lnTo>
                  <a:pt x="57" y="31"/>
                </a:lnTo>
                <a:lnTo>
                  <a:pt x="80" y="14"/>
                </a:lnTo>
                <a:lnTo>
                  <a:pt x="108" y="4"/>
                </a:lnTo>
                <a:lnTo>
                  <a:pt x="123" y="1"/>
                </a:lnTo>
                <a:lnTo>
                  <a:pt x="139" y="0"/>
                </a:lnTo>
                <a:lnTo>
                  <a:pt x="151" y="1"/>
                </a:lnTo>
                <a:lnTo>
                  <a:pt x="163" y="3"/>
                </a:lnTo>
                <a:lnTo>
                  <a:pt x="174" y="4"/>
                </a:lnTo>
                <a:lnTo>
                  <a:pt x="185" y="8"/>
                </a:lnTo>
                <a:lnTo>
                  <a:pt x="195" y="11"/>
                </a:lnTo>
                <a:lnTo>
                  <a:pt x="204" y="16"/>
                </a:lnTo>
                <a:lnTo>
                  <a:pt x="220" y="27"/>
                </a:lnTo>
                <a:lnTo>
                  <a:pt x="233" y="42"/>
                </a:lnTo>
                <a:lnTo>
                  <a:pt x="243" y="59"/>
                </a:lnTo>
                <a:lnTo>
                  <a:pt x="250" y="80"/>
                </a:lnTo>
                <a:lnTo>
                  <a:pt x="253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54" name="Freeform 50">
            <a:extLst>
              <a:ext uri="{FF2B5EF4-FFF2-40B4-BE49-F238E27FC236}">
                <a16:creationId xmlns:a16="http://schemas.microsoft.com/office/drawing/2014/main" xmlns="" id="{8A81E953-7FEE-4F9F-955F-76C0232365A9}"/>
              </a:ext>
            </a:extLst>
          </p:cNvPr>
          <p:cNvSpPr>
            <a:spLocks noEditPoints="1"/>
          </p:cNvSpPr>
          <p:nvPr/>
        </p:nvSpPr>
        <p:spPr bwMode="auto">
          <a:xfrm>
            <a:off x="2122488" y="4156075"/>
            <a:ext cx="79375" cy="120650"/>
          </a:xfrm>
          <a:custGeom>
            <a:avLst/>
            <a:gdLst>
              <a:gd name="T0" fmla="*/ 52 w 254"/>
              <a:gd name="T1" fmla="*/ 225 h 379"/>
              <a:gd name="T2" fmla="*/ 61 w 254"/>
              <a:gd name="T3" fmla="*/ 278 h 379"/>
              <a:gd name="T4" fmla="*/ 68 w 254"/>
              <a:gd name="T5" fmla="*/ 299 h 379"/>
              <a:gd name="T6" fmla="*/ 79 w 254"/>
              <a:gd name="T7" fmla="*/ 315 h 379"/>
              <a:gd name="T8" fmla="*/ 100 w 254"/>
              <a:gd name="T9" fmla="*/ 330 h 379"/>
              <a:gd name="T10" fmla="*/ 126 w 254"/>
              <a:gd name="T11" fmla="*/ 335 h 379"/>
              <a:gd name="T12" fmla="*/ 146 w 254"/>
              <a:gd name="T13" fmla="*/ 332 h 379"/>
              <a:gd name="T14" fmla="*/ 162 w 254"/>
              <a:gd name="T15" fmla="*/ 326 h 379"/>
              <a:gd name="T16" fmla="*/ 185 w 254"/>
              <a:gd name="T17" fmla="*/ 299 h 379"/>
              <a:gd name="T18" fmla="*/ 198 w 254"/>
              <a:gd name="T19" fmla="*/ 254 h 379"/>
              <a:gd name="T20" fmla="*/ 202 w 254"/>
              <a:gd name="T21" fmla="*/ 190 h 379"/>
              <a:gd name="T22" fmla="*/ 198 w 254"/>
              <a:gd name="T23" fmla="*/ 126 h 379"/>
              <a:gd name="T24" fmla="*/ 189 w 254"/>
              <a:gd name="T25" fmla="*/ 90 h 379"/>
              <a:gd name="T26" fmla="*/ 180 w 254"/>
              <a:gd name="T27" fmla="*/ 73 h 379"/>
              <a:gd name="T28" fmla="*/ 162 w 254"/>
              <a:gd name="T29" fmla="*/ 53 h 379"/>
              <a:gd name="T30" fmla="*/ 146 w 254"/>
              <a:gd name="T31" fmla="*/ 47 h 379"/>
              <a:gd name="T32" fmla="*/ 116 w 254"/>
              <a:gd name="T33" fmla="*/ 44 h 379"/>
              <a:gd name="T34" fmla="*/ 100 w 254"/>
              <a:gd name="T35" fmla="*/ 49 h 379"/>
              <a:gd name="T36" fmla="*/ 86 w 254"/>
              <a:gd name="T37" fmla="*/ 58 h 379"/>
              <a:gd name="T38" fmla="*/ 68 w 254"/>
              <a:gd name="T39" fmla="*/ 80 h 379"/>
              <a:gd name="T40" fmla="*/ 55 w 254"/>
              <a:gd name="T41" fmla="*/ 126 h 379"/>
              <a:gd name="T42" fmla="*/ 51 w 254"/>
              <a:gd name="T43" fmla="*/ 190 h 379"/>
              <a:gd name="T44" fmla="*/ 1 w 254"/>
              <a:gd name="T45" fmla="*/ 168 h 379"/>
              <a:gd name="T46" fmla="*/ 5 w 254"/>
              <a:gd name="T47" fmla="*/ 126 h 379"/>
              <a:gd name="T48" fmla="*/ 13 w 254"/>
              <a:gd name="T49" fmla="*/ 91 h 379"/>
              <a:gd name="T50" fmla="*/ 25 w 254"/>
              <a:gd name="T51" fmla="*/ 62 h 379"/>
              <a:gd name="T52" fmla="*/ 41 w 254"/>
              <a:gd name="T53" fmla="*/ 37 h 379"/>
              <a:gd name="T54" fmla="*/ 61 w 254"/>
              <a:gd name="T55" fmla="*/ 20 h 379"/>
              <a:gd name="T56" fmla="*/ 98 w 254"/>
              <a:gd name="T57" fmla="*/ 4 h 379"/>
              <a:gd name="T58" fmla="*/ 141 w 254"/>
              <a:gd name="T59" fmla="*/ 1 h 379"/>
              <a:gd name="T60" fmla="*/ 168 w 254"/>
              <a:gd name="T61" fmla="*/ 8 h 379"/>
              <a:gd name="T62" fmla="*/ 192 w 254"/>
              <a:gd name="T63" fmla="*/ 20 h 379"/>
              <a:gd name="T64" fmla="*/ 212 w 254"/>
              <a:gd name="T65" fmla="*/ 37 h 379"/>
              <a:gd name="T66" fmla="*/ 228 w 254"/>
              <a:gd name="T67" fmla="*/ 62 h 379"/>
              <a:gd name="T68" fmla="*/ 240 w 254"/>
              <a:gd name="T69" fmla="*/ 91 h 379"/>
              <a:gd name="T70" fmla="*/ 251 w 254"/>
              <a:gd name="T71" fmla="*/ 146 h 379"/>
              <a:gd name="T72" fmla="*/ 252 w 254"/>
              <a:gd name="T73" fmla="*/ 214 h 379"/>
              <a:gd name="T74" fmla="*/ 249 w 254"/>
              <a:gd name="T75" fmla="*/ 254 h 379"/>
              <a:gd name="T76" fmla="*/ 240 w 254"/>
              <a:gd name="T77" fmla="*/ 290 h 379"/>
              <a:gd name="T78" fmla="*/ 235 w 254"/>
              <a:gd name="T79" fmla="*/ 304 h 379"/>
              <a:gd name="T80" fmla="*/ 224 w 254"/>
              <a:gd name="T81" fmla="*/ 325 h 379"/>
              <a:gd name="T82" fmla="*/ 212 w 254"/>
              <a:gd name="T83" fmla="*/ 342 h 379"/>
              <a:gd name="T84" fmla="*/ 192 w 254"/>
              <a:gd name="T85" fmla="*/ 361 h 379"/>
              <a:gd name="T86" fmla="*/ 168 w 254"/>
              <a:gd name="T87" fmla="*/ 372 h 379"/>
              <a:gd name="T88" fmla="*/ 126 w 254"/>
              <a:gd name="T89" fmla="*/ 379 h 379"/>
              <a:gd name="T90" fmla="*/ 98 w 254"/>
              <a:gd name="T91" fmla="*/ 375 h 379"/>
              <a:gd name="T92" fmla="*/ 72 w 254"/>
              <a:gd name="T93" fmla="*/ 367 h 379"/>
              <a:gd name="T94" fmla="*/ 50 w 254"/>
              <a:gd name="T95" fmla="*/ 352 h 379"/>
              <a:gd name="T96" fmla="*/ 33 w 254"/>
              <a:gd name="T97" fmla="*/ 331 h 379"/>
              <a:gd name="T98" fmla="*/ 8 w 254"/>
              <a:gd name="T99" fmla="*/ 272 h 379"/>
              <a:gd name="T100" fmla="*/ 0 w 254"/>
              <a:gd name="T101" fmla="*/ 190 h 3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9"/>
              <a:gd name="T155" fmla="*/ 254 w 254"/>
              <a:gd name="T156" fmla="*/ 379 h 3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9">
                <a:moveTo>
                  <a:pt x="51" y="190"/>
                </a:moveTo>
                <a:lnTo>
                  <a:pt x="52" y="225"/>
                </a:lnTo>
                <a:lnTo>
                  <a:pt x="55" y="254"/>
                </a:lnTo>
                <a:lnTo>
                  <a:pt x="61" y="278"/>
                </a:lnTo>
                <a:lnTo>
                  <a:pt x="65" y="290"/>
                </a:lnTo>
                <a:lnTo>
                  <a:pt x="68" y="299"/>
                </a:lnTo>
                <a:lnTo>
                  <a:pt x="73" y="308"/>
                </a:lnTo>
                <a:lnTo>
                  <a:pt x="79" y="315"/>
                </a:lnTo>
                <a:lnTo>
                  <a:pt x="92" y="326"/>
                </a:lnTo>
                <a:lnTo>
                  <a:pt x="100" y="330"/>
                </a:lnTo>
                <a:lnTo>
                  <a:pt x="108" y="332"/>
                </a:lnTo>
                <a:lnTo>
                  <a:pt x="126" y="335"/>
                </a:lnTo>
                <a:lnTo>
                  <a:pt x="136" y="335"/>
                </a:lnTo>
                <a:lnTo>
                  <a:pt x="146" y="332"/>
                </a:lnTo>
                <a:lnTo>
                  <a:pt x="153" y="330"/>
                </a:lnTo>
                <a:lnTo>
                  <a:pt x="162" y="326"/>
                </a:lnTo>
                <a:lnTo>
                  <a:pt x="174" y="315"/>
                </a:lnTo>
                <a:lnTo>
                  <a:pt x="185" y="299"/>
                </a:lnTo>
                <a:lnTo>
                  <a:pt x="192" y="278"/>
                </a:lnTo>
                <a:lnTo>
                  <a:pt x="198" y="254"/>
                </a:lnTo>
                <a:lnTo>
                  <a:pt x="201" y="225"/>
                </a:lnTo>
                <a:lnTo>
                  <a:pt x="202" y="190"/>
                </a:lnTo>
                <a:lnTo>
                  <a:pt x="201" y="156"/>
                </a:lnTo>
                <a:lnTo>
                  <a:pt x="198" y="126"/>
                </a:lnTo>
                <a:lnTo>
                  <a:pt x="192" y="101"/>
                </a:lnTo>
                <a:lnTo>
                  <a:pt x="189" y="90"/>
                </a:lnTo>
                <a:lnTo>
                  <a:pt x="185" y="80"/>
                </a:lnTo>
                <a:lnTo>
                  <a:pt x="180" y="73"/>
                </a:lnTo>
                <a:lnTo>
                  <a:pt x="174" y="64"/>
                </a:lnTo>
                <a:lnTo>
                  <a:pt x="162" y="53"/>
                </a:lnTo>
                <a:lnTo>
                  <a:pt x="153" y="49"/>
                </a:lnTo>
                <a:lnTo>
                  <a:pt x="146" y="47"/>
                </a:lnTo>
                <a:lnTo>
                  <a:pt x="126" y="44"/>
                </a:lnTo>
                <a:lnTo>
                  <a:pt x="116" y="44"/>
                </a:lnTo>
                <a:lnTo>
                  <a:pt x="108" y="47"/>
                </a:lnTo>
                <a:lnTo>
                  <a:pt x="100" y="49"/>
                </a:lnTo>
                <a:lnTo>
                  <a:pt x="92" y="53"/>
                </a:lnTo>
                <a:lnTo>
                  <a:pt x="86" y="58"/>
                </a:lnTo>
                <a:lnTo>
                  <a:pt x="79" y="64"/>
                </a:lnTo>
                <a:lnTo>
                  <a:pt x="68" y="80"/>
                </a:lnTo>
                <a:lnTo>
                  <a:pt x="61" y="101"/>
                </a:lnTo>
                <a:lnTo>
                  <a:pt x="55" y="126"/>
                </a:lnTo>
                <a:lnTo>
                  <a:pt x="52" y="156"/>
                </a:lnTo>
                <a:lnTo>
                  <a:pt x="51" y="190"/>
                </a:lnTo>
                <a:close/>
                <a:moveTo>
                  <a:pt x="0" y="190"/>
                </a:moveTo>
                <a:lnTo>
                  <a:pt x="1" y="168"/>
                </a:lnTo>
                <a:lnTo>
                  <a:pt x="2" y="146"/>
                </a:lnTo>
                <a:lnTo>
                  <a:pt x="5" y="126"/>
                </a:lnTo>
                <a:lnTo>
                  <a:pt x="8" y="108"/>
                </a:lnTo>
                <a:lnTo>
                  <a:pt x="13" y="91"/>
                </a:lnTo>
                <a:lnTo>
                  <a:pt x="18" y="75"/>
                </a:lnTo>
                <a:lnTo>
                  <a:pt x="25" y="62"/>
                </a:lnTo>
                <a:lnTo>
                  <a:pt x="33" y="48"/>
                </a:lnTo>
                <a:lnTo>
                  <a:pt x="41" y="37"/>
                </a:lnTo>
                <a:lnTo>
                  <a:pt x="50" y="27"/>
                </a:lnTo>
                <a:lnTo>
                  <a:pt x="61" y="20"/>
                </a:lnTo>
                <a:lnTo>
                  <a:pt x="72" y="12"/>
                </a:lnTo>
                <a:lnTo>
                  <a:pt x="98" y="4"/>
                </a:lnTo>
                <a:lnTo>
                  <a:pt x="126" y="0"/>
                </a:lnTo>
                <a:lnTo>
                  <a:pt x="141" y="1"/>
                </a:lnTo>
                <a:lnTo>
                  <a:pt x="155" y="4"/>
                </a:lnTo>
                <a:lnTo>
                  <a:pt x="168" y="8"/>
                </a:lnTo>
                <a:lnTo>
                  <a:pt x="180" y="12"/>
                </a:lnTo>
                <a:lnTo>
                  <a:pt x="192" y="20"/>
                </a:lnTo>
                <a:lnTo>
                  <a:pt x="202" y="27"/>
                </a:lnTo>
                <a:lnTo>
                  <a:pt x="212" y="37"/>
                </a:lnTo>
                <a:lnTo>
                  <a:pt x="220" y="48"/>
                </a:lnTo>
                <a:lnTo>
                  <a:pt x="228" y="62"/>
                </a:lnTo>
                <a:lnTo>
                  <a:pt x="235" y="75"/>
                </a:lnTo>
                <a:lnTo>
                  <a:pt x="240" y="91"/>
                </a:lnTo>
                <a:lnTo>
                  <a:pt x="245" y="108"/>
                </a:lnTo>
                <a:lnTo>
                  <a:pt x="251" y="146"/>
                </a:lnTo>
                <a:lnTo>
                  <a:pt x="254" y="190"/>
                </a:lnTo>
                <a:lnTo>
                  <a:pt x="252" y="214"/>
                </a:lnTo>
                <a:lnTo>
                  <a:pt x="251" y="234"/>
                </a:lnTo>
                <a:lnTo>
                  <a:pt x="249" y="254"/>
                </a:lnTo>
                <a:lnTo>
                  <a:pt x="245" y="272"/>
                </a:lnTo>
                <a:lnTo>
                  <a:pt x="240" y="290"/>
                </a:lnTo>
                <a:lnTo>
                  <a:pt x="238" y="297"/>
                </a:lnTo>
                <a:lnTo>
                  <a:pt x="235" y="304"/>
                </a:lnTo>
                <a:lnTo>
                  <a:pt x="228" y="319"/>
                </a:lnTo>
                <a:lnTo>
                  <a:pt x="224" y="325"/>
                </a:lnTo>
                <a:lnTo>
                  <a:pt x="220" y="331"/>
                </a:lnTo>
                <a:lnTo>
                  <a:pt x="212" y="342"/>
                </a:lnTo>
                <a:lnTo>
                  <a:pt x="202" y="352"/>
                </a:lnTo>
                <a:lnTo>
                  <a:pt x="192" y="361"/>
                </a:lnTo>
                <a:lnTo>
                  <a:pt x="180" y="367"/>
                </a:lnTo>
                <a:lnTo>
                  <a:pt x="168" y="372"/>
                </a:lnTo>
                <a:lnTo>
                  <a:pt x="155" y="375"/>
                </a:lnTo>
                <a:lnTo>
                  <a:pt x="126" y="379"/>
                </a:lnTo>
                <a:lnTo>
                  <a:pt x="111" y="378"/>
                </a:lnTo>
                <a:lnTo>
                  <a:pt x="98" y="375"/>
                </a:lnTo>
                <a:lnTo>
                  <a:pt x="84" y="372"/>
                </a:lnTo>
                <a:lnTo>
                  <a:pt x="72" y="367"/>
                </a:lnTo>
                <a:lnTo>
                  <a:pt x="61" y="361"/>
                </a:lnTo>
                <a:lnTo>
                  <a:pt x="50" y="352"/>
                </a:lnTo>
                <a:lnTo>
                  <a:pt x="41" y="342"/>
                </a:lnTo>
                <a:lnTo>
                  <a:pt x="33" y="331"/>
                </a:lnTo>
                <a:lnTo>
                  <a:pt x="18" y="304"/>
                </a:lnTo>
                <a:lnTo>
                  <a:pt x="8" y="272"/>
                </a:lnTo>
                <a:lnTo>
                  <a:pt x="2" y="234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55" name="Freeform 53">
            <a:extLst>
              <a:ext uri="{FF2B5EF4-FFF2-40B4-BE49-F238E27FC236}">
                <a16:creationId xmlns:a16="http://schemas.microsoft.com/office/drawing/2014/main" xmlns="" id="{20954989-C448-4CE5-8ACA-EE606B705BF1}"/>
              </a:ext>
            </a:extLst>
          </p:cNvPr>
          <p:cNvSpPr>
            <a:spLocks noEditPoints="1"/>
          </p:cNvSpPr>
          <p:nvPr/>
        </p:nvSpPr>
        <p:spPr bwMode="auto">
          <a:xfrm>
            <a:off x="2024063" y="3759200"/>
            <a:ext cx="80962" cy="120650"/>
          </a:xfrm>
          <a:custGeom>
            <a:avLst/>
            <a:gdLst>
              <a:gd name="T0" fmla="*/ 52 w 253"/>
              <a:gd name="T1" fmla="*/ 279 h 379"/>
              <a:gd name="T2" fmla="*/ 59 w 253"/>
              <a:gd name="T3" fmla="*/ 299 h 379"/>
              <a:gd name="T4" fmla="*/ 70 w 253"/>
              <a:gd name="T5" fmla="*/ 315 h 379"/>
              <a:gd name="T6" fmla="*/ 110 w 253"/>
              <a:gd name="T7" fmla="*/ 333 h 379"/>
              <a:gd name="T8" fmla="*/ 143 w 253"/>
              <a:gd name="T9" fmla="*/ 333 h 379"/>
              <a:gd name="T10" fmla="*/ 165 w 253"/>
              <a:gd name="T11" fmla="*/ 327 h 379"/>
              <a:gd name="T12" fmla="*/ 182 w 253"/>
              <a:gd name="T13" fmla="*/ 315 h 379"/>
              <a:gd name="T14" fmla="*/ 200 w 253"/>
              <a:gd name="T15" fmla="*/ 279 h 379"/>
              <a:gd name="T16" fmla="*/ 199 w 253"/>
              <a:gd name="T17" fmla="*/ 241 h 379"/>
              <a:gd name="T18" fmla="*/ 182 w 253"/>
              <a:gd name="T19" fmla="*/ 213 h 379"/>
              <a:gd name="T20" fmla="*/ 143 w 253"/>
              <a:gd name="T21" fmla="*/ 196 h 379"/>
              <a:gd name="T22" fmla="*/ 94 w 253"/>
              <a:gd name="T23" fmla="*/ 200 h 379"/>
              <a:gd name="T24" fmla="*/ 70 w 253"/>
              <a:gd name="T25" fmla="*/ 213 h 379"/>
              <a:gd name="T26" fmla="*/ 52 w 253"/>
              <a:gd name="T27" fmla="*/ 249 h 379"/>
              <a:gd name="T28" fmla="*/ 64 w 253"/>
              <a:gd name="T29" fmla="*/ 111 h 379"/>
              <a:gd name="T30" fmla="*/ 80 w 253"/>
              <a:gd name="T31" fmla="*/ 141 h 379"/>
              <a:gd name="T32" fmla="*/ 112 w 253"/>
              <a:gd name="T33" fmla="*/ 156 h 379"/>
              <a:gd name="T34" fmla="*/ 153 w 253"/>
              <a:gd name="T35" fmla="*/ 152 h 379"/>
              <a:gd name="T36" fmla="*/ 172 w 253"/>
              <a:gd name="T37" fmla="*/ 141 h 379"/>
              <a:gd name="T38" fmla="*/ 188 w 253"/>
              <a:gd name="T39" fmla="*/ 111 h 379"/>
              <a:gd name="T40" fmla="*/ 186 w 253"/>
              <a:gd name="T41" fmla="*/ 76 h 379"/>
              <a:gd name="T42" fmla="*/ 164 w 253"/>
              <a:gd name="T43" fmla="*/ 51 h 379"/>
              <a:gd name="T44" fmla="*/ 126 w 253"/>
              <a:gd name="T45" fmla="*/ 43 h 379"/>
              <a:gd name="T46" fmla="*/ 89 w 253"/>
              <a:gd name="T47" fmla="*/ 51 h 379"/>
              <a:gd name="T48" fmla="*/ 67 w 253"/>
              <a:gd name="T49" fmla="*/ 76 h 379"/>
              <a:gd name="T50" fmla="*/ 62 w 253"/>
              <a:gd name="T51" fmla="*/ 172 h 379"/>
              <a:gd name="T52" fmla="*/ 31 w 253"/>
              <a:gd name="T53" fmla="*/ 151 h 379"/>
              <a:gd name="T54" fmla="*/ 16 w 253"/>
              <a:gd name="T55" fmla="*/ 120 h 379"/>
              <a:gd name="T56" fmla="*/ 15 w 253"/>
              <a:gd name="T57" fmla="*/ 75 h 379"/>
              <a:gd name="T58" fmla="*/ 30 w 253"/>
              <a:gd name="T59" fmla="*/ 40 h 379"/>
              <a:gd name="T60" fmla="*/ 79 w 253"/>
              <a:gd name="T61" fmla="*/ 7 h 379"/>
              <a:gd name="T62" fmla="*/ 139 w 253"/>
              <a:gd name="T63" fmla="*/ 1 h 379"/>
              <a:gd name="T64" fmla="*/ 173 w 253"/>
              <a:gd name="T65" fmla="*/ 7 h 379"/>
              <a:gd name="T66" fmla="*/ 202 w 253"/>
              <a:gd name="T67" fmla="*/ 21 h 379"/>
              <a:gd name="T68" fmla="*/ 227 w 253"/>
              <a:gd name="T69" fmla="*/ 49 h 379"/>
              <a:gd name="T70" fmla="*/ 240 w 253"/>
              <a:gd name="T71" fmla="*/ 94 h 379"/>
              <a:gd name="T72" fmla="*/ 235 w 253"/>
              <a:gd name="T73" fmla="*/ 126 h 379"/>
              <a:gd name="T74" fmla="*/ 221 w 253"/>
              <a:gd name="T75" fmla="*/ 151 h 379"/>
              <a:gd name="T76" fmla="*/ 191 w 253"/>
              <a:gd name="T77" fmla="*/ 172 h 379"/>
              <a:gd name="T78" fmla="*/ 229 w 253"/>
              <a:gd name="T79" fmla="*/ 196 h 379"/>
              <a:gd name="T80" fmla="*/ 249 w 253"/>
              <a:gd name="T81" fmla="*/ 233 h 379"/>
              <a:gd name="T82" fmla="*/ 252 w 253"/>
              <a:gd name="T83" fmla="*/ 277 h 379"/>
              <a:gd name="T84" fmla="*/ 244 w 253"/>
              <a:gd name="T85" fmla="*/ 311 h 379"/>
              <a:gd name="T86" fmla="*/ 226 w 253"/>
              <a:gd name="T87" fmla="*/ 338 h 379"/>
              <a:gd name="T88" fmla="*/ 178 w 253"/>
              <a:gd name="T89" fmla="*/ 370 h 379"/>
              <a:gd name="T90" fmla="*/ 112 w 253"/>
              <a:gd name="T91" fmla="*/ 378 h 379"/>
              <a:gd name="T92" fmla="*/ 73 w 253"/>
              <a:gd name="T93" fmla="*/ 370 h 379"/>
              <a:gd name="T94" fmla="*/ 34 w 253"/>
              <a:gd name="T95" fmla="*/ 347 h 379"/>
              <a:gd name="T96" fmla="*/ 9 w 253"/>
              <a:gd name="T97" fmla="*/ 311 h 379"/>
              <a:gd name="T98" fmla="*/ 2 w 253"/>
              <a:gd name="T99" fmla="*/ 248 h 379"/>
              <a:gd name="T100" fmla="*/ 15 w 253"/>
              <a:gd name="T101" fmla="*/ 207 h 379"/>
              <a:gd name="T102" fmla="*/ 47 w 253"/>
              <a:gd name="T103" fmla="*/ 179 h 3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3"/>
              <a:gd name="T157" fmla="*/ 0 h 379"/>
              <a:gd name="T158" fmla="*/ 253 w 253"/>
              <a:gd name="T159" fmla="*/ 379 h 3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3" h="379">
                <a:moveTo>
                  <a:pt x="51" y="264"/>
                </a:moveTo>
                <a:lnTo>
                  <a:pt x="52" y="271"/>
                </a:lnTo>
                <a:lnTo>
                  <a:pt x="52" y="279"/>
                </a:lnTo>
                <a:lnTo>
                  <a:pt x="54" y="287"/>
                </a:lnTo>
                <a:lnTo>
                  <a:pt x="56" y="293"/>
                </a:lnTo>
                <a:lnTo>
                  <a:pt x="59" y="299"/>
                </a:lnTo>
                <a:lnTo>
                  <a:pt x="62" y="305"/>
                </a:lnTo>
                <a:lnTo>
                  <a:pt x="67" y="310"/>
                </a:lnTo>
                <a:lnTo>
                  <a:pt x="70" y="315"/>
                </a:lnTo>
                <a:lnTo>
                  <a:pt x="81" y="324"/>
                </a:lnTo>
                <a:lnTo>
                  <a:pt x="94" y="330"/>
                </a:lnTo>
                <a:lnTo>
                  <a:pt x="110" y="333"/>
                </a:lnTo>
                <a:lnTo>
                  <a:pt x="126" y="335"/>
                </a:lnTo>
                <a:lnTo>
                  <a:pt x="134" y="333"/>
                </a:lnTo>
                <a:lnTo>
                  <a:pt x="143" y="333"/>
                </a:lnTo>
                <a:lnTo>
                  <a:pt x="150" y="331"/>
                </a:lnTo>
                <a:lnTo>
                  <a:pt x="157" y="330"/>
                </a:lnTo>
                <a:lnTo>
                  <a:pt x="165" y="327"/>
                </a:lnTo>
                <a:lnTo>
                  <a:pt x="171" y="324"/>
                </a:lnTo>
                <a:lnTo>
                  <a:pt x="176" y="320"/>
                </a:lnTo>
                <a:lnTo>
                  <a:pt x="182" y="315"/>
                </a:lnTo>
                <a:lnTo>
                  <a:pt x="191" y="305"/>
                </a:lnTo>
                <a:lnTo>
                  <a:pt x="197" y="293"/>
                </a:lnTo>
                <a:lnTo>
                  <a:pt x="200" y="279"/>
                </a:lnTo>
                <a:lnTo>
                  <a:pt x="202" y="264"/>
                </a:lnTo>
                <a:lnTo>
                  <a:pt x="200" y="249"/>
                </a:lnTo>
                <a:lnTo>
                  <a:pt x="199" y="241"/>
                </a:lnTo>
                <a:lnTo>
                  <a:pt x="197" y="235"/>
                </a:lnTo>
                <a:lnTo>
                  <a:pt x="191" y="223"/>
                </a:lnTo>
                <a:lnTo>
                  <a:pt x="182" y="213"/>
                </a:lnTo>
                <a:lnTo>
                  <a:pt x="171" y="206"/>
                </a:lnTo>
                <a:lnTo>
                  <a:pt x="157" y="200"/>
                </a:lnTo>
                <a:lnTo>
                  <a:pt x="143" y="196"/>
                </a:lnTo>
                <a:lnTo>
                  <a:pt x="126" y="195"/>
                </a:lnTo>
                <a:lnTo>
                  <a:pt x="110" y="196"/>
                </a:lnTo>
                <a:lnTo>
                  <a:pt x="94" y="200"/>
                </a:lnTo>
                <a:lnTo>
                  <a:pt x="88" y="202"/>
                </a:lnTo>
                <a:lnTo>
                  <a:pt x="81" y="206"/>
                </a:lnTo>
                <a:lnTo>
                  <a:pt x="70" y="213"/>
                </a:lnTo>
                <a:lnTo>
                  <a:pt x="62" y="223"/>
                </a:lnTo>
                <a:lnTo>
                  <a:pt x="56" y="235"/>
                </a:lnTo>
                <a:lnTo>
                  <a:pt x="52" y="249"/>
                </a:lnTo>
                <a:lnTo>
                  <a:pt x="51" y="264"/>
                </a:lnTo>
                <a:close/>
                <a:moveTo>
                  <a:pt x="63" y="99"/>
                </a:moveTo>
                <a:lnTo>
                  <a:pt x="64" y="111"/>
                </a:lnTo>
                <a:lnTo>
                  <a:pt x="67" y="123"/>
                </a:lnTo>
                <a:lnTo>
                  <a:pt x="73" y="132"/>
                </a:lnTo>
                <a:lnTo>
                  <a:pt x="80" y="141"/>
                </a:lnTo>
                <a:lnTo>
                  <a:pt x="89" y="147"/>
                </a:lnTo>
                <a:lnTo>
                  <a:pt x="100" y="152"/>
                </a:lnTo>
                <a:lnTo>
                  <a:pt x="112" y="156"/>
                </a:lnTo>
                <a:lnTo>
                  <a:pt x="126" y="157"/>
                </a:lnTo>
                <a:lnTo>
                  <a:pt x="140" y="156"/>
                </a:lnTo>
                <a:lnTo>
                  <a:pt x="153" y="152"/>
                </a:lnTo>
                <a:lnTo>
                  <a:pt x="164" y="147"/>
                </a:lnTo>
                <a:lnTo>
                  <a:pt x="167" y="145"/>
                </a:lnTo>
                <a:lnTo>
                  <a:pt x="172" y="141"/>
                </a:lnTo>
                <a:lnTo>
                  <a:pt x="179" y="132"/>
                </a:lnTo>
                <a:lnTo>
                  <a:pt x="186" y="123"/>
                </a:lnTo>
                <a:lnTo>
                  <a:pt x="188" y="111"/>
                </a:lnTo>
                <a:lnTo>
                  <a:pt x="189" y="99"/>
                </a:lnTo>
                <a:lnTo>
                  <a:pt x="188" y="87"/>
                </a:lnTo>
                <a:lnTo>
                  <a:pt x="186" y="76"/>
                </a:lnTo>
                <a:lnTo>
                  <a:pt x="179" y="66"/>
                </a:lnTo>
                <a:lnTo>
                  <a:pt x="172" y="58"/>
                </a:lnTo>
                <a:lnTo>
                  <a:pt x="164" y="51"/>
                </a:lnTo>
                <a:lnTo>
                  <a:pt x="153" y="47"/>
                </a:lnTo>
                <a:lnTo>
                  <a:pt x="140" y="44"/>
                </a:lnTo>
                <a:lnTo>
                  <a:pt x="126" y="43"/>
                </a:lnTo>
                <a:lnTo>
                  <a:pt x="112" y="44"/>
                </a:lnTo>
                <a:lnTo>
                  <a:pt x="99" y="47"/>
                </a:lnTo>
                <a:lnTo>
                  <a:pt x="89" y="51"/>
                </a:lnTo>
                <a:lnTo>
                  <a:pt x="79" y="58"/>
                </a:lnTo>
                <a:lnTo>
                  <a:pt x="72" y="66"/>
                </a:lnTo>
                <a:lnTo>
                  <a:pt x="67" y="76"/>
                </a:lnTo>
                <a:lnTo>
                  <a:pt x="64" y="87"/>
                </a:lnTo>
                <a:lnTo>
                  <a:pt x="63" y="99"/>
                </a:lnTo>
                <a:close/>
                <a:moveTo>
                  <a:pt x="62" y="172"/>
                </a:moveTo>
                <a:lnTo>
                  <a:pt x="50" y="165"/>
                </a:lnTo>
                <a:lnTo>
                  <a:pt x="40" y="159"/>
                </a:lnTo>
                <a:lnTo>
                  <a:pt x="31" y="151"/>
                </a:lnTo>
                <a:lnTo>
                  <a:pt x="25" y="141"/>
                </a:lnTo>
                <a:lnTo>
                  <a:pt x="20" y="131"/>
                </a:lnTo>
                <a:lnTo>
                  <a:pt x="16" y="120"/>
                </a:lnTo>
                <a:lnTo>
                  <a:pt x="13" y="94"/>
                </a:lnTo>
                <a:lnTo>
                  <a:pt x="14" y="85"/>
                </a:lnTo>
                <a:lnTo>
                  <a:pt x="15" y="75"/>
                </a:lnTo>
                <a:lnTo>
                  <a:pt x="18" y="66"/>
                </a:lnTo>
                <a:lnTo>
                  <a:pt x="21" y="56"/>
                </a:lnTo>
                <a:lnTo>
                  <a:pt x="30" y="40"/>
                </a:lnTo>
                <a:lnTo>
                  <a:pt x="43" y="27"/>
                </a:lnTo>
                <a:lnTo>
                  <a:pt x="59" y="16"/>
                </a:lnTo>
                <a:lnTo>
                  <a:pt x="79" y="7"/>
                </a:lnTo>
                <a:lnTo>
                  <a:pt x="101" y="2"/>
                </a:lnTo>
                <a:lnTo>
                  <a:pt x="126" y="0"/>
                </a:lnTo>
                <a:lnTo>
                  <a:pt x="139" y="1"/>
                </a:lnTo>
                <a:lnTo>
                  <a:pt x="150" y="2"/>
                </a:lnTo>
                <a:lnTo>
                  <a:pt x="162" y="5"/>
                </a:lnTo>
                <a:lnTo>
                  <a:pt x="173" y="7"/>
                </a:lnTo>
                <a:lnTo>
                  <a:pt x="183" y="11"/>
                </a:lnTo>
                <a:lnTo>
                  <a:pt x="193" y="16"/>
                </a:lnTo>
                <a:lnTo>
                  <a:pt x="202" y="21"/>
                </a:lnTo>
                <a:lnTo>
                  <a:pt x="209" y="27"/>
                </a:lnTo>
                <a:lnTo>
                  <a:pt x="222" y="40"/>
                </a:lnTo>
                <a:lnTo>
                  <a:pt x="227" y="49"/>
                </a:lnTo>
                <a:lnTo>
                  <a:pt x="232" y="56"/>
                </a:lnTo>
                <a:lnTo>
                  <a:pt x="238" y="75"/>
                </a:lnTo>
                <a:lnTo>
                  <a:pt x="240" y="94"/>
                </a:lnTo>
                <a:lnTo>
                  <a:pt x="240" y="108"/>
                </a:lnTo>
                <a:lnTo>
                  <a:pt x="237" y="120"/>
                </a:lnTo>
                <a:lnTo>
                  <a:pt x="235" y="126"/>
                </a:lnTo>
                <a:lnTo>
                  <a:pt x="233" y="131"/>
                </a:lnTo>
                <a:lnTo>
                  <a:pt x="227" y="141"/>
                </a:lnTo>
                <a:lnTo>
                  <a:pt x="221" y="151"/>
                </a:lnTo>
                <a:lnTo>
                  <a:pt x="213" y="159"/>
                </a:lnTo>
                <a:lnTo>
                  <a:pt x="203" y="165"/>
                </a:lnTo>
                <a:lnTo>
                  <a:pt x="191" y="172"/>
                </a:lnTo>
                <a:lnTo>
                  <a:pt x="205" y="179"/>
                </a:lnTo>
                <a:lnTo>
                  <a:pt x="217" y="186"/>
                </a:lnTo>
                <a:lnTo>
                  <a:pt x="229" y="196"/>
                </a:lnTo>
                <a:lnTo>
                  <a:pt x="237" y="207"/>
                </a:lnTo>
                <a:lnTo>
                  <a:pt x="243" y="219"/>
                </a:lnTo>
                <a:lnTo>
                  <a:pt x="249" y="233"/>
                </a:lnTo>
                <a:lnTo>
                  <a:pt x="252" y="248"/>
                </a:lnTo>
                <a:lnTo>
                  <a:pt x="253" y="264"/>
                </a:lnTo>
                <a:lnTo>
                  <a:pt x="252" y="277"/>
                </a:lnTo>
                <a:lnTo>
                  <a:pt x="251" y="289"/>
                </a:lnTo>
                <a:lnTo>
                  <a:pt x="248" y="300"/>
                </a:lnTo>
                <a:lnTo>
                  <a:pt x="244" y="311"/>
                </a:lnTo>
                <a:lnTo>
                  <a:pt x="240" y="321"/>
                </a:lnTo>
                <a:lnTo>
                  <a:pt x="233" y="330"/>
                </a:lnTo>
                <a:lnTo>
                  <a:pt x="226" y="338"/>
                </a:lnTo>
                <a:lnTo>
                  <a:pt x="219" y="347"/>
                </a:lnTo>
                <a:lnTo>
                  <a:pt x="200" y="360"/>
                </a:lnTo>
                <a:lnTo>
                  <a:pt x="178" y="370"/>
                </a:lnTo>
                <a:lnTo>
                  <a:pt x="154" y="376"/>
                </a:lnTo>
                <a:lnTo>
                  <a:pt x="126" y="379"/>
                </a:lnTo>
                <a:lnTo>
                  <a:pt x="112" y="378"/>
                </a:lnTo>
                <a:lnTo>
                  <a:pt x="97" y="376"/>
                </a:lnTo>
                <a:lnTo>
                  <a:pt x="85" y="374"/>
                </a:lnTo>
                <a:lnTo>
                  <a:pt x="73" y="370"/>
                </a:lnTo>
                <a:lnTo>
                  <a:pt x="62" y="365"/>
                </a:lnTo>
                <a:lnTo>
                  <a:pt x="52" y="360"/>
                </a:lnTo>
                <a:lnTo>
                  <a:pt x="34" y="347"/>
                </a:lnTo>
                <a:lnTo>
                  <a:pt x="26" y="338"/>
                </a:lnTo>
                <a:lnTo>
                  <a:pt x="19" y="330"/>
                </a:lnTo>
                <a:lnTo>
                  <a:pt x="9" y="311"/>
                </a:lnTo>
                <a:lnTo>
                  <a:pt x="3" y="289"/>
                </a:lnTo>
                <a:lnTo>
                  <a:pt x="0" y="264"/>
                </a:lnTo>
                <a:lnTo>
                  <a:pt x="2" y="248"/>
                </a:lnTo>
                <a:lnTo>
                  <a:pt x="4" y="233"/>
                </a:lnTo>
                <a:lnTo>
                  <a:pt x="9" y="219"/>
                </a:lnTo>
                <a:lnTo>
                  <a:pt x="15" y="207"/>
                </a:lnTo>
                <a:lnTo>
                  <a:pt x="24" y="196"/>
                </a:lnTo>
                <a:lnTo>
                  <a:pt x="35" y="186"/>
                </a:lnTo>
                <a:lnTo>
                  <a:pt x="47" y="179"/>
                </a:lnTo>
                <a:lnTo>
                  <a:pt x="62" y="1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56" name="Freeform 54">
            <a:extLst>
              <a:ext uri="{FF2B5EF4-FFF2-40B4-BE49-F238E27FC236}">
                <a16:creationId xmlns:a16="http://schemas.microsoft.com/office/drawing/2014/main" xmlns="" id="{95C914AC-F1BF-44A1-9A38-B87FD8B29F3C}"/>
              </a:ext>
            </a:extLst>
          </p:cNvPr>
          <p:cNvSpPr>
            <a:spLocks noEditPoints="1"/>
          </p:cNvSpPr>
          <p:nvPr/>
        </p:nvSpPr>
        <p:spPr bwMode="auto">
          <a:xfrm>
            <a:off x="2122488" y="3759200"/>
            <a:ext cx="79375" cy="120650"/>
          </a:xfrm>
          <a:custGeom>
            <a:avLst/>
            <a:gdLst>
              <a:gd name="T0" fmla="*/ 52 w 254"/>
              <a:gd name="T1" fmla="*/ 224 h 379"/>
              <a:gd name="T2" fmla="*/ 61 w 254"/>
              <a:gd name="T3" fmla="*/ 279 h 379"/>
              <a:gd name="T4" fmla="*/ 68 w 254"/>
              <a:gd name="T5" fmla="*/ 299 h 379"/>
              <a:gd name="T6" fmla="*/ 79 w 254"/>
              <a:gd name="T7" fmla="*/ 315 h 379"/>
              <a:gd name="T8" fmla="*/ 100 w 254"/>
              <a:gd name="T9" fmla="*/ 330 h 379"/>
              <a:gd name="T10" fmla="*/ 126 w 254"/>
              <a:gd name="T11" fmla="*/ 335 h 379"/>
              <a:gd name="T12" fmla="*/ 146 w 254"/>
              <a:gd name="T13" fmla="*/ 332 h 379"/>
              <a:gd name="T14" fmla="*/ 162 w 254"/>
              <a:gd name="T15" fmla="*/ 326 h 379"/>
              <a:gd name="T16" fmla="*/ 185 w 254"/>
              <a:gd name="T17" fmla="*/ 299 h 379"/>
              <a:gd name="T18" fmla="*/ 198 w 254"/>
              <a:gd name="T19" fmla="*/ 255 h 379"/>
              <a:gd name="T20" fmla="*/ 202 w 254"/>
              <a:gd name="T21" fmla="*/ 190 h 379"/>
              <a:gd name="T22" fmla="*/ 198 w 254"/>
              <a:gd name="T23" fmla="*/ 126 h 379"/>
              <a:gd name="T24" fmla="*/ 189 w 254"/>
              <a:gd name="T25" fmla="*/ 89 h 379"/>
              <a:gd name="T26" fmla="*/ 180 w 254"/>
              <a:gd name="T27" fmla="*/ 72 h 379"/>
              <a:gd name="T28" fmla="*/ 162 w 254"/>
              <a:gd name="T29" fmla="*/ 53 h 379"/>
              <a:gd name="T30" fmla="*/ 146 w 254"/>
              <a:gd name="T31" fmla="*/ 47 h 379"/>
              <a:gd name="T32" fmla="*/ 116 w 254"/>
              <a:gd name="T33" fmla="*/ 44 h 379"/>
              <a:gd name="T34" fmla="*/ 100 w 254"/>
              <a:gd name="T35" fmla="*/ 49 h 379"/>
              <a:gd name="T36" fmla="*/ 86 w 254"/>
              <a:gd name="T37" fmla="*/ 58 h 379"/>
              <a:gd name="T38" fmla="*/ 68 w 254"/>
              <a:gd name="T39" fmla="*/ 80 h 379"/>
              <a:gd name="T40" fmla="*/ 55 w 254"/>
              <a:gd name="T41" fmla="*/ 126 h 379"/>
              <a:gd name="T42" fmla="*/ 51 w 254"/>
              <a:gd name="T43" fmla="*/ 190 h 379"/>
              <a:gd name="T44" fmla="*/ 1 w 254"/>
              <a:gd name="T45" fmla="*/ 168 h 379"/>
              <a:gd name="T46" fmla="*/ 5 w 254"/>
              <a:gd name="T47" fmla="*/ 126 h 379"/>
              <a:gd name="T48" fmla="*/ 13 w 254"/>
              <a:gd name="T49" fmla="*/ 91 h 379"/>
              <a:gd name="T50" fmla="*/ 25 w 254"/>
              <a:gd name="T51" fmla="*/ 61 h 379"/>
              <a:gd name="T52" fmla="*/ 41 w 254"/>
              <a:gd name="T53" fmla="*/ 37 h 379"/>
              <a:gd name="T54" fmla="*/ 61 w 254"/>
              <a:gd name="T55" fmla="*/ 20 h 379"/>
              <a:gd name="T56" fmla="*/ 98 w 254"/>
              <a:gd name="T57" fmla="*/ 4 h 379"/>
              <a:gd name="T58" fmla="*/ 141 w 254"/>
              <a:gd name="T59" fmla="*/ 1 h 379"/>
              <a:gd name="T60" fmla="*/ 168 w 254"/>
              <a:gd name="T61" fmla="*/ 7 h 379"/>
              <a:gd name="T62" fmla="*/ 192 w 254"/>
              <a:gd name="T63" fmla="*/ 20 h 379"/>
              <a:gd name="T64" fmla="*/ 212 w 254"/>
              <a:gd name="T65" fmla="*/ 37 h 379"/>
              <a:gd name="T66" fmla="*/ 228 w 254"/>
              <a:gd name="T67" fmla="*/ 61 h 379"/>
              <a:gd name="T68" fmla="*/ 240 w 254"/>
              <a:gd name="T69" fmla="*/ 91 h 379"/>
              <a:gd name="T70" fmla="*/ 251 w 254"/>
              <a:gd name="T71" fmla="*/ 146 h 379"/>
              <a:gd name="T72" fmla="*/ 252 w 254"/>
              <a:gd name="T73" fmla="*/ 213 h 379"/>
              <a:gd name="T74" fmla="*/ 249 w 254"/>
              <a:gd name="T75" fmla="*/ 254 h 379"/>
              <a:gd name="T76" fmla="*/ 240 w 254"/>
              <a:gd name="T77" fmla="*/ 289 h 379"/>
              <a:gd name="T78" fmla="*/ 235 w 254"/>
              <a:gd name="T79" fmla="*/ 305 h 379"/>
              <a:gd name="T80" fmla="*/ 224 w 254"/>
              <a:gd name="T81" fmla="*/ 326 h 379"/>
              <a:gd name="T82" fmla="*/ 212 w 254"/>
              <a:gd name="T83" fmla="*/ 342 h 379"/>
              <a:gd name="T84" fmla="*/ 192 w 254"/>
              <a:gd name="T85" fmla="*/ 360 h 379"/>
              <a:gd name="T86" fmla="*/ 168 w 254"/>
              <a:gd name="T87" fmla="*/ 371 h 379"/>
              <a:gd name="T88" fmla="*/ 126 w 254"/>
              <a:gd name="T89" fmla="*/ 379 h 379"/>
              <a:gd name="T90" fmla="*/ 98 w 254"/>
              <a:gd name="T91" fmla="*/ 375 h 379"/>
              <a:gd name="T92" fmla="*/ 72 w 254"/>
              <a:gd name="T93" fmla="*/ 366 h 379"/>
              <a:gd name="T94" fmla="*/ 50 w 254"/>
              <a:gd name="T95" fmla="*/ 352 h 379"/>
              <a:gd name="T96" fmla="*/ 33 w 254"/>
              <a:gd name="T97" fmla="*/ 331 h 379"/>
              <a:gd name="T98" fmla="*/ 8 w 254"/>
              <a:gd name="T99" fmla="*/ 272 h 379"/>
              <a:gd name="T100" fmla="*/ 0 w 254"/>
              <a:gd name="T101" fmla="*/ 190 h 3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9"/>
              <a:gd name="T155" fmla="*/ 254 w 254"/>
              <a:gd name="T156" fmla="*/ 379 h 3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9">
                <a:moveTo>
                  <a:pt x="51" y="190"/>
                </a:moveTo>
                <a:lnTo>
                  <a:pt x="52" y="224"/>
                </a:lnTo>
                <a:lnTo>
                  <a:pt x="55" y="255"/>
                </a:lnTo>
                <a:lnTo>
                  <a:pt x="61" y="279"/>
                </a:lnTo>
                <a:lnTo>
                  <a:pt x="65" y="290"/>
                </a:lnTo>
                <a:lnTo>
                  <a:pt x="68" y="299"/>
                </a:lnTo>
                <a:lnTo>
                  <a:pt x="73" y="308"/>
                </a:lnTo>
                <a:lnTo>
                  <a:pt x="79" y="315"/>
                </a:lnTo>
                <a:lnTo>
                  <a:pt x="92" y="326"/>
                </a:lnTo>
                <a:lnTo>
                  <a:pt x="100" y="330"/>
                </a:lnTo>
                <a:lnTo>
                  <a:pt x="108" y="332"/>
                </a:lnTo>
                <a:lnTo>
                  <a:pt x="126" y="335"/>
                </a:lnTo>
                <a:lnTo>
                  <a:pt x="136" y="335"/>
                </a:lnTo>
                <a:lnTo>
                  <a:pt x="146" y="332"/>
                </a:lnTo>
                <a:lnTo>
                  <a:pt x="153" y="330"/>
                </a:lnTo>
                <a:lnTo>
                  <a:pt x="162" y="326"/>
                </a:lnTo>
                <a:lnTo>
                  <a:pt x="174" y="315"/>
                </a:lnTo>
                <a:lnTo>
                  <a:pt x="185" y="299"/>
                </a:lnTo>
                <a:lnTo>
                  <a:pt x="192" y="279"/>
                </a:lnTo>
                <a:lnTo>
                  <a:pt x="198" y="255"/>
                </a:lnTo>
                <a:lnTo>
                  <a:pt x="201" y="224"/>
                </a:lnTo>
                <a:lnTo>
                  <a:pt x="202" y="190"/>
                </a:lnTo>
                <a:lnTo>
                  <a:pt x="201" y="156"/>
                </a:lnTo>
                <a:lnTo>
                  <a:pt x="198" y="126"/>
                </a:lnTo>
                <a:lnTo>
                  <a:pt x="192" y="100"/>
                </a:lnTo>
                <a:lnTo>
                  <a:pt x="189" y="89"/>
                </a:lnTo>
                <a:lnTo>
                  <a:pt x="185" y="80"/>
                </a:lnTo>
                <a:lnTo>
                  <a:pt x="180" y="72"/>
                </a:lnTo>
                <a:lnTo>
                  <a:pt x="174" y="64"/>
                </a:lnTo>
                <a:lnTo>
                  <a:pt x="162" y="53"/>
                </a:lnTo>
                <a:lnTo>
                  <a:pt x="153" y="49"/>
                </a:lnTo>
                <a:lnTo>
                  <a:pt x="146" y="47"/>
                </a:lnTo>
                <a:lnTo>
                  <a:pt x="126" y="44"/>
                </a:lnTo>
                <a:lnTo>
                  <a:pt x="116" y="44"/>
                </a:lnTo>
                <a:lnTo>
                  <a:pt x="108" y="47"/>
                </a:lnTo>
                <a:lnTo>
                  <a:pt x="100" y="49"/>
                </a:lnTo>
                <a:lnTo>
                  <a:pt x="92" y="53"/>
                </a:lnTo>
                <a:lnTo>
                  <a:pt x="86" y="58"/>
                </a:lnTo>
                <a:lnTo>
                  <a:pt x="79" y="64"/>
                </a:lnTo>
                <a:lnTo>
                  <a:pt x="68" y="80"/>
                </a:lnTo>
                <a:lnTo>
                  <a:pt x="61" y="100"/>
                </a:lnTo>
                <a:lnTo>
                  <a:pt x="55" y="126"/>
                </a:lnTo>
                <a:lnTo>
                  <a:pt x="52" y="156"/>
                </a:lnTo>
                <a:lnTo>
                  <a:pt x="51" y="190"/>
                </a:lnTo>
                <a:close/>
                <a:moveTo>
                  <a:pt x="0" y="190"/>
                </a:moveTo>
                <a:lnTo>
                  <a:pt x="1" y="168"/>
                </a:lnTo>
                <a:lnTo>
                  <a:pt x="2" y="146"/>
                </a:lnTo>
                <a:lnTo>
                  <a:pt x="5" y="126"/>
                </a:lnTo>
                <a:lnTo>
                  <a:pt x="8" y="108"/>
                </a:lnTo>
                <a:lnTo>
                  <a:pt x="13" y="91"/>
                </a:lnTo>
                <a:lnTo>
                  <a:pt x="18" y="75"/>
                </a:lnTo>
                <a:lnTo>
                  <a:pt x="25" y="61"/>
                </a:lnTo>
                <a:lnTo>
                  <a:pt x="33" y="48"/>
                </a:lnTo>
                <a:lnTo>
                  <a:pt x="41" y="37"/>
                </a:lnTo>
                <a:lnTo>
                  <a:pt x="50" y="27"/>
                </a:lnTo>
                <a:lnTo>
                  <a:pt x="61" y="20"/>
                </a:lnTo>
                <a:lnTo>
                  <a:pt x="72" y="12"/>
                </a:lnTo>
                <a:lnTo>
                  <a:pt x="98" y="4"/>
                </a:lnTo>
                <a:lnTo>
                  <a:pt x="126" y="0"/>
                </a:lnTo>
                <a:lnTo>
                  <a:pt x="141" y="1"/>
                </a:lnTo>
                <a:lnTo>
                  <a:pt x="155" y="4"/>
                </a:lnTo>
                <a:lnTo>
                  <a:pt x="168" y="7"/>
                </a:lnTo>
                <a:lnTo>
                  <a:pt x="180" y="12"/>
                </a:lnTo>
                <a:lnTo>
                  <a:pt x="192" y="20"/>
                </a:lnTo>
                <a:lnTo>
                  <a:pt x="202" y="27"/>
                </a:lnTo>
                <a:lnTo>
                  <a:pt x="212" y="37"/>
                </a:lnTo>
                <a:lnTo>
                  <a:pt x="220" y="48"/>
                </a:lnTo>
                <a:lnTo>
                  <a:pt x="228" y="61"/>
                </a:lnTo>
                <a:lnTo>
                  <a:pt x="235" y="75"/>
                </a:lnTo>
                <a:lnTo>
                  <a:pt x="240" y="91"/>
                </a:lnTo>
                <a:lnTo>
                  <a:pt x="245" y="108"/>
                </a:lnTo>
                <a:lnTo>
                  <a:pt x="251" y="146"/>
                </a:lnTo>
                <a:lnTo>
                  <a:pt x="254" y="190"/>
                </a:lnTo>
                <a:lnTo>
                  <a:pt x="252" y="213"/>
                </a:lnTo>
                <a:lnTo>
                  <a:pt x="251" y="234"/>
                </a:lnTo>
                <a:lnTo>
                  <a:pt x="249" y="254"/>
                </a:lnTo>
                <a:lnTo>
                  <a:pt x="245" y="272"/>
                </a:lnTo>
                <a:lnTo>
                  <a:pt x="240" y="289"/>
                </a:lnTo>
                <a:lnTo>
                  <a:pt x="238" y="298"/>
                </a:lnTo>
                <a:lnTo>
                  <a:pt x="235" y="305"/>
                </a:lnTo>
                <a:lnTo>
                  <a:pt x="228" y="319"/>
                </a:lnTo>
                <a:lnTo>
                  <a:pt x="224" y="326"/>
                </a:lnTo>
                <a:lnTo>
                  <a:pt x="220" y="331"/>
                </a:lnTo>
                <a:lnTo>
                  <a:pt x="212" y="342"/>
                </a:lnTo>
                <a:lnTo>
                  <a:pt x="202" y="352"/>
                </a:lnTo>
                <a:lnTo>
                  <a:pt x="192" y="360"/>
                </a:lnTo>
                <a:lnTo>
                  <a:pt x="180" y="366"/>
                </a:lnTo>
                <a:lnTo>
                  <a:pt x="168" y="371"/>
                </a:lnTo>
                <a:lnTo>
                  <a:pt x="155" y="375"/>
                </a:lnTo>
                <a:lnTo>
                  <a:pt x="126" y="379"/>
                </a:lnTo>
                <a:lnTo>
                  <a:pt x="111" y="378"/>
                </a:lnTo>
                <a:lnTo>
                  <a:pt x="98" y="375"/>
                </a:lnTo>
                <a:lnTo>
                  <a:pt x="84" y="371"/>
                </a:lnTo>
                <a:lnTo>
                  <a:pt x="72" y="366"/>
                </a:lnTo>
                <a:lnTo>
                  <a:pt x="61" y="360"/>
                </a:lnTo>
                <a:lnTo>
                  <a:pt x="50" y="352"/>
                </a:lnTo>
                <a:lnTo>
                  <a:pt x="41" y="342"/>
                </a:lnTo>
                <a:lnTo>
                  <a:pt x="33" y="331"/>
                </a:lnTo>
                <a:lnTo>
                  <a:pt x="18" y="305"/>
                </a:lnTo>
                <a:lnTo>
                  <a:pt x="8" y="272"/>
                </a:lnTo>
                <a:lnTo>
                  <a:pt x="2" y="234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57" name="Freeform 57">
            <a:extLst>
              <a:ext uri="{FF2B5EF4-FFF2-40B4-BE49-F238E27FC236}">
                <a16:creationId xmlns:a16="http://schemas.microsoft.com/office/drawing/2014/main" xmlns="" id="{2755A579-0B46-4272-A1E4-A0D085588B72}"/>
              </a:ext>
            </a:extLst>
          </p:cNvPr>
          <p:cNvSpPr>
            <a:spLocks/>
          </p:cNvSpPr>
          <p:nvPr/>
        </p:nvSpPr>
        <p:spPr bwMode="auto">
          <a:xfrm>
            <a:off x="1938338" y="3362325"/>
            <a:ext cx="41275" cy="117475"/>
          </a:xfrm>
          <a:custGeom>
            <a:avLst/>
            <a:gdLst>
              <a:gd name="T0" fmla="*/ 84 w 132"/>
              <a:gd name="T1" fmla="*/ 367 h 367"/>
              <a:gd name="T2" fmla="*/ 84 w 132"/>
              <a:gd name="T3" fmla="*/ 108 h 367"/>
              <a:gd name="T4" fmla="*/ 0 w 132"/>
              <a:gd name="T5" fmla="*/ 108 h 367"/>
              <a:gd name="T6" fmla="*/ 0 w 132"/>
              <a:gd name="T7" fmla="*/ 70 h 367"/>
              <a:gd name="T8" fmla="*/ 21 w 132"/>
              <a:gd name="T9" fmla="*/ 68 h 367"/>
              <a:gd name="T10" fmla="*/ 39 w 132"/>
              <a:gd name="T11" fmla="*/ 66 h 367"/>
              <a:gd name="T12" fmla="*/ 48 w 132"/>
              <a:gd name="T13" fmla="*/ 63 h 367"/>
              <a:gd name="T14" fmla="*/ 55 w 132"/>
              <a:gd name="T15" fmla="*/ 61 h 367"/>
              <a:gd name="T16" fmla="*/ 62 w 132"/>
              <a:gd name="T17" fmla="*/ 57 h 367"/>
              <a:gd name="T18" fmla="*/ 69 w 132"/>
              <a:gd name="T19" fmla="*/ 52 h 367"/>
              <a:gd name="T20" fmla="*/ 80 w 132"/>
              <a:gd name="T21" fmla="*/ 44 h 367"/>
              <a:gd name="T22" fmla="*/ 87 w 132"/>
              <a:gd name="T23" fmla="*/ 32 h 367"/>
              <a:gd name="T24" fmla="*/ 93 w 132"/>
              <a:gd name="T25" fmla="*/ 17 h 367"/>
              <a:gd name="T26" fmla="*/ 97 w 132"/>
              <a:gd name="T27" fmla="*/ 0 h 367"/>
              <a:gd name="T28" fmla="*/ 132 w 132"/>
              <a:gd name="T29" fmla="*/ 0 h 367"/>
              <a:gd name="T30" fmla="*/ 132 w 132"/>
              <a:gd name="T31" fmla="*/ 367 h 367"/>
              <a:gd name="T32" fmla="*/ 84 w 132"/>
              <a:gd name="T33" fmla="*/ 367 h 3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"/>
              <a:gd name="T52" fmla="*/ 0 h 367"/>
              <a:gd name="T53" fmla="*/ 132 w 132"/>
              <a:gd name="T54" fmla="*/ 367 h 3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" h="367">
                <a:moveTo>
                  <a:pt x="84" y="367"/>
                </a:moveTo>
                <a:lnTo>
                  <a:pt x="84" y="108"/>
                </a:lnTo>
                <a:lnTo>
                  <a:pt x="0" y="108"/>
                </a:lnTo>
                <a:lnTo>
                  <a:pt x="0" y="70"/>
                </a:lnTo>
                <a:lnTo>
                  <a:pt x="21" y="68"/>
                </a:lnTo>
                <a:lnTo>
                  <a:pt x="39" y="66"/>
                </a:lnTo>
                <a:lnTo>
                  <a:pt x="48" y="63"/>
                </a:lnTo>
                <a:lnTo>
                  <a:pt x="55" y="61"/>
                </a:lnTo>
                <a:lnTo>
                  <a:pt x="62" y="57"/>
                </a:lnTo>
                <a:lnTo>
                  <a:pt x="69" y="52"/>
                </a:lnTo>
                <a:lnTo>
                  <a:pt x="80" y="44"/>
                </a:lnTo>
                <a:lnTo>
                  <a:pt x="87" y="32"/>
                </a:lnTo>
                <a:lnTo>
                  <a:pt x="93" y="17"/>
                </a:lnTo>
                <a:lnTo>
                  <a:pt x="97" y="0"/>
                </a:lnTo>
                <a:lnTo>
                  <a:pt x="132" y="0"/>
                </a:lnTo>
                <a:lnTo>
                  <a:pt x="132" y="367"/>
                </a:lnTo>
                <a:lnTo>
                  <a:pt x="84" y="3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58" name="Freeform 58">
            <a:extLst>
              <a:ext uri="{FF2B5EF4-FFF2-40B4-BE49-F238E27FC236}">
                <a16:creationId xmlns:a16="http://schemas.microsoft.com/office/drawing/2014/main" xmlns="" id="{E7E1FECD-1C81-4ED6-AF88-AC1BF4CC13F9}"/>
              </a:ext>
            </a:extLst>
          </p:cNvPr>
          <p:cNvSpPr>
            <a:spLocks noEditPoints="1"/>
          </p:cNvSpPr>
          <p:nvPr/>
        </p:nvSpPr>
        <p:spPr bwMode="auto">
          <a:xfrm>
            <a:off x="2024063" y="3362325"/>
            <a:ext cx="80962" cy="120650"/>
          </a:xfrm>
          <a:custGeom>
            <a:avLst/>
            <a:gdLst>
              <a:gd name="T0" fmla="*/ 53 w 254"/>
              <a:gd name="T1" fmla="*/ 224 h 378"/>
              <a:gd name="T2" fmla="*/ 62 w 254"/>
              <a:gd name="T3" fmla="*/ 278 h 378"/>
              <a:gd name="T4" fmla="*/ 69 w 254"/>
              <a:gd name="T5" fmla="*/ 299 h 378"/>
              <a:gd name="T6" fmla="*/ 80 w 254"/>
              <a:gd name="T7" fmla="*/ 315 h 378"/>
              <a:gd name="T8" fmla="*/ 101 w 254"/>
              <a:gd name="T9" fmla="*/ 329 h 378"/>
              <a:gd name="T10" fmla="*/ 128 w 254"/>
              <a:gd name="T11" fmla="*/ 334 h 378"/>
              <a:gd name="T12" fmla="*/ 146 w 254"/>
              <a:gd name="T13" fmla="*/ 332 h 378"/>
              <a:gd name="T14" fmla="*/ 162 w 254"/>
              <a:gd name="T15" fmla="*/ 326 h 378"/>
              <a:gd name="T16" fmla="*/ 185 w 254"/>
              <a:gd name="T17" fmla="*/ 299 h 378"/>
              <a:gd name="T18" fmla="*/ 199 w 254"/>
              <a:gd name="T19" fmla="*/ 253 h 378"/>
              <a:gd name="T20" fmla="*/ 204 w 254"/>
              <a:gd name="T21" fmla="*/ 190 h 378"/>
              <a:gd name="T22" fmla="*/ 199 w 254"/>
              <a:gd name="T23" fmla="*/ 125 h 378"/>
              <a:gd name="T24" fmla="*/ 190 w 254"/>
              <a:gd name="T25" fmla="*/ 89 h 378"/>
              <a:gd name="T26" fmla="*/ 180 w 254"/>
              <a:gd name="T27" fmla="*/ 71 h 378"/>
              <a:gd name="T28" fmla="*/ 162 w 254"/>
              <a:gd name="T29" fmla="*/ 52 h 378"/>
              <a:gd name="T30" fmla="*/ 146 w 254"/>
              <a:gd name="T31" fmla="*/ 45 h 378"/>
              <a:gd name="T32" fmla="*/ 118 w 254"/>
              <a:gd name="T33" fmla="*/ 44 h 378"/>
              <a:gd name="T34" fmla="*/ 101 w 254"/>
              <a:gd name="T35" fmla="*/ 47 h 378"/>
              <a:gd name="T36" fmla="*/ 86 w 254"/>
              <a:gd name="T37" fmla="*/ 57 h 378"/>
              <a:gd name="T38" fmla="*/ 69 w 254"/>
              <a:gd name="T39" fmla="*/ 79 h 378"/>
              <a:gd name="T40" fmla="*/ 55 w 254"/>
              <a:gd name="T41" fmla="*/ 125 h 378"/>
              <a:gd name="T42" fmla="*/ 52 w 254"/>
              <a:gd name="T43" fmla="*/ 190 h 378"/>
              <a:gd name="T44" fmla="*/ 1 w 254"/>
              <a:gd name="T45" fmla="*/ 166 h 378"/>
              <a:gd name="T46" fmla="*/ 5 w 254"/>
              <a:gd name="T47" fmla="*/ 126 h 378"/>
              <a:gd name="T48" fmla="*/ 14 w 254"/>
              <a:gd name="T49" fmla="*/ 90 h 378"/>
              <a:gd name="T50" fmla="*/ 26 w 254"/>
              <a:gd name="T51" fmla="*/ 60 h 378"/>
              <a:gd name="T52" fmla="*/ 42 w 254"/>
              <a:gd name="T53" fmla="*/ 36 h 378"/>
              <a:gd name="T54" fmla="*/ 62 w 254"/>
              <a:gd name="T55" fmla="*/ 18 h 378"/>
              <a:gd name="T56" fmla="*/ 98 w 254"/>
              <a:gd name="T57" fmla="*/ 2 h 378"/>
              <a:gd name="T58" fmla="*/ 142 w 254"/>
              <a:gd name="T59" fmla="*/ 0 h 378"/>
              <a:gd name="T60" fmla="*/ 169 w 254"/>
              <a:gd name="T61" fmla="*/ 6 h 378"/>
              <a:gd name="T62" fmla="*/ 193 w 254"/>
              <a:gd name="T63" fmla="*/ 18 h 378"/>
              <a:gd name="T64" fmla="*/ 214 w 254"/>
              <a:gd name="T65" fmla="*/ 36 h 378"/>
              <a:gd name="T66" fmla="*/ 230 w 254"/>
              <a:gd name="T67" fmla="*/ 60 h 378"/>
              <a:gd name="T68" fmla="*/ 242 w 254"/>
              <a:gd name="T69" fmla="*/ 90 h 378"/>
              <a:gd name="T70" fmla="*/ 253 w 254"/>
              <a:gd name="T71" fmla="*/ 146 h 378"/>
              <a:gd name="T72" fmla="*/ 254 w 254"/>
              <a:gd name="T73" fmla="*/ 212 h 378"/>
              <a:gd name="T74" fmla="*/ 249 w 254"/>
              <a:gd name="T75" fmla="*/ 253 h 378"/>
              <a:gd name="T76" fmla="*/ 242 w 254"/>
              <a:gd name="T77" fmla="*/ 289 h 378"/>
              <a:gd name="T78" fmla="*/ 236 w 254"/>
              <a:gd name="T79" fmla="*/ 304 h 378"/>
              <a:gd name="T80" fmla="*/ 226 w 254"/>
              <a:gd name="T81" fmla="*/ 325 h 378"/>
              <a:gd name="T82" fmla="*/ 214 w 254"/>
              <a:gd name="T83" fmla="*/ 342 h 378"/>
              <a:gd name="T84" fmla="*/ 193 w 254"/>
              <a:gd name="T85" fmla="*/ 360 h 378"/>
              <a:gd name="T86" fmla="*/ 169 w 254"/>
              <a:gd name="T87" fmla="*/ 371 h 378"/>
              <a:gd name="T88" fmla="*/ 127 w 254"/>
              <a:gd name="T89" fmla="*/ 378 h 378"/>
              <a:gd name="T90" fmla="*/ 98 w 254"/>
              <a:gd name="T91" fmla="*/ 375 h 378"/>
              <a:gd name="T92" fmla="*/ 73 w 254"/>
              <a:gd name="T93" fmla="*/ 366 h 378"/>
              <a:gd name="T94" fmla="*/ 51 w 254"/>
              <a:gd name="T95" fmla="*/ 352 h 378"/>
              <a:gd name="T96" fmla="*/ 33 w 254"/>
              <a:gd name="T97" fmla="*/ 331 h 378"/>
              <a:gd name="T98" fmla="*/ 9 w 254"/>
              <a:gd name="T99" fmla="*/ 272 h 378"/>
              <a:gd name="T100" fmla="*/ 0 w 254"/>
              <a:gd name="T101" fmla="*/ 190 h 3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8"/>
              <a:gd name="T155" fmla="*/ 254 w 254"/>
              <a:gd name="T156" fmla="*/ 378 h 3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8">
                <a:moveTo>
                  <a:pt x="52" y="190"/>
                </a:moveTo>
                <a:lnTo>
                  <a:pt x="53" y="224"/>
                </a:lnTo>
                <a:lnTo>
                  <a:pt x="55" y="253"/>
                </a:lnTo>
                <a:lnTo>
                  <a:pt x="62" y="278"/>
                </a:lnTo>
                <a:lnTo>
                  <a:pt x="65" y="289"/>
                </a:lnTo>
                <a:lnTo>
                  <a:pt x="69" y="299"/>
                </a:lnTo>
                <a:lnTo>
                  <a:pt x="74" y="307"/>
                </a:lnTo>
                <a:lnTo>
                  <a:pt x="80" y="315"/>
                </a:lnTo>
                <a:lnTo>
                  <a:pt x="92" y="326"/>
                </a:lnTo>
                <a:lnTo>
                  <a:pt x="101" y="329"/>
                </a:lnTo>
                <a:lnTo>
                  <a:pt x="108" y="332"/>
                </a:lnTo>
                <a:lnTo>
                  <a:pt x="128" y="334"/>
                </a:lnTo>
                <a:lnTo>
                  <a:pt x="138" y="334"/>
                </a:lnTo>
                <a:lnTo>
                  <a:pt x="146" y="332"/>
                </a:lnTo>
                <a:lnTo>
                  <a:pt x="155" y="329"/>
                </a:lnTo>
                <a:lnTo>
                  <a:pt x="162" y="326"/>
                </a:lnTo>
                <a:lnTo>
                  <a:pt x="176" y="315"/>
                </a:lnTo>
                <a:lnTo>
                  <a:pt x="185" y="299"/>
                </a:lnTo>
                <a:lnTo>
                  <a:pt x="194" y="278"/>
                </a:lnTo>
                <a:lnTo>
                  <a:pt x="199" y="253"/>
                </a:lnTo>
                <a:lnTo>
                  <a:pt x="203" y="224"/>
                </a:lnTo>
                <a:lnTo>
                  <a:pt x="204" y="190"/>
                </a:lnTo>
                <a:lnTo>
                  <a:pt x="203" y="155"/>
                </a:lnTo>
                <a:lnTo>
                  <a:pt x="199" y="125"/>
                </a:lnTo>
                <a:lnTo>
                  <a:pt x="194" y="100"/>
                </a:lnTo>
                <a:lnTo>
                  <a:pt x="190" y="89"/>
                </a:lnTo>
                <a:lnTo>
                  <a:pt x="185" y="79"/>
                </a:lnTo>
                <a:lnTo>
                  <a:pt x="180" y="71"/>
                </a:lnTo>
                <a:lnTo>
                  <a:pt x="176" y="63"/>
                </a:lnTo>
                <a:lnTo>
                  <a:pt x="162" y="52"/>
                </a:lnTo>
                <a:lnTo>
                  <a:pt x="155" y="47"/>
                </a:lnTo>
                <a:lnTo>
                  <a:pt x="146" y="45"/>
                </a:lnTo>
                <a:lnTo>
                  <a:pt x="128" y="43"/>
                </a:lnTo>
                <a:lnTo>
                  <a:pt x="118" y="44"/>
                </a:lnTo>
                <a:lnTo>
                  <a:pt x="108" y="45"/>
                </a:lnTo>
                <a:lnTo>
                  <a:pt x="101" y="47"/>
                </a:lnTo>
                <a:lnTo>
                  <a:pt x="92" y="52"/>
                </a:lnTo>
                <a:lnTo>
                  <a:pt x="86" y="57"/>
                </a:lnTo>
                <a:lnTo>
                  <a:pt x="80" y="63"/>
                </a:lnTo>
                <a:lnTo>
                  <a:pt x="69" y="79"/>
                </a:lnTo>
                <a:lnTo>
                  <a:pt x="62" y="100"/>
                </a:lnTo>
                <a:lnTo>
                  <a:pt x="55" y="125"/>
                </a:lnTo>
                <a:lnTo>
                  <a:pt x="53" y="155"/>
                </a:lnTo>
                <a:lnTo>
                  <a:pt x="52" y="190"/>
                </a:lnTo>
                <a:close/>
                <a:moveTo>
                  <a:pt x="0" y="190"/>
                </a:moveTo>
                <a:lnTo>
                  <a:pt x="1" y="166"/>
                </a:lnTo>
                <a:lnTo>
                  <a:pt x="3" y="146"/>
                </a:lnTo>
                <a:lnTo>
                  <a:pt x="5" y="126"/>
                </a:lnTo>
                <a:lnTo>
                  <a:pt x="9" y="106"/>
                </a:lnTo>
                <a:lnTo>
                  <a:pt x="14" y="90"/>
                </a:lnTo>
                <a:lnTo>
                  <a:pt x="19" y="74"/>
                </a:lnTo>
                <a:lnTo>
                  <a:pt x="26" y="60"/>
                </a:lnTo>
                <a:lnTo>
                  <a:pt x="33" y="47"/>
                </a:lnTo>
                <a:lnTo>
                  <a:pt x="42" y="36"/>
                </a:lnTo>
                <a:lnTo>
                  <a:pt x="51" y="27"/>
                </a:lnTo>
                <a:lnTo>
                  <a:pt x="62" y="18"/>
                </a:lnTo>
                <a:lnTo>
                  <a:pt x="73" y="12"/>
                </a:lnTo>
                <a:lnTo>
                  <a:pt x="98" y="2"/>
                </a:lnTo>
                <a:lnTo>
                  <a:pt x="127" y="0"/>
                </a:lnTo>
                <a:lnTo>
                  <a:pt x="142" y="0"/>
                </a:lnTo>
                <a:lnTo>
                  <a:pt x="156" y="2"/>
                </a:lnTo>
                <a:lnTo>
                  <a:pt x="169" y="6"/>
                </a:lnTo>
                <a:lnTo>
                  <a:pt x="182" y="12"/>
                </a:lnTo>
                <a:lnTo>
                  <a:pt x="193" y="18"/>
                </a:lnTo>
                <a:lnTo>
                  <a:pt x="204" y="27"/>
                </a:lnTo>
                <a:lnTo>
                  <a:pt x="214" y="36"/>
                </a:lnTo>
                <a:lnTo>
                  <a:pt x="222" y="47"/>
                </a:lnTo>
                <a:lnTo>
                  <a:pt x="230" y="60"/>
                </a:lnTo>
                <a:lnTo>
                  <a:pt x="236" y="74"/>
                </a:lnTo>
                <a:lnTo>
                  <a:pt x="242" y="90"/>
                </a:lnTo>
                <a:lnTo>
                  <a:pt x="245" y="106"/>
                </a:lnTo>
                <a:lnTo>
                  <a:pt x="253" y="146"/>
                </a:lnTo>
                <a:lnTo>
                  <a:pt x="254" y="190"/>
                </a:lnTo>
                <a:lnTo>
                  <a:pt x="254" y="212"/>
                </a:lnTo>
                <a:lnTo>
                  <a:pt x="253" y="234"/>
                </a:lnTo>
                <a:lnTo>
                  <a:pt x="249" y="253"/>
                </a:lnTo>
                <a:lnTo>
                  <a:pt x="245" y="272"/>
                </a:lnTo>
                <a:lnTo>
                  <a:pt x="242" y="289"/>
                </a:lnTo>
                <a:lnTo>
                  <a:pt x="239" y="296"/>
                </a:lnTo>
                <a:lnTo>
                  <a:pt x="236" y="304"/>
                </a:lnTo>
                <a:lnTo>
                  <a:pt x="230" y="318"/>
                </a:lnTo>
                <a:lnTo>
                  <a:pt x="226" y="325"/>
                </a:lnTo>
                <a:lnTo>
                  <a:pt x="222" y="331"/>
                </a:lnTo>
                <a:lnTo>
                  <a:pt x="214" y="342"/>
                </a:lnTo>
                <a:lnTo>
                  <a:pt x="204" y="352"/>
                </a:lnTo>
                <a:lnTo>
                  <a:pt x="193" y="360"/>
                </a:lnTo>
                <a:lnTo>
                  <a:pt x="182" y="366"/>
                </a:lnTo>
                <a:lnTo>
                  <a:pt x="169" y="371"/>
                </a:lnTo>
                <a:lnTo>
                  <a:pt x="156" y="375"/>
                </a:lnTo>
                <a:lnTo>
                  <a:pt x="127" y="378"/>
                </a:lnTo>
                <a:lnTo>
                  <a:pt x="112" y="377"/>
                </a:lnTo>
                <a:lnTo>
                  <a:pt x="98" y="375"/>
                </a:lnTo>
                <a:lnTo>
                  <a:pt x="85" y="371"/>
                </a:lnTo>
                <a:lnTo>
                  <a:pt x="73" y="366"/>
                </a:lnTo>
                <a:lnTo>
                  <a:pt x="62" y="360"/>
                </a:lnTo>
                <a:lnTo>
                  <a:pt x="51" y="352"/>
                </a:lnTo>
                <a:lnTo>
                  <a:pt x="42" y="342"/>
                </a:lnTo>
                <a:lnTo>
                  <a:pt x="33" y="331"/>
                </a:lnTo>
                <a:lnTo>
                  <a:pt x="19" y="304"/>
                </a:lnTo>
                <a:lnTo>
                  <a:pt x="9" y="272"/>
                </a:lnTo>
                <a:lnTo>
                  <a:pt x="3" y="234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59" name="Freeform 59">
            <a:extLst>
              <a:ext uri="{FF2B5EF4-FFF2-40B4-BE49-F238E27FC236}">
                <a16:creationId xmlns:a16="http://schemas.microsoft.com/office/drawing/2014/main" xmlns="" id="{94F2F789-9A86-4AF3-860C-A9C1CC434923}"/>
              </a:ext>
            </a:extLst>
          </p:cNvPr>
          <p:cNvSpPr>
            <a:spLocks noEditPoints="1"/>
          </p:cNvSpPr>
          <p:nvPr/>
        </p:nvSpPr>
        <p:spPr bwMode="auto">
          <a:xfrm>
            <a:off x="2122488" y="3362325"/>
            <a:ext cx="79375" cy="120650"/>
          </a:xfrm>
          <a:custGeom>
            <a:avLst/>
            <a:gdLst>
              <a:gd name="T0" fmla="*/ 52 w 254"/>
              <a:gd name="T1" fmla="*/ 224 h 378"/>
              <a:gd name="T2" fmla="*/ 61 w 254"/>
              <a:gd name="T3" fmla="*/ 278 h 378"/>
              <a:gd name="T4" fmla="*/ 68 w 254"/>
              <a:gd name="T5" fmla="*/ 299 h 378"/>
              <a:gd name="T6" fmla="*/ 79 w 254"/>
              <a:gd name="T7" fmla="*/ 315 h 378"/>
              <a:gd name="T8" fmla="*/ 100 w 254"/>
              <a:gd name="T9" fmla="*/ 329 h 378"/>
              <a:gd name="T10" fmla="*/ 126 w 254"/>
              <a:gd name="T11" fmla="*/ 334 h 378"/>
              <a:gd name="T12" fmla="*/ 146 w 254"/>
              <a:gd name="T13" fmla="*/ 332 h 378"/>
              <a:gd name="T14" fmla="*/ 162 w 254"/>
              <a:gd name="T15" fmla="*/ 326 h 378"/>
              <a:gd name="T16" fmla="*/ 185 w 254"/>
              <a:gd name="T17" fmla="*/ 299 h 378"/>
              <a:gd name="T18" fmla="*/ 198 w 254"/>
              <a:gd name="T19" fmla="*/ 253 h 378"/>
              <a:gd name="T20" fmla="*/ 202 w 254"/>
              <a:gd name="T21" fmla="*/ 190 h 378"/>
              <a:gd name="T22" fmla="*/ 198 w 254"/>
              <a:gd name="T23" fmla="*/ 125 h 378"/>
              <a:gd name="T24" fmla="*/ 189 w 254"/>
              <a:gd name="T25" fmla="*/ 89 h 378"/>
              <a:gd name="T26" fmla="*/ 180 w 254"/>
              <a:gd name="T27" fmla="*/ 71 h 378"/>
              <a:gd name="T28" fmla="*/ 162 w 254"/>
              <a:gd name="T29" fmla="*/ 52 h 378"/>
              <a:gd name="T30" fmla="*/ 146 w 254"/>
              <a:gd name="T31" fmla="*/ 45 h 378"/>
              <a:gd name="T32" fmla="*/ 116 w 254"/>
              <a:gd name="T33" fmla="*/ 44 h 378"/>
              <a:gd name="T34" fmla="*/ 100 w 254"/>
              <a:gd name="T35" fmla="*/ 47 h 378"/>
              <a:gd name="T36" fmla="*/ 86 w 254"/>
              <a:gd name="T37" fmla="*/ 57 h 378"/>
              <a:gd name="T38" fmla="*/ 68 w 254"/>
              <a:gd name="T39" fmla="*/ 79 h 378"/>
              <a:gd name="T40" fmla="*/ 55 w 254"/>
              <a:gd name="T41" fmla="*/ 125 h 378"/>
              <a:gd name="T42" fmla="*/ 51 w 254"/>
              <a:gd name="T43" fmla="*/ 190 h 378"/>
              <a:gd name="T44" fmla="*/ 1 w 254"/>
              <a:gd name="T45" fmla="*/ 166 h 378"/>
              <a:gd name="T46" fmla="*/ 5 w 254"/>
              <a:gd name="T47" fmla="*/ 126 h 378"/>
              <a:gd name="T48" fmla="*/ 13 w 254"/>
              <a:gd name="T49" fmla="*/ 90 h 378"/>
              <a:gd name="T50" fmla="*/ 25 w 254"/>
              <a:gd name="T51" fmla="*/ 60 h 378"/>
              <a:gd name="T52" fmla="*/ 41 w 254"/>
              <a:gd name="T53" fmla="*/ 36 h 378"/>
              <a:gd name="T54" fmla="*/ 61 w 254"/>
              <a:gd name="T55" fmla="*/ 18 h 378"/>
              <a:gd name="T56" fmla="*/ 98 w 254"/>
              <a:gd name="T57" fmla="*/ 2 h 378"/>
              <a:gd name="T58" fmla="*/ 141 w 254"/>
              <a:gd name="T59" fmla="*/ 0 h 378"/>
              <a:gd name="T60" fmla="*/ 168 w 254"/>
              <a:gd name="T61" fmla="*/ 6 h 378"/>
              <a:gd name="T62" fmla="*/ 192 w 254"/>
              <a:gd name="T63" fmla="*/ 18 h 378"/>
              <a:gd name="T64" fmla="*/ 212 w 254"/>
              <a:gd name="T65" fmla="*/ 36 h 378"/>
              <a:gd name="T66" fmla="*/ 228 w 254"/>
              <a:gd name="T67" fmla="*/ 60 h 378"/>
              <a:gd name="T68" fmla="*/ 240 w 254"/>
              <a:gd name="T69" fmla="*/ 90 h 378"/>
              <a:gd name="T70" fmla="*/ 251 w 254"/>
              <a:gd name="T71" fmla="*/ 146 h 378"/>
              <a:gd name="T72" fmla="*/ 252 w 254"/>
              <a:gd name="T73" fmla="*/ 212 h 378"/>
              <a:gd name="T74" fmla="*/ 249 w 254"/>
              <a:gd name="T75" fmla="*/ 253 h 378"/>
              <a:gd name="T76" fmla="*/ 240 w 254"/>
              <a:gd name="T77" fmla="*/ 289 h 378"/>
              <a:gd name="T78" fmla="*/ 235 w 254"/>
              <a:gd name="T79" fmla="*/ 304 h 378"/>
              <a:gd name="T80" fmla="*/ 224 w 254"/>
              <a:gd name="T81" fmla="*/ 325 h 378"/>
              <a:gd name="T82" fmla="*/ 212 w 254"/>
              <a:gd name="T83" fmla="*/ 342 h 378"/>
              <a:gd name="T84" fmla="*/ 192 w 254"/>
              <a:gd name="T85" fmla="*/ 360 h 378"/>
              <a:gd name="T86" fmla="*/ 168 w 254"/>
              <a:gd name="T87" fmla="*/ 371 h 378"/>
              <a:gd name="T88" fmla="*/ 126 w 254"/>
              <a:gd name="T89" fmla="*/ 378 h 378"/>
              <a:gd name="T90" fmla="*/ 98 w 254"/>
              <a:gd name="T91" fmla="*/ 375 h 378"/>
              <a:gd name="T92" fmla="*/ 72 w 254"/>
              <a:gd name="T93" fmla="*/ 366 h 378"/>
              <a:gd name="T94" fmla="*/ 50 w 254"/>
              <a:gd name="T95" fmla="*/ 352 h 378"/>
              <a:gd name="T96" fmla="*/ 33 w 254"/>
              <a:gd name="T97" fmla="*/ 331 h 378"/>
              <a:gd name="T98" fmla="*/ 8 w 254"/>
              <a:gd name="T99" fmla="*/ 272 h 378"/>
              <a:gd name="T100" fmla="*/ 0 w 254"/>
              <a:gd name="T101" fmla="*/ 190 h 3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8"/>
              <a:gd name="T155" fmla="*/ 254 w 254"/>
              <a:gd name="T156" fmla="*/ 378 h 3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8">
                <a:moveTo>
                  <a:pt x="51" y="190"/>
                </a:moveTo>
                <a:lnTo>
                  <a:pt x="52" y="224"/>
                </a:lnTo>
                <a:lnTo>
                  <a:pt x="55" y="253"/>
                </a:lnTo>
                <a:lnTo>
                  <a:pt x="61" y="278"/>
                </a:lnTo>
                <a:lnTo>
                  <a:pt x="65" y="289"/>
                </a:lnTo>
                <a:lnTo>
                  <a:pt x="68" y="299"/>
                </a:lnTo>
                <a:lnTo>
                  <a:pt x="73" y="307"/>
                </a:lnTo>
                <a:lnTo>
                  <a:pt x="79" y="315"/>
                </a:lnTo>
                <a:lnTo>
                  <a:pt x="92" y="326"/>
                </a:lnTo>
                <a:lnTo>
                  <a:pt x="100" y="329"/>
                </a:lnTo>
                <a:lnTo>
                  <a:pt x="108" y="332"/>
                </a:lnTo>
                <a:lnTo>
                  <a:pt x="126" y="334"/>
                </a:lnTo>
                <a:lnTo>
                  <a:pt x="136" y="334"/>
                </a:lnTo>
                <a:lnTo>
                  <a:pt x="146" y="332"/>
                </a:lnTo>
                <a:lnTo>
                  <a:pt x="153" y="329"/>
                </a:lnTo>
                <a:lnTo>
                  <a:pt x="162" y="326"/>
                </a:lnTo>
                <a:lnTo>
                  <a:pt x="174" y="315"/>
                </a:lnTo>
                <a:lnTo>
                  <a:pt x="185" y="299"/>
                </a:lnTo>
                <a:lnTo>
                  <a:pt x="192" y="278"/>
                </a:lnTo>
                <a:lnTo>
                  <a:pt x="198" y="253"/>
                </a:lnTo>
                <a:lnTo>
                  <a:pt x="201" y="224"/>
                </a:lnTo>
                <a:lnTo>
                  <a:pt x="202" y="190"/>
                </a:lnTo>
                <a:lnTo>
                  <a:pt x="201" y="155"/>
                </a:lnTo>
                <a:lnTo>
                  <a:pt x="198" y="125"/>
                </a:lnTo>
                <a:lnTo>
                  <a:pt x="192" y="100"/>
                </a:lnTo>
                <a:lnTo>
                  <a:pt x="189" y="89"/>
                </a:lnTo>
                <a:lnTo>
                  <a:pt x="185" y="79"/>
                </a:lnTo>
                <a:lnTo>
                  <a:pt x="180" y="71"/>
                </a:lnTo>
                <a:lnTo>
                  <a:pt x="174" y="63"/>
                </a:lnTo>
                <a:lnTo>
                  <a:pt x="162" y="52"/>
                </a:lnTo>
                <a:lnTo>
                  <a:pt x="153" y="47"/>
                </a:lnTo>
                <a:lnTo>
                  <a:pt x="146" y="45"/>
                </a:lnTo>
                <a:lnTo>
                  <a:pt x="126" y="43"/>
                </a:lnTo>
                <a:lnTo>
                  <a:pt x="116" y="44"/>
                </a:lnTo>
                <a:lnTo>
                  <a:pt x="108" y="45"/>
                </a:lnTo>
                <a:lnTo>
                  <a:pt x="100" y="47"/>
                </a:lnTo>
                <a:lnTo>
                  <a:pt x="92" y="52"/>
                </a:lnTo>
                <a:lnTo>
                  <a:pt x="86" y="57"/>
                </a:lnTo>
                <a:lnTo>
                  <a:pt x="79" y="63"/>
                </a:lnTo>
                <a:lnTo>
                  <a:pt x="68" y="79"/>
                </a:lnTo>
                <a:lnTo>
                  <a:pt x="61" y="100"/>
                </a:lnTo>
                <a:lnTo>
                  <a:pt x="55" y="125"/>
                </a:lnTo>
                <a:lnTo>
                  <a:pt x="52" y="155"/>
                </a:lnTo>
                <a:lnTo>
                  <a:pt x="51" y="190"/>
                </a:lnTo>
                <a:close/>
                <a:moveTo>
                  <a:pt x="0" y="190"/>
                </a:moveTo>
                <a:lnTo>
                  <a:pt x="1" y="166"/>
                </a:lnTo>
                <a:lnTo>
                  <a:pt x="2" y="146"/>
                </a:lnTo>
                <a:lnTo>
                  <a:pt x="5" y="126"/>
                </a:lnTo>
                <a:lnTo>
                  <a:pt x="8" y="106"/>
                </a:lnTo>
                <a:lnTo>
                  <a:pt x="13" y="90"/>
                </a:lnTo>
                <a:lnTo>
                  <a:pt x="18" y="74"/>
                </a:lnTo>
                <a:lnTo>
                  <a:pt x="25" y="60"/>
                </a:lnTo>
                <a:lnTo>
                  <a:pt x="33" y="47"/>
                </a:lnTo>
                <a:lnTo>
                  <a:pt x="41" y="36"/>
                </a:lnTo>
                <a:lnTo>
                  <a:pt x="50" y="27"/>
                </a:lnTo>
                <a:lnTo>
                  <a:pt x="61" y="18"/>
                </a:lnTo>
                <a:lnTo>
                  <a:pt x="72" y="12"/>
                </a:lnTo>
                <a:lnTo>
                  <a:pt x="98" y="2"/>
                </a:lnTo>
                <a:lnTo>
                  <a:pt x="126" y="0"/>
                </a:lnTo>
                <a:lnTo>
                  <a:pt x="141" y="0"/>
                </a:lnTo>
                <a:lnTo>
                  <a:pt x="155" y="2"/>
                </a:lnTo>
                <a:lnTo>
                  <a:pt x="168" y="6"/>
                </a:lnTo>
                <a:lnTo>
                  <a:pt x="180" y="12"/>
                </a:lnTo>
                <a:lnTo>
                  <a:pt x="192" y="18"/>
                </a:lnTo>
                <a:lnTo>
                  <a:pt x="202" y="27"/>
                </a:lnTo>
                <a:lnTo>
                  <a:pt x="212" y="36"/>
                </a:lnTo>
                <a:lnTo>
                  <a:pt x="220" y="47"/>
                </a:lnTo>
                <a:lnTo>
                  <a:pt x="228" y="60"/>
                </a:lnTo>
                <a:lnTo>
                  <a:pt x="235" y="74"/>
                </a:lnTo>
                <a:lnTo>
                  <a:pt x="240" y="90"/>
                </a:lnTo>
                <a:lnTo>
                  <a:pt x="245" y="106"/>
                </a:lnTo>
                <a:lnTo>
                  <a:pt x="251" y="146"/>
                </a:lnTo>
                <a:lnTo>
                  <a:pt x="254" y="190"/>
                </a:lnTo>
                <a:lnTo>
                  <a:pt x="252" y="212"/>
                </a:lnTo>
                <a:lnTo>
                  <a:pt x="251" y="234"/>
                </a:lnTo>
                <a:lnTo>
                  <a:pt x="249" y="253"/>
                </a:lnTo>
                <a:lnTo>
                  <a:pt x="245" y="272"/>
                </a:lnTo>
                <a:lnTo>
                  <a:pt x="240" y="289"/>
                </a:lnTo>
                <a:lnTo>
                  <a:pt x="238" y="296"/>
                </a:lnTo>
                <a:lnTo>
                  <a:pt x="235" y="304"/>
                </a:lnTo>
                <a:lnTo>
                  <a:pt x="228" y="318"/>
                </a:lnTo>
                <a:lnTo>
                  <a:pt x="224" y="325"/>
                </a:lnTo>
                <a:lnTo>
                  <a:pt x="220" y="331"/>
                </a:lnTo>
                <a:lnTo>
                  <a:pt x="212" y="342"/>
                </a:lnTo>
                <a:lnTo>
                  <a:pt x="202" y="352"/>
                </a:lnTo>
                <a:lnTo>
                  <a:pt x="192" y="360"/>
                </a:lnTo>
                <a:lnTo>
                  <a:pt x="180" y="366"/>
                </a:lnTo>
                <a:lnTo>
                  <a:pt x="168" y="371"/>
                </a:lnTo>
                <a:lnTo>
                  <a:pt x="155" y="375"/>
                </a:lnTo>
                <a:lnTo>
                  <a:pt x="126" y="378"/>
                </a:lnTo>
                <a:lnTo>
                  <a:pt x="111" y="377"/>
                </a:lnTo>
                <a:lnTo>
                  <a:pt x="98" y="375"/>
                </a:lnTo>
                <a:lnTo>
                  <a:pt x="84" y="371"/>
                </a:lnTo>
                <a:lnTo>
                  <a:pt x="72" y="366"/>
                </a:lnTo>
                <a:lnTo>
                  <a:pt x="61" y="360"/>
                </a:lnTo>
                <a:lnTo>
                  <a:pt x="50" y="352"/>
                </a:lnTo>
                <a:lnTo>
                  <a:pt x="41" y="342"/>
                </a:lnTo>
                <a:lnTo>
                  <a:pt x="33" y="331"/>
                </a:lnTo>
                <a:lnTo>
                  <a:pt x="18" y="304"/>
                </a:lnTo>
                <a:lnTo>
                  <a:pt x="8" y="272"/>
                </a:lnTo>
                <a:lnTo>
                  <a:pt x="2" y="234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60" name="Freeform 63">
            <a:extLst>
              <a:ext uri="{FF2B5EF4-FFF2-40B4-BE49-F238E27FC236}">
                <a16:creationId xmlns:a16="http://schemas.microsoft.com/office/drawing/2014/main" xmlns="" id="{58E00A18-0A53-46A0-AC96-22EA3FEA4116}"/>
              </a:ext>
            </a:extLst>
          </p:cNvPr>
          <p:cNvSpPr>
            <a:spLocks/>
          </p:cNvSpPr>
          <p:nvPr/>
        </p:nvSpPr>
        <p:spPr bwMode="auto">
          <a:xfrm>
            <a:off x="1938338" y="2967038"/>
            <a:ext cx="41275" cy="115887"/>
          </a:xfrm>
          <a:custGeom>
            <a:avLst/>
            <a:gdLst>
              <a:gd name="T0" fmla="*/ 84 w 132"/>
              <a:gd name="T1" fmla="*/ 367 h 367"/>
              <a:gd name="T2" fmla="*/ 84 w 132"/>
              <a:gd name="T3" fmla="*/ 107 h 367"/>
              <a:gd name="T4" fmla="*/ 0 w 132"/>
              <a:gd name="T5" fmla="*/ 107 h 367"/>
              <a:gd name="T6" fmla="*/ 0 w 132"/>
              <a:gd name="T7" fmla="*/ 69 h 367"/>
              <a:gd name="T8" fmla="*/ 21 w 132"/>
              <a:gd name="T9" fmla="*/ 68 h 367"/>
              <a:gd name="T10" fmla="*/ 39 w 132"/>
              <a:gd name="T11" fmla="*/ 66 h 367"/>
              <a:gd name="T12" fmla="*/ 48 w 132"/>
              <a:gd name="T13" fmla="*/ 63 h 367"/>
              <a:gd name="T14" fmla="*/ 55 w 132"/>
              <a:gd name="T15" fmla="*/ 61 h 367"/>
              <a:gd name="T16" fmla="*/ 62 w 132"/>
              <a:gd name="T17" fmla="*/ 57 h 367"/>
              <a:gd name="T18" fmla="*/ 69 w 132"/>
              <a:gd name="T19" fmla="*/ 52 h 367"/>
              <a:gd name="T20" fmla="*/ 80 w 132"/>
              <a:gd name="T21" fmla="*/ 44 h 367"/>
              <a:gd name="T22" fmla="*/ 87 w 132"/>
              <a:gd name="T23" fmla="*/ 31 h 367"/>
              <a:gd name="T24" fmla="*/ 93 w 132"/>
              <a:gd name="T25" fmla="*/ 17 h 367"/>
              <a:gd name="T26" fmla="*/ 97 w 132"/>
              <a:gd name="T27" fmla="*/ 0 h 367"/>
              <a:gd name="T28" fmla="*/ 132 w 132"/>
              <a:gd name="T29" fmla="*/ 0 h 367"/>
              <a:gd name="T30" fmla="*/ 132 w 132"/>
              <a:gd name="T31" fmla="*/ 367 h 367"/>
              <a:gd name="T32" fmla="*/ 84 w 132"/>
              <a:gd name="T33" fmla="*/ 367 h 3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"/>
              <a:gd name="T52" fmla="*/ 0 h 367"/>
              <a:gd name="T53" fmla="*/ 132 w 132"/>
              <a:gd name="T54" fmla="*/ 367 h 3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" h="367">
                <a:moveTo>
                  <a:pt x="84" y="367"/>
                </a:moveTo>
                <a:lnTo>
                  <a:pt x="84" y="107"/>
                </a:lnTo>
                <a:lnTo>
                  <a:pt x="0" y="107"/>
                </a:lnTo>
                <a:lnTo>
                  <a:pt x="0" y="69"/>
                </a:lnTo>
                <a:lnTo>
                  <a:pt x="21" y="68"/>
                </a:lnTo>
                <a:lnTo>
                  <a:pt x="39" y="66"/>
                </a:lnTo>
                <a:lnTo>
                  <a:pt x="48" y="63"/>
                </a:lnTo>
                <a:lnTo>
                  <a:pt x="55" y="61"/>
                </a:lnTo>
                <a:lnTo>
                  <a:pt x="62" y="57"/>
                </a:lnTo>
                <a:lnTo>
                  <a:pt x="69" y="52"/>
                </a:lnTo>
                <a:lnTo>
                  <a:pt x="80" y="44"/>
                </a:lnTo>
                <a:lnTo>
                  <a:pt x="87" y="31"/>
                </a:lnTo>
                <a:lnTo>
                  <a:pt x="93" y="17"/>
                </a:lnTo>
                <a:lnTo>
                  <a:pt x="97" y="0"/>
                </a:lnTo>
                <a:lnTo>
                  <a:pt x="132" y="0"/>
                </a:lnTo>
                <a:lnTo>
                  <a:pt x="132" y="367"/>
                </a:lnTo>
                <a:lnTo>
                  <a:pt x="84" y="3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61" name="Freeform 64">
            <a:extLst>
              <a:ext uri="{FF2B5EF4-FFF2-40B4-BE49-F238E27FC236}">
                <a16:creationId xmlns:a16="http://schemas.microsoft.com/office/drawing/2014/main" xmlns="" id="{E5D9641B-E4B7-4BE6-B996-51E3A606B733}"/>
              </a:ext>
            </a:extLst>
          </p:cNvPr>
          <p:cNvSpPr>
            <a:spLocks/>
          </p:cNvSpPr>
          <p:nvPr/>
        </p:nvSpPr>
        <p:spPr bwMode="auto">
          <a:xfrm>
            <a:off x="2024063" y="2967038"/>
            <a:ext cx="79375" cy="115887"/>
          </a:xfrm>
          <a:custGeom>
            <a:avLst/>
            <a:gdLst>
              <a:gd name="T0" fmla="*/ 0 w 251"/>
              <a:gd name="T1" fmla="*/ 365 h 367"/>
              <a:gd name="T2" fmla="*/ 2 w 251"/>
              <a:gd name="T3" fmla="*/ 338 h 367"/>
              <a:gd name="T4" fmla="*/ 7 w 251"/>
              <a:gd name="T5" fmla="*/ 313 h 367"/>
              <a:gd name="T6" fmla="*/ 16 w 251"/>
              <a:gd name="T7" fmla="*/ 291 h 367"/>
              <a:gd name="T8" fmla="*/ 28 w 251"/>
              <a:gd name="T9" fmla="*/ 272 h 367"/>
              <a:gd name="T10" fmla="*/ 65 w 251"/>
              <a:gd name="T11" fmla="*/ 236 h 367"/>
              <a:gd name="T12" fmla="*/ 115 w 251"/>
              <a:gd name="T13" fmla="*/ 204 h 367"/>
              <a:gd name="T14" fmla="*/ 159 w 251"/>
              <a:gd name="T15" fmla="*/ 179 h 367"/>
              <a:gd name="T16" fmla="*/ 180 w 251"/>
              <a:gd name="T17" fmla="*/ 161 h 367"/>
              <a:gd name="T18" fmla="*/ 197 w 251"/>
              <a:gd name="T19" fmla="*/ 132 h 367"/>
              <a:gd name="T20" fmla="*/ 201 w 251"/>
              <a:gd name="T21" fmla="*/ 107 h 367"/>
              <a:gd name="T22" fmla="*/ 200 w 251"/>
              <a:gd name="T23" fmla="*/ 94 h 367"/>
              <a:gd name="T24" fmla="*/ 196 w 251"/>
              <a:gd name="T25" fmla="*/ 82 h 367"/>
              <a:gd name="T26" fmla="*/ 190 w 251"/>
              <a:gd name="T27" fmla="*/ 71 h 367"/>
              <a:gd name="T28" fmla="*/ 170 w 251"/>
              <a:gd name="T29" fmla="*/ 54 h 367"/>
              <a:gd name="T30" fmla="*/ 143 w 251"/>
              <a:gd name="T31" fmla="*/ 44 h 367"/>
              <a:gd name="T32" fmla="*/ 120 w 251"/>
              <a:gd name="T33" fmla="*/ 44 h 367"/>
              <a:gd name="T34" fmla="*/ 104 w 251"/>
              <a:gd name="T35" fmla="*/ 46 h 367"/>
              <a:gd name="T36" fmla="*/ 86 w 251"/>
              <a:gd name="T37" fmla="*/ 56 h 367"/>
              <a:gd name="T38" fmla="*/ 67 w 251"/>
              <a:gd name="T39" fmla="*/ 78 h 367"/>
              <a:gd name="T40" fmla="*/ 58 w 251"/>
              <a:gd name="T41" fmla="*/ 109 h 367"/>
              <a:gd name="T42" fmla="*/ 56 w 251"/>
              <a:gd name="T43" fmla="*/ 132 h 367"/>
              <a:gd name="T44" fmla="*/ 9 w 251"/>
              <a:gd name="T45" fmla="*/ 126 h 367"/>
              <a:gd name="T46" fmla="*/ 11 w 251"/>
              <a:gd name="T47" fmla="*/ 98 h 367"/>
              <a:gd name="T48" fmla="*/ 17 w 251"/>
              <a:gd name="T49" fmla="*/ 73 h 367"/>
              <a:gd name="T50" fmla="*/ 27 w 251"/>
              <a:gd name="T51" fmla="*/ 51 h 367"/>
              <a:gd name="T52" fmla="*/ 42 w 251"/>
              <a:gd name="T53" fmla="*/ 33 h 367"/>
              <a:gd name="T54" fmla="*/ 59 w 251"/>
              <a:gd name="T55" fmla="*/ 18 h 367"/>
              <a:gd name="T56" fmla="*/ 80 w 251"/>
              <a:gd name="T57" fmla="*/ 8 h 367"/>
              <a:gd name="T58" fmla="*/ 130 w 251"/>
              <a:gd name="T59" fmla="*/ 0 h 367"/>
              <a:gd name="T60" fmla="*/ 156 w 251"/>
              <a:gd name="T61" fmla="*/ 1 h 367"/>
              <a:gd name="T62" fmla="*/ 180 w 251"/>
              <a:gd name="T63" fmla="*/ 7 h 367"/>
              <a:gd name="T64" fmla="*/ 210 w 251"/>
              <a:gd name="T65" fmla="*/ 23 h 367"/>
              <a:gd name="T66" fmla="*/ 226 w 251"/>
              <a:gd name="T67" fmla="*/ 38 h 367"/>
              <a:gd name="T68" fmla="*/ 238 w 251"/>
              <a:gd name="T69" fmla="*/ 55 h 367"/>
              <a:gd name="T70" fmla="*/ 249 w 251"/>
              <a:gd name="T71" fmla="*/ 85 h 367"/>
              <a:gd name="T72" fmla="*/ 250 w 251"/>
              <a:gd name="T73" fmla="*/ 127 h 367"/>
              <a:gd name="T74" fmla="*/ 240 w 251"/>
              <a:gd name="T75" fmla="*/ 160 h 367"/>
              <a:gd name="T76" fmla="*/ 232 w 251"/>
              <a:gd name="T77" fmla="*/ 175 h 367"/>
              <a:gd name="T78" fmla="*/ 207 w 251"/>
              <a:gd name="T79" fmla="*/ 202 h 367"/>
              <a:gd name="T80" fmla="*/ 172 w 251"/>
              <a:gd name="T81" fmla="*/ 224 h 367"/>
              <a:gd name="T82" fmla="*/ 108 w 251"/>
              <a:gd name="T83" fmla="*/ 258 h 367"/>
              <a:gd name="T84" fmla="*/ 82 w 251"/>
              <a:gd name="T85" fmla="*/ 278 h 367"/>
              <a:gd name="T86" fmla="*/ 64 w 251"/>
              <a:gd name="T87" fmla="*/ 299 h 367"/>
              <a:gd name="T88" fmla="*/ 53 w 251"/>
              <a:gd name="T89" fmla="*/ 322 h 367"/>
              <a:gd name="T90" fmla="*/ 251 w 251"/>
              <a:gd name="T91" fmla="*/ 367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1"/>
              <a:gd name="T139" fmla="*/ 0 h 367"/>
              <a:gd name="T140" fmla="*/ 251 w 251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1" h="367">
                <a:moveTo>
                  <a:pt x="0" y="367"/>
                </a:moveTo>
                <a:lnTo>
                  <a:pt x="0" y="365"/>
                </a:lnTo>
                <a:lnTo>
                  <a:pt x="1" y="350"/>
                </a:lnTo>
                <a:lnTo>
                  <a:pt x="2" y="338"/>
                </a:lnTo>
                <a:lnTo>
                  <a:pt x="4" y="326"/>
                </a:lnTo>
                <a:lnTo>
                  <a:pt x="7" y="313"/>
                </a:lnTo>
                <a:lnTo>
                  <a:pt x="11" y="302"/>
                </a:lnTo>
                <a:lnTo>
                  <a:pt x="16" y="291"/>
                </a:lnTo>
                <a:lnTo>
                  <a:pt x="22" y="282"/>
                </a:lnTo>
                <a:lnTo>
                  <a:pt x="28" y="272"/>
                </a:lnTo>
                <a:lnTo>
                  <a:pt x="44" y="253"/>
                </a:lnTo>
                <a:lnTo>
                  <a:pt x="65" y="236"/>
                </a:lnTo>
                <a:lnTo>
                  <a:pt x="88" y="220"/>
                </a:lnTo>
                <a:lnTo>
                  <a:pt x="115" y="204"/>
                </a:lnTo>
                <a:lnTo>
                  <a:pt x="147" y="187"/>
                </a:lnTo>
                <a:lnTo>
                  <a:pt x="159" y="179"/>
                </a:lnTo>
                <a:lnTo>
                  <a:pt x="170" y="171"/>
                </a:lnTo>
                <a:lnTo>
                  <a:pt x="180" y="161"/>
                </a:lnTo>
                <a:lnTo>
                  <a:pt x="188" y="153"/>
                </a:lnTo>
                <a:lnTo>
                  <a:pt x="197" y="132"/>
                </a:lnTo>
                <a:lnTo>
                  <a:pt x="200" y="120"/>
                </a:lnTo>
                <a:lnTo>
                  <a:pt x="201" y="107"/>
                </a:lnTo>
                <a:lnTo>
                  <a:pt x="200" y="101"/>
                </a:lnTo>
                <a:lnTo>
                  <a:pt x="200" y="94"/>
                </a:lnTo>
                <a:lnTo>
                  <a:pt x="197" y="88"/>
                </a:lnTo>
                <a:lnTo>
                  <a:pt x="196" y="82"/>
                </a:lnTo>
                <a:lnTo>
                  <a:pt x="193" y="76"/>
                </a:lnTo>
                <a:lnTo>
                  <a:pt x="190" y="71"/>
                </a:lnTo>
                <a:lnTo>
                  <a:pt x="181" y="61"/>
                </a:lnTo>
                <a:lnTo>
                  <a:pt x="170" y="54"/>
                </a:lnTo>
                <a:lnTo>
                  <a:pt x="158" y="47"/>
                </a:lnTo>
                <a:lnTo>
                  <a:pt x="143" y="44"/>
                </a:lnTo>
                <a:lnTo>
                  <a:pt x="128" y="43"/>
                </a:lnTo>
                <a:lnTo>
                  <a:pt x="120" y="44"/>
                </a:lnTo>
                <a:lnTo>
                  <a:pt x="112" y="44"/>
                </a:lnTo>
                <a:lnTo>
                  <a:pt x="104" y="46"/>
                </a:lnTo>
                <a:lnTo>
                  <a:pt x="98" y="49"/>
                </a:lnTo>
                <a:lnTo>
                  <a:pt x="86" y="56"/>
                </a:lnTo>
                <a:lnTo>
                  <a:pt x="76" y="66"/>
                </a:lnTo>
                <a:lnTo>
                  <a:pt x="67" y="78"/>
                </a:lnTo>
                <a:lnTo>
                  <a:pt x="61" y="93"/>
                </a:lnTo>
                <a:lnTo>
                  <a:pt x="58" y="109"/>
                </a:lnTo>
                <a:lnTo>
                  <a:pt x="56" y="128"/>
                </a:lnTo>
                <a:lnTo>
                  <a:pt x="56" y="132"/>
                </a:lnTo>
                <a:lnTo>
                  <a:pt x="9" y="132"/>
                </a:lnTo>
                <a:lnTo>
                  <a:pt x="9" y="126"/>
                </a:lnTo>
                <a:lnTo>
                  <a:pt x="9" y="111"/>
                </a:lnTo>
                <a:lnTo>
                  <a:pt x="11" y="98"/>
                </a:lnTo>
                <a:lnTo>
                  <a:pt x="14" y="85"/>
                </a:lnTo>
                <a:lnTo>
                  <a:pt x="17" y="73"/>
                </a:lnTo>
                <a:lnTo>
                  <a:pt x="22" y="62"/>
                </a:lnTo>
                <a:lnTo>
                  <a:pt x="27" y="51"/>
                </a:lnTo>
                <a:lnTo>
                  <a:pt x="34" y="41"/>
                </a:lnTo>
                <a:lnTo>
                  <a:pt x="42" y="33"/>
                </a:lnTo>
                <a:lnTo>
                  <a:pt x="50" y="25"/>
                </a:lnTo>
                <a:lnTo>
                  <a:pt x="59" y="18"/>
                </a:lnTo>
                <a:lnTo>
                  <a:pt x="69" y="13"/>
                </a:lnTo>
                <a:lnTo>
                  <a:pt x="80" y="8"/>
                </a:lnTo>
                <a:lnTo>
                  <a:pt x="104" y="2"/>
                </a:lnTo>
                <a:lnTo>
                  <a:pt x="130" y="0"/>
                </a:lnTo>
                <a:lnTo>
                  <a:pt x="143" y="0"/>
                </a:lnTo>
                <a:lnTo>
                  <a:pt x="156" y="1"/>
                </a:lnTo>
                <a:lnTo>
                  <a:pt x="168" y="3"/>
                </a:lnTo>
                <a:lnTo>
                  <a:pt x="180" y="7"/>
                </a:lnTo>
                <a:lnTo>
                  <a:pt x="200" y="17"/>
                </a:lnTo>
                <a:lnTo>
                  <a:pt x="210" y="23"/>
                </a:lnTo>
                <a:lnTo>
                  <a:pt x="218" y="29"/>
                </a:lnTo>
                <a:lnTo>
                  <a:pt x="226" y="38"/>
                </a:lnTo>
                <a:lnTo>
                  <a:pt x="232" y="45"/>
                </a:lnTo>
                <a:lnTo>
                  <a:pt x="238" y="55"/>
                </a:lnTo>
                <a:lnTo>
                  <a:pt x="243" y="65"/>
                </a:lnTo>
                <a:lnTo>
                  <a:pt x="249" y="85"/>
                </a:lnTo>
                <a:lnTo>
                  <a:pt x="251" y="109"/>
                </a:lnTo>
                <a:lnTo>
                  <a:pt x="250" y="127"/>
                </a:lnTo>
                <a:lnTo>
                  <a:pt x="246" y="144"/>
                </a:lnTo>
                <a:lnTo>
                  <a:pt x="240" y="160"/>
                </a:lnTo>
                <a:lnTo>
                  <a:pt x="237" y="168"/>
                </a:lnTo>
                <a:lnTo>
                  <a:pt x="232" y="175"/>
                </a:lnTo>
                <a:lnTo>
                  <a:pt x="221" y="188"/>
                </a:lnTo>
                <a:lnTo>
                  <a:pt x="207" y="202"/>
                </a:lnTo>
                <a:lnTo>
                  <a:pt x="191" y="213"/>
                </a:lnTo>
                <a:lnTo>
                  <a:pt x="172" y="224"/>
                </a:lnTo>
                <a:lnTo>
                  <a:pt x="141" y="240"/>
                </a:lnTo>
                <a:lnTo>
                  <a:pt x="108" y="258"/>
                </a:lnTo>
                <a:lnTo>
                  <a:pt x="94" y="268"/>
                </a:lnTo>
                <a:lnTo>
                  <a:pt x="82" y="278"/>
                </a:lnTo>
                <a:lnTo>
                  <a:pt x="72" y="288"/>
                </a:lnTo>
                <a:lnTo>
                  <a:pt x="64" y="299"/>
                </a:lnTo>
                <a:lnTo>
                  <a:pt x="58" y="310"/>
                </a:lnTo>
                <a:lnTo>
                  <a:pt x="53" y="322"/>
                </a:lnTo>
                <a:lnTo>
                  <a:pt x="251" y="322"/>
                </a:lnTo>
                <a:lnTo>
                  <a:pt x="251" y="367"/>
                </a:lnTo>
                <a:lnTo>
                  <a:pt x="0" y="3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62" name="Freeform 65">
            <a:extLst>
              <a:ext uri="{FF2B5EF4-FFF2-40B4-BE49-F238E27FC236}">
                <a16:creationId xmlns:a16="http://schemas.microsoft.com/office/drawing/2014/main" xmlns="" id="{6A81BC59-89DD-4123-AE30-8729216B438C}"/>
              </a:ext>
            </a:extLst>
          </p:cNvPr>
          <p:cNvSpPr>
            <a:spLocks noEditPoints="1"/>
          </p:cNvSpPr>
          <p:nvPr/>
        </p:nvSpPr>
        <p:spPr bwMode="auto">
          <a:xfrm>
            <a:off x="2122488" y="2967038"/>
            <a:ext cx="79375" cy="119062"/>
          </a:xfrm>
          <a:custGeom>
            <a:avLst/>
            <a:gdLst>
              <a:gd name="T0" fmla="*/ 52 w 254"/>
              <a:gd name="T1" fmla="*/ 224 h 378"/>
              <a:gd name="T2" fmla="*/ 61 w 254"/>
              <a:gd name="T3" fmla="*/ 278 h 378"/>
              <a:gd name="T4" fmla="*/ 68 w 254"/>
              <a:gd name="T5" fmla="*/ 299 h 378"/>
              <a:gd name="T6" fmla="*/ 79 w 254"/>
              <a:gd name="T7" fmla="*/ 315 h 378"/>
              <a:gd name="T8" fmla="*/ 100 w 254"/>
              <a:gd name="T9" fmla="*/ 329 h 378"/>
              <a:gd name="T10" fmla="*/ 126 w 254"/>
              <a:gd name="T11" fmla="*/ 334 h 378"/>
              <a:gd name="T12" fmla="*/ 146 w 254"/>
              <a:gd name="T13" fmla="*/ 332 h 378"/>
              <a:gd name="T14" fmla="*/ 162 w 254"/>
              <a:gd name="T15" fmla="*/ 326 h 378"/>
              <a:gd name="T16" fmla="*/ 185 w 254"/>
              <a:gd name="T17" fmla="*/ 299 h 378"/>
              <a:gd name="T18" fmla="*/ 198 w 254"/>
              <a:gd name="T19" fmla="*/ 253 h 378"/>
              <a:gd name="T20" fmla="*/ 202 w 254"/>
              <a:gd name="T21" fmla="*/ 190 h 378"/>
              <a:gd name="T22" fmla="*/ 198 w 254"/>
              <a:gd name="T23" fmla="*/ 125 h 378"/>
              <a:gd name="T24" fmla="*/ 189 w 254"/>
              <a:gd name="T25" fmla="*/ 89 h 378"/>
              <a:gd name="T26" fmla="*/ 180 w 254"/>
              <a:gd name="T27" fmla="*/ 71 h 378"/>
              <a:gd name="T28" fmla="*/ 162 w 254"/>
              <a:gd name="T29" fmla="*/ 52 h 378"/>
              <a:gd name="T30" fmla="*/ 146 w 254"/>
              <a:gd name="T31" fmla="*/ 45 h 378"/>
              <a:gd name="T32" fmla="*/ 116 w 254"/>
              <a:gd name="T33" fmla="*/ 44 h 378"/>
              <a:gd name="T34" fmla="*/ 100 w 254"/>
              <a:gd name="T35" fmla="*/ 47 h 378"/>
              <a:gd name="T36" fmla="*/ 86 w 254"/>
              <a:gd name="T37" fmla="*/ 57 h 378"/>
              <a:gd name="T38" fmla="*/ 68 w 254"/>
              <a:gd name="T39" fmla="*/ 79 h 378"/>
              <a:gd name="T40" fmla="*/ 55 w 254"/>
              <a:gd name="T41" fmla="*/ 125 h 378"/>
              <a:gd name="T42" fmla="*/ 51 w 254"/>
              <a:gd name="T43" fmla="*/ 190 h 378"/>
              <a:gd name="T44" fmla="*/ 1 w 254"/>
              <a:gd name="T45" fmla="*/ 166 h 378"/>
              <a:gd name="T46" fmla="*/ 5 w 254"/>
              <a:gd name="T47" fmla="*/ 126 h 378"/>
              <a:gd name="T48" fmla="*/ 13 w 254"/>
              <a:gd name="T49" fmla="*/ 90 h 378"/>
              <a:gd name="T50" fmla="*/ 25 w 254"/>
              <a:gd name="T51" fmla="*/ 60 h 378"/>
              <a:gd name="T52" fmla="*/ 41 w 254"/>
              <a:gd name="T53" fmla="*/ 36 h 378"/>
              <a:gd name="T54" fmla="*/ 61 w 254"/>
              <a:gd name="T55" fmla="*/ 18 h 378"/>
              <a:gd name="T56" fmla="*/ 98 w 254"/>
              <a:gd name="T57" fmla="*/ 2 h 378"/>
              <a:gd name="T58" fmla="*/ 141 w 254"/>
              <a:gd name="T59" fmla="*/ 0 h 378"/>
              <a:gd name="T60" fmla="*/ 168 w 254"/>
              <a:gd name="T61" fmla="*/ 6 h 378"/>
              <a:gd name="T62" fmla="*/ 192 w 254"/>
              <a:gd name="T63" fmla="*/ 18 h 378"/>
              <a:gd name="T64" fmla="*/ 212 w 254"/>
              <a:gd name="T65" fmla="*/ 36 h 378"/>
              <a:gd name="T66" fmla="*/ 228 w 254"/>
              <a:gd name="T67" fmla="*/ 60 h 378"/>
              <a:gd name="T68" fmla="*/ 240 w 254"/>
              <a:gd name="T69" fmla="*/ 90 h 378"/>
              <a:gd name="T70" fmla="*/ 251 w 254"/>
              <a:gd name="T71" fmla="*/ 145 h 378"/>
              <a:gd name="T72" fmla="*/ 252 w 254"/>
              <a:gd name="T73" fmla="*/ 212 h 378"/>
              <a:gd name="T74" fmla="*/ 249 w 254"/>
              <a:gd name="T75" fmla="*/ 253 h 378"/>
              <a:gd name="T76" fmla="*/ 240 w 254"/>
              <a:gd name="T77" fmla="*/ 289 h 378"/>
              <a:gd name="T78" fmla="*/ 235 w 254"/>
              <a:gd name="T79" fmla="*/ 304 h 378"/>
              <a:gd name="T80" fmla="*/ 224 w 254"/>
              <a:gd name="T81" fmla="*/ 324 h 378"/>
              <a:gd name="T82" fmla="*/ 212 w 254"/>
              <a:gd name="T83" fmla="*/ 342 h 378"/>
              <a:gd name="T84" fmla="*/ 192 w 254"/>
              <a:gd name="T85" fmla="*/ 360 h 378"/>
              <a:gd name="T86" fmla="*/ 168 w 254"/>
              <a:gd name="T87" fmla="*/ 371 h 378"/>
              <a:gd name="T88" fmla="*/ 126 w 254"/>
              <a:gd name="T89" fmla="*/ 378 h 378"/>
              <a:gd name="T90" fmla="*/ 98 w 254"/>
              <a:gd name="T91" fmla="*/ 375 h 378"/>
              <a:gd name="T92" fmla="*/ 72 w 254"/>
              <a:gd name="T93" fmla="*/ 366 h 378"/>
              <a:gd name="T94" fmla="*/ 50 w 254"/>
              <a:gd name="T95" fmla="*/ 351 h 378"/>
              <a:gd name="T96" fmla="*/ 33 w 254"/>
              <a:gd name="T97" fmla="*/ 331 h 378"/>
              <a:gd name="T98" fmla="*/ 8 w 254"/>
              <a:gd name="T99" fmla="*/ 272 h 378"/>
              <a:gd name="T100" fmla="*/ 0 w 254"/>
              <a:gd name="T101" fmla="*/ 190 h 3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8"/>
              <a:gd name="T155" fmla="*/ 254 w 254"/>
              <a:gd name="T156" fmla="*/ 378 h 3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8">
                <a:moveTo>
                  <a:pt x="51" y="190"/>
                </a:moveTo>
                <a:lnTo>
                  <a:pt x="52" y="224"/>
                </a:lnTo>
                <a:lnTo>
                  <a:pt x="55" y="253"/>
                </a:lnTo>
                <a:lnTo>
                  <a:pt x="61" y="278"/>
                </a:lnTo>
                <a:lnTo>
                  <a:pt x="65" y="289"/>
                </a:lnTo>
                <a:lnTo>
                  <a:pt x="68" y="299"/>
                </a:lnTo>
                <a:lnTo>
                  <a:pt x="73" y="307"/>
                </a:lnTo>
                <a:lnTo>
                  <a:pt x="79" y="315"/>
                </a:lnTo>
                <a:lnTo>
                  <a:pt x="92" y="326"/>
                </a:lnTo>
                <a:lnTo>
                  <a:pt x="100" y="329"/>
                </a:lnTo>
                <a:lnTo>
                  <a:pt x="108" y="332"/>
                </a:lnTo>
                <a:lnTo>
                  <a:pt x="126" y="334"/>
                </a:lnTo>
                <a:lnTo>
                  <a:pt x="136" y="334"/>
                </a:lnTo>
                <a:lnTo>
                  <a:pt x="146" y="332"/>
                </a:lnTo>
                <a:lnTo>
                  <a:pt x="153" y="329"/>
                </a:lnTo>
                <a:lnTo>
                  <a:pt x="162" y="326"/>
                </a:lnTo>
                <a:lnTo>
                  <a:pt x="174" y="315"/>
                </a:lnTo>
                <a:lnTo>
                  <a:pt x="185" y="299"/>
                </a:lnTo>
                <a:lnTo>
                  <a:pt x="192" y="278"/>
                </a:lnTo>
                <a:lnTo>
                  <a:pt x="198" y="253"/>
                </a:lnTo>
                <a:lnTo>
                  <a:pt x="201" y="224"/>
                </a:lnTo>
                <a:lnTo>
                  <a:pt x="202" y="190"/>
                </a:lnTo>
                <a:lnTo>
                  <a:pt x="201" y="155"/>
                </a:lnTo>
                <a:lnTo>
                  <a:pt x="198" y="125"/>
                </a:lnTo>
                <a:lnTo>
                  <a:pt x="192" y="100"/>
                </a:lnTo>
                <a:lnTo>
                  <a:pt x="189" y="89"/>
                </a:lnTo>
                <a:lnTo>
                  <a:pt x="185" y="79"/>
                </a:lnTo>
                <a:lnTo>
                  <a:pt x="180" y="71"/>
                </a:lnTo>
                <a:lnTo>
                  <a:pt x="174" y="63"/>
                </a:lnTo>
                <a:lnTo>
                  <a:pt x="162" y="52"/>
                </a:lnTo>
                <a:lnTo>
                  <a:pt x="153" y="47"/>
                </a:lnTo>
                <a:lnTo>
                  <a:pt x="146" y="45"/>
                </a:lnTo>
                <a:lnTo>
                  <a:pt x="126" y="43"/>
                </a:lnTo>
                <a:lnTo>
                  <a:pt x="116" y="44"/>
                </a:lnTo>
                <a:lnTo>
                  <a:pt x="108" y="45"/>
                </a:lnTo>
                <a:lnTo>
                  <a:pt x="100" y="47"/>
                </a:lnTo>
                <a:lnTo>
                  <a:pt x="92" y="52"/>
                </a:lnTo>
                <a:lnTo>
                  <a:pt x="86" y="57"/>
                </a:lnTo>
                <a:lnTo>
                  <a:pt x="79" y="63"/>
                </a:lnTo>
                <a:lnTo>
                  <a:pt x="68" y="79"/>
                </a:lnTo>
                <a:lnTo>
                  <a:pt x="61" y="100"/>
                </a:lnTo>
                <a:lnTo>
                  <a:pt x="55" y="125"/>
                </a:lnTo>
                <a:lnTo>
                  <a:pt x="52" y="155"/>
                </a:lnTo>
                <a:lnTo>
                  <a:pt x="51" y="190"/>
                </a:lnTo>
                <a:close/>
                <a:moveTo>
                  <a:pt x="0" y="190"/>
                </a:moveTo>
                <a:lnTo>
                  <a:pt x="1" y="166"/>
                </a:lnTo>
                <a:lnTo>
                  <a:pt x="2" y="145"/>
                </a:lnTo>
                <a:lnTo>
                  <a:pt x="5" y="126"/>
                </a:lnTo>
                <a:lnTo>
                  <a:pt x="8" y="106"/>
                </a:lnTo>
                <a:lnTo>
                  <a:pt x="13" y="90"/>
                </a:lnTo>
                <a:lnTo>
                  <a:pt x="18" y="74"/>
                </a:lnTo>
                <a:lnTo>
                  <a:pt x="25" y="60"/>
                </a:lnTo>
                <a:lnTo>
                  <a:pt x="33" y="47"/>
                </a:lnTo>
                <a:lnTo>
                  <a:pt x="41" y="36"/>
                </a:lnTo>
                <a:lnTo>
                  <a:pt x="50" y="27"/>
                </a:lnTo>
                <a:lnTo>
                  <a:pt x="61" y="18"/>
                </a:lnTo>
                <a:lnTo>
                  <a:pt x="72" y="12"/>
                </a:lnTo>
                <a:lnTo>
                  <a:pt x="98" y="2"/>
                </a:lnTo>
                <a:lnTo>
                  <a:pt x="126" y="0"/>
                </a:lnTo>
                <a:lnTo>
                  <a:pt x="141" y="0"/>
                </a:lnTo>
                <a:lnTo>
                  <a:pt x="155" y="2"/>
                </a:lnTo>
                <a:lnTo>
                  <a:pt x="168" y="6"/>
                </a:lnTo>
                <a:lnTo>
                  <a:pt x="180" y="12"/>
                </a:lnTo>
                <a:lnTo>
                  <a:pt x="192" y="18"/>
                </a:lnTo>
                <a:lnTo>
                  <a:pt x="202" y="27"/>
                </a:lnTo>
                <a:lnTo>
                  <a:pt x="212" y="36"/>
                </a:lnTo>
                <a:lnTo>
                  <a:pt x="220" y="47"/>
                </a:lnTo>
                <a:lnTo>
                  <a:pt x="228" y="60"/>
                </a:lnTo>
                <a:lnTo>
                  <a:pt x="235" y="74"/>
                </a:lnTo>
                <a:lnTo>
                  <a:pt x="240" y="90"/>
                </a:lnTo>
                <a:lnTo>
                  <a:pt x="245" y="106"/>
                </a:lnTo>
                <a:lnTo>
                  <a:pt x="251" y="145"/>
                </a:lnTo>
                <a:lnTo>
                  <a:pt x="254" y="190"/>
                </a:lnTo>
                <a:lnTo>
                  <a:pt x="252" y="212"/>
                </a:lnTo>
                <a:lnTo>
                  <a:pt x="251" y="234"/>
                </a:lnTo>
                <a:lnTo>
                  <a:pt x="249" y="253"/>
                </a:lnTo>
                <a:lnTo>
                  <a:pt x="245" y="272"/>
                </a:lnTo>
                <a:lnTo>
                  <a:pt x="240" y="289"/>
                </a:lnTo>
                <a:lnTo>
                  <a:pt x="238" y="296"/>
                </a:lnTo>
                <a:lnTo>
                  <a:pt x="235" y="304"/>
                </a:lnTo>
                <a:lnTo>
                  <a:pt x="228" y="318"/>
                </a:lnTo>
                <a:lnTo>
                  <a:pt x="224" y="324"/>
                </a:lnTo>
                <a:lnTo>
                  <a:pt x="220" y="331"/>
                </a:lnTo>
                <a:lnTo>
                  <a:pt x="212" y="342"/>
                </a:lnTo>
                <a:lnTo>
                  <a:pt x="202" y="351"/>
                </a:lnTo>
                <a:lnTo>
                  <a:pt x="192" y="360"/>
                </a:lnTo>
                <a:lnTo>
                  <a:pt x="180" y="366"/>
                </a:lnTo>
                <a:lnTo>
                  <a:pt x="168" y="371"/>
                </a:lnTo>
                <a:lnTo>
                  <a:pt x="155" y="375"/>
                </a:lnTo>
                <a:lnTo>
                  <a:pt x="126" y="378"/>
                </a:lnTo>
                <a:lnTo>
                  <a:pt x="111" y="377"/>
                </a:lnTo>
                <a:lnTo>
                  <a:pt x="98" y="375"/>
                </a:lnTo>
                <a:lnTo>
                  <a:pt x="84" y="371"/>
                </a:lnTo>
                <a:lnTo>
                  <a:pt x="72" y="366"/>
                </a:lnTo>
                <a:lnTo>
                  <a:pt x="61" y="360"/>
                </a:lnTo>
                <a:lnTo>
                  <a:pt x="50" y="351"/>
                </a:lnTo>
                <a:lnTo>
                  <a:pt x="41" y="342"/>
                </a:lnTo>
                <a:lnTo>
                  <a:pt x="33" y="331"/>
                </a:lnTo>
                <a:lnTo>
                  <a:pt x="18" y="304"/>
                </a:lnTo>
                <a:lnTo>
                  <a:pt x="8" y="272"/>
                </a:lnTo>
                <a:lnTo>
                  <a:pt x="2" y="234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63" name="Freeform 69">
            <a:extLst>
              <a:ext uri="{FF2B5EF4-FFF2-40B4-BE49-F238E27FC236}">
                <a16:creationId xmlns:a16="http://schemas.microsoft.com/office/drawing/2014/main" xmlns="" id="{6068CF92-D7AB-4F01-9A20-667608A5978C}"/>
              </a:ext>
            </a:extLst>
          </p:cNvPr>
          <p:cNvSpPr>
            <a:spLocks/>
          </p:cNvSpPr>
          <p:nvPr/>
        </p:nvSpPr>
        <p:spPr bwMode="auto">
          <a:xfrm>
            <a:off x="1938338" y="2570163"/>
            <a:ext cx="41275" cy="115887"/>
          </a:xfrm>
          <a:custGeom>
            <a:avLst/>
            <a:gdLst>
              <a:gd name="T0" fmla="*/ 84 w 132"/>
              <a:gd name="T1" fmla="*/ 368 h 368"/>
              <a:gd name="T2" fmla="*/ 84 w 132"/>
              <a:gd name="T3" fmla="*/ 108 h 368"/>
              <a:gd name="T4" fmla="*/ 0 w 132"/>
              <a:gd name="T5" fmla="*/ 108 h 368"/>
              <a:gd name="T6" fmla="*/ 0 w 132"/>
              <a:gd name="T7" fmla="*/ 70 h 368"/>
              <a:gd name="T8" fmla="*/ 21 w 132"/>
              <a:gd name="T9" fmla="*/ 69 h 368"/>
              <a:gd name="T10" fmla="*/ 39 w 132"/>
              <a:gd name="T11" fmla="*/ 67 h 368"/>
              <a:gd name="T12" fmla="*/ 48 w 132"/>
              <a:gd name="T13" fmla="*/ 64 h 368"/>
              <a:gd name="T14" fmla="*/ 55 w 132"/>
              <a:gd name="T15" fmla="*/ 62 h 368"/>
              <a:gd name="T16" fmla="*/ 62 w 132"/>
              <a:gd name="T17" fmla="*/ 58 h 368"/>
              <a:gd name="T18" fmla="*/ 69 w 132"/>
              <a:gd name="T19" fmla="*/ 54 h 368"/>
              <a:gd name="T20" fmla="*/ 80 w 132"/>
              <a:gd name="T21" fmla="*/ 44 h 368"/>
              <a:gd name="T22" fmla="*/ 87 w 132"/>
              <a:gd name="T23" fmla="*/ 32 h 368"/>
              <a:gd name="T24" fmla="*/ 93 w 132"/>
              <a:gd name="T25" fmla="*/ 17 h 368"/>
              <a:gd name="T26" fmla="*/ 97 w 132"/>
              <a:gd name="T27" fmla="*/ 0 h 368"/>
              <a:gd name="T28" fmla="*/ 132 w 132"/>
              <a:gd name="T29" fmla="*/ 0 h 368"/>
              <a:gd name="T30" fmla="*/ 132 w 132"/>
              <a:gd name="T31" fmla="*/ 368 h 368"/>
              <a:gd name="T32" fmla="*/ 84 w 132"/>
              <a:gd name="T33" fmla="*/ 368 h 3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"/>
              <a:gd name="T52" fmla="*/ 0 h 368"/>
              <a:gd name="T53" fmla="*/ 132 w 132"/>
              <a:gd name="T54" fmla="*/ 368 h 3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" h="368">
                <a:moveTo>
                  <a:pt x="84" y="368"/>
                </a:moveTo>
                <a:lnTo>
                  <a:pt x="84" y="108"/>
                </a:lnTo>
                <a:lnTo>
                  <a:pt x="0" y="108"/>
                </a:lnTo>
                <a:lnTo>
                  <a:pt x="0" y="70"/>
                </a:lnTo>
                <a:lnTo>
                  <a:pt x="21" y="69"/>
                </a:lnTo>
                <a:lnTo>
                  <a:pt x="39" y="67"/>
                </a:lnTo>
                <a:lnTo>
                  <a:pt x="48" y="64"/>
                </a:lnTo>
                <a:lnTo>
                  <a:pt x="55" y="62"/>
                </a:lnTo>
                <a:lnTo>
                  <a:pt x="62" y="58"/>
                </a:lnTo>
                <a:lnTo>
                  <a:pt x="69" y="54"/>
                </a:lnTo>
                <a:lnTo>
                  <a:pt x="80" y="44"/>
                </a:lnTo>
                <a:lnTo>
                  <a:pt x="87" y="32"/>
                </a:lnTo>
                <a:lnTo>
                  <a:pt x="93" y="17"/>
                </a:lnTo>
                <a:lnTo>
                  <a:pt x="97" y="0"/>
                </a:lnTo>
                <a:lnTo>
                  <a:pt x="132" y="0"/>
                </a:lnTo>
                <a:lnTo>
                  <a:pt x="132" y="368"/>
                </a:lnTo>
                <a:lnTo>
                  <a:pt x="84" y="3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64" name="Freeform 70">
            <a:extLst>
              <a:ext uri="{FF2B5EF4-FFF2-40B4-BE49-F238E27FC236}">
                <a16:creationId xmlns:a16="http://schemas.microsoft.com/office/drawing/2014/main" xmlns="" id="{2B0D44A6-0EC8-454C-98BF-53459FBE94C9}"/>
              </a:ext>
            </a:extLst>
          </p:cNvPr>
          <p:cNvSpPr>
            <a:spLocks noEditPoints="1"/>
          </p:cNvSpPr>
          <p:nvPr/>
        </p:nvSpPr>
        <p:spPr bwMode="auto">
          <a:xfrm>
            <a:off x="2022475" y="2573338"/>
            <a:ext cx="82550" cy="112712"/>
          </a:xfrm>
          <a:custGeom>
            <a:avLst/>
            <a:gdLst>
              <a:gd name="T0" fmla="*/ 44 w 260"/>
              <a:gd name="T1" fmla="*/ 225 h 357"/>
              <a:gd name="T2" fmla="*/ 161 w 260"/>
              <a:gd name="T3" fmla="*/ 225 h 357"/>
              <a:gd name="T4" fmla="*/ 161 w 260"/>
              <a:gd name="T5" fmla="*/ 62 h 357"/>
              <a:gd name="T6" fmla="*/ 44 w 260"/>
              <a:gd name="T7" fmla="*/ 225 h 357"/>
              <a:gd name="T8" fmla="*/ 161 w 260"/>
              <a:gd name="T9" fmla="*/ 357 h 357"/>
              <a:gd name="T10" fmla="*/ 161 w 260"/>
              <a:gd name="T11" fmla="*/ 268 h 357"/>
              <a:gd name="T12" fmla="*/ 0 w 260"/>
              <a:gd name="T13" fmla="*/ 268 h 357"/>
              <a:gd name="T14" fmla="*/ 0 w 260"/>
              <a:gd name="T15" fmla="*/ 221 h 357"/>
              <a:gd name="T16" fmla="*/ 160 w 260"/>
              <a:gd name="T17" fmla="*/ 0 h 357"/>
              <a:gd name="T18" fmla="*/ 207 w 260"/>
              <a:gd name="T19" fmla="*/ 0 h 357"/>
              <a:gd name="T20" fmla="*/ 207 w 260"/>
              <a:gd name="T21" fmla="*/ 225 h 357"/>
              <a:gd name="T22" fmla="*/ 260 w 260"/>
              <a:gd name="T23" fmla="*/ 225 h 357"/>
              <a:gd name="T24" fmla="*/ 260 w 260"/>
              <a:gd name="T25" fmla="*/ 268 h 357"/>
              <a:gd name="T26" fmla="*/ 207 w 260"/>
              <a:gd name="T27" fmla="*/ 268 h 357"/>
              <a:gd name="T28" fmla="*/ 207 w 260"/>
              <a:gd name="T29" fmla="*/ 357 h 357"/>
              <a:gd name="T30" fmla="*/ 161 w 260"/>
              <a:gd name="T31" fmla="*/ 357 h 3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"/>
              <a:gd name="T49" fmla="*/ 0 h 357"/>
              <a:gd name="T50" fmla="*/ 260 w 260"/>
              <a:gd name="T51" fmla="*/ 357 h 3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" h="357">
                <a:moveTo>
                  <a:pt x="44" y="225"/>
                </a:moveTo>
                <a:lnTo>
                  <a:pt x="161" y="225"/>
                </a:lnTo>
                <a:lnTo>
                  <a:pt x="161" y="62"/>
                </a:lnTo>
                <a:lnTo>
                  <a:pt x="44" y="225"/>
                </a:lnTo>
                <a:close/>
                <a:moveTo>
                  <a:pt x="161" y="357"/>
                </a:moveTo>
                <a:lnTo>
                  <a:pt x="161" y="268"/>
                </a:lnTo>
                <a:lnTo>
                  <a:pt x="0" y="268"/>
                </a:lnTo>
                <a:lnTo>
                  <a:pt x="0" y="221"/>
                </a:lnTo>
                <a:lnTo>
                  <a:pt x="160" y="0"/>
                </a:lnTo>
                <a:lnTo>
                  <a:pt x="207" y="0"/>
                </a:lnTo>
                <a:lnTo>
                  <a:pt x="207" y="225"/>
                </a:lnTo>
                <a:lnTo>
                  <a:pt x="260" y="225"/>
                </a:lnTo>
                <a:lnTo>
                  <a:pt x="260" y="268"/>
                </a:lnTo>
                <a:lnTo>
                  <a:pt x="207" y="268"/>
                </a:lnTo>
                <a:lnTo>
                  <a:pt x="207" y="357"/>
                </a:lnTo>
                <a:lnTo>
                  <a:pt x="161" y="3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65" name="Freeform 71">
            <a:extLst>
              <a:ext uri="{FF2B5EF4-FFF2-40B4-BE49-F238E27FC236}">
                <a16:creationId xmlns:a16="http://schemas.microsoft.com/office/drawing/2014/main" xmlns="" id="{93F4A735-4B90-467A-AB88-709DD1DB6D22}"/>
              </a:ext>
            </a:extLst>
          </p:cNvPr>
          <p:cNvSpPr>
            <a:spLocks noEditPoints="1"/>
          </p:cNvSpPr>
          <p:nvPr/>
        </p:nvSpPr>
        <p:spPr bwMode="auto">
          <a:xfrm>
            <a:off x="2122488" y="2570163"/>
            <a:ext cx="79375" cy="120650"/>
          </a:xfrm>
          <a:custGeom>
            <a:avLst/>
            <a:gdLst>
              <a:gd name="T0" fmla="*/ 52 w 254"/>
              <a:gd name="T1" fmla="*/ 225 h 379"/>
              <a:gd name="T2" fmla="*/ 61 w 254"/>
              <a:gd name="T3" fmla="*/ 279 h 379"/>
              <a:gd name="T4" fmla="*/ 68 w 254"/>
              <a:gd name="T5" fmla="*/ 299 h 379"/>
              <a:gd name="T6" fmla="*/ 79 w 254"/>
              <a:gd name="T7" fmla="*/ 315 h 379"/>
              <a:gd name="T8" fmla="*/ 100 w 254"/>
              <a:gd name="T9" fmla="*/ 330 h 379"/>
              <a:gd name="T10" fmla="*/ 126 w 254"/>
              <a:gd name="T11" fmla="*/ 335 h 379"/>
              <a:gd name="T12" fmla="*/ 146 w 254"/>
              <a:gd name="T13" fmla="*/ 333 h 379"/>
              <a:gd name="T14" fmla="*/ 162 w 254"/>
              <a:gd name="T15" fmla="*/ 326 h 379"/>
              <a:gd name="T16" fmla="*/ 185 w 254"/>
              <a:gd name="T17" fmla="*/ 299 h 379"/>
              <a:gd name="T18" fmla="*/ 198 w 254"/>
              <a:gd name="T19" fmla="*/ 254 h 379"/>
              <a:gd name="T20" fmla="*/ 202 w 254"/>
              <a:gd name="T21" fmla="*/ 190 h 379"/>
              <a:gd name="T22" fmla="*/ 198 w 254"/>
              <a:gd name="T23" fmla="*/ 125 h 379"/>
              <a:gd name="T24" fmla="*/ 189 w 254"/>
              <a:gd name="T25" fmla="*/ 90 h 379"/>
              <a:gd name="T26" fmla="*/ 180 w 254"/>
              <a:gd name="T27" fmla="*/ 71 h 379"/>
              <a:gd name="T28" fmla="*/ 162 w 254"/>
              <a:gd name="T29" fmla="*/ 53 h 379"/>
              <a:gd name="T30" fmla="*/ 146 w 254"/>
              <a:gd name="T31" fmla="*/ 47 h 379"/>
              <a:gd name="T32" fmla="*/ 116 w 254"/>
              <a:gd name="T33" fmla="*/ 44 h 379"/>
              <a:gd name="T34" fmla="*/ 100 w 254"/>
              <a:gd name="T35" fmla="*/ 49 h 379"/>
              <a:gd name="T36" fmla="*/ 86 w 254"/>
              <a:gd name="T37" fmla="*/ 58 h 379"/>
              <a:gd name="T38" fmla="*/ 68 w 254"/>
              <a:gd name="T39" fmla="*/ 80 h 379"/>
              <a:gd name="T40" fmla="*/ 55 w 254"/>
              <a:gd name="T41" fmla="*/ 125 h 379"/>
              <a:gd name="T42" fmla="*/ 51 w 254"/>
              <a:gd name="T43" fmla="*/ 190 h 379"/>
              <a:gd name="T44" fmla="*/ 1 w 254"/>
              <a:gd name="T45" fmla="*/ 167 h 379"/>
              <a:gd name="T46" fmla="*/ 5 w 254"/>
              <a:gd name="T47" fmla="*/ 127 h 379"/>
              <a:gd name="T48" fmla="*/ 13 w 254"/>
              <a:gd name="T49" fmla="*/ 91 h 379"/>
              <a:gd name="T50" fmla="*/ 25 w 254"/>
              <a:gd name="T51" fmla="*/ 62 h 379"/>
              <a:gd name="T52" fmla="*/ 41 w 254"/>
              <a:gd name="T53" fmla="*/ 37 h 379"/>
              <a:gd name="T54" fmla="*/ 61 w 254"/>
              <a:gd name="T55" fmla="*/ 20 h 379"/>
              <a:gd name="T56" fmla="*/ 98 w 254"/>
              <a:gd name="T57" fmla="*/ 4 h 379"/>
              <a:gd name="T58" fmla="*/ 141 w 254"/>
              <a:gd name="T59" fmla="*/ 2 h 379"/>
              <a:gd name="T60" fmla="*/ 168 w 254"/>
              <a:gd name="T61" fmla="*/ 8 h 379"/>
              <a:gd name="T62" fmla="*/ 192 w 254"/>
              <a:gd name="T63" fmla="*/ 20 h 379"/>
              <a:gd name="T64" fmla="*/ 212 w 254"/>
              <a:gd name="T65" fmla="*/ 37 h 379"/>
              <a:gd name="T66" fmla="*/ 228 w 254"/>
              <a:gd name="T67" fmla="*/ 62 h 379"/>
              <a:gd name="T68" fmla="*/ 240 w 254"/>
              <a:gd name="T69" fmla="*/ 91 h 379"/>
              <a:gd name="T70" fmla="*/ 251 w 254"/>
              <a:gd name="T71" fmla="*/ 146 h 379"/>
              <a:gd name="T72" fmla="*/ 252 w 254"/>
              <a:gd name="T73" fmla="*/ 212 h 379"/>
              <a:gd name="T74" fmla="*/ 249 w 254"/>
              <a:gd name="T75" fmla="*/ 254 h 379"/>
              <a:gd name="T76" fmla="*/ 240 w 254"/>
              <a:gd name="T77" fmla="*/ 290 h 379"/>
              <a:gd name="T78" fmla="*/ 235 w 254"/>
              <a:gd name="T79" fmla="*/ 304 h 379"/>
              <a:gd name="T80" fmla="*/ 224 w 254"/>
              <a:gd name="T81" fmla="*/ 325 h 379"/>
              <a:gd name="T82" fmla="*/ 212 w 254"/>
              <a:gd name="T83" fmla="*/ 342 h 379"/>
              <a:gd name="T84" fmla="*/ 192 w 254"/>
              <a:gd name="T85" fmla="*/ 361 h 379"/>
              <a:gd name="T86" fmla="*/ 168 w 254"/>
              <a:gd name="T87" fmla="*/ 372 h 379"/>
              <a:gd name="T88" fmla="*/ 126 w 254"/>
              <a:gd name="T89" fmla="*/ 379 h 379"/>
              <a:gd name="T90" fmla="*/ 98 w 254"/>
              <a:gd name="T91" fmla="*/ 375 h 379"/>
              <a:gd name="T92" fmla="*/ 72 w 254"/>
              <a:gd name="T93" fmla="*/ 367 h 379"/>
              <a:gd name="T94" fmla="*/ 50 w 254"/>
              <a:gd name="T95" fmla="*/ 352 h 379"/>
              <a:gd name="T96" fmla="*/ 33 w 254"/>
              <a:gd name="T97" fmla="*/ 331 h 379"/>
              <a:gd name="T98" fmla="*/ 8 w 254"/>
              <a:gd name="T99" fmla="*/ 272 h 379"/>
              <a:gd name="T100" fmla="*/ 0 w 254"/>
              <a:gd name="T101" fmla="*/ 190 h 3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9"/>
              <a:gd name="T155" fmla="*/ 254 w 254"/>
              <a:gd name="T156" fmla="*/ 379 h 3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9">
                <a:moveTo>
                  <a:pt x="51" y="190"/>
                </a:moveTo>
                <a:lnTo>
                  <a:pt x="52" y="225"/>
                </a:lnTo>
                <a:lnTo>
                  <a:pt x="55" y="254"/>
                </a:lnTo>
                <a:lnTo>
                  <a:pt x="61" y="279"/>
                </a:lnTo>
                <a:lnTo>
                  <a:pt x="65" y="290"/>
                </a:lnTo>
                <a:lnTo>
                  <a:pt x="68" y="299"/>
                </a:lnTo>
                <a:lnTo>
                  <a:pt x="73" y="308"/>
                </a:lnTo>
                <a:lnTo>
                  <a:pt x="79" y="315"/>
                </a:lnTo>
                <a:lnTo>
                  <a:pt x="92" y="326"/>
                </a:lnTo>
                <a:lnTo>
                  <a:pt x="100" y="330"/>
                </a:lnTo>
                <a:lnTo>
                  <a:pt x="108" y="333"/>
                </a:lnTo>
                <a:lnTo>
                  <a:pt x="126" y="335"/>
                </a:lnTo>
                <a:lnTo>
                  <a:pt x="136" y="335"/>
                </a:lnTo>
                <a:lnTo>
                  <a:pt x="146" y="333"/>
                </a:lnTo>
                <a:lnTo>
                  <a:pt x="153" y="330"/>
                </a:lnTo>
                <a:lnTo>
                  <a:pt x="162" y="326"/>
                </a:lnTo>
                <a:lnTo>
                  <a:pt x="174" y="315"/>
                </a:lnTo>
                <a:lnTo>
                  <a:pt x="185" y="299"/>
                </a:lnTo>
                <a:lnTo>
                  <a:pt x="192" y="279"/>
                </a:lnTo>
                <a:lnTo>
                  <a:pt x="198" y="254"/>
                </a:lnTo>
                <a:lnTo>
                  <a:pt x="201" y="225"/>
                </a:lnTo>
                <a:lnTo>
                  <a:pt x="202" y="190"/>
                </a:lnTo>
                <a:lnTo>
                  <a:pt x="201" y="156"/>
                </a:lnTo>
                <a:lnTo>
                  <a:pt x="198" y="125"/>
                </a:lnTo>
                <a:lnTo>
                  <a:pt x="192" y="101"/>
                </a:lnTo>
                <a:lnTo>
                  <a:pt x="189" y="90"/>
                </a:lnTo>
                <a:lnTo>
                  <a:pt x="185" y="80"/>
                </a:lnTo>
                <a:lnTo>
                  <a:pt x="180" y="71"/>
                </a:lnTo>
                <a:lnTo>
                  <a:pt x="174" y="64"/>
                </a:lnTo>
                <a:lnTo>
                  <a:pt x="162" y="53"/>
                </a:lnTo>
                <a:lnTo>
                  <a:pt x="153" y="49"/>
                </a:lnTo>
                <a:lnTo>
                  <a:pt x="146" y="47"/>
                </a:lnTo>
                <a:lnTo>
                  <a:pt x="126" y="44"/>
                </a:lnTo>
                <a:lnTo>
                  <a:pt x="116" y="44"/>
                </a:lnTo>
                <a:lnTo>
                  <a:pt x="108" y="47"/>
                </a:lnTo>
                <a:lnTo>
                  <a:pt x="100" y="49"/>
                </a:lnTo>
                <a:lnTo>
                  <a:pt x="92" y="53"/>
                </a:lnTo>
                <a:lnTo>
                  <a:pt x="86" y="58"/>
                </a:lnTo>
                <a:lnTo>
                  <a:pt x="79" y="64"/>
                </a:lnTo>
                <a:lnTo>
                  <a:pt x="68" y="80"/>
                </a:lnTo>
                <a:lnTo>
                  <a:pt x="61" y="101"/>
                </a:lnTo>
                <a:lnTo>
                  <a:pt x="55" y="125"/>
                </a:lnTo>
                <a:lnTo>
                  <a:pt x="52" y="156"/>
                </a:lnTo>
                <a:lnTo>
                  <a:pt x="51" y="190"/>
                </a:lnTo>
                <a:close/>
                <a:moveTo>
                  <a:pt x="0" y="190"/>
                </a:moveTo>
                <a:lnTo>
                  <a:pt x="1" y="167"/>
                </a:lnTo>
                <a:lnTo>
                  <a:pt x="2" y="146"/>
                </a:lnTo>
                <a:lnTo>
                  <a:pt x="5" y="127"/>
                </a:lnTo>
                <a:lnTo>
                  <a:pt x="8" y="107"/>
                </a:lnTo>
                <a:lnTo>
                  <a:pt x="13" y="91"/>
                </a:lnTo>
                <a:lnTo>
                  <a:pt x="18" y="75"/>
                </a:lnTo>
                <a:lnTo>
                  <a:pt x="25" y="62"/>
                </a:lnTo>
                <a:lnTo>
                  <a:pt x="33" y="48"/>
                </a:lnTo>
                <a:lnTo>
                  <a:pt x="41" y="37"/>
                </a:lnTo>
                <a:lnTo>
                  <a:pt x="50" y="27"/>
                </a:lnTo>
                <a:lnTo>
                  <a:pt x="61" y="20"/>
                </a:lnTo>
                <a:lnTo>
                  <a:pt x="72" y="13"/>
                </a:lnTo>
                <a:lnTo>
                  <a:pt x="98" y="4"/>
                </a:lnTo>
                <a:lnTo>
                  <a:pt x="126" y="0"/>
                </a:lnTo>
                <a:lnTo>
                  <a:pt x="141" y="2"/>
                </a:lnTo>
                <a:lnTo>
                  <a:pt x="155" y="4"/>
                </a:lnTo>
                <a:lnTo>
                  <a:pt x="168" y="8"/>
                </a:lnTo>
                <a:lnTo>
                  <a:pt x="180" y="13"/>
                </a:lnTo>
                <a:lnTo>
                  <a:pt x="192" y="20"/>
                </a:lnTo>
                <a:lnTo>
                  <a:pt x="202" y="27"/>
                </a:lnTo>
                <a:lnTo>
                  <a:pt x="212" y="37"/>
                </a:lnTo>
                <a:lnTo>
                  <a:pt x="220" y="48"/>
                </a:lnTo>
                <a:lnTo>
                  <a:pt x="228" y="62"/>
                </a:lnTo>
                <a:lnTo>
                  <a:pt x="235" y="75"/>
                </a:lnTo>
                <a:lnTo>
                  <a:pt x="240" y="91"/>
                </a:lnTo>
                <a:lnTo>
                  <a:pt x="245" y="107"/>
                </a:lnTo>
                <a:lnTo>
                  <a:pt x="251" y="146"/>
                </a:lnTo>
                <a:lnTo>
                  <a:pt x="254" y="190"/>
                </a:lnTo>
                <a:lnTo>
                  <a:pt x="252" y="212"/>
                </a:lnTo>
                <a:lnTo>
                  <a:pt x="251" y="234"/>
                </a:lnTo>
                <a:lnTo>
                  <a:pt x="249" y="254"/>
                </a:lnTo>
                <a:lnTo>
                  <a:pt x="245" y="272"/>
                </a:lnTo>
                <a:lnTo>
                  <a:pt x="240" y="290"/>
                </a:lnTo>
                <a:lnTo>
                  <a:pt x="238" y="297"/>
                </a:lnTo>
                <a:lnTo>
                  <a:pt x="235" y="304"/>
                </a:lnTo>
                <a:lnTo>
                  <a:pt x="228" y="319"/>
                </a:lnTo>
                <a:lnTo>
                  <a:pt x="224" y="325"/>
                </a:lnTo>
                <a:lnTo>
                  <a:pt x="220" y="331"/>
                </a:lnTo>
                <a:lnTo>
                  <a:pt x="212" y="342"/>
                </a:lnTo>
                <a:lnTo>
                  <a:pt x="202" y="352"/>
                </a:lnTo>
                <a:lnTo>
                  <a:pt x="192" y="361"/>
                </a:lnTo>
                <a:lnTo>
                  <a:pt x="180" y="367"/>
                </a:lnTo>
                <a:lnTo>
                  <a:pt x="168" y="372"/>
                </a:lnTo>
                <a:lnTo>
                  <a:pt x="155" y="375"/>
                </a:lnTo>
                <a:lnTo>
                  <a:pt x="126" y="379"/>
                </a:lnTo>
                <a:lnTo>
                  <a:pt x="111" y="378"/>
                </a:lnTo>
                <a:lnTo>
                  <a:pt x="98" y="375"/>
                </a:lnTo>
                <a:lnTo>
                  <a:pt x="84" y="372"/>
                </a:lnTo>
                <a:lnTo>
                  <a:pt x="72" y="367"/>
                </a:lnTo>
                <a:lnTo>
                  <a:pt x="61" y="361"/>
                </a:lnTo>
                <a:lnTo>
                  <a:pt x="50" y="352"/>
                </a:lnTo>
                <a:lnTo>
                  <a:pt x="41" y="342"/>
                </a:lnTo>
                <a:lnTo>
                  <a:pt x="33" y="331"/>
                </a:lnTo>
                <a:lnTo>
                  <a:pt x="18" y="304"/>
                </a:lnTo>
                <a:lnTo>
                  <a:pt x="8" y="272"/>
                </a:lnTo>
                <a:lnTo>
                  <a:pt x="2" y="234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66" name="Freeform 75">
            <a:extLst>
              <a:ext uri="{FF2B5EF4-FFF2-40B4-BE49-F238E27FC236}">
                <a16:creationId xmlns:a16="http://schemas.microsoft.com/office/drawing/2014/main" xmlns="" id="{F0292673-8E9A-4DD8-9FF5-87FFB54EECE0}"/>
              </a:ext>
            </a:extLst>
          </p:cNvPr>
          <p:cNvSpPr>
            <a:spLocks/>
          </p:cNvSpPr>
          <p:nvPr/>
        </p:nvSpPr>
        <p:spPr bwMode="auto">
          <a:xfrm>
            <a:off x="1938338" y="2173288"/>
            <a:ext cx="41275" cy="117475"/>
          </a:xfrm>
          <a:custGeom>
            <a:avLst/>
            <a:gdLst>
              <a:gd name="T0" fmla="*/ 84 w 132"/>
              <a:gd name="T1" fmla="*/ 368 h 368"/>
              <a:gd name="T2" fmla="*/ 84 w 132"/>
              <a:gd name="T3" fmla="*/ 108 h 368"/>
              <a:gd name="T4" fmla="*/ 0 w 132"/>
              <a:gd name="T5" fmla="*/ 108 h 368"/>
              <a:gd name="T6" fmla="*/ 0 w 132"/>
              <a:gd name="T7" fmla="*/ 70 h 368"/>
              <a:gd name="T8" fmla="*/ 21 w 132"/>
              <a:gd name="T9" fmla="*/ 69 h 368"/>
              <a:gd name="T10" fmla="*/ 39 w 132"/>
              <a:gd name="T11" fmla="*/ 66 h 368"/>
              <a:gd name="T12" fmla="*/ 48 w 132"/>
              <a:gd name="T13" fmla="*/ 64 h 368"/>
              <a:gd name="T14" fmla="*/ 55 w 132"/>
              <a:gd name="T15" fmla="*/ 61 h 368"/>
              <a:gd name="T16" fmla="*/ 62 w 132"/>
              <a:gd name="T17" fmla="*/ 58 h 368"/>
              <a:gd name="T18" fmla="*/ 69 w 132"/>
              <a:gd name="T19" fmla="*/ 53 h 368"/>
              <a:gd name="T20" fmla="*/ 80 w 132"/>
              <a:gd name="T21" fmla="*/ 44 h 368"/>
              <a:gd name="T22" fmla="*/ 87 w 132"/>
              <a:gd name="T23" fmla="*/ 32 h 368"/>
              <a:gd name="T24" fmla="*/ 93 w 132"/>
              <a:gd name="T25" fmla="*/ 17 h 368"/>
              <a:gd name="T26" fmla="*/ 97 w 132"/>
              <a:gd name="T27" fmla="*/ 0 h 368"/>
              <a:gd name="T28" fmla="*/ 132 w 132"/>
              <a:gd name="T29" fmla="*/ 0 h 368"/>
              <a:gd name="T30" fmla="*/ 132 w 132"/>
              <a:gd name="T31" fmla="*/ 368 h 368"/>
              <a:gd name="T32" fmla="*/ 84 w 132"/>
              <a:gd name="T33" fmla="*/ 368 h 3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"/>
              <a:gd name="T52" fmla="*/ 0 h 368"/>
              <a:gd name="T53" fmla="*/ 132 w 132"/>
              <a:gd name="T54" fmla="*/ 368 h 3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" h="368">
                <a:moveTo>
                  <a:pt x="84" y="368"/>
                </a:moveTo>
                <a:lnTo>
                  <a:pt x="84" y="108"/>
                </a:lnTo>
                <a:lnTo>
                  <a:pt x="0" y="108"/>
                </a:lnTo>
                <a:lnTo>
                  <a:pt x="0" y="70"/>
                </a:lnTo>
                <a:lnTo>
                  <a:pt x="21" y="69"/>
                </a:lnTo>
                <a:lnTo>
                  <a:pt x="39" y="66"/>
                </a:lnTo>
                <a:lnTo>
                  <a:pt x="48" y="64"/>
                </a:lnTo>
                <a:lnTo>
                  <a:pt x="55" y="61"/>
                </a:lnTo>
                <a:lnTo>
                  <a:pt x="62" y="58"/>
                </a:lnTo>
                <a:lnTo>
                  <a:pt x="69" y="53"/>
                </a:lnTo>
                <a:lnTo>
                  <a:pt x="80" y="44"/>
                </a:lnTo>
                <a:lnTo>
                  <a:pt x="87" y="32"/>
                </a:lnTo>
                <a:lnTo>
                  <a:pt x="93" y="17"/>
                </a:lnTo>
                <a:lnTo>
                  <a:pt x="97" y="0"/>
                </a:lnTo>
                <a:lnTo>
                  <a:pt x="132" y="0"/>
                </a:lnTo>
                <a:lnTo>
                  <a:pt x="132" y="368"/>
                </a:lnTo>
                <a:lnTo>
                  <a:pt x="84" y="3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67" name="Freeform 76">
            <a:extLst>
              <a:ext uri="{FF2B5EF4-FFF2-40B4-BE49-F238E27FC236}">
                <a16:creationId xmlns:a16="http://schemas.microsoft.com/office/drawing/2014/main" xmlns="" id="{FA2A44DF-5639-441E-837C-A7AEFFB1ECE2}"/>
              </a:ext>
            </a:extLst>
          </p:cNvPr>
          <p:cNvSpPr>
            <a:spLocks noEditPoints="1"/>
          </p:cNvSpPr>
          <p:nvPr/>
        </p:nvSpPr>
        <p:spPr bwMode="auto">
          <a:xfrm>
            <a:off x="2024063" y="2173288"/>
            <a:ext cx="80962" cy="120650"/>
          </a:xfrm>
          <a:custGeom>
            <a:avLst/>
            <a:gdLst>
              <a:gd name="T0" fmla="*/ 205 w 256"/>
              <a:gd name="T1" fmla="*/ 239 h 378"/>
              <a:gd name="T2" fmla="*/ 194 w 256"/>
              <a:gd name="T3" fmla="*/ 210 h 378"/>
              <a:gd name="T4" fmla="*/ 176 w 256"/>
              <a:gd name="T5" fmla="*/ 190 h 378"/>
              <a:gd name="T6" fmla="*/ 134 w 256"/>
              <a:gd name="T7" fmla="*/ 178 h 378"/>
              <a:gd name="T8" fmla="*/ 113 w 256"/>
              <a:gd name="T9" fmla="*/ 180 h 378"/>
              <a:gd name="T10" fmla="*/ 89 w 256"/>
              <a:gd name="T11" fmla="*/ 190 h 378"/>
              <a:gd name="T12" fmla="*/ 62 w 256"/>
              <a:gd name="T13" fmla="*/ 223 h 378"/>
              <a:gd name="T14" fmla="*/ 57 w 256"/>
              <a:gd name="T15" fmla="*/ 266 h 378"/>
              <a:gd name="T16" fmla="*/ 59 w 256"/>
              <a:gd name="T17" fmla="*/ 282 h 378"/>
              <a:gd name="T18" fmla="*/ 77 w 256"/>
              <a:gd name="T19" fmla="*/ 315 h 378"/>
              <a:gd name="T20" fmla="*/ 116 w 256"/>
              <a:gd name="T21" fmla="*/ 335 h 378"/>
              <a:gd name="T22" fmla="*/ 149 w 256"/>
              <a:gd name="T23" fmla="*/ 335 h 378"/>
              <a:gd name="T24" fmla="*/ 168 w 256"/>
              <a:gd name="T25" fmla="*/ 327 h 378"/>
              <a:gd name="T26" fmla="*/ 194 w 256"/>
              <a:gd name="T27" fmla="*/ 303 h 378"/>
              <a:gd name="T28" fmla="*/ 206 w 256"/>
              <a:gd name="T29" fmla="*/ 256 h 378"/>
              <a:gd name="T30" fmla="*/ 203 w 256"/>
              <a:gd name="T31" fmla="*/ 88 h 378"/>
              <a:gd name="T32" fmla="*/ 193 w 256"/>
              <a:gd name="T33" fmla="*/ 66 h 378"/>
              <a:gd name="T34" fmla="*/ 166 w 256"/>
              <a:gd name="T35" fmla="*/ 47 h 378"/>
              <a:gd name="T36" fmla="*/ 129 w 256"/>
              <a:gd name="T37" fmla="*/ 43 h 378"/>
              <a:gd name="T38" fmla="*/ 103 w 256"/>
              <a:gd name="T39" fmla="*/ 52 h 378"/>
              <a:gd name="T40" fmla="*/ 82 w 256"/>
              <a:gd name="T41" fmla="*/ 67 h 378"/>
              <a:gd name="T42" fmla="*/ 60 w 256"/>
              <a:gd name="T43" fmla="*/ 118 h 378"/>
              <a:gd name="T44" fmla="*/ 60 w 256"/>
              <a:gd name="T45" fmla="*/ 167 h 378"/>
              <a:gd name="T46" fmla="*/ 113 w 256"/>
              <a:gd name="T47" fmla="*/ 137 h 378"/>
              <a:gd name="T48" fmla="*/ 165 w 256"/>
              <a:gd name="T49" fmla="*/ 137 h 378"/>
              <a:gd name="T50" fmla="*/ 198 w 256"/>
              <a:gd name="T51" fmla="*/ 148 h 378"/>
              <a:gd name="T52" fmla="*/ 225 w 256"/>
              <a:gd name="T53" fmla="*/ 168 h 378"/>
              <a:gd name="T54" fmla="*/ 254 w 256"/>
              <a:gd name="T55" fmla="*/ 229 h 378"/>
              <a:gd name="T56" fmla="*/ 254 w 256"/>
              <a:gd name="T57" fmla="*/ 282 h 378"/>
              <a:gd name="T58" fmla="*/ 243 w 256"/>
              <a:gd name="T59" fmla="*/ 316 h 378"/>
              <a:gd name="T60" fmla="*/ 222 w 256"/>
              <a:gd name="T61" fmla="*/ 345 h 378"/>
              <a:gd name="T62" fmla="*/ 158 w 256"/>
              <a:gd name="T63" fmla="*/ 375 h 378"/>
              <a:gd name="T64" fmla="*/ 109 w 256"/>
              <a:gd name="T65" fmla="*/ 376 h 378"/>
              <a:gd name="T66" fmla="*/ 75 w 256"/>
              <a:gd name="T67" fmla="*/ 367 h 378"/>
              <a:gd name="T68" fmla="*/ 43 w 256"/>
              <a:gd name="T69" fmla="*/ 345 h 378"/>
              <a:gd name="T70" fmla="*/ 20 w 256"/>
              <a:gd name="T71" fmla="*/ 309 h 378"/>
              <a:gd name="T72" fmla="*/ 3 w 256"/>
              <a:gd name="T73" fmla="*/ 245 h 378"/>
              <a:gd name="T74" fmla="*/ 3 w 256"/>
              <a:gd name="T75" fmla="*/ 159 h 378"/>
              <a:gd name="T76" fmla="*/ 15 w 256"/>
              <a:gd name="T77" fmla="*/ 99 h 378"/>
              <a:gd name="T78" fmla="*/ 28 w 256"/>
              <a:gd name="T79" fmla="*/ 66 h 378"/>
              <a:gd name="T80" fmla="*/ 57 w 256"/>
              <a:gd name="T81" fmla="*/ 29 h 378"/>
              <a:gd name="T82" fmla="*/ 123 w 256"/>
              <a:gd name="T83" fmla="*/ 0 h 378"/>
              <a:gd name="T84" fmla="*/ 163 w 256"/>
              <a:gd name="T85" fmla="*/ 1 h 378"/>
              <a:gd name="T86" fmla="*/ 195 w 256"/>
              <a:gd name="T87" fmla="*/ 10 h 378"/>
              <a:gd name="T88" fmla="*/ 233 w 256"/>
              <a:gd name="T89" fmla="*/ 41 h 378"/>
              <a:gd name="T90" fmla="*/ 253 w 256"/>
              <a:gd name="T91" fmla="*/ 102 h 3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6"/>
              <a:gd name="T139" fmla="*/ 0 h 378"/>
              <a:gd name="T140" fmla="*/ 256 w 256"/>
              <a:gd name="T141" fmla="*/ 378 h 37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6" h="378">
                <a:moveTo>
                  <a:pt x="206" y="256"/>
                </a:moveTo>
                <a:lnTo>
                  <a:pt x="205" y="248"/>
                </a:lnTo>
                <a:lnTo>
                  <a:pt x="205" y="239"/>
                </a:lnTo>
                <a:lnTo>
                  <a:pt x="203" y="231"/>
                </a:lnTo>
                <a:lnTo>
                  <a:pt x="200" y="223"/>
                </a:lnTo>
                <a:lnTo>
                  <a:pt x="194" y="210"/>
                </a:lnTo>
                <a:lnTo>
                  <a:pt x="190" y="204"/>
                </a:lnTo>
                <a:lnTo>
                  <a:pt x="185" y="199"/>
                </a:lnTo>
                <a:lnTo>
                  <a:pt x="176" y="190"/>
                </a:lnTo>
                <a:lnTo>
                  <a:pt x="163" y="183"/>
                </a:lnTo>
                <a:lnTo>
                  <a:pt x="149" y="179"/>
                </a:lnTo>
                <a:lnTo>
                  <a:pt x="134" y="178"/>
                </a:lnTo>
                <a:lnTo>
                  <a:pt x="125" y="178"/>
                </a:lnTo>
                <a:lnTo>
                  <a:pt x="117" y="179"/>
                </a:lnTo>
                <a:lnTo>
                  <a:pt x="113" y="180"/>
                </a:lnTo>
                <a:lnTo>
                  <a:pt x="108" y="180"/>
                </a:lnTo>
                <a:lnTo>
                  <a:pt x="101" y="183"/>
                </a:lnTo>
                <a:lnTo>
                  <a:pt x="89" y="190"/>
                </a:lnTo>
                <a:lnTo>
                  <a:pt x="77" y="199"/>
                </a:lnTo>
                <a:lnTo>
                  <a:pt x="68" y="210"/>
                </a:lnTo>
                <a:lnTo>
                  <a:pt x="62" y="223"/>
                </a:lnTo>
                <a:lnTo>
                  <a:pt x="58" y="239"/>
                </a:lnTo>
                <a:lnTo>
                  <a:pt x="57" y="256"/>
                </a:lnTo>
                <a:lnTo>
                  <a:pt x="57" y="266"/>
                </a:lnTo>
                <a:lnTo>
                  <a:pt x="58" y="275"/>
                </a:lnTo>
                <a:lnTo>
                  <a:pt x="59" y="278"/>
                </a:lnTo>
                <a:lnTo>
                  <a:pt x="59" y="282"/>
                </a:lnTo>
                <a:lnTo>
                  <a:pt x="62" y="289"/>
                </a:lnTo>
                <a:lnTo>
                  <a:pt x="68" y="303"/>
                </a:lnTo>
                <a:lnTo>
                  <a:pt x="77" y="315"/>
                </a:lnTo>
                <a:lnTo>
                  <a:pt x="89" y="324"/>
                </a:lnTo>
                <a:lnTo>
                  <a:pt x="101" y="331"/>
                </a:lnTo>
                <a:lnTo>
                  <a:pt x="116" y="335"/>
                </a:lnTo>
                <a:lnTo>
                  <a:pt x="133" y="336"/>
                </a:lnTo>
                <a:lnTo>
                  <a:pt x="140" y="336"/>
                </a:lnTo>
                <a:lnTo>
                  <a:pt x="149" y="335"/>
                </a:lnTo>
                <a:lnTo>
                  <a:pt x="155" y="334"/>
                </a:lnTo>
                <a:lnTo>
                  <a:pt x="162" y="331"/>
                </a:lnTo>
                <a:lnTo>
                  <a:pt x="168" y="327"/>
                </a:lnTo>
                <a:lnTo>
                  <a:pt x="174" y="324"/>
                </a:lnTo>
                <a:lnTo>
                  <a:pt x="185" y="314"/>
                </a:lnTo>
                <a:lnTo>
                  <a:pt x="194" y="303"/>
                </a:lnTo>
                <a:lnTo>
                  <a:pt x="200" y="289"/>
                </a:lnTo>
                <a:lnTo>
                  <a:pt x="205" y="273"/>
                </a:lnTo>
                <a:lnTo>
                  <a:pt x="206" y="256"/>
                </a:lnTo>
                <a:close/>
                <a:moveTo>
                  <a:pt x="253" y="102"/>
                </a:moveTo>
                <a:lnTo>
                  <a:pt x="205" y="102"/>
                </a:lnTo>
                <a:lnTo>
                  <a:pt x="203" y="88"/>
                </a:lnTo>
                <a:lnTo>
                  <a:pt x="199" y="76"/>
                </a:lnTo>
                <a:lnTo>
                  <a:pt x="196" y="71"/>
                </a:lnTo>
                <a:lnTo>
                  <a:pt x="193" y="66"/>
                </a:lnTo>
                <a:lnTo>
                  <a:pt x="185" y="58"/>
                </a:lnTo>
                <a:lnTo>
                  <a:pt x="177" y="52"/>
                </a:lnTo>
                <a:lnTo>
                  <a:pt x="166" y="47"/>
                </a:lnTo>
                <a:lnTo>
                  <a:pt x="154" y="44"/>
                </a:lnTo>
                <a:lnTo>
                  <a:pt x="139" y="43"/>
                </a:lnTo>
                <a:lnTo>
                  <a:pt x="129" y="43"/>
                </a:lnTo>
                <a:lnTo>
                  <a:pt x="120" y="44"/>
                </a:lnTo>
                <a:lnTo>
                  <a:pt x="112" y="48"/>
                </a:lnTo>
                <a:lnTo>
                  <a:pt x="103" y="52"/>
                </a:lnTo>
                <a:lnTo>
                  <a:pt x="96" y="55"/>
                </a:lnTo>
                <a:lnTo>
                  <a:pt x="90" y="61"/>
                </a:lnTo>
                <a:lnTo>
                  <a:pt x="82" y="67"/>
                </a:lnTo>
                <a:lnTo>
                  <a:pt x="77" y="76"/>
                </a:lnTo>
                <a:lnTo>
                  <a:pt x="68" y="94"/>
                </a:lnTo>
                <a:lnTo>
                  <a:pt x="60" y="118"/>
                </a:lnTo>
                <a:lnTo>
                  <a:pt x="55" y="145"/>
                </a:lnTo>
                <a:lnTo>
                  <a:pt x="53" y="175"/>
                </a:lnTo>
                <a:lnTo>
                  <a:pt x="60" y="167"/>
                </a:lnTo>
                <a:lnTo>
                  <a:pt x="70" y="158"/>
                </a:lnTo>
                <a:lnTo>
                  <a:pt x="90" y="145"/>
                </a:lnTo>
                <a:lnTo>
                  <a:pt x="113" y="137"/>
                </a:lnTo>
                <a:lnTo>
                  <a:pt x="140" y="135"/>
                </a:lnTo>
                <a:lnTo>
                  <a:pt x="152" y="135"/>
                </a:lnTo>
                <a:lnTo>
                  <a:pt x="165" y="137"/>
                </a:lnTo>
                <a:lnTo>
                  <a:pt x="176" y="140"/>
                </a:lnTo>
                <a:lnTo>
                  <a:pt x="187" y="143"/>
                </a:lnTo>
                <a:lnTo>
                  <a:pt x="198" y="148"/>
                </a:lnTo>
                <a:lnTo>
                  <a:pt x="207" y="153"/>
                </a:lnTo>
                <a:lnTo>
                  <a:pt x="216" y="161"/>
                </a:lnTo>
                <a:lnTo>
                  <a:pt x="225" y="168"/>
                </a:lnTo>
                <a:lnTo>
                  <a:pt x="238" y="185"/>
                </a:lnTo>
                <a:lnTo>
                  <a:pt x="248" y="205"/>
                </a:lnTo>
                <a:lnTo>
                  <a:pt x="254" y="229"/>
                </a:lnTo>
                <a:lnTo>
                  <a:pt x="256" y="255"/>
                </a:lnTo>
                <a:lnTo>
                  <a:pt x="256" y="269"/>
                </a:lnTo>
                <a:lnTo>
                  <a:pt x="254" y="282"/>
                </a:lnTo>
                <a:lnTo>
                  <a:pt x="252" y="294"/>
                </a:lnTo>
                <a:lnTo>
                  <a:pt x="248" y="305"/>
                </a:lnTo>
                <a:lnTo>
                  <a:pt x="243" y="316"/>
                </a:lnTo>
                <a:lnTo>
                  <a:pt x="237" y="326"/>
                </a:lnTo>
                <a:lnTo>
                  <a:pt x="231" y="336"/>
                </a:lnTo>
                <a:lnTo>
                  <a:pt x="222" y="345"/>
                </a:lnTo>
                <a:lnTo>
                  <a:pt x="205" y="358"/>
                </a:lnTo>
                <a:lnTo>
                  <a:pt x="183" y="369"/>
                </a:lnTo>
                <a:lnTo>
                  <a:pt x="158" y="375"/>
                </a:lnTo>
                <a:lnTo>
                  <a:pt x="131" y="378"/>
                </a:lnTo>
                <a:lnTo>
                  <a:pt x="117" y="378"/>
                </a:lnTo>
                <a:lnTo>
                  <a:pt x="109" y="376"/>
                </a:lnTo>
                <a:lnTo>
                  <a:pt x="102" y="375"/>
                </a:lnTo>
                <a:lnTo>
                  <a:pt x="89" y="372"/>
                </a:lnTo>
                <a:lnTo>
                  <a:pt x="75" y="367"/>
                </a:lnTo>
                <a:lnTo>
                  <a:pt x="64" y="360"/>
                </a:lnTo>
                <a:lnTo>
                  <a:pt x="53" y="353"/>
                </a:lnTo>
                <a:lnTo>
                  <a:pt x="43" y="345"/>
                </a:lnTo>
                <a:lnTo>
                  <a:pt x="35" y="334"/>
                </a:lnTo>
                <a:lnTo>
                  <a:pt x="26" y="322"/>
                </a:lnTo>
                <a:lnTo>
                  <a:pt x="20" y="309"/>
                </a:lnTo>
                <a:lnTo>
                  <a:pt x="14" y="296"/>
                </a:lnTo>
                <a:lnTo>
                  <a:pt x="9" y="280"/>
                </a:lnTo>
                <a:lnTo>
                  <a:pt x="3" y="245"/>
                </a:lnTo>
                <a:lnTo>
                  <a:pt x="0" y="206"/>
                </a:lnTo>
                <a:lnTo>
                  <a:pt x="0" y="181"/>
                </a:lnTo>
                <a:lnTo>
                  <a:pt x="3" y="159"/>
                </a:lnTo>
                <a:lnTo>
                  <a:pt x="5" y="137"/>
                </a:lnTo>
                <a:lnTo>
                  <a:pt x="9" y="118"/>
                </a:lnTo>
                <a:lnTo>
                  <a:pt x="15" y="99"/>
                </a:lnTo>
                <a:lnTo>
                  <a:pt x="17" y="91"/>
                </a:lnTo>
                <a:lnTo>
                  <a:pt x="21" y="82"/>
                </a:lnTo>
                <a:lnTo>
                  <a:pt x="28" y="66"/>
                </a:lnTo>
                <a:lnTo>
                  <a:pt x="37" y="53"/>
                </a:lnTo>
                <a:lnTo>
                  <a:pt x="47" y="41"/>
                </a:lnTo>
                <a:lnTo>
                  <a:pt x="57" y="29"/>
                </a:lnTo>
                <a:lnTo>
                  <a:pt x="80" y="14"/>
                </a:lnTo>
                <a:lnTo>
                  <a:pt x="108" y="2"/>
                </a:lnTo>
                <a:lnTo>
                  <a:pt x="123" y="0"/>
                </a:lnTo>
                <a:lnTo>
                  <a:pt x="139" y="0"/>
                </a:lnTo>
                <a:lnTo>
                  <a:pt x="151" y="0"/>
                </a:lnTo>
                <a:lnTo>
                  <a:pt x="163" y="1"/>
                </a:lnTo>
                <a:lnTo>
                  <a:pt x="174" y="4"/>
                </a:lnTo>
                <a:lnTo>
                  <a:pt x="185" y="6"/>
                </a:lnTo>
                <a:lnTo>
                  <a:pt x="195" y="10"/>
                </a:lnTo>
                <a:lnTo>
                  <a:pt x="204" y="15"/>
                </a:lnTo>
                <a:lnTo>
                  <a:pt x="220" y="27"/>
                </a:lnTo>
                <a:lnTo>
                  <a:pt x="233" y="41"/>
                </a:lnTo>
                <a:lnTo>
                  <a:pt x="243" y="59"/>
                </a:lnTo>
                <a:lnTo>
                  <a:pt x="250" y="79"/>
                </a:lnTo>
                <a:lnTo>
                  <a:pt x="253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68" name="Freeform 77">
            <a:extLst>
              <a:ext uri="{FF2B5EF4-FFF2-40B4-BE49-F238E27FC236}">
                <a16:creationId xmlns:a16="http://schemas.microsoft.com/office/drawing/2014/main" xmlns="" id="{6B57DB35-5DEA-4723-81A0-D4AAEA651FD1}"/>
              </a:ext>
            </a:extLst>
          </p:cNvPr>
          <p:cNvSpPr>
            <a:spLocks noEditPoints="1"/>
          </p:cNvSpPr>
          <p:nvPr/>
        </p:nvSpPr>
        <p:spPr bwMode="auto">
          <a:xfrm>
            <a:off x="2122488" y="2173288"/>
            <a:ext cx="79375" cy="120650"/>
          </a:xfrm>
          <a:custGeom>
            <a:avLst/>
            <a:gdLst>
              <a:gd name="T0" fmla="*/ 52 w 254"/>
              <a:gd name="T1" fmla="*/ 223 h 378"/>
              <a:gd name="T2" fmla="*/ 61 w 254"/>
              <a:gd name="T3" fmla="*/ 278 h 378"/>
              <a:gd name="T4" fmla="*/ 68 w 254"/>
              <a:gd name="T5" fmla="*/ 298 h 378"/>
              <a:gd name="T6" fmla="*/ 79 w 254"/>
              <a:gd name="T7" fmla="*/ 314 h 378"/>
              <a:gd name="T8" fmla="*/ 100 w 254"/>
              <a:gd name="T9" fmla="*/ 330 h 378"/>
              <a:gd name="T10" fmla="*/ 126 w 254"/>
              <a:gd name="T11" fmla="*/ 335 h 378"/>
              <a:gd name="T12" fmla="*/ 146 w 254"/>
              <a:gd name="T13" fmla="*/ 332 h 378"/>
              <a:gd name="T14" fmla="*/ 162 w 254"/>
              <a:gd name="T15" fmla="*/ 325 h 378"/>
              <a:gd name="T16" fmla="*/ 185 w 254"/>
              <a:gd name="T17" fmla="*/ 298 h 378"/>
              <a:gd name="T18" fmla="*/ 198 w 254"/>
              <a:gd name="T19" fmla="*/ 254 h 378"/>
              <a:gd name="T20" fmla="*/ 202 w 254"/>
              <a:gd name="T21" fmla="*/ 189 h 378"/>
              <a:gd name="T22" fmla="*/ 198 w 254"/>
              <a:gd name="T23" fmla="*/ 125 h 378"/>
              <a:gd name="T24" fmla="*/ 189 w 254"/>
              <a:gd name="T25" fmla="*/ 90 h 378"/>
              <a:gd name="T26" fmla="*/ 180 w 254"/>
              <a:gd name="T27" fmla="*/ 71 h 378"/>
              <a:gd name="T28" fmla="*/ 162 w 254"/>
              <a:gd name="T29" fmla="*/ 53 h 378"/>
              <a:gd name="T30" fmla="*/ 146 w 254"/>
              <a:gd name="T31" fmla="*/ 45 h 378"/>
              <a:gd name="T32" fmla="*/ 116 w 254"/>
              <a:gd name="T33" fmla="*/ 44 h 378"/>
              <a:gd name="T34" fmla="*/ 100 w 254"/>
              <a:gd name="T35" fmla="*/ 48 h 378"/>
              <a:gd name="T36" fmla="*/ 86 w 254"/>
              <a:gd name="T37" fmla="*/ 58 h 378"/>
              <a:gd name="T38" fmla="*/ 68 w 254"/>
              <a:gd name="T39" fmla="*/ 80 h 378"/>
              <a:gd name="T40" fmla="*/ 55 w 254"/>
              <a:gd name="T41" fmla="*/ 125 h 378"/>
              <a:gd name="T42" fmla="*/ 51 w 254"/>
              <a:gd name="T43" fmla="*/ 189 h 378"/>
              <a:gd name="T44" fmla="*/ 1 w 254"/>
              <a:gd name="T45" fmla="*/ 167 h 378"/>
              <a:gd name="T46" fmla="*/ 5 w 254"/>
              <a:gd name="T47" fmla="*/ 126 h 378"/>
              <a:gd name="T48" fmla="*/ 13 w 254"/>
              <a:gd name="T49" fmla="*/ 91 h 378"/>
              <a:gd name="T50" fmla="*/ 25 w 254"/>
              <a:gd name="T51" fmla="*/ 60 h 378"/>
              <a:gd name="T52" fmla="*/ 41 w 254"/>
              <a:gd name="T53" fmla="*/ 37 h 378"/>
              <a:gd name="T54" fmla="*/ 61 w 254"/>
              <a:gd name="T55" fmla="*/ 18 h 378"/>
              <a:gd name="T56" fmla="*/ 98 w 254"/>
              <a:gd name="T57" fmla="*/ 2 h 378"/>
              <a:gd name="T58" fmla="*/ 141 w 254"/>
              <a:gd name="T59" fmla="*/ 0 h 378"/>
              <a:gd name="T60" fmla="*/ 168 w 254"/>
              <a:gd name="T61" fmla="*/ 6 h 378"/>
              <a:gd name="T62" fmla="*/ 192 w 254"/>
              <a:gd name="T63" fmla="*/ 18 h 378"/>
              <a:gd name="T64" fmla="*/ 212 w 254"/>
              <a:gd name="T65" fmla="*/ 37 h 378"/>
              <a:gd name="T66" fmla="*/ 228 w 254"/>
              <a:gd name="T67" fmla="*/ 60 h 378"/>
              <a:gd name="T68" fmla="*/ 240 w 254"/>
              <a:gd name="T69" fmla="*/ 91 h 378"/>
              <a:gd name="T70" fmla="*/ 251 w 254"/>
              <a:gd name="T71" fmla="*/ 146 h 378"/>
              <a:gd name="T72" fmla="*/ 252 w 254"/>
              <a:gd name="T73" fmla="*/ 212 h 378"/>
              <a:gd name="T74" fmla="*/ 249 w 254"/>
              <a:gd name="T75" fmla="*/ 253 h 378"/>
              <a:gd name="T76" fmla="*/ 240 w 254"/>
              <a:gd name="T77" fmla="*/ 288 h 378"/>
              <a:gd name="T78" fmla="*/ 235 w 254"/>
              <a:gd name="T79" fmla="*/ 304 h 378"/>
              <a:gd name="T80" fmla="*/ 224 w 254"/>
              <a:gd name="T81" fmla="*/ 325 h 378"/>
              <a:gd name="T82" fmla="*/ 212 w 254"/>
              <a:gd name="T83" fmla="*/ 342 h 378"/>
              <a:gd name="T84" fmla="*/ 192 w 254"/>
              <a:gd name="T85" fmla="*/ 359 h 378"/>
              <a:gd name="T86" fmla="*/ 168 w 254"/>
              <a:gd name="T87" fmla="*/ 372 h 378"/>
              <a:gd name="T88" fmla="*/ 126 w 254"/>
              <a:gd name="T89" fmla="*/ 378 h 378"/>
              <a:gd name="T90" fmla="*/ 98 w 254"/>
              <a:gd name="T91" fmla="*/ 375 h 378"/>
              <a:gd name="T92" fmla="*/ 72 w 254"/>
              <a:gd name="T93" fmla="*/ 367 h 378"/>
              <a:gd name="T94" fmla="*/ 50 w 254"/>
              <a:gd name="T95" fmla="*/ 351 h 378"/>
              <a:gd name="T96" fmla="*/ 33 w 254"/>
              <a:gd name="T97" fmla="*/ 330 h 378"/>
              <a:gd name="T98" fmla="*/ 8 w 254"/>
              <a:gd name="T99" fmla="*/ 271 h 378"/>
              <a:gd name="T100" fmla="*/ 0 w 254"/>
              <a:gd name="T101" fmla="*/ 189 h 3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8"/>
              <a:gd name="T155" fmla="*/ 254 w 254"/>
              <a:gd name="T156" fmla="*/ 378 h 3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8">
                <a:moveTo>
                  <a:pt x="51" y="189"/>
                </a:moveTo>
                <a:lnTo>
                  <a:pt x="52" y="223"/>
                </a:lnTo>
                <a:lnTo>
                  <a:pt x="55" y="254"/>
                </a:lnTo>
                <a:lnTo>
                  <a:pt x="61" y="278"/>
                </a:lnTo>
                <a:lnTo>
                  <a:pt x="65" y="289"/>
                </a:lnTo>
                <a:lnTo>
                  <a:pt x="68" y="298"/>
                </a:lnTo>
                <a:lnTo>
                  <a:pt x="73" y="307"/>
                </a:lnTo>
                <a:lnTo>
                  <a:pt x="79" y="314"/>
                </a:lnTo>
                <a:lnTo>
                  <a:pt x="92" y="325"/>
                </a:lnTo>
                <a:lnTo>
                  <a:pt x="100" y="330"/>
                </a:lnTo>
                <a:lnTo>
                  <a:pt x="108" y="332"/>
                </a:lnTo>
                <a:lnTo>
                  <a:pt x="126" y="335"/>
                </a:lnTo>
                <a:lnTo>
                  <a:pt x="136" y="334"/>
                </a:lnTo>
                <a:lnTo>
                  <a:pt x="146" y="332"/>
                </a:lnTo>
                <a:lnTo>
                  <a:pt x="153" y="330"/>
                </a:lnTo>
                <a:lnTo>
                  <a:pt x="162" y="325"/>
                </a:lnTo>
                <a:lnTo>
                  <a:pt x="174" y="314"/>
                </a:lnTo>
                <a:lnTo>
                  <a:pt x="185" y="298"/>
                </a:lnTo>
                <a:lnTo>
                  <a:pt x="192" y="278"/>
                </a:lnTo>
                <a:lnTo>
                  <a:pt x="198" y="254"/>
                </a:lnTo>
                <a:lnTo>
                  <a:pt x="201" y="223"/>
                </a:lnTo>
                <a:lnTo>
                  <a:pt x="202" y="189"/>
                </a:lnTo>
                <a:lnTo>
                  <a:pt x="201" y="156"/>
                </a:lnTo>
                <a:lnTo>
                  <a:pt x="198" y="125"/>
                </a:lnTo>
                <a:lnTo>
                  <a:pt x="192" y="101"/>
                </a:lnTo>
                <a:lnTo>
                  <a:pt x="189" y="90"/>
                </a:lnTo>
                <a:lnTo>
                  <a:pt x="185" y="80"/>
                </a:lnTo>
                <a:lnTo>
                  <a:pt x="180" y="71"/>
                </a:lnTo>
                <a:lnTo>
                  <a:pt x="174" y="64"/>
                </a:lnTo>
                <a:lnTo>
                  <a:pt x="162" y="53"/>
                </a:lnTo>
                <a:lnTo>
                  <a:pt x="153" y="48"/>
                </a:lnTo>
                <a:lnTo>
                  <a:pt x="146" y="45"/>
                </a:lnTo>
                <a:lnTo>
                  <a:pt x="126" y="43"/>
                </a:lnTo>
                <a:lnTo>
                  <a:pt x="116" y="44"/>
                </a:lnTo>
                <a:lnTo>
                  <a:pt x="108" y="45"/>
                </a:lnTo>
                <a:lnTo>
                  <a:pt x="100" y="48"/>
                </a:lnTo>
                <a:lnTo>
                  <a:pt x="92" y="53"/>
                </a:lnTo>
                <a:lnTo>
                  <a:pt x="86" y="58"/>
                </a:lnTo>
                <a:lnTo>
                  <a:pt x="79" y="64"/>
                </a:lnTo>
                <a:lnTo>
                  <a:pt x="68" y="80"/>
                </a:lnTo>
                <a:lnTo>
                  <a:pt x="61" y="101"/>
                </a:lnTo>
                <a:lnTo>
                  <a:pt x="55" y="125"/>
                </a:lnTo>
                <a:lnTo>
                  <a:pt x="52" y="156"/>
                </a:lnTo>
                <a:lnTo>
                  <a:pt x="51" y="189"/>
                </a:lnTo>
                <a:close/>
                <a:moveTo>
                  <a:pt x="0" y="189"/>
                </a:moveTo>
                <a:lnTo>
                  <a:pt x="1" y="167"/>
                </a:lnTo>
                <a:lnTo>
                  <a:pt x="2" y="146"/>
                </a:lnTo>
                <a:lnTo>
                  <a:pt x="5" y="126"/>
                </a:lnTo>
                <a:lnTo>
                  <a:pt x="8" y="107"/>
                </a:lnTo>
                <a:lnTo>
                  <a:pt x="13" y="91"/>
                </a:lnTo>
                <a:lnTo>
                  <a:pt x="18" y="75"/>
                </a:lnTo>
                <a:lnTo>
                  <a:pt x="25" y="60"/>
                </a:lnTo>
                <a:lnTo>
                  <a:pt x="33" y="48"/>
                </a:lnTo>
                <a:lnTo>
                  <a:pt x="41" y="37"/>
                </a:lnTo>
                <a:lnTo>
                  <a:pt x="50" y="27"/>
                </a:lnTo>
                <a:lnTo>
                  <a:pt x="61" y="18"/>
                </a:lnTo>
                <a:lnTo>
                  <a:pt x="72" y="12"/>
                </a:lnTo>
                <a:lnTo>
                  <a:pt x="98" y="2"/>
                </a:lnTo>
                <a:lnTo>
                  <a:pt x="126" y="0"/>
                </a:lnTo>
                <a:lnTo>
                  <a:pt x="141" y="0"/>
                </a:lnTo>
                <a:lnTo>
                  <a:pt x="155" y="2"/>
                </a:lnTo>
                <a:lnTo>
                  <a:pt x="168" y="6"/>
                </a:lnTo>
                <a:lnTo>
                  <a:pt x="180" y="12"/>
                </a:lnTo>
                <a:lnTo>
                  <a:pt x="192" y="18"/>
                </a:lnTo>
                <a:lnTo>
                  <a:pt x="202" y="27"/>
                </a:lnTo>
                <a:lnTo>
                  <a:pt x="212" y="37"/>
                </a:lnTo>
                <a:lnTo>
                  <a:pt x="220" y="48"/>
                </a:lnTo>
                <a:lnTo>
                  <a:pt x="228" y="60"/>
                </a:lnTo>
                <a:lnTo>
                  <a:pt x="235" y="75"/>
                </a:lnTo>
                <a:lnTo>
                  <a:pt x="240" y="91"/>
                </a:lnTo>
                <a:lnTo>
                  <a:pt x="245" y="107"/>
                </a:lnTo>
                <a:lnTo>
                  <a:pt x="251" y="146"/>
                </a:lnTo>
                <a:lnTo>
                  <a:pt x="254" y="189"/>
                </a:lnTo>
                <a:lnTo>
                  <a:pt x="252" y="212"/>
                </a:lnTo>
                <a:lnTo>
                  <a:pt x="251" y="233"/>
                </a:lnTo>
                <a:lnTo>
                  <a:pt x="249" y="253"/>
                </a:lnTo>
                <a:lnTo>
                  <a:pt x="245" y="271"/>
                </a:lnTo>
                <a:lnTo>
                  <a:pt x="240" y="288"/>
                </a:lnTo>
                <a:lnTo>
                  <a:pt x="238" y="297"/>
                </a:lnTo>
                <a:lnTo>
                  <a:pt x="235" y="304"/>
                </a:lnTo>
                <a:lnTo>
                  <a:pt x="228" y="318"/>
                </a:lnTo>
                <a:lnTo>
                  <a:pt x="224" y="325"/>
                </a:lnTo>
                <a:lnTo>
                  <a:pt x="220" y="330"/>
                </a:lnTo>
                <a:lnTo>
                  <a:pt x="212" y="342"/>
                </a:lnTo>
                <a:lnTo>
                  <a:pt x="202" y="351"/>
                </a:lnTo>
                <a:lnTo>
                  <a:pt x="192" y="359"/>
                </a:lnTo>
                <a:lnTo>
                  <a:pt x="180" y="367"/>
                </a:lnTo>
                <a:lnTo>
                  <a:pt x="168" y="372"/>
                </a:lnTo>
                <a:lnTo>
                  <a:pt x="155" y="375"/>
                </a:lnTo>
                <a:lnTo>
                  <a:pt x="126" y="378"/>
                </a:lnTo>
                <a:lnTo>
                  <a:pt x="111" y="378"/>
                </a:lnTo>
                <a:lnTo>
                  <a:pt x="98" y="375"/>
                </a:lnTo>
                <a:lnTo>
                  <a:pt x="84" y="372"/>
                </a:lnTo>
                <a:lnTo>
                  <a:pt x="72" y="367"/>
                </a:lnTo>
                <a:lnTo>
                  <a:pt x="61" y="359"/>
                </a:lnTo>
                <a:lnTo>
                  <a:pt x="50" y="351"/>
                </a:lnTo>
                <a:lnTo>
                  <a:pt x="41" y="342"/>
                </a:lnTo>
                <a:lnTo>
                  <a:pt x="33" y="330"/>
                </a:lnTo>
                <a:lnTo>
                  <a:pt x="18" y="304"/>
                </a:lnTo>
                <a:lnTo>
                  <a:pt x="8" y="271"/>
                </a:lnTo>
                <a:lnTo>
                  <a:pt x="2" y="233"/>
                </a:lnTo>
                <a:lnTo>
                  <a:pt x="0" y="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69" name="Freeform 81">
            <a:extLst>
              <a:ext uri="{FF2B5EF4-FFF2-40B4-BE49-F238E27FC236}">
                <a16:creationId xmlns:a16="http://schemas.microsoft.com/office/drawing/2014/main" xmlns="" id="{5346BB86-971F-4BE7-ACB4-F48B1A516542}"/>
              </a:ext>
            </a:extLst>
          </p:cNvPr>
          <p:cNvSpPr>
            <a:spLocks/>
          </p:cNvSpPr>
          <p:nvPr/>
        </p:nvSpPr>
        <p:spPr bwMode="auto">
          <a:xfrm>
            <a:off x="1938338" y="1776413"/>
            <a:ext cx="41275" cy="115887"/>
          </a:xfrm>
          <a:custGeom>
            <a:avLst/>
            <a:gdLst>
              <a:gd name="T0" fmla="*/ 84 w 132"/>
              <a:gd name="T1" fmla="*/ 367 h 367"/>
              <a:gd name="T2" fmla="*/ 84 w 132"/>
              <a:gd name="T3" fmla="*/ 107 h 367"/>
              <a:gd name="T4" fmla="*/ 0 w 132"/>
              <a:gd name="T5" fmla="*/ 107 h 367"/>
              <a:gd name="T6" fmla="*/ 0 w 132"/>
              <a:gd name="T7" fmla="*/ 71 h 367"/>
              <a:gd name="T8" fmla="*/ 21 w 132"/>
              <a:gd name="T9" fmla="*/ 69 h 367"/>
              <a:gd name="T10" fmla="*/ 39 w 132"/>
              <a:gd name="T11" fmla="*/ 66 h 367"/>
              <a:gd name="T12" fmla="*/ 48 w 132"/>
              <a:gd name="T13" fmla="*/ 63 h 367"/>
              <a:gd name="T14" fmla="*/ 55 w 132"/>
              <a:gd name="T15" fmla="*/ 61 h 367"/>
              <a:gd name="T16" fmla="*/ 62 w 132"/>
              <a:gd name="T17" fmla="*/ 57 h 367"/>
              <a:gd name="T18" fmla="*/ 69 w 132"/>
              <a:gd name="T19" fmla="*/ 53 h 367"/>
              <a:gd name="T20" fmla="*/ 80 w 132"/>
              <a:gd name="T21" fmla="*/ 44 h 367"/>
              <a:gd name="T22" fmla="*/ 87 w 132"/>
              <a:gd name="T23" fmla="*/ 31 h 367"/>
              <a:gd name="T24" fmla="*/ 93 w 132"/>
              <a:gd name="T25" fmla="*/ 17 h 367"/>
              <a:gd name="T26" fmla="*/ 97 w 132"/>
              <a:gd name="T27" fmla="*/ 0 h 367"/>
              <a:gd name="T28" fmla="*/ 132 w 132"/>
              <a:gd name="T29" fmla="*/ 0 h 367"/>
              <a:gd name="T30" fmla="*/ 132 w 132"/>
              <a:gd name="T31" fmla="*/ 367 h 367"/>
              <a:gd name="T32" fmla="*/ 84 w 132"/>
              <a:gd name="T33" fmla="*/ 367 h 3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"/>
              <a:gd name="T52" fmla="*/ 0 h 367"/>
              <a:gd name="T53" fmla="*/ 132 w 132"/>
              <a:gd name="T54" fmla="*/ 367 h 3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" h="367">
                <a:moveTo>
                  <a:pt x="84" y="367"/>
                </a:moveTo>
                <a:lnTo>
                  <a:pt x="84" y="107"/>
                </a:lnTo>
                <a:lnTo>
                  <a:pt x="0" y="107"/>
                </a:lnTo>
                <a:lnTo>
                  <a:pt x="0" y="71"/>
                </a:lnTo>
                <a:lnTo>
                  <a:pt x="21" y="69"/>
                </a:lnTo>
                <a:lnTo>
                  <a:pt x="39" y="66"/>
                </a:lnTo>
                <a:lnTo>
                  <a:pt x="48" y="63"/>
                </a:lnTo>
                <a:lnTo>
                  <a:pt x="55" y="61"/>
                </a:lnTo>
                <a:lnTo>
                  <a:pt x="62" y="57"/>
                </a:lnTo>
                <a:lnTo>
                  <a:pt x="69" y="53"/>
                </a:lnTo>
                <a:lnTo>
                  <a:pt x="80" y="44"/>
                </a:lnTo>
                <a:lnTo>
                  <a:pt x="87" y="31"/>
                </a:lnTo>
                <a:lnTo>
                  <a:pt x="93" y="17"/>
                </a:lnTo>
                <a:lnTo>
                  <a:pt x="97" y="0"/>
                </a:lnTo>
                <a:lnTo>
                  <a:pt x="132" y="0"/>
                </a:lnTo>
                <a:lnTo>
                  <a:pt x="132" y="367"/>
                </a:lnTo>
                <a:lnTo>
                  <a:pt x="84" y="3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70" name="Freeform 82">
            <a:extLst>
              <a:ext uri="{FF2B5EF4-FFF2-40B4-BE49-F238E27FC236}">
                <a16:creationId xmlns:a16="http://schemas.microsoft.com/office/drawing/2014/main" xmlns="" id="{01DEB139-DEDE-4FF9-805F-F359EAEB68D9}"/>
              </a:ext>
            </a:extLst>
          </p:cNvPr>
          <p:cNvSpPr>
            <a:spLocks noEditPoints="1"/>
          </p:cNvSpPr>
          <p:nvPr/>
        </p:nvSpPr>
        <p:spPr bwMode="auto">
          <a:xfrm>
            <a:off x="2024063" y="1776413"/>
            <a:ext cx="80962" cy="120650"/>
          </a:xfrm>
          <a:custGeom>
            <a:avLst/>
            <a:gdLst>
              <a:gd name="T0" fmla="*/ 52 w 253"/>
              <a:gd name="T1" fmla="*/ 278 h 378"/>
              <a:gd name="T2" fmla="*/ 59 w 253"/>
              <a:gd name="T3" fmla="*/ 299 h 378"/>
              <a:gd name="T4" fmla="*/ 70 w 253"/>
              <a:gd name="T5" fmla="*/ 315 h 378"/>
              <a:gd name="T6" fmla="*/ 110 w 253"/>
              <a:gd name="T7" fmla="*/ 333 h 378"/>
              <a:gd name="T8" fmla="*/ 143 w 253"/>
              <a:gd name="T9" fmla="*/ 333 h 378"/>
              <a:gd name="T10" fmla="*/ 165 w 253"/>
              <a:gd name="T11" fmla="*/ 326 h 378"/>
              <a:gd name="T12" fmla="*/ 182 w 253"/>
              <a:gd name="T13" fmla="*/ 315 h 378"/>
              <a:gd name="T14" fmla="*/ 200 w 253"/>
              <a:gd name="T15" fmla="*/ 278 h 378"/>
              <a:gd name="T16" fmla="*/ 199 w 253"/>
              <a:gd name="T17" fmla="*/ 241 h 378"/>
              <a:gd name="T18" fmla="*/ 182 w 253"/>
              <a:gd name="T19" fmla="*/ 213 h 378"/>
              <a:gd name="T20" fmla="*/ 143 w 253"/>
              <a:gd name="T21" fmla="*/ 196 h 378"/>
              <a:gd name="T22" fmla="*/ 94 w 253"/>
              <a:gd name="T23" fmla="*/ 199 h 378"/>
              <a:gd name="T24" fmla="*/ 70 w 253"/>
              <a:gd name="T25" fmla="*/ 213 h 378"/>
              <a:gd name="T26" fmla="*/ 52 w 253"/>
              <a:gd name="T27" fmla="*/ 248 h 378"/>
              <a:gd name="T28" fmla="*/ 64 w 253"/>
              <a:gd name="T29" fmla="*/ 111 h 378"/>
              <a:gd name="T30" fmla="*/ 80 w 253"/>
              <a:gd name="T31" fmla="*/ 141 h 378"/>
              <a:gd name="T32" fmla="*/ 112 w 253"/>
              <a:gd name="T33" fmla="*/ 155 h 378"/>
              <a:gd name="T34" fmla="*/ 153 w 253"/>
              <a:gd name="T35" fmla="*/ 152 h 378"/>
              <a:gd name="T36" fmla="*/ 172 w 253"/>
              <a:gd name="T37" fmla="*/ 141 h 378"/>
              <a:gd name="T38" fmla="*/ 188 w 253"/>
              <a:gd name="T39" fmla="*/ 111 h 378"/>
              <a:gd name="T40" fmla="*/ 186 w 253"/>
              <a:gd name="T41" fmla="*/ 76 h 378"/>
              <a:gd name="T42" fmla="*/ 164 w 253"/>
              <a:gd name="T43" fmla="*/ 51 h 378"/>
              <a:gd name="T44" fmla="*/ 126 w 253"/>
              <a:gd name="T45" fmla="*/ 42 h 378"/>
              <a:gd name="T46" fmla="*/ 89 w 253"/>
              <a:gd name="T47" fmla="*/ 51 h 378"/>
              <a:gd name="T48" fmla="*/ 67 w 253"/>
              <a:gd name="T49" fmla="*/ 76 h 378"/>
              <a:gd name="T50" fmla="*/ 62 w 253"/>
              <a:gd name="T51" fmla="*/ 171 h 378"/>
              <a:gd name="T52" fmla="*/ 31 w 253"/>
              <a:gd name="T53" fmla="*/ 150 h 378"/>
              <a:gd name="T54" fmla="*/ 16 w 253"/>
              <a:gd name="T55" fmla="*/ 120 h 378"/>
              <a:gd name="T56" fmla="*/ 15 w 253"/>
              <a:gd name="T57" fmla="*/ 74 h 378"/>
              <a:gd name="T58" fmla="*/ 30 w 253"/>
              <a:gd name="T59" fmla="*/ 40 h 378"/>
              <a:gd name="T60" fmla="*/ 79 w 253"/>
              <a:gd name="T61" fmla="*/ 7 h 378"/>
              <a:gd name="T62" fmla="*/ 139 w 253"/>
              <a:gd name="T63" fmla="*/ 1 h 378"/>
              <a:gd name="T64" fmla="*/ 173 w 253"/>
              <a:gd name="T65" fmla="*/ 7 h 378"/>
              <a:gd name="T66" fmla="*/ 202 w 253"/>
              <a:gd name="T67" fmla="*/ 20 h 378"/>
              <a:gd name="T68" fmla="*/ 227 w 253"/>
              <a:gd name="T69" fmla="*/ 49 h 378"/>
              <a:gd name="T70" fmla="*/ 240 w 253"/>
              <a:gd name="T71" fmla="*/ 94 h 378"/>
              <a:gd name="T72" fmla="*/ 235 w 253"/>
              <a:gd name="T73" fmla="*/ 126 h 378"/>
              <a:gd name="T74" fmla="*/ 221 w 253"/>
              <a:gd name="T75" fmla="*/ 150 h 378"/>
              <a:gd name="T76" fmla="*/ 191 w 253"/>
              <a:gd name="T77" fmla="*/ 171 h 378"/>
              <a:gd name="T78" fmla="*/ 229 w 253"/>
              <a:gd name="T79" fmla="*/ 196 h 378"/>
              <a:gd name="T80" fmla="*/ 249 w 253"/>
              <a:gd name="T81" fmla="*/ 232 h 378"/>
              <a:gd name="T82" fmla="*/ 252 w 253"/>
              <a:gd name="T83" fmla="*/ 275 h 378"/>
              <a:gd name="T84" fmla="*/ 244 w 253"/>
              <a:gd name="T85" fmla="*/ 310 h 378"/>
              <a:gd name="T86" fmla="*/ 226 w 253"/>
              <a:gd name="T87" fmla="*/ 338 h 378"/>
              <a:gd name="T88" fmla="*/ 178 w 253"/>
              <a:gd name="T89" fmla="*/ 370 h 378"/>
              <a:gd name="T90" fmla="*/ 112 w 253"/>
              <a:gd name="T91" fmla="*/ 377 h 378"/>
              <a:gd name="T92" fmla="*/ 73 w 253"/>
              <a:gd name="T93" fmla="*/ 370 h 378"/>
              <a:gd name="T94" fmla="*/ 34 w 253"/>
              <a:gd name="T95" fmla="*/ 346 h 378"/>
              <a:gd name="T96" fmla="*/ 9 w 253"/>
              <a:gd name="T97" fmla="*/ 310 h 378"/>
              <a:gd name="T98" fmla="*/ 2 w 253"/>
              <a:gd name="T99" fmla="*/ 247 h 378"/>
              <a:gd name="T100" fmla="*/ 15 w 253"/>
              <a:gd name="T101" fmla="*/ 207 h 378"/>
              <a:gd name="T102" fmla="*/ 47 w 253"/>
              <a:gd name="T103" fmla="*/ 179 h 37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3"/>
              <a:gd name="T157" fmla="*/ 0 h 378"/>
              <a:gd name="T158" fmla="*/ 253 w 253"/>
              <a:gd name="T159" fmla="*/ 378 h 37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3" h="378">
                <a:moveTo>
                  <a:pt x="51" y="263"/>
                </a:moveTo>
                <a:lnTo>
                  <a:pt x="52" y="270"/>
                </a:lnTo>
                <a:lnTo>
                  <a:pt x="52" y="278"/>
                </a:lnTo>
                <a:lnTo>
                  <a:pt x="54" y="285"/>
                </a:lnTo>
                <a:lnTo>
                  <a:pt x="56" y="293"/>
                </a:lnTo>
                <a:lnTo>
                  <a:pt x="59" y="299"/>
                </a:lnTo>
                <a:lnTo>
                  <a:pt x="62" y="305"/>
                </a:lnTo>
                <a:lnTo>
                  <a:pt x="67" y="310"/>
                </a:lnTo>
                <a:lnTo>
                  <a:pt x="70" y="315"/>
                </a:lnTo>
                <a:lnTo>
                  <a:pt x="81" y="323"/>
                </a:lnTo>
                <a:lnTo>
                  <a:pt x="94" y="329"/>
                </a:lnTo>
                <a:lnTo>
                  <a:pt x="110" y="333"/>
                </a:lnTo>
                <a:lnTo>
                  <a:pt x="126" y="334"/>
                </a:lnTo>
                <a:lnTo>
                  <a:pt x="134" y="333"/>
                </a:lnTo>
                <a:lnTo>
                  <a:pt x="143" y="333"/>
                </a:lnTo>
                <a:lnTo>
                  <a:pt x="150" y="331"/>
                </a:lnTo>
                <a:lnTo>
                  <a:pt x="157" y="329"/>
                </a:lnTo>
                <a:lnTo>
                  <a:pt x="165" y="326"/>
                </a:lnTo>
                <a:lnTo>
                  <a:pt x="171" y="323"/>
                </a:lnTo>
                <a:lnTo>
                  <a:pt x="176" y="320"/>
                </a:lnTo>
                <a:lnTo>
                  <a:pt x="182" y="315"/>
                </a:lnTo>
                <a:lnTo>
                  <a:pt x="191" y="305"/>
                </a:lnTo>
                <a:lnTo>
                  <a:pt x="197" y="293"/>
                </a:lnTo>
                <a:lnTo>
                  <a:pt x="200" y="278"/>
                </a:lnTo>
                <a:lnTo>
                  <a:pt x="202" y="263"/>
                </a:lnTo>
                <a:lnTo>
                  <a:pt x="200" y="248"/>
                </a:lnTo>
                <a:lnTo>
                  <a:pt x="199" y="241"/>
                </a:lnTo>
                <a:lnTo>
                  <a:pt x="197" y="235"/>
                </a:lnTo>
                <a:lnTo>
                  <a:pt x="191" y="223"/>
                </a:lnTo>
                <a:lnTo>
                  <a:pt x="182" y="213"/>
                </a:lnTo>
                <a:lnTo>
                  <a:pt x="171" y="206"/>
                </a:lnTo>
                <a:lnTo>
                  <a:pt x="157" y="199"/>
                </a:lnTo>
                <a:lnTo>
                  <a:pt x="143" y="196"/>
                </a:lnTo>
                <a:lnTo>
                  <a:pt x="126" y="194"/>
                </a:lnTo>
                <a:lnTo>
                  <a:pt x="110" y="196"/>
                </a:lnTo>
                <a:lnTo>
                  <a:pt x="94" y="199"/>
                </a:lnTo>
                <a:lnTo>
                  <a:pt x="88" y="202"/>
                </a:lnTo>
                <a:lnTo>
                  <a:pt x="81" y="206"/>
                </a:lnTo>
                <a:lnTo>
                  <a:pt x="70" y="213"/>
                </a:lnTo>
                <a:lnTo>
                  <a:pt x="62" y="223"/>
                </a:lnTo>
                <a:lnTo>
                  <a:pt x="56" y="235"/>
                </a:lnTo>
                <a:lnTo>
                  <a:pt x="52" y="248"/>
                </a:lnTo>
                <a:lnTo>
                  <a:pt x="51" y="263"/>
                </a:lnTo>
                <a:close/>
                <a:moveTo>
                  <a:pt x="63" y="99"/>
                </a:moveTo>
                <a:lnTo>
                  <a:pt x="64" y="111"/>
                </a:lnTo>
                <a:lnTo>
                  <a:pt x="67" y="122"/>
                </a:lnTo>
                <a:lnTo>
                  <a:pt x="73" y="132"/>
                </a:lnTo>
                <a:lnTo>
                  <a:pt x="80" y="141"/>
                </a:lnTo>
                <a:lnTo>
                  <a:pt x="89" y="147"/>
                </a:lnTo>
                <a:lnTo>
                  <a:pt x="100" y="152"/>
                </a:lnTo>
                <a:lnTo>
                  <a:pt x="112" y="155"/>
                </a:lnTo>
                <a:lnTo>
                  <a:pt x="126" y="156"/>
                </a:lnTo>
                <a:lnTo>
                  <a:pt x="140" y="155"/>
                </a:lnTo>
                <a:lnTo>
                  <a:pt x="153" y="152"/>
                </a:lnTo>
                <a:lnTo>
                  <a:pt x="164" y="147"/>
                </a:lnTo>
                <a:lnTo>
                  <a:pt x="167" y="144"/>
                </a:lnTo>
                <a:lnTo>
                  <a:pt x="172" y="141"/>
                </a:lnTo>
                <a:lnTo>
                  <a:pt x="179" y="132"/>
                </a:lnTo>
                <a:lnTo>
                  <a:pt x="186" y="122"/>
                </a:lnTo>
                <a:lnTo>
                  <a:pt x="188" y="111"/>
                </a:lnTo>
                <a:lnTo>
                  <a:pt x="189" y="99"/>
                </a:lnTo>
                <a:lnTo>
                  <a:pt x="188" y="87"/>
                </a:lnTo>
                <a:lnTo>
                  <a:pt x="186" y="76"/>
                </a:lnTo>
                <a:lnTo>
                  <a:pt x="179" y="66"/>
                </a:lnTo>
                <a:lnTo>
                  <a:pt x="172" y="57"/>
                </a:lnTo>
                <a:lnTo>
                  <a:pt x="164" y="51"/>
                </a:lnTo>
                <a:lnTo>
                  <a:pt x="153" y="46"/>
                </a:lnTo>
                <a:lnTo>
                  <a:pt x="140" y="44"/>
                </a:lnTo>
                <a:lnTo>
                  <a:pt x="126" y="42"/>
                </a:lnTo>
                <a:lnTo>
                  <a:pt x="112" y="44"/>
                </a:lnTo>
                <a:lnTo>
                  <a:pt x="99" y="46"/>
                </a:lnTo>
                <a:lnTo>
                  <a:pt x="89" y="51"/>
                </a:lnTo>
                <a:lnTo>
                  <a:pt x="79" y="57"/>
                </a:lnTo>
                <a:lnTo>
                  <a:pt x="72" y="66"/>
                </a:lnTo>
                <a:lnTo>
                  <a:pt x="67" y="76"/>
                </a:lnTo>
                <a:lnTo>
                  <a:pt x="64" y="87"/>
                </a:lnTo>
                <a:lnTo>
                  <a:pt x="63" y="99"/>
                </a:lnTo>
                <a:close/>
                <a:moveTo>
                  <a:pt x="62" y="171"/>
                </a:moveTo>
                <a:lnTo>
                  <a:pt x="50" y="165"/>
                </a:lnTo>
                <a:lnTo>
                  <a:pt x="40" y="159"/>
                </a:lnTo>
                <a:lnTo>
                  <a:pt x="31" y="150"/>
                </a:lnTo>
                <a:lnTo>
                  <a:pt x="25" y="141"/>
                </a:lnTo>
                <a:lnTo>
                  <a:pt x="20" y="131"/>
                </a:lnTo>
                <a:lnTo>
                  <a:pt x="16" y="120"/>
                </a:lnTo>
                <a:lnTo>
                  <a:pt x="13" y="94"/>
                </a:lnTo>
                <a:lnTo>
                  <a:pt x="14" y="84"/>
                </a:lnTo>
                <a:lnTo>
                  <a:pt x="15" y="74"/>
                </a:lnTo>
                <a:lnTo>
                  <a:pt x="18" y="66"/>
                </a:lnTo>
                <a:lnTo>
                  <a:pt x="21" y="56"/>
                </a:lnTo>
                <a:lnTo>
                  <a:pt x="30" y="40"/>
                </a:lnTo>
                <a:lnTo>
                  <a:pt x="43" y="27"/>
                </a:lnTo>
                <a:lnTo>
                  <a:pt x="59" y="15"/>
                </a:lnTo>
                <a:lnTo>
                  <a:pt x="79" y="7"/>
                </a:lnTo>
                <a:lnTo>
                  <a:pt x="101" y="2"/>
                </a:lnTo>
                <a:lnTo>
                  <a:pt x="126" y="0"/>
                </a:lnTo>
                <a:lnTo>
                  <a:pt x="139" y="1"/>
                </a:lnTo>
                <a:lnTo>
                  <a:pt x="150" y="2"/>
                </a:lnTo>
                <a:lnTo>
                  <a:pt x="162" y="4"/>
                </a:lnTo>
                <a:lnTo>
                  <a:pt x="173" y="7"/>
                </a:lnTo>
                <a:lnTo>
                  <a:pt x="183" y="11"/>
                </a:lnTo>
                <a:lnTo>
                  <a:pt x="193" y="15"/>
                </a:lnTo>
                <a:lnTo>
                  <a:pt x="202" y="20"/>
                </a:lnTo>
                <a:lnTo>
                  <a:pt x="209" y="27"/>
                </a:lnTo>
                <a:lnTo>
                  <a:pt x="222" y="40"/>
                </a:lnTo>
                <a:lnTo>
                  <a:pt x="227" y="49"/>
                </a:lnTo>
                <a:lnTo>
                  <a:pt x="232" y="56"/>
                </a:lnTo>
                <a:lnTo>
                  <a:pt x="238" y="74"/>
                </a:lnTo>
                <a:lnTo>
                  <a:pt x="240" y="94"/>
                </a:lnTo>
                <a:lnTo>
                  <a:pt x="240" y="107"/>
                </a:lnTo>
                <a:lnTo>
                  <a:pt x="237" y="120"/>
                </a:lnTo>
                <a:lnTo>
                  <a:pt x="235" y="126"/>
                </a:lnTo>
                <a:lnTo>
                  <a:pt x="233" y="131"/>
                </a:lnTo>
                <a:lnTo>
                  <a:pt x="227" y="141"/>
                </a:lnTo>
                <a:lnTo>
                  <a:pt x="221" y="150"/>
                </a:lnTo>
                <a:lnTo>
                  <a:pt x="213" y="159"/>
                </a:lnTo>
                <a:lnTo>
                  <a:pt x="203" y="165"/>
                </a:lnTo>
                <a:lnTo>
                  <a:pt x="191" y="171"/>
                </a:lnTo>
                <a:lnTo>
                  <a:pt x="205" y="179"/>
                </a:lnTo>
                <a:lnTo>
                  <a:pt x="217" y="186"/>
                </a:lnTo>
                <a:lnTo>
                  <a:pt x="229" y="196"/>
                </a:lnTo>
                <a:lnTo>
                  <a:pt x="237" y="207"/>
                </a:lnTo>
                <a:lnTo>
                  <a:pt x="243" y="219"/>
                </a:lnTo>
                <a:lnTo>
                  <a:pt x="249" y="232"/>
                </a:lnTo>
                <a:lnTo>
                  <a:pt x="252" y="247"/>
                </a:lnTo>
                <a:lnTo>
                  <a:pt x="253" y="263"/>
                </a:lnTo>
                <a:lnTo>
                  <a:pt x="252" y="275"/>
                </a:lnTo>
                <a:lnTo>
                  <a:pt x="251" y="288"/>
                </a:lnTo>
                <a:lnTo>
                  <a:pt x="248" y="299"/>
                </a:lnTo>
                <a:lnTo>
                  <a:pt x="244" y="310"/>
                </a:lnTo>
                <a:lnTo>
                  <a:pt x="240" y="321"/>
                </a:lnTo>
                <a:lnTo>
                  <a:pt x="233" y="329"/>
                </a:lnTo>
                <a:lnTo>
                  <a:pt x="226" y="338"/>
                </a:lnTo>
                <a:lnTo>
                  <a:pt x="219" y="346"/>
                </a:lnTo>
                <a:lnTo>
                  <a:pt x="200" y="360"/>
                </a:lnTo>
                <a:lnTo>
                  <a:pt x="178" y="370"/>
                </a:lnTo>
                <a:lnTo>
                  <a:pt x="154" y="376"/>
                </a:lnTo>
                <a:lnTo>
                  <a:pt x="126" y="378"/>
                </a:lnTo>
                <a:lnTo>
                  <a:pt x="112" y="377"/>
                </a:lnTo>
                <a:lnTo>
                  <a:pt x="97" y="376"/>
                </a:lnTo>
                <a:lnTo>
                  <a:pt x="85" y="373"/>
                </a:lnTo>
                <a:lnTo>
                  <a:pt x="73" y="370"/>
                </a:lnTo>
                <a:lnTo>
                  <a:pt x="62" y="365"/>
                </a:lnTo>
                <a:lnTo>
                  <a:pt x="52" y="360"/>
                </a:lnTo>
                <a:lnTo>
                  <a:pt x="34" y="346"/>
                </a:lnTo>
                <a:lnTo>
                  <a:pt x="26" y="338"/>
                </a:lnTo>
                <a:lnTo>
                  <a:pt x="19" y="329"/>
                </a:lnTo>
                <a:lnTo>
                  <a:pt x="9" y="310"/>
                </a:lnTo>
                <a:lnTo>
                  <a:pt x="3" y="288"/>
                </a:lnTo>
                <a:lnTo>
                  <a:pt x="0" y="263"/>
                </a:lnTo>
                <a:lnTo>
                  <a:pt x="2" y="247"/>
                </a:lnTo>
                <a:lnTo>
                  <a:pt x="4" y="232"/>
                </a:lnTo>
                <a:lnTo>
                  <a:pt x="9" y="219"/>
                </a:lnTo>
                <a:lnTo>
                  <a:pt x="15" y="207"/>
                </a:lnTo>
                <a:lnTo>
                  <a:pt x="24" y="196"/>
                </a:lnTo>
                <a:lnTo>
                  <a:pt x="35" y="186"/>
                </a:lnTo>
                <a:lnTo>
                  <a:pt x="47" y="179"/>
                </a:lnTo>
                <a:lnTo>
                  <a:pt x="62" y="1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71" name="Freeform 83">
            <a:extLst>
              <a:ext uri="{FF2B5EF4-FFF2-40B4-BE49-F238E27FC236}">
                <a16:creationId xmlns:a16="http://schemas.microsoft.com/office/drawing/2014/main" xmlns="" id="{3094F8D4-B3C9-49D3-AE69-2841FA3A4A09}"/>
              </a:ext>
            </a:extLst>
          </p:cNvPr>
          <p:cNvSpPr>
            <a:spLocks noEditPoints="1"/>
          </p:cNvSpPr>
          <p:nvPr/>
        </p:nvSpPr>
        <p:spPr bwMode="auto">
          <a:xfrm>
            <a:off x="2122488" y="1776413"/>
            <a:ext cx="79375" cy="120650"/>
          </a:xfrm>
          <a:custGeom>
            <a:avLst/>
            <a:gdLst>
              <a:gd name="T0" fmla="*/ 52 w 254"/>
              <a:gd name="T1" fmla="*/ 224 h 378"/>
              <a:gd name="T2" fmla="*/ 61 w 254"/>
              <a:gd name="T3" fmla="*/ 278 h 378"/>
              <a:gd name="T4" fmla="*/ 68 w 254"/>
              <a:gd name="T5" fmla="*/ 299 h 378"/>
              <a:gd name="T6" fmla="*/ 79 w 254"/>
              <a:gd name="T7" fmla="*/ 315 h 378"/>
              <a:gd name="T8" fmla="*/ 100 w 254"/>
              <a:gd name="T9" fmla="*/ 329 h 378"/>
              <a:gd name="T10" fmla="*/ 126 w 254"/>
              <a:gd name="T11" fmla="*/ 334 h 378"/>
              <a:gd name="T12" fmla="*/ 146 w 254"/>
              <a:gd name="T13" fmla="*/ 332 h 378"/>
              <a:gd name="T14" fmla="*/ 162 w 254"/>
              <a:gd name="T15" fmla="*/ 326 h 378"/>
              <a:gd name="T16" fmla="*/ 185 w 254"/>
              <a:gd name="T17" fmla="*/ 299 h 378"/>
              <a:gd name="T18" fmla="*/ 198 w 254"/>
              <a:gd name="T19" fmla="*/ 255 h 378"/>
              <a:gd name="T20" fmla="*/ 202 w 254"/>
              <a:gd name="T21" fmla="*/ 190 h 378"/>
              <a:gd name="T22" fmla="*/ 198 w 254"/>
              <a:gd name="T23" fmla="*/ 126 h 378"/>
              <a:gd name="T24" fmla="*/ 189 w 254"/>
              <a:gd name="T25" fmla="*/ 89 h 378"/>
              <a:gd name="T26" fmla="*/ 180 w 254"/>
              <a:gd name="T27" fmla="*/ 72 h 378"/>
              <a:gd name="T28" fmla="*/ 162 w 254"/>
              <a:gd name="T29" fmla="*/ 52 h 378"/>
              <a:gd name="T30" fmla="*/ 146 w 254"/>
              <a:gd name="T31" fmla="*/ 46 h 378"/>
              <a:gd name="T32" fmla="*/ 116 w 254"/>
              <a:gd name="T33" fmla="*/ 44 h 378"/>
              <a:gd name="T34" fmla="*/ 100 w 254"/>
              <a:gd name="T35" fmla="*/ 49 h 378"/>
              <a:gd name="T36" fmla="*/ 86 w 254"/>
              <a:gd name="T37" fmla="*/ 57 h 378"/>
              <a:gd name="T38" fmla="*/ 68 w 254"/>
              <a:gd name="T39" fmla="*/ 79 h 378"/>
              <a:gd name="T40" fmla="*/ 55 w 254"/>
              <a:gd name="T41" fmla="*/ 126 h 378"/>
              <a:gd name="T42" fmla="*/ 51 w 254"/>
              <a:gd name="T43" fmla="*/ 190 h 378"/>
              <a:gd name="T44" fmla="*/ 1 w 254"/>
              <a:gd name="T45" fmla="*/ 168 h 378"/>
              <a:gd name="T46" fmla="*/ 5 w 254"/>
              <a:gd name="T47" fmla="*/ 126 h 378"/>
              <a:gd name="T48" fmla="*/ 13 w 254"/>
              <a:gd name="T49" fmla="*/ 90 h 378"/>
              <a:gd name="T50" fmla="*/ 25 w 254"/>
              <a:gd name="T51" fmla="*/ 61 h 378"/>
              <a:gd name="T52" fmla="*/ 41 w 254"/>
              <a:gd name="T53" fmla="*/ 36 h 378"/>
              <a:gd name="T54" fmla="*/ 61 w 254"/>
              <a:gd name="T55" fmla="*/ 19 h 378"/>
              <a:gd name="T56" fmla="*/ 98 w 254"/>
              <a:gd name="T57" fmla="*/ 3 h 378"/>
              <a:gd name="T58" fmla="*/ 141 w 254"/>
              <a:gd name="T59" fmla="*/ 1 h 378"/>
              <a:gd name="T60" fmla="*/ 168 w 254"/>
              <a:gd name="T61" fmla="*/ 7 h 378"/>
              <a:gd name="T62" fmla="*/ 192 w 254"/>
              <a:gd name="T63" fmla="*/ 19 h 378"/>
              <a:gd name="T64" fmla="*/ 212 w 254"/>
              <a:gd name="T65" fmla="*/ 36 h 378"/>
              <a:gd name="T66" fmla="*/ 228 w 254"/>
              <a:gd name="T67" fmla="*/ 61 h 378"/>
              <a:gd name="T68" fmla="*/ 240 w 254"/>
              <a:gd name="T69" fmla="*/ 90 h 378"/>
              <a:gd name="T70" fmla="*/ 251 w 254"/>
              <a:gd name="T71" fmla="*/ 145 h 378"/>
              <a:gd name="T72" fmla="*/ 252 w 254"/>
              <a:gd name="T73" fmla="*/ 213 h 378"/>
              <a:gd name="T74" fmla="*/ 249 w 254"/>
              <a:gd name="T75" fmla="*/ 253 h 378"/>
              <a:gd name="T76" fmla="*/ 240 w 254"/>
              <a:gd name="T77" fmla="*/ 289 h 378"/>
              <a:gd name="T78" fmla="*/ 235 w 254"/>
              <a:gd name="T79" fmla="*/ 304 h 378"/>
              <a:gd name="T80" fmla="*/ 224 w 254"/>
              <a:gd name="T81" fmla="*/ 324 h 378"/>
              <a:gd name="T82" fmla="*/ 212 w 254"/>
              <a:gd name="T83" fmla="*/ 342 h 378"/>
              <a:gd name="T84" fmla="*/ 192 w 254"/>
              <a:gd name="T85" fmla="*/ 360 h 378"/>
              <a:gd name="T86" fmla="*/ 168 w 254"/>
              <a:gd name="T87" fmla="*/ 371 h 378"/>
              <a:gd name="T88" fmla="*/ 126 w 254"/>
              <a:gd name="T89" fmla="*/ 378 h 378"/>
              <a:gd name="T90" fmla="*/ 98 w 254"/>
              <a:gd name="T91" fmla="*/ 375 h 378"/>
              <a:gd name="T92" fmla="*/ 72 w 254"/>
              <a:gd name="T93" fmla="*/ 366 h 378"/>
              <a:gd name="T94" fmla="*/ 50 w 254"/>
              <a:gd name="T95" fmla="*/ 351 h 378"/>
              <a:gd name="T96" fmla="*/ 33 w 254"/>
              <a:gd name="T97" fmla="*/ 331 h 378"/>
              <a:gd name="T98" fmla="*/ 8 w 254"/>
              <a:gd name="T99" fmla="*/ 272 h 378"/>
              <a:gd name="T100" fmla="*/ 0 w 254"/>
              <a:gd name="T101" fmla="*/ 190 h 3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378"/>
              <a:gd name="T155" fmla="*/ 254 w 254"/>
              <a:gd name="T156" fmla="*/ 378 h 3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378">
                <a:moveTo>
                  <a:pt x="51" y="190"/>
                </a:moveTo>
                <a:lnTo>
                  <a:pt x="52" y="224"/>
                </a:lnTo>
                <a:lnTo>
                  <a:pt x="55" y="255"/>
                </a:lnTo>
                <a:lnTo>
                  <a:pt x="61" y="278"/>
                </a:lnTo>
                <a:lnTo>
                  <a:pt x="65" y="289"/>
                </a:lnTo>
                <a:lnTo>
                  <a:pt x="68" y="299"/>
                </a:lnTo>
                <a:lnTo>
                  <a:pt x="73" y="307"/>
                </a:lnTo>
                <a:lnTo>
                  <a:pt x="79" y="315"/>
                </a:lnTo>
                <a:lnTo>
                  <a:pt x="92" y="326"/>
                </a:lnTo>
                <a:lnTo>
                  <a:pt x="100" y="329"/>
                </a:lnTo>
                <a:lnTo>
                  <a:pt x="108" y="332"/>
                </a:lnTo>
                <a:lnTo>
                  <a:pt x="126" y="334"/>
                </a:lnTo>
                <a:lnTo>
                  <a:pt x="136" y="334"/>
                </a:lnTo>
                <a:lnTo>
                  <a:pt x="146" y="332"/>
                </a:lnTo>
                <a:lnTo>
                  <a:pt x="153" y="329"/>
                </a:lnTo>
                <a:lnTo>
                  <a:pt x="162" y="326"/>
                </a:lnTo>
                <a:lnTo>
                  <a:pt x="174" y="315"/>
                </a:lnTo>
                <a:lnTo>
                  <a:pt x="185" y="299"/>
                </a:lnTo>
                <a:lnTo>
                  <a:pt x="192" y="278"/>
                </a:lnTo>
                <a:lnTo>
                  <a:pt x="198" y="255"/>
                </a:lnTo>
                <a:lnTo>
                  <a:pt x="201" y="224"/>
                </a:lnTo>
                <a:lnTo>
                  <a:pt x="202" y="190"/>
                </a:lnTo>
                <a:lnTo>
                  <a:pt x="201" y="155"/>
                </a:lnTo>
                <a:lnTo>
                  <a:pt x="198" y="126"/>
                </a:lnTo>
                <a:lnTo>
                  <a:pt x="192" y="100"/>
                </a:lnTo>
                <a:lnTo>
                  <a:pt x="189" y="89"/>
                </a:lnTo>
                <a:lnTo>
                  <a:pt x="185" y="79"/>
                </a:lnTo>
                <a:lnTo>
                  <a:pt x="180" y="72"/>
                </a:lnTo>
                <a:lnTo>
                  <a:pt x="174" y="63"/>
                </a:lnTo>
                <a:lnTo>
                  <a:pt x="162" y="52"/>
                </a:lnTo>
                <a:lnTo>
                  <a:pt x="153" y="49"/>
                </a:lnTo>
                <a:lnTo>
                  <a:pt x="146" y="46"/>
                </a:lnTo>
                <a:lnTo>
                  <a:pt x="126" y="44"/>
                </a:lnTo>
                <a:lnTo>
                  <a:pt x="116" y="44"/>
                </a:lnTo>
                <a:lnTo>
                  <a:pt x="108" y="46"/>
                </a:lnTo>
                <a:lnTo>
                  <a:pt x="100" y="49"/>
                </a:lnTo>
                <a:lnTo>
                  <a:pt x="92" y="52"/>
                </a:lnTo>
                <a:lnTo>
                  <a:pt x="86" y="57"/>
                </a:lnTo>
                <a:lnTo>
                  <a:pt x="79" y="63"/>
                </a:lnTo>
                <a:lnTo>
                  <a:pt x="68" y="79"/>
                </a:lnTo>
                <a:lnTo>
                  <a:pt x="61" y="100"/>
                </a:lnTo>
                <a:lnTo>
                  <a:pt x="55" y="126"/>
                </a:lnTo>
                <a:lnTo>
                  <a:pt x="52" y="155"/>
                </a:lnTo>
                <a:lnTo>
                  <a:pt x="51" y="190"/>
                </a:lnTo>
                <a:close/>
                <a:moveTo>
                  <a:pt x="0" y="190"/>
                </a:moveTo>
                <a:lnTo>
                  <a:pt x="1" y="168"/>
                </a:lnTo>
                <a:lnTo>
                  <a:pt x="2" y="145"/>
                </a:lnTo>
                <a:lnTo>
                  <a:pt x="5" y="126"/>
                </a:lnTo>
                <a:lnTo>
                  <a:pt x="8" y="107"/>
                </a:lnTo>
                <a:lnTo>
                  <a:pt x="13" y="90"/>
                </a:lnTo>
                <a:lnTo>
                  <a:pt x="18" y="74"/>
                </a:lnTo>
                <a:lnTo>
                  <a:pt x="25" y="61"/>
                </a:lnTo>
                <a:lnTo>
                  <a:pt x="33" y="47"/>
                </a:lnTo>
                <a:lnTo>
                  <a:pt x="41" y="36"/>
                </a:lnTo>
                <a:lnTo>
                  <a:pt x="50" y="27"/>
                </a:lnTo>
                <a:lnTo>
                  <a:pt x="61" y="19"/>
                </a:lnTo>
                <a:lnTo>
                  <a:pt x="72" y="12"/>
                </a:lnTo>
                <a:lnTo>
                  <a:pt x="98" y="3"/>
                </a:lnTo>
                <a:lnTo>
                  <a:pt x="126" y="0"/>
                </a:lnTo>
                <a:lnTo>
                  <a:pt x="141" y="1"/>
                </a:lnTo>
                <a:lnTo>
                  <a:pt x="155" y="3"/>
                </a:lnTo>
                <a:lnTo>
                  <a:pt x="168" y="7"/>
                </a:lnTo>
                <a:lnTo>
                  <a:pt x="180" y="12"/>
                </a:lnTo>
                <a:lnTo>
                  <a:pt x="192" y="19"/>
                </a:lnTo>
                <a:lnTo>
                  <a:pt x="202" y="27"/>
                </a:lnTo>
                <a:lnTo>
                  <a:pt x="212" y="36"/>
                </a:lnTo>
                <a:lnTo>
                  <a:pt x="220" y="47"/>
                </a:lnTo>
                <a:lnTo>
                  <a:pt x="228" y="61"/>
                </a:lnTo>
                <a:lnTo>
                  <a:pt x="235" y="74"/>
                </a:lnTo>
                <a:lnTo>
                  <a:pt x="240" y="90"/>
                </a:lnTo>
                <a:lnTo>
                  <a:pt x="245" y="107"/>
                </a:lnTo>
                <a:lnTo>
                  <a:pt x="251" y="145"/>
                </a:lnTo>
                <a:lnTo>
                  <a:pt x="254" y="190"/>
                </a:lnTo>
                <a:lnTo>
                  <a:pt x="252" y="213"/>
                </a:lnTo>
                <a:lnTo>
                  <a:pt x="251" y="234"/>
                </a:lnTo>
                <a:lnTo>
                  <a:pt x="249" y="253"/>
                </a:lnTo>
                <a:lnTo>
                  <a:pt x="245" y="272"/>
                </a:lnTo>
                <a:lnTo>
                  <a:pt x="240" y="289"/>
                </a:lnTo>
                <a:lnTo>
                  <a:pt x="238" y="296"/>
                </a:lnTo>
                <a:lnTo>
                  <a:pt x="235" y="304"/>
                </a:lnTo>
                <a:lnTo>
                  <a:pt x="228" y="318"/>
                </a:lnTo>
                <a:lnTo>
                  <a:pt x="224" y="324"/>
                </a:lnTo>
                <a:lnTo>
                  <a:pt x="220" y="331"/>
                </a:lnTo>
                <a:lnTo>
                  <a:pt x="212" y="342"/>
                </a:lnTo>
                <a:lnTo>
                  <a:pt x="202" y="351"/>
                </a:lnTo>
                <a:lnTo>
                  <a:pt x="192" y="360"/>
                </a:lnTo>
                <a:lnTo>
                  <a:pt x="180" y="366"/>
                </a:lnTo>
                <a:lnTo>
                  <a:pt x="168" y="371"/>
                </a:lnTo>
                <a:lnTo>
                  <a:pt x="155" y="375"/>
                </a:lnTo>
                <a:lnTo>
                  <a:pt x="126" y="378"/>
                </a:lnTo>
                <a:lnTo>
                  <a:pt x="111" y="377"/>
                </a:lnTo>
                <a:lnTo>
                  <a:pt x="98" y="375"/>
                </a:lnTo>
                <a:lnTo>
                  <a:pt x="84" y="371"/>
                </a:lnTo>
                <a:lnTo>
                  <a:pt x="72" y="366"/>
                </a:lnTo>
                <a:lnTo>
                  <a:pt x="61" y="360"/>
                </a:lnTo>
                <a:lnTo>
                  <a:pt x="50" y="351"/>
                </a:lnTo>
                <a:lnTo>
                  <a:pt x="41" y="342"/>
                </a:lnTo>
                <a:lnTo>
                  <a:pt x="33" y="331"/>
                </a:lnTo>
                <a:lnTo>
                  <a:pt x="18" y="304"/>
                </a:lnTo>
                <a:lnTo>
                  <a:pt x="8" y="272"/>
                </a:lnTo>
                <a:lnTo>
                  <a:pt x="2" y="234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72" name="Line 90">
            <a:extLst>
              <a:ext uri="{FF2B5EF4-FFF2-40B4-BE49-F238E27FC236}">
                <a16:creationId xmlns:a16="http://schemas.microsoft.com/office/drawing/2014/main" xmlns="" id="{867BCB37-8136-481C-AB37-2653E30D3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405438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73" name="Line 91">
            <a:extLst>
              <a:ext uri="{FF2B5EF4-FFF2-40B4-BE49-F238E27FC236}">
                <a16:creationId xmlns:a16="http://schemas.microsoft.com/office/drawing/2014/main" xmlns="" id="{661D6029-90C2-46D9-926A-04DBE9DAA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40543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74" name="Line 92">
            <a:extLst>
              <a:ext uri="{FF2B5EF4-FFF2-40B4-BE49-F238E27FC236}">
                <a16:creationId xmlns:a16="http://schemas.microsoft.com/office/drawing/2014/main" xmlns="" id="{FCFB8E2F-586C-45E6-BD87-04636EAE2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30542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75" name="Line 93">
            <a:extLst>
              <a:ext uri="{FF2B5EF4-FFF2-40B4-BE49-F238E27FC236}">
                <a16:creationId xmlns:a16="http://schemas.microsoft.com/office/drawing/2014/main" xmlns="" id="{F8CD67C8-196B-40E1-8100-04CE5CF19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20700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76" name="Line 94">
            <a:extLst>
              <a:ext uri="{FF2B5EF4-FFF2-40B4-BE49-F238E27FC236}">
                <a16:creationId xmlns:a16="http://schemas.microsoft.com/office/drawing/2014/main" xmlns="" id="{68EFD961-9E73-4F96-A9B6-2BEA46F5A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207000"/>
            <a:ext cx="968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77" name="Line 95">
            <a:extLst>
              <a:ext uri="{FF2B5EF4-FFF2-40B4-BE49-F238E27FC236}">
                <a16:creationId xmlns:a16="http://schemas.microsoft.com/office/drawing/2014/main" xmlns="" id="{AF43176C-BA77-48BF-B5A6-960FE2708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20700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78" name="Line 96">
            <a:extLst>
              <a:ext uri="{FF2B5EF4-FFF2-40B4-BE49-F238E27FC236}">
                <a16:creationId xmlns:a16="http://schemas.microsoft.com/office/drawing/2014/main" xmlns="" id="{D6BE813B-2F32-47FD-928C-C882A9E44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10698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79" name="Line 97">
            <a:extLst>
              <a:ext uri="{FF2B5EF4-FFF2-40B4-BE49-F238E27FC236}">
                <a16:creationId xmlns:a16="http://schemas.microsoft.com/office/drawing/2014/main" xmlns="" id="{788A75A3-668F-41B7-AB6C-F786AA7D8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00856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80" name="Line 98">
            <a:extLst>
              <a:ext uri="{FF2B5EF4-FFF2-40B4-BE49-F238E27FC236}">
                <a16:creationId xmlns:a16="http://schemas.microsoft.com/office/drawing/2014/main" xmlns="" id="{90C5F5F7-3626-43AB-8C10-6261DEFA0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008563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81" name="Line 99">
            <a:extLst>
              <a:ext uri="{FF2B5EF4-FFF2-40B4-BE49-F238E27FC236}">
                <a16:creationId xmlns:a16="http://schemas.microsoft.com/office/drawing/2014/main" xmlns="" id="{38473113-69B9-4664-95E7-9BA3D1727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00856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82" name="Line 100">
            <a:extLst>
              <a:ext uri="{FF2B5EF4-FFF2-40B4-BE49-F238E27FC236}">
                <a16:creationId xmlns:a16="http://schemas.microsoft.com/office/drawing/2014/main" xmlns="" id="{248801E7-C29F-46DF-82FE-FD49E47CB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90855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83" name="Line 101">
            <a:extLst>
              <a:ext uri="{FF2B5EF4-FFF2-40B4-BE49-F238E27FC236}">
                <a16:creationId xmlns:a16="http://schemas.microsoft.com/office/drawing/2014/main" xmlns="" id="{735823A3-7A65-44B5-9D58-FDC757DE5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81012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84" name="Line 102">
            <a:extLst>
              <a:ext uri="{FF2B5EF4-FFF2-40B4-BE49-F238E27FC236}">
                <a16:creationId xmlns:a16="http://schemas.microsoft.com/office/drawing/2014/main" xmlns="" id="{1B273031-EDA2-4882-920E-857298880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810125"/>
            <a:ext cx="968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85" name="Line 103">
            <a:extLst>
              <a:ext uri="{FF2B5EF4-FFF2-40B4-BE49-F238E27FC236}">
                <a16:creationId xmlns:a16="http://schemas.microsoft.com/office/drawing/2014/main" xmlns="" id="{646551B2-B97C-4A54-9D51-99C36EEBA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81012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86" name="Line 104">
            <a:extLst>
              <a:ext uri="{FF2B5EF4-FFF2-40B4-BE49-F238E27FC236}">
                <a16:creationId xmlns:a16="http://schemas.microsoft.com/office/drawing/2014/main" xmlns="" id="{A1CE98EC-B485-4478-B4B7-726A3A35B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71011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87" name="Line 105">
            <a:extLst>
              <a:ext uri="{FF2B5EF4-FFF2-40B4-BE49-F238E27FC236}">
                <a16:creationId xmlns:a16="http://schemas.microsoft.com/office/drawing/2014/main" xmlns="" id="{FA2B3937-758E-4F71-BD06-5EF2AAE22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61168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88" name="Line 106">
            <a:extLst>
              <a:ext uri="{FF2B5EF4-FFF2-40B4-BE49-F238E27FC236}">
                <a16:creationId xmlns:a16="http://schemas.microsoft.com/office/drawing/2014/main" xmlns="" id="{CFA3456D-10A8-4310-9CA3-5D0FF4A19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611688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89" name="Line 107">
            <a:extLst>
              <a:ext uri="{FF2B5EF4-FFF2-40B4-BE49-F238E27FC236}">
                <a16:creationId xmlns:a16="http://schemas.microsoft.com/office/drawing/2014/main" xmlns="" id="{BCFF59D1-AA84-488B-9F79-6A508C9BCE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61168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90" name="Line 108">
            <a:extLst>
              <a:ext uri="{FF2B5EF4-FFF2-40B4-BE49-F238E27FC236}">
                <a16:creationId xmlns:a16="http://schemas.microsoft.com/office/drawing/2014/main" xmlns="" id="{D48DB7D7-B3C2-4CFC-AC5C-EA2634078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51167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91" name="Line 109">
            <a:extLst>
              <a:ext uri="{FF2B5EF4-FFF2-40B4-BE49-F238E27FC236}">
                <a16:creationId xmlns:a16="http://schemas.microsoft.com/office/drawing/2014/main" xmlns="" id="{9E7A5A3B-AB7E-4048-A6ED-671E0846C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41325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92" name="Line 110">
            <a:extLst>
              <a:ext uri="{FF2B5EF4-FFF2-40B4-BE49-F238E27FC236}">
                <a16:creationId xmlns:a16="http://schemas.microsoft.com/office/drawing/2014/main" xmlns="" id="{D1061B88-CD0A-4EC7-B0FB-C71FF3805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413250"/>
            <a:ext cx="968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93" name="Line 111">
            <a:extLst>
              <a:ext uri="{FF2B5EF4-FFF2-40B4-BE49-F238E27FC236}">
                <a16:creationId xmlns:a16="http://schemas.microsoft.com/office/drawing/2014/main" xmlns="" id="{889039EB-0835-425F-BA87-B7B90BF7A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41325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94" name="Line 112">
            <a:extLst>
              <a:ext uri="{FF2B5EF4-FFF2-40B4-BE49-F238E27FC236}">
                <a16:creationId xmlns:a16="http://schemas.microsoft.com/office/drawing/2014/main" xmlns="" id="{49B3BFC6-0D57-4229-B86D-377B61882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31482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95" name="Line 113">
            <a:extLst>
              <a:ext uri="{FF2B5EF4-FFF2-40B4-BE49-F238E27FC236}">
                <a16:creationId xmlns:a16="http://schemas.microsoft.com/office/drawing/2014/main" xmlns="" id="{601C7053-6014-4437-937B-93E087D73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21481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96" name="Line 114">
            <a:extLst>
              <a:ext uri="{FF2B5EF4-FFF2-40B4-BE49-F238E27FC236}">
                <a16:creationId xmlns:a16="http://schemas.microsoft.com/office/drawing/2014/main" xmlns="" id="{2ABCD0FB-7D11-4C15-84DD-45D534C1B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214813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97" name="Line 115">
            <a:extLst>
              <a:ext uri="{FF2B5EF4-FFF2-40B4-BE49-F238E27FC236}">
                <a16:creationId xmlns:a16="http://schemas.microsoft.com/office/drawing/2014/main" xmlns="" id="{D27A4AC8-C10E-49FB-B0E3-D97E9E2F0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21481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98" name="Line 116">
            <a:extLst>
              <a:ext uri="{FF2B5EF4-FFF2-40B4-BE49-F238E27FC236}">
                <a16:creationId xmlns:a16="http://schemas.microsoft.com/office/drawing/2014/main" xmlns="" id="{AB9E34BA-879C-436E-8D4E-4A451C1B1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11638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99" name="Line 117">
            <a:extLst>
              <a:ext uri="{FF2B5EF4-FFF2-40B4-BE49-F238E27FC236}">
                <a16:creationId xmlns:a16="http://schemas.microsoft.com/office/drawing/2014/main" xmlns="" id="{B9272969-6F7F-48D5-9E86-0495411D9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01637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00" name="Line 118">
            <a:extLst>
              <a:ext uri="{FF2B5EF4-FFF2-40B4-BE49-F238E27FC236}">
                <a16:creationId xmlns:a16="http://schemas.microsoft.com/office/drawing/2014/main" xmlns="" id="{40F6C9BA-D2AF-46F9-9460-F4888AA46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016375"/>
            <a:ext cx="968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01" name="Line 119">
            <a:extLst>
              <a:ext uri="{FF2B5EF4-FFF2-40B4-BE49-F238E27FC236}">
                <a16:creationId xmlns:a16="http://schemas.microsoft.com/office/drawing/2014/main" xmlns="" id="{DF167F57-B290-4116-BCEC-1FD12CF60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01637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02" name="Line 120">
            <a:extLst>
              <a:ext uri="{FF2B5EF4-FFF2-40B4-BE49-F238E27FC236}">
                <a16:creationId xmlns:a16="http://schemas.microsoft.com/office/drawing/2014/main" xmlns="" id="{F0233E58-1600-48B5-9FA3-D500D3EFB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91636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03" name="Line 121">
            <a:extLst>
              <a:ext uri="{FF2B5EF4-FFF2-40B4-BE49-F238E27FC236}">
                <a16:creationId xmlns:a16="http://schemas.microsoft.com/office/drawing/2014/main" xmlns="" id="{E3CF5A4C-D5A7-4EB8-88CF-0FBBDCD8B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81793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04" name="Line 122">
            <a:extLst>
              <a:ext uri="{FF2B5EF4-FFF2-40B4-BE49-F238E27FC236}">
                <a16:creationId xmlns:a16="http://schemas.microsoft.com/office/drawing/2014/main" xmlns="" id="{320F2451-D813-4A37-B9F2-00261549D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817938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05" name="Line 123">
            <a:extLst>
              <a:ext uri="{FF2B5EF4-FFF2-40B4-BE49-F238E27FC236}">
                <a16:creationId xmlns:a16="http://schemas.microsoft.com/office/drawing/2014/main" xmlns="" id="{75D9CC25-C533-431D-A89C-2241CF9B3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81793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06" name="Line 124">
            <a:extLst>
              <a:ext uri="{FF2B5EF4-FFF2-40B4-BE49-F238E27FC236}">
                <a16:creationId xmlns:a16="http://schemas.microsoft.com/office/drawing/2014/main" xmlns="" id="{CDBA9D78-C985-438B-B193-80D01899B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71951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07" name="Line 125">
            <a:extLst>
              <a:ext uri="{FF2B5EF4-FFF2-40B4-BE49-F238E27FC236}">
                <a16:creationId xmlns:a16="http://schemas.microsoft.com/office/drawing/2014/main" xmlns="" id="{5B1950F4-B8F1-4728-B2D3-0E52BF639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61950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08" name="Line 126">
            <a:extLst>
              <a:ext uri="{FF2B5EF4-FFF2-40B4-BE49-F238E27FC236}">
                <a16:creationId xmlns:a16="http://schemas.microsoft.com/office/drawing/2014/main" xmlns="" id="{8663CD47-E31D-4AC9-A6F2-748AC6CC4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619500"/>
            <a:ext cx="968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09" name="Line 127">
            <a:extLst>
              <a:ext uri="{FF2B5EF4-FFF2-40B4-BE49-F238E27FC236}">
                <a16:creationId xmlns:a16="http://schemas.microsoft.com/office/drawing/2014/main" xmlns="" id="{994F5C43-79E4-45B1-8CE1-815693955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61950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10" name="Line 128">
            <a:extLst>
              <a:ext uri="{FF2B5EF4-FFF2-40B4-BE49-F238E27FC236}">
                <a16:creationId xmlns:a16="http://schemas.microsoft.com/office/drawing/2014/main" xmlns="" id="{4C86C7CA-625C-4D82-897D-9E43A2EB4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52107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11" name="Line 129">
            <a:extLst>
              <a:ext uri="{FF2B5EF4-FFF2-40B4-BE49-F238E27FC236}">
                <a16:creationId xmlns:a16="http://schemas.microsoft.com/office/drawing/2014/main" xmlns="" id="{3AC9C8D0-0A3F-4777-A202-7D307F0FC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42106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12" name="Line 130">
            <a:extLst>
              <a:ext uri="{FF2B5EF4-FFF2-40B4-BE49-F238E27FC236}">
                <a16:creationId xmlns:a16="http://schemas.microsoft.com/office/drawing/2014/main" xmlns="" id="{9EBF548D-7E4F-4DEE-B442-2C5B73C0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421063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13" name="Line 131">
            <a:extLst>
              <a:ext uri="{FF2B5EF4-FFF2-40B4-BE49-F238E27FC236}">
                <a16:creationId xmlns:a16="http://schemas.microsoft.com/office/drawing/2014/main" xmlns="" id="{A41734B4-CDF5-4194-867C-E04CE8239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42106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14" name="Line 132">
            <a:extLst>
              <a:ext uri="{FF2B5EF4-FFF2-40B4-BE49-F238E27FC236}">
                <a16:creationId xmlns:a16="http://schemas.microsoft.com/office/drawing/2014/main" xmlns="" id="{4C8DA471-E70D-4308-8BA3-221DAEAD8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32263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15" name="Line 133">
            <a:extLst>
              <a:ext uri="{FF2B5EF4-FFF2-40B4-BE49-F238E27FC236}">
                <a16:creationId xmlns:a16="http://schemas.microsoft.com/office/drawing/2014/main" xmlns="" id="{C675D225-D313-4A96-9EE3-AD572988A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22421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16" name="Line 134">
            <a:extLst>
              <a:ext uri="{FF2B5EF4-FFF2-40B4-BE49-F238E27FC236}">
                <a16:creationId xmlns:a16="http://schemas.microsoft.com/office/drawing/2014/main" xmlns="" id="{A24C45FF-9111-4669-BBA2-2BEB3CC0A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224213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17" name="Line 135">
            <a:extLst>
              <a:ext uri="{FF2B5EF4-FFF2-40B4-BE49-F238E27FC236}">
                <a16:creationId xmlns:a16="http://schemas.microsoft.com/office/drawing/2014/main" xmlns="" id="{379DA8FC-6892-453F-BE3A-BB7C287EC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22421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18" name="Line 136">
            <a:extLst>
              <a:ext uri="{FF2B5EF4-FFF2-40B4-BE49-F238E27FC236}">
                <a16:creationId xmlns:a16="http://schemas.microsoft.com/office/drawing/2014/main" xmlns="" id="{8AF668D0-980A-4455-A76F-EC2766E36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12420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19" name="Line 137">
            <a:extLst>
              <a:ext uri="{FF2B5EF4-FFF2-40B4-BE49-F238E27FC236}">
                <a16:creationId xmlns:a16="http://schemas.microsoft.com/office/drawing/2014/main" xmlns="" id="{17D593D5-9008-451F-B606-335FC6A4F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02577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20" name="Line 138">
            <a:extLst>
              <a:ext uri="{FF2B5EF4-FFF2-40B4-BE49-F238E27FC236}">
                <a16:creationId xmlns:a16="http://schemas.microsoft.com/office/drawing/2014/main" xmlns="" id="{F04814C7-3053-41D9-BAF8-6F7E2F2F7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024188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21" name="Line 139">
            <a:extLst>
              <a:ext uri="{FF2B5EF4-FFF2-40B4-BE49-F238E27FC236}">
                <a16:creationId xmlns:a16="http://schemas.microsoft.com/office/drawing/2014/main" xmlns="" id="{0472AB8C-216C-483D-ACED-02AD07923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02418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22" name="Line 140">
            <a:extLst>
              <a:ext uri="{FF2B5EF4-FFF2-40B4-BE49-F238E27FC236}">
                <a16:creationId xmlns:a16="http://schemas.microsoft.com/office/drawing/2014/main" xmlns="" id="{A2F9C9CD-667D-43E9-854B-87EF51DC1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92576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23" name="Line 141">
            <a:extLst>
              <a:ext uri="{FF2B5EF4-FFF2-40B4-BE49-F238E27FC236}">
                <a16:creationId xmlns:a16="http://schemas.microsoft.com/office/drawing/2014/main" xmlns="" id="{F1FFF4D5-3D6A-4EE4-9D38-35DBA0262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82733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24" name="Line 142">
            <a:extLst>
              <a:ext uri="{FF2B5EF4-FFF2-40B4-BE49-F238E27FC236}">
                <a16:creationId xmlns:a16="http://schemas.microsoft.com/office/drawing/2014/main" xmlns="" id="{11F7158B-E10D-4AFC-AA18-1F9D51935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827338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25" name="Line 143">
            <a:extLst>
              <a:ext uri="{FF2B5EF4-FFF2-40B4-BE49-F238E27FC236}">
                <a16:creationId xmlns:a16="http://schemas.microsoft.com/office/drawing/2014/main" xmlns="" id="{898297BA-6A08-4824-87B6-C7C22B8E6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82733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26" name="Line 144">
            <a:extLst>
              <a:ext uri="{FF2B5EF4-FFF2-40B4-BE49-F238E27FC236}">
                <a16:creationId xmlns:a16="http://schemas.microsoft.com/office/drawing/2014/main" xmlns="" id="{9EB66A9F-A1E8-4EE0-8A45-96FAFD5D7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72732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27" name="Line 145">
            <a:extLst>
              <a:ext uri="{FF2B5EF4-FFF2-40B4-BE49-F238E27FC236}">
                <a16:creationId xmlns:a16="http://schemas.microsoft.com/office/drawing/2014/main" xmlns="" id="{8E1877F4-21D9-420F-A01E-72F480235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62890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28" name="Line 146">
            <a:extLst>
              <a:ext uri="{FF2B5EF4-FFF2-40B4-BE49-F238E27FC236}">
                <a16:creationId xmlns:a16="http://schemas.microsoft.com/office/drawing/2014/main" xmlns="" id="{88783CBC-0164-4440-94D5-CB6030DEB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628900"/>
            <a:ext cx="968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29" name="Line 147">
            <a:extLst>
              <a:ext uri="{FF2B5EF4-FFF2-40B4-BE49-F238E27FC236}">
                <a16:creationId xmlns:a16="http://schemas.microsoft.com/office/drawing/2014/main" xmlns="" id="{3A58D6A9-6D06-4B40-90EC-F3D9DFB05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62890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30" name="Line 148">
            <a:extLst>
              <a:ext uri="{FF2B5EF4-FFF2-40B4-BE49-F238E27FC236}">
                <a16:creationId xmlns:a16="http://schemas.microsoft.com/office/drawing/2014/main" xmlns="" id="{26D8B1DE-2AE6-46FB-8927-535DAB8B5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52888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31" name="Line 149">
            <a:extLst>
              <a:ext uri="{FF2B5EF4-FFF2-40B4-BE49-F238E27FC236}">
                <a16:creationId xmlns:a16="http://schemas.microsoft.com/office/drawing/2014/main" xmlns="" id="{81B5DB55-63CB-44D2-9B53-1CFA59D12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43046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32" name="Line 150">
            <a:extLst>
              <a:ext uri="{FF2B5EF4-FFF2-40B4-BE49-F238E27FC236}">
                <a16:creationId xmlns:a16="http://schemas.microsoft.com/office/drawing/2014/main" xmlns="" id="{0218BBFB-2D33-4F3A-B5D3-FDD3A6FF3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430463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33" name="Line 151">
            <a:extLst>
              <a:ext uri="{FF2B5EF4-FFF2-40B4-BE49-F238E27FC236}">
                <a16:creationId xmlns:a16="http://schemas.microsoft.com/office/drawing/2014/main" xmlns="" id="{805DB34D-7BA4-4C6D-A494-E4ECE0B36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43046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34" name="Line 152">
            <a:extLst>
              <a:ext uri="{FF2B5EF4-FFF2-40B4-BE49-F238E27FC236}">
                <a16:creationId xmlns:a16="http://schemas.microsoft.com/office/drawing/2014/main" xmlns="" id="{90399B46-93EA-45CB-87BC-A5C0F5BD6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33045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35" name="Line 153">
            <a:extLst>
              <a:ext uri="{FF2B5EF4-FFF2-40B4-BE49-F238E27FC236}">
                <a16:creationId xmlns:a16="http://schemas.microsoft.com/office/drawing/2014/main" xmlns="" id="{0B0BF0D6-F057-4A8B-9B7B-E1546976A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23202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36" name="Line 154">
            <a:extLst>
              <a:ext uri="{FF2B5EF4-FFF2-40B4-BE49-F238E27FC236}">
                <a16:creationId xmlns:a16="http://schemas.microsoft.com/office/drawing/2014/main" xmlns="" id="{E4060776-2293-4821-8FD6-6ECEFD6EA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232025"/>
            <a:ext cx="968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37" name="Line 155">
            <a:extLst>
              <a:ext uri="{FF2B5EF4-FFF2-40B4-BE49-F238E27FC236}">
                <a16:creationId xmlns:a16="http://schemas.microsoft.com/office/drawing/2014/main" xmlns="" id="{A838837B-8D32-4FD1-BC11-4A0AD6E53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23202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38" name="Line 156">
            <a:extLst>
              <a:ext uri="{FF2B5EF4-FFF2-40B4-BE49-F238E27FC236}">
                <a16:creationId xmlns:a16="http://schemas.microsoft.com/office/drawing/2014/main" xmlns="" id="{B7B001FB-C50A-4DC4-9864-CF720FE11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13201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39" name="Line 157">
            <a:extLst>
              <a:ext uri="{FF2B5EF4-FFF2-40B4-BE49-F238E27FC236}">
                <a16:creationId xmlns:a16="http://schemas.microsoft.com/office/drawing/2014/main" xmlns="" id="{45BD6918-993F-498B-816B-6392DF736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03358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40" name="Line 158">
            <a:extLst>
              <a:ext uri="{FF2B5EF4-FFF2-40B4-BE49-F238E27FC236}">
                <a16:creationId xmlns:a16="http://schemas.microsoft.com/office/drawing/2014/main" xmlns="" id="{D8A98197-4952-48D7-AC08-D7F5729B0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033588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41" name="Line 159">
            <a:extLst>
              <a:ext uri="{FF2B5EF4-FFF2-40B4-BE49-F238E27FC236}">
                <a16:creationId xmlns:a16="http://schemas.microsoft.com/office/drawing/2014/main" xmlns="" id="{00FEFB5A-4E16-421D-90D8-75E00819D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203358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42" name="Line 160">
            <a:extLst>
              <a:ext uri="{FF2B5EF4-FFF2-40B4-BE49-F238E27FC236}">
                <a16:creationId xmlns:a16="http://schemas.microsoft.com/office/drawing/2014/main" xmlns="" id="{BE8244B8-33A1-4633-A1D8-C0DA41510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93357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43" name="Line 161">
            <a:extLst>
              <a:ext uri="{FF2B5EF4-FFF2-40B4-BE49-F238E27FC236}">
                <a16:creationId xmlns:a16="http://schemas.microsoft.com/office/drawing/2014/main" xmlns="" id="{94EEC42E-3031-4F67-9F2F-2A13DB0F5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83515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44" name="Line 162">
            <a:extLst>
              <a:ext uri="{FF2B5EF4-FFF2-40B4-BE49-F238E27FC236}">
                <a16:creationId xmlns:a16="http://schemas.microsoft.com/office/drawing/2014/main" xmlns="" id="{1205AA4F-70D5-4A22-AF4A-DDB80C4EF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835150"/>
            <a:ext cx="968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45" name="Line 163">
            <a:extLst>
              <a:ext uri="{FF2B5EF4-FFF2-40B4-BE49-F238E27FC236}">
                <a16:creationId xmlns:a16="http://schemas.microsoft.com/office/drawing/2014/main" xmlns="" id="{90E293A3-2A87-40B6-9EC0-AA24A030C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83515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46" name="Line 164">
            <a:extLst>
              <a:ext uri="{FF2B5EF4-FFF2-40B4-BE49-F238E27FC236}">
                <a16:creationId xmlns:a16="http://schemas.microsoft.com/office/drawing/2014/main" xmlns="" id="{9B972EB5-265D-435E-91FD-5CD0E50F0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735138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47" name="Line 165">
            <a:extLst>
              <a:ext uri="{FF2B5EF4-FFF2-40B4-BE49-F238E27FC236}">
                <a16:creationId xmlns:a16="http://schemas.microsoft.com/office/drawing/2014/main" xmlns="" id="{DA6A964C-4A6E-439A-AA76-6B468BED6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63671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48" name="Line 166">
            <a:extLst>
              <a:ext uri="{FF2B5EF4-FFF2-40B4-BE49-F238E27FC236}">
                <a16:creationId xmlns:a16="http://schemas.microsoft.com/office/drawing/2014/main" xmlns="" id="{4C86D9C7-E336-4760-B9CF-B32AF95F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636713"/>
            <a:ext cx="968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49" name="Line 167">
            <a:extLst>
              <a:ext uri="{FF2B5EF4-FFF2-40B4-BE49-F238E27FC236}">
                <a16:creationId xmlns:a16="http://schemas.microsoft.com/office/drawing/2014/main" xmlns="" id="{860AE9A0-F1C8-49A1-9DBB-8AA6BB934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636713"/>
            <a:ext cx="476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50" name="Line 168">
            <a:extLst>
              <a:ext uri="{FF2B5EF4-FFF2-40B4-BE49-F238E27FC236}">
                <a16:creationId xmlns:a16="http://schemas.microsoft.com/office/drawing/2014/main" xmlns="" id="{122FF115-AA1C-43F4-B9BF-780912644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536700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51" name="Line 169">
            <a:extLst>
              <a:ext uri="{FF2B5EF4-FFF2-40B4-BE49-F238E27FC236}">
                <a16:creationId xmlns:a16="http://schemas.microsoft.com/office/drawing/2014/main" xmlns="" id="{A50BC852-77B1-4747-8638-356BA4265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43827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52" name="Line 170">
            <a:extLst>
              <a:ext uri="{FF2B5EF4-FFF2-40B4-BE49-F238E27FC236}">
                <a16:creationId xmlns:a16="http://schemas.microsoft.com/office/drawing/2014/main" xmlns="" id="{6D7FEB59-7E5C-4F87-9095-EE6A01219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438275"/>
            <a:ext cx="968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53" name="Line 171">
            <a:extLst>
              <a:ext uri="{FF2B5EF4-FFF2-40B4-BE49-F238E27FC236}">
                <a16:creationId xmlns:a16="http://schemas.microsoft.com/office/drawing/2014/main" xmlns="" id="{23C87CDF-3161-4592-B004-1BA81B8CE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438275"/>
            <a:ext cx="4762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54" name="Line 172">
            <a:extLst>
              <a:ext uri="{FF2B5EF4-FFF2-40B4-BE49-F238E27FC236}">
                <a16:creationId xmlns:a16="http://schemas.microsoft.com/office/drawing/2014/main" xmlns="" id="{1B73F16F-C6C9-4BEE-94B3-F1677B9F6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438275"/>
            <a:ext cx="1587" cy="39671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55" name="Line 173">
            <a:extLst>
              <a:ext uri="{FF2B5EF4-FFF2-40B4-BE49-F238E27FC236}">
                <a16:creationId xmlns:a16="http://schemas.microsoft.com/office/drawing/2014/main" xmlns="" id="{AC4A1B5A-3879-468A-B1CD-442DDB28A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5" y="1438275"/>
            <a:ext cx="1588" cy="39671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56" name="Line 174">
            <a:extLst>
              <a:ext uri="{FF2B5EF4-FFF2-40B4-BE49-F238E27FC236}">
                <a16:creationId xmlns:a16="http://schemas.microsoft.com/office/drawing/2014/main" xmlns="" id="{44592128-EB06-4859-A1B7-B2E56B28A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405438"/>
            <a:ext cx="485298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057" name="Line 175">
            <a:extLst>
              <a:ext uri="{FF2B5EF4-FFF2-40B4-BE49-F238E27FC236}">
                <a16:creationId xmlns:a16="http://schemas.microsoft.com/office/drawing/2014/main" xmlns="" id="{DDD250A8-5801-45E7-9B57-5ABE2875B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1438275"/>
            <a:ext cx="485298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58" name="Rectangle 34">
            <a:extLst>
              <a:ext uri="{FF2B5EF4-FFF2-40B4-BE49-F238E27FC236}">
                <a16:creationId xmlns:a16="http://schemas.microsoft.com/office/drawing/2014/main" xmlns="" id="{554A7084-E240-4C1C-B428-C4C9F5D1F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173413"/>
            <a:ext cx="515938" cy="2232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81" name="CaixaDeTexto 180">
            <a:extLst>
              <a:ext uri="{FF2B5EF4-FFF2-40B4-BE49-F238E27FC236}">
                <a16:creationId xmlns:a16="http://schemas.microsoft.com/office/drawing/2014/main" xmlns="" id="{1CDC83BB-0019-4A60-AEB2-247819994BE4}"/>
              </a:ext>
            </a:extLst>
          </p:cNvPr>
          <p:cNvSpPr txBox="1"/>
          <p:nvPr/>
        </p:nvSpPr>
        <p:spPr>
          <a:xfrm>
            <a:off x="857250" y="357188"/>
            <a:ext cx="7143750" cy="708025"/>
          </a:xfrm>
          <a:prstGeom prst="rect">
            <a:avLst/>
          </a:prstGeom>
          <a:noFill/>
          <a:effectLst>
            <a:outerShdw dist="38100" dir="13500000" algn="br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Estatura mediana aos 5, 10 e 19 anos de idade, de diversos países, em anos próximos a 2000 </a:t>
            </a:r>
          </a:p>
        </p:txBody>
      </p:sp>
      <p:sp>
        <p:nvSpPr>
          <p:cNvPr id="39060" name="CaixaDeTexto 181">
            <a:extLst>
              <a:ext uri="{FF2B5EF4-FFF2-40B4-BE49-F238E27FC236}">
                <a16:creationId xmlns:a16="http://schemas.microsoft.com/office/drawing/2014/main" xmlns="" id="{BA62293C-D3B8-4161-BB27-A966AB64D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5357813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Eslovênia   1999 </a:t>
            </a:r>
          </a:p>
        </p:txBody>
      </p:sp>
      <p:sp>
        <p:nvSpPr>
          <p:cNvPr id="39061" name="CaixaDeTexto 182">
            <a:extLst>
              <a:ext uri="{FF2B5EF4-FFF2-40B4-BE49-F238E27FC236}">
                <a16:creationId xmlns:a16="http://schemas.microsoft.com/office/drawing/2014/main" xmlns="" id="{737548D7-767E-402A-94EF-38383075D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57813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Irã           1998 </a:t>
            </a:r>
          </a:p>
        </p:txBody>
      </p:sp>
      <p:sp>
        <p:nvSpPr>
          <p:cNvPr id="39062" name="CaixaDeTexto 183">
            <a:extLst>
              <a:ext uri="{FF2B5EF4-FFF2-40B4-BE49-F238E27FC236}">
                <a16:creationId xmlns:a16="http://schemas.microsoft.com/office/drawing/2014/main" xmlns="" id="{C08EE9CB-A23A-43BD-B68E-4DD9AEF4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357813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Argentina   2001 </a:t>
            </a:r>
          </a:p>
        </p:txBody>
      </p:sp>
      <p:sp>
        <p:nvSpPr>
          <p:cNvPr id="39063" name="CaixaDeTexto 184">
            <a:extLst>
              <a:ext uri="{FF2B5EF4-FFF2-40B4-BE49-F238E27FC236}">
                <a16:creationId xmlns:a16="http://schemas.microsoft.com/office/drawing/2014/main" xmlns="" id="{FBBD00A9-3B7C-44D4-8DFB-7EA0B668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5357813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Brasil      2002-03</a:t>
            </a:r>
          </a:p>
        </p:txBody>
      </p:sp>
      <p:sp>
        <p:nvSpPr>
          <p:cNvPr id="39064" name="CaixaDeTexto 185">
            <a:extLst>
              <a:ext uri="{FF2B5EF4-FFF2-40B4-BE49-F238E27FC236}">
                <a16:creationId xmlns:a16="http://schemas.microsoft.com/office/drawing/2014/main" xmlns="" id="{F11CA1EE-122E-45AA-9C1E-E1F7CAB1B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119188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b="1"/>
              <a:t>Estatura    cm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o 6">
            <a:extLst>
              <a:ext uri="{FF2B5EF4-FFF2-40B4-BE49-F238E27FC236}">
                <a16:creationId xmlns:a16="http://schemas.microsoft.com/office/drawing/2014/main" xmlns="" id="{FFD1D6D9-77CA-41BE-ABF5-E9A9FA7584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5362BE82-538D-4492-A65D-D4140FD9BF6B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D98B244F-ECBA-4CAA-A69E-FA2CD965D8DE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B609FAE-6FAA-40A4-BC8F-4FDC80ACB4DF}"/>
              </a:ext>
            </a:extLst>
          </p:cNvPr>
          <p:cNvSpPr txBox="1"/>
          <p:nvPr/>
        </p:nvSpPr>
        <p:spPr>
          <a:xfrm>
            <a:off x="899592" y="2204864"/>
            <a:ext cx="7500937" cy="1938338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600" b="1" dirty="0">
                <a:solidFill>
                  <a:srgbClr val="FFFF00"/>
                </a:solidFill>
                <a:latin typeface="Arial" charset="0"/>
              </a:rPr>
              <a:t>Criança 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 é a fase da vida do indivíduo que se estende da concepção até a maturidade  (18 anos - </a:t>
            </a:r>
            <a:r>
              <a:rPr lang="pt-BR" sz="2800" i="1" dirty="0">
                <a:solidFill>
                  <a:schemeClr val="bg1"/>
                </a:solidFill>
                <a:latin typeface="Arial" charset="0"/>
              </a:rPr>
              <a:t>Declaração dos Direitos da Criança,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latin typeface="Arial" charset="0"/>
              </a:rPr>
              <a:t>Liga das Nações, 1924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).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41F2ED4-0F3B-439B-A30D-A9407A8BF81D}"/>
              </a:ext>
            </a:extLst>
          </p:cNvPr>
          <p:cNvSpPr/>
          <p:nvPr/>
        </p:nvSpPr>
        <p:spPr>
          <a:xfrm>
            <a:off x="562729" y="4653136"/>
            <a:ext cx="8018542" cy="995722"/>
          </a:xfrm>
          <a:prstGeom prst="rect">
            <a:avLst/>
          </a:prstGeom>
          <a:effectLst>
            <a:outerShdw dist="254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Processo de Desenvolvimento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upo 6">
            <a:extLst>
              <a:ext uri="{FF2B5EF4-FFF2-40B4-BE49-F238E27FC236}">
                <a16:creationId xmlns:a16="http://schemas.microsoft.com/office/drawing/2014/main" xmlns="" id="{59F6693B-DFE5-4C42-A092-F06A374C077E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286875" cy="6873875"/>
            <a:chOff x="-142910" y="0"/>
            <a:chExt cx="9286942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31C018F7-E48F-471F-A85A-BCF9BCDCC905}"/>
                </a:ext>
              </a:extLst>
            </p:cNvPr>
            <p:cNvSpPr/>
            <p:nvPr/>
          </p:nvSpPr>
          <p:spPr>
            <a:xfrm>
              <a:off x="-142910" y="1587"/>
              <a:ext cx="4643472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204AC460-FDEE-419C-9389-56E985A16BEA}"/>
                </a:ext>
              </a:extLst>
            </p:cNvPr>
            <p:cNvSpPr/>
            <p:nvPr/>
          </p:nvSpPr>
          <p:spPr>
            <a:xfrm>
              <a:off x="4429123" y="0"/>
              <a:ext cx="4714909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93" name="Retângulo 92">
            <a:extLst>
              <a:ext uri="{FF2B5EF4-FFF2-40B4-BE49-F238E27FC236}">
                <a16:creationId xmlns:a16="http://schemas.microsoft.com/office/drawing/2014/main" xmlns="" id="{E03D4A7B-0405-4A31-9AF6-D0B4B020CAD8}"/>
              </a:ext>
            </a:extLst>
          </p:cNvPr>
          <p:cNvSpPr/>
          <p:nvPr/>
        </p:nvSpPr>
        <p:spPr>
          <a:xfrm>
            <a:off x="928688" y="1071563"/>
            <a:ext cx="7358062" cy="518001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xmlns="" id="{D9DC2982-476A-4809-891F-4B55098A7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1709738"/>
            <a:ext cx="5614988" cy="3852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113" name="Conector reto 112">
            <a:extLst>
              <a:ext uri="{FF2B5EF4-FFF2-40B4-BE49-F238E27FC236}">
                <a16:creationId xmlns:a16="http://schemas.microsoft.com/office/drawing/2014/main" xmlns="" id="{C5AE7D9F-ADAD-481E-8985-24EFEFD07FB6}"/>
              </a:ext>
            </a:extLst>
          </p:cNvPr>
          <p:cNvCxnSpPr/>
          <p:nvPr/>
        </p:nvCxnSpPr>
        <p:spPr>
          <a:xfrm rot="5400000">
            <a:off x="2688432" y="3739356"/>
            <a:ext cx="3714750" cy="1587"/>
          </a:xfrm>
          <a:prstGeom prst="line">
            <a:avLst/>
          </a:prstGeom>
          <a:ln w="28575">
            <a:solidFill>
              <a:srgbClr val="0099FF"/>
            </a:solidFill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Line 6">
            <a:extLst>
              <a:ext uri="{FF2B5EF4-FFF2-40B4-BE49-F238E27FC236}">
                <a16:creationId xmlns:a16="http://schemas.microsoft.com/office/drawing/2014/main" xmlns="" id="{A012223B-4CD4-4455-9399-7493BFAF1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1709738"/>
            <a:ext cx="5614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xmlns="" id="{49154465-CDAA-475B-B44E-0BC855C4D0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300" y="1709738"/>
            <a:ext cx="1588" cy="3852862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xmlns="" id="{DFCC2C97-4EB9-4DF8-BEC3-DF04F24681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7975" y="1709738"/>
            <a:ext cx="1588" cy="3852862"/>
          </a:xfrm>
          <a:prstGeom prst="line">
            <a:avLst/>
          </a:prstGeom>
          <a:noFill/>
          <a:ln w="6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xmlns="" id="{75138DA4-D834-4100-9B74-E1E8575CD6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9650" y="1709738"/>
            <a:ext cx="1588" cy="3852862"/>
          </a:xfrm>
          <a:prstGeom prst="line">
            <a:avLst/>
          </a:prstGeom>
          <a:noFill/>
          <a:ln w="6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xmlns="" id="{771BBA7C-A2A3-4733-A735-1F86C25319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1325" y="1709738"/>
            <a:ext cx="1588" cy="3852862"/>
          </a:xfrm>
          <a:prstGeom prst="line">
            <a:avLst/>
          </a:prstGeom>
          <a:noFill/>
          <a:ln w="6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xmlns="" id="{39625008-2732-4174-8843-BF1A22B5C5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300" y="1709738"/>
            <a:ext cx="1588" cy="3852862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xmlns="" id="{FAD6020C-F71A-44D3-821A-41A2299500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6213" y="1709738"/>
            <a:ext cx="1587" cy="3852862"/>
          </a:xfrm>
          <a:prstGeom prst="line">
            <a:avLst/>
          </a:prstGeom>
          <a:noFill/>
          <a:ln w="6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xmlns="" id="{136E441B-5331-40C3-A1AC-9EDC835C11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2950" y="1709738"/>
            <a:ext cx="1588" cy="3852862"/>
          </a:xfrm>
          <a:prstGeom prst="line">
            <a:avLst/>
          </a:prstGeom>
          <a:noFill/>
          <a:ln w="6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xmlns="" id="{3B8B5C15-2DC8-4B2E-87B2-83C838685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1275" y="1709738"/>
            <a:ext cx="1588" cy="3852862"/>
          </a:xfrm>
          <a:prstGeom prst="line">
            <a:avLst/>
          </a:prstGeom>
          <a:noFill/>
          <a:ln w="6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xmlns="" id="{FF3CF862-03E4-4FB3-A648-DC874BBE4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4598988"/>
            <a:ext cx="5614988" cy="1587"/>
          </a:xfrm>
          <a:prstGeom prst="line">
            <a:avLst/>
          </a:prstGeom>
          <a:noFill/>
          <a:ln w="6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8" name="Line 16">
            <a:extLst>
              <a:ext uri="{FF2B5EF4-FFF2-40B4-BE49-F238E27FC236}">
                <a16:creationId xmlns:a16="http://schemas.microsoft.com/office/drawing/2014/main" xmlns="" id="{4105A95C-3E39-4432-B607-D40BBB726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3636963"/>
            <a:ext cx="5614988" cy="1587"/>
          </a:xfrm>
          <a:prstGeom prst="line">
            <a:avLst/>
          </a:prstGeom>
          <a:noFill/>
          <a:ln w="6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xmlns="" id="{902B8FC7-A9B7-4147-B41E-CC13B10FD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673350"/>
            <a:ext cx="5614988" cy="1588"/>
          </a:xfrm>
          <a:prstGeom prst="line">
            <a:avLst/>
          </a:prstGeom>
          <a:noFill/>
          <a:ln w="6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0978" name="Line 18">
            <a:extLst>
              <a:ext uri="{FF2B5EF4-FFF2-40B4-BE49-F238E27FC236}">
                <a16:creationId xmlns:a16="http://schemas.microsoft.com/office/drawing/2014/main" xmlns="" id="{BF460DE0-151E-4E35-8F15-0A3C98F69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1709738"/>
            <a:ext cx="1588" cy="3852862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79" name="Line 19">
            <a:extLst>
              <a:ext uri="{FF2B5EF4-FFF2-40B4-BE49-F238E27FC236}">
                <a16:creationId xmlns:a16="http://schemas.microsoft.com/office/drawing/2014/main" xmlns="" id="{62E54965-D0B7-4E3F-A0C3-D0B606FF7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4588" y="1709738"/>
            <a:ext cx="1587" cy="3852862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80" name="Line 20">
            <a:extLst>
              <a:ext uri="{FF2B5EF4-FFF2-40B4-BE49-F238E27FC236}">
                <a16:creationId xmlns:a16="http://schemas.microsoft.com/office/drawing/2014/main" xmlns="" id="{50D5375F-47F1-4F07-9DA5-BA3996B48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5562600"/>
            <a:ext cx="5614988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81" name="Line 21">
            <a:extLst>
              <a:ext uri="{FF2B5EF4-FFF2-40B4-BE49-F238E27FC236}">
                <a16:creationId xmlns:a16="http://schemas.microsoft.com/office/drawing/2014/main" xmlns="" id="{D14E1156-234C-4610-8FA0-E0B2718AF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1709738"/>
            <a:ext cx="56149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xmlns="" id="{B7DEAA67-B6BA-4DDB-B5B8-438FE95D3161}"/>
              </a:ext>
            </a:extLst>
          </p:cNvPr>
          <p:cNvSpPr>
            <a:spLocks/>
          </p:cNvSpPr>
          <p:nvPr/>
        </p:nvSpPr>
        <p:spPr bwMode="auto">
          <a:xfrm>
            <a:off x="2259013" y="1882775"/>
            <a:ext cx="4476750" cy="3660775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794" y="8936"/>
              </a:cxn>
              <a:cxn ang="0">
                <a:pos x="1621" y="8359"/>
              </a:cxn>
              <a:cxn ang="0">
                <a:pos x="2432" y="7062"/>
              </a:cxn>
              <a:cxn ang="0">
                <a:pos x="3242" y="4756"/>
              </a:cxn>
              <a:cxn ang="0">
                <a:pos x="4052" y="1970"/>
              </a:cxn>
              <a:cxn ang="0">
                <a:pos x="4863" y="0"/>
              </a:cxn>
              <a:cxn ang="0">
                <a:pos x="5673" y="0"/>
              </a:cxn>
              <a:cxn ang="0">
                <a:pos x="6482" y="1970"/>
              </a:cxn>
              <a:cxn ang="0">
                <a:pos x="7309" y="4756"/>
              </a:cxn>
              <a:cxn ang="0">
                <a:pos x="8119" y="7062"/>
              </a:cxn>
              <a:cxn ang="0">
                <a:pos x="8930" y="8359"/>
              </a:cxn>
              <a:cxn ang="0">
                <a:pos x="9740" y="8936"/>
              </a:cxn>
              <a:cxn ang="0">
                <a:pos x="10551" y="9128"/>
              </a:cxn>
            </a:cxnLst>
            <a:rect l="0" t="0" r="r" b="b"/>
            <a:pathLst>
              <a:path w="10551" h="9128">
                <a:moveTo>
                  <a:pt x="0" y="9128"/>
                </a:moveTo>
                <a:lnTo>
                  <a:pt x="794" y="8936"/>
                </a:lnTo>
                <a:lnTo>
                  <a:pt x="1621" y="8359"/>
                </a:lnTo>
                <a:lnTo>
                  <a:pt x="2432" y="7062"/>
                </a:lnTo>
                <a:lnTo>
                  <a:pt x="3242" y="4756"/>
                </a:lnTo>
                <a:lnTo>
                  <a:pt x="4052" y="1970"/>
                </a:lnTo>
                <a:lnTo>
                  <a:pt x="4863" y="0"/>
                </a:lnTo>
                <a:lnTo>
                  <a:pt x="5673" y="0"/>
                </a:lnTo>
                <a:lnTo>
                  <a:pt x="6482" y="1970"/>
                </a:lnTo>
                <a:lnTo>
                  <a:pt x="7309" y="4756"/>
                </a:lnTo>
                <a:lnTo>
                  <a:pt x="8119" y="7062"/>
                </a:lnTo>
                <a:lnTo>
                  <a:pt x="8930" y="8359"/>
                </a:lnTo>
                <a:lnTo>
                  <a:pt x="9740" y="8936"/>
                </a:lnTo>
                <a:lnTo>
                  <a:pt x="10551" y="9128"/>
                </a:lnTo>
              </a:path>
            </a:pathLst>
          </a:custGeom>
          <a:noFill/>
          <a:ln w="28575">
            <a:solidFill>
              <a:srgbClr val="0099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0983" name="Line 24">
            <a:extLst>
              <a:ext uri="{FF2B5EF4-FFF2-40B4-BE49-F238E27FC236}">
                <a16:creationId xmlns:a16="http://schemas.microsoft.com/office/drawing/2014/main" xmlns="" id="{1845036B-1A12-4D81-A559-B297E1C38D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30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84" name="Line 25">
            <a:extLst>
              <a:ext uri="{FF2B5EF4-FFF2-40B4-BE49-F238E27FC236}">
                <a16:creationId xmlns:a16="http://schemas.microsoft.com/office/drawing/2014/main" xmlns="" id="{92FE5C93-BD4B-4DF5-A39B-59B884A4DC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2513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85" name="Line 26">
            <a:extLst>
              <a:ext uri="{FF2B5EF4-FFF2-40B4-BE49-F238E27FC236}">
                <a16:creationId xmlns:a16="http://schemas.microsoft.com/office/drawing/2014/main" xmlns="" id="{7F7796A6-8714-4935-B895-1D11DF8AFE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7138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86" name="Line 27">
            <a:extLst>
              <a:ext uri="{FF2B5EF4-FFF2-40B4-BE49-F238E27FC236}">
                <a16:creationId xmlns:a16="http://schemas.microsoft.com/office/drawing/2014/main" xmlns="" id="{1E471FEC-BD1E-4C13-B034-372742F1A7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335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87" name="Line 28">
            <a:extLst>
              <a:ext uri="{FF2B5EF4-FFF2-40B4-BE49-F238E27FC236}">
                <a16:creationId xmlns:a16="http://schemas.microsoft.com/office/drawing/2014/main" xmlns="" id="{3AECD76A-706B-48AB-98D6-B2536FDF36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7975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88" name="Line 29">
            <a:extLst>
              <a:ext uri="{FF2B5EF4-FFF2-40B4-BE49-F238E27FC236}">
                <a16:creationId xmlns:a16="http://schemas.microsoft.com/office/drawing/2014/main" xmlns="" id="{A320F56E-26AA-41E2-8992-26FE53E99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7975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89" name="Line 30">
            <a:extLst>
              <a:ext uri="{FF2B5EF4-FFF2-40B4-BE49-F238E27FC236}">
                <a16:creationId xmlns:a16="http://schemas.microsoft.com/office/drawing/2014/main" xmlns="" id="{50988B1C-BDD4-4FFC-83CA-1B6EB4DA10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4188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0" name="Line 31">
            <a:extLst>
              <a:ext uri="{FF2B5EF4-FFF2-40B4-BE49-F238E27FC236}">
                <a16:creationId xmlns:a16="http://schemas.microsoft.com/office/drawing/2014/main" xmlns="" id="{649F049B-1884-4E8E-8C34-6AF3EE23A6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8813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1" name="Line 32">
            <a:extLst>
              <a:ext uri="{FF2B5EF4-FFF2-40B4-BE49-F238E27FC236}">
                <a16:creationId xmlns:a16="http://schemas.microsoft.com/office/drawing/2014/main" xmlns="" id="{80C60D1B-5FC5-47D4-834E-49716394B6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5025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2" name="Line 33">
            <a:extLst>
              <a:ext uri="{FF2B5EF4-FFF2-40B4-BE49-F238E27FC236}">
                <a16:creationId xmlns:a16="http://schemas.microsoft.com/office/drawing/2014/main" xmlns="" id="{AAA7E035-B667-496D-BBE1-2671E47FEB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965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3" name="Line 34">
            <a:extLst>
              <a:ext uri="{FF2B5EF4-FFF2-40B4-BE49-F238E27FC236}">
                <a16:creationId xmlns:a16="http://schemas.microsoft.com/office/drawing/2014/main" xmlns="" id="{341F0939-94AF-4E34-9E97-771061D48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965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4" name="Line 35">
            <a:extLst>
              <a:ext uri="{FF2B5EF4-FFF2-40B4-BE49-F238E27FC236}">
                <a16:creationId xmlns:a16="http://schemas.microsoft.com/office/drawing/2014/main" xmlns="" id="{920E5C16-E746-4020-9888-652D37C100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5863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5" name="Line 36">
            <a:extLst>
              <a:ext uri="{FF2B5EF4-FFF2-40B4-BE49-F238E27FC236}">
                <a16:creationId xmlns:a16="http://schemas.microsoft.com/office/drawing/2014/main" xmlns="" id="{B65F57DB-C196-4F2A-B650-AFCEDDD35A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0488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6" name="Line 37">
            <a:extLst>
              <a:ext uri="{FF2B5EF4-FFF2-40B4-BE49-F238E27FC236}">
                <a16:creationId xmlns:a16="http://schemas.microsoft.com/office/drawing/2014/main" xmlns="" id="{0D61212E-CFCE-4FD3-B2AE-5D9BBCEEEE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670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7" name="Line 38">
            <a:extLst>
              <a:ext uri="{FF2B5EF4-FFF2-40B4-BE49-F238E27FC236}">
                <a16:creationId xmlns:a16="http://schemas.microsoft.com/office/drawing/2014/main" xmlns="" id="{48E873C5-E608-4E45-96A5-059E4DC726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1325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8" name="Line 39">
            <a:extLst>
              <a:ext uri="{FF2B5EF4-FFF2-40B4-BE49-F238E27FC236}">
                <a16:creationId xmlns:a16="http://schemas.microsoft.com/office/drawing/2014/main" xmlns="" id="{7BD24C63-0234-4F40-923A-90F4F4252B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1325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9" name="Line 40">
            <a:extLst>
              <a:ext uri="{FF2B5EF4-FFF2-40B4-BE49-F238E27FC236}">
                <a16:creationId xmlns:a16="http://schemas.microsoft.com/office/drawing/2014/main" xmlns="" id="{78E686BE-85B3-40F8-83DF-D2A9997115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7538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0" name="Line 41">
            <a:extLst>
              <a:ext uri="{FF2B5EF4-FFF2-40B4-BE49-F238E27FC236}">
                <a16:creationId xmlns:a16="http://schemas.microsoft.com/office/drawing/2014/main" xmlns="" id="{901ED17D-4AC9-438D-9E52-4ED1AA694F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375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1" name="Line 42">
            <a:extLst>
              <a:ext uri="{FF2B5EF4-FFF2-40B4-BE49-F238E27FC236}">
                <a16:creationId xmlns:a16="http://schemas.microsoft.com/office/drawing/2014/main" xmlns="" id="{251BC98E-D3DA-4E01-95BA-04D916388C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375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2" name="Line 43">
            <a:extLst>
              <a:ext uri="{FF2B5EF4-FFF2-40B4-BE49-F238E27FC236}">
                <a16:creationId xmlns:a16="http://schemas.microsoft.com/office/drawing/2014/main" xmlns="" id="{DBEBEA6C-9FC6-42A1-9460-7681C36273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4588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3" name="Line 44">
            <a:extLst>
              <a:ext uri="{FF2B5EF4-FFF2-40B4-BE49-F238E27FC236}">
                <a16:creationId xmlns:a16="http://schemas.microsoft.com/office/drawing/2014/main" xmlns="" id="{5F1EC21E-2002-4CE2-9DEB-FCC49E813A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6213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4" name="Line 45">
            <a:extLst>
              <a:ext uri="{FF2B5EF4-FFF2-40B4-BE49-F238E27FC236}">
                <a16:creationId xmlns:a16="http://schemas.microsoft.com/office/drawing/2014/main" xmlns="" id="{41BE4AEF-BD0D-4E71-95E7-0E2DF6D9A3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0838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5" name="Line 46">
            <a:extLst>
              <a:ext uri="{FF2B5EF4-FFF2-40B4-BE49-F238E27FC236}">
                <a16:creationId xmlns:a16="http://schemas.microsoft.com/office/drawing/2014/main" xmlns="" id="{C7A4E9B1-C70B-4BEB-9FF6-BEFDF72AB8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5463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6" name="Line 47">
            <a:extLst>
              <a:ext uri="{FF2B5EF4-FFF2-40B4-BE49-F238E27FC236}">
                <a16:creationId xmlns:a16="http://schemas.microsoft.com/office/drawing/2014/main" xmlns="" id="{CA21BC12-05F7-4166-9862-A6A2ABF995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1675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7" name="Line 48">
            <a:extLst>
              <a:ext uri="{FF2B5EF4-FFF2-40B4-BE49-F238E27FC236}">
                <a16:creationId xmlns:a16="http://schemas.microsoft.com/office/drawing/2014/main" xmlns="" id="{4614D032-E529-48E2-922D-F1DDD0964A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30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8" name="Line 49">
            <a:extLst>
              <a:ext uri="{FF2B5EF4-FFF2-40B4-BE49-F238E27FC236}">
                <a16:creationId xmlns:a16="http://schemas.microsoft.com/office/drawing/2014/main" xmlns="" id="{5CF4377C-6E1C-483B-BF4E-629E521E2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295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9" name="Line 50">
            <a:extLst>
              <a:ext uri="{FF2B5EF4-FFF2-40B4-BE49-F238E27FC236}">
                <a16:creationId xmlns:a16="http://schemas.microsoft.com/office/drawing/2014/main" xmlns="" id="{74F2F236-B126-48A4-93F2-1346F113D9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63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0" name="Line 51">
            <a:extLst>
              <a:ext uri="{FF2B5EF4-FFF2-40B4-BE49-F238E27FC236}">
                <a16:creationId xmlns:a16="http://schemas.microsoft.com/office/drawing/2014/main" xmlns="" id="{61574CCD-3BB3-4549-8423-2A82A1F74E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3788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1" name="Line 52">
            <a:extLst>
              <a:ext uri="{FF2B5EF4-FFF2-40B4-BE49-F238E27FC236}">
                <a16:creationId xmlns:a16="http://schemas.microsoft.com/office/drawing/2014/main" xmlns="" id="{631C5A1B-6026-4547-A90C-EE832ED352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2" name="Line 53">
            <a:extLst>
              <a:ext uri="{FF2B5EF4-FFF2-40B4-BE49-F238E27FC236}">
                <a16:creationId xmlns:a16="http://schemas.microsoft.com/office/drawing/2014/main" xmlns="" id="{26AED798-F160-41E3-8FBD-04306DF315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6213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3" name="Line 54">
            <a:extLst>
              <a:ext uri="{FF2B5EF4-FFF2-40B4-BE49-F238E27FC236}">
                <a16:creationId xmlns:a16="http://schemas.microsoft.com/office/drawing/2014/main" xmlns="" id="{A7C47313-19B7-4D27-A291-92404423F0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1275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4" name="Line 55">
            <a:extLst>
              <a:ext uri="{FF2B5EF4-FFF2-40B4-BE49-F238E27FC236}">
                <a16:creationId xmlns:a16="http://schemas.microsoft.com/office/drawing/2014/main" xmlns="" id="{74BBB31B-180D-4BC0-9385-67EE391C9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7488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5" name="Line 56">
            <a:extLst>
              <a:ext uri="{FF2B5EF4-FFF2-40B4-BE49-F238E27FC236}">
                <a16:creationId xmlns:a16="http://schemas.microsoft.com/office/drawing/2014/main" xmlns="" id="{03DC4B09-2B25-4059-A2BC-E953FA791E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2113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6" name="Line 57">
            <a:extLst>
              <a:ext uri="{FF2B5EF4-FFF2-40B4-BE49-F238E27FC236}">
                <a16:creationId xmlns:a16="http://schemas.microsoft.com/office/drawing/2014/main" xmlns="" id="{C0D84E8C-7799-4B87-B2DF-2317969C95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8325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7" name="Line 58">
            <a:extLst>
              <a:ext uri="{FF2B5EF4-FFF2-40B4-BE49-F238E27FC236}">
                <a16:creationId xmlns:a16="http://schemas.microsoft.com/office/drawing/2014/main" xmlns="" id="{3772785A-EE4D-4033-BDC1-E9CAC29838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295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8" name="Line 59">
            <a:extLst>
              <a:ext uri="{FF2B5EF4-FFF2-40B4-BE49-F238E27FC236}">
                <a16:creationId xmlns:a16="http://schemas.microsoft.com/office/drawing/2014/main" xmlns="" id="{85F8B501-1CB3-4A8E-A249-EF57AE1E6A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960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9" name="Line 60">
            <a:extLst>
              <a:ext uri="{FF2B5EF4-FFF2-40B4-BE49-F238E27FC236}">
                <a16:creationId xmlns:a16="http://schemas.microsoft.com/office/drawing/2014/main" xmlns="" id="{52AB8CBF-BFC9-4C92-ACEF-BE897AE1F4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5813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0" name="Line 61">
            <a:extLst>
              <a:ext uri="{FF2B5EF4-FFF2-40B4-BE49-F238E27FC236}">
                <a16:creationId xmlns:a16="http://schemas.microsoft.com/office/drawing/2014/main" xmlns="" id="{863FF92D-EA86-45D2-AE57-D422A1D07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0438" y="5524500"/>
            <a:ext cx="1587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1" name="Line 62">
            <a:extLst>
              <a:ext uri="{FF2B5EF4-FFF2-40B4-BE49-F238E27FC236}">
                <a16:creationId xmlns:a16="http://schemas.microsoft.com/office/drawing/2014/main" xmlns="" id="{9AD040E2-4B5E-45E7-B325-974CDFBC76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6650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2" name="Line 63">
            <a:extLst>
              <a:ext uri="{FF2B5EF4-FFF2-40B4-BE49-F238E27FC236}">
                <a16:creationId xmlns:a16="http://schemas.microsoft.com/office/drawing/2014/main" xmlns="" id="{C947A1B3-6FD7-45C7-84ED-6E71F8D15D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1275" y="5524500"/>
            <a:ext cx="1588" cy="3810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3" name="Line 64">
            <a:extLst>
              <a:ext uri="{FF2B5EF4-FFF2-40B4-BE49-F238E27FC236}">
                <a16:creationId xmlns:a16="http://schemas.microsoft.com/office/drawing/2014/main" xmlns="" id="{3DF073A7-96E3-4A09-81D5-6EA3881B2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5562600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4" name="Line 65">
            <a:extLst>
              <a:ext uri="{FF2B5EF4-FFF2-40B4-BE49-F238E27FC236}">
                <a16:creationId xmlns:a16="http://schemas.microsoft.com/office/drawing/2014/main" xmlns="" id="{84B38947-C011-498E-A427-A4793E346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5370513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5" name="Line 66">
            <a:extLst>
              <a:ext uri="{FF2B5EF4-FFF2-40B4-BE49-F238E27FC236}">
                <a16:creationId xmlns:a16="http://schemas.microsoft.com/office/drawing/2014/main" xmlns="" id="{4DCCFFB9-8D2C-4AEE-AB4C-0611DC05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5178425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6" name="Line 67">
            <a:extLst>
              <a:ext uri="{FF2B5EF4-FFF2-40B4-BE49-F238E27FC236}">
                <a16:creationId xmlns:a16="http://schemas.microsoft.com/office/drawing/2014/main" xmlns="" id="{C66B210D-AADD-4098-A608-D1860B4EF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4984750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7" name="Line 68">
            <a:extLst>
              <a:ext uri="{FF2B5EF4-FFF2-40B4-BE49-F238E27FC236}">
                <a16:creationId xmlns:a16="http://schemas.microsoft.com/office/drawing/2014/main" xmlns="" id="{CC2921C8-52D5-4840-B519-913131B82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4792663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8" name="Line 69">
            <a:extLst>
              <a:ext uri="{FF2B5EF4-FFF2-40B4-BE49-F238E27FC236}">
                <a16:creationId xmlns:a16="http://schemas.microsoft.com/office/drawing/2014/main" xmlns="" id="{8F2166D9-9364-4B0C-974C-1FBA8D5A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4600575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29" name="Line 70">
            <a:extLst>
              <a:ext uri="{FF2B5EF4-FFF2-40B4-BE49-F238E27FC236}">
                <a16:creationId xmlns:a16="http://schemas.microsoft.com/office/drawing/2014/main" xmlns="" id="{C3A6D592-EDCE-4DB1-9FE0-D9D507AE1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4598988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30" name="Line 71">
            <a:extLst>
              <a:ext uri="{FF2B5EF4-FFF2-40B4-BE49-F238E27FC236}">
                <a16:creationId xmlns:a16="http://schemas.microsoft.com/office/drawing/2014/main" xmlns="" id="{220B57C8-AE24-4396-9208-6BDE7745B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4406900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31" name="Line 72">
            <a:extLst>
              <a:ext uri="{FF2B5EF4-FFF2-40B4-BE49-F238E27FC236}">
                <a16:creationId xmlns:a16="http://schemas.microsoft.com/office/drawing/2014/main" xmlns="" id="{0F424403-3BC9-4E5D-B589-305990768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4214813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32" name="Line 73">
            <a:extLst>
              <a:ext uri="{FF2B5EF4-FFF2-40B4-BE49-F238E27FC236}">
                <a16:creationId xmlns:a16="http://schemas.microsoft.com/office/drawing/2014/main" xmlns="" id="{497FAE1F-728F-4BD9-A9BE-CF4A2ACED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4021138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33" name="Line 74">
            <a:extLst>
              <a:ext uri="{FF2B5EF4-FFF2-40B4-BE49-F238E27FC236}">
                <a16:creationId xmlns:a16="http://schemas.microsoft.com/office/drawing/2014/main" xmlns="" id="{23D3A543-9817-4E1D-A74B-8467E1367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3829050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34" name="Line 75">
            <a:extLst>
              <a:ext uri="{FF2B5EF4-FFF2-40B4-BE49-F238E27FC236}">
                <a16:creationId xmlns:a16="http://schemas.microsoft.com/office/drawing/2014/main" xmlns="" id="{3A86BFDB-44ED-4FEB-B100-5958E7FAA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3636963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35" name="Line 76">
            <a:extLst>
              <a:ext uri="{FF2B5EF4-FFF2-40B4-BE49-F238E27FC236}">
                <a16:creationId xmlns:a16="http://schemas.microsoft.com/office/drawing/2014/main" xmlns="" id="{E3FFB039-957D-44FA-8C7A-02EC6165D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3636963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36" name="Line 77">
            <a:extLst>
              <a:ext uri="{FF2B5EF4-FFF2-40B4-BE49-F238E27FC236}">
                <a16:creationId xmlns:a16="http://schemas.microsoft.com/office/drawing/2014/main" xmlns="" id="{A081CABF-A05F-488F-B6C1-0AFD915A4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3444875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37" name="Line 78">
            <a:extLst>
              <a:ext uri="{FF2B5EF4-FFF2-40B4-BE49-F238E27FC236}">
                <a16:creationId xmlns:a16="http://schemas.microsoft.com/office/drawing/2014/main" xmlns="" id="{48EC9785-F833-4AD9-86B7-F94127EED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3251200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38" name="Line 79">
            <a:extLst>
              <a:ext uri="{FF2B5EF4-FFF2-40B4-BE49-F238E27FC236}">
                <a16:creationId xmlns:a16="http://schemas.microsoft.com/office/drawing/2014/main" xmlns="" id="{7266BDFF-61A2-4690-8E3D-79C2C803C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3059113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39" name="Line 80">
            <a:extLst>
              <a:ext uri="{FF2B5EF4-FFF2-40B4-BE49-F238E27FC236}">
                <a16:creationId xmlns:a16="http://schemas.microsoft.com/office/drawing/2014/main" xmlns="" id="{E4D82024-5CC2-4551-B3D1-DE1658116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865438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40" name="Line 81">
            <a:extLst>
              <a:ext uri="{FF2B5EF4-FFF2-40B4-BE49-F238E27FC236}">
                <a16:creationId xmlns:a16="http://schemas.microsoft.com/office/drawing/2014/main" xmlns="" id="{DA12C53B-8A56-4070-8EBE-586C6072A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673350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41" name="Line 82">
            <a:extLst>
              <a:ext uri="{FF2B5EF4-FFF2-40B4-BE49-F238E27FC236}">
                <a16:creationId xmlns:a16="http://schemas.microsoft.com/office/drawing/2014/main" xmlns="" id="{64E04961-B5F0-49A5-8BE7-6CA88A940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673350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42" name="Line 83">
            <a:extLst>
              <a:ext uri="{FF2B5EF4-FFF2-40B4-BE49-F238E27FC236}">
                <a16:creationId xmlns:a16="http://schemas.microsoft.com/office/drawing/2014/main" xmlns="" id="{E74EDD32-AD58-4F01-87E8-0EF8EE3A4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481263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43" name="Line 84">
            <a:extLst>
              <a:ext uri="{FF2B5EF4-FFF2-40B4-BE49-F238E27FC236}">
                <a16:creationId xmlns:a16="http://schemas.microsoft.com/office/drawing/2014/main" xmlns="" id="{49D89289-CC13-4991-93D2-7B1F3BC53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287588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44" name="Line 85">
            <a:extLst>
              <a:ext uri="{FF2B5EF4-FFF2-40B4-BE49-F238E27FC236}">
                <a16:creationId xmlns:a16="http://schemas.microsoft.com/office/drawing/2014/main" xmlns="" id="{026AC473-5139-4005-9D99-3E3AAAC2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095500"/>
            <a:ext cx="55563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45" name="Line 86">
            <a:extLst>
              <a:ext uri="{FF2B5EF4-FFF2-40B4-BE49-F238E27FC236}">
                <a16:creationId xmlns:a16="http://schemas.microsoft.com/office/drawing/2014/main" xmlns="" id="{C1597AB1-551F-419C-8B1D-05A70CBA9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1903413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46" name="Line 87">
            <a:extLst>
              <a:ext uri="{FF2B5EF4-FFF2-40B4-BE49-F238E27FC236}">
                <a16:creationId xmlns:a16="http://schemas.microsoft.com/office/drawing/2014/main" xmlns="" id="{2DF76621-C7A2-4581-97D5-74D3CFF1C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1709738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47" name="Line 88">
            <a:extLst>
              <a:ext uri="{FF2B5EF4-FFF2-40B4-BE49-F238E27FC236}">
                <a16:creationId xmlns:a16="http://schemas.microsoft.com/office/drawing/2014/main" xmlns="" id="{B3B5F276-E879-4B4A-8FE0-30AD9F0D0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1709738"/>
            <a:ext cx="55563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xmlns="" id="{71B2DC17-A40E-447F-9910-90350B84FFA8}"/>
              </a:ext>
            </a:extLst>
          </p:cNvPr>
          <p:cNvSpPr>
            <a:spLocks/>
          </p:cNvSpPr>
          <p:nvPr/>
        </p:nvSpPr>
        <p:spPr bwMode="auto">
          <a:xfrm>
            <a:off x="2406650" y="1882775"/>
            <a:ext cx="4427538" cy="3660775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794" y="8936"/>
              </a:cxn>
              <a:cxn ang="0">
                <a:pos x="1604" y="8359"/>
              </a:cxn>
              <a:cxn ang="0">
                <a:pos x="2414" y="7062"/>
              </a:cxn>
              <a:cxn ang="0">
                <a:pos x="3208" y="4756"/>
              </a:cxn>
              <a:cxn ang="0">
                <a:pos x="4002" y="1970"/>
              </a:cxn>
              <a:cxn ang="0">
                <a:pos x="4813" y="0"/>
              </a:cxn>
              <a:cxn ang="0">
                <a:pos x="5621" y="0"/>
              </a:cxn>
              <a:cxn ang="0">
                <a:pos x="6415" y="1970"/>
              </a:cxn>
              <a:cxn ang="0">
                <a:pos x="7226" y="4756"/>
              </a:cxn>
              <a:cxn ang="0">
                <a:pos x="8019" y="7062"/>
              </a:cxn>
              <a:cxn ang="0">
                <a:pos x="8830" y="8359"/>
              </a:cxn>
              <a:cxn ang="0">
                <a:pos x="9624" y="8936"/>
              </a:cxn>
              <a:cxn ang="0">
                <a:pos x="10434" y="9128"/>
              </a:cxn>
            </a:cxnLst>
            <a:rect l="0" t="0" r="r" b="b"/>
            <a:pathLst>
              <a:path w="10434" h="9128">
                <a:moveTo>
                  <a:pt x="0" y="9128"/>
                </a:moveTo>
                <a:lnTo>
                  <a:pt x="794" y="8936"/>
                </a:lnTo>
                <a:lnTo>
                  <a:pt x="1604" y="8359"/>
                </a:lnTo>
                <a:lnTo>
                  <a:pt x="2414" y="7062"/>
                </a:lnTo>
                <a:lnTo>
                  <a:pt x="3208" y="4756"/>
                </a:lnTo>
                <a:lnTo>
                  <a:pt x="4002" y="1970"/>
                </a:lnTo>
                <a:lnTo>
                  <a:pt x="4813" y="0"/>
                </a:lnTo>
                <a:lnTo>
                  <a:pt x="5621" y="0"/>
                </a:lnTo>
                <a:lnTo>
                  <a:pt x="6415" y="1970"/>
                </a:lnTo>
                <a:lnTo>
                  <a:pt x="7226" y="4756"/>
                </a:lnTo>
                <a:lnTo>
                  <a:pt x="8019" y="7062"/>
                </a:lnTo>
                <a:lnTo>
                  <a:pt x="8830" y="8359"/>
                </a:lnTo>
                <a:lnTo>
                  <a:pt x="9624" y="8936"/>
                </a:lnTo>
                <a:lnTo>
                  <a:pt x="10434" y="9128"/>
                </a:lnTo>
              </a:path>
            </a:pathLst>
          </a:custGeom>
          <a:noFill/>
          <a:ln w="28575">
            <a:solidFill>
              <a:srgbClr val="000099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A0A95AED-F72A-4703-83E0-73FFC499E511}"/>
              </a:ext>
            </a:extLst>
          </p:cNvPr>
          <p:cNvSpPr txBox="1"/>
          <p:nvPr/>
        </p:nvSpPr>
        <p:spPr>
          <a:xfrm>
            <a:off x="1000125" y="285750"/>
            <a:ext cx="7500938" cy="708025"/>
          </a:xfrm>
          <a:prstGeom prst="rect">
            <a:avLst/>
          </a:prstGeom>
          <a:noFill/>
          <a:effectLst>
            <a:outerShdw dist="38100" dir="13500000" algn="br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Distribuição estimada de crianças de 7 a 10 anos, segundo sua estatura, Butantã,São Paulo, em 1992 e 2000.</a:t>
            </a:r>
          </a:p>
        </p:txBody>
      </p:sp>
      <p:sp>
        <p:nvSpPr>
          <p:cNvPr id="41050" name="CaixaDeTexto 94">
            <a:extLst>
              <a:ext uri="{FF2B5EF4-FFF2-40B4-BE49-F238E27FC236}">
                <a16:creationId xmlns:a16="http://schemas.microsoft.com/office/drawing/2014/main" xmlns="" id="{80033840-2247-4934-AE2F-3A5EF765D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5929313"/>
            <a:ext cx="427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/>
              <a:t>Escore Z de estatura</a:t>
            </a:r>
          </a:p>
        </p:txBody>
      </p:sp>
      <p:sp>
        <p:nvSpPr>
          <p:cNvPr id="41051" name="CaixaDeTexto 95">
            <a:extLst>
              <a:ext uri="{FF2B5EF4-FFF2-40B4-BE49-F238E27FC236}">
                <a16:creationId xmlns:a16="http://schemas.microsoft.com/office/drawing/2014/main" xmlns="" id="{8003BFE3-B7F1-4DDC-9CF1-3CC1FA4BF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211263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Distribuição </a:t>
            </a:r>
          </a:p>
          <a:p>
            <a:pPr eaLnBrk="1" hangingPunct="1"/>
            <a:r>
              <a:rPr lang="pt-BR" altLang="pt-BR" b="1"/>
              <a:t>em %</a:t>
            </a:r>
          </a:p>
        </p:txBody>
      </p:sp>
      <p:sp>
        <p:nvSpPr>
          <p:cNvPr id="41052" name="CaixaDeTexto 96">
            <a:extLst>
              <a:ext uri="{FF2B5EF4-FFF2-40B4-BE49-F238E27FC236}">
                <a16:creationId xmlns:a16="http://schemas.microsoft.com/office/drawing/2014/main" xmlns="" id="{47D3998E-8049-4B0B-B559-B93D67324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48761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/>
              <a:t>15</a:t>
            </a:r>
          </a:p>
        </p:txBody>
      </p:sp>
      <p:sp>
        <p:nvSpPr>
          <p:cNvPr id="41053" name="CaixaDeTexto 97">
            <a:extLst>
              <a:ext uri="{FF2B5EF4-FFF2-40B4-BE49-F238E27FC236}">
                <a16:creationId xmlns:a16="http://schemas.microsoft.com/office/drawing/2014/main" xmlns="" id="{25FABBAB-145D-47D4-AEF9-79763DC5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452813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/>
              <a:t>10</a:t>
            </a:r>
          </a:p>
        </p:txBody>
      </p:sp>
      <p:sp>
        <p:nvSpPr>
          <p:cNvPr id="41054" name="CaixaDeTexto 98">
            <a:extLst>
              <a:ext uri="{FF2B5EF4-FFF2-40B4-BE49-F238E27FC236}">
                <a16:creationId xmlns:a16="http://schemas.microsoft.com/office/drawing/2014/main" xmlns="" id="{D42B91F3-0564-4817-916B-CB226C45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4164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/>
              <a:t>5</a:t>
            </a:r>
          </a:p>
        </p:txBody>
      </p:sp>
      <p:sp>
        <p:nvSpPr>
          <p:cNvPr id="41055" name="CaixaDeTexto 99">
            <a:extLst>
              <a:ext uri="{FF2B5EF4-FFF2-40B4-BE49-F238E27FC236}">
                <a16:creationId xmlns:a16="http://schemas.microsoft.com/office/drawing/2014/main" xmlns="" id="{8E5AE6DA-9EB0-4237-B958-AFAC82E0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3054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/>
              <a:t>0</a:t>
            </a:r>
          </a:p>
        </p:txBody>
      </p: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xmlns="" id="{A3434B06-9E82-45D7-91D8-46A216C70C19}"/>
              </a:ext>
            </a:extLst>
          </p:cNvPr>
          <p:cNvCxnSpPr/>
          <p:nvPr/>
        </p:nvCxnSpPr>
        <p:spPr>
          <a:xfrm rot="5400000">
            <a:off x="2794000" y="3740150"/>
            <a:ext cx="3716338" cy="1588"/>
          </a:xfrm>
          <a:prstGeom prst="line">
            <a:avLst/>
          </a:prstGeom>
          <a:ln w="28575">
            <a:solidFill>
              <a:srgbClr val="000099"/>
            </a:solidFill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>
            <a:extLst>
              <a:ext uri="{FF2B5EF4-FFF2-40B4-BE49-F238E27FC236}">
                <a16:creationId xmlns:a16="http://schemas.microsoft.com/office/drawing/2014/main" xmlns="" id="{B6755004-D564-4008-9A06-42B4829037D4}"/>
              </a:ext>
            </a:extLst>
          </p:cNvPr>
          <p:cNvSpPr txBox="1"/>
          <p:nvPr/>
        </p:nvSpPr>
        <p:spPr>
          <a:xfrm>
            <a:off x="5286375" y="2500313"/>
            <a:ext cx="1071563" cy="33813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solidFill>
                  <a:srgbClr val="000099"/>
                </a:solidFill>
                <a:latin typeface="Arial" charset="0"/>
              </a:rPr>
              <a:t>2000**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xmlns="" id="{FB720119-0511-4D1C-A1C3-36D2A5B9934E}"/>
              </a:ext>
            </a:extLst>
          </p:cNvPr>
          <p:cNvSpPr txBox="1"/>
          <p:nvPr/>
        </p:nvSpPr>
        <p:spPr>
          <a:xfrm>
            <a:off x="2571750" y="2571750"/>
            <a:ext cx="1071563" cy="338138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rgbClr val="0099FF"/>
                </a:solidFill>
                <a:latin typeface="Arial" charset="0"/>
              </a:rPr>
              <a:t>1992*</a:t>
            </a:r>
          </a:p>
        </p:txBody>
      </p: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xmlns="" id="{55BD21EC-B02A-4179-BA93-4C4BE8239EBF}"/>
              </a:ext>
            </a:extLst>
          </p:cNvPr>
          <p:cNvCxnSpPr/>
          <p:nvPr/>
        </p:nvCxnSpPr>
        <p:spPr>
          <a:xfrm>
            <a:off x="3214688" y="2786063"/>
            <a:ext cx="500062" cy="357187"/>
          </a:xfrm>
          <a:prstGeom prst="straightConnector1">
            <a:avLst/>
          </a:prstGeom>
          <a:ln w="12700">
            <a:solidFill>
              <a:srgbClr val="0099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de seta reta 118">
            <a:extLst>
              <a:ext uri="{FF2B5EF4-FFF2-40B4-BE49-F238E27FC236}">
                <a16:creationId xmlns:a16="http://schemas.microsoft.com/office/drawing/2014/main" xmlns="" id="{71682A92-426F-4B16-B8A6-AF3D01B25329}"/>
              </a:ext>
            </a:extLst>
          </p:cNvPr>
          <p:cNvCxnSpPr/>
          <p:nvPr/>
        </p:nvCxnSpPr>
        <p:spPr>
          <a:xfrm rot="5400000">
            <a:off x="5332413" y="2714625"/>
            <a:ext cx="285750" cy="28575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1" name="CaixaDeTexto 119">
            <a:extLst>
              <a:ext uri="{FF2B5EF4-FFF2-40B4-BE49-F238E27FC236}">
                <a16:creationId xmlns:a16="http://schemas.microsoft.com/office/drawing/2014/main" xmlns="" id="{1E6E585D-A6D7-4C34-8C61-E15F867B3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6438900"/>
            <a:ext cx="428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>
                <a:solidFill>
                  <a:srgbClr val="FFFF99"/>
                </a:solidFill>
              </a:rPr>
              <a:t>*Gallo &amp; Leone, 1992; **Medeiros &amp; Leone, 2001</a:t>
            </a:r>
          </a:p>
        </p:txBody>
      </p:sp>
      <p:sp>
        <p:nvSpPr>
          <p:cNvPr id="41062" name="CaixaDeTexto 104">
            <a:extLst>
              <a:ext uri="{FF2B5EF4-FFF2-40B4-BE49-F238E27FC236}">
                <a16:creationId xmlns:a16="http://schemas.microsoft.com/office/drawing/2014/main" xmlns="" id="{182D609A-5AED-45CD-A25F-3614443BC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55594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0</a:t>
            </a:r>
          </a:p>
        </p:txBody>
      </p:sp>
      <p:sp>
        <p:nvSpPr>
          <p:cNvPr id="41063" name="CaixaDeTexto 105">
            <a:extLst>
              <a:ext uri="{FF2B5EF4-FFF2-40B4-BE49-F238E27FC236}">
                <a16:creationId xmlns:a16="http://schemas.microsoft.com/office/drawing/2014/main" xmlns="" id="{67183833-F4DC-4752-A927-834842113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5721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</a:p>
        </p:txBody>
      </p:sp>
      <p:sp>
        <p:nvSpPr>
          <p:cNvPr id="41064" name="CaixaDeTexto 106">
            <a:extLst>
              <a:ext uri="{FF2B5EF4-FFF2-40B4-BE49-F238E27FC236}">
                <a16:creationId xmlns:a16="http://schemas.microsoft.com/office/drawing/2014/main" xmlns="" id="{7FD588BD-1BEF-4557-9CC6-3FE5445D1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5584825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4</a:t>
            </a:r>
          </a:p>
        </p:txBody>
      </p:sp>
      <p:sp>
        <p:nvSpPr>
          <p:cNvPr id="41065" name="CaixaDeTexto 107">
            <a:extLst>
              <a:ext uri="{FF2B5EF4-FFF2-40B4-BE49-F238E27FC236}">
                <a16:creationId xmlns:a16="http://schemas.microsoft.com/office/drawing/2014/main" xmlns="" id="{F538C886-2B02-4EC9-95CD-C0B710A24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55721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- 2</a:t>
            </a:r>
          </a:p>
        </p:txBody>
      </p:sp>
      <p:sp>
        <p:nvSpPr>
          <p:cNvPr id="41066" name="CaixaDeTexto 108">
            <a:extLst>
              <a:ext uri="{FF2B5EF4-FFF2-40B4-BE49-F238E27FC236}">
                <a16:creationId xmlns:a16="http://schemas.microsoft.com/office/drawing/2014/main" xmlns="" id="{28DB46AF-07E5-4D20-96F0-4F21E256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5721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- 4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upo 6">
            <a:extLst>
              <a:ext uri="{FF2B5EF4-FFF2-40B4-BE49-F238E27FC236}">
                <a16:creationId xmlns:a16="http://schemas.microsoft.com/office/drawing/2014/main" xmlns="" id="{7469B656-BF53-48C6-8DC2-9DF7D0685539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144000" cy="6888163"/>
            <a:chOff x="-32" y="0"/>
            <a:chExt cx="9144064" cy="688918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E1009535-B2B1-4D45-8486-13E1C5CF2D57}"/>
                </a:ext>
              </a:extLst>
            </p:cNvPr>
            <p:cNvSpPr/>
            <p:nvPr/>
          </p:nvSpPr>
          <p:spPr>
            <a:xfrm>
              <a:off x="-32" y="14289"/>
              <a:ext cx="4429156" cy="6874897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4C7C5996-43B9-418B-8EFB-4251BF96793D}"/>
                </a:ext>
              </a:extLst>
            </p:cNvPr>
            <p:cNvSpPr/>
            <p:nvPr/>
          </p:nvSpPr>
          <p:spPr>
            <a:xfrm>
              <a:off x="4429124" y="0"/>
              <a:ext cx="4714908" cy="6874896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58" name="Retângulo 157">
            <a:extLst>
              <a:ext uri="{FF2B5EF4-FFF2-40B4-BE49-F238E27FC236}">
                <a16:creationId xmlns:a16="http://schemas.microsoft.com/office/drawing/2014/main" xmlns="" id="{083EDFEE-6EED-495B-A480-C12FD2E08EFC}"/>
              </a:ext>
            </a:extLst>
          </p:cNvPr>
          <p:cNvSpPr/>
          <p:nvPr/>
        </p:nvSpPr>
        <p:spPr>
          <a:xfrm>
            <a:off x="4357688" y="214313"/>
            <a:ext cx="4429125" cy="6357937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xmlns="" id="{DD1D5593-8E12-443E-AF6F-95400E7D4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571500"/>
            <a:ext cx="3406775" cy="2474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89" name="Line 6">
            <a:extLst>
              <a:ext uri="{FF2B5EF4-FFF2-40B4-BE49-F238E27FC236}">
                <a16:creationId xmlns:a16="http://schemas.microsoft.com/office/drawing/2014/main" xmlns="" id="{246F9880-F921-47FE-A2D0-D06090F37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571500"/>
            <a:ext cx="340677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90" name="Line 7">
            <a:extLst>
              <a:ext uri="{FF2B5EF4-FFF2-40B4-BE49-F238E27FC236}">
                <a16:creationId xmlns:a16="http://schemas.microsoft.com/office/drawing/2014/main" xmlns="" id="{F6C8C028-871C-424E-B514-2B40047D5D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4013" y="571500"/>
            <a:ext cx="1587" cy="24749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xmlns="" id="{DB8B90EF-3FED-480F-9BB6-1F4CC92BA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67550" y="571500"/>
            <a:ext cx="1588" cy="2474913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xmlns="" id="{92F9907C-F664-483C-88E9-3AF66C45B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9500" y="571500"/>
            <a:ext cx="1588" cy="2474913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xmlns="" id="{F9FDD555-8C7D-43CB-8F27-31980C5D0B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1450" y="571500"/>
            <a:ext cx="1588" cy="2474913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xmlns="" id="{344994D6-859C-4229-B9C0-284BD89B5B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4988" y="571500"/>
            <a:ext cx="1587" cy="2474913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1995" name="Line 12">
            <a:extLst>
              <a:ext uri="{FF2B5EF4-FFF2-40B4-BE49-F238E27FC236}">
                <a16:creationId xmlns:a16="http://schemas.microsoft.com/office/drawing/2014/main" xmlns="" id="{D26F54CB-EA2E-4F45-9248-3E812369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4013" y="571500"/>
            <a:ext cx="1587" cy="2474913"/>
          </a:xfrm>
          <a:prstGeom prst="line">
            <a:avLst/>
          </a:prstGeom>
          <a:noFill/>
          <a:ln w="4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xmlns="" id="{D43468F3-0E79-4ED1-A182-EFAEEB0EAC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2063" y="571500"/>
            <a:ext cx="1587" cy="2474913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062" name="Line 14">
            <a:extLst>
              <a:ext uri="{FF2B5EF4-FFF2-40B4-BE49-F238E27FC236}">
                <a16:creationId xmlns:a16="http://schemas.microsoft.com/office/drawing/2014/main" xmlns="" id="{BF2EC52D-42AD-4E2E-93E6-3A1F97546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0113" y="571500"/>
            <a:ext cx="1587" cy="2474913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xmlns="" id="{7092F603-B5D9-4DDD-8958-94D010881C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8163" y="571500"/>
            <a:ext cx="1587" cy="2474913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064" name="Line 16">
            <a:extLst>
              <a:ext uri="{FF2B5EF4-FFF2-40B4-BE49-F238E27FC236}">
                <a16:creationId xmlns:a16="http://schemas.microsoft.com/office/drawing/2014/main" xmlns="" id="{2B8CC7AF-6DD0-4DCB-84F2-8CB7E3EA48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625" y="571500"/>
            <a:ext cx="1588" cy="2474913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xmlns="" id="{FD03AF54-2AD2-4616-A009-51FCE58B2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2427288"/>
            <a:ext cx="3406775" cy="15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xmlns="" id="{EB0528E4-1D32-4F27-88CF-C88E181A0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808163"/>
            <a:ext cx="3406775" cy="15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067" name="Line 19">
            <a:extLst>
              <a:ext uri="{FF2B5EF4-FFF2-40B4-BE49-F238E27FC236}">
                <a16:creationId xmlns:a16="http://schemas.microsoft.com/office/drawing/2014/main" xmlns="" id="{229C73E5-8410-4697-8BE7-F9011DDA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190625"/>
            <a:ext cx="3406775" cy="15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2003" name="Line 20">
            <a:extLst>
              <a:ext uri="{FF2B5EF4-FFF2-40B4-BE49-F238E27FC236}">
                <a16:creationId xmlns:a16="http://schemas.microsoft.com/office/drawing/2014/main" xmlns="" id="{8861978E-1750-4D85-AF10-0D780EF35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571500"/>
            <a:ext cx="1588" cy="24749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04" name="Line 21">
            <a:extLst>
              <a:ext uri="{FF2B5EF4-FFF2-40B4-BE49-F238E27FC236}">
                <a16:creationId xmlns:a16="http://schemas.microsoft.com/office/drawing/2014/main" xmlns="" id="{18F306CE-2C43-457E-B3F9-41AA21610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7400" y="571500"/>
            <a:ext cx="1588" cy="24749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05" name="Line 22">
            <a:extLst>
              <a:ext uri="{FF2B5EF4-FFF2-40B4-BE49-F238E27FC236}">
                <a16:creationId xmlns:a16="http://schemas.microsoft.com/office/drawing/2014/main" xmlns="" id="{E5A96E21-CE1C-43F0-952B-1314D700C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3046413"/>
            <a:ext cx="34067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06" name="Line 23">
            <a:extLst>
              <a:ext uri="{FF2B5EF4-FFF2-40B4-BE49-F238E27FC236}">
                <a16:creationId xmlns:a16="http://schemas.microsoft.com/office/drawing/2014/main" xmlns="" id="{35E4CC86-32C9-422A-B39F-BE6B5E53B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571500"/>
            <a:ext cx="340677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72" name="Freeform 24">
            <a:extLst>
              <a:ext uri="{FF2B5EF4-FFF2-40B4-BE49-F238E27FC236}">
                <a16:creationId xmlns:a16="http://schemas.microsoft.com/office/drawing/2014/main" xmlns="" id="{98E548CF-BB3D-4B36-AA46-630EA853B233}"/>
              </a:ext>
            </a:extLst>
          </p:cNvPr>
          <p:cNvSpPr>
            <a:spLocks/>
          </p:cNvSpPr>
          <p:nvPr/>
        </p:nvSpPr>
        <p:spPr bwMode="auto">
          <a:xfrm>
            <a:off x="5446713" y="682625"/>
            <a:ext cx="2319337" cy="2351088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690" y="8936"/>
              </a:cxn>
              <a:cxn ang="0">
                <a:pos x="1394" y="8359"/>
              </a:cxn>
              <a:cxn ang="0">
                <a:pos x="2084" y="7062"/>
              </a:cxn>
              <a:cxn ang="0">
                <a:pos x="2774" y="4756"/>
              </a:cxn>
              <a:cxn ang="0">
                <a:pos x="3477" y="1970"/>
              </a:cxn>
              <a:cxn ang="0">
                <a:pos x="4153" y="0"/>
              </a:cxn>
              <a:cxn ang="0">
                <a:pos x="4843" y="0"/>
              </a:cxn>
              <a:cxn ang="0">
                <a:pos x="5545" y="1970"/>
              </a:cxn>
              <a:cxn ang="0">
                <a:pos x="6235" y="4756"/>
              </a:cxn>
              <a:cxn ang="0">
                <a:pos x="6924" y="7062"/>
              </a:cxn>
              <a:cxn ang="0">
                <a:pos x="7614" y="8359"/>
              </a:cxn>
              <a:cxn ang="0">
                <a:pos x="8304" y="8936"/>
              </a:cxn>
              <a:cxn ang="0">
                <a:pos x="9007" y="9128"/>
              </a:cxn>
            </a:cxnLst>
            <a:rect l="0" t="0" r="r" b="b"/>
            <a:pathLst>
              <a:path w="9007" h="9128">
                <a:moveTo>
                  <a:pt x="0" y="9128"/>
                </a:moveTo>
                <a:lnTo>
                  <a:pt x="690" y="8936"/>
                </a:lnTo>
                <a:lnTo>
                  <a:pt x="1394" y="8359"/>
                </a:lnTo>
                <a:lnTo>
                  <a:pt x="2084" y="7062"/>
                </a:lnTo>
                <a:lnTo>
                  <a:pt x="2774" y="4756"/>
                </a:lnTo>
                <a:lnTo>
                  <a:pt x="3477" y="1970"/>
                </a:lnTo>
                <a:lnTo>
                  <a:pt x="4153" y="0"/>
                </a:lnTo>
                <a:lnTo>
                  <a:pt x="4843" y="0"/>
                </a:lnTo>
                <a:lnTo>
                  <a:pt x="5545" y="1970"/>
                </a:lnTo>
                <a:lnTo>
                  <a:pt x="6235" y="4756"/>
                </a:lnTo>
                <a:lnTo>
                  <a:pt x="6924" y="7062"/>
                </a:lnTo>
                <a:lnTo>
                  <a:pt x="7614" y="8359"/>
                </a:lnTo>
                <a:lnTo>
                  <a:pt x="8304" y="8936"/>
                </a:lnTo>
                <a:lnTo>
                  <a:pt x="9007" y="9128"/>
                </a:lnTo>
              </a:path>
            </a:pathLst>
          </a:custGeom>
          <a:noFill/>
          <a:ln w="38100">
            <a:solidFill>
              <a:srgbClr val="0099FF"/>
            </a:solidFill>
            <a:prstDash val="solid"/>
            <a:round/>
            <a:headEnd/>
            <a:tailEnd/>
          </a:ln>
          <a:effectLst>
            <a:outerShdw blurRad="12700" dist="25400" dir="2700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073" name="Freeform 25">
            <a:extLst>
              <a:ext uri="{FF2B5EF4-FFF2-40B4-BE49-F238E27FC236}">
                <a16:creationId xmlns:a16="http://schemas.microsoft.com/office/drawing/2014/main" xmlns="" id="{0B49D7AF-EA94-4346-8731-D45C4791732C}"/>
              </a:ext>
            </a:extLst>
          </p:cNvPr>
          <p:cNvSpPr>
            <a:spLocks/>
          </p:cNvSpPr>
          <p:nvPr/>
        </p:nvSpPr>
        <p:spPr bwMode="auto">
          <a:xfrm>
            <a:off x="5019675" y="682625"/>
            <a:ext cx="2355850" cy="2351088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703" y="9104"/>
              </a:cxn>
              <a:cxn ang="0">
                <a:pos x="1407" y="8359"/>
              </a:cxn>
              <a:cxn ang="0">
                <a:pos x="2111" y="7062"/>
              </a:cxn>
              <a:cxn ang="0">
                <a:pos x="2815" y="4756"/>
              </a:cxn>
              <a:cxn ang="0">
                <a:pos x="3519" y="1970"/>
              </a:cxn>
              <a:cxn ang="0">
                <a:pos x="4222" y="0"/>
              </a:cxn>
              <a:cxn ang="0">
                <a:pos x="4926" y="0"/>
              </a:cxn>
              <a:cxn ang="0">
                <a:pos x="5630" y="1970"/>
              </a:cxn>
              <a:cxn ang="0">
                <a:pos x="6334" y="4756"/>
              </a:cxn>
              <a:cxn ang="0">
                <a:pos x="7036" y="7062"/>
              </a:cxn>
              <a:cxn ang="0">
                <a:pos x="7740" y="8359"/>
              </a:cxn>
              <a:cxn ang="0">
                <a:pos x="8444" y="8936"/>
              </a:cxn>
              <a:cxn ang="0">
                <a:pos x="9147" y="9128"/>
              </a:cxn>
            </a:cxnLst>
            <a:rect l="0" t="0" r="r" b="b"/>
            <a:pathLst>
              <a:path w="9147" h="9128">
                <a:moveTo>
                  <a:pt x="0" y="9128"/>
                </a:moveTo>
                <a:lnTo>
                  <a:pt x="703" y="9104"/>
                </a:lnTo>
                <a:lnTo>
                  <a:pt x="1407" y="8359"/>
                </a:lnTo>
                <a:lnTo>
                  <a:pt x="2111" y="7062"/>
                </a:lnTo>
                <a:lnTo>
                  <a:pt x="2815" y="4756"/>
                </a:lnTo>
                <a:lnTo>
                  <a:pt x="3519" y="1970"/>
                </a:lnTo>
                <a:lnTo>
                  <a:pt x="4222" y="0"/>
                </a:lnTo>
                <a:lnTo>
                  <a:pt x="4926" y="0"/>
                </a:lnTo>
                <a:lnTo>
                  <a:pt x="5630" y="1970"/>
                </a:lnTo>
                <a:lnTo>
                  <a:pt x="6334" y="4756"/>
                </a:lnTo>
                <a:lnTo>
                  <a:pt x="7036" y="7062"/>
                </a:lnTo>
                <a:lnTo>
                  <a:pt x="7740" y="8359"/>
                </a:lnTo>
                <a:lnTo>
                  <a:pt x="8444" y="8936"/>
                </a:lnTo>
                <a:lnTo>
                  <a:pt x="9147" y="9128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12700" dist="25400" dir="2700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2009" name="Line 26">
            <a:extLst>
              <a:ext uri="{FF2B5EF4-FFF2-40B4-BE49-F238E27FC236}">
                <a16:creationId xmlns:a16="http://schemas.microsoft.com/office/drawing/2014/main" xmlns="" id="{7C677307-391B-4EAC-BF94-C69F42990F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4013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0" name="Line 27">
            <a:extLst>
              <a:ext uri="{FF2B5EF4-FFF2-40B4-BE49-F238E27FC236}">
                <a16:creationId xmlns:a16="http://schemas.microsoft.com/office/drawing/2014/main" xmlns="" id="{6DE68098-793A-499C-91E2-A953A5D511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4988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1" name="Line 28">
            <a:extLst>
              <a:ext uri="{FF2B5EF4-FFF2-40B4-BE49-F238E27FC236}">
                <a16:creationId xmlns:a16="http://schemas.microsoft.com/office/drawing/2014/main" xmlns="" id="{735C0EAC-B732-4AC8-9D2E-4B9D1909FF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67550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2" name="Line 29">
            <a:extLst>
              <a:ext uri="{FF2B5EF4-FFF2-40B4-BE49-F238E27FC236}">
                <a16:creationId xmlns:a16="http://schemas.microsoft.com/office/drawing/2014/main" xmlns="" id="{5F9A2D18-0BF0-43BE-AA0B-88730CB8E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67550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3" name="Line 30">
            <a:extLst>
              <a:ext uri="{FF2B5EF4-FFF2-40B4-BE49-F238E27FC236}">
                <a16:creationId xmlns:a16="http://schemas.microsoft.com/office/drawing/2014/main" xmlns="" id="{3BE45B08-B9EC-47DE-83AC-72FEA4CD4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4" name="Line 31">
            <a:extLst>
              <a:ext uri="{FF2B5EF4-FFF2-40B4-BE49-F238E27FC236}">
                <a16:creationId xmlns:a16="http://schemas.microsoft.com/office/drawing/2014/main" xmlns="" id="{10557A14-5667-44AE-8EC3-ABC0EB1E05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9500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5" name="Line 32">
            <a:extLst>
              <a:ext uri="{FF2B5EF4-FFF2-40B4-BE49-F238E27FC236}">
                <a16:creationId xmlns:a16="http://schemas.microsoft.com/office/drawing/2014/main" xmlns="" id="{0F51EB59-AFA7-4792-A30F-44F8C4E7B4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9500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6" name="Line 33">
            <a:extLst>
              <a:ext uri="{FF2B5EF4-FFF2-40B4-BE49-F238E27FC236}">
                <a16:creationId xmlns:a16="http://schemas.microsoft.com/office/drawing/2014/main" xmlns="" id="{6C04F539-7B95-4192-A9E5-F8BCEB4D67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0475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7" name="Line 34">
            <a:extLst>
              <a:ext uri="{FF2B5EF4-FFF2-40B4-BE49-F238E27FC236}">
                <a16:creationId xmlns:a16="http://schemas.microsoft.com/office/drawing/2014/main" xmlns="" id="{5E3845BB-0EA7-4219-97B7-DA8CB2F0E9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1450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8" name="Line 35">
            <a:extLst>
              <a:ext uri="{FF2B5EF4-FFF2-40B4-BE49-F238E27FC236}">
                <a16:creationId xmlns:a16="http://schemas.microsoft.com/office/drawing/2014/main" xmlns="" id="{C592CA39-D4A4-4EFB-9BF3-2A1CF659BB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1450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9" name="Line 36">
            <a:extLst>
              <a:ext uri="{FF2B5EF4-FFF2-40B4-BE49-F238E27FC236}">
                <a16:creationId xmlns:a16="http://schemas.microsoft.com/office/drawing/2014/main" xmlns="" id="{D3C2F4A4-541A-4576-B6E6-BF8E02502B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425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20" name="Line 37">
            <a:extLst>
              <a:ext uri="{FF2B5EF4-FFF2-40B4-BE49-F238E27FC236}">
                <a16:creationId xmlns:a16="http://schemas.microsoft.com/office/drawing/2014/main" xmlns="" id="{0D671383-7ED3-4922-ADE1-0DCFB916FA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4988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21" name="Line 38">
            <a:extLst>
              <a:ext uri="{FF2B5EF4-FFF2-40B4-BE49-F238E27FC236}">
                <a16:creationId xmlns:a16="http://schemas.microsoft.com/office/drawing/2014/main" xmlns="" id="{9ED22155-FCB7-4801-9A70-671D6F9227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2063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22" name="Line 39">
            <a:extLst>
              <a:ext uri="{FF2B5EF4-FFF2-40B4-BE49-F238E27FC236}">
                <a16:creationId xmlns:a16="http://schemas.microsoft.com/office/drawing/2014/main" xmlns="" id="{2D940055-A809-4299-A72B-6E8C48683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3038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23" name="Line 40">
            <a:extLst>
              <a:ext uri="{FF2B5EF4-FFF2-40B4-BE49-F238E27FC236}">
                <a16:creationId xmlns:a16="http://schemas.microsoft.com/office/drawing/2014/main" xmlns="" id="{E5FD5A59-F765-45EA-B31A-6D8E261F58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4013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24" name="Line 41">
            <a:extLst>
              <a:ext uri="{FF2B5EF4-FFF2-40B4-BE49-F238E27FC236}">
                <a16:creationId xmlns:a16="http://schemas.microsoft.com/office/drawing/2014/main" xmlns="" id="{DA893CBE-1F5A-45D3-9BA9-7189B23A5F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0113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25" name="Line 42">
            <a:extLst>
              <a:ext uri="{FF2B5EF4-FFF2-40B4-BE49-F238E27FC236}">
                <a16:creationId xmlns:a16="http://schemas.microsoft.com/office/drawing/2014/main" xmlns="" id="{C642545F-B4DD-457D-9EE1-E80C7789C5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1088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26" name="Line 43">
            <a:extLst>
              <a:ext uri="{FF2B5EF4-FFF2-40B4-BE49-F238E27FC236}">
                <a16:creationId xmlns:a16="http://schemas.microsoft.com/office/drawing/2014/main" xmlns="" id="{20A718E3-5FF2-4D57-BEB1-0B87C5B40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2063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27" name="Line 44">
            <a:extLst>
              <a:ext uri="{FF2B5EF4-FFF2-40B4-BE49-F238E27FC236}">
                <a16:creationId xmlns:a16="http://schemas.microsoft.com/office/drawing/2014/main" xmlns="" id="{901025B7-C97E-4E47-8991-B10762AE7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8163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28" name="Line 45">
            <a:extLst>
              <a:ext uri="{FF2B5EF4-FFF2-40B4-BE49-F238E27FC236}">
                <a16:creationId xmlns:a16="http://schemas.microsoft.com/office/drawing/2014/main" xmlns="" id="{556A20FC-0166-48A2-9A21-6D5585DA04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9138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29" name="Line 46">
            <a:extLst>
              <a:ext uri="{FF2B5EF4-FFF2-40B4-BE49-F238E27FC236}">
                <a16:creationId xmlns:a16="http://schemas.microsoft.com/office/drawing/2014/main" xmlns="" id="{F4A01809-E4C2-4701-B828-182979D7CC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0113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30" name="Line 47">
            <a:extLst>
              <a:ext uri="{FF2B5EF4-FFF2-40B4-BE49-F238E27FC236}">
                <a16:creationId xmlns:a16="http://schemas.microsoft.com/office/drawing/2014/main" xmlns="" id="{13C39AEF-13B5-4363-80C0-D9108556AE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625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31" name="Line 48">
            <a:extLst>
              <a:ext uri="{FF2B5EF4-FFF2-40B4-BE49-F238E27FC236}">
                <a16:creationId xmlns:a16="http://schemas.microsoft.com/office/drawing/2014/main" xmlns="" id="{361B0B05-0F0D-421E-88BF-7D74FF82C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3022600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32" name="Line 49">
            <a:extLst>
              <a:ext uri="{FF2B5EF4-FFF2-40B4-BE49-F238E27FC236}">
                <a16:creationId xmlns:a16="http://schemas.microsoft.com/office/drawing/2014/main" xmlns="" id="{22698FCC-A381-428B-9881-52DC28803E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8163" y="3022600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33" name="Line 50">
            <a:extLst>
              <a:ext uri="{FF2B5EF4-FFF2-40B4-BE49-F238E27FC236}">
                <a16:creationId xmlns:a16="http://schemas.microsoft.com/office/drawing/2014/main" xmlns="" id="{CAE551DD-F643-47EF-8FB9-363DD2C2F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3046413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34" name="Line 51">
            <a:extLst>
              <a:ext uri="{FF2B5EF4-FFF2-40B4-BE49-F238E27FC236}">
                <a16:creationId xmlns:a16="http://schemas.microsoft.com/office/drawing/2014/main" xmlns="" id="{F4F878F7-E700-4A11-9BE2-DD04EE488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2922588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35" name="Line 52">
            <a:extLst>
              <a:ext uri="{FF2B5EF4-FFF2-40B4-BE49-F238E27FC236}">
                <a16:creationId xmlns:a16="http://schemas.microsoft.com/office/drawing/2014/main" xmlns="" id="{9B35098D-16D9-4B42-9D29-1F6CF1DE8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2798763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36" name="Line 53">
            <a:extLst>
              <a:ext uri="{FF2B5EF4-FFF2-40B4-BE49-F238E27FC236}">
                <a16:creationId xmlns:a16="http://schemas.microsoft.com/office/drawing/2014/main" xmlns="" id="{04F9384A-C2C9-43A5-B705-68E167593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2674938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37" name="Line 54">
            <a:extLst>
              <a:ext uri="{FF2B5EF4-FFF2-40B4-BE49-F238E27FC236}">
                <a16:creationId xmlns:a16="http://schemas.microsoft.com/office/drawing/2014/main" xmlns="" id="{1C8E10CA-3EBB-42B3-AE84-C37B5DACE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2551113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38" name="Line 55">
            <a:extLst>
              <a:ext uri="{FF2B5EF4-FFF2-40B4-BE49-F238E27FC236}">
                <a16:creationId xmlns:a16="http://schemas.microsoft.com/office/drawing/2014/main" xmlns="" id="{DD4B2FFC-C681-4E99-B96F-5453A4BF3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2427288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39" name="Line 56">
            <a:extLst>
              <a:ext uri="{FF2B5EF4-FFF2-40B4-BE49-F238E27FC236}">
                <a16:creationId xmlns:a16="http://schemas.microsoft.com/office/drawing/2014/main" xmlns="" id="{BAE335E0-1C87-4553-A6EC-50C2B833A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2427288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0" name="Line 57">
            <a:extLst>
              <a:ext uri="{FF2B5EF4-FFF2-40B4-BE49-F238E27FC236}">
                <a16:creationId xmlns:a16="http://schemas.microsoft.com/office/drawing/2014/main" xmlns="" id="{A46AD724-A8D6-4F1D-99FD-2FBB02D4C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2303463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1" name="Line 58">
            <a:extLst>
              <a:ext uri="{FF2B5EF4-FFF2-40B4-BE49-F238E27FC236}">
                <a16:creationId xmlns:a16="http://schemas.microsoft.com/office/drawing/2014/main" xmlns="" id="{AC879E73-0731-4AA0-A761-87F6AEA37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2179638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2" name="Line 59">
            <a:extLst>
              <a:ext uri="{FF2B5EF4-FFF2-40B4-BE49-F238E27FC236}">
                <a16:creationId xmlns:a16="http://schemas.microsoft.com/office/drawing/2014/main" xmlns="" id="{A8DABF73-325B-4FC6-B481-EC6812324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2055813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3" name="Line 60">
            <a:extLst>
              <a:ext uri="{FF2B5EF4-FFF2-40B4-BE49-F238E27FC236}">
                <a16:creationId xmlns:a16="http://schemas.microsoft.com/office/drawing/2014/main" xmlns="" id="{B891F5D9-4EA4-40D2-AE18-6FF52EEF9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933575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4" name="Line 61">
            <a:extLst>
              <a:ext uri="{FF2B5EF4-FFF2-40B4-BE49-F238E27FC236}">
                <a16:creationId xmlns:a16="http://schemas.microsoft.com/office/drawing/2014/main" xmlns="" id="{E09AA286-43B6-4391-A624-5770FAFE8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808163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5" name="Line 62">
            <a:extLst>
              <a:ext uri="{FF2B5EF4-FFF2-40B4-BE49-F238E27FC236}">
                <a16:creationId xmlns:a16="http://schemas.microsoft.com/office/drawing/2014/main" xmlns="" id="{E196B1A8-834C-4183-A68D-29B074C3D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808163"/>
            <a:ext cx="34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6" name="Line 63">
            <a:extLst>
              <a:ext uri="{FF2B5EF4-FFF2-40B4-BE49-F238E27FC236}">
                <a16:creationId xmlns:a16="http://schemas.microsoft.com/office/drawing/2014/main" xmlns="" id="{85CCE291-04BD-4D45-8207-097F55640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685925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7" name="Line 64">
            <a:extLst>
              <a:ext uri="{FF2B5EF4-FFF2-40B4-BE49-F238E27FC236}">
                <a16:creationId xmlns:a16="http://schemas.microsoft.com/office/drawing/2014/main" xmlns="" id="{11E782F8-7028-453C-98E0-A215AA6CD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562100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8" name="Line 65">
            <a:extLst>
              <a:ext uri="{FF2B5EF4-FFF2-40B4-BE49-F238E27FC236}">
                <a16:creationId xmlns:a16="http://schemas.microsoft.com/office/drawing/2014/main" xmlns="" id="{8C1C3665-3701-41A5-8D04-F2F512E3E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438275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9" name="Line 66">
            <a:extLst>
              <a:ext uri="{FF2B5EF4-FFF2-40B4-BE49-F238E27FC236}">
                <a16:creationId xmlns:a16="http://schemas.microsoft.com/office/drawing/2014/main" xmlns="" id="{FEAAE811-D118-4233-805A-969094EA6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314450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50" name="Line 67">
            <a:extLst>
              <a:ext uri="{FF2B5EF4-FFF2-40B4-BE49-F238E27FC236}">
                <a16:creationId xmlns:a16="http://schemas.microsoft.com/office/drawing/2014/main" xmlns="" id="{DCB10C87-3D1B-42D9-90B8-558C3588B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190625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51" name="Line 68">
            <a:extLst>
              <a:ext uri="{FF2B5EF4-FFF2-40B4-BE49-F238E27FC236}">
                <a16:creationId xmlns:a16="http://schemas.microsoft.com/office/drawing/2014/main" xmlns="" id="{E4B7B31C-1E81-45E0-A64C-292258F93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190625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52" name="Line 69">
            <a:extLst>
              <a:ext uri="{FF2B5EF4-FFF2-40B4-BE49-F238E27FC236}">
                <a16:creationId xmlns:a16="http://schemas.microsoft.com/office/drawing/2014/main" xmlns="" id="{D7ADBCC2-694F-4FC2-B351-E8A9DE09D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1066800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53" name="Line 70">
            <a:extLst>
              <a:ext uri="{FF2B5EF4-FFF2-40B4-BE49-F238E27FC236}">
                <a16:creationId xmlns:a16="http://schemas.microsoft.com/office/drawing/2014/main" xmlns="" id="{997FA654-8DC4-445B-BCC8-E764D1DD8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942975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54" name="Line 71">
            <a:extLst>
              <a:ext uri="{FF2B5EF4-FFF2-40B4-BE49-F238E27FC236}">
                <a16:creationId xmlns:a16="http://schemas.microsoft.com/office/drawing/2014/main" xmlns="" id="{3D8757DE-9A61-49E5-9193-3ACE14531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819150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55" name="Line 72">
            <a:extLst>
              <a:ext uri="{FF2B5EF4-FFF2-40B4-BE49-F238E27FC236}">
                <a16:creationId xmlns:a16="http://schemas.microsoft.com/office/drawing/2014/main" xmlns="" id="{D3A6BA6F-0CDA-4F83-8640-49C7D80C1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695325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56" name="Line 73">
            <a:extLst>
              <a:ext uri="{FF2B5EF4-FFF2-40B4-BE49-F238E27FC236}">
                <a16:creationId xmlns:a16="http://schemas.microsoft.com/office/drawing/2014/main" xmlns="" id="{48BBBA27-5034-4E94-9CDB-C5D26F2AA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571500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57" name="Line 74">
            <a:extLst>
              <a:ext uri="{FF2B5EF4-FFF2-40B4-BE49-F238E27FC236}">
                <a16:creationId xmlns:a16="http://schemas.microsoft.com/office/drawing/2014/main" xmlns="" id="{8D0C5D8A-0745-46E8-9084-84797DB66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571500"/>
            <a:ext cx="34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58" name="Rectangle 78">
            <a:extLst>
              <a:ext uri="{FF2B5EF4-FFF2-40B4-BE49-F238E27FC236}">
                <a16:creationId xmlns:a16="http://schemas.microsoft.com/office/drawing/2014/main" xmlns="" id="{54AECEDB-776F-42A1-A0D3-1ECFFDB0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3535363"/>
            <a:ext cx="3463925" cy="2516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2059" name="Line 79">
            <a:extLst>
              <a:ext uri="{FF2B5EF4-FFF2-40B4-BE49-F238E27FC236}">
                <a16:creationId xmlns:a16="http://schemas.microsoft.com/office/drawing/2014/main" xmlns="" id="{1E5AF10A-D73B-4A4A-87FC-E4FE2B123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535363"/>
            <a:ext cx="3463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60" name="Line 80">
            <a:extLst>
              <a:ext uri="{FF2B5EF4-FFF2-40B4-BE49-F238E27FC236}">
                <a16:creationId xmlns:a16="http://schemas.microsoft.com/office/drawing/2014/main" xmlns="" id="{40AA0B74-8EEE-49D8-BCBC-E606B91F9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3535363"/>
            <a:ext cx="1588" cy="25161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29" name="Line 81">
            <a:extLst>
              <a:ext uri="{FF2B5EF4-FFF2-40B4-BE49-F238E27FC236}">
                <a16:creationId xmlns:a16="http://schemas.microsoft.com/office/drawing/2014/main" xmlns="" id="{30629812-5ECA-4090-83E4-6CAF931A3D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3425" y="3535363"/>
            <a:ext cx="1588" cy="25161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30" name="Line 82">
            <a:extLst>
              <a:ext uri="{FF2B5EF4-FFF2-40B4-BE49-F238E27FC236}">
                <a16:creationId xmlns:a16="http://schemas.microsoft.com/office/drawing/2014/main" xmlns="" id="{2602AAD9-F6FB-4BCB-A647-CE5A9CEB98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1725" y="3535363"/>
            <a:ext cx="1588" cy="25161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31" name="Line 83">
            <a:extLst>
              <a:ext uri="{FF2B5EF4-FFF2-40B4-BE49-F238E27FC236}">
                <a16:creationId xmlns:a16="http://schemas.microsoft.com/office/drawing/2014/main" xmlns="" id="{581B6BCC-D2F6-4796-9AD7-42AA8C0DA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0025" y="3535363"/>
            <a:ext cx="1588" cy="25161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32" name="Line 84">
            <a:extLst>
              <a:ext uri="{FF2B5EF4-FFF2-40B4-BE49-F238E27FC236}">
                <a16:creationId xmlns:a16="http://schemas.microsoft.com/office/drawing/2014/main" xmlns="" id="{7DA6D9F1-A401-4F83-8DA6-4310F9DCA2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9913" y="3535363"/>
            <a:ext cx="1587" cy="25161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2065" name="Line 85">
            <a:extLst>
              <a:ext uri="{FF2B5EF4-FFF2-40B4-BE49-F238E27FC236}">
                <a16:creationId xmlns:a16="http://schemas.microsoft.com/office/drawing/2014/main" xmlns="" id="{E7B105AD-EFA0-4767-A657-8C95A3F609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3535363"/>
            <a:ext cx="1588" cy="2516187"/>
          </a:xfrm>
          <a:prstGeom prst="line">
            <a:avLst/>
          </a:prstGeom>
          <a:noFill/>
          <a:ln w="4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34" name="Line 86">
            <a:extLst>
              <a:ext uri="{FF2B5EF4-FFF2-40B4-BE49-F238E27FC236}">
                <a16:creationId xmlns:a16="http://schemas.microsoft.com/office/drawing/2014/main" xmlns="" id="{2246692D-E8D3-45A8-9F26-7428C1F340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3535363"/>
            <a:ext cx="1588" cy="25161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35" name="Line 87">
            <a:extLst>
              <a:ext uri="{FF2B5EF4-FFF2-40B4-BE49-F238E27FC236}">
                <a16:creationId xmlns:a16="http://schemas.microsoft.com/office/drawing/2014/main" xmlns="" id="{35275E4F-5642-4DF3-9C7F-8827CFFB82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8525" y="3535363"/>
            <a:ext cx="1588" cy="25161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36" name="Line 88">
            <a:extLst>
              <a:ext uri="{FF2B5EF4-FFF2-40B4-BE49-F238E27FC236}">
                <a16:creationId xmlns:a16="http://schemas.microsoft.com/office/drawing/2014/main" xmlns="" id="{90A29473-6E9D-45CC-BFED-EACC63BA2D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8638" y="3535363"/>
            <a:ext cx="1587" cy="25161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37" name="Line 89">
            <a:extLst>
              <a:ext uri="{FF2B5EF4-FFF2-40B4-BE49-F238E27FC236}">
                <a16:creationId xmlns:a16="http://schemas.microsoft.com/office/drawing/2014/main" xmlns="" id="{6DC5462B-0E85-47E9-AF55-488F463C39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0338" y="3535363"/>
            <a:ext cx="1587" cy="25161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38" name="Line 90">
            <a:extLst>
              <a:ext uri="{FF2B5EF4-FFF2-40B4-BE49-F238E27FC236}">
                <a16:creationId xmlns:a16="http://schemas.microsoft.com/office/drawing/2014/main" xmlns="" id="{355D8FA3-F9BA-40B0-B45D-AE6E0014A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421313"/>
            <a:ext cx="3463925" cy="15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39" name="Line 91">
            <a:extLst>
              <a:ext uri="{FF2B5EF4-FFF2-40B4-BE49-F238E27FC236}">
                <a16:creationId xmlns:a16="http://schemas.microsoft.com/office/drawing/2014/main" xmlns="" id="{C938E39D-6AA7-4CAF-BA6D-30BFB492A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792663"/>
            <a:ext cx="3463925" cy="15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40" name="Line 92">
            <a:extLst>
              <a:ext uri="{FF2B5EF4-FFF2-40B4-BE49-F238E27FC236}">
                <a16:creationId xmlns:a16="http://schemas.microsoft.com/office/drawing/2014/main" xmlns="" id="{FFF98526-C2AC-4B32-89C9-72DBFBD14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164013"/>
            <a:ext cx="3463925" cy="15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2073" name="Line 93">
            <a:extLst>
              <a:ext uri="{FF2B5EF4-FFF2-40B4-BE49-F238E27FC236}">
                <a16:creationId xmlns:a16="http://schemas.microsoft.com/office/drawing/2014/main" xmlns="" id="{05B4E8C1-A0A3-4C9A-9A60-15ECB0963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535363"/>
            <a:ext cx="1587" cy="25161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74" name="Line 94">
            <a:extLst>
              <a:ext uri="{FF2B5EF4-FFF2-40B4-BE49-F238E27FC236}">
                <a16:creationId xmlns:a16="http://schemas.microsoft.com/office/drawing/2014/main" xmlns="" id="{A040A4F4-8FB2-4467-8F16-AD05873CC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7088" y="3535363"/>
            <a:ext cx="1587" cy="25161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75" name="Line 95">
            <a:extLst>
              <a:ext uri="{FF2B5EF4-FFF2-40B4-BE49-F238E27FC236}">
                <a16:creationId xmlns:a16="http://schemas.microsoft.com/office/drawing/2014/main" xmlns="" id="{E7BEB471-1C8A-4F95-97AD-2EBB97FF1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6051550"/>
            <a:ext cx="3463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76" name="Line 96">
            <a:extLst>
              <a:ext uri="{FF2B5EF4-FFF2-40B4-BE49-F238E27FC236}">
                <a16:creationId xmlns:a16="http://schemas.microsoft.com/office/drawing/2014/main" xmlns="" id="{2FD07B31-2393-42F7-A0F4-63DE598EE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535363"/>
            <a:ext cx="3463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45" name="Freeform 97">
            <a:extLst>
              <a:ext uri="{FF2B5EF4-FFF2-40B4-BE49-F238E27FC236}">
                <a16:creationId xmlns:a16="http://schemas.microsoft.com/office/drawing/2014/main" xmlns="" id="{C81C0624-D811-45EB-B6DD-3E01B840BB80}"/>
              </a:ext>
            </a:extLst>
          </p:cNvPr>
          <p:cNvSpPr>
            <a:spLocks/>
          </p:cNvSpPr>
          <p:nvPr/>
        </p:nvSpPr>
        <p:spPr bwMode="auto">
          <a:xfrm>
            <a:off x="6096000" y="3648075"/>
            <a:ext cx="1681163" cy="2390775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507" y="8936"/>
              </a:cxn>
              <a:cxn ang="0">
                <a:pos x="1028" y="8359"/>
              </a:cxn>
              <a:cxn ang="0">
                <a:pos x="1478" y="7062"/>
              </a:cxn>
              <a:cxn ang="0">
                <a:pos x="1985" y="4756"/>
              </a:cxn>
              <a:cxn ang="0">
                <a:pos x="2476" y="1970"/>
              </a:cxn>
              <a:cxn ang="0">
                <a:pos x="2968" y="0"/>
              </a:cxn>
              <a:cxn ang="0">
                <a:pos x="3461" y="0"/>
              </a:cxn>
              <a:cxn ang="0">
                <a:pos x="3954" y="1970"/>
              </a:cxn>
              <a:cxn ang="0">
                <a:pos x="4446" y="4756"/>
              </a:cxn>
              <a:cxn ang="0">
                <a:pos x="4939" y="7062"/>
              </a:cxn>
              <a:cxn ang="0">
                <a:pos x="5431" y="8359"/>
              </a:cxn>
              <a:cxn ang="0">
                <a:pos x="5924" y="8936"/>
              </a:cxn>
              <a:cxn ang="0">
                <a:pos x="6417" y="9128"/>
              </a:cxn>
            </a:cxnLst>
            <a:rect l="0" t="0" r="r" b="b"/>
            <a:pathLst>
              <a:path w="6417" h="9128">
                <a:moveTo>
                  <a:pt x="0" y="9128"/>
                </a:moveTo>
                <a:lnTo>
                  <a:pt x="507" y="8936"/>
                </a:lnTo>
                <a:lnTo>
                  <a:pt x="1028" y="8359"/>
                </a:lnTo>
                <a:lnTo>
                  <a:pt x="1478" y="7062"/>
                </a:lnTo>
                <a:lnTo>
                  <a:pt x="1985" y="4756"/>
                </a:lnTo>
                <a:lnTo>
                  <a:pt x="2476" y="1970"/>
                </a:lnTo>
                <a:lnTo>
                  <a:pt x="2968" y="0"/>
                </a:lnTo>
                <a:lnTo>
                  <a:pt x="3461" y="0"/>
                </a:lnTo>
                <a:lnTo>
                  <a:pt x="3954" y="1970"/>
                </a:lnTo>
                <a:lnTo>
                  <a:pt x="4446" y="4756"/>
                </a:lnTo>
                <a:lnTo>
                  <a:pt x="4939" y="7062"/>
                </a:lnTo>
                <a:lnTo>
                  <a:pt x="5431" y="8359"/>
                </a:lnTo>
                <a:lnTo>
                  <a:pt x="5924" y="8936"/>
                </a:lnTo>
                <a:lnTo>
                  <a:pt x="6417" y="9128"/>
                </a:lnTo>
              </a:path>
            </a:pathLst>
          </a:custGeom>
          <a:noFill/>
          <a:ln w="38100">
            <a:solidFill>
              <a:srgbClr val="0033CC"/>
            </a:solidFill>
            <a:prstDash val="solid"/>
            <a:round/>
            <a:headEnd/>
            <a:tailEnd/>
          </a:ln>
          <a:effectLst>
            <a:outerShdw blurRad="12700" dist="25400" dir="2700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146" name="Freeform 98">
            <a:extLst>
              <a:ext uri="{FF2B5EF4-FFF2-40B4-BE49-F238E27FC236}">
                <a16:creationId xmlns:a16="http://schemas.microsoft.com/office/drawing/2014/main" xmlns="" id="{0EB4BD45-5CFA-4DE7-A3E1-0132A6AF2D48}"/>
              </a:ext>
            </a:extLst>
          </p:cNvPr>
          <p:cNvSpPr>
            <a:spLocks/>
          </p:cNvSpPr>
          <p:nvPr/>
        </p:nvSpPr>
        <p:spPr bwMode="auto">
          <a:xfrm>
            <a:off x="5000625" y="3648075"/>
            <a:ext cx="2395538" cy="2390775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703" y="9104"/>
              </a:cxn>
              <a:cxn ang="0">
                <a:pos x="1407" y="8359"/>
              </a:cxn>
              <a:cxn ang="0">
                <a:pos x="2111" y="7062"/>
              </a:cxn>
              <a:cxn ang="0">
                <a:pos x="2815" y="4756"/>
              </a:cxn>
              <a:cxn ang="0">
                <a:pos x="3519" y="1970"/>
              </a:cxn>
              <a:cxn ang="0">
                <a:pos x="4222" y="0"/>
              </a:cxn>
              <a:cxn ang="0">
                <a:pos x="4926" y="0"/>
              </a:cxn>
              <a:cxn ang="0">
                <a:pos x="5630" y="1970"/>
              </a:cxn>
              <a:cxn ang="0">
                <a:pos x="6334" y="4756"/>
              </a:cxn>
              <a:cxn ang="0">
                <a:pos x="7036" y="7062"/>
              </a:cxn>
              <a:cxn ang="0">
                <a:pos x="7740" y="8359"/>
              </a:cxn>
              <a:cxn ang="0">
                <a:pos x="8444" y="8936"/>
              </a:cxn>
              <a:cxn ang="0">
                <a:pos x="9147" y="9128"/>
              </a:cxn>
            </a:cxnLst>
            <a:rect l="0" t="0" r="r" b="b"/>
            <a:pathLst>
              <a:path w="9147" h="9128">
                <a:moveTo>
                  <a:pt x="0" y="9128"/>
                </a:moveTo>
                <a:lnTo>
                  <a:pt x="703" y="9104"/>
                </a:lnTo>
                <a:lnTo>
                  <a:pt x="1407" y="8359"/>
                </a:lnTo>
                <a:lnTo>
                  <a:pt x="2111" y="7062"/>
                </a:lnTo>
                <a:lnTo>
                  <a:pt x="2815" y="4756"/>
                </a:lnTo>
                <a:lnTo>
                  <a:pt x="3519" y="1970"/>
                </a:lnTo>
                <a:lnTo>
                  <a:pt x="4222" y="0"/>
                </a:lnTo>
                <a:lnTo>
                  <a:pt x="4926" y="0"/>
                </a:lnTo>
                <a:lnTo>
                  <a:pt x="5630" y="1970"/>
                </a:lnTo>
                <a:lnTo>
                  <a:pt x="6334" y="4756"/>
                </a:lnTo>
                <a:lnTo>
                  <a:pt x="7036" y="7062"/>
                </a:lnTo>
                <a:lnTo>
                  <a:pt x="7740" y="8359"/>
                </a:lnTo>
                <a:lnTo>
                  <a:pt x="8444" y="8936"/>
                </a:lnTo>
                <a:lnTo>
                  <a:pt x="9147" y="9128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12700" dist="25400" dir="2700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2079" name="Line 99">
            <a:extLst>
              <a:ext uri="{FF2B5EF4-FFF2-40B4-BE49-F238E27FC236}">
                <a16:creationId xmlns:a16="http://schemas.microsoft.com/office/drawing/2014/main" xmlns="" id="{5854E6A6-4945-4C31-92F3-04A284432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80" name="Line 100">
            <a:extLst>
              <a:ext uri="{FF2B5EF4-FFF2-40B4-BE49-F238E27FC236}">
                <a16:creationId xmlns:a16="http://schemas.microsoft.com/office/drawing/2014/main" xmlns="" id="{CFF704E3-4ABA-438F-823F-6C08CDCEC7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927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81" name="Line 101">
            <a:extLst>
              <a:ext uri="{FF2B5EF4-FFF2-40B4-BE49-F238E27FC236}">
                <a16:creationId xmlns:a16="http://schemas.microsoft.com/office/drawing/2014/main" xmlns="" id="{AF79F25E-92EC-4D7F-933B-B8712D8419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34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82" name="Line 102">
            <a:extLst>
              <a:ext uri="{FF2B5EF4-FFF2-40B4-BE49-F238E27FC236}">
                <a16:creationId xmlns:a16="http://schemas.microsoft.com/office/drawing/2014/main" xmlns="" id="{3FD87217-7334-4950-8AA1-012802705A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34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83" name="Line 103">
            <a:extLst>
              <a:ext uri="{FF2B5EF4-FFF2-40B4-BE49-F238E27FC236}">
                <a16:creationId xmlns:a16="http://schemas.microsoft.com/office/drawing/2014/main" xmlns="" id="{05E2C819-0F79-46D1-A29C-810FA9101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757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84" name="Line 104">
            <a:extLst>
              <a:ext uri="{FF2B5EF4-FFF2-40B4-BE49-F238E27FC236}">
                <a16:creationId xmlns:a16="http://schemas.microsoft.com/office/drawing/2014/main" xmlns="" id="{6CC64D5E-9308-4539-B453-F339454B03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17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85" name="Line 105">
            <a:extLst>
              <a:ext uri="{FF2B5EF4-FFF2-40B4-BE49-F238E27FC236}">
                <a16:creationId xmlns:a16="http://schemas.microsoft.com/office/drawing/2014/main" xmlns="" id="{2903B0E4-079D-451E-A8C9-871C038B9E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17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86" name="Line 106">
            <a:extLst>
              <a:ext uri="{FF2B5EF4-FFF2-40B4-BE49-F238E27FC236}">
                <a16:creationId xmlns:a16="http://schemas.microsoft.com/office/drawing/2014/main" xmlns="" id="{42D28111-FE48-4FC0-8AA4-863EFE2A5A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3587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87" name="Line 107">
            <a:extLst>
              <a:ext uri="{FF2B5EF4-FFF2-40B4-BE49-F238E27FC236}">
                <a16:creationId xmlns:a16="http://schemas.microsoft.com/office/drawing/2014/main" xmlns="" id="{1B661A57-58F5-4AB8-B611-35F462A84D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00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88" name="Line 108">
            <a:extLst>
              <a:ext uri="{FF2B5EF4-FFF2-40B4-BE49-F238E27FC236}">
                <a16:creationId xmlns:a16="http://schemas.microsoft.com/office/drawing/2014/main" xmlns="" id="{28FCA547-FFC8-42C8-9FB6-81EC96D032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00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89" name="Line 109">
            <a:extLst>
              <a:ext uri="{FF2B5EF4-FFF2-40B4-BE49-F238E27FC236}">
                <a16:creationId xmlns:a16="http://schemas.microsoft.com/office/drawing/2014/main" xmlns="" id="{9CB72C7F-CCEB-483B-8421-1E16B8AD75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417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90" name="Line 110">
            <a:extLst>
              <a:ext uri="{FF2B5EF4-FFF2-40B4-BE49-F238E27FC236}">
                <a16:creationId xmlns:a16="http://schemas.microsoft.com/office/drawing/2014/main" xmlns="" id="{97548EA6-703A-4601-BE6B-4F149460F7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9913" y="6026150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91" name="Line 111">
            <a:extLst>
              <a:ext uri="{FF2B5EF4-FFF2-40B4-BE49-F238E27FC236}">
                <a16:creationId xmlns:a16="http://schemas.microsoft.com/office/drawing/2014/main" xmlns="" id="{C0880B37-B1A3-4AD5-8BA9-96545B34FC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92" name="Line 112">
            <a:extLst>
              <a:ext uri="{FF2B5EF4-FFF2-40B4-BE49-F238E27FC236}">
                <a16:creationId xmlns:a16="http://schemas.microsoft.com/office/drawing/2014/main" xmlns="" id="{EBA19C39-9169-4A7F-8CB6-0B12B81954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097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93" name="Line 113">
            <a:extLst>
              <a:ext uri="{FF2B5EF4-FFF2-40B4-BE49-F238E27FC236}">
                <a16:creationId xmlns:a16="http://schemas.microsoft.com/office/drawing/2014/main" xmlns="" id="{B6E3E4A7-23E0-4384-B24F-6818CC3FA5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94" name="Line 114">
            <a:extLst>
              <a:ext uri="{FF2B5EF4-FFF2-40B4-BE49-F238E27FC236}">
                <a16:creationId xmlns:a16="http://schemas.microsoft.com/office/drawing/2014/main" xmlns="" id="{F222E045-596A-47D0-AD54-8D7630A00E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85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95" name="Line 115">
            <a:extLst>
              <a:ext uri="{FF2B5EF4-FFF2-40B4-BE49-F238E27FC236}">
                <a16:creationId xmlns:a16="http://schemas.microsoft.com/office/drawing/2014/main" xmlns="" id="{FD714BF4-AEC1-4270-A033-892F64D5D1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67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96" name="Line 116">
            <a:extLst>
              <a:ext uri="{FF2B5EF4-FFF2-40B4-BE49-F238E27FC236}">
                <a16:creationId xmlns:a16="http://schemas.microsoft.com/office/drawing/2014/main" xmlns="" id="{950176C4-2128-42B7-A7C5-07344B4828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97" name="Line 117">
            <a:extLst>
              <a:ext uri="{FF2B5EF4-FFF2-40B4-BE49-F238E27FC236}">
                <a16:creationId xmlns:a16="http://schemas.microsoft.com/office/drawing/2014/main" xmlns="" id="{6845E0C9-70D3-4B44-B165-339BBABC4F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8638" y="6026150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98" name="Line 118">
            <a:extLst>
              <a:ext uri="{FF2B5EF4-FFF2-40B4-BE49-F238E27FC236}">
                <a16:creationId xmlns:a16="http://schemas.microsoft.com/office/drawing/2014/main" xmlns="" id="{51F29212-041A-43C0-8B04-AB0929B501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37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99" name="Line 119">
            <a:extLst>
              <a:ext uri="{FF2B5EF4-FFF2-40B4-BE49-F238E27FC236}">
                <a16:creationId xmlns:a16="http://schemas.microsoft.com/office/drawing/2014/main" xmlns="" id="{C5007CB5-F983-4479-BBAB-0A25636BBF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8525" y="6026150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00" name="Line 120">
            <a:extLst>
              <a:ext uri="{FF2B5EF4-FFF2-40B4-BE49-F238E27FC236}">
                <a16:creationId xmlns:a16="http://schemas.microsoft.com/office/drawing/2014/main" xmlns="" id="{6C4B9CFC-E874-4F71-87DB-A3908CC3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0338" y="6026150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01" name="Line 121">
            <a:extLst>
              <a:ext uri="{FF2B5EF4-FFF2-40B4-BE49-F238E27FC236}">
                <a16:creationId xmlns:a16="http://schemas.microsoft.com/office/drawing/2014/main" xmlns="" id="{39559640-3D9C-4595-8B83-05DF6720B4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4488" y="6026150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02" name="Line 122">
            <a:extLst>
              <a:ext uri="{FF2B5EF4-FFF2-40B4-BE49-F238E27FC236}">
                <a16:creationId xmlns:a16="http://schemas.microsoft.com/office/drawing/2014/main" xmlns="" id="{B42BC1B0-1DF4-4697-AFB1-3155DC47E7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8638" y="6026150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03" name="Line 123">
            <a:extLst>
              <a:ext uri="{FF2B5EF4-FFF2-40B4-BE49-F238E27FC236}">
                <a16:creationId xmlns:a16="http://schemas.microsoft.com/office/drawing/2014/main" xmlns="" id="{02550172-D232-4BB9-979B-C3E8667BB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605155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04" name="Line 124">
            <a:extLst>
              <a:ext uri="{FF2B5EF4-FFF2-40B4-BE49-F238E27FC236}">
                <a16:creationId xmlns:a16="http://schemas.microsoft.com/office/drawing/2014/main" xmlns="" id="{D30D4BDB-8057-438A-85B4-5DADDEF3D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92613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05" name="Line 125">
            <a:extLst>
              <a:ext uri="{FF2B5EF4-FFF2-40B4-BE49-F238E27FC236}">
                <a16:creationId xmlns:a16="http://schemas.microsoft.com/office/drawing/2014/main" xmlns="" id="{8749D9F2-0D3D-4D9B-8BCC-82664B492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79913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06" name="Line 126">
            <a:extLst>
              <a:ext uri="{FF2B5EF4-FFF2-40B4-BE49-F238E27FC236}">
                <a16:creationId xmlns:a16="http://schemas.microsoft.com/office/drawing/2014/main" xmlns="" id="{788B570C-02AF-47D4-BCCB-A13899D47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67372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07" name="Line 127">
            <a:extLst>
              <a:ext uri="{FF2B5EF4-FFF2-40B4-BE49-F238E27FC236}">
                <a16:creationId xmlns:a16="http://schemas.microsoft.com/office/drawing/2014/main" xmlns="" id="{8971D4C9-9DB5-407B-8409-02FE25AB4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5483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08" name="Line 128">
            <a:extLst>
              <a:ext uri="{FF2B5EF4-FFF2-40B4-BE49-F238E27FC236}">
                <a16:creationId xmlns:a16="http://schemas.microsoft.com/office/drawing/2014/main" xmlns="" id="{6516E9D5-B633-4F04-B3C9-31C20414A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42290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09" name="Line 129">
            <a:extLst>
              <a:ext uri="{FF2B5EF4-FFF2-40B4-BE49-F238E27FC236}">
                <a16:creationId xmlns:a16="http://schemas.microsoft.com/office/drawing/2014/main" xmlns="" id="{3E185C5B-D41D-44C8-A47F-639829F8C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4213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10" name="Line 130">
            <a:extLst>
              <a:ext uri="{FF2B5EF4-FFF2-40B4-BE49-F238E27FC236}">
                <a16:creationId xmlns:a16="http://schemas.microsoft.com/office/drawing/2014/main" xmlns="" id="{7944846D-44D1-4651-8A8B-2241F4317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29590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11" name="Line 131">
            <a:extLst>
              <a:ext uri="{FF2B5EF4-FFF2-40B4-BE49-F238E27FC236}">
                <a16:creationId xmlns:a16="http://schemas.microsoft.com/office/drawing/2014/main" xmlns="" id="{18238EFF-5A1B-40E9-B57D-A374B1056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17048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12" name="Line 132">
            <a:extLst>
              <a:ext uri="{FF2B5EF4-FFF2-40B4-BE49-F238E27FC236}">
                <a16:creationId xmlns:a16="http://schemas.microsoft.com/office/drawing/2014/main" xmlns="" id="{9CE9AECD-F0A7-4474-96CE-0C9AE34B1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04507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13" name="Line 133">
            <a:extLst>
              <a:ext uri="{FF2B5EF4-FFF2-40B4-BE49-F238E27FC236}">
                <a16:creationId xmlns:a16="http://schemas.microsoft.com/office/drawing/2014/main" xmlns="" id="{8DF33CD7-B468-4033-8616-D62679B84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91807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14" name="Line 134">
            <a:extLst>
              <a:ext uri="{FF2B5EF4-FFF2-40B4-BE49-F238E27FC236}">
                <a16:creationId xmlns:a16="http://schemas.microsoft.com/office/drawing/2014/main" xmlns="" id="{38E1D58B-5F39-4E6B-BFC1-98DCFA9F0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7926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15" name="Line 135">
            <a:extLst>
              <a:ext uri="{FF2B5EF4-FFF2-40B4-BE49-F238E27FC236}">
                <a16:creationId xmlns:a16="http://schemas.microsoft.com/office/drawing/2014/main" xmlns="" id="{B00C8F09-034A-4A1F-B8F5-69C0A9CD8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7926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16" name="Line 136">
            <a:extLst>
              <a:ext uri="{FF2B5EF4-FFF2-40B4-BE49-F238E27FC236}">
                <a16:creationId xmlns:a16="http://schemas.microsoft.com/office/drawing/2014/main" xmlns="" id="{4662F790-3CA2-4047-AD0C-603F6F29A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66725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17" name="Line 137">
            <a:extLst>
              <a:ext uri="{FF2B5EF4-FFF2-40B4-BE49-F238E27FC236}">
                <a16:creationId xmlns:a16="http://schemas.microsoft.com/office/drawing/2014/main" xmlns="" id="{736E0CA7-9587-4B73-A2A5-7B8A2D589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54183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18" name="Line 138">
            <a:extLst>
              <a:ext uri="{FF2B5EF4-FFF2-40B4-BE49-F238E27FC236}">
                <a16:creationId xmlns:a16="http://schemas.microsoft.com/office/drawing/2014/main" xmlns="" id="{BFA3EDFD-E01A-440A-8BC2-727970F47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41642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19" name="Line 139">
            <a:extLst>
              <a:ext uri="{FF2B5EF4-FFF2-40B4-BE49-F238E27FC236}">
                <a16:creationId xmlns:a16="http://schemas.microsoft.com/office/drawing/2014/main" xmlns="" id="{AF776BC2-99BB-436C-B116-D55A623ED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28942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20" name="Line 140">
            <a:extLst>
              <a:ext uri="{FF2B5EF4-FFF2-40B4-BE49-F238E27FC236}">
                <a16:creationId xmlns:a16="http://schemas.microsoft.com/office/drawing/2014/main" xmlns="" id="{732ACC7C-D5C6-4156-8DE8-67E7E97C0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1640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21" name="Line 141">
            <a:extLst>
              <a:ext uri="{FF2B5EF4-FFF2-40B4-BE49-F238E27FC236}">
                <a16:creationId xmlns:a16="http://schemas.microsoft.com/office/drawing/2014/main" xmlns="" id="{F9002A07-3AAC-494B-AE42-104B7388A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1640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22" name="Line 142">
            <a:extLst>
              <a:ext uri="{FF2B5EF4-FFF2-40B4-BE49-F238E27FC236}">
                <a16:creationId xmlns:a16="http://schemas.microsoft.com/office/drawing/2014/main" xmlns="" id="{590AC4EE-8097-4787-ABA0-9A39D3144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03860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23" name="Line 143">
            <a:extLst>
              <a:ext uri="{FF2B5EF4-FFF2-40B4-BE49-F238E27FC236}">
                <a16:creationId xmlns:a16="http://schemas.microsoft.com/office/drawing/2014/main" xmlns="" id="{528B20CE-A813-4647-8262-153DE8BD3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91318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24" name="Line 144">
            <a:extLst>
              <a:ext uri="{FF2B5EF4-FFF2-40B4-BE49-F238E27FC236}">
                <a16:creationId xmlns:a16="http://schemas.microsoft.com/office/drawing/2014/main" xmlns="" id="{55544374-014A-4AF7-A8D8-9241FE52D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78618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25" name="Line 145">
            <a:extLst>
              <a:ext uri="{FF2B5EF4-FFF2-40B4-BE49-F238E27FC236}">
                <a16:creationId xmlns:a16="http://schemas.microsoft.com/office/drawing/2014/main" xmlns="" id="{3AE35572-0209-4DA3-BD76-AAD7CDFF1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66077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26" name="Line 146">
            <a:extLst>
              <a:ext uri="{FF2B5EF4-FFF2-40B4-BE49-F238E27FC236}">
                <a16:creationId xmlns:a16="http://schemas.microsoft.com/office/drawing/2014/main" xmlns="" id="{30123E43-4258-4E63-A889-54842D73D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5353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27" name="Line 147">
            <a:extLst>
              <a:ext uri="{FF2B5EF4-FFF2-40B4-BE49-F238E27FC236}">
                <a16:creationId xmlns:a16="http://schemas.microsoft.com/office/drawing/2014/main" xmlns="" id="{409FCE85-64A3-48EF-A4F2-D0DAFC1A9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5353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128" name="CaixaDeTexto 158">
            <a:extLst>
              <a:ext uri="{FF2B5EF4-FFF2-40B4-BE49-F238E27FC236}">
                <a16:creationId xmlns:a16="http://schemas.microsoft.com/office/drawing/2014/main" xmlns="" id="{C7CA5D75-7E58-4286-9E3B-192924DE6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61938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Distribuição </a:t>
            </a:r>
          </a:p>
          <a:p>
            <a:pPr eaLnBrk="1" hangingPunct="1"/>
            <a:r>
              <a:rPr lang="pt-BR" altLang="pt-BR" sz="1400" b="1"/>
              <a:t>em %</a:t>
            </a:r>
          </a:p>
        </p:txBody>
      </p:sp>
      <p:sp>
        <p:nvSpPr>
          <p:cNvPr id="42129" name="CaixaDeTexto 159">
            <a:extLst>
              <a:ext uri="{FF2B5EF4-FFF2-40B4-BE49-F238E27FC236}">
                <a16:creationId xmlns:a16="http://schemas.microsoft.com/office/drawing/2014/main" xmlns="" id="{170BDEAE-7C2E-4149-9C91-ADFC036F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3262313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Distribuição </a:t>
            </a:r>
          </a:p>
          <a:p>
            <a:pPr eaLnBrk="1" hangingPunct="1"/>
            <a:r>
              <a:rPr lang="pt-BR" altLang="pt-BR" sz="1400" b="1"/>
              <a:t>em %</a:t>
            </a:r>
          </a:p>
        </p:txBody>
      </p:sp>
      <p:sp>
        <p:nvSpPr>
          <p:cNvPr id="42130" name="CaixaDeTexto 160">
            <a:extLst>
              <a:ext uri="{FF2B5EF4-FFF2-40B4-BE49-F238E27FC236}">
                <a16:creationId xmlns:a16="http://schemas.microsoft.com/office/drawing/2014/main" xmlns="" id="{EAE86B7F-1838-4091-BA19-F370B9DE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6335713"/>
            <a:ext cx="427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b="1"/>
              <a:t>Escore Z</a:t>
            </a:r>
          </a:p>
        </p:txBody>
      </p:sp>
      <p:sp>
        <p:nvSpPr>
          <p:cNvPr id="42131" name="CaixaDeTexto 161">
            <a:extLst>
              <a:ext uri="{FF2B5EF4-FFF2-40B4-BE49-F238E27FC236}">
                <a16:creationId xmlns:a16="http://schemas.microsoft.com/office/drawing/2014/main" xmlns="" id="{DF6541E6-F08B-4C64-AA29-E920E2C4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0163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15</a:t>
            </a:r>
          </a:p>
        </p:txBody>
      </p:sp>
      <p:sp>
        <p:nvSpPr>
          <p:cNvPr id="42132" name="CaixaDeTexto 162">
            <a:extLst>
              <a:ext uri="{FF2B5EF4-FFF2-40B4-BE49-F238E27FC236}">
                <a16:creationId xmlns:a16="http://schemas.microsoft.com/office/drawing/2014/main" xmlns="" id="{3E38E9D7-FF13-4D99-BBE4-5D2B8190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652963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10</a:t>
            </a:r>
          </a:p>
        </p:txBody>
      </p:sp>
      <p:sp>
        <p:nvSpPr>
          <p:cNvPr id="42133" name="CaixaDeTexto 163">
            <a:extLst>
              <a:ext uri="{FF2B5EF4-FFF2-40B4-BE49-F238E27FC236}">
                <a16:creationId xmlns:a16="http://schemas.microsoft.com/office/drawing/2014/main" xmlns="" id="{64292447-A9CE-4D8B-BF27-A4FD166E8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5287963"/>
            <a:ext cx="500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5</a:t>
            </a:r>
          </a:p>
        </p:txBody>
      </p:sp>
      <p:sp>
        <p:nvSpPr>
          <p:cNvPr id="42134" name="CaixaDeTexto 164">
            <a:extLst>
              <a:ext uri="{FF2B5EF4-FFF2-40B4-BE49-F238E27FC236}">
                <a16:creationId xmlns:a16="http://schemas.microsoft.com/office/drawing/2014/main" xmlns="" id="{62BD0948-90C5-4465-B019-8A8DF218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5924550"/>
            <a:ext cx="500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0</a:t>
            </a:r>
          </a:p>
        </p:txBody>
      </p:sp>
      <p:sp>
        <p:nvSpPr>
          <p:cNvPr id="42135" name="CaixaDeTexto 165">
            <a:extLst>
              <a:ext uri="{FF2B5EF4-FFF2-40B4-BE49-F238E27FC236}">
                <a16:creationId xmlns:a16="http://schemas.microsoft.com/office/drawing/2014/main" xmlns="" id="{373F0DE9-70E9-4107-8CAD-CC84CBA1F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036638"/>
            <a:ext cx="500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15</a:t>
            </a:r>
          </a:p>
        </p:txBody>
      </p:sp>
      <p:sp>
        <p:nvSpPr>
          <p:cNvPr id="42136" name="CaixaDeTexto 166">
            <a:extLst>
              <a:ext uri="{FF2B5EF4-FFF2-40B4-BE49-F238E27FC236}">
                <a16:creationId xmlns:a16="http://schemas.microsoft.com/office/drawing/2014/main" xmlns="" id="{DB836EE9-5B1B-4C9E-B9AA-14FD0E974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673225"/>
            <a:ext cx="500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10</a:t>
            </a:r>
          </a:p>
        </p:txBody>
      </p:sp>
      <p:sp>
        <p:nvSpPr>
          <p:cNvPr id="42137" name="CaixaDeTexto 167">
            <a:extLst>
              <a:ext uri="{FF2B5EF4-FFF2-40B4-BE49-F238E27FC236}">
                <a16:creationId xmlns:a16="http://schemas.microsoft.com/office/drawing/2014/main" xmlns="" id="{89108235-F18E-4552-AD8E-8B7E91187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2309813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5</a:t>
            </a:r>
          </a:p>
        </p:txBody>
      </p:sp>
      <p:sp>
        <p:nvSpPr>
          <p:cNvPr id="42138" name="CaixaDeTexto 168">
            <a:extLst>
              <a:ext uri="{FF2B5EF4-FFF2-40B4-BE49-F238E27FC236}">
                <a16:creationId xmlns:a16="http://schemas.microsoft.com/office/drawing/2014/main" xmlns="" id="{1897FB56-FAE3-4721-8D6D-6CA008C4C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2946400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0</a:t>
            </a:r>
          </a:p>
        </p:txBody>
      </p:sp>
      <p:sp>
        <p:nvSpPr>
          <p:cNvPr id="42139" name="CaixaDeTexto 169">
            <a:extLst>
              <a:ext uri="{FF2B5EF4-FFF2-40B4-BE49-F238E27FC236}">
                <a16:creationId xmlns:a16="http://schemas.microsoft.com/office/drawing/2014/main" xmlns="" id="{C5433273-CBF1-4774-A2DD-110AC1EF8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6057900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0</a:t>
            </a:r>
          </a:p>
        </p:txBody>
      </p:sp>
      <p:sp>
        <p:nvSpPr>
          <p:cNvPr id="42140" name="CaixaDeTexto 170">
            <a:extLst>
              <a:ext uri="{FF2B5EF4-FFF2-40B4-BE49-F238E27FC236}">
                <a16:creationId xmlns:a16="http://schemas.microsoft.com/office/drawing/2014/main" xmlns="" id="{21CA9056-79C2-4EE5-B7AE-002FB2B12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30003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0</a:t>
            </a:r>
          </a:p>
        </p:txBody>
      </p:sp>
      <p:sp>
        <p:nvSpPr>
          <p:cNvPr id="42141" name="CaixaDeTexto 171">
            <a:extLst>
              <a:ext uri="{FF2B5EF4-FFF2-40B4-BE49-F238E27FC236}">
                <a16:creationId xmlns:a16="http://schemas.microsoft.com/office/drawing/2014/main" xmlns="" id="{6FD18CCC-79D8-401E-B079-59974D37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0579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2</a:t>
            </a:r>
          </a:p>
        </p:txBody>
      </p:sp>
      <p:sp>
        <p:nvSpPr>
          <p:cNvPr id="42142" name="CaixaDeTexto 172">
            <a:extLst>
              <a:ext uri="{FF2B5EF4-FFF2-40B4-BE49-F238E27FC236}">
                <a16:creationId xmlns:a16="http://schemas.microsoft.com/office/drawing/2014/main" xmlns="" id="{EC8024B9-7D9B-43FC-A197-2745DBE12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3000375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2</a:t>
            </a:r>
          </a:p>
        </p:txBody>
      </p:sp>
      <p:sp>
        <p:nvSpPr>
          <p:cNvPr id="42143" name="CaixaDeTexto 173">
            <a:extLst>
              <a:ext uri="{FF2B5EF4-FFF2-40B4-BE49-F238E27FC236}">
                <a16:creationId xmlns:a16="http://schemas.microsoft.com/office/drawing/2014/main" xmlns="" id="{0ADB5E32-FBF7-4DEB-B329-D2C0D4AC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60579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4</a:t>
            </a:r>
          </a:p>
        </p:txBody>
      </p:sp>
      <p:sp>
        <p:nvSpPr>
          <p:cNvPr id="42144" name="CaixaDeTexto 174">
            <a:extLst>
              <a:ext uri="{FF2B5EF4-FFF2-40B4-BE49-F238E27FC236}">
                <a16:creationId xmlns:a16="http://schemas.microsoft.com/office/drawing/2014/main" xmlns="" id="{5ECC7B70-B1EC-469C-B4AF-8C9020C2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388" y="3000375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4</a:t>
            </a:r>
          </a:p>
        </p:txBody>
      </p:sp>
      <p:sp>
        <p:nvSpPr>
          <p:cNvPr id="42145" name="CaixaDeTexto 175">
            <a:extLst>
              <a:ext uri="{FF2B5EF4-FFF2-40B4-BE49-F238E27FC236}">
                <a16:creationId xmlns:a16="http://schemas.microsoft.com/office/drawing/2014/main" xmlns="" id="{B1D94F5F-CA6A-4E5C-A79B-AC91FC77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60579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-4</a:t>
            </a:r>
          </a:p>
        </p:txBody>
      </p:sp>
      <p:sp>
        <p:nvSpPr>
          <p:cNvPr id="42146" name="CaixaDeTexto 176">
            <a:extLst>
              <a:ext uri="{FF2B5EF4-FFF2-40B4-BE49-F238E27FC236}">
                <a16:creationId xmlns:a16="http://schemas.microsoft.com/office/drawing/2014/main" xmlns="" id="{391395EE-CC90-4B93-B00D-DBBC05209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30003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-4</a:t>
            </a:r>
          </a:p>
        </p:txBody>
      </p:sp>
      <p:sp>
        <p:nvSpPr>
          <p:cNvPr id="42147" name="CaixaDeTexto 177">
            <a:extLst>
              <a:ext uri="{FF2B5EF4-FFF2-40B4-BE49-F238E27FC236}">
                <a16:creationId xmlns:a16="http://schemas.microsoft.com/office/drawing/2014/main" xmlns="" id="{0CD1CA08-07E1-4705-B776-879B7240E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5" y="60579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-2</a:t>
            </a:r>
          </a:p>
        </p:txBody>
      </p:sp>
      <p:sp>
        <p:nvSpPr>
          <p:cNvPr id="42148" name="CaixaDeTexto 178">
            <a:extLst>
              <a:ext uri="{FF2B5EF4-FFF2-40B4-BE49-F238E27FC236}">
                <a16:creationId xmlns:a16="http://schemas.microsoft.com/office/drawing/2014/main" xmlns="" id="{D258FFD7-E629-4C93-820B-0B56FF1C8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30003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-2</a:t>
            </a:r>
          </a:p>
        </p:txBody>
      </p:sp>
      <p:sp>
        <p:nvSpPr>
          <p:cNvPr id="180" name="CaixaDeTexto 179">
            <a:extLst>
              <a:ext uri="{FF2B5EF4-FFF2-40B4-BE49-F238E27FC236}">
                <a16:creationId xmlns:a16="http://schemas.microsoft.com/office/drawing/2014/main" xmlns="" id="{E56E2F62-0031-459C-B3D0-F402A8EBF48B}"/>
              </a:ext>
            </a:extLst>
          </p:cNvPr>
          <p:cNvSpPr txBox="1"/>
          <p:nvPr/>
        </p:nvSpPr>
        <p:spPr>
          <a:xfrm>
            <a:off x="5143500" y="714375"/>
            <a:ext cx="1357313" cy="369888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err="1">
                <a:solidFill>
                  <a:srgbClr val="FF0000"/>
                </a:solidFill>
                <a:latin typeface="+mj-lt"/>
              </a:rPr>
              <a:t>Umirim</a:t>
            </a:r>
            <a:endParaRPr lang="pt-B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1" name="CaixaDeTexto 180">
            <a:extLst>
              <a:ext uri="{FF2B5EF4-FFF2-40B4-BE49-F238E27FC236}">
                <a16:creationId xmlns:a16="http://schemas.microsoft.com/office/drawing/2014/main" xmlns="" id="{CEAAB8F9-FF66-4CE8-B226-6E163EB44175}"/>
              </a:ext>
            </a:extLst>
          </p:cNvPr>
          <p:cNvSpPr txBox="1"/>
          <p:nvPr/>
        </p:nvSpPr>
        <p:spPr>
          <a:xfrm>
            <a:off x="5000625" y="3571875"/>
            <a:ext cx="1357313" cy="646113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err="1">
                <a:solidFill>
                  <a:srgbClr val="FF0000"/>
                </a:solidFill>
                <a:latin typeface="+mj-lt"/>
              </a:rPr>
              <a:t>Umirim</a:t>
            </a:r>
            <a:r>
              <a:rPr lang="pt-BR" b="1" dirty="0">
                <a:solidFill>
                  <a:srgbClr val="FF0000"/>
                </a:solidFill>
                <a:latin typeface="+mj-lt"/>
              </a:rPr>
              <a:t>*</a:t>
            </a:r>
          </a:p>
          <a:p>
            <a:pPr>
              <a:defRPr/>
            </a:pPr>
            <a:r>
              <a:rPr lang="pt-BR" b="1" dirty="0">
                <a:solidFill>
                  <a:srgbClr val="FF0000"/>
                </a:solidFill>
                <a:latin typeface="+mj-lt"/>
              </a:rPr>
              <a:t>Estatura</a:t>
            </a:r>
          </a:p>
        </p:txBody>
      </p:sp>
      <p:sp>
        <p:nvSpPr>
          <p:cNvPr id="182" name="CaixaDeTexto 181">
            <a:extLst>
              <a:ext uri="{FF2B5EF4-FFF2-40B4-BE49-F238E27FC236}">
                <a16:creationId xmlns:a16="http://schemas.microsoft.com/office/drawing/2014/main" xmlns="" id="{FF57BAA3-B9A6-4DCC-A9CB-B5631E65B523}"/>
              </a:ext>
            </a:extLst>
          </p:cNvPr>
          <p:cNvSpPr txBox="1"/>
          <p:nvPr/>
        </p:nvSpPr>
        <p:spPr>
          <a:xfrm>
            <a:off x="7169150" y="3929063"/>
            <a:ext cx="1357313" cy="36988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err="1">
                <a:solidFill>
                  <a:srgbClr val="0033CC"/>
                </a:solidFill>
                <a:latin typeface="+mj-lt"/>
              </a:rPr>
              <a:t>Umirim</a:t>
            </a:r>
            <a:r>
              <a:rPr lang="pt-BR" b="1" dirty="0">
                <a:solidFill>
                  <a:srgbClr val="0033CC"/>
                </a:solidFill>
                <a:latin typeface="+mj-lt"/>
              </a:rPr>
              <a:t> IMC</a:t>
            </a:r>
          </a:p>
        </p:txBody>
      </p:sp>
      <p:sp>
        <p:nvSpPr>
          <p:cNvPr id="183" name="CaixaDeTexto 182">
            <a:extLst>
              <a:ext uri="{FF2B5EF4-FFF2-40B4-BE49-F238E27FC236}">
                <a16:creationId xmlns:a16="http://schemas.microsoft.com/office/drawing/2014/main" xmlns="" id="{5979EBEA-7897-4174-9AA7-BC9C3A7A1D0F}"/>
              </a:ext>
            </a:extLst>
          </p:cNvPr>
          <p:cNvSpPr txBox="1"/>
          <p:nvPr/>
        </p:nvSpPr>
        <p:spPr>
          <a:xfrm>
            <a:off x="6929438" y="1263650"/>
            <a:ext cx="1357312" cy="369888"/>
          </a:xfrm>
          <a:prstGeom prst="rect">
            <a:avLst/>
          </a:prstGeom>
          <a:noFill/>
          <a:ln>
            <a:noFill/>
          </a:ln>
          <a:effectLst>
            <a:outerShdw blurRad="12700" dist="127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099FF"/>
                </a:solidFill>
                <a:latin typeface="+mj-lt"/>
              </a:rPr>
              <a:t>Butantã**</a:t>
            </a:r>
          </a:p>
        </p:txBody>
      </p:sp>
      <p:sp>
        <p:nvSpPr>
          <p:cNvPr id="184" name="CaixaDeTexto 183">
            <a:extLst>
              <a:ext uri="{FF2B5EF4-FFF2-40B4-BE49-F238E27FC236}">
                <a16:creationId xmlns:a16="http://schemas.microsoft.com/office/drawing/2014/main" xmlns="" id="{ABCB194D-B1DF-454B-A653-718CFA89CB79}"/>
              </a:ext>
            </a:extLst>
          </p:cNvPr>
          <p:cNvSpPr txBox="1"/>
          <p:nvPr/>
        </p:nvSpPr>
        <p:spPr>
          <a:xfrm>
            <a:off x="285750" y="285750"/>
            <a:ext cx="4000500" cy="1200150"/>
          </a:xfrm>
          <a:prstGeom prst="rect">
            <a:avLst/>
          </a:prstGeom>
          <a:noFill/>
          <a:effectLst>
            <a:outerShdw dist="38100" dir="13500000" algn="br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Distribuição estimada de crianças de 7 a 10 anos, segundo sua estatura, Butantã,São Paulo, em 1992 e em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Umirim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, Ceará 2008.</a:t>
            </a:r>
          </a:p>
        </p:txBody>
      </p:sp>
      <p:sp>
        <p:nvSpPr>
          <p:cNvPr id="185" name="CaixaDeTexto 184">
            <a:extLst>
              <a:ext uri="{FF2B5EF4-FFF2-40B4-BE49-F238E27FC236}">
                <a16:creationId xmlns:a16="http://schemas.microsoft.com/office/drawing/2014/main" xmlns="" id="{B4A2CDE7-99C1-49D7-8A59-35594651CA79}"/>
              </a:ext>
            </a:extLst>
          </p:cNvPr>
          <p:cNvSpPr txBox="1"/>
          <p:nvPr/>
        </p:nvSpPr>
        <p:spPr>
          <a:xfrm>
            <a:off x="285750" y="3443288"/>
            <a:ext cx="4000500" cy="1200150"/>
          </a:xfrm>
          <a:prstGeom prst="rect">
            <a:avLst/>
          </a:prstGeom>
          <a:noFill/>
          <a:effectLst>
            <a:outerShdw dist="38100" dir="13500000" algn="br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Distribuição estimada de crianças de 7 a 10 anos, segundo sua estatura e Índice de Massa (IMC)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Corporea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pt-BR" b="1" dirty="0" err="1">
                <a:solidFill>
                  <a:schemeClr val="bg1"/>
                </a:solidFill>
                <a:latin typeface="Arial" charset="0"/>
              </a:rPr>
              <a:t>Umirim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, Ceará 2008.</a:t>
            </a:r>
          </a:p>
        </p:txBody>
      </p:sp>
      <p:sp>
        <p:nvSpPr>
          <p:cNvPr id="187" name="CaixaDeTexto 186">
            <a:extLst>
              <a:ext uri="{FF2B5EF4-FFF2-40B4-BE49-F238E27FC236}">
                <a16:creationId xmlns:a16="http://schemas.microsoft.com/office/drawing/2014/main" xmlns="" id="{53807F9C-85B8-4CA6-B9ED-04707A84B023}"/>
              </a:ext>
            </a:extLst>
          </p:cNvPr>
          <p:cNvSpPr txBox="1"/>
          <p:nvPr/>
        </p:nvSpPr>
        <p:spPr>
          <a:xfrm>
            <a:off x="3184525" y="6515100"/>
            <a:ext cx="5929313" cy="277813"/>
          </a:xfrm>
          <a:prstGeom prst="rect">
            <a:avLst/>
          </a:prstGeom>
          <a:noFill/>
          <a:effectLst>
            <a:outerShdw dist="38100" dir="13500000" algn="br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200" b="1" dirty="0">
                <a:solidFill>
                  <a:srgbClr val="FFFF00"/>
                </a:solidFill>
                <a:latin typeface="Arial" charset="0"/>
              </a:rPr>
              <a:t> *Leone e </a:t>
            </a:r>
            <a:r>
              <a:rPr lang="pt-BR" sz="1200" b="1" dirty="0" err="1">
                <a:solidFill>
                  <a:srgbClr val="FFFF00"/>
                </a:solidFill>
                <a:latin typeface="Arial" charset="0"/>
              </a:rPr>
              <a:t>Ctneas</a:t>
            </a:r>
            <a:r>
              <a:rPr lang="pt-BR" sz="1200" b="1" dirty="0">
                <a:solidFill>
                  <a:srgbClr val="FFFF00"/>
                </a:solidFill>
                <a:latin typeface="Arial" charset="0"/>
              </a:rPr>
              <a:t> 2009  e  **</a:t>
            </a:r>
            <a:r>
              <a:rPr lang="pt-BR" sz="1200" b="1" dirty="0" err="1">
                <a:solidFill>
                  <a:srgbClr val="FFFF00"/>
                </a:solidFill>
                <a:latin typeface="Arial" charset="0"/>
              </a:rPr>
              <a:t>Gallo</a:t>
            </a:r>
            <a:r>
              <a:rPr lang="pt-BR" sz="1200" b="1" dirty="0">
                <a:solidFill>
                  <a:srgbClr val="FFFF00"/>
                </a:solidFill>
                <a:latin typeface="Arial" charset="0"/>
              </a:rPr>
              <a:t> e Leone, 2006.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upo 6">
            <a:extLst>
              <a:ext uri="{FF2B5EF4-FFF2-40B4-BE49-F238E27FC236}">
                <a16:creationId xmlns:a16="http://schemas.microsoft.com/office/drawing/2014/main" xmlns="" id="{6B3234BA-B476-4BD3-8C5B-F6DD1EC2EE6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20EBBC75-44FF-4871-820F-B760481DC494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E4C40770-E139-4343-94CD-AF43A751AD7B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83" name="Retângulo 182">
            <a:extLst>
              <a:ext uri="{FF2B5EF4-FFF2-40B4-BE49-F238E27FC236}">
                <a16:creationId xmlns:a16="http://schemas.microsoft.com/office/drawing/2014/main" xmlns="" id="{E9BB9C37-70EB-45F3-B326-19CC022C9062}"/>
              </a:ext>
            </a:extLst>
          </p:cNvPr>
          <p:cNvSpPr/>
          <p:nvPr/>
        </p:nvSpPr>
        <p:spPr>
          <a:xfrm>
            <a:off x="2143125" y="2143125"/>
            <a:ext cx="2214563" cy="1000125"/>
          </a:xfrm>
          <a:prstGeom prst="rect">
            <a:avLst/>
          </a:prstGeom>
          <a:solidFill>
            <a:schemeClr val="bg1"/>
          </a:solidFill>
          <a:ln w="28575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2" name="Retângulo 151">
            <a:extLst>
              <a:ext uri="{FF2B5EF4-FFF2-40B4-BE49-F238E27FC236}">
                <a16:creationId xmlns:a16="http://schemas.microsoft.com/office/drawing/2014/main" xmlns="" id="{80A6C6C6-F85A-4EA8-B1EC-430671EBF3BF}"/>
              </a:ext>
            </a:extLst>
          </p:cNvPr>
          <p:cNvSpPr/>
          <p:nvPr/>
        </p:nvSpPr>
        <p:spPr>
          <a:xfrm>
            <a:off x="4357688" y="214313"/>
            <a:ext cx="4572000" cy="6357937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xmlns="" id="{B3CDAFC2-8D16-4983-B302-FB3F0E8F4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571500"/>
            <a:ext cx="3463925" cy="2516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xmlns="" id="{C139A269-5F95-4100-A600-A970F7FA1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71500"/>
            <a:ext cx="3463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5" name="Line 7">
            <a:extLst>
              <a:ext uri="{FF2B5EF4-FFF2-40B4-BE49-F238E27FC236}">
                <a16:creationId xmlns:a16="http://schemas.microsoft.com/office/drawing/2014/main" xmlns="" id="{884C9D83-0172-4D90-B035-82248B5297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571500"/>
            <a:ext cx="1588" cy="25161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xmlns="" id="{B121AB04-5499-4301-BF1D-420D4FE20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8513" y="571500"/>
            <a:ext cx="1587" cy="25161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xmlns="" id="{DADCD50F-4F99-45FA-A450-6BC152DC30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313" y="571500"/>
            <a:ext cx="1587" cy="25161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xmlns="" id="{C105FD6C-C5AF-4D24-897D-586DC178EA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13700" y="571500"/>
            <a:ext cx="1588" cy="25161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3019" name="Line 11">
            <a:extLst>
              <a:ext uri="{FF2B5EF4-FFF2-40B4-BE49-F238E27FC236}">
                <a16:creationId xmlns:a16="http://schemas.microsoft.com/office/drawing/2014/main" xmlns="" id="{FF737F62-7641-4A46-821A-F0D55D08E2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571500"/>
            <a:ext cx="1588" cy="2516188"/>
          </a:xfrm>
          <a:prstGeom prst="line">
            <a:avLst/>
          </a:prstGeom>
          <a:noFill/>
          <a:ln w="4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xmlns="" id="{4B079312-EA22-4E51-BAA1-E2FC401B00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1738" y="571500"/>
            <a:ext cx="1587" cy="25161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xmlns="" id="{5009ED42-E38E-4111-AB79-576A7E152A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8350" y="571500"/>
            <a:ext cx="1588" cy="25161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xmlns="" id="{E9C641D5-8903-482C-8C5A-671D555999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50" y="571500"/>
            <a:ext cx="1588" cy="25161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xmlns="" id="{A22191B0-270E-4B43-A5FA-FE630E675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457450"/>
            <a:ext cx="3463925" cy="15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8" name="Line 16">
            <a:extLst>
              <a:ext uri="{FF2B5EF4-FFF2-40B4-BE49-F238E27FC236}">
                <a16:creationId xmlns:a16="http://schemas.microsoft.com/office/drawing/2014/main" xmlns="" id="{45DF9E8D-40FE-4B79-BAE5-83BDDD77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828800"/>
            <a:ext cx="3463925" cy="15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xmlns="" id="{296D87CD-4F50-4BF0-A41B-E4E7F5101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200150"/>
            <a:ext cx="3463925" cy="15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xmlns="" id="{34F7AD8B-CE87-4FED-9E2B-41E1BB64C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71500"/>
            <a:ext cx="1587" cy="25161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xmlns="" id="{AEFC51FF-6007-4709-B7C6-CEBA481CA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7088" y="571500"/>
            <a:ext cx="1587" cy="25161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8" name="Line 20">
            <a:extLst>
              <a:ext uri="{FF2B5EF4-FFF2-40B4-BE49-F238E27FC236}">
                <a16:creationId xmlns:a16="http://schemas.microsoft.com/office/drawing/2014/main" xmlns="" id="{056AD55A-8D80-45AB-81C4-A3B4A0C0E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087688"/>
            <a:ext cx="3463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9" name="Line 21">
            <a:extLst>
              <a:ext uri="{FF2B5EF4-FFF2-40B4-BE49-F238E27FC236}">
                <a16:creationId xmlns:a16="http://schemas.microsoft.com/office/drawing/2014/main" xmlns="" id="{0414732E-0888-43A1-B3C7-CC5C0C309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71500"/>
            <a:ext cx="3463925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xmlns="" id="{91ABC38A-FD08-4582-9E70-B48C9E25F4BE}"/>
              </a:ext>
            </a:extLst>
          </p:cNvPr>
          <p:cNvSpPr>
            <a:spLocks/>
          </p:cNvSpPr>
          <p:nvPr/>
        </p:nvSpPr>
        <p:spPr bwMode="auto">
          <a:xfrm>
            <a:off x="5203825" y="684213"/>
            <a:ext cx="2667000" cy="2390775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777" y="8936"/>
              </a:cxn>
              <a:cxn ang="0">
                <a:pos x="1571" y="8359"/>
              </a:cxn>
              <a:cxn ang="0">
                <a:pos x="2348" y="7062"/>
              </a:cxn>
              <a:cxn ang="0">
                <a:pos x="3126" y="4756"/>
              </a:cxn>
              <a:cxn ang="0">
                <a:pos x="3919" y="1970"/>
              </a:cxn>
              <a:cxn ang="0">
                <a:pos x="4697" y="0"/>
              </a:cxn>
              <a:cxn ang="0">
                <a:pos x="5491" y="0"/>
              </a:cxn>
              <a:cxn ang="0">
                <a:pos x="6266" y="1970"/>
              </a:cxn>
              <a:cxn ang="0">
                <a:pos x="7044" y="4756"/>
              </a:cxn>
              <a:cxn ang="0">
                <a:pos x="7755" y="7062"/>
              </a:cxn>
              <a:cxn ang="0">
                <a:pos x="8615" y="8359"/>
              </a:cxn>
              <a:cxn ang="0">
                <a:pos x="9392" y="8936"/>
              </a:cxn>
              <a:cxn ang="0">
                <a:pos x="10186" y="9128"/>
              </a:cxn>
            </a:cxnLst>
            <a:rect l="0" t="0" r="r" b="b"/>
            <a:pathLst>
              <a:path w="10186" h="9128">
                <a:moveTo>
                  <a:pt x="0" y="9128"/>
                </a:moveTo>
                <a:lnTo>
                  <a:pt x="777" y="8936"/>
                </a:lnTo>
                <a:lnTo>
                  <a:pt x="1571" y="8359"/>
                </a:lnTo>
                <a:lnTo>
                  <a:pt x="2348" y="7062"/>
                </a:lnTo>
                <a:lnTo>
                  <a:pt x="3126" y="4756"/>
                </a:lnTo>
                <a:lnTo>
                  <a:pt x="3919" y="1970"/>
                </a:lnTo>
                <a:lnTo>
                  <a:pt x="4697" y="0"/>
                </a:lnTo>
                <a:lnTo>
                  <a:pt x="5491" y="0"/>
                </a:lnTo>
                <a:lnTo>
                  <a:pt x="6266" y="1970"/>
                </a:lnTo>
                <a:lnTo>
                  <a:pt x="7044" y="4756"/>
                </a:lnTo>
                <a:lnTo>
                  <a:pt x="7755" y="7062"/>
                </a:lnTo>
                <a:lnTo>
                  <a:pt x="8615" y="8359"/>
                </a:lnTo>
                <a:lnTo>
                  <a:pt x="9392" y="8936"/>
                </a:lnTo>
                <a:lnTo>
                  <a:pt x="10186" y="9128"/>
                </a:lnTo>
              </a:path>
            </a:pathLst>
          </a:custGeom>
          <a:noFill/>
          <a:ln w="28575">
            <a:solidFill>
              <a:srgbClr val="00CCFF"/>
            </a:solidFill>
            <a:prstDash val="solid"/>
            <a:round/>
            <a:headEnd/>
            <a:tailEnd/>
          </a:ln>
          <a:effectLst>
            <a:outerShdw dist="25400" dir="2700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3031" name="Line 25">
            <a:extLst>
              <a:ext uri="{FF2B5EF4-FFF2-40B4-BE49-F238E27FC236}">
                <a16:creationId xmlns:a16="http://schemas.microsoft.com/office/drawing/2014/main" xmlns="" id="{587131BA-DC98-41D7-BB4B-CE787528FD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2" name="Line 26">
            <a:extLst>
              <a:ext uri="{FF2B5EF4-FFF2-40B4-BE49-F238E27FC236}">
                <a16:creationId xmlns:a16="http://schemas.microsoft.com/office/drawing/2014/main" xmlns="" id="{C0E809DF-2C56-455A-9F30-9D092E3D3F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1025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3" name="Line 27">
            <a:extLst>
              <a:ext uri="{FF2B5EF4-FFF2-40B4-BE49-F238E27FC236}">
                <a16:creationId xmlns:a16="http://schemas.microsoft.com/office/drawing/2014/main" xmlns="" id="{48B5843C-F964-4ECD-A0A1-AE2D27EA3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8513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4" name="Line 28">
            <a:extLst>
              <a:ext uri="{FF2B5EF4-FFF2-40B4-BE49-F238E27FC236}">
                <a16:creationId xmlns:a16="http://schemas.microsoft.com/office/drawing/2014/main" xmlns="" id="{036D5E94-909F-441E-A9F9-DC7E448F7A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8513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5" name="Line 29">
            <a:extLst>
              <a:ext uri="{FF2B5EF4-FFF2-40B4-BE49-F238E27FC236}">
                <a16:creationId xmlns:a16="http://schemas.microsoft.com/office/drawing/2014/main" xmlns="" id="{BE0D3B7D-1130-4536-A100-424F37D608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4413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6" name="Line 30">
            <a:extLst>
              <a:ext uri="{FF2B5EF4-FFF2-40B4-BE49-F238E27FC236}">
                <a16:creationId xmlns:a16="http://schemas.microsoft.com/office/drawing/2014/main" xmlns="" id="{73E90493-F937-4FE0-9DB9-120753C9F7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313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7" name="Line 31">
            <a:extLst>
              <a:ext uri="{FF2B5EF4-FFF2-40B4-BE49-F238E27FC236}">
                <a16:creationId xmlns:a16="http://schemas.microsoft.com/office/drawing/2014/main" xmlns="" id="{E65CBDD9-8B3D-4A90-8BCC-45D6A96895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313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8" name="Line 32">
            <a:extLst>
              <a:ext uri="{FF2B5EF4-FFF2-40B4-BE49-F238E27FC236}">
                <a16:creationId xmlns:a16="http://schemas.microsoft.com/office/drawing/2014/main" xmlns="" id="{CD1FDA62-4596-4CEB-9A57-E977167BE9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7800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9" name="Line 33">
            <a:extLst>
              <a:ext uri="{FF2B5EF4-FFF2-40B4-BE49-F238E27FC236}">
                <a16:creationId xmlns:a16="http://schemas.microsoft.com/office/drawing/2014/main" xmlns="" id="{6F72B681-E9DE-4BE4-A398-35A23D8306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13700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40" name="Line 34">
            <a:extLst>
              <a:ext uri="{FF2B5EF4-FFF2-40B4-BE49-F238E27FC236}">
                <a16:creationId xmlns:a16="http://schemas.microsoft.com/office/drawing/2014/main" xmlns="" id="{A2B7F39B-E172-4DCE-851C-12BE03DF4E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13700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41" name="Line 35">
            <a:extLst>
              <a:ext uri="{FF2B5EF4-FFF2-40B4-BE49-F238E27FC236}">
                <a16:creationId xmlns:a16="http://schemas.microsoft.com/office/drawing/2014/main" xmlns="" id="{0893CD79-008D-4A63-B576-6B3EAD60AD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1188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42" name="Line 36">
            <a:extLst>
              <a:ext uri="{FF2B5EF4-FFF2-40B4-BE49-F238E27FC236}">
                <a16:creationId xmlns:a16="http://schemas.microsoft.com/office/drawing/2014/main" xmlns="" id="{3312DBD8-2C55-47FD-9E50-CF81DB4154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7088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43" name="Line 37">
            <a:extLst>
              <a:ext uri="{FF2B5EF4-FFF2-40B4-BE49-F238E27FC236}">
                <a16:creationId xmlns:a16="http://schemas.microsoft.com/office/drawing/2014/main" xmlns="" id="{981CD66B-3731-4076-8285-B1E9F4DCE9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1738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44" name="Line 38">
            <a:extLst>
              <a:ext uri="{FF2B5EF4-FFF2-40B4-BE49-F238E27FC236}">
                <a16:creationId xmlns:a16="http://schemas.microsoft.com/office/drawing/2014/main" xmlns="" id="{441075E3-5335-45F3-9875-6FA3706003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7638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45" name="Line 39">
            <a:extLst>
              <a:ext uri="{FF2B5EF4-FFF2-40B4-BE49-F238E27FC236}">
                <a16:creationId xmlns:a16="http://schemas.microsoft.com/office/drawing/2014/main" xmlns="" id="{1FF7A2AE-BBBA-474E-AE5F-537B95254A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46" name="Line 40">
            <a:extLst>
              <a:ext uri="{FF2B5EF4-FFF2-40B4-BE49-F238E27FC236}">
                <a16:creationId xmlns:a16="http://schemas.microsoft.com/office/drawing/2014/main" xmlns="" id="{238713A8-7EB3-482A-8454-1631222881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8350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47" name="Line 41">
            <a:extLst>
              <a:ext uri="{FF2B5EF4-FFF2-40B4-BE49-F238E27FC236}">
                <a16:creationId xmlns:a16="http://schemas.microsoft.com/office/drawing/2014/main" xmlns="" id="{B03F6F55-7133-46BE-AF6E-428413FB4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65838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48" name="Line 42">
            <a:extLst>
              <a:ext uri="{FF2B5EF4-FFF2-40B4-BE49-F238E27FC236}">
                <a16:creationId xmlns:a16="http://schemas.microsoft.com/office/drawing/2014/main" xmlns="" id="{53755709-7420-455E-BF82-8630494EE0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1738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49" name="Line 43">
            <a:extLst>
              <a:ext uri="{FF2B5EF4-FFF2-40B4-BE49-F238E27FC236}">
                <a16:creationId xmlns:a16="http://schemas.microsoft.com/office/drawing/2014/main" xmlns="" id="{5648F10E-9F04-4F43-9079-A985AA2B41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50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50" name="Line 44">
            <a:extLst>
              <a:ext uri="{FF2B5EF4-FFF2-40B4-BE49-F238E27FC236}">
                <a16:creationId xmlns:a16="http://schemas.microsoft.com/office/drawing/2014/main" xmlns="" id="{754AC3D2-A750-449D-BC14-12E1404322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2450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51" name="Line 45">
            <a:extLst>
              <a:ext uri="{FF2B5EF4-FFF2-40B4-BE49-F238E27FC236}">
                <a16:creationId xmlns:a16="http://schemas.microsoft.com/office/drawing/2014/main" xmlns="" id="{AE4F964B-491C-45D1-B2DF-AAAEC822A8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8350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52" name="Line 46">
            <a:extLst>
              <a:ext uri="{FF2B5EF4-FFF2-40B4-BE49-F238E27FC236}">
                <a16:creationId xmlns:a16="http://schemas.microsoft.com/office/drawing/2014/main" xmlns="" id="{E5FE3E70-483C-4E14-888F-62718EA8D5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3163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53" name="Line 47">
            <a:extLst>
              <a:ext uri="{FF2B5EF4-FFF2-40B4-BE49-F238E27FC236}">
                <a16:creationId xmlns:a16="http://schemas.microsoft.com/office/drawing/2014/main" xmlns="" id="{0E91DFB7-40C7-4BD1-81E0-F638003F9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9063" y="3062288"/>
            <a:ext cx="1587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54" name="Line 48">
            <a:extLst>
              <a:ext uri="{FF2B5EF4-FFF2-40B4-BE49-F238E27FC236}">
                <a16:creationId xmlns:a16="http://schemas.microsoft.com/office/drawing/2014/main" xmlns="" id="{EA7602A5-7C25-47DD-A4D6-42DA064201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50" y="3062288"/>
            <a:ext cx="1588" cy="254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55" name="Line 49">
            <a:extLst>
              <a:ext uri="{FF2B5EF4-FFF2-40B4-BE49-F238E27FC236}">
                <a16:creationId xmlns:a16="http://schemas.microsoft.com/office/drawing/2014/main" xmlns="" id="{D8D21D64-A86F-491C-9AD0-892560C3D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08768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56" name="Line 50">
            <a:extLst>
              <a:ext uri="{FF2B5EF4-FFF2-40B4-BE49-F238E27FC236}">
                <a16:creationId xmlns:a16="http://schemas.microsoft.com/office/drawing/2014/main" xmlns="" id="{2E70EFD9-52DF-4D51-B8E0-AC3322668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96227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57" name="Line 51">
            <a:extLst>
              <a:ext uri="{FF2B5EF4-FFF2-40B4-BE49-F238E27FC236}">
                <a16:creationId xmlns:a16="http://schemas.microsoft.com/office/drawing/2014/main" xmlns="" id="{2259CEAB-5294-43F7-A0B6-E7B0C5EB7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83527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58" name="Line 52">
            <a:extLst>
              <a:ext uri="{FF2B5EF4-FFF2-40B4-BE49-F238E27FC236}">
                <a16:creationId xmlns:a16="http://schemas.microsoft.com/office/drawing/2014/main" xmlns="" id="{6154F3E6-835C-4CF9-94C4-DDF5A7F3A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7098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59" name="Line 53">
            <a:extLst>
              <a:ext uri="{FF2B5EF4-FFF2-40B4-BE49-F238E27FC236}">
                <a16:creationId xmlns:a16="http://schemas.microsoft.com/office/drawing/2014/main" xmlns="" id="{F34E7774-B7D6-4864-A2B2-DC466C87F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58445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60" name="Line 54">
            <a:extLst>
              <a:ext uri="{FF2B5EF4-FFF2-40B4-BE49-F238E27FC236}">
                <a16:creationId xmlns:a16="http://schemas.microsoft.com/office/drawing/2014/main" xmlns="" id="{B1F66FF9-EB2A-45C8-9954-01D3ADAFC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45903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61" name="Line 55">
            <a:extLst>
              <a:ext uri="{FF2B5EF4-FFF2-40B4-BE49-F238E27FC236}">
                <a16:creationId xmlns:a16="http://schemas.microsoft.com/office/drawing/2014/main" xmlns="" id="{A1928697-90C0-433A-86E0-40B1EA5AF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45745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62" name="Line 56">
            <a:extLst>
              <a:ext uri="{FF2B5EF4-FFF2-40B4-BE49-F238E27FC236}">
                <a16:creationId xmlns:a16="http://schemas.microsoft.com/office/drawing/2014/main" xmlns="" id="{1EE51BCE-CF72-4D95-B8E6-1751039D0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33203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63" name="Line 57">
            <a:extLst>
              <a:ext uri="{FF2B5EF4-FFF2-40B4-BE49-F238E27FC236}">
                <a16:creationId xmlns:a16="http://schemas.microsoft.com/office/drawing/2014/main" xmlns="" id="{D86CE263-23E7-4D4C-A8DA-AD3A45C4B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20662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64" name="Line 58">
            <a:extLst>
              <a:ext uri="{FF2B5EF4-FFF2-40B4-BE49-F238E27FC236}">
                <a16:creationId xmlns:a16="http://schemas.microsoft.com/office/drawing/2014/main" xmlns="" id="{92FF7BB1-E46F-47DE-A715-030BE8876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20812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65" name="Line 59">
            <a:extLst>
              <a:ext uri="{FF2B5EF4-FFF2-40B4-BE49-F238E27FC236}">
                <a16:creationId xmlns:a16="http://schemas.microsoft.com/office/drawing/2014/main" xmlns="" id="{815392A0-E66A-4402-8273-BDF66E088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9542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66" name="Line 60">
            <a:extLst>
              <a:ext uri="{FF2B5EF4-FFF2-40B4-BE49-F238E27FC236}">
                <a16:creationId xmlns:a16="http://schemas.microsoft.com/office/drawing/2014/main" xmlns="" id="{80E0F889-8CE0-4054-877D-BB0808CB4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82880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67" name="Line 61">
            <a:extLst>
              <a:ext uri="{FF2B5EF4-FFF2-40B4-BE49-F238E27FC236}">
                <a16:creationId xmlns:a16="http://schemas.microsoft.com/office/drawing/2014/main" xmlns="" id="{70B60207-C364-400C-938E-A1B48F1CE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82880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68" name="Line 62">
            <a:extLst>
              <a:ext uri="{FF2B5EF4-FFF2-40B4-BE49-F238E27FC236}">
                <a16:creationId xmlns:a16="http://schemas.microsoft.com/office/drawing/2014/main" xmlns="" id="{EA19C484-3715-4AC4-90D9-D4BBE7F27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70338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69" name="Line 63">
            <a:extLst>
              <a:ext uri="{FF2B5EF4-FFF2-40B4-BE49-F238E27FC236}">
                <a16:creationId xmlns:a16="http://schemas.microsoft.com/office/drawing/2014/main" xmlns="" id="{9FABE7EE-98B8-4A0B-92C0-A47A5BF4C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57797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70" name="Line 64">
            <a:extLst>
              <a:ext uri="{FF2B5EF4-FFF2-40B4-BE49-F238E27FC236}">
                <a16:creationId xmlns:a16="http://schemas.microsoft.com/office/drawing/2014/main" xmlns="" id="{62ACAE25-A1AB-4B93-80A2-BFCAA2643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4525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71" name="Line 65">
            <a:extLst>
              <a:ext uri="{FF2B5EF4-FFF2-40B4-BE49-F238E27FC236}">
                <a16:creationId xmlns:a16="http://schemas.microsoft.com/office/drawing/2014/main" xmlns="" id="{161B585F-E8EC-4761-A7C7-9C4AC58D7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3255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72" name="Line 66">
            <a:extLst>
              <a:ext uri="{FF2B5EF4-FFF2-40B4-BE49-F238E27FC236}">
                <a16:creationId xmlns:a16="http://schemas.microsoft.com/office/drawing/2014/main" xmlns="" id="{906B1D4C-EEBB-4826-9588-56A370347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20015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73" name="Line 67">
            <a:extLst>
              <a:ext uri="{FF2B5EF4-FFF2-40B4-BE49-F238E27FC236}">
                <a16:creationId xmlns:a16="http://schemas.microsoft.com/office/drawing/2014/main" xmlns="" id="{23F81DDC-0485-4518-A3F9-E6F45F7D9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20015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74" name="Line 68">
            <a:extLst>
              <a:ext uri="{FF2B5EF4-FFF2-40B4-BE49-F238E27FC236}">
                <a16:creationId xmlns:a16="http://schemas.microsoft.com/office/drawing/2014/main" xmlns="" id="{9CB95AD7-E101-40C6-8456-37C15F4AA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107473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75" name="Line 69">
            <a:extLst>
              <a:ext uri="{FF2B5EF4-FFF2-40B4-BE49-F238E27FC236}">
                <a16:creationId xmlns:a16="http://schemas.microsoft.com/office/drawing/2014/main" xmlns="" id="{E65BD91F-0D12-4D6E-BD81-85D542F0B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94932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76" name="Line 70">
            <a:extLst>
              <a:ext uri="{FF2B5EF4-FFF2-40B4-BE49-F238E27FC236}">
                <a16:creationId xmlns:a16="http://schemas.microsoft.com/office/drawing/2014/main" xmlns="" id="{3B8E27C2-6C9B-4B3A-ADD8-6CDAA9300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82232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77" name="Line 71">
            <a:extLst>
              <a:ext uri="{FF2B5EF4-FFF2-40B4-BE49-F238E27FC236}">
                <a16:creationId xmlns:a16="http://schemas.microsoft.com/office/drawing/2014/main" xmlns="" id="{5BDD0571-1D9F-4075-937C-331A76FA9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6969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78" name="Line 72">
            <a:extLst>
              <a:ext uri="{FF2B5EF4-FFF2-40B4-BE49-F238E27FC236}">
                <a16:creationId xmlns:a16="http://schemas.microsoft.com/office/drawing/2014/main" xmlns="" id="{1F13C1BF-9C9D-415F-A8FA-0C9AE56EB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7150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79" name="Line 73">
            <a:extLst>
              <a:ext uri="{FF2B5EF4-FFF2-40B4-BE49-F238E27FC236}">
                <a16:creationId xmlns:a16="http://schemas.microsoft.com/office/drawing/2014/main" xmlns="" id="{F2E2DF4E-C075-45E5-BDA4-A54C87D7A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7150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80" name="Rectangle 77">
            <a:extLst>
              <a:ext uri="{FF2B5EF4-FFF2-40B4-BE49-F238E27FC236}">
                <a16:creationId xmlns:a16="http://schemas.microsoft.com/office/drawing/2014/main" xmlns="" id="{0FEC492A-37C9-42A1-9724-E260ED659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3646488"/>
            <a:ext cx="3463925" cy="249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81" name="Line 78">
            <a:extLst>
              <a:ext uri="{FF2B5EF4-FFF2-40B4-BE49-F238E27FC236}">
                <a16:creationId xmlns:a16="http://schemas.microsoft.com/office/drawing/2014/main" xmlns="" id="{744B871B-E617-4762-89D8-F8F5077C4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646488"/>
            <a:ext cx="3463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82" name="Line 79">
            <a:extLst>
              <a:ext uri="{FF2B5EF4-FFF2-40B4-BE49-F238E27FC236}">
                <a16:creationId xmlns:a16="http://schemas.microsoft.com/office/drawing/2014/main" xmlns="" id="{1F488D4B-1C78-4BDD-A803-07D777EC23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3646488"/>
            <a:ext cx="1588" cy="24955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52" name="Line 80">
            <a:extLst>
              <a:ext uri="{FF2B5EF4-FFF2-40B4-BE49-F238E27FC236}">
                <a16:creationId xmlns:a16="http://schemas.microsoft.com/office/drawing/2014/main" xmlns="" id="{15B9B516-BDED-469D-BADF-241C497B2C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8513" y="3646488"/>
            <a:ext cx="1587" cy="2495550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153" name="Line 81">
            <a:extLst>
              <a:ext uri="{FF2B5EF4-FFF2-40B4-BE49-F238E27FC236}">
                <a16:creationId xmlns:a16="http://schemas.microsoft.com/office/drawing/2014/main" xmlns="" id="{D85D6858-9D41-4FFC-B994-33972A48C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313" y="3646488"/>
            <a:ext cx="1587" cy="2495550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154" name="Line 82">
            <a:extLst>
              <a:ext uri="{FF2B5EF4-FFF2-40B4-BE49-F238E27FC236}">
                <a16:creationId xmlns:a16="http://schemas.microsoft.com/office/drawing/2014/main" xmlns="" id="{CB3C013E-BB71-4A60-8CB8-48913A161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13700" y="3646488"/>
            <a:ext cx="1588" cy="2495550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3086" name="Line 83">
            <a:extLst>
              <a:ext uri="{FF2B5EF4-FFF2-40B4-BE49-F238E27FC236}">
                <a16:creationId xmlns:a16="http://schemas.microsoft.com/office/drawing/2014/main" xmlns="" id="{E1A513B7-BE66-4E88-848A-91748E6ACD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3646488"/>
            <a:ext cx="1588" cy="2495550"/>
          </a:xfrm>
          <a:prstGeom prst="line">
            <a:avLst/>
          </a:prstGeom>
          <a:noFill/>
          <a:ln w="4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56" name="Line 84">
            <a:extLst>
              <a:ext uri="{FF2B5EF4-FFF2-40B4-BE49-F238E27FC236}">
                <a16:creationId xmlns:a16="http://schemas.microsoft.com/office/drawing/2014/main" xmlns="" id="{F915A2A5-9AE4-4AF2-8DA2-387001C0E4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1738" y="3646488"/>
            <a:ext cx="1587" cy="2495550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157" name="Line 85">
            <a:extLst>
              <a:ext uri="{FF2B5EF4-FFF2-40B4-BE49-F238E27FC236}">
                <a16:creationId xmlns:a16="http://schemas.microsoft.com/office/drawing/2014/main" xmlns="" id="{E08D2B66-650D-4598-894F-842C915A8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8350" y="3646488"/>
            <a:ext cx="1588" cy="2495550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158" name="Line 86">
            <a:extLst>
              <a:ext uri="{FF2B5EF4-FFF2-40B4-BE49-F238E27FC236}">
                <a16:creationId xmlns:a16="http://schemas.microsoft.com/office/drawing/2014/main" xmlns="" id="{946A822A-C21F-4741-A470-EEA3B6B9BE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50" y="3646488"/>
            <a:ext cx="1588" cy="2495550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159" name="Line 87">
            <a:extLst>
              <a:ext uri="{FF2B5EF4-FFF2-40B4-BE49-F238E27FC236}">
                <a16:creationId xmlns:a16="http://schemas.microsoft.com/office/drawing/2014/main" xmlns="" id="{959AF08D-4777-4B4A-8829-C0B462E68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518150"/>
            <a:ext cx="3463925" cy="15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160" name="Line 88">
            <a:extLst>
              <a:ext uri="{FF2B5EF4-FFF2-40B4-BE49-F238E27FC236}">
                <a16:creationId xmlns:a16="http://schemas.microsoft.com/office/drawing/2014/main" xmlns="" id="{4491CF04-045C-4174-B3D3-3905E4BA5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894263"/>
            <a:ext cx="3463925" cy="1587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161" name="Line 89">
            <a:extLst>
              <a:ext uri="{FF2B5EF4-FFF2-40B4-BE49-F238E27FC236}">
                <a16:creationId xmlns:a16="http://schemas.microsoft.com/office/drawing/2014/main" xmlns="" id="{798B9055-9EBF-4723-8317-F90B3B2C4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270375"/>
            <a:ext cx="3463925" cy="1588"/>
          </a:xfrm>
          <a:prstGeom prst="line">
            <a:avLst/>
          </a:prstGeom>
          <a:noFill/>
          <a:ln w="4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3093" name="Line 90">
            <a:extLst>
              <a:ext uri="{FF2B5EF4-FFF2-40B4-BE49-F238E27FC236}">
                <a16:creationId xmlns:a16="http://schemas.microsoft.com/office/drawing/2014/main" xmlns="" id="{0313F6EB-1FB6-4057-B2DE-7F0F0A57D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646488"/>
            <a:ext cx="1587" cy="24955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94" name="Line 91">
            <a:extLst>
              <a:ext uri="{FF2B5EF4-FFF2-40B4-BE49-F238E27FC236}">
                <a16:creationId xmlns:a16="http://schemas.microsoft.com/office/drawing/2014/main" xmlns="" id="{DBAA828D-ADFB-442E-8B6F-924AC0946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7088" y="3646488"/>
            <a:ext cx="1587" cy="24955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95" name="Line 92">
            <a:extLst>
              <a:ext uri="{FF2B5EF4-FFF2-40B4-BE49-F238E27FC236}">
                <a16:creationId xmlns:a16="http://schemas.microsoft.com/office/drawing/2014/main" xmlns="" id="{3B0FD28E-CB7C-4721-8B14-08D4DFFBC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6142038"/>
            <a:ext cx="3463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96" name="Line 93">
            <a:extLst>
              <a:ext uri="{FF2B5EF4-FFF2-40B4-BE49-F238E27FC236}">
                <a16:creationId xmlns:a16="http://schemas.microsoft.com/office/drawing/2014/main" xmlns="" id="{5896B5CB-738A-4F03-8F2D-5F9C052DB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646488"/>
            <a:ext cx="34639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68" name="Freeform 96">
            <a:extLst>
              <a:ext uri="{FF2B5EF4-FFF2-40B4-BE49-F238E27FC236}">
                <a16:creationId xmlns:a16="http://schemas.microsoft.com/office/drawing/2014/main" xmlns="" id="{CB33CC3D-5D00-4970-978D-01DA7717D962}"/>
              </a:ext>
            </a:extLst>
          </p:cNvPr>
          <p:cNvSpPr>
            <a:spLocks/>
          </p:cNvSpPr>
          <p:nvPr/>
        </p:nvSpPr>
        <p:spPr bwMode="auto">
          <a:xfrm>
            <a:off x="5259388" y="3757613"/>
            <a:ext cx="2801937" cy="2371725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827" y="8936"/>
              </a:cxn>
              <a:cxn ang="0">
                <a:pos x="1654" y="8359"/>
              </a:cxn>
              <a:cxn ang="0">
                <a:pos x="2464" y="7062"/>
              </a:cxn>
              <a:cxn ang="0">
                <a:pos x="3291" y="4756"/>
              </a:cxn>
              <a:cxn ang="0">
                <a:pos x="4118" y="1970"/>
              </a:cxn>
              <a:cxn ang="0">
                <a:pos x="4945" y="0"/>
              </a:cxn>
              <a:cxn ang="0">
                <a:pos x="5770" y="0"/>
              </a:cxn>
              <a:cxn ang="0">
                <a:pos x="6580" y="1970"/>
              </a:cxn>
              <a:cxn ang="0">
                <a:pos x="7408" y="4756"/>
              </a:cxn>
              <a:cxn ang="0">
                <a:pos x="8201" y="7062"/>
              </a:cxn>
              <a:cxn ang="0">
                <a:pos x="9061" y="8359"/>
              </a:cxn>
              <a:cxn ang="0">
                <a:pos x="9855" y="8936"/>
              </a:cxn>
              <a:cxn ang="0">
                <a:pos x="10699" y="9128"/>
              </a:cxn>
            </a:cxnLst>
            <a:rect l="0" t="0" r="r" b="b"/>
            <a:pathLst>
              <a:path w="10699" h="9128">
                <a:moveTo>
                  <a:pt x="0" y="9128"/>
                </a:moveTo>
                <a:lnTo>
                  <a:pt x="827" y="8936"/>
                </a:lnTo>
                <a:lnTo>
                  <a:pt x="1654" y="8359"/>
                </a:lnTo>
                <a:lnTo>
                  <a:pt x="2464" y="7062"/>
                </a:lnTo>
                <a:lnTo>
                  <a:pt x="3291" y="4756"/>
                </a:lnTo>
                <a:lnTo>
                  <a:pt x="4118" y="1970"/>
                </a:lnTo>
                <a:lnTo>
                  <a:pt x="4945" y="0"/>
                </a:lnTo>
                <a:lnTo>
                  <a:pt x="5770" y="0"/>
                </a:lnTo>
                <a:lnTo>
                  <a:pt x="6580" y="1970"/>
                </a:lnTo>
                <a:lnTo>
                  <a:pt x="7408" y="4756"/>
                </a:lnTo>
                <a:lnTo>
                  <a:pt x="8201" y="7062"/>
                </a:lnTo>
                <a:lnTo>
                  <a:pt x="9061" y="8359"/>
                </a:lnTo>
                <a:lnTo>
                  <a:pt x="9855" y="8936"/>
                </a:lnTo>
                <a:lnTo>
                  <a:pt x="10699" y="9128"/>
                </a:lnTo>
              </a:path>
            </a:pathLst>
          </a:cu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  <a:effectLst>
            <a:outerShdw dist="25400" dir="2700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3098" name="Line 97">
            <a:extLst>
              <a:ext uri="{FF2B5EF4-FFF2-40B4-BE49-F238E27FC236}">
                <a16:creationId xmlns:a16="http://schemas.microsoft.com/office/drawing/2014/main" xmlns="" id="{5028662E-E586-452C-BA73-FD8B9B3FD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99" name="Line 98">
            <a:extLst>
              <a:ext uri="{FF2B5EF4-FFF2-40B4-BE49-F238E27FC236}">
                <a16:creationId xmlns:a16="http://schemas.microsoft.com/office/drawing/2014/main" xmlns="" id="{ABC3CB7E-9E21-44F2-BF34-A31959CE06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1025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00" name="Line 99">
            <a:extLst>
              <a:ext uri="{FF2B5EF4-FFF2-40B4-BE49-F238E27FC236}">
                <a16:creationId xmlns:a16="http://schemas.microsoft.com/office/drawing/2014/main" xmlns="" id="{0C43139A-4A79-4567-841B-2C8FFF5F3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8513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01" name="Line 100">
            <a:extLst>
              <a:ext uri="{FF2B5EF4-FFF2-40B4-BE49-F238E27FC236}">
                <a16:creationId xmlns:a16="http://schemas.microsoft.com/office/drawing/2014/main" xmlns="" id="{B34E317D-D22B-40EC-8D30-898BC69A21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8513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02" name="Line 101">
            <a:extLst>
              <a:ext uri="{FF2B5EF4-FFF2-40B4-BE49-F238E27FC236}">
                <a16:creationId xmlns:a16="http://schemas.microsoft.com/office/drawing/2014/main" xmlns="" id="{C33E7677-F4FA-4E54-BB38-99746E19E7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4413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03" name="Line 102">
            <a:extLst>
              <a:ext uri="{FF2B5EF4-FFF2-40B4-BE49-F238E27FC236}">
                <a16:creationId xmlns:a16="http://schemas.microsoft.com/office/drawing/2014/main" xmlns="" id="{6592BD00-1917-4F59-A365-26D0DE6CC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313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04" name="Line 103">
            <a:extLst>
              <a:ext uri="{FF2B5EF4-FFF2-40B4-BE49-F238E27FC236}">
                <a16:creationId xmlns:a16="http://schemas.microsoft.com/office/drawing/2014/main" xmlns="" id="{39DCD659-2E6A-482C-A208-127FF51321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313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05" name="Line 104">
            <a:extLst>
              <a:ext uri="{FF2B5EF4-FFF2-40B4-BE49-F238E27FC236}">
                <a16:creationId xmlns:a16="http://schemas.microsoft.com/office/drawing/2014/main" xmlns="" id="{C278547F-F5DF-45FB-969B-0A46866BD3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7800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06" name="Line 105">
            <a:extLst>
              <a:ext uri="{FF2B5EF4-FFF2-40B4-BE49-F238E27FC236}">
                <a16:creationId xmlns:a16="http://schemas.microsoft.com/office/drawing/2014/main" xmlns="" id="{BCC1E563-9CCC-4EAD-9B21-AEF5230CD3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13700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07" name="Line 106">
            <a:extLst>
              <a:ext uri="{FF2B5EF4-FFF2-40B4-BE49-F238E27FC236}">
                <a16:creationId xmlns:a16="http://schemas.microsoft.com/office/drawing/2014/main" xmlns="" id="{7E8F1891-E866-4C20-858C-188B1BB174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13700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08" name="Line 107">
            <a:extLst>
              <a:ext uri="{FF2B5EF4-FFF2-40B4-BE49-F238E27FC236}">
                <a16:creationId xmlns:a16="http://schemas.microsoft.com/office/drawing/2014/main" xmlns="" id="{564D8DB1-F19A-4BF8-9AD4-C64B19D499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1188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09" name="Line 108">
            <a:extLst>
              <a:ext uri="{FF2B5EF4-FFF2-40B4-BE49-F238E27FC236}">
                <a16:creationId xmlns:a16="http://schemas.microsoft.com/office/drawing/2014/main" xmlns="" id="{F8ED7F08-5C70-4F62-86D1-89915777DF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7088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10" name="Line 109">
            <a:extLst>
              <a:ext uri="{FF2B5EF4-FFF2-40B4-BE49-F238E27FC236}">
                <a16:creationId xmlns:a16="http://schemas.microsoft.com/office/drawing/2014/main" xmlns="" id="{70201A80-7DD4-47F5-94E4-F51334BEB9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1738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11" name="Line 110">
            <a:extLst>
              <a:ext uri="{FF2B5EF4-FFF2-40B4-BE49-F238E27FC236}">
                <a16:creationId xmlns:a16="http://schemas.microsoft.com/office/drawing/2014/main" xmlns="" id="{E26282D0-91B6-4AC8-AF9B-AB21E0340B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7638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12" name="Line 111">
            <a:extLst>
              <a:ext uri="{FF2B5EF4-FFF2-40B4-BE49-F238E27FC236}">
                <a16:creationId xmlns:a16="http://schemas.microsoft.com/office/drawing/2014/main" xmlns="" id="{A07EA00A-0BBC-4C26-97C3-1889DA6A96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13" name="Line 112">
            <a:extLst>
              <a:ext uri="{FF2B5EF4-FFF2-40B4-BE49-F238E27FC236}">
                <a16:creationId xmlns:a16="http://schemas.microsoft.com/office/drawing/2014/main" xmlns="" id="{5F5D7365-96CC-4BF3-835E-402D7FC39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8350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14" name="Line 113">
            <a:extLst>
              <a:ext uri="{FF2B5EF4-FFF2-40B4-BE49-F238E27FC236}">
                <a16:creationId xmlns:a16="http://schemas.microsoft.com/office/drawing/2014/main" xmlns="" id="{A2694A07-35E1-4D02-8DAE-8F07A8AF5F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65838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15" name="Line 114">
            <a:extLst>
              <a:ext uri="{FF2B5EF4-FFF2-40B4-BE49-F238E27FC236}">
                <a16:creationId xmlns:a16="http://schemas.microsoft.com/office/drawing/2014/main" xmlns="" id="{A61454F9-502C-4B12-98D5-169820D38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1738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16" name="Line 115">
            <a:extLst>
              <a:ext uri="{FF2B5EF4-FFF2-40B4-BE49-F238E27FC236}">
                <a16:creationId xmlns:a16="http://schemas.microsoft.com/office/drawing/2014/main" xmlns="" id="{EDC363C3-E069-4721-BFF1-5C88C5E539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50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17" name="Line 116">
            <a:extLst>
              <a:ext uri="{FF2B5EF4-FFF2-40B4-BE49-F238E27FC236}">
                <a16:creationId xmlns:a16="http://schemas.microsoft.com/office/drawing/2014/main" xmlns="" id="{747F7336-6C9F-4524-AABB-C5D7A3C5DD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2450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18" name="Line 117">
            <a:extLst>
              <a:ext uri="{FF2B5EF4-FFF2-40B4-BE49-F238E27FC236}">
                <a16:creationId xmlns:a16="http://schemas.microsoft.com/office/drawing/2014/main" xmlns="" id="{D156134F-26C1-451B-96E0-8119C93074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8350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19" name="Line 118">
            <a:extLst>
              <a:ext uri="{FF2B5EF4-FFF2-40B4-BE49-F238E27FC236}">
                <a16:creationId xmlns:a16="http://schemas.microsoft.com/office/drawing/2014/main" xmlns="" id="{07F8216A-E3FD-42D2-8A0F-5D57111C3C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3163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20" name="Line 119">
            <a:extLst>
              <a:ext uri="{FF2B5EF4-FFF2-40B4-BE49-F238E27FC236}">
                <a16:creationId xmlns:a16="http://schemas.microsoft.com/office/drawing/2014/main" xmlns="" id="{9C37F056-1C3F-4F5C-BB29-0B7F6C2C3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9063" y="6118225"/>
            <a:ext cx="1587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21" name="Line 120">
            <a:extLst>
              <a:ext uri="{FF2B5EF4-FFF2-40B4-BE49-F238E27FC236}">
                <a16:creationId xmlns:a16="http://schemas.microsoft.com/office/drawing/2014/main" xmlns="" id="{CFF77250-A8C6-43E6-AB62-54CF88AB6D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50" y="6118225"/>
            <a:ext cx="1588" cy="2381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22" name="Line 121">
            <a:extLst>
              <a:ext uri="{FF2B5EF4-FFF2-40B4-BE49-F238E27FC236}">
                <a16:creationId xmlns:a16="http://schemas.microsoft.com/office/drawing/2014/main" xmlns="" id="{4505F2E0-6A6E-445A-A13B-A766E4025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614203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23" name="Line 122">
            <a:extLst>
              <a:ext uri="{FF2B5EF4-FFF2-40B4-BE49-F238E27FC236}">
                <a16:creationId xmlns:a16="http://schemas.microsoft.com/office/drawing/2014/main" xmlns="" id="{B51439F3-2320-485F-A545-EAC6C2CBE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60182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24" name="Line 123">
            <a:extLst>
              <a:ext uri="{FF2B5EF4-FFF2-40B4-BE49-F238E27FC236}">
                <a16:creationId xmlns:a16="http://schemas.microsoft.com/office/drawing/2014/main" xmlns="" id="{FA1CE6D1-2ED1-4F9A-919F-8A2DCB1D9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89280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25" name="Line 124">
            <a:extLst>
              <a:ext uri="{FF2B5EF4-FFF2-40B4-BE49-F238E27FC236}">
                <a16:creationId xmlns:a16="http://schemas.microsoft.com/office/drawing/2014/main" xmlns="" id="{75853921-D6C4-433B-8687-790F2B125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76738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26" name="Line 125">
            <a:extLst>
              <a:ext uri="{FF2B5EF4-FFF2-40B4-BE49-F238E27FC236}">
                <a16:creationId xmlns:a16="http://schemas.microsoft.com/office/drawing/2014/main" xmlns="" id="{6909FB59-A397-4146-9ED5-E41C139A8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6435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27" name="Line 126">
            <a:extLst>
              <a:ext uri="{FF2B5EF4-FFF2-40B4-BE49-F238E27FC236}">
                <a16:creationId xmlns:a16="http://schemas.microsoft.com/office/drawing/2014/main" xmlns="" id="{F92EC54C-53D4-4685-9A81-E175249ED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51815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28" name="Line 127">
            <a:extLst>
              <a:ext uri="{FF2B5EF4-FFF2-40B4-BE49-F238E27FC236}">
                <a16:creationId xmlns:a16="http://schemas.microsoft.com/office/drawing/2014/main" xmlns="" id="{ACAAA276-9C0D-4425-A432-62C0E3FC8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51815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29" name="Line 128">
            <a:extLst>
              <a:ext uri="{FF2B5EF4-FFF2-40B4-BE49-F238E27FC236}">
                <a16:creationId xmlns:a16="http://schemas.microsoft.com/office/drawing/2014/main" xmlns="" id="{EF021931-0B87-4256-B9F3-D14DEC891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39273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30" name="Line 129">
            <a:extLst>
              <a:ext uri="{FF2B5EF4-FFF2-40B4-BE49-F238E27FC236}">
                <a16:creationId xmlns:a16="http://schemas.microsoft.com/office/drawing/2014/main" xmlns="" id="{32557CC1-BBDE-495A-9639-D8F6D6BD2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2689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31" name="Line 130">
            <a:extLst>
              <a:ext uri="{FF2B5EF4-FFF2-40B4-BE49-F238E27FC236}">
                <a16:creationId xmlns:a16="http://schemas.microsoft.com/office/drawing/2014/main" xmlns="" id="{2372FED4-9515-4FF1-8A4B-6A1556B6E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14350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32" name="Line 131">
            <a:extLst>
              <a:ext uri="{FF2B5EF4-FFF2-40B4-BE49-F238E27FC236}">
                <a16:creationId xmlns:a16="http://schemas.microsoft.com/office/drawing/2014/main" xmlns="" id="{E1B3E9E7-877D-475A-8E05-DC5999378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501967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33" name="Line 132">
            <a:extLst>
              <a:ext uri="{FF2B5EF4-FFF2-40B4-BE49-F238E27FC236}">
                <a16:creationId xmlns:a16="http://schemas.microsoft.com/office/drawing/2014/main" xmlns="" id="{3115087E-AF44-40D2-BE27-D4A66EA59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8942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34" name="Line 133">
            <a:extLst>
              <a:ext uri="{FF2B5EF4-FFF2-40B4-BE49-F238E27FC236}">
                <a16:creationId xmlns:a16="http://schemas.microsoft.com/office/drawing/2014/main" xmlns="" id="{BEF9563B-D796-4054-B8CB-D82470334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8942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35" name="Line 134">
            <a:extLst>
              <a:ext uri="{FF2B5EF4-FFF2-40B4-BE49-F238E27FC236}">
                <a16:creationId xmlns:a16="http://schemas.microsoft.com/office/drawing/2014/main" xmlns="" id="{E7C8A78A-4633-45AF-A87F-79DCFAEEA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768850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36" name="Line 135">
            <a:extLst>
              <a:ext uri="{FF2B5EF4-FFF2-40B4-BE49-F238E27FC236}">
                <a16:creationId xmlns:a16="http://schemas.microsoft.com/office/drawing/2014/main" xmlns="" id="{19DE0862-9E59-447B-A39B-E13730B4C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64502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37" name="Line 136">
            <a:extLst>
              <a:ext uri="{FF2B5EF4-FFF2-40B4-BE49-F238E27FC236}">
                <a16:creationId xmlns:a16="http://schemas.microsoft.com/office/drawing/2014/main" xmlns="" id="{9E830FED-0E6B-478D-A3C9-366BDA5C2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5196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38" name="Line 137">
            <a:extLst>
              <a:ext uri="{FF2B5EF4-FFF2-40B4-BE49-F238E27FC236}">
                <a16:creationId xmlns:a16="http://schemas.microsoft.com/office/drawing/2014/main" xmlns="" id="{69D66862-4CED-4EDE-B678-9008DFAB3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39578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39" name="Line 138">
            <a:extLst>
              <a:ext uri="{FF2B5EF4-FFF2-40B4-BE49-F238E27FC236}">
                <a16:creationId xmlns:a16="http://schemas.microsoft.com/office/drawing/2014/main" xmlns="" id="{4ED37AAE-DF8D-4CD3-AB29-B76FF45E7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27037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40" name="Line 139">
            <a:extLst>
              <a:ext uri="{FF2B5EF4-FFF2-40B4-BE49-F238E27FC236}">
                <a16:creationId xmlns:a16="http://schemas.microsoft.com/office/drawing/2014/main" xmlns="" id="{D782BF69-9554-4606-8BE3-570E6D396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27037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41" name="Line 140">
            <a:extLst>
              <a:ext uri="{FF2B5EF4-FFF2-40B4-BE49-F238E27FC236}">
                <a16:creationId xmlns:a16="http://schemas.microsoft.com/office/drawing/2014/main" xmlns="" id="{3E0430EE-2D14-48B9-A52B-C10929CA8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14496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42" name="Line 141">
            <a:extLst>
              <a:ext uri="{FF2B5EF4-FFF2-40B4-BE49-F238E27FC236}">
                <a16:creationId xmlns:a16="http://schemas.microsoft.com/office/drawing/2014/main" xmlns="" id="{4E24761F-F5B0-4950-922A-F06064911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02113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43" name="Line 142">
            <a:extLst>
              <a:ext uri="{FF2B5EF4-FFF2-40B4-BE49-F238E27FC236}">
                <a16:creationId xmlns:a16="http://schemas.microsoft.com/office/drawing/2014/main" xmlns="" id="{3207B3B7-1484-4D23-8E19-84F794B88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895725"/>
            <a:ext cx="33337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44" name="Line 143">
            <a:extLst>
              <a:ext uri="{FF2B5EF4-FFF2-40B4-BE49-F238E27FC236}">
                <a16:creationId xmlns:a16="http://schemas.microsoft.com/office/drawing/2014/main" xmlns="" id="{65714E0D-61A7-45D9-84DB-B45D00ACF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770313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45" name="Line 144">
            <a:extLst>
              <a:ext uri="{FF2B5EF4-FFF2-40B4-BE49-F238E27FC236}">
                <a16:creationId xmlns:a16="http://schemas.microsoft.com/office/drawing/2014/main" xmlns="" id="{11AD7C31-4C61-45E7-9E09-3B5EC3566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64648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146" name="Line 145">
            <a:extLst>
              <a:ext uri="{FF2B5EF4-FFF2-40B4-BE49-F238E27FC236}">
                <a16:creationId xmlns:a16="http://schemas.microsoft.com/office/drawing/2014/main" xmlns="" id="{C3BB5493-E255-49EF-9736-DBB8B3BCB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646488"/>
            <a:ext cx="333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xmlns="" id="{1FA4B94F-83DB-4E1A-9820-16823C7EE39A}"/>
              </a:ext>
            </a:extLst>
          </p:cNvPr>
          <p:cNvSpPr>
            <a:spLocks/>
          </p:cNvSpPr>
          <p:nvPr/>
        </p:nvSpPr>
        <p:spPr bwMode="auto">
          <a:xfrm>
            <a:off x="5338763" y="684213"/>
            <a:ext cx="2874962" cy="2390775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859" y="8936"/>
              </a:cxn>
              <a:cxn ang="0">
                <a:pos x="1687" y="8359"/>
              </a:cxn>
              <a:cxn ang="0">
                <a:pos x="2530" y="7062"/>
              </a:cxn>
              <a:cxn ang="0">
                <a:pos x="3373" y="4756"/>
              </a:cxn>
              <a:cxn ang="0">
                <a:pos x="4217" y="1970"/>
              </a:cxn>
              <a:cxn ang="0">
                <a:pos x="5060" y="0"/>
              </a:cxn>
              <a:cxn ang="0">
                <a:pos x="5919" y="0"/>
              </a:cxn>
              <a:cxn ang="0">
                <a:pos x="6762" y="1970"/>
              </a:cxn>
              <a:cxn ang="0">
                <a:pos x="7606" y="4756"/>
              </a:cxn>
              <a:cxn ang="0">
                <a:pos x="8449" y="7062"/>
              </a:cxn>
              <a:cxn ang="0">
                <a:pos x="9292" y="8359"/>
              </a:cxn>
              <a:cxn ang="0">
                <a:pos x="10136" y="8936"/>
              </a:cxn>
              <a:cxn ang="0">
                <a:pos x="10980" y="9128"/>
              </a:cxn>
            </a:cxnLst>
            <a:rect l="0" t="0" r="r" b="b"/>
            <a:pathLst>
              <a:path w="10980" h="9128">
                <a:moveTo>
                  <a:pt x="0" y="9128"/>
                </a:moveTo>
                <a:lnTo>
                  <a:pt x="859" y="8936"/>
                </a:lnTo>
                <a:lnTo>
                  <a:pt x="1687" y="8359"/>
                </a:lnTo>
                <a:lnTo>
                  <a:pt x="2530" y="7062"/>
                </a:lnTo>
                <a:lnTo>
                  <a:pt x="3373" y="4756"/>
                </a:lnTo>
                <a:lnTo>
                  <a:pt x="4217" y="1970"/>
                </a:lnTo>
                <a:lnTo>
                  <a:pt x="5060" y="0"/>
                </a:lnTo>
                <a:lnTo>
                  <a:pt x="5919" y="0"/>
                </a:lnTo>
                <a:lnTo>
                  <a:pt x="6762" y="1970"/>
                </a:lnTo>
                <a:lnTo>
                  <a:pt x="7606" y="4756"/>
                </a:lnTo>
                <a:lnTo>
                  <a:pt x="8449" y="7062"/>
                </a:lnTo>
                <a:lnTo>
                  <a:pt x="9292" y="8359"/>
                </a:lnTo>
                <a:lnTo>
                  <a:pt x="10136" y="8936"/>
                </a:lnTo>
                <a:lnTo>
                  <a:pt x="10980" y="9128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25400" dir="2700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xmlns="" id="{16219272-74C5-49BB-8F02-B31896D9D3E4}"/>
              </a:ext>
            </a:extLst>
          </p:cNvPr>
          <p:cNvSpPr>
            <a:spLocks/>
          </p:cNvSpPr>
          <p:nvPr/>
        </p:nvSpPr>
        <p:spPr bwMode="auto">
          <a:xfrm>
            <a:off x="5480050" y="684213"/>
            <a:ext cx="2816225" cy="2390775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827" y="8936"/>
              </a:cxn>
              <a:cxn ang="0">
                <a:pos x="1654" y="8359"/>
              </a:cxn>
              <a:cxn ang="0">
                <a:pos x="2481" y="7062"/>
              </a:cxn>
              <a:cxn ang="0">
                <a:pos x="3308" y="4756"/>
              </a:cxn>
              <a:cxn ang="0">
                <a:pos x="4135" y="1970"/>
              </a:cxn>
              <a:cxn ang="0">
                <a:pos x="4960" y="0"/>
              </a:cxn>
              <a:cxn ang="0">
                <a:pos x="5787" y="0"/>
              </a:cxn>
              <a:cxn ang="0">
                <a:pos x="6598" y="1970"/>
              </a:cxn>
              <a:cxn ang="0">
                <a:pos x="7441" y="4756"/>
              </a:cxn>
              <a:cxn ang="0">
                <a:pos x="8268" y="7062"/>
              </a:cxn>
              <a:cxn ang="0">
                <a:pos x="9095" y="8359"/>
              </a:cxn>
              <a:cxn ang="0">
                <a:pos x="9922" y="8936"/>
              </a:cxn>
              <a:cxn ang="0">
                <a:pos x="10749" y="9128"/>
              </a:cxn>
            </a:cxnLst>
            <a:rect l="0" t="0" r="r" b="b"/>
            <a:pathLst>
              <a:path w="10749" h="9128">
                <a:moveTo>
                  <a:pt x="0" y="9128"/>
                </a:moveTo>
                <a:lnTo>
                  <a:pt x="827" y="8936"/>
                </a:lnTo>
                <a:lnTo>
                  <a:pt x="1654" y="8359"/>
                </a:lnTo>
                <a:lnTo>
                  <a:pt x="2481" y="7062"/>
                </a:lnTo>
                <a:lnTo>
                  <a:pt x="3308" y="4756"/>
                </a:lnTo>
                <a:lnTo>
                  <a:pt x="4135" y="1970"/>
                </a:lnTo>
                <a:lnTo>
                  <a:pt x="4960" y="0"/>
                </a:lnTo>
                <a:lnTo>
                  <a:pt x="5787" y="0"/>
                </a:lnTo>
                <a:lnTo>
                  <a:pt x="6598" y="1970"/>
                </a:lnTo>
                <a:lnTo>
                  <a:pt x="7441" y="4756"/>
                </a:lnTo>
                <a:lnTo>
                  <a:pt x="8268" y="7062"/>
                </a:lnTo>
                <a:lnTo>
                  <a:pt x="9095" y="8359"/>
                </a:lnTo>
                <a:lnTo>
                  <a:pt x="9922" y="8936"/>
                </a:lnTo>
                <a:lnTo>
                  <a:pt x="10749" y="9128"/>
                </a:lnTo>
              </a:path>
            </a:pathLst>
          </a:custGeom>
          <a:noFill/>
          <a:ln w="28575">
            <a:solidFill>
              <a:srgbClr val="00FF00"/>
            </a:solidFill>
            <a:prstDash val="solid"/>
            <a:round/>
            <a:headEnd/>
            <a:tailEnd/>
          </a:ln>
          <a:effectLst>
            <a:outerShdw dist="25400" dir="2700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166" name="Freeform 94">
            <a:extLst>
              <a:ext uri="{FF2B5EF4-FFF2-40B4-BE49-F238E27FC236}">
                <a16:creationId xmlns:a16="http://schemas.microsoft.com/office/drawing/2014/main" xmlns="" id="{F606CB4B-9663-4171-8A1E-48EB0E58A56E}"/>
              </a:ext>
            </a:extLst>
          </p:cNvPr>
          <p:cNvSpPr>
            <a:spLocks/>
          </p:cNvSpPr>
          <p:nvPr/>
        </p:nvSpPr>
        <p:spPr bwMode="auto">
          <a:xfrm>
            <a:off x="5338763" y="3757613"/>
            <a:ext cx="2874962" cy="2371725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859" y="8936"/>
              </a:cxn>
              <a:cxn ang="0">
                <a:pos x="1687" y="8359"/>
              </a:cxn>
              <a:cxn ang="0">
                <a:pos x="2530" y="7062"/>
              </a:cxn>
              <a:cxn ang="0">
                <a:pos x="3373" y="4756"/>
              </a:cxn>
              <a:cxn ang="0">
                <a:pos x="4217" y="1970"/>
              </a:cxn>
              <a:cxn ang="0">
                <a:pos x="5060" y="0"/>
              </a:cxn>
              <a:cxn ang="0">
                <a:pos x="5919" y="0"/>
              </a:cxn>
              <a:cxn ang="0">
                <a:pos x="6762" y="1970"/>
              </a:cxn>
              <a:cxn ang="0">
                <a:pos x="7606" y="4756"/>
              </a:cxn>
              <a:cxn ang="0">
                <a:pos x="8449" y="7062"/>
              </a:cxn>
              <a:cxn ang="0">
                <a:pos x="9292" y="8359"/>
              </a:cxn>
              <a:cxn ang="0">
                <a:pos x="10136" y="8936"/>
              </a:cxn>
              <a:cxn ang="0">
                <a:pos x="10980" y="9128"/>
              </a:cxn>
            </a:cxnLst>
            <a:rect l="0" t="0" r="r" b="b"/>
            <a:pathLst>
              <a:path w="10980" h="9128">
                <a:moveTo>
                  <a:pt x="0" y="9128"/>
                </a:moveTo>
                <a:lnTo>
                  <a:pt x="859" y="8936"/>
                </a:lnTo>
                <a:lnTo>
                  <a:pt x="1687" y="8359"/>
                </a:lnTo>
                <a:lnTo>
                  <a:pt x="2530" y="7062"/>
                </a:lnTo>
                <a:lnTo>
                  <a:pt x="3373" y="4756"/>
                </a:lnTo>
                <a:lnTo>
                  <a:pt x="4217" y="1970"/>
                </a:lnTo>
                <a:lnTo>
                  <a:pt x="5060" y="0"/>
                </a:lnTo>
                <a:lnTo>
                  <a:pt x="5919" y="0"/>
                </a:lnTo>
                <a:lnTo>
                  <a:pt x="6762" y="1970"/>
                </a:lnTo>
                <a:lnTo>
                  <a:pt x="7606" y="4756"/>
                </a:lnTo>
                <a:lnTo>
                  <a:pt x="8449" y="7062"/>
                </a:lnTo>
                <a:lnTo>
                  <a:pt x="9292" y="8359"/>
                </a:lnTo>
                <a:lnTo>
                  <a:pt x="10136" y="8936"/>
                </a:lnTo>
                <a:lnTo>
                  <a:pt x="10980" y="9128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25400" dir="2700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3167" name="Freeform 95">
            <a:extLst>
              <a:ext uri="{FF2B5EF4-FFF2-40B4-BE49-F238E27FC236}">
                <a16:creationId xmlns:a16="http://schemas.microsoft.com/office/drawing/2014/main" xmlns="" id="{98BD5B75-C330-4971-B4C3-6C417FEC7BF4}"/>
              </a:ext>
            </a:extLst>
          </p:cNvPr>
          <p:cNvSpPr>
            <a:spLocks/>
          </p:cNvSpPr>
          <p:nvPr/>
        </p:nvSpPr>
        <p:spPr bwMode="auto">
          <a:xfrm>
            <a:off x="5480050" y="3757613"/>
            <a:ext cx="2816225" cy="2371725"/>
          </a:xfrm>
          <a:custGeom>
            <a:avLst/>
            <a:gdLst/>
            <a:ahLst/>
            <a:cxnLst>
              <a:cxn ang="0">
                <a:pos x="0" y="9128"/>
              </a:cxn>
              <a:cxn ang="0">
                <a:pos x="827" y="8936"/>
              </a:cxn>
              <a:cxn ang="0">
                <a:pos x="1654" y="8359"/>
              </a:cxn>
              <a:cxn ang="0">
                <a:pos x="2481" y="7062"/>
              </a:cxn>
              <a:cxn ang="0">
                <a:pos x="3308" y="4756"/>
              </a:cxn>
              <a:cxn ang="0">
                <a:pos x="4135" y="1970"/>
              </a:cxn>
              <a:cxn ang="0">
                <a:pos x="4960" y="0"/>
              </a:cxn>
              <a:cxn ang="0">
                <a:pos x="5787" y="0"/>
              </a:cxn>
              <a:cxn ang="0">
                <a:pos x="6598" y="1970"/>
              </a:cxn>
              <a:cxn ang="0">
                <a:pos x="7441" y="4756"/>
              </a:cxn>
              <a:cxn ang="0">
                <a:pos x="8268" y="7062"/>
              </a:cxn>
              <a:cxn ang="0">
                <a:pos x="9095" y="8359"/>
              </a:cxn>
              <a:cxn ang="0">
                <a:pos x="9922" y="8936"/>
              </a:cxn>
              <a:cxn ang="0">
                <a:pos x="10749" y="9128"/>
              </a:cxn>
            </a:cxnLst>
            <a:rect l="0" t="0" r="r" b="b"/>
            <a:pathLst>
              <a:path w="10749" h="9128">
                <a:moveTo>
                  <a:pt x="0" y="9128"/>
                </a:moveTo>
                <a:lnTo>
                  <a:pt x="827" y="8936"/>
                </a:lnTo>
                <a:lnTo>
                  <a:pt x="1654" y="8359"/>
                </a:lnTo>
                <a:lnTo>
                  <a:pt x="2481" y="7062"/>
                </a:lnTo>
                <a:lnTo>
                  <a:pt x="3308" y="4756"/>
                </a:lnTo>
                <a:lnTo>
                  <a:pt x="4135" y="1970"/>
                </a:lnTo>
                <a:lnTo>
                  <a:pt x="4960" y="0"/>
                </a:lnTo>
                <a:lnTo>
                  <a:pt x="5787" y="0"/>
                </a:lnTo>
                <a:lnTo>
                  <a:pt x="6598" y="1970"/>
                </a:lnTo>
                <a:lnTo>
                  <a:pt x="7441" y="4756"/>
                </a:lnTo>
                <a:lnTo>
                  <a:pt x="8268" y="7062"/>
                </a:lnTo>
                <a:lnTo>
                  <a:pt x="9095" y="8359"/>
                </a:lnTo>
                <a:lnTo>
                  <a:pt x="9922" y="8936"/>
                </a:lnTo>
                <a:lnTo>
                  <a:pt x="10749" y="9128"/>
                </a:lnTo>
              </a:path>
            </a:pathLst>
          </a:custGeom>
          <a:noFill/>
          <a:ln w="28575">
            <a:solidFill>
              <a:srgbClr val="00FF00"/>
            </a:solidFill>
            <a:prstDash val="solid"/>
            <a:round/>
            <a:headEnd/>
            <a:tailEnd/>
          </a:ln>
          <a:effectLst>
            <a:outerShdw dist="25400" dir="2700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3151" name="CaixaDeTexto 152">
            <a:extLst>
              <a:ext uri="{FF2B5EF4-FFF2-40B4-BE49-F238E27FC236}">
                <a16:creationId xmlns:a16="http://schemas.microsoft.com/office/drawing/2014/main" xmlns="" id="{B88F5497-973B-4ACA-B94E-EC606DE6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85750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Distribuição </a:t>
            </a:r>
          </a:p>
          <a:p>
            <a:pPr eaLnBrk="1" hangingPunct="1"/>
            <a:r>
              <a:rPr lang="pt-BR" altLang="pt-BR" sz="1400" b="1"/>
              <a:t>em %</a:t>
            </a:r>
          </a:p>
        </p:txBody>
      </p:sp>
      <p:sp>
        <p:nvSpPr>
          <p:cNvPr id="43152" name="CaixaDeTexto 153">
            <a:extLst>
              <a:ext uri="{FF2B5EF4-FFF2-40B4-BE49-F238E27FC236}">
                <a16:creationId xmlns:a16="http://schemas.microsoft.com/office/drawing/2014/main" xmlns="" id="{948A00A5-637C-477B-B8AD-855C12464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3357563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Distribuição </a:t>
            </a:r>
          </a:p>
          <a:p>
            <a:pPr eaLnBrk="1" hangingPunct="1"/>
            <a:r>
              <a:rPr lang="pt-BR" altLang="pt-BR" sz="1400" b="1"/>
              <a:t>em %</a:t>
            </a:r>
          </a:p>
        </p:txBody>
      </p:sp>
      <p:sp>
        <p:nvSpPr>
          <p:cNvPr id="43153" name="CaixaDeTexto 154">
            <a:extLst>
              <a:ext uri="{FF2B5EF4-FFF2-40B4-BE49-F238E27FC236}">
                <a16:creationId xmlns:a16="http://schemas.microsoft.com/office/drawing/2014/main" xmlns="" id="{86475C4E-0CF2-4E08-BC25-1FBDA472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6286500"/>
            <a:ext cx="427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b="1"/>
              <a:t>Escore Z</a:t>
            </a:r>
          </a:p>
        </p:txBody>
      </p:sp>
      <p:sp>
        <p:nvSpPr>
          <p:cNvPr id="43154" name="CaixaDeTexto 155">
            <a:extLst>
              <a:ext uri="{FF2B5EF4-FFF2-40B4-BE49-F238E27FC236}">
                <a16:creationId xmlns:a16="http://schemas.microsoft.com/office/drawing/2014/main" xmlns="" id="{52206CCC-7C5B-4276-81F5-A5C88A03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110038"/>
            <a:ext cx="500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15</a:t>
            </a:r>
          </a:p>
        </p:txBody>
      </p:sp>
      <p:sp>
        <p:nvSpPr>
          <p:cNvPr id="43155" name="CaixaDeTexto 156">
            <a:extLst>
              <a:ext uri="{FF2B5EF4-FFF2-40B4-BE49-F238E27FC236}">
                <a16:creationId xmlns:a16="http://schemas.microsoft.com/office/drawing/2014/main" xmlns="" id="{431CDAD3-EF24-4F26-9328-C5041DA35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746625"/>
            <a:ext cx="500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10</a:t>
            </a:r>
          </a:p>
        </p:txBody>
      </p:sp>
      <p:sp>
        <p:nvSpPr>
          <p:cNvPr id="43156" name="CaixaDeTexto 157">
            <a:extLst>
              <a:ext uri="{FF2B5EF4-FFF2-40B4-BE49-F238E27FC236}">
                <a16:creationId xmlns:a16="http://schemas.microsoft.com/office/drawing/2014/main" xmlns="" id="{CB86488C-39E3-40AF-9BB8-03E697CE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5383213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5</a:t>
            </a:r>
          </a:p>
        </p:txBody>
      </p:sp>
      <p:sp>
        <p:nvSpPr>
          <p:cNvPr id="43157" name="CaixaDeTexto 158">
            <a:extLst>
              <a:ext uri="{FF2B5EF4-FFF2-40B4-BE49-F238E27FC236}">
                <a16:creationId xmlns:a16="http://schemas.microsoft.com/office/drawing/2014/main" xmlns="" id="{D703534F-BC8D-4453-9519-44E7B03A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60198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0</a:t>
            </a:r>
          </a:p>
        </p:txBody>
      </p:sp>
      <p:sp>
        <p:nvSpPr>
          <p:cNvPr id="43158" name="CaixaDeTexto 159">
            <a:extLst>
              <a:ext uri="{FF2B5EF4-FFF2-40B4-BE49-F238E27FC236}">
                <a16:creationId xmlns:a16="http://schemas.microsoft.com/office/drawing/2014/main" xmlns="" id="{24FDD524-A937-45F9-8DD8-49FD53554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131888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15</a:t>
            </a:r>
          </a:p>
        </p:txBody>
      </p:sp>
      <p:sp>
        <p:nvSpPr>
          <p:cNvPr id="43159" name="CaixaDeTexto 160">
            <a:extLst>
              <a:ext uri="{FF2B5EF4-FFF2-40B4-BE49-F238E27FC236}">
                <a16:creationId xmlns:a16="http://schemas.microsoft.com/office/drawing/2014/main" xmlns="" id="{30128FED-6CD2-465F-95D5-CBC9D2F50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768475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10</a:t>
            </a:r>
          </a:p>
        </p:txBody>
      </p:sp>
      <p:sp>
        <p:nvSpPr>
          <p:cNvPr id="43160" name="CaixaDeTexto 161">
            <a:extLst>
              <a:ext uri="{FF2B5EF4-FFF2-40B4-BE49-F238E27FC236}">
                <a16:creationId xmlns:a16="http://schemas.microsoft.com/office/drawing/2014/main" xmlns="" id="{F430F4E5-789E-4844-9A6F-54AE61DF8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2403475"/>
            <a:ext cx="500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5</a:t>
            </a:r>
          </a:p>
        </p:txBody>
      </p:sp>
      <p:sp>
        <p:nvSpPr>
          <p:cNvPr id="43161" name="CaixaDeTexto 162">
            <a:extLst>
              <a:ext uri="{FF2B5EF4-FFF2-40B4-BE49-F238E27FC236}">
                <a16:creationId xmlns:a16="http://schemas.microsoft.com/office/drawing/2014/main" xmlns="" id="{31CBDD89-1EC2-4799-BB0A-A8BA9633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3040063"/>
            <a:ext cx="500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b="1"/>
              <a:t>0</a:t>
            </a:r>
          </a:p>
        </p:txBody>
      </p:sp>
      <p:sp>
        <p:nvSpPr>
          <p:cNvPr id="43162" name="CaixaDeTexto 163">
            <a:extLst>
              <a:ext uri="{FF2B5EF4-FFF2-40B4-BE49-F238E27FC236}">
                <a16:creationId xmlns:a16="http://schemas.microsoft.com/office/drawing/2014/main" xmlns="" id="{4DCD56C4-6C69-463F-B406-7A030F73C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6151563"/>
            <a:ext cx="500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0</a:t>
            </a:r>
          </a:p>
        </p:txBody>
      </p:sp>
      <p:sp>
        <p:nvSpPr>
          <p:cNvPr id="43163" name="CaixaDeTexto 164">
            <a:extLst>
              <a:ext uri="{FF2B5EF4-FFF2-40B4-BE49-F238E27FC236}">
                <a16:creationId xmlns:a16="http://schemas.microsoft.com/office/drawing/2014/main" xmlns="" id="{EF9C66D7-2148-4B7D-B437-697A4ACC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309562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0</a:t>
            </a:r>
          </a:p>
        </p:txBody>
      </p:sp>
      <p:sp>
        <p:nvSpPr>
          <p:cNvPr id="43164" name="CaixaDeTexto 165">
            <a:extLst>
              <a:ext uri="{FF2B5EF4-FFF2-40B4-BE49-F238E27FC236}">
                <a16:creationId xmlns:a16="http://schemas.microsoft.com/office/drawing/2014/main" xmlns="" id="{1C51704A-8C9A-4E76-BA04-276701EC3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151563"/>
            <a:ext cx="500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2</a:t>
            </a:r>
          </a:p>
        </p:txBody>
      </p:sp>
      <p:sp>
        <p:nvSpPr>
          <p:cNvPr id="43165" name="CaixaDeTexto 166">
            <a:extLst>
              <a:ext uri="{FF2B5EF4-FFF2-40B4-BE49-F238E27FC236}">
                <a16:creationId xmlns:a16="http://schemas.microsoft.com/office/drawing/2014/main" xmlns="" id="{2C182E8B-8EC6-48F4-AB3B-37D5AC8C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3095625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2</a:t>
            </a:r>
          </a:p>
        </p:txBody>
      </p:sp>
      <p:sp>
        <p:nvSpPr>
          <p:cNvPr id="43166" name="CaixaDeTexto 167">
            <a:extLst>
              <a:ext uri="{FF2B5EF4-FFF2-40B4-BE49-F238E27FC236}">
                <a16:creationId xmlns:a16="http://schemas.microsoft.com/office/drawing/2014/main" xmlns="" id="{2F5CA963-AC50-413B-A735-014E6AE87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6151563"/>
            <a:ext cx="500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4</a:t>
            </a:r>
          </a:p>
        </p:txBody>
      </p:sp>
      <p:sp>
        <p:nvSpPr>
          <p:cNvPr id="43167" name="CaixaDeTexto 168">
            <a:extLst>
              <a:ext uri="{FF2B5EF4-FFF2-40B4-BE49-F238E27FC236}">
                <a16:creationId xmlns:a16="http://schemas.microsoft.com/office/drawing/2014/main" xmlns="" id="{34E5E099-0A59-4672-AAA4-AB935F220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388" y="3095625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4</a:t>
            </a:r>
          </a:p>
        </p:txBody>
      </p:sp>
      <p:sp>
        <p:nvSpPr>
          <p:cNvPr id="43168" name="CaixaDeTexto 169">
            <a:extLst>
              <a:ext uri="{FF2B5EF4-FFF2-40B4-BE49-F238E27FC236}">
                <a16:creationId xmlns:a16="http://schemas.microsoft.com/office/drawing/2014/main" xmlns="" id="{28923B7D-58A1-41C6-8E48-77B70231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6151563"/>
            <a:ext cx="500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-4</a:t>
            </a:r>
          </a:p>
        </p:txBody>
      </p:sp>
      <p:sp>
        <p:nvSpPr>
          <p:cNvPr id="43169" name="CaixaDeTexto 170">
            <a:extLst>
              <a:ext uri="{FF2B5EF4-FFF2-40B4-BE49-F238E27FC236}">
                <a16:creationId xmlns:a16="http://schemas.microsoft.com/office/drawing/2014/main" xmlns="" id="{56BB65E5-E14C-466D-B148-79D8404F3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309562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-4</a:t>
            </a:r>
          </a:p>
        </p:txBody>
      </p:sp>
      <p:sp>
        <p:nvSpPr>
          <p:cNvPr id="43170" name="CaixaDeTexto 171">
            <a:extLst>
              <a:ext uri="{FF2B5EF4-FFF2-40B4-BE49-F238E27FC236}">
                <a16:creationId xmlns:a16="http://schemas.microsoft.com/office/drawing/2014/main" xmlns="" id="{94075570-4587-4BAF-AED5-58DD6950E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5" y="6151563"/>
            <a:ext cx="500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-2</a:t>
            </a:r>
          </a:p>
        </p:txBody>
      </p:sp>
      <p:sp>
        <p:nvSpPr>
          <p:cNvPr id="43171" name="CaixaDeTexto 172">
            <a:extLst>
              <a:ext uri="{FF2B5EF4-FFF2-40B4-BE49-F238E27FC236}">
                <a16:creationId xmlns:a16="http://schemas.microsoft.com/office/drawing/2014/main" xmlns="" id="{5DBC638C-D4D0-4443-96F2-409AA3B0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309562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/>
              <a:t>-2</a:t>
            </a: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xmlns="" id="{8F058188-4109-49A3-A32A-460A9E980D79}"/>
              </a:ext>
            </a:extLst>
          </p:cNvPr>
          <p:cNvSpPr txBox="1"/>
          <p:nvPr/>
        </p:nvSpPr>
        <p:spPr>
          <a:xfrm>
            <a:off x="214313" y="500063"/>
            <a:ext cx="4000500" cy="1477962"/>
          </a:xfrm>
          <a:prstGeom prst="rect">
            <a:avLst/>
          </a:prstGeom>
          <a:noFill/>
          <a:effectLst>
            <a:outerShdw dist="38100" dir="13500000" algn="br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Distribuição estimada de crianças pré-escolares, segundo sua estatura, São Paulo (1996)*, Santo André (SP-2001)** e em Taubaté (SP – 2006)***.</a:t>
            </a: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xmlns="" id="{7AF3BB5A-69B3-4667-82DE-5B2726443BE8}"/>
              </a:ext>
            </a:extLst>
          </p:cNvPr>
          <p:cNvSpPr txBox="1"/>
          <p:nvPr/>
        </p:nvSpPr>
        <p:spPr>
          <a:xfrm>
            <a:off x="214313" y="3594100"/>
            <a:ext cx="4000500" cy="1477963"/>
          </a:xfrm>
          <a:prstGeom prst="rect">
            <a:avLst/>
          </a:prstGeom>
          <a:noFill/>
          <a:effectLst>
            <a:outerShdw dist="38100" dir="13500000" algn="br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Distribuição estimada de crianças pré-escolares, segundo sua estatura, São Paulo (menor tercil -1996)*, Santo André (SP-2001)** e em Taubaté (SP – 2006)***.</a:t>
            </a: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xmlns="" id="{0A71147A-31F9-400F-9264-52D3281F3940}"/>
              </a:ext>
            </a:extLst>
          </p:cNvPr>
          <p:cNvSpPr txBox="1"/>
          <p:nvPr/>
        </p:nvSpPr>
        <p:spPr>
          <a:xfrm>
            <a:off x="3214688" y="6500813"/>
            <a:ext cx="5929312" cy="277812"/>
          </a:xfrm>
          <a:prstGeom prst="rect">
            <a:avLst/>
          </a:prstGeom>
          <a:noFill/>
          <a:effectLst>
            <a:outerShdw dist="38100" dir="13500000" algn="br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rgbClr val="FFFF00"/>
                </a:solidFill>
                <a:latin typeface="Arial" charset="0"/>
              </a:rPr>
              <a:t>* Monteiro e Conde 2000,  **</a:t>
            </a:r>
            <a:r>
              <a:rPr lang="pt-BR" sz="1200" b="1" dirty="0" err="1">
                <a:solidFill>
                  <a:srgbClr val="FFFF00"/>
                </a:solidFill>
                <a:latin typeface="Arial" charset="0"/>
              </a:rPr>
              <a:t>Schoeps</a:t>
            </a:r>
            <a:r>
              <a:rPr lang="pt-BR" sz="1200" b="1" dirty="0">
                <a:solidFill>
                  <a:srgbClr val="FFFF00"/>
                </a:solidFill>
                <a:latin typeface="Arial" charset="0"/>
              </a:rPr>
              <a:t> e Leone 2004  e  ***</a:t>
            </a:r>
            <a:r>
              <a:rPr lang="pt-BR" sz="1200" b="1" dirty="0" err="1">
                <a:solidFill>
                  <a:srgbClr val="FFFF00"/>
                </a:solidFill>
                <a:latin typeface="Arial" charset="0"/>
              </a:rPr>
              <a:t>Bertoli</a:t>
            </a:r>
            <a:r>
              <a:rPr lang="pt-BR" sz="1200" b="1" dirty="0">
                <a:solidFill>
                  <a:srgbClr val="FFFF00"/>
                </a:solidFill>
                <a:latin typeface="Arial" charset="0"/>
              </a:rPr>
              <a:t> e Leone, 2006.</a:t>
            </a:r>
          </a:p>
        </p:txBody>
      </p:sp>
      <p:cxnSp>
        <p:nvCxnSpPr>
          <p:cNvPr id="179" name="Conector reto 178">
            <a:extLst>
              <a:ext uri="{FF2B5EF4-FFF2-40B4-BE49-F238E27FC236}">
                <a16:creationId xmlns:a16="http://schemas.microsoft.com/office/drawing/2014/main" xmlns="" id="{4CF419AF-7518-45A7-B9ED-6ADE950266C2}"/>
              </a:ext>
            </a:extLst>
          </p:cNvPr>
          <p:cNvCxnSpPr/>
          <p:nvPr/>
        </p:nvCxnSpPr>
        <p:spPr>
          <a:xfrm>
            <a:off x="3786188" y="2357438"/>
            <a:ext cx="357187" cy="1587"/>
          </a:xfrm>
          <a:prstGeom prst="line">
            <a:avLst/>
          </a:prstGeom>
          <a:ln w="28575">
            <a:solidFill>
              <a:srgbClr val="00CCFF"/>
            </a:solidFill>
          </a:ln>
          <a:effectLst>
            <a:outerShdw dist="12700" dir="2700000" algn="t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reto 179">
            <a:extLst>
              <a:ext uri="{FF2B5EF4-FFF2-40B4-BE49-F238E27FC236}">
                <a16:creationId xmlns:a16="http://schemas.microsoft.com/office/drawing/2014/main" xmlns="" id="{0B98DFA1-3FAA-4626-86AD-3CA626F3C0CF}"/>
              </a:ext>
            </a:extLst>
          </p:cNvPr>
          <p:cNvCxnSpPr/>
          <p:nvPr/>
        </p:nvCxnSpPr>
        <p:spPr>
          <a:xfrm>
            <a:off x="3786188" y="2570163"/>
            <a:ext cx="357187" cy="1587"/>
          </a:xfrm>
          <a:prstGeom prst="line">
            <a:avLst/>
          </a:prstGeom>
          <a:ln w="28575">
            <a:solidFill>
              <a:srgbClr val="1D12FA"/>
            </a:solidFill>
          </a:ln>
          <a:effectLst>
            <a:outerShdw dist="12700" dir="2700000" algn="t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 reto 180">
            <a:extLst>
              <a:ext uri="{FF2B5EF4-FFF2-40B4-BE49-F238E27FC236}">
                <a16:creationId xmlns:a16="http://schemas.microsoft.com/office/drawing/2014/main" xmlns="" id="{E8D17AB6-4A5F-4089-BC9A-6088280A37EC}"/>
              </a:ext>
            </a:extLst>
          </p:cNvPr>
          <p:cNvCxnSpPr/>
          <p:nvPr/>
        </p:nvCxnSpPr>
        <p:spPr>
          <a:xfrm>
            <a:off x="3786188" y="2782888"/>
            <a:ext cx="357187" cy="1587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dist="12700" dir="2700000" algn="t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to 181">
            <a:extLst>
              <a:ext uri="{FF2B5EF4-FFF2-40B4-BE49-F238E27FC236}">
                <a16:creationId xmlns:a16="http://schemas.microsoft.com/office/drawing/2014/main" xmlns="" id="{BA5EAD1C-B4D4-46A7-99A3-2594F756D65A}"/>
              </a:ext>
            </a:extLst>
          </p:cNvPr>
          <p:cNvCxnSpPr/>
          <p:nvPr/>
        </p:nvCxnSpPr>
        <p:spPr>
          <a:xfrm>
            <a:off x="3786188" y="2995613"/>
            <a:ext cx="357187" cy="1587"/>
          </a:xfrm>
          <a:prstGeom prst="line">
            <a:avLst/>
          </a:prstGeom>
          <a:ln w="28575">
            <a:solidFill>
              <a:srgbClr val="99FF33"/>
            </a:solidFill>
          </a:ln>
          <a:effectLst>
            <a:outerShdw dist="12700" dir="2700000" algn="t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79" name="CaixaDeTexto 183">
            <a:extLst>
              <a:ext uri="{FF2B5EF4-FFF2-40B4-BE49-F238E27FC236}">
                <a16:creationId xmlns:a16="http://schemas.microsoft.com/office/drawing/2014/main" xmlns="" id="{A5975CAB-7247-49FF-9041-96D03C28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43125"/>
            <a:ext cx="207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SP (33%&lt;renda)</a:t>
            </a:r>
          </a:p>
        </p:txBody>
      </p:sp>
      <p:sp>
        <p:nvSpPr>
          <p:cNvPr id="43180" name="CaixaDeTexto 184">
            <a:extLst>
              <a:ext uri="{FF2B5EF4-FFF2-40B4-BE49-F238E27FC236}">
                <a16:creationId xmlns:a16="http://schemas.microsoft.com/office/drawing/2014/main" xmlns="" id="{79C93041-1736-4B79-8A8F-80962ED9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387600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SP total</a:t>
            </a:r>
          </a:p>
        </p:txBody>
      </p:sp>
      <p:sp>
        <p:nvSpPr>
          <p:cNvPr id="43181" name="CaixaDeTexto 185">
            <a:extLst>
              <a:ext uri="{FF2B5EF4-FFF2-40B4-BE49-F238E27FC236}">
                <a16:creationId xmlns:a16="http://schemas.microsoft.com/office/drawing/2014/main" xmlns="" id="{EBE2A9A2-AD29-4106-8001-2143B8C2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2601913"/>
            <a:ext cx="1357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Santo André</a:t>
            </a:r>
          </a:p>
        </p:txBody>
      </p:sp>
      <p:sp>
        <p:nvSpPr>
          <p:cNvPr id="43182" name="CaixaDeTexto 186">
            <a:extLst>
              <a:ext uri="{FF2B5EF4-FFF2-40B4-BE49-F238E27FC236}">
                <a16:creationId xmlns:a16="http://schemas.microsoft.com/office/drawing/2014/main" xmlns="" id="{21ABED04-79ED-4B35-90CF-B6DB79B0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816225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Taubaté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upo 6">
            <a:extLst>
              <a:ext uri="{FF2B5EF4-FFF2-40B4-BE49-F238E27FC236}">
                <a16:creationId xmlns:a16="http://schemas.microsoft.com/office/drawing/2014/main" xmlns="" id="{19AFAB7E-642F-46B2-8BE1-11D1DD03EC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2D44DC5-82BC-4DF1-BD24-5DDAC1D4C89A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0A276A7C-FDC6-4183-9278-A55DC432C2A6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5843" name="Retângulo 5">
            <a:extLst>
              <a:ext uri="{FF2B5EF4-FFF2-40B4-BE49-F238E27FC236}">
                <a16:creationId xmlns:a16="http://schemas.microsoft.com/office/drawing/2014/main" xmlns="" id="{74121700-3326-4B8D-93D3-8EC13100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928688"/>
            <a:ext cx="7143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99FF33"/>
                </a:solidFill>
                <a:latin typeface="Arial" charset="0"/>
              </a:rPr>
              <a:t>Censo?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sym typeface="Symbol"/>
              </a:rPr>
              <a:t>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Saúde da família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sym typeface="Symbol"/>
              </a:rPr>
              <a:t>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UBS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sym typeface="Symbol"/>
              </a:rPr>
              <a:t>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Creches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sym typeface="Symbol"/>
              </a:rPr>
              <a:t>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Pré Escola</a:t>
            </a:r>
          </a:p>
          <a:p>
            <a:pPr>
              <a:defRPr/>
            </a:pPr>
            <a:endParaRPr lang="pt-BR" sz="24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pt-BR" sz="2400" b="1" dirty="0">
                <a:solidFill>
                  <a:srgbClr val="99FF33"/>
                </a:solidFill>
                <a:latin typeface="Arial" charset="0"/>
              </a:rPr>
              <a:t>Periodicidade?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sym typeface="Symbol"/>
              </a:rPr>
              <a:t>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Anual</a:t>
            </a:r>
          </a:p>
          <a:p>
            <a:pPr>
              <a:defRPr/>
            </a:pPr>
            <a:endParaRPr lang="pt-BR" sz="24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pt-BR" sz="2400" b="1" dirty="0">
                <a:solidFill>
                  <a:srgbClr val="99FF33"/>
                </a:solidFill>
                <a:latin typeface="Arial" charset="0"/>
              </a:rPr>
              <a:t>Por que?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sym typeface="Symbol"/>
              </a:rPr>
              <a:t>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Capacidade de processamento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sym typeface="Symbol"/>
              </a:rPr>
              <a:t>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Criar um sistema de captação e produção   de informações em tempo real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sym typeface="Symbol"/>
              </a:rPr>
              <a:t>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Desagregar por local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sym typeface="Symbol"/>
              </a:rPr>
              <a:t>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Séries Temporais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68986CB-7A3C-447C-9FC4-CFC7EE091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42875"/>
            <a:ext cx="750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rgbClr val="FFFF99"/>
                </a:solidFill>
                <a:latin typeface="Arial" charset="0"/>
              </a:rPr>
              <a:t>Vigilância do crescimento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upo 6">
            <a:extLst>
              <a:ext uri="{FF2B5EF4-FFF2-40B4-BE49-F238E27FC236}">
                <a16:creationId xmlns:a16="http://schemas.microsoft.com/office/drawing/2014/main" xmlns="" id="{54CFA03A-DB11-4AC8-8A72-AEECAC2292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DD602A90-DA7F-44AC-83BF-E1C92FEC955F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6E9AD3DC-2716-4846-9CD9-7940BDE25245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3362735-8E0B-411E-8D09-29E3C6A3D148}"/>
              </a:ext>
            </a:extLst>
          </p:cNvPr>
          <p:cNvSpPr txBox="1"/>
          <p:nvPr/>
        </p:nvSpPr>
        <p:spPr>
          <a:xfrm>
            <a:off x="642938" y="785813"/>
            <a:ext cx="8072437" cy="954087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Declaração dos direitos da criança (Liga das Nações, 1924).</a:t>
            </a:r>
            <a:endParaRPr lang="pt-BR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6FDF4C8-4B34-4CFB-89D3-807FDE8B8155}"/>
              </a:ext>
            </a:extLst>
          </p:cNvPr>
          <p:cNvSpPr txBox="1"/>
          <p:nvPr/>
        </p:nvSpPr>
        <p:spPr>
          <a:xfrm>
            <a:off x="857250" y="2857500"/>
            <a:ext cx="7572375" cy="248285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600" b="1" dirty="0">
                <a:solidFill>
                  <a:schemeClr val="bg1"/>
                </a:solidFill>
                <a:latin typeface="Arial" charset="0"/>
              </a:rPr>
              <a:t>À criança deve ser permitido desenvolver-se normalmente, tanto física quanto mentalmente.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upo 6">
            <a:extLst>
              <a:ext uri="{FF2B5EF4-FFF2-40B4-BE49-F238E27FC236}">
                <a16:creationId xmlns:a16="http://schemas.microsoft.com/office/drawing/2014/main" xmlns="" id="{801C7DD6-8E44-417E-8438-8BCD1C096A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6AFE9531-6531-473F-89D5-B4CD5CA98EA7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66CDEECB-9EDB-4F8B-9374-B64969197BF7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7FB7A94-7941-4F01-A324-3A60C131B3E3}"/>
              </a:ext>
            </a:extLst>
          </p:cNvPr>
          <p:cNvSpPr txBox="1"/>
          <p:nvPr/>
        </p:nvSpPr>
        <p:spPr>
          <a:xfrm>
            <a:off x="642938" y="428625"/>
            <a:ext cx="6929437" cy="954088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Convenção dos direitos da criança (ONU , 1990).</a:t>
            </a:r>
            <a:endParaRPr lang="pt-BR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72B9BBE-7BD9-4DB7-9D9E-665E309F8DC8}"/>
              </a:ext>
            </a:extLst>
          </p:cNvPr>
          <p:cNvSpPr txBox="1"/>
          <p:nvPr/>
        </p:nvSpPr>
        <p:spPr>
          <a:xfrm>
            <a:off x="642938" y="1643063"/>
            <a:ext cx="7858125" cy="3970337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O direito de ter suas necessidades básicas satisfeitas 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O direito de ser protegida de qualquer forma de exploração e discriminação;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 O direito de influenciar suas próprias condições, expressando seus pontos de vista e tendo-os respeitados.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24EC208-4F4A-4C87-A881-C624F2F5510A}"/>
              </a:ext>
            </a:extLst>
          </p:cNvPr>
          <p:cNvSpPr txBox="1"/>
          <p:nvPr/>
        </p:nvSpPr>
        <p:spPr>
          <a:xfrm>
            <a:off x="3214688" y="5214938"/>
            <a:ext cx="5643562" cy="1477962"/>
          </a:xfrm>
          <a:prstGeom prst="rect">
            <a:avLst/>
          </a:prstGeom>
          <a:solidFill>
            <a:srgbClr val="1D12FA"/>
          </a:solidFill>
          <a:ln w="28575">
            <a:solidFill>
              <a:srgbClr val="0099FF"/>
            </a:solidFill>
          </a:ln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latin typeface="Arial" charset="0"/>
              </a:rPr>
              <a:t> ... Sempre no melhor interesse da criança.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upo 6">
            <a:extLst>
              <a:ext uri="{FF2B5EF4-FFF2-40B4-BE49-F238E27FC236}">
                <a16:creationId xmlns:a16="http://schemas.microsoft.com/office/drawing/2014/main" xmlns="" id="{C5E28FF6-C894-4C9F-A947-C3A8F706F6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5AD0150E-7643-4B0E-8BEC-ED38A46E6AB4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A7809D1F-4255-4338-B547-39708F36AFCE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B846E44-D331-4EBE-874C-E4ACFBB25CE4}"/>
              </a:ext>
            </a:extLst>
          </p:cNvPr>
          <p:cNvSpPr txBox="1"/>
          <p:nvPr/>
        </p:nvSpPr>
        <p:spPr>
          <a:xfrm>
            <a:off x="642938" y="1214438"/>
            <a:ext cx="8001000" cy="461645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800" dirty="0">
                <a:solidFill>
                  <a:schemeClr val="bg1"/>
                </a:solidFill>
                <a:latin typeface="Arial" charset="0"/>
              </a:rPr>
              <a:t>A </a:t>
            </a:r>
            <a:r>
              <a:rPr lang="pt-BR" sz="2800" dirty="0">
                <a:solidFill>
                  <a:srgbClr val="FFFF00"/>
                </a:solidFill>
                <a:latin typeface="Arial" charset="0"/>
              </a:rPr>
              <a:t>Vigilância do Crescimento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, além de ser um </a:t>
            </a:r>
            <a:r>
              <a:rPr lang="pt-BR" sz="2800" dirty="0">
                <a:solidFill>
                  <a:srgbClr val="FFFF00"/>
                </a:solidFill>
                <a:latin typeface="Arial" charset="0"/>
              </a:rPr>
              <a:t>indicador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 útil no campo da </a:t>
            </a:r>
            <a:r>
              <a:rPr lang="pt-BR" sz="2800" dirty="0">
                <a:solidFill>
                  <a:srgbClr val="FFFF00"/>
                </a:solidFill>
                <a:latin typeface="Arial" charset="0"/>
              </a:rPr>
              <a:t>Saúde Pública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, se devidamente interpretada, permitirá </a:t>
            </a:r>
            <a:r>
              <a:rPr lang="pt-BR" sz="2800" dirty="0">
                <a:solidFill>
                  <a:srgbClr val="FFFF00"/>
                </a:solidFill>
                <a:latin typeface="Arial" charset="0"/>
              </a:rPr>
              <a:t>monitorar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, em tempo real, a evolução ao longo do percurso necessário para atingir com </a:t>
            </a:r>
            <a:r>
              <a:rPr lang="pt-BR" sz="2800" dirty="0">
                <a:solidFill>
                  <a:srgbClr val="00FF00"/>
                </a:solidFill>
                <a:latin typeface="Arial" charset="0"/>
              </a:rPr>
              <a:t>equidade o “desideratu” de Saúde Publica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, socialmente pactuado e de construção coletiva.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upo 6">
            <a:extLst>
              <a:ext uri="{FF2B5EF4-FFF2-40B4-BE49-F238E27FC236}">
                <a16:creationId xmlns:a16="http://schemas.microsoft.com/office/drawing/2014/main" xmlns="" id="{0B26D629-C537-4069-B70B-B04CA01E247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9A6B2557-8B7F-489A-B700-CC73ECDD67AC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6F90CE0C-807C-47F3-8159-38639D383394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C8746BC-8DA2-48B3-8C9E-74F789DCCD8A}"/>
              </a:ext>
            </a:extLst>
          </p:cNvPr>
          <p:cNvSpPr/>
          <p:nvPr/>
        </p:nvSpPr>
        <p:spPr>
          <a:xfrm>
            <a:off x="714375" y="2643188"/>
            <a:ext cx="7572375" cy="2571750"/>
          </a:xfrm>
          <a:prstGeom prst="rect">
            <a:avLst/>
          </a:prstGeom>
          <a:solidFill>
            <a:srgbClr val="0000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3C79519-C4D5-4A0C-BDC1-F17DD5F71188}"/>
              </a:ext>
            </a:extLst>
          </p:cNvPr>
          <p:cNvSpPr/>
          <p:nvPr/>
        </p:nvSpPr>
        <p:spPr>
          <a:xfrm>
            <a:off x="785813" y="2571750"/>
            <a:ext cx="7358062" cy="2678113"/>
          </a:xfrm>
          <a:prstGeom prst="rect">
            <a:avLst/>
          </a:prstGeom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800" dirty="0">
                <a:solidFill>
                  <a:prstClr val="white"/>
                </a:solidFill>
                <a:latin typeface="Arial" charset="0"/>
              </a:rPr>
              <a:t>...</a:t>
            </a:r>
            <a:r>
              <a:rPr lang="pt-BR" sz="2800" dirty="0">
                <a:solidFill>
                  <a:prstClr val="white"/>
                </a:solidFill>
                <a:latin typeface="Comic Sans MS" pitchFamily="66" charset="0"/>
              </a:rPr>
              <a:t>a </a:t>
            </a:r>
            <a:r>
              <a:rPr lang="pt-BR" sz="2800" dirty="0">
                <a:solidFill>
                  <a:srgbClr val="FF0000"/>
                </a:solidFill>
                <a:latin typeface="Comic Sans MS" pitchFamily="66" charset="0"/>
              </a:rPr>
              <a:t>vigilância do crescimento</a:t>
            </a:r>
            <a:r>
              <a:rPr lang="pt-BR" sz="2800" dirty="0">
                <a:solidFill>
                  <a:prstClr val="white"/>
                </a:solidFill>
                <a:latin typeface="Comic Sans MS" pitchFamily="66" charset="0"/>
              </a:rPr>
              <a:t> passa ser um instrumento a mais na avaliação do grau de respeito aos Direitos Humanos realmente concretizado pela sociedade</a:t>
            </a:r>
            <a:r>
              <a:rPr lang="pt-BR" sz="2800" dirty="0">
                <a:solidFill>
                  <a:prstClr val="white"/>
                </a:solidFill>
                <a:latin typeface="Arial" charset="0"/>
              </a:rPr>
              <a:t>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18941DE-65E8-4B0D-BE13-3B29607E8C58}"/>
              </a:ext>
            </a:extLst>
          </p:cNvPr>
          <p:cNvSpPr/>
          <p:nvPr/>
        </p:nvSpPr>
        <p:spPr>
          <a:xfrm>
            <a:off x="928688" y="1714500"/>
            <a:ext cx="4929187" cy="584200"/>
          </a:xfrm>
          <a:prstGeom prst="rect">
            <a:avLst/>
          </a:prstGeom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prstClr val="white"/>
                </a:solidFill>
                <a:latin typeface="Arial" charset="0"/>
              </a:rPr>
              <a:t>...estado de </a:t>
            </a:r>
            <a:r>
              <a:rPr lang="pt-BR" sz="3200" b="1" dirty="0">
                <a:solidFill>
                  <a:srgbClr val="FF0000"/>
                </a:solidFill>
                <a:latin typeface="Arial" charset="0"/>
              </a:rPr>
              <a:t>pleno</a:t>
            </a:r>
            <a:r>
              <a:rPr lang="pt-BR" sz="2800" dirty="0">
                <a:solidFill>
                  <a:prstClr val="white"/>
                </a:solidFill>
                <a:latin typeface="Arial" charset="0"/>
              </a:rPr>
              <a:t> bem-estar </a:t>
            </a:r>
            <a:endParaRPr lang="pt-BR" dirty="0">
              <a:latin typeface="Arial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3B951DE-AD42-4424-A891-B95A3C0318A6}"/>
              </a:ext>
            </a:extLst>
          </p:cNvPr>
          <p:cNvSpPr/>
          <p:nvPr/>
        </p:nvSpPr>
        <p:spPr>
          <a:xfrm>
            <a:off x="4429125" y="5715000"/>
            <a:ext cx="3786188" cy="460767"/>
          </a:xfrm>
          <a:prstGeom prst="rect">
            <a:avLst/>
          </a:prstGeom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t-BR" dirty="0">
                <a:solidFill>
                  <a:srgbClr val="FFFF00"/>
                </a:solidFill>
                <a:latin typeface="Comic Sans MS" pitchFamily="66" charset="0"/>
              </a:rPr>
              <a:t> Claudio Leone, 2019</a:t>
            </a:r>
            <a:r>
              <a:rPr lang="pt-BR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o 6">
            <a:extLst>
              <a:ext uri="{FF2B5EF4-FFF2-40B4-BE49-F238E27FC236}">
                <a16:creationId xmlns:a16="http://schemas.microsoft.com/office/drawing/2014/main" xmlns="" id="{FB0420E9-FC3C-410B-812B-75D41C54E9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8ADD826C-0FA4-44C6-A553-80B568DC9F53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84324CDF-3708-4DFD-99A0-25F4EC43E3A0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EB66324-B895-4FEA-B74D-CA17B20F945C}"/>
              </a:ext>
            </a:extLst>
          </p:cNvPr>
          <p:cNvSpPr txBox="1"/>
          <p:nvPr/>
        </p:nvSpPr>
        <p:spPr>
          <a:xfrm>
            <a:off x="642938" y="857250"/>
            <a:ext cx="7715250" cy="213677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3600" b="1" dirty="0">
                <a:solidFill>
                  <a:srgbClr val="FFFF00"/>
                </a:solidFill>
                <a:latin typeface="Arial" charset="0"/>
              </a:rPr>
              <a:t>Saúde pública 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 é a ciência e a arte de prevenir doenças, prolongar a vida e </a:t>
            </a:r>
            <a:r>
              <a:rPr lang="pt-BR" sz="2800" u="sng" dirty="0">
                <a:solidFill>
                  <a:schemeClr val="bg1"/>
                </a:solidFill>
                <a:latin typeface="Arial" charset="0"/>
              </a:rPr>
              <a:t>promover saúde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 por meio de</a:t>
            </a:r>
            <a:endParaRPr lang="pt-BR" sz="2800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3B649EE5-C9FD-476F-8538-ED95F734AA88}"/>
              </a:ext>
            </a:extLst>
          </p:cNvPr>
          <p:cNvSpPr txBox="1"/>
          <p:nvPr/>
        </p:nvSpPr>
        <p:spPr>
          <a:xfrm>
            <a:off x="677863" y="2322513"/>
            <a:ext cx="7483475" cy="130492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dirty="0">
                <a:solidFill>
                  <a:prstClr val="white"/>
                </a:solidFill>
                <a:latin typeface="Arial" charset="0"/>
              </a:rPr>
              <a:t>                               esforços organizados da sociedade.</a:t>
            </a:r>
            <a:endParaRPr lang="pt-BR" dirty="0">
              <a:latin typeface="Arial" charset="0"/>
            </a:endParaRPr>
          </a:p>
        </p:txBody>
      </p:sp>
      <p:pic>
        <p:nvPicPr>
          <p:cNvPr id="8197" name="Picture 3">
            <a:extLst>
              <a:ext uri="{FF2B5EF4-FFF2-40B4-BE49-F238E27FC236}">
                <a16:creationId xmlns:a16="http://schemas.microsoft.com/office/drawing/2014/main" xmlns="" id="{FE6BB5EF-4BDF-4F24-9BCE-3E50F297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t="19727" r="22168" b="29492"/>
          <a:stretch>
            <a:fillRect/>
          </a:stretch>
        </p:blipFill>
        <p:spPr bwMode="auto">
          <a:xfrm>
            <a:off x="6000750" y="3500438"/>
            <a:ext cx="2763838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tângulo 11">
            <a:extLst>
              <a:ext uri="{FF2B5EF4-FFF2-40B4-BE49-F238E27FC236}">
                <a16:creationId xmlns:a16="http://schemas.microsoft.com/office/drawing/2014/main" xmlns="" id="{80A35572-7381-424B-8C56-0BE8A0BCC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572125"/>
            <a:ext cx="6000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600" b="1">
                <a:solidFill>
                  <a:srgbClr val="FFFF00"/>
                </a:solidFill>
              </a:rPr>
              <a:t>Sir Donald Acheson,                                                       Chairman of the International Centre for Health and Society University College, London. </a:t>
            </a:r>
            <a:endParaRPr lang="pt-BR" altLang="pt-BR" sz="1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6">
            <a:extLst>
              <a:ext uri="{FF2B5EF4-FFF2-40B4-BE49-F238E27FC236}">
                <a16:creationId xmlns:a16="http://schemas.microsoft.com/office/drawing/2014/main" xmlns="" id="{8EC30F87-A9AE-47BF-8FA9-1291C371A189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7D246D0B-E57B-473A-B374-4DD1B5A8C161}"/>
                </a:ext>
              </a:extLst>
            </p:cNvPr>
            <p:cNvSpPr/>
            <p:nvPr/>
          </p:nvSpPr>
          <p:spPr>
            <a:xfrm>
              <a:off x="-32" y="0"/>
              <a:ext cx="4429156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B945A9F2-01BD-490C-AA29-5032AC51A811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271844A-49C5-48CF-BDD3-72673828446E}"/>
              </a:ext>
            </a:extLst>
          </p:cNvPr>
          <p:cNvSpPr txBox="1"/>
          <p:nvPr/>
        </p:nvSpPr>
        <p:spPr>
          <a:xfrm>
            <a:off x="1143000" y="2457450"/>
            <a:ext cx="6786563" cy="150812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FFFF00"/>
                </a:solidFill>
                <a:latin typeface="Arial" charset="0"/>
              </a:rPr>
              <a:t>Saúde</a:t>
            </a:r>
            <a:r>
              <a:rPr lang="pt-BR" sz="2800" dirty="0">
                <a:solidFill>
                  <a:schemeClr val="bg1"/>
                </a:solidFill>
                <a:latin typeface="Arial" charset="0"/>
              </a:rPr>
              <a:t> é o estado de           bem-estar  físico, mental e social, e não apenas a ausência de enfermidade.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E0B3EE1-5301-4CC2-BB40-53CBE5F44AAA}"/>
              </a:ext>
            </a:extLst>
          </p:cNvPr>
          <p:cNvSpPr txBox="1"/>
          <p:nvPr/>
        </p:nvSpPr>
        <p:spPr>
          <a:xfrm>
            <a:off x="5572125" y="4100513"/>
            <a:ext cx="2143125" cy="400050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b="1" dirty="0">
                <a:solidFill>
                  <a:srgbClr val="FFFF00"/>
                </a:solidFill>
                <a:latin typeface="Arial" charset="0"/>
              </a:rPr>
              <a:t>OMS (1947)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0B8EA0A-380C-40F5-BACF-3F2B83D65877}"/>
              </a:ext>
            </a:extLst>
          </p:cNvPr>
          <p:cNvSpPr/>
          <p:nvPr/>
        </p:nvSpPr>
        <p:spPr>
          <a:xfrm>
            <a:off x="4857750" y="2552700"/>
            <a:ext cx="1066800" cy="522288"/>
          </a:xfrm>
          <a:prstGeom prst="rect">
            <a:avLst/>
          </a:prstGeom>
          <a:effectLst>
            <a:outerShdw dist="254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prstClr val="white"/>
                </a:solidFill>
                <a:latin typeface="Arial" charset="0"/>
              </a:rPr>
              <a:t>pleno</a:t>
            </a:r>
            <a:endParaRPr lang="pt-B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o 6">
            <a:extLst>
              <a:ext uri="{FF2B5EF4-FFF2-40B4-BE49-F238E27FC236}">
                <a16:creationId xmlns:a16="http://schemas.microsoft.com/office/drawing/2014/main" xmlns="" id="{1730AD44-E051-43AD-AB43-389D72DA22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51761E29-38B8-428D-A633-7BD1982D6723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927EEAF2-7F7B-4E7B-A30C-248533030B48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35BDD16-2CEB-4BE4-A4C3-1E78FFA941F5}"/>
              </a:ext>
            </a:extLst>
          </p:cNvPr>
          <p:cNvSpPr txBox="1"/>
          <p:nvPr/>
        </p:nvSpPr>
        <p:spPr>
          <a:xfrm>
            <a:off x="642938" y="500063"/>
            <a:ext cx="7572375" cy="106362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4800" b="1" dirty="0">
                <a:solidFill>
                  <a:schemeClr val="bg1"/>
                </a:solidFill>
                <a:latin typeface="Arial" charset="0"/>
              </a:rPr>
              <a:t>Pleno bem estar...?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96705A2-F962-43B0-83C5-0C52921FD1F6}"/>
              </a:ext>
            </a:extLst>
          </p:cNvPr>
          <p:cNvSpPr txBox="1"/>
          <p:nvPr/>
        </p:nvSpPr>
        <p:spPr>
          <a:xfrm>
            <a:off x="214313" y="2286000"/>
            <a:ext cx="8143875" cy="106362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defRPr/>
            </a:pPr>
            <a:r>
              <a:rPr lang="pt-BR" sz="4800" b="1" dirty="0">
                <a:solidFill>
                  <a:srgbClr val="FFFF00"/>
                </a:solidFill>
                <a:latin typeface="Arial" charset="0"/>
              </a:rPr>
              <a:t> Pleno Desenvolvimento!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7090C73-BDF4-4707-BC23-2CB2F13721F3}"/>
              </a:ext>
            </a:extLst>
          </p:cNvPr>
          <p:cNvSpPr txBox="1"/>
          <p:nvPr/>
        </p:nvSpPr>
        <p:spPr>
          <a:xfrm>
            <a:off x="1143000" y="3429000"/>
            <a:ext cx="7572375" cy="2678113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latin typeface="Comic Sans MS" pitchFamily="66" charset="0"/>
              </a:rPr>
              <a:t> Saudável,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latin typeface="Comic Sans MS" pitchFamily="66" charset="0"/>
              </a:rPr>
              <a:t> Inserido socialmente,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latin typeface="Comic Sans MS" pitchFamily="66" charset="0"/>
              </a:rPr>
              <a:t> Capaz de lidar com suas necessidades,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bg1"/>
                </a:solidFill>
                <a:latin typeface="Comic Sans MS" pitchFamily="66" charset="0"/>
              </a:rPr>
              <a:t> Buscando ser feliz.</a:t>
            </a:r>
          </a:p>
        </p:txBody>
      </p:sp>
      <p:sp>
        <p:nvSpPr>
          <p:cNvPr id="9" name="Seta em curva para a esquerda 8">
            <a:extLst>
              <a:ext uri="{FF2B5EF4-FFF2-40B4-BE49-F238E27FC236}">
                <a16:creationId xmlns:a16="http://schemas.microsoft.com/office/drawing/2014/main" xmlns="" id="{2B46CD34-0214-42DE-BE85-FCD122851396}"/>
              </a:ext>
            </a:extLst>
          </p:cNvPr>
          <p:cNvSpPr/>
          <p:nvPr/>
        </p:nvSpPr>
        <p:spPr>
          <a:xfrm rot="1165885" flipH="1">
            <a:off x="503238" y="923925"/>
            <a:ext cx="571500" cy="2039938"/>
          </a:xfrm>
          <a:prstGeom prst="curvedLeftArrow">
            <a:avLst/>
          </a:prstGeom>
          <a:solidFill>
            <a:schemeClr val="bg1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em curva para a esquerda 9">
            <a:extLst>
              <a:ext uri="{FF2B5EF4-FFF2-40B4-BE49-F238E27FC236}">
                <a16:creationId xmlns:a16="http://schemas.microsoft.com/office/drawing/2014/main" xmlns="" id="{3F9FB17F-24CA-4CE6-845E-0335FD9F71BC}"/>
              </a:ext>
            </a:extLst>
          </p:cNvPr>
          <p:cNvSpPr/>
          <p:nvPr/>
        </p:nvSpPr>
        <p:spPr>
          <a:xfrm rot="20381843" flipV="1">
            <a:off x="7642225" y="817563"/>
            <a:ext cx="571500" cy="2147887"/>
          </a:xfrm>
          <a:prstGeom prst="curvedLeftArrow">
            <a:avLst/>
          </a:prstGeom>
          <a:solidFill>
            <a:schemeClr val="bg1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6">
            <a:extLst>
              <a:ext uri="{FF2B5EF4-FFF2-40B4-BE49-F238E27FC236}">
                <a16:creationId xmlns:a16="http://schemas.microsoft.com/office/drawing/2014/main" xmlns="" id="{B05E7EC4-E881-48CA-9060-ED1119EA75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2D556591-67B5-411C-A4E3-863885521676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141B5775-363F-4C59-865A-77B35655A144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8D4D904-2070-49F8-8D1F-56D9FDBBC7FF}"/>
              </a:ext>
            </a:extLst>
          </p:cNvPr>
          <p:cNvSpPr txBox="1"/>
          <p:nvPr/>
        </p:nvSpPr>
        <p:spPr>
          <a:xfrm>
            <a:off x="395536" y="476672"/>
            <a:ext cx="7572375" cy="106362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1" dirty="0">
                <a:solidFill>
                  <a:srgbClr val="FFFF00"/>
                </a:solidFill>
                <a:latin typeface="Arial" charset="0"/>
              </a:rPr>
              <a:t>Desenvolvimento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6245F5E6-7102-4D5E-A672-6D15EBD58BD5}"/>
              </a:ext>
            </a:extLst>
          </p:cNvPr>
          <p:cNvSpPr/>
          <p:nvPr/>
        </p:nvSpPr>
        <p:spPr>
          <a:xfrm>
            <a:off x="899592" y="2132856"/>
            <a:ext cx="7429500" cy="3244158"/>
          </a:xfrm>
          <a:prstGeom prst="rect">
            <a:avLst/>
          </a:prstGeom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dirty="0">
                <a:solidFill>
                  <a:prstClr val="white"/>
                </a:solidFill>
                <a:latin typeface="Arial" charset="0"/>
              </a:rPr>
              <a:t>“Período em que ocorrem rápidas e intensas modificações que levam o homem e a mulher da situação de completa dependência para a de auto-suficiência no provimento das suas necessidades e demandas.”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6">
            <a:extLst>
              <a:ext uri="{FF2B5EF4-FFF2-40B4-BE49-F238E27FC236}">
                <a16:creationId xmlns:a16="http://schemas.microsoft.com/office/drawing/2014/main" xmlns="" id="{B05E7EC4-E881-48CA-9060-ED1119EA75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2D556591-67B5-411C-A4E3-863885521676}"/>
                </a:ext>
              </a:extLst>
            </p:cNvPr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141B5775-363F-4C59-865A-77B35655A144}"/>
                </a:ext>
              </a:extLst>
            </p:cNvPr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FC4F686-753D-446D-BE09-CE4EF41B429F}"/>
              </a:ext>
            </a:extLst>
          </p:cNvPr>
          <p:cNvSpPr txBox="1"/>
          <p:nvPr/>
        </p:nvSpPr>
        <p:spPr>
          <a:xfrm>
            <a:off x="357188" y="2286000"/>
            <a:ext cx="8143875" cy="92392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 typeface="Symbol" pitchFamily="18" charset="2"/>
              <a:buChar char=""/>
              <a:defRPr/>
            </a:pPr>
            <a:r>
              <a:rPr lang="pt-BR" sz="5400" b="1" dirty="0">
                <a:solidFill>
                  <a:schemeClr val="bg1"/>
                </a:solidFill>
                <a:latin typeface="Arial" charset="0"/>
              </a:rPr>
              <a:t> Genética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A0D57CF-F2D8-414D-A72B-C81F0ADEFD93}"/>
              </a:ext>
            </a:extLst>
          </p:cNvPr>
          <p:cNvSpPr txBox="1"/>
          <p:nvPr/>
        </p:nvSpPr>
        <p:spPr>
          <a:xfrm>
            <a:off x="428625" y="3959225"/>
            <a:ext cx="8143875" cy="118427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Font typeface="Symbol" pitchFamily="18" charset="2"/>
              <a:buChar char=""/>
              <a:defRPr/>
            </a:pPr>
            <a:r>
              <a:rPr lang="pt-BR" sz="5400" b="1" dirty="0">
                <a:solidFill>
                  <a:schemeClr val="bg1"/>
                </a:solidFill>
                <a:latin typeface="Arial" charset="0"/>
              </a:rPr>
              <a:t> Ambiente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86CF8F3-D6B9-495A-B4F4-F3072CB6A89E}"/>
              </a:ext>
            </a:extLst>
          </p:cNvPr>
          <p:cNvSpPr txBox="1"/>
          <p:nvPr/>
        </p:nvSpPr>
        <p:spPr>
          <a:xfrm>
            <a:off x="428625" y="3290888"/>
            <a:ext cx="8143875" cy="92392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defRPr/>
            </a:pPr>
            <a:r>
              <a:rPr lang="pt-BR" sz="5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5400" b="1" dirty="0">
                <a:solidFill>
                  <a:srgbClr val="FFFF00"/>
                </a:solidFill>
                <a:latin typeface="Arial" charset="0"/>
              </a:rPr>
              <a:t>+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8D4D904-2070-49F8-8D1F-56D9FDBBC7FF}"/>
              </a:ext>
            </a:extLst>
          </p:cNvPr>
          <p:cNvSpPr txBox="1"/>
          <p:nvPr/>
        </p:nvSpPr>
        <p:spPr>
          <a:xfrm>
            <a:off x="428625" y="857250"/>
            <a:ext cx="7572375" cy="1063625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1" dirty="0">
                <a:solidFill>
                  <a:srgbClr val="FFFF00"/>
                </a:solidFill>
                <a:latin typeface="Arial" charset="0"/>
              </a:rPr>
              <a:t>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3066545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1627</Words>
  <Application>Microsoft Office PowerPoint</Application>
  <PresentationFormat>Apresentação na tela (4:3)</PresentationFormat>
  <Paragraphs>331</Paragraphs>
  <Slides>47</Slides>
  <Notes>47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Comic Sans MS</vt:lpstr>
      <vt:lpstr>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LeoneAll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Claudio  Leone</dc:creator>
  <cp:lastModifiedBy>Claudio Leone</cp:lastModifiedBy>
  <cp:revision>227</cp:revision>
  <dcterms:created xsi:type="dcterms:W3CDTF">2007-08-26T18:34:10Z</dcterms:created>
  <dcterms:modified xsi:type="dcterms:W3CDTF">2019-06-28T17:09:37Z</dcterms:modified>
</cp:coreProperties>
</file>