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46" d="100"/>
          <a:sy n="46" d="100"/>
        </p:scale>
        <p:origin x="-1170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tângulo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tângulo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tângulo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tângulo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tângulo de cantos arredondado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tângulo de cantos arredondado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tângulo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6" name="Espaço Reservado para Dat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Espaço Reservado para Rodapé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ângulo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tângulo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tângulo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tângulo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tângulo de cantos arredondado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tângulo de cantos arredondado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tângulo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tângulo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tângulo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tângulo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tângulo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tângulo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DED2513-AFC7-4556-A2B3-9F32D400257E}" type="datetimeFigureOut">
              <a:rPr lang="pt-BR" smtClean="0"/>
              <a:t>24/04/2019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4C802400-B35B-45F5-A139-F30AB5B7F86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A disciplina “Alimentação e Contexto Social’ na graduação de Nutrição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  <a:p>
            <a:pPr algn="r"/>
            <a:r>
              <a:rPr lang="pt-BR" dirty="0" err="1"/>
              <a:t>Aylene</a:t>
            </a:r>
            <a:r>
              <a:rPr lang="pt-BR" dirty="0"/>
              <a:t> </a:t>
            </a:r>
            <a:r>
              <a:rPr lang="pt-BR" dirty="0" err="1"/>
              <a:t>Bousquat</a:t>
            </a:r>
            <a:endParaRPr lang="pt-BR" dirty="0"/>
          </a:p>
          <a:p>
            <a:pPr algn="r"/>
            <a:r>
              <a:rPr lang="pt-BR" dirty="0"/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346965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Competências do Nutricionista formado pela FSP_USP</a:t>
            </a:r>
          </a:p>
        </p:txBody>
      </p:sp>
    </p:spTree>
    <p:extLst>
      <p:ext uri="{BB962C8B-B14F-4D97-AF65-F5344CB8AC3E}">
        <p14:creationId xmlns:p14="http://schemas.microsoft.com/office/powerpoint/2010/main" val="2851168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068749" cy="5715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79287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1195388"/>
            <a:ext cx="556260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214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190750"/>
            <a:ext cx="9172575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775599" y="3059668"/>
            <a:ext cx="2736304" cy="369332"/>
          </a:xfrm>
          <a:prstGeom prst="rect">
            <a:avLst/>
          </a:prstGeom>
          <a:noFill/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68716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Programa da Disciplina</a:t>
            </a:r>
          </a:p>
          <a:p>
            <a:r>
              <a:rPr lang="pt-BR" dirty="0"/>
              <a:t>Estratégias de Aprendizado</a:t>
            </a:r>
          </a:p>
          <a:p>
            <a:r>
              <a:rPr lang="pt-BR" dirty="0"/>
              <a:t>Organização das atividades</a:t>
            </a:r>
          </a:p>
          <a:p>
            <a:r>
              <a:rPr lang="pt-BR" dirty="0"/>
              <a:t>Avaliação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8374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Avaliação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/>
              <a:t>Questões dos textos (no mínimo 5 textos, excluindo o do seminário)-  30%</a:t>
            </a:r>
          </a:p>
          <a:p>
            <a:r>
              <a:rPr lang="pt-BR" dirty="0"/>
              <a:t>Seminário- 35%</a:t>
            </a:r>
          </a:p>
          <a:p>
            <a:r>
              <a:rPr lang="pt-BR" dirty="0" smtClean="0"/>
              <a:t>Prova/</a:t>
            </a:r>
            <a:r>
              <a:rPr lang="pt-BR" smtClean="0"/>
              <a:t>Trabalho Final </a:t>
            </a:r>
            <a:r>
              <a:rPr lang="pt-BR" dirty="0"/>
              <a:t>35%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695919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141</TotalTime>
  <Words>55</Words>
  <Application>Microsoft Office PowerPoint</Application>
  <PresentationFormat>Apresentação na tela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Urbano</vt:lpstr>
      <vt:lpstr>A disciplina “Alimentação e Contexto Social’ na graduação de Nutrição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Avaliação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disciplina “Alimentação e Contexto Social’ na graduação de Nutrição</dc:title>
  <dc:creator>usuario</dc:creator>
  <cp:lastModifiedBy>gloria guizellini</cp:lastModifiedBy>
  <cp:revision>6</cp:revision>
  <dcterms:created xsi:type="dcterms:W3CDTF">2017-03-14T21:09:34Z</dcterms:created>
  <dcterms:modified xsi:type="dcterms:W3CDTF">2019-04-25T02:39:13Z</dcterms:modified>
</cp:coreProperties>
</file>