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66" r:id="rId2"/>
    <p:sldId id="257" r:id="rId3"/>
    <p:sldId id="268" r:id="rId4"/>
    <p:sldId id="269" r:id="rId5"/>
    <p:sldId id="270" r:id="rId6"/>
    <p:sldId id="271" r:id="rId7"/>
    <p:sldId id="280" r:id="rId8"/>
    <p:sldId id="277" r:id="rId9"/>
    <p:sldId id="273" r:id="rId10"/>
    <p:sldId id="279" r:id="rId11"/>
    <p:sldId id="278" r:id="rId12"/>
    <p:sldId id="274" r:id="rId13"/>
    <p:sldId id="272" r:id="rId14"/>
    <p:sldId id="275" r:id="rId15"/>
    <p:sldId id="27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3"/>
    <p:restoredTop sz="94631"/>
  </p:normalViewPr>
  <p:slideViewPr>
    <p:cSldViewPr snapToGrid="0" snapToObjects="1">
      <p:cViewPr varScale="1">
        <p:scale>
          <a:sx n="97" d="100"/>
          <a:sy n="97" d="100"/>
        </p:scale>
        <p:origin x="488"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2B9137-40EA-A743-AFA8-42EB8D7D7308}" type="doc">
      <dgm:prSet loTypeId="urn:microsoft.com/office/officeart/2008/layout/NameandTitleOrganizationalChart" loCatId="" qsTypeId="urn:microsoft.com/office/officeart/2005/8/quickstyle/simple3" qsCatId="simple" csTypeId="urn:microsoft.com/office/officeart/2005/8/colors/accent1_2" csCatId="accent1" phldr="1"/>
      <dgm:spPr/>
      <dgm:t>
        <a:bodyPr/>
        <a:lstStyle/>
        <a:p>
          <a:endParaRPr lang="en-US"/>
        </a:p>
      </dgm:t>
    </dgm:pt>
    <dgm:pt modelId="{B65FD8EA-7280-2244-BAD0-CD085CB7FB5F}">
      <dgm:prSet phldrT="[Text]"/>
      <dgm:spPr/>
      <dgm:t>
        <a:bodyPr/>
        <a:lstStyle/>
        <a:p>
          <a:r>
            <a:rPr lang="pt-BR" noProof="0" smtClean="0"/>
            <a:t>Tucídides</a:t>
          </a:r>
          <a:endParaRPr lang="pt-BR" noProof="0"/>
        </a:p>
      </dgm:t>
    </dgm:pt>
    <dgm:pt modelId="{9D17324B-BFF8-2147-B07E-9F4BE360F63E}" type="parTrans" cxnId="{F18B8F3B-50CF-4945-9170-EFA644C93077}">
      <dgm:prSet/>
      <dgm:spPr/>
      <dgm:t>
        <a:bodyPr/>
        <a:lstStyle/>
        <a:p>
          <a:endParaRPr lang="pt-BR" noProof="0"/>
        </a:p>
      </dgm:t>
    </dgm:pt>
    <dgm:pt modelId="{C92D92CE-D755-5048-9EBF-D23BF8FCAC59}" type="sibTrans" cxnId="{F18B8F3B-50CF-4945-9170-EFA644C93077}">
      <dgm:prSet/>
      <dgm:spPr/>
      <dgm:t>
        <a:bodyPr/>
        <a:lstStyle/>
        <a:p>
          <a:r>
            <a:rPr lang="pt-BR" noProof="0" smtClean="0"/>
            <a:t>Século IV a/c</a:t>
          </a:r>
          <a:endParaRPr lang="pt-BR" noProof="0"/>
        </a:p>
      </dgm:t>
    </dgm:pt>
    <dgm:pt modelId="{321B6640-9676-3343-869C-BB733CE6C064}">
      <dgm:prSet phldrT="[Text]"/>
      <dgm:spPr/>
      <dgm:t>
        <a:bodyPr/>
        <a:lstStyle/>
        <a:p>
          <a:r>
            <a:rPr lang="pt-BR" noProof="0" dirty="0" smtClean="0"/>
            <a:t>Maquiavel</a:t>
          </a:r>
          <a:endParaRPr lang="pt-BR" noProof="0" dirty="0"/>
        </a:p>
      </dgm:t>
    </dgm:pt>
    <dgm:pt modelId="{95CB3628-F408-694D-A3EF-059AF9EC11C6}" type="parTrans" cxnId="{702E2558-FF2B-4A4E-A4A7-2E678759D24E}">
      <dgm:prSet/>
      <dgm:spPr/>
      <dgm:t>
        <a:bodyPr/>
        <a:lstStyle/>
        <a:p>
          <a:endParaRPr lang="pt-BR" noProof="0"/>
        </a:p>
      </dgm:t>
    </dgm:pt>
    <dgm:pt modelId="{920EDC23-EF5C-3B41-B2B4-ADB5E44110F6}" type="sibTrans" cxnId="{702E2558-FF2B-4A4E-A4A7-2E678759D24E}">
      <dgm:prSet/>
      <dgm:spPr/>
      <dgm:t>
        <a:bodyPr/>
        <a:lstStyle/>
        <a:p>
          <a:r>
            <a:rPr lang="pt-BR" noProof="0" smtClean="0"/>
            <a:t>Século XVI</a:t>
          </a:r>
          <a:endParaRPr lang="pt-BR" noProof="0"/>
        </a:p>
      </dgm:t>
    </dgm:pt>
    <dgm:pt modelId="{796C5920-4223-5B44-AFAA-3E2891EC8DB1}">
      <dgm:prSet phldrT="[Text]"/>
      <dgm:spPr/>
      <dgm:t>
        <a:bodyPr/>
        <a:lstStyle/>
        <a:p>
          <a:r>
            <a:rPr lang="pt-BR" noProof="0" smtClean="0"/>
            <a:t>Hobbes</a:t>
          </a:r>
          <a:endParaRPr lang="pt-BR" noProof="0"/>
        </a:p>
      </dgm:t>
    </dgm:pt>
    <dgm:pt modelId="{29C4401D-DF65-0445-AAB5-00C9DD7ED14C}" type="parTrans" cxnId="{F4CA1DBC-DF9B-E54D-B502-3B726E12435E}">
      <dgm:prSet/>
      <dgm:spPr/>
      <dgm:t>
        <a:bodyPr/>
        <a:lstStyle/>
        <a:p>
          <a:endParaRPr lang="pt-BR" noProof="0"/>
        </a:p>
      </dgm:t>
    </dgm:pt>
    <dgm:pt modelId="{5E4EC698-39D2-D04D-8202-0B5CF39281E2}" type="sibTrans" cxnId="{F4CA1DBC-DF9B-E54D-B502-3B726E12435E}">
      <dgm:prSet/>
      <dgm:spPr/>
      <dgm:t>
        <a:bodyPr/>
        <a:lstStyle/>
        <a:p>
          <a:r>
            <a:rPr lang="pt-BR" noProof="0" smtClean="0"/>
            <a:t>Século XVII </a:t>
          </a:r>
          <a:endParaRPr lang="pt-BR" noProof="0"/>
        </a:p>
      </dgm:t>
    </dgm:pt>
    <dgm:pt modelId="{322F5DA6-C762-4843-B35B-96A2E49EE1AC}" type="pres">
      <dgm:prSet presAssocID="{4D2B9137-40EA-A743-AFA8-42EB8D7D7308}" presName="hierChild1" presStyleCnt="0">
        <dgm:presLayoutVars>
          <dgm:orgChart val="1"/>
          <dgm:chPref val="1"/>
          <dgm:dir/>
          <dgm:animOne val="branch"/>
          <dgm:animLvl val="lvl"/>
          <dgm:resizeHandles/>
        </dgm:presLayoutVars>
      </dgm:prSet>
      <dgm:spPr/>
      <dgm:t>
        <a:bodyPr/>
        <a:lstStyle/>
        <a:p>
          <a:endParaRPr lang="en-US"/>
        </a:p>
      </dgm:t>
    </dgm:pt>
    <dgm:pt modelId="{C24A3D2B-354A-1841-87D6-7A7D6C0A269B}" type="pres">
      <dgm:prSet presAssocID="{B65FD8EA-7280-2244-BAD0-CD085CB7FB5F}" presName="hierRoot1" presStyleCnt="0">
        <dgm:presLayoutVars>
          <dgm:hierBranch val="init"/>
        </dgm:presLayoutVars>
      </dgm:prSet>
      <dgm:spPr/>
    </dgm:pt>
    <dgm:pt modelId="{1AC6861C-1288-4F45-9974-8931123725D6}" type="pres">
      <dgm:prSet presAssocID="{B65FD8EA-7280-2244-BAD0-CD085CB7FB5F}" presName="rootComposite1" presStyleCnt="0"/>
      <dgm:spPr/>
    </dgm:pt>
    <dgm:pt modelId="{EA9D08EB-99C1-4B41-AF06-877168BC8333}" type="pres">
      <dgm:prSet presAssocID="{B65FD8EA-7280-2244-BAD0-CD085CB7FB5F}" presName="rootText1" presStyleLbl="node0" presStyleIdx="0" presStyleCnt="1">
        <dgm:presLayoutVars>
          <dgm:chMax/>
          <dgm:chPref val="3"/>
        </dgm:presLayoutVars>
      </dgm:prSet>
      <dgm:spPr/>
      <dgm:t>
        <a:bodyPr/>
        <a:lstStyle/>
        <a:p>
          <a:endParaRPr lang="en-US"/>
        </a:p>
      </dgm:t>
    </dgm:pt>
    <dgm:pt modelId="{F94C6DF6-9EC4-AC44-B640-5783ABB6FC8B}" type="pres">
      <dgm:prSet presAssocID="{B65FD8EA-7280-2244-BAD0-CD085CB7FB5F}" presName="titleText1" presStyleLbl="fgAcc0" presStyleIdx="0" presStyleCnt="1">
        <dgm:presLayoutVars>
          <dgm:chMax val="0"/>
          <dgm:chPref val="0"/>
        </dgm:presLayoutVars>
      </dgm:prSet>
      <dgm:spPr/>
      <dgm:t>
        <a:bodyPr/>
        <a:lstStyle/>
        <a:p>
          <a:endParaRPr lang="en-US"/>
        </a:p>
      </dgm:t>
    </dgm:pt>
    <dgm:pt modelId="{5A12E94C-A475-A946-ACF6-8F5E24623705}" type="pres">
      <dgm:prSet presAssocID="{B65FD8EA-7280-2244-BAD0-CD085CB7FB5F}" presName="rootConnector1" presStyleLbl="node1" presStyleIdx="0" presStyleCnt="2"/>
      <dgm:spPr/>
      <dgm:t>
        <a:bodyPr/>
        <a:lstStyle/>
        <a:p>
          <a:endParaRPr lang="en-US"/>
        </a:p>
      </dgm:t>
    </dgm:pt>
    <dgm:pt modelId="{B89C7733-2D95-B545-8C8B-7D7891712C20}" type="pres">
      <dgm:prSet presAssocID="{B65FD8EA-7280-2244-BAD0-CD085CB7FB5F}" presName="hierChild2" presStyleCnt="0"/>
      <dgm:spPr/>
    </dgm:pt>
    <dgm:pt modelId="{6B76FAE2-93AB-2443-B7E9-93E1191DCCF5}" type="pres">
      <dgm:prSet presAssocID="{95CB3628-F408-694D-A3EF-059AF9EC11C6}" presName="Name37" presStyleLbl="parChTrans1D2" presStyleIdx="0" presStyleCnt="2"/>
      <dgm:spPr/>
      <dgm:t>
        <a:bodyPr/>
        <a:lstStyle/>
        <a:p>
          <a:endParaRPr lang="en-US"/>
        </a:p>
      </dgm:t>
    </dgm:pt>
    <dgm:pt modelId="{86F6028D-24FF-8141-AA4B-5FFFDAF182E9}" type="pres">
      <dgm:prSet presAssocID="{321B6640-9676-3343-869C-BB733CE6C064}" presName="hierRoot2" presStyleCnt="0">
        <dgm:presLayoutVars>
          <dgm:hierBranch val="init"/>
        </dgm:presLayoutVars>
      </dgm:prSet>
      <dgm:spPr/>
    </dgm:pt>
    <dgm:pt modelId="{07A78C79-5FE0-0E46-9CDA-6366C94B820C}" type="pres">
      <dgm:prSet presAssocID="{321B6640-9676-3343-869C-BB733CE6C064}" presName="rootComposite" presStyleCnt="0"/>
      <dgm:spPr/>
    </dgm:pt>
    <dgm:pt modelId="{E68FC253-B1B0-5146-9948-7A70823AF00D}" type="pres">
      <dgm:prSet presAssocID="{321B6640-9676-3343-869C-BB733CE6C064}" presName="rootText" presStyleLbl="node1" presStyleIdx="0" presStyleCnt="2">
        <dgm:presLayoutVars>
          <dgm:chMax/>
          <dgm:chPref val="3"/>
        </dgm:presLayoutVars>
      </dgm:prSet>
      <dgm:spPr/>
      <dgm:t>
        <a:bodyPr/>
        <a:lstStyle/>
        <a:p>
          <a:endParaRPr lang="en-US"/>
        </a:p>
      </dgm:t>
    </dgm:pt>
    <dgm:pt modelId="{4DB7DB4B-0247-3E40-9A75-684D83B35117}" type="pres">
      <dgm:prSet presAssocID="{321B6640-9676-3343-869C-BB733CE6C064}" presName="titleText2" presStyleLbl="fgAcc1" presStyleIdx="0" presStyleCnt="2">
        <dgm:presLayoutVars>
          <dgm:chMax val="0"/>
          <dgm:chPref val="0"/>
        </dgm:presLayoutVars>
      </dgm:prSet>
      <dgm:spPr/>
      <dgm:t>
        <a:bodyPr/>
        <a:lstStyle/>
        <a:p>
          <a:endParaRPr lang="en-US"/>
        </a:p>
      </dgm:t>
    </dgm:pt>
    <dgm:pt modelId="{3FA696E3-7014-3F49-B5B9-2113DFCCB28F}" type="pres">
      <dgm:prSet presAssocID="{321B6640-9676-3343-869C-BB733CE6C064}" presName="rootConnector" presStyleLbl="node2" presStyleIdx="0" presStyleCnt="0"/>
      <dgm:spPr/>
      <dgm:t>
        <a:bodyPr/>
        <a:lstStyle/>
        <a:p>
          <a:endParaRPr lang="en-US"/>
        </a:p>
      </dgm:t>
    </dgm:pt>
    <dgm:pt modelId="{63C1352C-9339-E94B-9A6E-C9E5740669DA}" type="pres">
      <dgm:prSet presAssocID="{321B6640-9676-3343-869C-BB733CE6C064}" presName="hierChild4" presStyleCnt="0"/>
      <dgm:spPr/>
    </dgm:pt>
    <dgm:pt modelId="{0AE73417-9B4D-4945-A457-DD011D46F646}" type="pres">
      <dgm:prSet presAssocID="{321B6640-9676-3343-869C-BB733CE6C064}" presName="hierChild5" presStyleCnt="0"/>
      <dgm:spPr/>
    </dgm:pt>
    <dgm:pt modelId="{6F87ED5A-6875-314E-B0B6-0D9DA0ED88DA}" type="pres">
      <dgm:prSet presAssocID="{29C4401D-DF65-0445-AAB5-00C9DD7ED14C}" presName="Name37" presStyleLbl="parChTrans1D2" presStyleIdx="1" presStyleCnt="2"/>
      <dgm:spPr/>
      <dgm:t>
        <a:bodyPr/>
        <a:lstStyle/>
        <a:p>
          <a:endParaRPr lang="en-US"/>
        </a:p>
      </dgm:t>
    </dgm:pt>
    <dgm:pt modelId="{7FF33D64-162E-4440-9FC6-AB5ADF128401}" type="pres">
      <dgm:prSet presAssocID="{796C5920-4223-5B44-AFAA-3E2891EC8DB1}" presName="hierRoot2" presStyleCnt="0">
        <dgm:presLayoutVars>
          <dgm:hierBranch val="init"/>
        </dgm:presLayoutVars>
      </dgm:prSet>
      <dgm:spPr/>
    </dgm:pt>
    <dgm:pt modelId="{ED6DB62D-C242-0149-98DC-E4AF92364EE0}" type="pres">
      <dgm:prSet presAssocID="{796C5920-4223-5B44-AFAA-3E2891EC8DB1}" presName="rootComposite" presStyleCnt="0"/>
      <dgm:spPr/>
    </dgm:pt>
    <dgm:pt modelId="{083D87B3-E773-8F4B-88A7-B6C812A7B001}" type="pres">
      <dgm:prSet presAssocID="{796C5920-4223-5B44-AFAA-3E2891EC8DB1}" presName="rootText" presStyleLbl="node1" presStyleIdx="1" presStyleCnt="2">
        <dgm:presLayoutVars>
          <dgm:chMax/>
          <dgm:chPref val="3"/>
        </dgm:presLayoutVars>
      </dgm:prSet>
      <dgm:spPr/>
      <dgm:t>
        <a:bodyPr/>
        <a:lstStyle/>
        <a:p>
          <a:endParaRPr lang="en-US"/>
        </a:p>
      </dgm:t>
    </dgm:pt>
    <dgm:pt modelId="{66CBA237-9CA2-F94B-BE12-78FC5EC89004}" type="pres">
      <dgm:prSet presAssocID="{796C5920-4223-5B44-AFAA-3E2891EC8DB1}" presName="titleText2" presStyleLbl="fgAcc1" presStyleIdx="1" presStyleCnt="2">
        <dgm:presLayoutVars>
          <dgm:chMax val="0"/>
          <dgm:chPref val="0"/>
        </dgm:presLayoutVars>
      </dgm:prSet>
      <dgm:spPr/>
      <dgm:t>
        <a:bodyPr/>
        <a:lstStyle/>
        <a:p>
          <a:endParaRPr lang="en-US"/>
        </a:p>
      </dgm:t>
    </dgm:pt>
    <dgm:pt modelId="{A99085DC-2FC7-8F4A-9FE5-4EF033E1C037}" type="pres">
      <dgm:prSet presAssocID="{796C5920-4223-5B44-AFAA-3E2891EC8DB1}" presName="rootConnector" presStyleLbl="node2" presStyleIdx="0" presStyleCnt="0"/>
      <dgm:spPr/>
      <dgm:t>
        <a:bodyPr/>
        <a:lstStyle/>
        <a:p>
          <a:endParaRPr lang="en-US"/>
        </a:p>
      </dgm:t>
    </dgm:pt>
    <dgm:pt modelId="{CA5D564C-EE73-D44B-947A-BF31D76C700E}" type="pres">
      <dgm:prSet presAssocID="{796C5920-4223-5B44-AFAA-3E2891EC8DB1}" presName="hierChild4" presStyleCnt="0"/>
      <dgm:spPr/>
    </dgm:pt>
    <dgm:pt modelId="{BD40836E-669D-9A45-871F-3C912583DD47}" type="pres">
      <dgm:prSet presAssocID="{796C5920-4223-5B44-AFAA-3E2891EC8DB1}" presName="hierChild5" presStyleCnt="0"/>
      <dgm:spPr/>
    </dgm:pt>
    <dgm:pt modelId="{32AC669E-CA37-4846-A1B4-68BB4BCD6012}" type="pres">
      <dgm:prSet presAssocID="{B65FD8EA-7280-2244-BAD0-CD085CB7FB5F}" presName="hierChild3" presStyleCnt="0"/>
      <dgm:spPr/>
    </dgm:pt>
  </dgm:ptLst>
  <dgm:cxnLst>
    <dgm:cxn modelId="{F4CA1DBC-DF9B-E54D-B502-3B726E12435E}" srcId="{B65FD8EA-7280-2244-BAD0-CD085CB7FB5F}" destId="{796C5920-4223-5B44-AFAA-3E2891EC8DB1}" srcOrd="1" destOrd="0" parTransId="{29C4401D-DF65-0445-AAB5-00C9DD7ED14C}" sibTransId="{5E4EC698-39D2-D04D-8202-0B5CF39281E2}"/>
    <dgm:cxn modelId="{702E2558-FF2B-4A4E-A4A7-2E678759D24E}" srcId="{B65FD8EA-7280-2244-BAD0-CD085CB7FB5F}" destId="{321B6640-9676-3343-869C-BB733CE6C064}" srcOrd="0" destOrd="0" parTransId="{95CB3628-F408-694D-A3EF-059AF9EC11C6}" sibTransId="{920EDC23-EF5C-3B41-B2B4-ADB5E44110F6}"/>
    <dgm:cxn modelId="{F18B8F3B-50CF-4945-9170-EFA644C93077}" srcId="{4D2B9137-40EA-A743-AFA8-42EB8D7D7308}" destId="{B65FD8EA-7280-2244-BAD0-CD085CB7FB5F}" srcOrd="0" destOrd="0" parTransId="{9D17324B-BFF8-2147-B07E-9F4BE360F63E}" sibTransId="{C92D92CE-D755-5048-9EBF-D23BF8FCAC59}"/>
    <dgm:cxn modelId="{D76B5EDD-B986-3042-9270-1B40B5825458}" type="presOf" srcId="{796C5920-4223-5B44-AFAA-3E2891EC8DB1}" destId="{083D87B3-E773-8F4B-88A7-B6C812A7B001}" srcOrd="0" destOrd="0" presId="urn:microsoft.com/office/officeart/2008/layout/NameandTitleOrganizationalChart"/>
    <dgm:cxn modelId="{BCBEEC34-5BE6-FB4F-B87D-30160478B2D7}" type="presOf" srcId="{B65FD8EA-7280-2244-BAD0-CD085CB7FB5F}" destId="{EA9D08EB-99C1-4B41-AF06-877168BC8333}" srcOrd="0" destOrd="0" presId="urn:microsoft.com/office/officeart/2008/layout/NameandTitleOrganizationalChart"/>
    <dgm:cxn modelId="{411A89A0-C17B-8C41-8C64-85F924034D20}" type="presOf" srcId="{4D2B9137-40EA-A743-AFA8-42EB8D7D7308}" destId="{322F5DA6-C762-4843-B35B-96A2E49EE1AC}" srcOrd="0" destOrd="0" presId="urn:microsoft.com/office/officeart/2008/layout/NameandTitleOrganizationalChart"/>
    <dgm:cxn modelId="{93BA7DC8-8204-574C-BF5C-7089A1E541AC}" type="presOf" srcId="{321B6640-9676-3343-869C-BB733CE6C064}" destId="{E68FC253-B1B0-5146-9948-7A70823AF00D}" srcOrd="0" destOrd="0" presId="urn:microsoft.com/office/officeart/2008/layout/NameandTitleOrganizationalChart"/>
    <dgm:cxn modelId="{C25E31A7-937B-9245-97A8-F13BA57F1C74}" type="presOf" srcId="{321B6640-9676-3343-869C-BB733CE6C064}" destId="{3FA696E3-7014-3F49-B5B9-2113DFCCB28F}" srcOrd="1" destOrd="0" presId="urn:microsoft.com/office/officeart/2008/layout/NameandTitleOrganizationalChart"/>
    <dgm:cxn modelId="{44D6B5A8-EA71-FB48-A8DF-EA8CCE2E4C6C}" type="presOf" srcId="{29C4401D-DF65-0445-AAB5-00C9DD7ED14C}" destId="{6F87ED5A-6875-314E-B0B6-0D9DA0ED88DA}" srcOrd="0" destOrd="0" presId="urn:microsoft.com/office/officeart/2008/layout/NameandTitleOrganizationalChart"/>
    <dgm:cxn modelId="{7B4DE7D5-9D71-9E45-B9AB-30B8D04962BB}" type="presOf" srcId="{95CB3628-F408-694D-A3EF-059AF9EC11C6}" destId="{6B76FAE2-93AB-2443-B7E9-93E1191DCCF5}" srcOrd="0" destOrd="0" presId="urn:microsoft.com/office/officeart/2008/layout/NameandTitleOrganizationalChart"/>
    <dgm:cxn modelId="{7837F1AD-FF41-7047-A305-4533A6BACD78}" type="presOf" srcId="{B65FD8EA-7280-2244-BAD0-CD085CB7FB5F}" destId="{5A12E94C-A475-A946-ACF6-8F5E24623705}" srcOrd="1" destOrd="0" presId="urn:microsoft.com/office/officeart/2008/layout/NameandTitleOrganizationalChart"/>
    <dgm:cxn modelId="{E24D9A2C-B9A5-7D46-8F1C-E7015C3F234C}" type="presOf" srcId="{C92D92CE-D755-5048-9EBF-D23BF8FCAC59}" destId="{F94C6DF6-9EC4-AC44-B640-5783ABB6FC8B}" srcOrd="0" destOrd="0" presId="urn:microsoft.com/office/officeart/2008/layout/NameandTitleOrganizationalChart"/>
    <dgm:cxn modelId="{863F2703-A56C-494F-B7F7-79D9DA704AF4}" type="presOf" srcId="{920EDC23-EF5C-3B41-B2B4-ADB5E44110F6}" destId="{4DB7DB4B-0247-3E40-9A75-684D83B35117}" srcOrd="0" destOrd="0" presId="urn:microsoft.com/office/officeart/2008/layout/NameandTitleOrganizationalChart"/>
    <dgm:cxn modelId="{29EA13D2-8947-724A-AD82-3357D020F15B}" type="presOf" srcId="{5E4EC698-39D2-D04D-8202-0B5CF39281E2}" destId="{66CBA237-9CA2-F94B-BE12-78FC5EC89004}" srcOrd="0" destOrd="0" presId="urn:microsoft.com/office/officeart/2008/layout/NameandTitleOrganizationalChart"/>
    <dgm:cxn modelId="{8AC3DF44-144A-294D-AC5D-FC49749BE832}" type="presOf" srcId="{796C5920-4223-5B44-AFAA-3E2891EC8DB1}" destId="{A99085DC-2FC7-8F4A-9FE5-4EF033E1C037}" srcOrd="1" destOrd="0" presId="urn:microsoft.com/office/officeart/2008/layout/NameandTitleOrganizationalChart"/>
    <dgm:cxn modelId="{CA71EDA8-7216-A446-9939-A6CE0300D36F}" type="presParOf" srcId="{322F5DA6-C762-4843-B35B-96A2E49EE1AC}" destId="{C24A3D2B-354A-1841-87D6-7A7D6C0A269B}" srcOrd="0" destOrd="0" presId="urn:microsoft.com/office/officeart/2008/layout/NameandTitleOrganizationalChart"/>
    <dgm:cxn modelId="{54EC4D0B-54F9-F049-ADA2-93FFA328BF02}" type="presParOf" srcId="{C24A3D2B-354A-1841-87D6-7A7D6C0A269B}" destId="{1AC6861C-1288-4F45-9974-8931123725D6}" srcOrd="0" destOrd="0" presId="urn:microsoft.com/office/officeart/2008/layout/NameandTitleOrganizationalChart"/>
    <dgm:cxn modelId="{7F981E9B-B0BA-6B45-81E0-ECE46C80D848}" type="presParOf" srcId="{1AC6861C-1288-4F45-9974-8931123725D6}" destId="{EA9D08EB-99C1-4B41-AF06-877168BC8333}" srcOrd="0" destOrd="0" presId="urn:microsoft.com/office/officeart/2008/layout/NameandTitleOrganizationalChart"/>
    <dgm:cxn modelId="{61443203-66D6-1B46-96D7-EF527360D81B}" type="presParOf" srcId="{1AC6861C-1288-4F45-9974-8931123725D6}" destId="{F94C6DF6-9EC4-AC44-B640-5783ABB6FC8B}" srcOrd="1" destOrd="0" presId="urn:microsoft.com/office/officeart/2008/layout/NameandTitleOrganizationalChart"/>
    <dgm:cxn modelId="{CE442DC4-3C3A-A744-811C-899084070E01}" type="presParOf" srcId="{1AC6861C-1288-4F45-9974-8931123725D6}" destId="{5A12E94C-A475-A946-ACF6-8F5E24623705}" srcOrd="2" destOrd="0" presId="urn:microsoft.com/office/officeart/2008/layout/NameandTitleOrganizationalChart"/>
    <dgm:cxn modelId="{FC886134-B342-274E-BE2F-23FE1FFB04F0}" type="presParOf" srcId="{C24A3D2B-354A-1841-87D6-7A7D6C0A269B}" destId="{B89C7733-2D95-B545-8C8B-7D7891712C20}" srcOrd="1" destOrd="0" presId="urn:microsoft.com/office/officeart/2008/layout/NameandTitleOrganizationalChart"/>
    <dgm:cxn modelId="{6EA25FB8-3A8A-9145-BD4D-47464A3E6656}" type="presParOf" srcId="{B89C7733-2D95-B545-8C8B-7D7891712C20}" destId="{6B76FAE2-93AB-2443-B7E9-93E1191DCCF5}" srcOrd="0" destOrd="0" presId="urn:microsoft.com/office/officeart/2008/layout/NameandTitleOrganizationalChart"/>
    <dgm:cxn modelId="{E4CD5E85-16F9-9F46-B2BA-E8169D879564}" type="presParOf" srcId="{B89C7733-2D95-B545-8C8B-7D7891712C20}" destId="{86F6028D-24FF-8141-AA4B-5FFFDAF182E9}" srcOrd="1" destOrd="0" presId="urn:microsoft.com/office/officeart/2008/layout/NameandTitleOrganizationalChart"/>
    <dgm:cxn modelId="{FCC6B784-78D5-364D-A154-61A1D478B011}" type="presParOf" srcId="{86F6028D-24FF-8141-AA4B-5FFFDAF182E9}" destId="{07A78C79-5FE0-0E46-9CDA-6366C94B820C}" srcOrd="0" destOrd="0" presId="urn:microsoft.com/office/officeart/2008/layout/NameandTitleOrganizationalChart"/>
    <dgm:cxn modelId="{7EA38F60-4753-6B4D-90D0-C84E6DA4A74B}" type="presParOf" srcId="{07A78C79-5FE0-0E46-9CDA-6366C94B820C}" destId="{E68FC253-B1B0-5146-9948-7A70823AF00D}" srcOrd="0" destOrd="0" presId="urn:microsoft.com/office/officeart/2008/layout/NameandTitleOrganizationalChart"/>
    <dgm:cxn modelId="{1392FFCB-8F1E-7B4D-BA03-83EADE90A04C}" type="presParOf" srcId="{07A78C79-5FE0-0E46-9CDA-6366C94B820C}" destId="{4DB7DB4B-0247-3E40-9A75-684D83B35117}" srcOrd="1" destOrd="0" presId="urn:microsoft.com/office/officeart/2008/layout/NameandTitleOrganizationalChart"/>
    <dgm:cxn modelId="{BC9FA472-5F75-9342-B88C-DE23B47FCC50}" type="presParOf" srcId="{07A78C79-5FE0-0E46-9CDA-6366C94B820C}" destId="{3FA696E3-7014-3F49-B5B9-2113DFCCB28F}" srcOrd="2" destOrd="0" presId="urn:microsoft.com/office/officeart/2008/layout/NameandTitleOrganizationalChart"/>
    <dgm:cxn modelId="{A9C3DD82-2AC6-524A-9A9C-8586832118E8}" type="presParOf" srcId="{86F6028D-24FF-8141-AA4B-5FFFDAF182E9}" destId="{63C1352C-9339-E94B-9A6E-C9E5740669DA}" srcOrd="1" destOrd="0" presId="urn:microsoft.com/office/officeart/2008/layout/NameandTitleOrganizationalChart"/>
    <dgm:cxn modelId="{1060C062-707D-E642-9CAC-BCEC1CD400F4}" type="presParOf" srcId="{86F6028D-24FF-8141-AA4B-5FFFDAF182E9}" destId="{0AE73417-9B4D-4945-A457-DD011D46F646}" srcOrd="2" destOrd="0" presId="urn:microsoft.com/office/officeart/2008/layout/NameandTitleOrganizationalChart"/>
    <dgm:cxn modelId="{8C8C9E1C-6179-F94B-88B5-C6ADF5169710}" type="presParOf" srcId="{B89C7733-2D95-B545-8C8B-7D7891712C20}" destId="{6F87ED5A-6875-314E-B0B6-0D9DA0ED88DA}" srcOrd="2" destOrd="0" presId="urn:microsoft.com/office/officeart/2008/layout/NameandTitleOrganizationalChart"/>
    <dgm:cxn modelId="{BB1B7715-E4A1-834F-90F3-E8B3ABCFF820}" type="presParOf" srcId="{B89C7733-2D95-B545-8C8B-7D7891712C20}" destId="{7FF33D64-162E-4440-9FC6-AB5ADF128401}" srcOrd="3" destOrd="0" presId="urn:microsoft.com/office/officeart/2008/layout/NameandTitleOrganizationalChart"/>
    <dgm:cxn modelId="{10EA6059-91F1-7D41-A4F1-6DE2806CD90B}" type="presParOf" srcId="{7FF33D64-162E-4440-9FC6-AB5ADF128401}" destId="{ED6DB62D-C242-0149-98DC-E4AF92364EE0}" srcOrd="0" destOrd="0" presId="urn:microsoft.com/office/officeart/2008/layout/NameandTitleOrganizationalChart"/>
    <dgm:cxn modelId="{D653C8C4-3AC6-4747-B585-CC30D5FBAA4D}" type="presParOf" srcId="{ED6DB62D-C242-0149-98DC-E4AF92364EE0}" destId="{083D87B3-E773-8F4B-88A7-B6C812A7B001}" srcOrd="0" destOrd="0" presId="urn:microsoft.com/office/officeart/2008/layout/NameandTitleOrganizationalChart"/>
    <dgm:cxn modelId="{E4F408A4-0D85-A746-83F5-36298E337228}" type="presParOf" srcId="{ED6DB62D-C242-0149-98DC-E4AF92364EE0}" destId="{66CBA237-9CA2-F94B-BE12-78FC5EC89004}" srcOrd="1" destOrd="0" presId="urn:microsoft.com/office/officeart/2008/layout/NameandTitleOrganizationalChart"/>
    <dgm:cxn modelId="{E1D3D82B-8021-BC47-B555-A915DF9B22F5}" type="presParOf" srcId="{ED6DB62D-C242-0149-98DC-E4AF92364EE0}" destId="{A99085DC-2FC7-8F4A-9FE5-4EF033E1C037}" srcOrd="2" destOrd="0" presId="urn:microsoft.com/office/officeart/2008/layout/NameandTitleOrganizationalChart"/>
    <dgm:cxn modelId="{63BA8F54-D10C-4B4C-B2E4-C0A169BEFEB7}" type="presParOf" srcId="{7FF33D64-162E-4440-9FC6-AB5ADF128401}" destId="{CA5D564C-EE73-D44B-947A-BF31D76C700E}" srcOrd="1" destOrd="0" presId="urn:microsoft.com/office/officeart/2008/layout/NameandTitleOrganizationalChart"/>
    <dgm:cxn modelId="{A07BC451-BF57-3648-8908-E39C0263A220}" type="presParOf" srcId="{7FF33D64-162E-4440-9FC6-AB5ADF128401}" destId="{BD40836E-669D-9A45-871F-3C912583DD47}" srcOrd="2" destOrd="0" presId="urn:microsoft.com/office/officeart/2008/layout/NameandTitleOrganizationalChart"/>
    <dgm:cxn modelId="{FDEB9002-921B-8647-BD50-EC2E57F0CE9C}" type="presParOf" srcId="{C24A3D2B-354A-1841-87D6-7A7D6C0A269B}" destId="{32AC669E-CA37-4846-A1B4-68BB4BCD6012}" srcOrd="2" destOrd="0" presId="urn:microsoft.com/office/officeart/2008/layout/NameandTitleOrganizational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0B051A-40B9-6446-B2D9-10AE756CB907}" type="doc">
      <dgm:prSet loTypeId="urn:microsoft.com/office/officeart/2008/layout/NameandTitleOrganizationalChart" loCatId="" qsTypeId="urn:microsoft.com/office/officeart/2005/8/quickstyle/simple3" qsCatId="simple" csTypeId="urn:microsoft.com/office/officeart/2005/8/colors/accent1_2" csCatId="accent1" phldr="1"/>
      <dgm:spPr/>
      <dgm:t>
        <a:bodyPr/>
        <a:lstStyle/>
        <a:p>
          <a:endParaRPr lang="en-US"/>
        </a:p>
      </dgm:t>
    </dgm:pt>
    <dgm:pt modelId="{02EED916-0F7C-DA46-A3CB-5C3ED56F2F32}">
      <dgm:prSet phldrT="[Text]"/>
      <dgm:spPr/>
      <dgm:t>
        <a:bodyPr/>
        <a:lstStyle/>
        <a:p>
          <a:r>
            <a:rPr lang="en-US" dirty="0" smtClean="0"/>
            <a:t>E. Carr </a:t>
          </a:r>
        </a:p>
      </dgm:t>
    </dgm:pt>
    <dgm:pt modelId="{DD490525-A3BD-A948-9764-C6F0B37DAE5E}" type="parTrans" cxnId="{00779CE7-79EF-0E40-BC7B-5F1C4161A246}">
      <dgm:prSet/>
      <dgm:spPr/>
      <dgm:t>
        <a:bodyPr/>
        <a:lstStyle/>
        <a:p>
          <a:endParaRPr lang="en-US"/>
        </a:p>
      </dgm:t>
    </dgm:pt>
    <dgm:pt modelId="{3E1DC383-DAC6-B14D-8FF0-C3B9F3E72528}" type="sibTrans" cxnId="{00779CE7-79EF-0E40-BC7B-5F1C4161A246}">
      <dgm:prSet/>
      <dgm:spPr/>
      <dgm:t>
        <a:bodyPr/>
        <a:lstStyle/>
        <a:p>
          <a:r>
            <a:rPr lang="en-US" dirty="0" smtClean="0"/>
            <a:t>1939</a:t>
          </a:r>
          <a:endParaRPr lang="en-US" dirty="0"/>
        </a:p>
      </dgm:t>
    </dgm:pt>
    <dgm:pt modelId="{C4240A1F-9FEE-2F4E-ACDB-6CB60D6C8F02}">
      <dgm:prSet phldrT="[Text]"/>
      <dgm:spPr/>
      <dgm:t>
        <a:bodyPr/>
        <a:lstStyle/>
        <a:p>
          <a:r>
            <a:rPr lang="en-US" dirty="0" smtClean="0"/>
            <a:t>J. Mearsheimer</a:t>
          </a:r>
        </a:p>
      </dgm:t>
    </dgm:pt>
    <dgm:pt modelId="{B1E5058B-B3EF-534E-A692-A8357F7937C4}" type="sibTrans" cxnId="{90F098F4-65B7-2545-918D-F037F4492CE3}">
      <dgm:prSet/>
      <dgm:spPr/>
      <dgm:t>
        <a:bodyPr/>
        <a:lstStyle/>
        <a:p>
          <a:r>
            <a:rPr lang="en-US" dirty="0" smtClean="0"/>
            <a:t>2001</a:t>
          </a:r>
          <a:endParaRPr lang="en-US" dirty="0"/>
        </a:p>
      </dgm:t>
    </dgm:pt>
    <dgm:pt modelId="{CDD3A063-DADB-A948-AA7E-4C0EA2BA0ABF}" type="parTrans" cxnId="{90F098F4-65B7-2545-918D-F037F4492CE3}">
      <dgm:prSet/>
      <dgm:spPr/>
      <dgm:t>
        <a:bodyPr/>
        <a:lstStyle/>
        <a:p>
          <a:endParaRPr lang="en-US"/>
        </a:p>
      </dgm:t>
    </dgm:pt>
    <dgm:pt modelId="{91D9876C-21E9-724D-92BB-1954D4221DF2}">
      <dgm:prSet phldrT="[Text]"/>
      <dgm:spPr/>
      <dgm:t>
        <a:bodyPr/>
        <a:lstStyle/>
        <a:p>
          <a:r>
            <a:rPr lang="en-US" dirty="0" smtClean="0"/>
            <a:t>H. Morgenthau</a:t>
          </a:r>
        </a:p>
      </dgm:t>
    </dgm:pt>
    <dgm:pt modelId="{453D45BF-D69E-9340-9557-C31793D2C3FB}" type="sibTrans" cxnId="{60945EC4-8E68-7942-A814-E8DA4E383FDC}">
      <dgm:prSet/>
      <dgm:spPr/>
      <dgm:t>
        <a:bodyPr/>
        <a:lstStyle/>
        <a:p>
          <a:r>
            <a:rPr lang="en-US" dirty="0" smtClean="0"/>
            <a:t>1948</a:t>
          </a:r>
          <a:endParaRPr lang="en-US" dirty="0"/>
        </a:p>
      </dgm:t>
    </dgm:pt>
    <dgm:pt modelId="{04A734E9-4B3A-AC49-AD67-EC9018F11228}" type="parTrans" cxnId="{60945EC4-8E68-7942-A814-E8DA4E383FDC}">
      <dgm:prSet/>
      <dgm:spPr/>
      <dgm:t>
        <a:bodyPr/>
        <a:lstStyle/>
        <a:p>
          <a:endParaRPr lang="en-US"/>
        </a:p>
      </dgm:t>
    </dgm:pt>
    <dgm:pt modelId="{18702588-EB15-EC4C-9C63-74A57B9FB56C}">
      <dgm:prSet phldrT="[Text]"/>
      <dgm:spPr/>
      <dgm:t>
        <a:bodyPr/>
        <a:lstStyle/>
        <a:p>
          <a:r>
            <a:rPr lang="en-US" dirty="0" smtClean="0"/>
            <a:t>K. Waltz</a:t>
          </a:r>
        </a:p>
      </dgm:t>
    </dgm:pt>
    <dgm:pt modelId="{F2022A74-35B5-E042-996E-3A88B9F0ED44}" type="sibTrans" cxnId="{078B00B7-50BB-CA47-B43E-69A1F6FC99B4}">
      <dgm:prSet/>
      <dgm:spPr/>
      <dgm:t>
        <a:bodyPr/>
        <a:lstStyle/>
        <a:p>
          <a:r>
            <a:rPr lang="en-US" dirty="0" smtClean="0"/>
            <a:t>1959 e 1979</a:t>
          </a:r>
          <a:endParaRPr lang="en-US" dirty="0"/>
        </a:p>
      </dgm:t>
    </dgm:pt>
    <dgm:pt modelId="{F5510C2C-EB90-8949-A3E3-82C935880625}" type="parTrans" cxnId="{078B00B7-50BB-CA47-B43E-69A1F6FC99B4}">
      <dgm:prSet/>
      <dgm:spPr/>
      <dgm:t>
        <a:bodyPr/>
        <a:lstStyle/>
        <a:p>
          <a:endParaRPr lang="en-US"/>
        </a:p>
      </dgm:t>
    </dgm:pt>
    <dgm:pt modelId="{8039DED4-0698-E34C-BEB3-3908ECEA1DCD}" type="pres">
      <dgm:prSet presAssocID="{7D0B051A-40B9-6446-B2D9-10AE756CB907}" presName="hierChild1" presStyleCnt="0">
        <dgm:presLayoutVars>
          <dgm:orgChart val="1"/>
          <dgm:chPref val="1"/>
          <dgm:dir/>
          <dgm:animOne val="branch"/>
          <dgm:animLvl val="lvl"/>
          <dgm:resizeHandles/>
        </dgm:presLayoutVars>
      </dgm:prSet>
      <dgm:spPr/>
      <dgm:t>
        <a:bodyPr/>
        <a:lstStyle/>
        <a:p>
          <a:endParaRPr lang="en-US"/>
        </a:p>
      </dgm:t>
    </dgm:pt>
    <dgm:pt modelId="{8478BDBF-A136-C147-A1EB-C3C616B60EB5}" type="pres">
      <dgm:prSet presAssocID="{02EED916-0F7C-DA46-A3CB-5C3ED56F2F32}" presName="hierRoot1" presStyleCnt="0">
        <dgm:presLayoutVars>
          <dgm:hierBranch val="init"/>
        </dgm:presLayoutVars>
      </dgm:prSet>
      <dgm:spPr/>
    </dgm:pt>
    <dgm:pt modelId="{92399782-E2E3-1843-8B59-CA2CD325CBFC}" type="pres">
      <dgm:prSet presAssocID="{02EED916-0F7C-DA46-A3CB-5C3ED56F2F32}" presName="rootComposite1" presStyleCnt="0"/>
      <dgm:spPr/>
    </dgm:pt>
    <dgm:pt modelId="{F2BF413C-D604-1244-83B4-A1DE08ED5925}" type="pres">
      <dgm:prSet presAssocID="{02EED916-0F7C-DA46-A3CB-5C3ED56F2F32}" presName="rootText1" presStyleLbl="node0" presStyleIdx="0" presStyleCnt="1" custScaleY="61718">
        <dgm:presLayoutVars>
          <dgm:chMax/>
          <dgm:chPref val="3"/>
        </dgm:presLayoutVars>
      </dgm:prSet>
      <dgm:spPr/>
      <dgm:t>
        <a:bodyPr/>
        <a:lstStyle/>
        <a:p>
          <a:endParaRPr lang="en-US"/>
        </a:p>
      </dgm:t>
    </dgm:pt>
    <dgm:pt modelId="{536F01F4-C83A-4B42-9630-C5AE781FF344}" type="pres">
      <dgm:prSet presAssocID="{02EED916-0F7C-DA46-A3CB-5C3ED56F2F32}" presName="titleText1" presStyleLbl="fgAcc0" presStyleIdx="0" presStyleCnt="1">
        <dgm:presLayoutVars>
          <dgm:chMax val="0"/>
          <dgm:chPref val="0"/>
        </dgm:presLayoutVars>
      </dgm:prSet>
      <dgm:spPr/>
      <dgm:t>
        <a:bodyPr/>
        <a:lstStyle/>
        <a:p>
          <a:endParaRPr lang="en-US"/>
        </a:p>
      </dgm:t>
    </dgm:pt>
    <dgm:pt modelId="{18464E02-4939-E14E-9E5D-580C2D964D25}" type="pres">
      <dgm:prSet presAssocID="{02EED916-0F7C-DA46-A3CB-5C3ED56F2F32}" presName="rootConnector1" presStyleLbl="node1" presStyleIdx="0" presStyleCnt="3"/>
      <dgm:spPr/>
      <dgm:t>
        <a:bodyPr/>
        <a:lstStyle/>
        <a:p>
          <a:endParaRPr lang="en-US"/>
        </a:p>
      </dgm:t>
    </dgm:pt>
    <dgm:pt modelId="{ABB97714-D8D4-154D-B405-18B683FD12A4}" type="pres">
      <dgm:prSet presAssocID="{02EED916-0F7C-DA46-A3CB-5C3ED56F2F32}" presName="hierChild2" presStyleCnt="0"/>
      <dgm:spPr/>
    </dgm:pt>
    <dgm:pt modelId="{E6208A86-BDF4-694A-A8C5-D5E1256E08BD}" type="pres">
      <dgm:prSet presAssocID="{04A734E9-4B3A-AC49-AD67-EC9018F11228}" presName="Name37" presStyleLbl="parChTrans1D2" presStyleIdx="0" presStyleCnt="3"/>
      <dgm:spPr/>
      <dgm:t>
        <a:bodyPr/>
        <a:lstStyle/>
        <a:p>
          <a:endParaRPr lang="en-US"/>
        </a:p>
      </dgm:t>
    </dgm:pt>
    <dgm:pt modelId="{8023C44B-E01A-6147-8363-D3526AD99175}" type="pres">
      <dgm:prSet presAssocID="{91D9876C-21E9-724D-92BB-1954D4221DF2}" presName="hierRoot2" presStyleCnt="0">
        <dgm:presLayoutVars>
          <dgm:hierBranch val="init"/>
        </dgm:presLayoutVars>
      </dgm:prSet>
      <dgm:spPr/>
    </dgm:pt>
    <dgm:pt modelId="{BE46B787-0EFA-8943-AEBD-3C49828BD537}" type="pres">
      <dgm:prSet presAssocID="{91D9876C-21E9-724D-92BB-1954D4221DF2}" presName="rootComposite" presStyleCnt="0"/>
      <dgm:spPr/>
    </dgm:pt>
    <dgm:pt modelId="{C8E4777E-DAD6-4643-B012-6B94800F0E57}" type="pres">
      <dgm:prSet presAssocID="{91D9876C-21E9-724D-92BB-1954D4221DF2}" presName="rootText" presStyleLbl="node1" presStyleIdx="0" presStyleCnt="3" custScaleX="133967">
        <dgm:presLayoutVars>
          <dgm:chMax/>
          <dgm:chPref val="3"/>
        </dgm:presLayoutVars>
      </dgm:prSet>
      <dgm:spPr/>
      <dgm:t>
        <a:bodyPr/>
        <a:lstStyle/>
        <a:p>
          <a:endParaRPr lang="en-US"/>
        </a:p>
      </dgm:t>
    </dgm:pt>
    <dgm:pt modelId="{0052D1B4-9F15-A54F-87D0-30D02413F1B5}" type="pres">
      <dgm:prSet presAssocID="{91D9876C-21E9-724D-92BB-1954D4221DF2}" presName="titleText2" presStyleLbl="fgAcc1" presStyleIdx="0" presStyleCnt="3">
        <dgm:presLayoutVars>
          <dgm:chMax val="0"/>
          <dgm:chPref val="0"/>
        </dgm:presLayoutVars>
      </dgm:prSet>
      <dgm:spPr/>
      <dgm:t>
        <a:bodyPr/>
        <a:lstStyle/>
        <a:p>
          <a:endParaRPr lang="en-US"/>
        </a:p>
      </dgm:t>
    </dgm:pt>
    <dgm:pt modelId="{E5D85D02-3467-6544-914B-C1040CB53183}" type="pres">
      <dgm:prSet presAssocID="{91D9876C-21E9-724D-92BB-1954D4221DF2}" presName="rootConnector" presStyleLbl="node2" presStyleIdx="0" presStyleCnt="0"/>
      <dgm:spPr/>
      <dgm:t>
        <a:bodyPr/>
        <a:lstStyle/>
        <a:p>
          <a:endParaRPr lang="en-US"/>
        </a:p>
      </dgm:t>
    </dgm:pt>
    <dgm:pt modelId="{DA0EED44-00F7-354C-9CD5-899C22CFA8F7}" type="pres">
      <dgm:prSet presAssocID="{91D9876C-21E9-724D-92BB-1954D4221DF2}" presName="hierChild4" presStyleCnt="0"/>
      <dgm:spPr/>
    </dgm:pt>
    <dgm:pt modelId="{EE9308C3-FD7C-4646-A216-C8781FE2266D}" type="pres">
      <dgm:prSet presAssocID="{91D9876C-21E9-724D-92BB-1954D4221DF2}" presName="hierChild5" presStyleCnt="0"/>
      <dgm:spPr/>
    </dgm:pt>
    <dgm:pt modelId="{D98B038C-F152-3F4C-98F1-2F2F5A21E158}" type="pres">
      <dgm:prSet presAssocID="{F5510C2C-EB90-8949-A3E3-82C935880625}" presName="Name37" presStyleLbl="parChTrans1D2" presStyleIdx="1" presStyleCnt="3"/>
      <dgm:spPr/>
      <dgm:t>
        <a:bodyPr/>
        <a:lstStyle/>
        <a:p>
          <a:endParaRPr lang="en-US"/>
        </a:p>
      </dgm:t>
    </dgm:pt>
    <dgm:pt modelId="{F4CA6164-E394-BB42-9CF2-BE4E4BCFAB83}" type="pres">
      <dgm:prSet presAssocID="{18702588-EB15-EC4C-9C63-74A57B9FB56C}" presName="hierRoot2" presStyleCnt="0">
        <dgm:presLayoutVars>
          <dgm:hierBranch val="init"/>
        </dgm:presLayoutVars>
      </dgm:prSet>
      <dgm:spPr/>
    </dgm:pt>
    <dgm:pt modelId="{4E4EA164-35DD-084C-AF40-9785D34A4A03}" type="pres">
      <dgm:prSet presAssocID="{18702588-EB15-EC4C-9C63-74A57B9FB56C}" presName="rootComposite" presStyleCnt="0"/>
      <dgm:spPr/>
    </dgm:pt>
    <dgm:pt modelId="{28178926-7875-1346-974B-94CDDA1299C5}" type="pres">
      <dgm:prSet presAssocID="{18702588-EB15-EC4C-9C63-74A57B9FB56C}" presName="rootText" presStyleLbl="node1" presStyleIdx="1" presStyleCnt="3" custScaleX="123933">
        <dgm:presLayoutVars>
          <dgm:chMax/>
          <dgm:chPref val="3"/>
        </dgm:presLayoutVars>
      </dgm:prSet>
      <dgm:spPr/>
      <dgm:t>
        <a:bodyPr/>
        <a:lstStyle/>
        <a:p>
          <a:endParaRPr lang="en-US"/>
        </a:p>
      </dgm:t>
    </dgm:pt>
    <dgm:pt modelId="{AB3566F0-8001-244F-AC5B-3F89BB1017D1}" type="pres">
      <dgm:prSet presAssocID="{18702588-EB15-EC4C-9C63-74A57B9FB56C}" presName="titleText2" presStyleLbl="fgAcc1" presStyleIdx="1" presStyleCnt="3">
        <dgm:presLayoutVars>
          <dgm:chMax val="0"/>
          <dgm:chPref val="0"/>
        </dgm:presLayoutVars>
      </dgm:prSet>
      <dgm:spPr/>
      <dgm:t>
        <a:bodyPr/>
        <a:lstStyle/>
        <a:p>
          <a:endParaRPr lang="en-US"/>
        </a:p>
      </dgm:t>
    </dgm:pt>
    <dgm:pt modelId="{B0EB5311-F198-A746-AEBE-7784CD3455B1}" type="pres">
      <dgm:prSet presAssocID="{18702588-EB15-EC4C-9C63-74A57B9FB56C}" presName="rootConnector" presStyleLbl="node2" presStyleIdx="0" presStyleCnt="0"/>
      <dgm:spPr/>
      <dgm:t>
        <a:bodyPr/>
        <a:lstStyle/>
        <a:p>
          <a:endParaRPr lang="en-US"/>
        </a:p>
      </dgm:t>
    </dgm:pt>
    <dgm:pt modelId="{1E7B418C-3D1F-514E-9631-D620CFF34BFD}" type="pres">
      <dgm:prSet presAssocID="{18702588-EB15-EC4C-9C63-74A57B9FB56C}" presName="hierChild4" presStyleCnt="0"/>
      <dgm:spPr/>
    </dgm:pt>
    <dgm:pt modelId="{852D7E21-118A-6D44-BED9-5088590B2155}" type="pres">
      <dgm:prSet presAssocID="{18702588-EB15-EC4C-9C63-74A57B9FB56C}" presName="hierChild5" presStyleCnt="0"/>
      <dgm:spPr/>
    </dgm:pt>
    <dgm:pt modelId="{BF9D6571-D197-4640-BF03-E68B9AAD31CF}" type="pres">
      <dgm:prSet presAssocID="{CDD3A063-DADB-A948-AA7E-4C0EA2BA0ABF}" presName="Name37" presStyleLbl="parChTrans1D2" presStyleIdx="2" presStyleCnt="3"/>
      <dgm:spPr/>
      <dgm:t>
        <a:bodyPr/>
        <a:lstStyle/>
        <a:p>
          <a:endParaRPr lang="en-US"/>
        </a:p>
      </dgm:t>
    </dgm:pt>
    <dgm:pt modelId="{8ADFDE95-1987-0C41-B955-01B711612156}" type="pres">
      <dgm:prSet presAssocID="{C4240A1F-9FEE-2F4E-ACDB-6CB60D6C8F02}" presName="hierRoot2" presStyleCnt="0">
        <dgm:presLayoutVars>
          <dgm:hierBranch val="init"/>
        </dgm:presLayoutVars>
      </dgm:prSet>
      <dgm:spPr/>
    </dgm:pt>
    <dgm:pt modelId="{BB579F92-E13D-7F4B-84AD-9525AC79E985}" type="pres">
      <dgm:prSet presAssocID="{C4240A1F-9FEE-2F4E-ACDB-6CB60D6C8F02}" presName="rootComposite" presStyleCnt="0"/>
      <dgm:spPr/>
    </dgm:pt>
    <dgm:pt modelId="{1FDA1AA5-6BFB-2741-B106-84DBE39EA5B7}" type="pres">
      <dgm:prSet presAssocID="{C4240A1F-9FEE-2F4E-ACDB-6CB60D6C8F02}" presName="rootText" presStyleLbl="node1" presStyleIdx="2" presStyleCnt="3" custScaleX="136491">
        <dgm:presLayoutVars>
          <dgm:chMax/>
          <dgm:chPref val="3"/>
        </dgm:presLayoutVars>
      </dgm:prSet>
      <dgm:spPr/>
      <dgm:t>
        <a:bodyPr/>
        <a:lstStyle/>
        <a:p>
          <a:endParaRPr lang="en-US"/>
        </a:p>
      </dgm:t>
    </dgm:pt>
    <dgm:pt modelId="{45505169-BD67-3843-991D-6BCC1915ADEE}" type="pres">
      <dgm:prSet presAssocID="{C4240A1F-9FEE-2F4E-ACDB-6CB60D6C8F02}" presName="titleText2" presStyleLbl="fgAcc1" presStyleIdx="2" presStyleCnt="3">
        <dgm:presLayoutVars>
          <dgm:chMax val="0"/>
          <dgm:chPref val="0"/>
        </dgm:presLayoutVars>
      </dgm:prSet>
      <dgm:spPr/>
      <dgm:t>
        <a:bodyPr/>
        <a:lstStyle/>
        <a:p>
          <a:endParaRPr lang="en-US"/>
        </a:p>
      </dgm:t>
    </dgm:pt>
    <dgm:pt modelId="{46253BF4-21A5-2C40-9DD2-B7E4210BC0FA}" type="pres">
      <dgm:prSet presAssocID="{C4240A1F-9FEE-2F4E-ACDB-6CB60D6C8F02}" presName="rootConnector" presStyleLbl="node2" presStyleIdx="0" presStyleCnt="0"/>
      <dgm:spPr/>
      <dgm:t>
        <a:bodyPr/>
        <a:lstStyle/>
        <a:p>
          <a:endParaRPr lang="en-US"/>
        </a:p>
      </dgm:t>
    </dgm:pt>
    <dgm:pt modelId="{CC3893C6-DDA0-7145-B63A-94EFBCA6BB47}" type="pres">
      <dgm:prSet presAssocID="{C4240A1F-9FEE-2F4E-ACDB-6CB60D6C8F02}" presName="hierChild4" presStyleCnt="0"/>
      <dgm:spPr/>
    </dgm:pt>
    <dgm:pt modelId="{EB202BC4-9EC9-F74B-8272-91EEFB36BAEF}" type="pres">
      <dgm:prSet presAssocID="{C4240A1F-9FEE-2F4E-ACDB-6CB60D6C8F02}" presName="hierChild5" presStyleCnt="0"/>
      <dgm:spPr/>
    </dgm:pt>
    <dgm:pt modelId="{F239AB08-7562-BA48-987D-A8D17A7234C5}" type="pres">
      <dgm:prSet presAssocID="{02EED916-0F7C-DA46-A3CB-5C3ED56F2F32}" presName="hierChild3" presStyleCnt="0"/>
      <dgm:spPr/>
    </dgm:pt>
  </dgm:ptLst>
  <dgm:cxnLst>
    <dgm:cxn modelId="{04F29139-F2A6-4747-A1C4-6E046F6535BD}" type="presOf" srcId="{91D9876C-21E9-724D-92BB-1954D4221DF2}" destId="{C8E4777E-DAD6-4643-B012-6B94800F0E57}" srcOrd="0" destOrd="0" presId="urn:microsoft.com/office/officeart/2008/layout/NameandTitleOrganizationalChart"/>
    <dgm:cxn modelId="{078B00B7-50BB-CA47-B43E-69A1F6FC99B4}" srcId="{02EED916-0F7C-DA46-A3CB-5C3ED56F2F32}" destId="{18702588-EB15-EC4C-9C63-74A57B9FB56C}" srcOrd="1" destOrd="0" parTransId="{F5510C2C-EB90-8949-A3E3-82C935880625}" sibTransId="{F2022A74-35B5-E042-996E-3A88B9F0ED44}"/>
    <dgm:cxn modelId="{73D4E49C-2299-3F45-B4FA-DF6DE18A3FEF}" type="presOf" srcId="{F2022A74-35B5-E042-996E-3A88B9F0ED44}" destId="{AB3566F0-8001-244F-AC5B-3F89BB1017D1}" srcOrd="0" destOrd="0" presId="urn:microsoft.com/office/officeart/2008/layout/NameandTitleOrganizationalChart"/>
    <dgm:cxn modelId="{E1D02C8B-DCC1-7142-BC19-AE9926F0F181}" type="presOf" srcId="{02EED916-0F7C-DA46-A3CB-5C3ED56F2F32}" destId="{F2BF413C-D604-1244-83B4-A1DE08ED5925}" srcOrd="0" destOrd="0" presId="urn:microsoft.com/office/officeart/2008/layout/NameandTitleOrganizationalChart"/>
    <dgm:cxn modelId="{90F098F4-65B7-2545-918D-F037F4492CE3}" srcId="{02EED916-0F7C-DA46-A3CB-5C3ED56F2F32}" destId="{C4240A1F-9FEE-2F4E-ACDB-6CB60D6C8F02}" srcOrd="2" destOrd="0" parTransId="{CDD3A063-DADB-A948-AA7E-4C0EA2BA0ABF}" sibTransId="{B1E5058B-B3EF-534E-A692-A8357F7937C4}"/>
    <dgm:cxn modelId="{AD999B32-D6DC-2943-AEEB-498485072191}" type="presOf" srcId="{18702588-EB15-EC4C-9C63-74A57B9FB56C}" destId="{28178926-7875-1346-974B-94CDDA1299C5}" srcOrd="0" destOrd="0" presId="urn:microsoft.com/office/officeart/2008/layout/NameandTitleOrganizationalChart"/>
    <dgm:cxn modelId="{60945EC4-8E68-7942-A814-E8DA4E383FDC}" srcId="{02EED916-0F7C-DA46-A3CB-5C3ED56F2F32}" destId="{91D9876C-21E9-724D-92BB-1954D4221DF2}" srcOrd="0" destOrd="0" parTransId="{04A734E9-4B3A-AC49-AD67-EC9018F11228}" sibTransId="{453D45BF-D69E-9340-9557-C31793D2C3FB}"/>
    <dgm:cxn modelId="{02602756-3B7E-1244-B7E6-29EC607CDC5C}" type="presOf" srcId="{04A734E9-4B3A-AC49-AD67-EC9018F11228}" destId="{E6208A86-BDF4-694A-A8C5-D5E1256E08BD}" srcOrd="0" destOrd="0" presId="urn:microsoft.com/office/officeart/2008/layout/NameandTitleOrganizationalChart"/>
    <dgm:cxn modelId="{716733D5-8DC1-3F44-BCDB-987A3535819E}" type="presOf" srcId="{F5510C2C-EB90-8949-A3E3-82C935880625}" destId="{D98B038C-F152-3F4C-98F1-2F2F5A21E158}" srcOrd="0" destOrd="0" presId="urn:microsoft.com/office/officeart/2008/layout/NameandTitleOrganizationalChart"/>
    <dgm:cxn modelId="{A280C0FB-399A-8E4E-8F95-F705BFB5CAF7}" type="presOf" srcId="{18702588-EB15-EC4C-9C63-74A57B9FB56C}" destId="{B0EB5311-F198-A746-AEBE-7784CD3455B1}" srcOrd="1" destOrd="0" presId="urn:microsoft.com/office/officeart/2008/layout/NameandTitleOrganizationalChart"/>
    <dgm:cxn modelId="{F79159C6-06CC-E848-A776-05BC220414FB}" type="presOf" srcId="{C4240A1F-9FEE-2F4E-ACDB-6CB60D6C8F02}" destId="{1FDA1AA5-6BFB-2741-B106-84DBE39EA5B7}" srcOrd="0" destOrd="0" presId="urn:microsoft.com/office/officeart/2008/layout/NameandTitleOrganizationalChart"/>
    <dgm:cxn modelId="{E2657D48-EE1F-2E47-955C-9BCAFC080A57}" type="presOf" srcId="{3E1DC383-DAC6-B14D-8FF0-C3B9F3E72528}" destId="{536F01F4-C83A-4B42-9630-C5AE781FF344}" srcOrd="0" destOrd="0" presId="urn:microsoft.com/office/officeart/2008/layout/NameandTitleOrganizationalChart"/>
    <dgm:cxn modelId="{9C4BBA1B-17FF-5248-9320-5C76EB072E89}" type="presOf" srcId="{7D0B051A-40B9-6446-B2D9-10AE756CB907}" destId="{8039DED4-0698-E34C-BEB3-3908ECEA1DCD}" srcOrd="0" destOrd="0" presId="urn:microsoft.com/office/officeart/2008/layout/NameandTitleOrganizationalChart"/>
    <dgm:cxn modelId="{A35D3E49-21DE-024D-845A-D26B2F6B85B4}" type="presOf" srcId="{02EED916-0F7C-DA46-A3CB-5C3ED56F2F32}" destId="{18464E02-4939-E14E-9E5D-580C2D964D25}" srcOrd="1" destOrd="0" presId="urn:microsoft.com/office/officeart/2008/layout/NameandTitleOrganizationalChart"/>
    <dgm:cxn modelId="{CD90A861-62DF-8E46-8D7B-6AE0E30B526C}" type="presOf" srcId="{CDD3A063-DADB-A948-AA7E-4C0EA2BA0ABF}" destId="{BF9D6571-D197-4640-BF03-E68B9AAD31CF}" srcOrd="0" destOrd="0" presId="urn:microsoft.com/office/officeart/2008/layout/NameandTitleOrganizationalChart"/>
    <dgm:cxn modelId="{00779CE7-79EF-0E40-BC7B-5F1C4161A246}" srcId="{7D0B051A-40B9-6446-B2D9-10AE756CB907}" destId="{02EED916-0F7C-DA46-A3CB-5C3ED56F2F32}" srcOrd="0" destOrd="0" parTransId="{DD490525-A3BD-A948-9764-C6F0B37DAE5E}" sibTransId="{3E1DC383-DAC6-B14D-8FF0-C3B9F3E72528}"/>
    <dgm:cxn modelId="{BA12EB38-04DC-EB48-934C-9F6C1572A605}" type="presOf" srcId="{C4240A1F-9FEE-2F4E-ACDB-6CB60D6C8F02}" destId="{46253BF4-21A5-2C40-9DD2-B7E4210BC0FA}" srcOrd="1" destOrd="0" presId="urn:microsoft.com/office/officeart/2008/layout/NameandTitleOrganizationalChart"/>
    <dgm:cxn modelId="{44583568-E701-0D40-A9A3-1FD55FAF0075}" type="presOf" srcId="{B1E5058B-B3EF-534E-A692-A8357F7937C4}" destId="{45505169-BD67-3843-991D-6BCC1915ADEE}" srcOrd="0" destOrd="0" presId="urn:microsoft.com/office/officeart/2008/layout/NameandTitleOrganizationalChart"/>
    <dgm:cxn modelId="{B3BE7FC7-A4BA-EE4F-8B44-170C83812128}" type="presOf" srcId="{453D45BF-D69E-9340-9557-C31793D2C3FB}" destId="{0052D1B4-9F15-A54F-87D0-30D02413F1B5}" srcOrd="0" destOrd="0" presId="urn:microsoft.com/office/officeart/2008/layout/NameandTitleOrganizationalChart"/>
    <dgm:cxn modelId="{5F4414A9-22B0-3140-9C82-50624E77380A}" type="presOf" srcId="{91D9876C-21E9-724D-92BB-1954D4221DF2}" destId="{E5D85D02-3467-6544-914B-C1040CB53183}" srcOrd="1" destOrd="0" presId="urn:microsoft.com/office/officeart/2008/layout/NameandTitleOrganizationalChart"/>
    <dgm:cxn modelId="{F2CE8C09-3F8C-794F-B247-31C235033E68}" type="presParOf" srcId="{8039DED4-0698-E34C-BEB3-3908ECEA1DCD}" destId="{8478BDBF-A136-C147-A1EB-C3C616B60EB5}" srcOrd="0" destOrd="0" presId="urn:microsoft.com/office/officeart/2008/layout/NameandTitleOrganizationalChart"/>
    <dgm:cxn modelId="{42B38C57-BC24-1141-B1BC-907EF9174E61}" type="presParOf" srcId="{8478BDBF-A136-C147-A1EB-C3C616B60EB5}" destId="{92399782-E2E3-1843-8B59-CA2CD325CBFC}" srcOrd="0" destOrd="0" presId="urn:microsoft.com/office/officeart/2008/layout/NameandTitleOrganizationalChart"/>
    <dgm:cxn modelId="{C12D3958-2A87-FE4C-A06C-94EA1418C8A0}" type="presParOf" srcId="{92399782-E2E3-1843-8B59-CA2CD325CBFC}" destId="{F2BF413C-D604-1244-83B4-A1DE08ED5925}" srcOrd="0" destOrd="0" presId="urn:microsoft.com/office/officeart/2008/layout/NameandTitleOrganizationalChart"/>
    <dgm:cxn modelId="{4812468A-2689-2D49-AEA9-92D559C18AA8}" type="presParOf" srcId="{92399782-E2E3-1843-8B59-CA2CD325CBFC}" destId="{536F01F4-C83A-4B42-9630-C5AE781FF344}" srcOrd="1" destOrd="0" presId="urn:microsoft.com/office/officeart/2008/layout/NameandTitleOrganizationalChart"/>
    <dgm:cxn modelId="{D47272DB-B64C-8345-95A0-971F317A61ED}" type="presParOf" srcId="{92399782-E2E3-1843-8B59-CA2CD325CBFC}" destId="{18464E02-4939-E14E-9E5D-580C2D964D25}" srcOrd="2" destOrd="0" presId="urn:microsoft.com/office/officeart/2008/layout/NameandTitleOrganizationalChart"/>
    <dgm:cxn modelId="{2D85044F-0125-8E48-AF6A-AF73911427C0}" type="presParOf" srcId="{8478BDBF-A136-C147-A1EB-C3C616B60EB5}" destId="{ABB97714-D8D4-154D-B405-18B683FD12A4}" srcOrd="1" destOrd="0" presId="urn:microsoft.com/office/officeart/2008/layout/NameandTitleOrganizationalChart"/>
    <dgm:cxn modelId="{7EEF2FBC-00ED-CA49-8859-988D6CA38D25}" type="presParOf" srcId="{ABB97714-D8D4-154D-B405-18B683FD12A4}" destId="{E6208A86-BDF4-694A-A8C5-D5E1256E08BD}" srcOrd="0" destOrd="0" presId="urn:microsoft.com/office/officeart/2008/layout/NameandTitleOrganizationalChart"/>
    <dgm:cxn modelId="{066DA001-A9FB-2E4E-B017-3909AADEAB33}" type="presParOf" srcId="{ABB97714-D8D4-154D-B405-18B683FD12A4}" destId="{8023C44B-E01A-6147-8363-D3526AD99175}" srcOrd="1" destOrd="0" presId="urn:microsoft.com/office/officeart/2008/layout/NameandTitleOrganizationalChart"/>
    <dgm:cxn modelId="{65DACB55-4E9D-6341-B898-E2829CA0689B}" type="presParOf" srcId="{8023C44B-E01A-6147-8363-D3526AD99175}" destId="{BE46B787-0EFA-8943-AEBD-3C49828BD537}" srcOrd="0" destOrd="0" presId="urn:microsoft.com/office/officeart/2008/layout/NameandTitleOrganizationalChart"/>
    <dgm:cxn modelId="{7686B659-53FE-5347-AD04-8BA9CE246D3B}" type="presParOf" srcId="{BE46B787-0EFA-8943-AEBD-3C49828BD537}" destId="{C8E4777E-DAD6-4643-B012-6B94800F0E57}" srcOrd="0" destOrd="0" presId="urn:microsoft.com/office/officeart/2008/layout/NameandTitleOrganizationalChart"/>
    <dgm:cxn modelId="{0F027A1A-888F-A740-B366-EB903E8890C3}" type="presParOf" srcId="{BE46B787-0EFA-8943-AEBD-3C49828BD537}" destId="{0052D1B4-9F15-A54F-87D0-30D02413F1B5}" srcOrd="1" destOrd="0" presId="urn:microsoft.com/office/officeart/2008/layout/NameandTitleOrganizationalChart"/>
    <dgm:cxn modelId="{86D83C79-AB18-7B46-B6B2-3408954EB392}" type="presParOf" srcId="{BE46B787-0EFA-8943-AEBD-3C49828BD537}" destId="{E5D85D02-3467-6544-914B-C1040CB53183}" srcOrd="2" destOrd="0" presId="urn:microsoft.com/office/officeart/2008/layout/NameandTitleOrganizationalChart"/>
    <dgm:cxn modelId="{49F96725-7088-ED4F-AC58-0D890676F9EB}" type="presParOf" srcId="{8023C44B-E01A-6147-8363-D3526AD99175}" destId="{DA0EED44-00F7-354C-9CD5-899C22CFA8F7}" srcOrd="1" destOrd="0" presId="urn:microsoft.com/office/officeart/2008/layout/NameandTitleOrganizationalChart"/>
    <dgm:cxn modelId="{CA215956-1867-1540-A3B5-A65FDA6AF55A}" type="presParOf" srcId="{8023C44B-E01A-6147-8363-D3526AD99175}" destId="{EE9308C3-FD7C-4646-A216-C8781FE2266D}" srcOrd="2" destOrd="0" presId="urn:microsoft.com/office/officeart/2008/layout/NameandTitleOrganizationalChart"/>
    <dgm:cxn modelId="{E0DA4727-07A8-0349-853B-C8268A29AD36}" type="presParOf" srcId="{ABB97714-D8D4-154D-B405-18B683FD12A4}" destId="{D98B038C-F152-3F4C-98F1-2F2F5A21E158}" srcOrd="2" destOrd="0" presId="urn:microsoft.com/office/officeart/2008/layout/NameandTitleOrganizationalChart"/>
    <dgm:cxn modelId="{B4C58A48-EF95-3240-A344-221CB7A9CDC1}" type="presParOf" srcId="{ABB97714-D8D4-154D-B405-18B683FD12A4}" destId="{F4CA6164-E394-BB42-9CF2-BE4E4BCFAB83}" srcOrd="3" destOrd="0" presId="urn:microsoft.com/office/officeart/2008/layout/NameandTitleOrganizationalChart"/>
    <dgm:cxn modelId="{E28449BE-F6BB-914B-9DE2-6932722AC42D}" type="presParOf" srcId="{F4CA6164-E394-BB42-9CF2-BE4E4BCFAB83}" destId="{4E4EA164-35DD-084C-AF40-9785D34A4A03}" srcOrd="0" destOrd="0" presId="urn:microsoft.com/office/officeart/2008/layout/NameandTitleOrganizationalChart"/>
    <dgm:cxn modelId="{FBEF7B84-3988-C546-8A26-BFC07C8AE9AD}" type="presParOf" srcId="{4E4EA164-35DD-084C-AF40-9785D34A4A03}" destId="{28178926-7875-1346-974B-94CDDA1299C5}" srcOrd="0" destOrd="0" presId="urn:microsoft.com/office/officeart/2008/layout/NameandTitleOrganizationalChart"/>
    <dgm:cxn modelId="{729CA419-EADA-0346-A496-707ACF495012}" type="presParOf" srcId="{4E4EA164-35DD-084C-AF40-9785D34A4A03}" destId="{AB3566F0-8001-244F-AC5B-3F89BB1017D1}" srcOrd="1" destOrd="0" presId="urn:microsoft.com/office/officeart/2008/layout/NameandTitleOrganizationalChart"/>
    <dgm:cxn modelId="{07A68855-AB67-E84F-8B85-29DF5A0A46D8}" type="presParOf" srcId="{4E4EA164-35DD-084C-AF40-9785D34A4A03}" destId="{B0EB5311-F198-A746-AEBE-7784CD3455B1}" srcOrd="2" destOrd="0" presId="urn:microsoft.com/office/officeart/2008/layout/NameandTitleOrganizationalChart"/>
    <dgm:cxn modelId="{9E8AA49D-B457-2F4E-9344-402C0ADC7915}" type="presParOf" srcId="{F4CA6164-E394-BB42-9CF2-BE4E4BCFAB83}" destId="{1E7B418C-3D1F-514E-9631-D620CFF34BFD}" srcOrd="1" destOrd="0" presId="urn:microsoft.com/office/officeart/2008/layout/NameandTitleOrganizationalChart"/>
    <dgm:cxn modelId="{F9057CC7-5A69-9C44-9994-52DF25AAA920}" type="presParOf" srcId="{F4CA6164-E394-BB42-9CF2-BE4E4BCFAB83}" destId="{852D7E21-118A-6D44-BED9-5088590B2155}" srcOrd="2" destOrd="0" presId="urn:microsoft.com/office/officeart/2008/layout/NameandTitleOrganizationalChart"/>
    <dgm:cxn modelId="{FA32EB8E-5650-784A-AF7B-F183B90BF2D3}" type="presParOf" srcId="{ABB97714-D8D4-154D-B405-18B683FD12A4}" destId="{BF9D6571-D197-4640-BF03-E68B9AAD31CF}" srcOrd="4" destOrd="0" presId="urn:microsoft.com/office/officeart/2008/layout/NameandTitleOrganizationalChart"/>
    <dgm:cxn modelId="{756736DD-8AE7-CF41-8C94-5D7A19AE2A7A}" type="presParOf" srcId="{ABB97714-D8D4-154D-B405-18B683FD12A4}" destId="{8ADFDE95-1987-0C41-B955-01B711612156}" srcOrd="5" destOrd="0" presId="urn:microsoft.com/office/officeart/2008/layout/NameandTitleOrganizationalChart"/>
    <dgm:cxn modelId="{77330618-43DE-D44E-A94B-FF6CA9191B0B}" type="presParOf" srcId="{8ADFDE95-1987-0C41-B955-01B711612156}" destId="{BB579F92-E13D-7F4B-84AD-9525AC79E985}" srcOrd="0" destOrd="0" presId="urn:microsoft.com/office/officeart/2008/layout/NameandTitleOrganizationalChart"/>
    <dgm:cxn modelId="{3818424E-E37C-174A-93F9-AFC732D5FB2F}" type="presParOf" srcId="{BB579F92-E13D-7F4B-84AD-9525AC79E985}" destId="{1FDA1AA5-6BFB-2741-B106-84DBE39EA5B7}" srcOrd="0" destOrd="0" presId="urn:microsoft.com/office/officeart/2008/layout/NameandTitleOrganizationalChart"/>
    <dgm:cxn modelId="{A9F487F0-92BC-324D-9B79-0E1DEE4B1815}" type="presParOf" srcId="{BB579F92-E13D-7F4B-84AD-9525AC79E985}" destId="{45505169-BD67-3843-991D-6BCC1915ADEE}" srcOrd="1" destOrd="0" presId="urn:microsoft.com/office/officeart/2008/layout/NameandTitleOrganizationalChart"/>
    <dgm:cxn modelId="{3150E2C6-7607-B444-8958-A51891DB7EFA}" type="presParOf" srcId="{BB579F92-E13D-7F4B-84AD-9525AC79E985}" destId="{46253BF4-21A5-2C40-9DD2-B7E4210BC0FA}" srcOrd="2" destOrd="0" presId="urn:microsoft.com/office/officeart/2008/layout/NameandTitleOrganizationalChart"/>
    <dgm:cxn modelId="{E35F2C46-2A44-9C48-88BE-BA4D9BE9EACB}" type="presParOf" srcId="{8ADFDE95-1987-0C41-B955-01B711612156}" destId="{CC3893C6-DDA0-7145-B63A-94EFBCA6BB47}" srcOrd="1" destOrd="0" presId="urn:microsoft.com/office/officeart/2008/layout/NameandTitleOrganizationalChart"/>
    <dgm:cxn modelId="{88F2EFC5-BA65-5549-A747-FC4FE212CE32}" type="presParOf" srcId="{8ADFDE95-1987-0C41-B955-01B711612156}" destId="{EB202BC4-9EC9-F74B-8272-91EEFB36BAEF}" srcOrd="2" destOrd="0" presId="urn:microsoft.com/office/officeart/2008/layout/NameandTitleOrganizationalChart"/>
    <dgm:cxn modelId="{766012C8-9A38-4445-8453-C04FBBA0CB01}" type="presParOf" srcId="{8478BDBF-A136-C147-A1EB-C3C616B60EB5}" destId="{F239AB08-7562-BA48-987D-A8D17A7234C5}" srcOrd="2" destOrd="0" presId="urn:microsoft.com/office/officeart/2008/layout/NameandTitleOrganizationalChar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ECD2F8-AC2C-A447-8FBF-41588524F2CD}" type="doc">
      <dgm:prSet loTypeId="urn:microsoft.com/office/officeart/2005/8/layout/hProcess3" loCatId="" qsTypeId="urn:microsoft.com/office/officeart/2005/8/quickstyle/simple2" qsCatId="simple" csTypeId="urn:microsoft.com/office/officeart/2005/8/colors/colorful3" csCatId="colorful" phldr="1"/>
      <dgm:spPr/>
    </dgm:pt>
    <dgm:pt modelId="{4CF43710-9DFC-6849-8842-5EAE7A901B73}">
      <dgm:prSet phldrT="[Text]"/>
      <dgm:spPr/>
      <dgm:t>
        <a:bodyPr/>
        <a:lstStyle/>
        <a:p>
          <a:r>
            <a:rPr lang="pt-BR" dirty="0" smtClean="0"/>
            <a:t>Realismo </a:t>
          </a:r>
          <a:r>
            <a:rPr lang="pt-BR" noProof="0" dirty="0" smtClean="0"/>
            <a:t>Clássico</a:t>
          </a:r>
          <a:endParaRPr lang="pt-BR" noProof="0" dirty="0"/>
        </a:p>
      </dgm:t>
    </dgm:pt>
    <dgm:pt modelId="{690CB52C-BBFC-514A-AEFF-E3298B39A328}" type="parTrans" cxnId="{E859B3BB-CB37-6B40-A341-5AFA41B0CC53}">
      <dgm:prSet/>
      <dgm:spPr/>
      <dgm:t>
        <a:bodyPr/>
        <a:lstStyle/>
        <a:p>
          <a:endParaRPr lang="en-US"/>
        </a:p>
      </dgm:t>
    </dgm:pt>
    <dgm:pt modelId="{FF176000-C847-D341-A68B-1A749E61E00A}" type="sibTrans" cxnId="{E859B3BB-CB37-6B40-A341-5AFA41B0CC53}">
      <dgm:prSet/>
      <dgm:spPr/>
      <dgm:t>
        <a:bodyPr/>
        <a:lstStyle/>
        <a:p>
          <a:endParaRPr lang="en-US"/>
        </a:p>
      </dgm:t>
    </dgm:pt>
    <dgm:pt modelId="{55B90D33-2F86-CD41-AC58-3C4B061228B7}" type="pres">
      <dgm:prSet presAssocID="{2FECD2F8-AC2C-A447-8FBF-41588524F2CD}" presName="Name0" presStyleCnt="0">
        <dgm:presLayoutVars>
          <dgm:dir/>
          <dgm:animLvl val="lvl"/>
          <dgm:resizeHandles val="exact"/>
        </dgm:presLayoutVars>
      </dgm:prSet>
      <dgm:spPr/>
    </dgm:pt>
    <dgm:pt modelId="{88723B4C-1071-434E-9857-0F272403C7E0}" type="pres">
      <dgm:prSet presAssocID="{2FECD2F8-AC2C-A447-8FBF-41588524F2CD}" presName="dummy" presStyleCnt="0"/>
      <dgm:spPr/>
    </dgm:pt>
    <dgm:pt modelId="{BA943DD2-8F0A-2348-B300-B1B2A5378B5D}" type="pres">
      <dgm:prSet presAssocID="{2FECD2F8-AC2C-A447-8FBF-41588524F2CD}" presName="linH" presStyleCnt="0"/>
      <dgm:spPr/>
    </dgm:pt>
    <dgm:pt modelId="{635909D8-4A8E-E147-A1A4-8B10F5C00279}" type="pres">
      <dgm:prSet presAssocID="{2FECD2F8-AC2C-A447-8FBF-41588524F2CD}" presName="padding1" presStyleCnt="0"/>
      <dgm:spPr/>
    </dgm:pt>
    <dgm:pt modelId="{94F722C5-A81F-C74C-B7EC-0B3B58D80C2A}" type="pres">
      <dgm:prSet presAssocID="{4CF43710-9DFC-6849-8842-5EAE7A901B73}" presName="linV" presStyleCnt="0"/>
      <dgm:spPr/>
    </dgm:pt>
    <dgm:pt modelId="{701B49A6-29E8-5645-9BBF-EA1862E07F1C}" type="pres">
      <dgm:prSet presAssocID="{4CF43710-9DFC-6849-8842-5EAE7A901B73}" presName="spVertical1" presStyleCnt="0"/>
      <dgm:spPr/>
    </dgm:pt>
    <dgm:pt modelId="{CAB09F6B-82BF-2B45-BFD6-03909D7084A2}" type="pres">
      <dgm:prSet presAssocID="{4CF43710-9DFC-6849-8842-5EAE7A901B73}" presName="parTx" presStyleLbl="revTx" presStyleIdx="0" presStyleCnt="1">
        <dgm:presLayoutVars>
          <dgm:chMax val="0"/>
          <dgm:chPref val="0"/>
          <dgm:bulletEnabled val="1"/>
        </dgm:presLayoutVars>
      </dgm:prSet>
      <dgm:spPr/>
      <dgm:t>
        <a:bodyPr/>
        <a:lstStyle/>
        <a:p>
          <a:endParaRPr lang="en-US"/>
        </a:p>
      </dgm:t>
    </dgm:pt>
    <dgm:pt modelId="{23782804-9722-804D-9432-B806DB254EC2}" type="pres">
      <dgm:prSet presAssocID="{4CF43710-9DFC-6849-8842-5EAE7A901B73}" presName="spVertical2" presStyleCnt="0"/>
      <dgm:spPr/>
    </dgm:pt>
    <dgm:pt modelId="{4F6CF1AA-33F4-8340-8C12-087C58A354C2}" type="pres">
      <dgm:prSet presAssocID="{4CF43710-9DFC-6849-8842-5EAE7A901B73}" presName="spVertical3" presStyleCnt="0"/>
      <dgm:spPr/>
    </dgm:pt>
    <dgm:pt modelId="{DE137250-B85D-1342-9F41-2F4A59C439B6}" type="pres">
      <dgm:prSet presAssocID="{2FECD2F8-AC2C-A447-8FBF-41588524F2CD}" presName="padding2" presStyleCnt="0"/>
      <dgm:spPr/>
    </dgm:pt>
    <dgm:pt modelId="{C34C9B0F-CEA4-5B48-B9BF-08D0DF56773B}" type="pres">
      <dgm:prSet presAssocID="{2FECD2F8-AC2C-A447-8FBF-41588524F2CD}" presName="negArrow" presStyleCnt="0"/>
      <dgm:spPr/>
    </dgm:pt>
    <dgm:pt modelId="{6BD1B363-0C3D-1C42-BE55-900F11AC263E}" type="pres">
      <dgm:prSet presAssocID="{2FECD2F8-AC2C-A447-8FBF-41588524F2CD}" presName="backgroundArrow" presStyleLbl="node1" presStyleIdx="0" presStyleCnt="1" custScaleX="63303" custLinFactNeighborY="-21722"/>
      <dgm:spPr/>
    </dgm:pt>
  </dgm:ptLst>
  <dgm:cxnLst>
    <dgm:cxn modelId="{E859B3BB-CB37-6B40-A341-5AFA41B0CC53}" srcId="{2FECD2F8-AC2C-A447-8FBF-41588524F2CD}" destId="{4CF43710-9DFC-6849-8842-5EAE7A901B73}" srcOrd="0" destOrd="0" parTransId="{690CB52C-BBFC-514A-AEFF-E3298B39A328}" sibTransId="{FF176000-C847-D341-A68B-1A749E61E00A}"/>
    <dgm:cxn modelId="{79A24DDE-1B7B-024E-937D-05B7720AF696}" type="presOf" srcId="{4CF43710-9DFC-6849-8842-5EAE7A901B73}" destId="{CAB09F6B-82BF-2B45-BFD6-03909D7084A2}" srcOrd="0" destOrd="0" presId="urn:microsoft.com/office/officeart/2005/8/layout/hProcess3"/>
    <dgm:cxn modelId="{357CDC1C-26A7-DC40-9A9C-C11A2563E6EA}" type="presOf" srcId="{2FECD2F8-AC2C-A447-8FBF-41588524F2CD}" destId="{55B90D33-2F86-CD41-AC58-3C4B061228B7}" srcOrd="0" destOrd="0" presId="urn:microsoft.com/office/officeart/2005/8/layout/hProcess3"/>
    <dgm:cxn modelId="{A4DE570C-7602-164D-A54A-3C358CA10BBE}" type="presParOf" srcId="{55B90D33-2F86-CD41-AC58-3C4B061228B7}" destId="{88723B4C-1071-434E-9857-0F272403C7E0}" srcOrd="0" destOrd="0" presId="urn:microsoft.com/office/officeart/2005/8/layout/hProcess3"/>
    <dgm:cxn modelId="{0AAB9C6E-2982-5F41-9657-6EB41410F601}" type="presParOf" srcId="{55B90D33-2F86-CD41-AC58-3C4B061228B7}" destId="{BA943DD2-8F0A-2348-B300-B1B2A5378B5D}" srcOrd="1" destOrd="0" presId="urn:microsoft.com/office/officeart/2005/8/layout/hProcess3"/>
    <dgm:cxn modelId="{E0EC7B5C-0967-6744-A700-17DC5550E4CC}" type="presParOf" srcId="{BA943DD2-8F0A-2348-B300-B1B2A5378B5D}" destId="{635909D8-4A8E-E147-A1A4-8B10F5C00279}" srcOrd="0" destOrd="0" presId="urn:microsoft.com/office/officeart/2005/8/layout/hProcess3"/>
    <dgm:cxn modelId="{E29A77A6-5E55-0A40-B328-8F056C2623CD}" type="presParOf" srcId="{BA943DD2-8F0A-2348-B300-B1B2A5378B5D}" destId="{94F722C5-A81F-C74C-B7EC-0B3B58D80C2A}" srcOrd="1" destOrd="0" presId="urn:microsoft.com/office/officeart/2005/8/layout/hProcess3"/>
    <dgm:cxn modelId="{45B8A13B-DFDC-5B44-92D5-409ACB4C8D14}" type="presParOf" srcId="{94F722C5-A81F-C74C-B7EC-0B3B58D80C2A}" destId="{701B49A6-29E8-5645-9BBF-EA1862E07F1C}" srcOrd="0" destOrd="0" presId="urn:microsoft.com/office/officeart/2005/8/layout/hProcess3"/>
    <dgm:cxn modelId="{300297F4-3BD5-2348-B381-3C7A46BD355A}" type="presParOf" srcId="{94F722C5-A81F-C74C-B7EC-0B3B58D80C2A}" destId="{CAB09F6B-82BF-2B45-BFD6-03909D7084A2}" srcOrd="1" destOrd="0" presId="urn:microsoft.com/office/officeart/2005/8/layout/hProcess3"/>
    <dgm:cxn modelId="{EDB784CB-05BD-584B-AA6C-436D850F072C}" type="presParOf" srcId="{94F722C5-A81F-C74C-B7EC-0B3B58D80C2A}" destId="{23782804-9722-804D-9432-B806DB254EC2}" srcOrd="2" destOrd="0" presId="urn:microsoft.com/office/officeart/2005/8/layout/hProcess3"/>
    <dgm:cxn modelId="{871B7D22-FA5F-E54B-B010-52836D36641C}" type="presParOf" srcId="{94F722C5-A81F-C74C-B7EC-0B3B58D80C2A}" destId="{4F6CF1AA-33F4-8340-8C12-087C58A354C2}" srcOrd="3" destOrd="0" presId="urn:microsoft.com/office/officeart/2005/8/layout/hProcess3"/>
    <dgm:cxn modelId="{27249F37-9890-8240-9BEF-75E156336041}" type="presParOf" srcId="{BA943DD2-8F0A-2348-B300-B1B2A5378B5D}" destId="{DE137250-B85D-1342-9F41-2F4A59C439B6}" srcOrd="2" destOrd="0" presId="urn:microsoft.com/office/officeart/2005/8/layout/hProcess3"/>
    <dgm:cxn modelId="{92C65051-A802-F944-9142-C6500158C895}" type="presParOf" srcId="{BA943DD2-8F0A-2348-B300-B1B2A5378B5D}" destId="{C34C9B0F-CEA4-5B48-B9BF-08D0DF56773B}" srcOrd="3" destOrd="0" presId="urn:microsoft.com/office/officeart/2005/8/layout/hProcess3"/>
    <dgm:cxn modelId="{28FFF9B7-449F-BB45-B644-0A47A7E5063E}" type="presParOf" srcId="{BA943DD2-8F0A-2348-B300-B1B2A5378B5D}" destId="{6BD1B363-0C3D-1C42-BE55-900F11AC263E}" srcOrd="4" destOrd="0" presId="urn:microsoft.com/office/officeart/2005/8/layout/hProcess3"/>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CCE3466-5739-4B45-BAC7-8D00C708A42F}" type="doc">
      <dgm:prSet loTypeId="urn:microsoft.com/office/officeart/2005/8/layout/hProcess3" loCatId="" qsTypeId="urn:microsoft.com/office/officeart/2005/8/quickstyle/simple2" qsCatId="simple" csTypeId="urn:microsoft.com/office/officeart/2005/8/colors/colorful3" csCatId="colorful" phldr="1"/>
      <dgm:spPr/>
    </dgm:pt>
    <dgm:pt modelId="{B76E95EA-3070-4145-B7A4-98183CD1922D}">
      <dgm:prSet phldrT="[Text]"/>
      <dgm:spPr/>
      <dgm:t>
        <a:bodyPr/>
        <a:lstStyle/>
        <a:p>
          <a:r>
            <a:rPr lang="pt-BR" noProof="0" dirty="0" smtClean="0"/>
            <a:t>Realismo na filosofia política</a:t>
          </a:r>
          <a:endParaRPr lang="pt-BR" noProof="0" dirty="0"/>
        </a:p>
      </dgm:t>
    </dgm:pt>
    <dgm:pt modelId="{0B2A62FC-032F-B646-899A-F5F4C2F3C55D}" type="parTrans" cxnId="{F86F9058-2899-C24B-8272-9AFBE9AEAE3E}">
      <dgm:prSet/>
      <dgm:spPr/>
      <dgm:t>
        <a:bodyPr/>
        <a:lstStyle/>
        <a:p>
          <a:endParaRPr lang="en-US"/>
        </a:p>
      </dgm:t>
    </dgm:pt>
    <dgm:pt modelId="{4F84479F-AB6A-F94D-BAC2-8D8DA5CAEF6A}" type="sibTrans" cxnId="{F86F9058-2899-C24B-8272-9AFBE9AEAE3E}">
      <dgm:prSet/>
      <dgm:spPr/>
      <dgm:t>
        <a:bodyPr/>
        <a:lstStyle/>
        <a:p>
          <a:endParaRPr lang="en-US"/>
        </a:p>
      </dgm:t>
    </dgm:pt>
    <dgm:pt modelId="{D8CB7EB3-FCD9-C74C-A7E2-FDF625FD67CF}" type="pres">
      <dgm:prSet presAssocID="{4CCE3466-5739-4B45-BAC7-8D00C708A42F}" presName="Name0" presStyleCnt="0">
        <dgm:presLayoutVars>
          <dgm:dir/>
          <dgm:animLvl val="lvl"/>
          <dgm:resizeHandles val="exact"/>
        </dgm:presLayoutVars>
      </dgm:prSet>
      <dgm:spPr/>
    </dgm:pt>
    <dgm:pt modelId="{363F8E86-AACB-7F46-9191-7779CB01D3E1}" type="pres">
      <dgm:prSet presAssocID="{4CCE3466-5739-4B45-BAC7-8D00C708A42F}" presName="dummy" presStyleCnt="0"/>
      <dgm:spPr/>
    </dgm:pt>
    <dgm:pt modelId="{31385FCD-2A5D-E948-9092-4A51EA5D6D07}" type="pres">
      <dgm:prSet presAssocID="{4CCE3466-5739-4B45-BAC7-8D00C708A42F}" presName="linH" presStyleCnt="0"/>
      <dgm:spPr/>
    </dgm:pt>
    <dgm:pt modelId="{40E8387A-8198-B74D-956A-8F72E07D9DBF}" type="pres">
      <dgm:prSet presAssocID="{4CCE3466-5739-4B45-BAC7-8D00C708A42F}" presName="padding1" presStyleCnt="0"/>
      <dgm:spPr/>
    </dgm:pt>
    <dgm:pt modelId="{11765C84-9238-4C4E-89DA-203682ACCE1F}" type="pres">
      <dgm:prSet presAssocID="{B76E95EA-3070-4145-B7A4-98183CD1922D}" presName="linV" presStyleCnt="0"/>
      <dgm:spPr/>
    </dgm:pt>
    <dgm:pt modelId="{7F07A71C-DE30-0543-AF97-986C669D756A}" type="pres">
      <dgm:prSet presAssocID="{B76E95EA-3070-4145-B7A4-98183CD1922D}" presName="spVertical1" presStyleCnt="0"/>
      <dgm:spPr/>
    </dgm:pt>
    <dgm:pt modelId="{C6364337-1160-D545-9D78-DE2F2561AA0A}" type="pres">
      <dgm:prSet presAssocID="{B76E95EA-3070-4145-B7A4-98183CD1922D}" presName="parTx" presStyleLbl="revTx" presStyleIdx="0" presStyleCnt="1">
        <dgm:presLayoutVars>
          <dgm:chMax val="0"/>
          <dgm:chPref val="0"/>
          <dgm:bulletEnabled val="1"/>
        </dgm:presLayoutVars>
      </dgm:prSet>
      <dgm:spPr/>
      <dgm:t>
        <a:bodyPr/>
        <a:lstStyle/>
        <a:p>
          <a:endParaRPr lang="en-US"/>
        </a:p>
      </dgm:t>
    </dgm:pt>
    <dgm:pt modelId="{F5CA56E1-3F38-1440-A4F2-79887497C3F6}" type="pres">
      <dgm:prSet presAssocID="{B76E95EA-3070-4145-B7A4-98183CD1922D}" presName="spVertical2" presStyleCnt="0"/>
      <dgm:spPr/>
    </dgm:pt>
    <dgm:pt modelId="{F499875A-58D4-8C44-9950-CF0958BC9A27}" type="pres">
      <dgm:prSet presAssocID="{B76E95EA-3070-4145-B7A4-98183CD1922D}" presName="spVertical3" presStyleCnt="0"/>
      <dgm:spPr/>
    </dgm:pt>
    <dgm:pt modelId="{26EDFD8C-E33E-8D46-9755-8AF8CF32CF0B}" type="pres">
      <dgm:prSet presAssocID="{4CCE3466-5739-4B45-BAC7-8D00C708A42F}" presName="padding2" presStyleCnt="0"/>
      <dgm:spPr/>
    </dgm:pt>
    <dgm:pt modelId="{886E31DF-B2F7-BC44-A71D-9F50B0013452}" type="pres">
      <dgm:prSet presAssocID="{4CCE3466-5739-4B45-BAC7-8D00C708A42F}" presName="negArrow" presStyleCnt="0"/>
      <dgm:spPr/>
    </dgm:pt>
    <dgm:pt modelId="{206248D7-63B9-6E41-8B81-7873F95BEC12}" type="pres">
      <dgm:prSet presAssocID="{4CCE3466-5739-4B45-BAC7-8D00C708A42F}" presName="backgroundArrow" presStyleLbl="node1" presStyleIdx="0" presStyleCnt="1" custLinFactNeighborX="-33523" custLinFactNeighborY="-88816"/>
      <dgm:spPr/>
    </dgm:pt>
  </dgm:ptLst>
  <dgm:cxnLst>
    <dgm:cxn modelId="{E3620CD2-8357-3D47-8171-023EDC1060AD}" type="presOf" srcId="{4CCE3466-5739-4B45-BAC7-8D00C708A42F}" destId="{D8CB7EB3-FCD9-C74C-A7E2-FDF625FD67CF}" srcOrd="0" destOrd="0" presId="urn:microsoft.com/office/officeart/2005/8/layout/hProcess3"/>
    <dgm:cxn modelId="{779B5837-5731-9F4F-97AB-8F53F817C414}" type="presOf" srcId="{B76E95EA-3070-4145-B7A4-98183CD1922D}" destId="{C6364337-1160-D545-9D78-DE2F2561AA0A}" srcOrd="0" destOrd="0" presId="urn:microsoft.com/office/officeart/2005/8/layout/hProcess3"/>
    <dgm:cxn modelId="{F86F9058-2899-C24B-8272-9AFBE9AEAE3E}" srcId="{4CCE3466-5739-4B45-BAC7-8D00C708A42F}" destId="{B76E95EA-3070-4145-B7A4-98183CD1922D}" srcOrd="0" destOrd="0" parTransId="{0B2A62FC-032F-B646-899A-F5F4C2F3C55D}" sibTransId="{4F84479F-AB6A-F94D-BAC2-8D8DA5CAEF6A}"/>
    <dgm:cxn modelId="{CC92D57F-A661-7B47-AC07-9A7683A8374F}" type="presParOf" srcId="{D8CB7EB3-FCD9-C74C-A7E2-FDF625FD67CF}" destId="{363F8E86-AACB-7F46-9191-7779CB01D3E1}" srcOrd="0" destOrd="0" presId="urn:microsoft.com/office/officeart/2005/8/layout/hProcess3"/>
    <dgm:cxn modelId="{6AA74180-9366-9449-9FF4-5BA4BF23233C}" type="presParOf" srcId="{D8CB7EB3-FCD9-C74C-A7E2-FDF625FD67CF}" destId="{31385FCD-2A5D-E948-9092-4A51EA5D6D07}" srcOrd="1" destOrd="0" presId="urn:microsoft.com/office/officeart/2005/8/layout/hProcess3"/>
    <dgm:cxn modelId="{9B9AF7CB-29DF-DE45-9DCF-7B6AA01B9D6F}" type="presParOf" srcId="{31385FCD-2A5D-E948-9092-4A51EA5D6D07}" destId="{40E8387A-8198-B74D-956A-8F72E07D9DBF}" srcOrd="0" destOrd="0" presId="urn:microsoft.com/office/officeart/2005/8/layout/hProcess3"/>
    <dgm:cxn modelId="{2ED59D42-7BA2-AA43-AC96-B4A58CC148EC}" type="presParOf" srcId="{31385FCD-2A5D-E948-9092-4A51EA5D6D07}" destId="{11765C84-9238-4C4E-89DA-203682ACCE1F}" srcOrd="1" destOrd="0" presId="urn:microsoft.com/office/officeart/2005/8/layout/hProcess3"/>
    <dgm:cxn modelId="{6C8CF67F-4661-FA4A-94D7-4E8564297B2E}" type="presParOf" srcId="{11765C84-9238-4C4E-89DA-203682ACCE1F}" destId="{7F07A71C-DE30-0543-AF97-986C669D756A}" srcOrd="0" destOrd="0" presId="urn:microsoft.com/office/officeart/2005/8/layout/hProcess3"/>
    <dgm:cxn modelId="{F19BFDCD-4D46-4B45-804B-4CC1BEC6B9F0}" type="presParOf" srcId="{11765C84-9238-4C4E-89DA-203682ACCE1F}" destId="{C6364337-1160-D545-9D78-DE2F2561AA0A}" srcOrd="1" destOrd="0" presId="urn:microsoft.com/office/officeart/2005/8/layout/hProcess3"/>
    <dgm:cxn modelId="{BBD10A0E-8F46-5244-A7AF-14DEA2BBC30C}" type="presParOf" srcId="{11765C84-9238-4C4E-89DA-203682ACCE1F}" destId="{F5CA56E1-3F38-1440-A4F2-79887497C3F6}" srcOrd="2" destOrd="0" presId="urn:microsoft.com/office/officeart/2005/8/layout/hProcess3"/>
    <dgm:cxn modelId="{3C6499E3-7441-2D4E-8B85-323A722288C4}" type="presParOf" srcId="{11765C84-9238-4C4E-89DA-203682ACCE1F}" destId="{F499875A-58D4-8C44-9950-CF0958BC9A27}" srcOrd="3" destOrd="0" presId="urn:microsoft.com/office/officeart/2005/8/layout/hProcess3"/>
    <dgm:cxn modelId="{3697B109-E253-BD43-96FA-DF71586BB846}" type="presParOf" srcId="{31385FCD-2A5D-E948-9092-4A51EA5D6D07}" destId="{26EDFD8C-E33E-8D46-9755-8AF8CF32CF0B}" srcOrd="2" destOrd="0" presId="urn:microsoft.com/office/officeart/2005/8/layout/hProcess3"/>
    <dgm:cxn modelId="{F0013A92-C0E4-7A40-9700-FB654129B8A1}" type="presParOf" srcId="{31385FCD-2A5D-E948-9092-4A51EA5D6D07}" destId="{886E31DF-B2F7-BC44-A71D-9F50B0013452}" srcOrd="3" destOrd="0" presId="urn:microsoft.com/office/officeart/2005/8/layout/hProcess3"/>
    <dgm:cxn modelId="{5BCCDDFA-B588-9843-93F7-E652709B3FFB}" type="presParOf" srcId="{31385FCD-2A5D-E948-9092-4A51EA5D6D07}" destId="{206248D7-63B9-6E41-8B81-7873F95BEC12}" srcOrd="4" destOrd="0" presId="urn:microsoft.com/office/officeart/2005/8/layout/hProcess3"/>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5674906-953E-934A-96EC-4CDAD9E1992D}" type="doc">
      <dgm:prSet loTypeId="urn:microsoft.com/office/officeart/2005/8/layout/hProcess3" loCatId="" qsTypeId="urn:microsoft.com/office/officeart/2005/8/quickstyle/simple2" qsCatId="simple" csTypeId="urn:microsoft.com/office/officeart/2005/8/colors/colorful3" csCatId="colorful" phldr="1"/>
      <dgm:spPr/>
    </dgm:pt>
    <dgm:pt modelId="{EF665E36-6678-804D-8CD3-32202EA6E6F6}">
      <dgm:prSet phldrT="[Text]"/>
      <dgm:spPr/>
      <dgm:t>
        <a:bodyPr/>
        <a:lstStyle/>
        <a:p>
          <a:r>
            <a:rPr lang="pt-BR" noProof="0" dirty="0" err="1" smtClean="0"/>
            <a:t>Neo-realismo</a:t>
          </a:r>
          <a:endParaRPr lang="pt-BR" noProof="0" dirty="0"/>
        </a:p>
      </dgm:t>
    </dgm:pt>
    <dgm:pt modelId="{8B626D8E-D05E-E44E-B773-399BF262899D}" type="parTrans" cxnId="{CCDD89B9-D241-CB4F-B2A5-854790A72B47}">
      <dgm:prSet/>
      <dgm:spPr/>
      <dgm:t>
        <a:bodyPr/>
        <a:lstStyle/>
        <a:p>
          <a:endParaRPr lang="en-US"/>
        </a:p>
      </dgm:t>
    </dgm:pt>
    <dgm:pt modelId="{722151AC-5376-8345-A38D-65828C055748}" type="sibTrans" cxnId="{CCDD89B9-D241-CB4F-B2A5-854790A72B47}">
      <dgm:prSet/>
      <dgm:spPr/>
      <dgm:t>
        <a:bodyPr/>
        <a:lstStyle/>
        <a:p>
          <a:endParaRPr lang="en-US"/>
        </a:p>
      </dgm:t>
    </dgm:pt>
    <dgm:pt modelId="{58A78DD6-802B-7748-A92A-D1022BEB5C33}" type="pres">
      <dgm:prSet presAssocID="{85674906-953E-934A-96EC-4CDAD9E1992D}" presName="Name0" presStyleCnt="0">
        <dgm:presLayoutVars>
          <dgm:dir/>
          <dgm:animLvl val="lvl"/>
          <dgm:resizeHandles val="exact"/>
        </dgm:presLayoutVars>
      </dgm:prSet>
      <dgm:spPr/>
    </dgm:pt>
    <dgm:pt modelId="{674B7F18-24D9-B040-BBF2-F3C0B360746B}" type="pres">
      <dgm:prSet presAssocID="{85674906-953E-934A-96EC-4CDAD9E1992D}" presName="dummy" presStyleCnt="0"/>
      <dgm:spPr/>
    </dgm:pt>
    <dgm:pt modelId="{164F9B9A-C1A6-D34C-A1B7-0C16A3E71E73}" type="pres">
      <dgm:prSet presAssocID="{85674906-953E-934A-96EC-4CDAD9E1992D}" presName="linH" presStyleCnt="0"/>
      <dgm:spPr/>
    </dgm:pt>
    <dgm:pt modelId="{F5BD524C-69AB-A34C-85D4-A90305C1F5F3}" type="pres">
      <dgm:prSet presAssocID="{85674906-953E-934A-96EC-4CDAD9E1992D}" presName="padding1" presStyleCnt="0"/>
      <dgm:spPr/>
    </dgm:pt>
    <dgm:pt modelId="{0E656122-0797-2D4C-8046-0CDF49D1084D}" type="pres">
      <dgm:prSet presAssocID="{EF665E36-6678-804D-8CD3-32202EA6E6F6}" presName="linV" presStyleCnt="0"/>
      <dgm:spPr/>
    </dgm:pt>
    <dgm:pt modelId="{1B4D1A62-20BA-724A-9C10-80AA75A08617}" type="pres">
      <dgm:prSet presAssocID="{EF665E36-6678-804D-8CD3-32202EA6E6F6}" presName="spVertical1" presStyleCnt="0"/>
      <dgm:spPr/>
    </dgm:pt>
    <dgm:pt modelId="{3496A74E-9443-CB44-AE0F-2E9879EF0F81}" type="pres">
      <dgm:prSet presAssocID="{EF665E36-6678-804D-8CD3-32202EA6E6F6}" presName="parTx" presStyleLbl="revTx" presStyleIdx="0" presStyleCnt="1">
        <dgm:presLayoutVars>
          <dgm:chMax val="0"/>
          <dgm:chPref val="0"/>
          <dgm:bulletEnabled val="1"/>
        </dgm:presLayoutVars>
      </dgm:prSet>
      <dgm:spPr/>
      <dgm:t>
        <a:bodyPr/>
        <a:lstStyle/>
        <a:p>
          <a:endParaRPr lang="en-US"/>
        </a:p>
      </dgm:t>
    </dgm:pt>
    <dgm:pt modelId="{3BC54572-CE14-FA41-8FA4-370139AA38DD}" type="pres">
      <dgm:prSet presAssocID="{EF665E36-6678-804D-8CD3-32202EA6E6F6}" presName="spVertical2" presStyleCnt="0"/>
      <dgm:spPr/>
    </dgm:pt>
    <dgm:pt modelId="{FBF03E8D-8417-F448-AB94-34F4DC00C09A}" type="pres">
      <dgm:prSet presAssocID="{EF665E36-6678-804D-8CD3-32202EA6E6F6}" presName="spVertical3" presStyleCnt="0"/>
      <dgm:spPr/>
    </dgm:pt>
    <dgm:pt modelId="{0278FF7F-3D3A-DC45-A5B6-7692D4E194DB}" type="pres">
      <dgm:prSet presAssocID="{85674906-953E-934A-96EC-4CDAD9E1992D}" presName="padding2" presStyleCnt="0"/>
      <dgm:spPr/>
    </dgm:pt>
    <dgm:pt modelId="{6DC441A4-52D0-9742-A89B-88319E876190}" type="pres">
      <dgm:prSet presAssocID="{85674906-953E-934A-96EC-4CDAD9E1992D}" presName="negArrow" presStyleCnt="0"/>
      <dgm:spPr/>
    </dgm:pt>
    <dgm:pt modelId="{D964A410-D6D7-9C44-AA01-A8AEC021CFE4}" type="pres">
      <dgm:prSet presAssocID="{85674906-953E-934A-96EC-4CDAD9E1992D}" presName="backgroundArrow" presStyleLbl="node1" presStyleIdx="0" presStyleCnt="1"/>
      <dgm:spPr/>
    </dgm:pt>
  </dgm:ptLst>
  <dgm:cxnLst>
    <dgm:cxn modelId="{3E71A1CA-F36F-DA44-A7B9-18A0FD5859E0}" type="presOf" srcId="{EF665E36-6678-804D-8CD3-32202EA6E6F6}" destId="{3496A74E-9443-CB44-AE0F-2E9879EF0F81}" srcOrd="0" destOrd="0" presId="urn:microsoft.com/office/officeart/2005/8/layout/hProcess3"/>
    <dgm:cxn modelId="{644E45D4-14C1-884A-A280-D42E34417640}" type="presOf" srcId="{85674906-953E-934A-96EC-4CDAD9E1992D}" destId="{58A78DD6-802B-7748-A92A-D1022BEB5C33}" srcOrd="0" destOrd="0" presId="urn:microsoft.com/office/officeart/2005/8/layout/hProcess3"/>
    <dgm:cxn modelId="{CCDD89B9-D241-CB4F-B2A5-854790A72B47}" srcId="{85674906-953E-934A-96EC-4CDAD9E1992D}" destId="{EF665E36-6678-804D-8CD3-32202EA6E6F6}" srcOrd="0" destOrd="0" parTransId="{8B626D8E-D05E-E44E-B773-399BF262899D}" sibTransId="{722151AC-5376-8345-A38D-65828C055748}"/>
    <dgm:cxn modelId="{2C3FDCB7-EDC2-314D-BD57-D279AC31CEAE}" type="presParOf" srcId="{58A78DD6-802B-7748-A92A-D1022BEB5C33}" destId="{674B7F18-24D9-B040-BBF2-F3C0B360746B}" srcOrd="0" destOrd="0" presId="urn:microsoft.com/office/officeart/2005/8/layout/hProcess3"/>
    <dgm:cxn modelId="{C44BB02B-A8EA-CA4C-9E16-D69CEC0A890E}" type="presParOf" srcId="{58A78DD6-802B-7748-A92A-D1022BEB5C33}" destId="{164F9B9A-C1A6-D34C-A1B7-0C16A3E71E73}" srcOrd="1" destOrd="0" presId="urn:microsoft.com/office/officeart/2005/8/layout/hProcess3"/>
    <dgm:cxn modelId="{19E00C76-4777-0649-8D65-02FC39166C6D}" type="presParOf" srcId="{164F9B9A-C1A6-D34C-A1B7-0C16A3E71E73}" destId="{F5BD524C-69AB-A34C-85D4-A90305C1F5F3}" srcOrd="0" destOrd="0" presId="urn:microsoft.com/office/officeart/2005/8/layout/hProcess3"/>
    <dgm:cxn modelId="{9B569F2D-5846-9F4E-878F-EEDC6874C8E1}" type="presParOf" srcId="{164F9B9A-C1A6-D34C-A1B7-0C16A3E71E73}" destId="{0E656122-0797-2D4C-8046-0CDF49D1084D}" srcOrd="1" destOrd="0" presId="urn:microsoft.com/office/officeart/2005/8/layout/hProcess3"/>
    <dgm:cxn modelId="{06CA8347-63FD-8241-9993-7B2550D00753}" type="presParOf" srcId="{0E656122-0797-2D4C-8046-0CDF49D1084D}" destId="{1B4D1A62-20BA-724A-9C10-80AA75A08617}" srcOrd="0" destOrd="0" presId="urn:microsoft.com/office/officeart/2005/8/layout/hProcess3"/>
    <dgm:cxn modelId="{35E45BD8-7CEE-6848-B2EB-B224F8BBCC40}" type="presParOf" srcId="{0E656122-0797-2D4C-8046-0CDF49D1084D}" destId="{3496A74E-9443-CB44-AE0F-2E9879EF0F81}" srcOrd="1" destOrd="0" presId="urn:microsoft.com/office/officeart/2005/8/layout/hProcess3"/>
    <dgm:cxn modelId="{6AAB450B-383A-1C43-AD2F-6EA411A6A729}" type="presParOf" srcId="{0E656122-0797-2D4C-8046-0CDF49D1084D}" destId="{3BC54572-CE14-FA41-8FA4-370139AA38DD}" srcOrd="2" destOrd="0" presId="urn:microsoft.com/office/officeart/2005/8/layout/hProcess3"/>
    <dgm:cxn modelId="{130F7475-462C-824E-9D01-8BE62E30220B}" type="presParOf" srcId="{0E656122-0797-2D4C-8046-0CDF49D1084D}" destId="{FBF03E8D-8417-F448-AB94-34F4DC00C09A}" srcOrd="3" destOrd="0" presId="urn:microsoft.com/office/officeart/2005/8/layout/hProcess3"/>
    <dgm:cxn modelId="{0665B0A3-6E2A-6F47-B796-DDF8E6EB7BED}" type="presParOf" srcId="{164F9B9A-C1A6-D34C-A1B7-0C16A3E71E73}" destId="{0278FF7F-3D3A-DC45-A5B6-7692D4E194DB}" srcOrd="2" destOrd="0" presId="urn:microsoft.com/office/officeart/2005/8/layout/hProcess3"/>
    <dgm:cxn modelId="{F5900EAB-FACD-A549-A367-8B12509E3D94}" type="presParOf" srcId="{164F9B9A-C1A6-D34C-A1B7-0C16A3E71E73}" destId="{6DC441A4-52D0-9742-A89B-88319E876190}" srcOrd="3" destOrd="0" presId="urn:microsoft.com/office/officeart/2005/8/layout/hProcess3"/>
    <dgm:cxn modelId="{E6AEBF56-6A47-BE4B-8770-54A8BF41EDAC}" type="presParOf" srcId="{164F9B9A-C1A6-D34C-A1B7-0C16A3E71E73}" destId="{D964A410-D6D7-9C44-AA01-A8AEC021CFE4}" srcOrd="4" destOrd="0" presId="urn:microsoft.com/office/officeart/2005/8/layout/hProcess3"/>
  </dgm:cxnLst>
  <dgm:bg/>
  <dgm:whole/>
  <dgm:extLst>
    <a:ext uri="http://schemas.microsoft.com/office/drawing/2008/diagram">
      <dsp:dataModelExt xmlns:dsp="http://schemas.microsoft.com/office/drawing/2008/diagram" relId="rId2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87ED5A-6875-314E-B0B6-0D9DA0ED88DA}">
      <dsp:nvSpPr>
        <dsp:cNvPr id="0" name=""/>
        <dsp:cNvSpPr/>
      </dsp:nvSpPr>
      <dsp:spPr>
        <a:xfrm>
          <a:off x="4480321" y="950476"/>
          <a:ext cx="1229971" cy="548506"/>
        </a:xfrm>
        <a:custGeom>
          <a:avLst/>
          <a:gdLst/>
          <a:ahLst/>
          <a:cxnLst/>
          <a:rect l="0" t="0" r="0" b="0"/>
          <a:pathLst>
            <a:path>
              <a:moveTo>
                <a:pt x="0" y="0"/>
              </a:moveTo>
              <a:lnTo>
                <a:pt x="0" y="326993"/>
              </a:lnTo>
              <a:lnTo>
                <a:pt x="1229971" y="326993"/>
              </a:lnTo>
              <a:lnTo>
                <a:pt x="1229971" y="548506"/>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76FAE2-93AB-2443-B7E9-93E1191DCCF5}">
      <dsp:nvSpPr>
        <dsp:cNvPr id="0" name=""/>
        <dsp:cNvSpPr/>
      </dsp:nvSpPr>
      <dsp:spPr>
        <a:xfrm>
          <a:off x="3250350" y="950476"/>
          <a:ext cx="1229971" cy="548506"/>
        </a:xfrm>
        <a:custGeom>
          <a:avLst/>
          <a:gdLst/>
          <a:ahLst/>
          <a:cxnLst/>
          <a:rect l="0" t="0" r="0" b="0"/>
          <a:pathLst>
            <a:path>
              <a:moveTo>
                <a:pt x="1229971" y="0"/>
              </a:moveTo>
              <a:lnTo>
                <a:pt x="1229971" y="326993"/>
              </a:lnTo>
              <a:lnTo>
                <a:pt x="0" y="326993"/>
              </a:lnTo>
              <a:lnTo>
                <a:pt x="0" y="548506"/>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9D08EB-99C1-4B41-AF06-877168BC8333}">
      <dsp:nvSpPr>
        <dsp:cNvPr id="0" name=""/>
        <dsp:cNvSpPr/>
      </dsp:nvSpPr>
      <dsp:spPr>
        <a:xfrm>
          <a:off x="3563540" y="1138"/>
          <a:ext cx="1833562" cy="949337"/>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415" tIns="18415" rIns="18415" bIns="133962" numCol="1" spcCol="1270" anchor="ctr" anchorCtr="0">
          <a:noAutofit/>
        </a:bodyPr>
        <a:lstStyle/>
        <a:p>
          <a:pPr lvl="0" algn="ctr" defTabSz="1289050">
            <a:lnSpc>
              <a:spcPct val="90000"/>
            </a:lnSpc>
            <a:spcBef>
              <a:spcPct val="0"/>
            </a:spcBef>
            <a:spcAft>
              <a:spcPct val="35000"/>
            </a:spcAft>
          </a:pPr>
          <a:r>
            <a:rPr lang="pt-BR" sz="2900" kern="1200" noProof="0" smtClean="0"/>
            <a:t>Tucídides</a:t>
          </a:r>
          <a:endParaRPr lang="pt-BR" sz="2900" kern="1200" noProof="0"/>
        </a:p>
      </dsp:txBody>
      <dsp:txXfrm>
        <a:off x="3563540" y="1138"/>
        <a:ext cx="1833562" cy="949337"/>
      </dsp:txXfrm>
    </dsp:sp>
    <dsp:sp modelId="{F94C6DF6-9EC4-AC44-B640-5783ABB6FC8B}">
      <dsp:nvSpPr>
        <dsp:cNvPr id="0" name=""/>
        <dsp:cNvSpPr/>
      </dsp:nvSpPr>
      <dsp:spPr>
        <a:xfrm>
          <a:off x="3930253" y="739512"/>
          <a:ext cx="1650206" cy="31644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8260" tIns="12065" rIns="48260" bIns="12065" numCol="1" spcCol="1270" anchor="ctr" anchorCtr="0">
          <a:noAutofit/>
        </a:bodyPr>
        <a:lstStyle/>
        <a:p>
          <a:pPr lvl="0" algn="r" defTabSz="844550">
            <a:lnSpc>
              <a:spcPct val="90000"/>
            </a:lnSpc>
            <a:spcBef>
              <a:spcPct val="0"/>
            </a:spcBef>
            <a:spcAft>
              <a:spcPct val="35000"/>
            </a:spcAft>
          </a:pPr>
          <a:r>
            <a:rPr lang="pt-BR" sz="1900" kern="1200" noProof="0" smtClean="0"/>
            <a:t>Século IV a/c</a:t>
          </a:r>
          <a:endParaRPr lang="pt-BR" sz="1900" kern="1200" noProof="0"/>
        </a:p>
      </dsp:txBody>
      <dsp:txXfrm>
        <a:off x="3930253" y="739512"/>
        <a:ext cx="1650206" cy="316445"/>
      </dsp:txXfrm>
    </dsp:sp>
    <dsp:sp modelId="{E68FC253-B1B0-5146-9948-7A70823AF00D}">
      <dsp:nvSpPr>
        <dsp:cNvPr id="0" name=""/>
        <dsp:cNvSpPr/>
      </dsp:nvSpPr>
      <dsp:spPr>
        <a:xfrm>
          <a:off x="2333569" y="1498982"/>
          <a:ext cx="1833562" cy="949337"/>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415" tIns="18415" rIns="18415" bIns="133962" numCol="1" spcCol="1270" anchor="ctr" anchorCtr="0">
          <a:noAutofit/>
        </a:bodyPr>
        <a:lstStyle/>
        <a:p>
          <a:pPr lvl="0" algn="ctr" defTabSz="1289050">
            <a:lnSpc>
              <a:spcPct val="90000"/>
            </a:lnSpc>
            <a:spcBef>
              <a:spcPct val="0"/>
            </a:spcBef>
            <a:spcAft>
              <a:spcPct val="35000"/>
            </a:spcAft>
          </a:pPr>
          <a:r>
            <a:rPr lang="pt-BR" sz="2900" kern="1200" noProof="0" dirty="0" smtClean="0"/>
            <a:t>Maquiavel</a:t>
          </a:r>
          <a:endParaRPr lang="pt-BR" sz="2900" kern="1200" noProof="0" dirty="0"/>
        </a:p>
      </dsp:txBody>
      <dsp:txXfrm>
        <a:off x="2333569" y="1498982"/>
        <a:ext cx="1833562" cy="949337"/>
      </dsp:txXfrm>
    </dsp:sp>
    <dsp:sp modelId="{4DB7DB4B-0247-3E40-9A75-684D83B35117}">
      <dsp:nvSpPr>
        <dsp:cNvPr id="0" name=""/>
        <dsp:cNvSpPr/>
      </dsp:nvSpPr>
      <dsp:spPr>
        <a:xfrm>
          <a:off x="2700281" y="2237355"/>
          <a:ext cx="1650206" cy="31644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0800" tIns="12700" rIns="50800" bIns="12700" numCol="1" spcCol="1270" anchor="ctr" anchorCtr="0">
          <a:noAutofit/>
        </a:bodyPr>
        <a:lstStyle/>
        <a:p>
          <a:pPr lvl="0" algn="r" defTabSz="889000">
            <a:lnSpc>
              <a:spcPct val="90000"/>
            </a:lnSpc>
            <a:spcBef>
              <a:spcPct val="0"/>
            </a:spcBef>
            <a:spcAft>
              <a:spcPct val="35000"/>
            </a:spcAft>
          </a:pPr>
          <a:r>
            <a:rPr lang="pt-BR" sz="2000" kern="1200" noProof="0" smtClean="0"/>
            <a:t>Século XVI</a:t>
          </a:r>
          <a:endParaRPr lang="pt-BR" sz="2000" kern="1200" noProof="0"/>
        </a:p>
      </dsp:txBody>
      <dsp:txXfrm>
        <a:off x="2700281" y="2237355"/>
        <a:ext cx="1650206" cy="316445"/>
      </dsp:txXfrm>
    </dsp:sp>
    <dsp:sp modelId="{083D87B3-E773-8F4B-88A7-B6C812A7B001}">
      <dsp:nvSpPr>
        <dsp:cNvPr id="0" name=""/>
        <dsp:cNvSpPr/>
      </dsp:nvSpPr>
      <dsp:spPr>
        <a:xfrm>
          <a:off x="4793512" y="1498982"/>
          <a:ext cx="1833562" cy="949337"/>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415" tIns="18415" rIns="18415" bIns="133962" numCol="1" spcCol="1270" anchor="ctr" anchorCtr="0">
          <a:noAutofit/>
        </a:bodyPr>
        <a:lstStyle/>
        <a:p>
          <a:pPr lvl="0" algn="ctr" defTabSz="1289050">
            <a:lnSpc>
              <a:spcPct val="90000"/>
            </a:lnSpc>
            <a:spcBef>
              <a:spcPct val="0"/>
            </a:spcBef>
            <a:spcAft>
              <a:spcPct val="35000"/>
            </a:spcAft>
          </a:pPr>
          <a:r>
            <a:rPr lang="pt-BR" sz="2900" kern="1200" noProof="0" smtClean="0"/>
            <a:t>Hobbes</a:t>
          </a:r>
          <a:endParaRPr lang="pt-BR" sz="2900" kern="1200" noProof="0"/>
        </a:p>
      </dsp:txBody>
      <dsp:txXfrm>
        <a:off x="4793512" y="1498982"/>
        <a:ext cx="1833562" cy="949337"/>
      </dsp:txXfrm>
    </dsp:sp>
    <dsp:sp modelId="{66CBA237-9CA2-F94B-BE12-78FC5EC89004}">
      <dsp:nvSpPr>
        <dsp:cNvPr id="0" name=""/>
        <dsp:cNvSpPr/>
      </dsp:nvSpPr>
      <dsp:spPr>
        <a:xfrm>
          <a:off x="5160224" y="2237355"/>
          <a:ext cx="1650206" cy="31644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0800" tIns="12700" rIns="50800" bIns="12700" numCol="1" spcCol="1270" anchor="ctr" anchorCtr="0">
          <a:noAutofit/>
        </a:bodyPr>
        <a:lstStyle/>
        <a:p>
          <a:pPr lvl="0" algn="r" defTabSz="889000">
            <a:lnSpc>
              <a:spcPct val="90000"/>
            </a:lnSpc>
            <a:spcBef>
              <a:spcPct val="0"/>
            </a:spcBef>
            <a:spcAft>
              <a:spcPct val="35000"/>
            </a:spcAft>
          </a:pPr>
          <a:r>
            <a:rPr lang="pt-BR" sz="2000" kern="1200" noProof="0" smtClean="0"/>
            <a:t>Século XVII </a:t>
          </a:r>
          <a:endParaRPr lang="pt-BR" sz="2000" kern="1200" noProof="0"/>
        </a:p>
      </dsp:txBody>
      <dsp:txXfrm>
        <a:off x="5160224" y="2237355"/>
        <a:ext cx="1650206" cy="3164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9D6571-D197-4640-BF03-E68B9AAD31CF}">
      <dsp:nvSpPr>
        <dsp:cNvPr id="0" name=""/>
        <dsp:cNvSpPr/>
      </dsp:nvSpPr>
      <dsp:spPr>
        <a:xfrm>
          <a:off x="4470863" y="1538665"/>
          <a:ext cx="3198192" cy="805558"/>
        </a:xfrm>
        <a:custGeom>
          <a:avLst/>
          <a:gdLst/>
          <a:ahLst/>
          <a:cxnLst/>
          <a:rect l="0" t="0" r="0" b="0"/>
          <a:pathLst>
            <a:path>
              <a:moveTo>
                <a:pt x="0" y="0"/>
              </a:moveTo>
              <a:lnTo>
                <a:pt x="0" y="561192"/>
              </a:lnTo>
              <a:lnTo>
                <a:pt x="3198192" y="561192"/>
              </a:lnTo>
              <a:lnTo>
                <a:pt x="3198192" y="805558"/>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8B038C-F152-3F4C-98F1-2F2F5A21E158}">
      <dsp:nvSpPr>
        <dsp:cNvPr id="0" name=""/>
        <dsp:cNvSpPr/>
      </dsp:nvSpPr>
      <dsp:spPr>
        <a:xfrm>
          <a:off x="4425143" y="1538665"/>
          <a:ext cx="91440" cy="805558"/>
        </a:xfrm>
        <a:custGeom>
          <a:avLst/>
          <a:gdLst/>
          <a:ahLst/>
          <a:cxnLst/>
          <a:rect l="0" t="0" r="0" b="0"/>
          <a:pathLst>
            <a:path>
              <a:moveTo>
                <a:pt x="45720" y="0"/>
              </a:moveTo>
              <a:lnTo>
                <a:pt x="45720" y="561192"/>
              </a:lnTo>
              <a:lnTo>
                <a:pt x="121330" y="561192"/>
              </a:lnTo>
              <a:lnTo>
                <a:pt x="121330" y="805558"/>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208A86-BDF4-694A-A8C5-D5E1256E08BD}">
      <dsp:nvSpPr>
        <dsp:cNvPr id="0" name=""/>
        <dsp:cNvSpPr/>
      </dsp:nvSpPr>
      <dsp:spPr>
        <a:xfrm>
          <a:off x="1449417" y="1538665"/>
          <a:ext cx="3021445" cy="805558"/>
        </a:xfrm>
        <a:custGeom>
          <a:avLst/>
          <a:gdLst/>
          <a:ahLst/>
          <a:cxnLst/>
          <a:rect l="0" t="0" r="0" b="0"/>
          <a:pathLst>
            <a:path>
              <a:moveTo>
                <a:pt x="3021445" y="0"/>
              </a:moveTo>
              <a:lnTo>
                <a:pt x="3021445" y="561192"/>
              </a:lnTo>
              <a:lnTo>
                <a:pt x="0" y="561192"/>
              </a:lnTo>
              <a:lnTo>
                <a:pt x="0" y="805558"/>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BF413C-D604-1244-83B4-A1DE08ED5925}">
      <dsp:nvSpPr>
        <dsp:cNvPr id="0" name=""/>
        <dsp:cNvSpPr/>
      </dsp:nvSpPr>
      <dsp:spPr>
        <a:xfrm>
          <a:off x="3459493" y="892302"/>
          <a:ext cx="2022739" cy="646363"/>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47784" numCol="1" spcCol="1270" anchor="ctr" anchorCtr="0">
          <a:noAutofit/>
        </a:bodyPr>
        <a:lstStyle/>
        <a:p>
          <a:pPr lvl="0" algn="ctr" defTabSz="1244600">
            <a:lnSpc>
              <a:spcPct val="90000"/>
            </a:lnSpc>
            <a:spcBef>
              <a:spcPct val="0"/>
            </a:spcBef>
            <a:spcAft>
              <a:spcPct val="35000"/>
            </a:spcAft>
          </a:pPr>
          <a:r>
            <a:rPr lang="en-US" sz="2800" kern="1200" dirty="0" smtClean="0"/>
            <a:t>E. Carr </a:t>
          </a:r>
        </a:p>
      </dsp:txBody>
      <dsp:txXfrm>
        <a:off x="3459493" y="892302"/>
        <a:ext cx="2022739" cy="646363"/>
      </dsp:txXfrm>
    </dsp:sp>
    <dsp:sp modelId="{536F01F4-C83A-4B42-9630-C5AE781FF344}">
      <dsp:nvSpPr>
        <dsp:cNvPr id="0" name=""/>
        <dsp:cNvSpPr/>
      </dsp:nvSpPr>
      <dsp:spPr>
        <a:xfrm>
          <a:off x="3864041" y="1506396"/>
          <a:ext cx="1820465" cy="34909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8420" tIns="14605" rIns="58420" bIns="14605" numCol="1" spcCol="1270" anchor="ctr" anchorCtr="0">
          <a:noAutofit/>
        </a:bodyPr>
        <a:lstStyle/>
        <a:p>
          <a:pPr lvl="0" algn="r" defTabSz="1022350">
            <a:lnSpc>
              <a:spcPct val="90000"/>
            </a:lnSpc>
            <a:spcBef>
              <a:spcPct val="0"/>
            </a:spcBef>
            <a:spcAft>
              <a:spcPct val="35000"/>
            </a:spcAft>
          </a:pPr>
          <a:r>
            <a:rPr lang="en-US" sz="2300" kern="1200" dirty="0" smtClean="0"/>
            <a:t>1939</a:t>
          </a:r>
          <a:endParaRPr lang="en-US" sz="2300" kern="1200" dirty="0"/>
        </a:p>
      </dsp:txBody>
      <dsp:txXfrm>
        <a:off x="3864041" y="1506396"/>
        <a:ext cx="1820465" cy="349094"/>
      </dsp:txXfrm>
    </dsp:sp>
    <dsp:sp modelId="{C8E4777E-DAD6-4643-B012-6B94800F0E57}">
      <dsp:nvSpPr>
        <dsp:cNvPr id="0" name=""/>
        <dsp:cNvSpPr/>
      </dsp:nvSpPr>
      <dsp:spPr>
        <a:xfrm>
          <a:off x="94515" y="2344224"/>
          <a:ext cx="2709803" cy="1047284"/>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47784" numCol="1" spcCol="1270" anchor="ctr" anchorCtr="0">
          <a:noAutofit/>
        </a:bodyPr>
        <a:lstStyle/>
        <a:p>
          <a:pPr lvl="0" algn="ctr" defTabSz="1244600">
            <a:lnSpc>
              <a:spcPct val="90000"/>
            </a:lnSpc>
            <a:spcBef>
              <a:spcPct val="0"/>
            </a:spcBef>
            <a:spcAft>
              <a:spcPct val="35000"/>
            </a:spcAft>
          </a:pPr>
          <a:r>
            <a:rPr lang="en-US" sz="2800" kern="1200" dirty="0" smtClean="0"/>
            <a:t>H. Morgenthau</a:t>
          </a:r>
        </a:p>
      </dsp:txBody>
      <dsp:txXfrm>
        <a:off x="94515" y="2344224"/>
        <a:ext cx="2709803" cy="1047284"/>
      </dsp:txXfrm>
    </dsp:sp>
    <dsp:sp modelId="{0052D1B4-9F15-A54F-87D0-30D02413F1B5}">
      <dsp:nvSpPr>
        <dsp:cNvPr id="0" name=""/>
        <dsp:cNvSpPr/>
      </dsp:nvSpPr>
      <dsp:spPr>
        <a:xfrm>
          <a:off x="842595" y="3158779"/>
          <a:ext cx="1820465" cy="34909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8420" tIns="14605" rIns="58420" bIns="14605" numCol="1" spcCol="1270" anchor="ctr" anchorCtr="0">
          <a:noAutofit/>
        </a:bodyPr>
        <a:lstStyle/>
        <a:p>
          <a:pPr lvl="0" algn="r" defTabSz="1022350">
            <a:lnSpc>
              <a:spcPct val="90000"/>
            </a:lnSpc>
            <a:spcBef>
              <a:spcPct val="0"/>
            </a:spcBef>
            <a:spcAft>
              <a:spcPct val="35000"/>
            </a:spcAft>
          </a:pPr>
          <a:r>
            <a:rPr lang="en-US" sz="2300" kern="1200" dirty="0" smtClean="0"/>
            <a:t>1948</a:t>
          </a:r>
          <a:endParaRPr lang="en-US" sz="2300" kern="1200" dirty="0"/>
        </a:p>
      </dsp:txBody>
      <dsp:txXfrm>
        <a:off x="842595" y="3158779"/>
        <a:ext cx="1820465" cy="349094"/>
      </dsp:txXfrm>
    </dsp:sp>
    <dsp:sp modelId="{28178926-7875-1346-974B-94CDDA1299C5}">
      <dsp:nvSpPr>
        <dsp:cNvPr id="0" name=""/>
        <dsp:cNvSpPr/>
      </dsp:nvSpPr>
      <dsp:spPr>
        <a:xfrm>
          <a:off x="3293052" y="2344224"/>
          <a:ext cx="2506841" cy="1047284"/>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47784" numCol="1" spcCol="1270" anchor="ctr" anchorCtr="0">
          <a:noAutofit/>
        </a:bodyPr>
        <a:lstStyle/>
        <a:p>
          <a:pPr lvl="0" algn="ctr" defTabSz="1244600">
            <a:lnSpc>
              <a:spcPct val="90000"/>
            </a:lnSpc>
            <a:spcBef>
              <a:spcPct val="0"/>
            </a:spcBef>
            <a:spcAft>
              <a:spcPct val="35000"/>
            </a:spcAft>
          </a:pPr>
          <a:r>
            <a:rPr lang="en-US" sz="2800" kern="1200" dirty="0" smtClean="0"/>
            <a:t>K. Waltz</a:t>
          </a:r>
        </a:p>
      </dsp:txBody>
      <dsp:txXfrm>
        <a:off x="3293052" y="2344224"/>
        <a:ext cx="2506841" cy="1047284"/>
      </dsp:txXfrm>
    </dsp:sp>
    <dsp:sp modelId="{AB3566F0-8001-244F-AC5B-3F89BB1017D1}">
      <dsp:nvSpPr>
        <dsp:cNvPr id="0" name=""/>
        <dsp:cNvSpPr/>
      </dsp:nvSpPr>
      <dsp:spPr>
        <a:xfrm>
          <a:off x="3939651" y="3158779"/>
          <a:ext cx="1820465" cy="34909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13335" rIns="53340" bIns="13335" numCol="1" spcCol="1270" anchor="ctr" anchorCtr="0">
          <a:noAutofit/>
        </a:bodyPr>
        <a:lstStyle/>
        <a:p>
          <a:pPr lvl="0" algn="r" defTabSz="933450">
            <a:lnSpc>
              <a:spcPct val="90000"/>
            </a:lnSpc>
            <a:spcBef>
              <a:spcPct val="0"/>
            </a:spcBef>
            <a:spcAft>
              <a:spcPct val="35000"/>
            </a:spcAft>
          </a:pPr>
          <a:r>
            <a:rPr lang="en-US" sz="2100" kern="1200" dirty="0" smtClean="0"/>
            <a:t>1959 e 1979</a:t>
          </a:r>
          <a:endParaRPr lang="en-US" sz="2100" kern="1200" dirty="0"/>
        </a:p>
      </dsp:txBody>
      <dsp:txXfrm>
        <a:off x="3939651" y="3158779"/>
        <a:ext cx="1820465" cy="349094"/>
      </dsp:txXfrm>
    </dsp:sp>
    <dsp:sp modelId="{1FDA1AA5-6BFB-2741-B106-84DBE39EA5B7}">
      <dsp:nvSpPr>
        <dsp:cNvPr id="0" name=""/>
        <dsp:cNvSpPr/>
      </dsp:nvSpPr>
      <dsp:spPr>
        <a:xfrm>
          <a:off x="6288626" y="2344224"/>
          <a:ext cx="2760857" cy="1047284"/>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47784" numCol="1" spcCol="1270" anchor="ctr" anchorCtr="0">
          <a:noAutofit/>
        </a:bodyPr>
        <a:lstStyle/>
        <a:p>
          <a:pPr lvl="0" algn="ctr" defTabSz="1244600">
            <a:lnSpc>
              <a:spcPct val="90000"/>
            </a:lnSpc>
            <a:spcBef>
              <a:spcPct val="0"/>
            </a:spcBef>
            <a:spcAft>
              <a:spcPct val="35000"/>
            </a:spcAft>
          </a:pPr>
          <a:r>
            <a:rPr lang="en-US" sz="2800" kern="1200" dirty="0" smtClean="0"/>
            <a:t>J. Mearsheimer</a:t>
          </a:r>
        </a:p>
      </dsp:txBody>
      <dsp:txXfrm>
        <a:off x="6288626" y="2344224"/>
        <a:ext cx="2760857" cy="1047284"/>
      </dsp:txXfrm>
    </dsp:sp>
    <dsp:sp modelId="{45505169-BD67-3843-991D-6BCC1915ADEE}">
      <dsp:nvSpPr>
        <dsp:cNvPr id="0" name=""/>
        <dsp:cNvSpPr/>
      </dsp:nvSpPr>
      <dsp:spPr>
        <a:xfrm>
          <a:off x="7062233" y="3158779"/>
          <a:ext cx="1820465" cy="34909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8420" tIns="14605" rIns="58420" bIns="14605" numCol="1" spcCol="1270" anchor="ctr" anchorCtr="0">
          <a:noAutofit/>
        </a:bodyPr>
        <a:lstStyle/>
        <a:p>
          <a:pPr lvl="0" algn="r" defTabSz="1022350">
            <a:lnSpc>
              <a:spcPct val="90000"/>
            </a:lnSpc>
            <a:spcBef>
              <a:spcPct val="0"/>
            </a:spcBef>
            <a:spcAft>
              <a:spcPct val="35000"/>
            </a:spcAft>
          </a:pPr>
          <a:r>
            <a:rPr lang="en-US" sz="2300" kern="1200" dirty="0" smtClean="0"/>
            <a:t>2001</a:t>
          </a:r>
          <a:endParaRPr lang="en-US" sz="2300" kern="1200" dirty="0"/>
        </a:p>
      </dsp:txBody>
      <dsp:txXfrm>
        <a:off x="7062233" y="3158779"/>
        <a:ext cx="1820465" cy="3490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D1B363-0C3D-1C42-BE55-900F11AC263E}">
      <dsp:nvSpPr>
        <dsp:cNvPr id="0" name=""/>
        <dsp:cNvSpPr/>
      </dsp:nvSpPr>
      <dsp:spPr>
        <a:xfrm>
          <a:off x="0" y="0"/>
          <a:ext cx="2818904" cy="936000"/>
        </a:xfrm>
        <a:prstGeom prst="rightArrow">
          <a:avLst/>
        </a:prstGeom>
        <a:solidFill>
          <a:schemeClr val="accent3">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CAB09F6B-82BF-2B45-BFD6-03909D7084A2}">
      <dsp:nvSpPr>
        <dsp:cNvPr id="0" name=""/>
        <dsp:cNvSpPr/>
      </dsp:nvSpPr>
      <dsp:spPr>
        <a:xfrm>
          <a:off x="227771" y="268443"/>
          <a:ext cx="2339911" cy="46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2080" rIns="0" bIns="132080" numCol="1" spcCol="1270" anchor="ctr" anchorCtr="0">
          <a:noAutofit/>
        </a:bodyPr>
        <a:lstStyle/>
        <a:p>
          <a:pPr lvl="0" algn="ctr" defTabSz="577850">
            <a:lnSpc>
              <a:spcPct val="90000"/>
            </a:lnSpc>
            <a:spcBef>
              <a:spcPct val="0"/>
            </a:spcBef>
            <a:spcAft>
              <a:spcPct val="35000"/>
            </a:spcAft>
          </a:pPr>
          <a:r>
            <a:rPr lang="pt-BR" sz="1300" kern="1200" dirty="0" smtClean="0"/>
            <a:t>Realismo </a:t>
          </a:r>
          <a:r>
            <a:rPr lang="pt-BR" sz="1300" kern="1200" noProof="0" dirty="0" smtClean="0"/>
            <a:t>Clássico</a:t>
          </a:r>
          <a:endParaRPr lang="pt-BR" sz="1300" kern="1200" noProof="0" dirty="0"/>
        </a:p>
      </dsp:txBody>
      <dsp:txXfrm>
        <a:off x="227771" y="268443"/>
        <a:ext cx="2339911" cy="468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6248D7-63B9-6E41-8B81-7873F95BEC12}">
      <dsp:nvSpPr>
        <dsp:cNvPr id="0" name=""/>
        <dsp:cNvSpPr/>
      </dsp:nvSpPr>
      <dsp:spPr>
        <a:xfrm>
          <a:off x="0" y="0"/>
          <a:ext cx="3125914" cy="936000"/>
        </a:xfrm>
        <a:prstGeom prst="rightArrow">
          <a:avLst/>
        </a:prstGeom>
        <a:solidFill>
          <a:schemeClr val="accent3">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C6364337-1160-D545-9D78-DE2F2561AA0A}">
      <dsp:nvSpPr>
        <dsp:cNvPr id="0" name=""/>
        <dsp:cNvSpPr/>
      </dsp:nvSpPr>
      <dsp:spPr>
        <a:xfrm>
          <a:off x="250180" y="260802"/>
          <a:ext cx="2628331" cy="46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2080" rIns="0" bIns="132080" numCol="1" spcCol="1270" anchor="ctr" anchorCtr="0">
          <a:noAutofit/>
        </a:bodyPr>
        <a:lstStyle/>
        <a:p>
          <a:pPr lvl="0" algn="ctr" defTabSz="577850">
            <a:lnSpc>
              <a:spcPct val="90000"/>
            </a:lnSpc>
            <a:spcBef>
              <a:spcPct val="0"/>
            </a:spcBef>
            <a:spcAft>
              <a:spcPct val="35000"/>
            </a:spcAft>
          </a:pPr>
          <a:r>
            <a:rPr lang="pt-BR" sz="1300" kern="1200" noProof="0" dirty="0" smtClean="0"/>
            <a:t>Realismo na filosofia política</a:t>
          </a:r>
          <a:endParaRPr lang="pt-BR" sz="1300" kern="1200" noProof="0" dirty="0"/>
        </a:p>
      </dsp:txBody>
      <dsp:txXfrm>
        <a:off x="250180" y="260802"/>
        <a:ext cx="2628331" cy="468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64A410-D6D7-9C44-AA01-A8AEC021CFE4}">
      <dsp:nvSpPr>
        <dsp:cNvPr id="0" name=""/>
        <dsp:cNvSpPr/>
      </dsp:nvSpPr>
      <dsp:spPr>
        <a:xfrm>
          <a:off x="0" y="13907"/>
          <a:ext cx="5735496" cy="1080000"/>
        </a:xfrm>
        <a:prstGeom prst="rightArrow">
          <a:avLst/>
        </a:prstGeom>
        <a:solidFill>
          <a:schemeClr val="accent3">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3496A74E-9443-CB44-AE0F-2E9879EF0F81}">
      <dsp:nvSpPr>
        <dsp:cNvPr id="0" name=""/>
        <dsp:cNvSpPr/>
      </dsp:nvSpPr>
      <dsp:spPr>
        <a:xfrm>
          <a:off x="462387" y="283908"/>
          <a:ext cx="4996154" cy="54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0" rIns="0" bIns="152400" numCol="1" spcCol="1270" anchor="ctr" anchorCtr="0">
          <a:noAutofit/>
        </a:bodyPr>
        <a:lstStyle/>
        <a:p>
          <a:pPr lvl="0" algn="ctr" defTabSz="666750">
            <a:lnSpc>
              <a:spcPct val="90000"/>
            </a:lnSpc>
            <a:spcBef>
              <a:spcPct val="0"/>
            </a:spcBef>
            <a:spcAft>
              <a:spcPct val="35000"/>
            </a:spcAft>
          </a:pPr>
          <a:r>
            <a:rPr lang="pt-BR" sz="1500" kern="1200" noProof="0" dirty="0" err="1" smtClean="0"/>
            <a:t>Neo-realismo</a:t>
          </a:r>
          <a:endParaRPr lang="pt-BR" sz="1500" kern="1200" noProof="0" dirty="0"/>
        </a:p>
      </dsp:txBody>
      <dsp:txXfrm>
        <a:off x="462387" y="283908"/>
        <a:ext cx="4996154" cy="540000"/>
      </dsp:txXfrm>
    </dsp:sp>
  </dsp:spTree>
</dsp:drawing>
</file>

<file path=ppt/diagrams/layout1.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1E134B-A028-5942-9A19-5C872E0A4EB4}" type="datetimeFigureOut">
              <a:rPr lang="pt-BR" smtClean="0"/>
              <a:t>31/05/20</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54E9AC-3541-9641-9B2F-147F13755CFE}" type="slidenum">
              <a:rPr lang="pt-BR" smtClean="0"/>
              <a:t>‹n.º›</a:t>
            </a:fld>
            <a:endParaRPr lang="pt-BR"/>
          </a:p>
        </p:txBody>
      </p:sp>
    </p:spTree>
    <p:extLst>
      <p:ext uri="{BB962C8B-B14F-4D97-AF65-F5344CB8AC3E}">
        <p14:creationId xmlns:p14="http://schemas.microsoft.com/office/powerpoint/2010/main" val="162172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x-none"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5/31/20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x-none"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5/31/20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‹n.º›</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5/31/20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x-none"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5/31/20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5/31/20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x-none"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5/31/20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x-none"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pPr/>
              <a:t>5/31/20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x-none"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pPr/>
              <a:t>5/31/20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x-none"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pPr/>
              <a:t>5/31/20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pPr/>
              <a:t>5/31/20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pPr/>
              <a:t>5/31/20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x-none"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5/31/20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x-none"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pPr/>
              <a:t>5/31/20</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pPr/>
              <a:t>‹n.º›</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diagramQuickStyle" Target="../diagrams/quickStyle2.xml"/><Relationship Id="rId20" Type="http://schemas.openxmlformats.org/officeDocument/2006/relationships/diagramColors" Target="../diagrams/colors4.xml"/><Relationship Id="rId21" Type="http://schemas.microsoft.com/office/2007/relationships/diagramDrawing" Target="../diagrams/drawing4.xml"/><Relationship Id="rId22" Type="http://schemas.openxmlformats.org/officeDocument/2006/relationships/diagramData" Target="../diagrams/data5.xml"/><Relationship Id="rId23" Type="http://schemas.openxmlformats.org/officeDocument/2006/relationships/diagramLayout" Target="../diagrams/layout5.xml"/><Relationship Id="rId24" Type="http://schemas.openxmlformats.org/officeDocument/2006/relationships/diagramQuickStyle" Target="../diagrams/quickStyle5.xml"/><Relationship Id="rId25" Type="http://schemas.openxmlformats.org/officeDocument/2006/relationships/diagramColors" Target="../diagrams/colors5.xml"/><Relationship Id="rId26" Type="http://schemas.microsoft.com/office/2007/relationships/diagramDrawing" Target="../diagrams/drawing5.xml"/><Relationship Id="rId10" Type="http://schemas.openxmlformats.org/officeDocument/2006/relationships/diagramColors" Target="../diagrams/colors2.xml"/><Relationship Id="rId11" Type="http://schemas.microsoft.com/office/2007/relationships/diagramDrawing" Target="../diagrams/drawing2.xml"/><Relationship Id="rId12" Type="http://schemas.openxmlformats.org/officeDocument/2006/relationships/diagramData" Target="../diagrams/data3.xml"/><Relationship Id="rId13" Type="http://schemas.openxmlformats.org/officeDocument/2006/relationships/diagramLayout" Target="../diagrams/layout3.xml"/><Relationship Id="rId14" Type="http://schemas.openxmlformats.org/officeDocument/2006/relationships/diagramQuickStyle" Target="../diagrams/quickStyle3.xml"/><Relationship Id="rId15" Type="http://schemas.openxmlformats.org/officeDocument/2006/relationships/diagramColors" Target="../diagrams/colors3.xml"/><Relationship Id="rId16" Type="http://schemas.microsoft.com/office/2007/relationships/diagramDrawing" Target="../diagrams/drawing3.xml"/><Relationship Id="rId17" Type="http://schemas.openxmlformats.org/officeDocument/2006/relationships/diagramData" Target="../diagrams/data4.xml"/><Relationship Id="rId18" Type="http://schemas.openxmlformats.org/officeDocument/2006/relationships/diagramLayout" Target="../diagrams/layout4.xml"/><Relationship Id="rId19" Type="http://schemas.openxmlformats.org/officeDocument/2006/relationships/diagramQuickStyle" Target="../diagrams/quickStyle4.xml"/><Relationship Id="rId1" Type="http://schemas.openxmlformats.org/officeDocument/2006/relationships/slideLayout" Target="../slideLayouts/slideLayout2.xml"/><Relationship Id="rId2" Type="http://schemas.openxmlformats.org/officeDocument/2006/relationships/diagramData" Target="../diagrams/data1.xml"/><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diagramData" Target="../diagrams/data2.xml"/><Relationship Id="rId8" Type="http://schemas.openxmlformats.org/officeDocument/2006/relationships/diagramLayout" Target="../diagrams/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027395022"/>
              </p:ext>
            </p:extLst>
          </p:nvPr>
        </p:nvGraphicFramePr>
        <p:xfrm>
          <a:off x="0" y="41873"/>
          <a:ext cx="9144000" cy="25549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extLst>
              <p:ext uri="{D42A27DB-BD31-4B8C-83A1-F6EECF244321}">
                <p14:modId xmlns:p14="http://schemas.microsoft.com/office/powerpoint/2010/main" val="486515984"/>
              </p:ext>
            </p:extLst>
          </p:nvPr>
        </p:nvGraphicFramePr>
        <p:xfrm>
          <a:off x="0" y="2323351"/>
          <a:ext cx="9144000" cy="440017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8" name="Diagram 7"/>
          <p:cNvGraphicFramePr/>
          <p:nvPr>
            <p:extLst>
              <p:ext uri="{D42A27DB-BD31-4B8C-83A1-F6EECF244321}">
                <p14:modId xmlns:p14="http://schemas.microsoft.com/office/powerpoint/2010/main" val="2321802501"/>
              </p:ext>
            </p:extLst>
          </p:nvPr>
        </p:nvGraphicFramePr>
        <p:xfrm>
          <a:off x="223280" y="3084441"/>
          <a:ext cx="2818905" cy="1004887"/>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9" name="Diagram 8"/>
          <p:cNvGraphicFramePr/>
          <p:nvPr>
            <p:extLst>
              <p:ext uri="{D42A27DB-BD31-4B8C-83A1-F6EECF244321}">
                <p14:modId xmlns:p14="http://schemas.microsoft.com/office/powerpoint/2010/main" val="2251387705"/>
              </p:ext>
            </p:extLst>
          </p:nvPr>
        </p:nvGraphicFramePr>
        <p:xfrm>
          <a:off x="181416" y="112979"/>
          <a:ext cx="3125914" cy="989605"/>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13" name="Diagram 12"/>
          <p:cNvGraphicFramePr/>
          <p:nvPr>
            <p:extLst>
              <p:ext uri="{D42A27DB-BD31-4B8C-83A1-F6EECF244321}">
                <p14:modId xmlns:p14="http://schemas.microsoft.com/office/powerpoint/2010/main" val="4217099715"/>
              </p:ext>
            </p:extLst>
          </p:nvPr>
        </p:nvGraphicFramePr>
        <p:xfrm>
          <a:off x="3307330" y="5792053"/>
          <a:ext cx="5735496" cy="1107816"/>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spTree>
    <p:extLst>
      <p:ext uri="{BB962C8B-B14F-4D97-AF65-F5344CB8AC3E}">
        <p14:creationId xmlns:p14="http://schemas.microsoft.com/office/powerpoint/2010/main" val="202203578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800" dirty="0" smtClean="0">
                <a:latin typeface="Cambria"/>
                <a:cs typeface="Cambria"/>
              </a:rPr>
              <a:t>Realismo Ofensivo – Mearsheimer IX</a:t>
            </a:r>
            <a:endParaRPr lang="pt-BR" sz="3800" dirty="0">
              <a:latin typeface="Cambria"/>
              <a:cs typeface="Cambria"/>
            </a:endParaRPr>
          </a:p>
        </p:txBody>
      </p:sp>
      <p:sp>
        <p:nvSpPr>
          <p:cNvPr id="3" name="Content Placeholder 2"/>
          <p:cNvSpPr>
            <a:spLocks noGrp="1"/>
          </p:cNvSpPr>
          <p:nvPr>
            <p:ph idx="1"/>
          </p:nvPr>
        </p:nvSpPr>
        <p:spPr>
          <a:xfrm>
            <a:off x="549275" y="1214238"/>
            <a:ext cx="8042276" cy="5261695"/>
          </a:xfrm>
        </p:spPr>
        <p:txBody>
          <a:bodyPr>
            <a:normAutofit lnSpcReduction="10000"/>
          </a:bodyPr>
          <a:lstStyle/>
          <a:p>
            <a:pPr marL="0" indent="0" algn="ctr">
              <a:buNone/>
            </a:pPr>
            <a:r>
              <a:rPr lang="pt-BR" b="1" dirty="0">
                <a:solidFill>
                  <a:srgbClr val="000000"/>
                </a:solidFill>
                <a:latin typeface="Cambria"/>
                <a:cs typeface="Cambria"/>
              </a:rPr>
              <a:t>As estratégias das GPs</a:t>
            </a:r>
          </a:p>
          <a:p>
            <a:pPr algn="just"/>
            <a:r>
              <a:rPr lang="pt-BR" dirty="0" smtClean="0">
                <a:solidFill>
                  <a:srgbClr val="000000"/>
                </a:solidFill>
                <a:latin typeface="Cambria"/>
                <a:cs typeface="Cambria"/>
              </a:rPr>
              <a:t>“</a:t>
            </a:r>
            <a:r>
              <a:rPr lang="pt-BR" i="1" dirty="0">
                <a:solidFill>
                  <a:srgbClr val="FF0000"/>
                </a:solidFill>
                <a:latin typeface="Cambria"/>
                <a:cs typeface="Cambria"/>
              </a:rPr>
              <a:t>Buck </a:t>
            </a:r>
            <a:r>
              <a:rPr lang="pt-BR" i="1" dirty="0" err="1">
                <a:solidFill>
                  <a:srgbClr val="FF0000"/>
                </a:solidFill>
                <a:latin typeface="Cambria"/>
                <a:cs typeface="Cambria"/>
              </a:rPr>
              <a:t>passing</a:t>
            </a:r>
            <a:r>
              <a:rPr lang="pt-BR" dirty="0">
                <a:solidFill>
                  <a:srgbClr val="000000"/>
                </a:solidFill>
                <a:latin typeface="Cambria"/>
                <a:cs typeface="Cambria"/>
              </a:rPr>
              <a:t>” significa não agir e passar o custo da ação para um aliado. </a:t>
            </a:r>
            <a:endParaRPr lang="pt-BR" dirty="0" smtClean="0">
              <a:solidFill>
                <a:srgbClr val="000000"/>
              </a:solidFill>
              <a:latin typeface="Cambria"/>
              <a:cs typeface="Cambria"/>
            </a:endParaRPr>
          </a:p>
          <a:p>
            <a:pPr marL="457200" indent="-457200" algn="just">
              <a:buFont typeface="+mj-lt"/>
              <a:buAutoNum type="arabicPeriod"/>
            </a:pPr>
            <a:r>
              <a:rPr lang="pt-BR" dirty="0" smtClean="0">
                <a:solidFill>
                  <a:srgbClr val="000000"/>
                </a:solidFill>
                <a:latin typeface="Cambria"/>
                <a:cs typeface="Cambria"/>
              </a:rPr>
              <a:t>Manter boas relações diplomática com os rivais regionais. </a:t>
            </a:r>
          </a:p>
          <a:p>
            <a:pPr marL="457200" indent="-457200" algn="just">
              <a:buFont typeface="+mj-lt"/>
              <a:buAutoNum type="arabicPeriod"/>
            </a:pPr>
            <a:r>
              <a:rPr lang="pt-BR" dirty="0" smtClean="0">
                <a:solidFill>
                  <a:srgbClr val="000000"/>
                </a:solidFill>
                <a:latin typeface="Cambria"/>
                <a:cs typeface="Cambria"/>
              </a:rPr>
              <a:t>Repassar recursos adicionais para o </a:t>
            </a:r>
            <a:r>
              <a:rPr lang="pt-BR" i="1" dirty="0" err="1" smtClean="0">
                <a:solidFill>
                  <a:srgbClr val="000000"/>
                </a:solidFill>
                <a:latin typeface="Cambria"/>
                <a:cs typeface="Cambria"/>
              </a:rPr>
              <a:t>buck-catcher</a:t>
            </a:r>
            <a:r>
              <a:rPr lang="pt-BR" i="1" dirty="0" smtClean="0">
                <a:solidFill>
                  <a:srgbClr val="000000"/>
                </a:solidFill>
                <a:latin typeface="Cambria"/>
                <a:cs typeface="Cambria"/>
              </a:rPr>
              <a:t> </a:t>
            </a:r>
            <a:r>
              <a:rPr lang="pt-BR" dirty="0" smtClean="0">
                <a:solidFill>
                  <a:srgbClr val="000000"/>
                </a:solidFill>
                <a:latin typeface="Cambria"/>
                <a:cs typeface="Cambria"/>
              </a:rPr>
              <a:t>entrar em conflito direto com a GP revisionista.</a:t>
            </a:r>
          </a:p>
          <a:p>
            <a:pPr marL="0" indent="0" algn="just">
              <a:buNone/>
            </a:pPr>
            <a:r>
              <a:rPr lang="pt-BR" dirty="0" smtClean="0">
                <a:solidFill>
                  <a:srgbClr val="000000"/>
                </a:solidFill>
                <a:latin typeface="Cambria"/>
                <a:cs typeface="Cambria"/>
              </a:rPr>
              <a:t>(EUA com Ucrânia)</a:t>
            </a:r>
          </a:p>
          <a:p>
            <a:pPr algn="just"/>
            <a:r>
              <a:rPr lang="pt-BR" dirty="0" smtClean="0">
                <a:solidFill>
                  <a:srgbClr val="000000"/>
                </a:solidFill>
                <a:latin typeface="Cambria"/>
                <a:cs typeface="Cambria"/>
              </a:rPr>
              <a:t>“</a:t>
            </a:r>
            <a:r>
              <a:rPr lang="pt-BR" i="1" dirty="0">
                <a:solidFill>
                  <a:srgbClr val="FF0000"/>
                </a:solidFill>
                <a:latin typeface="Cambria"/>
                <a:cs typeface="Cambria"/>
              </a:rPr>
              <a:t>B</a:t>
            </a:r>
            <a:r>
              <a:rPr lang="pt-BR" i="1" dirty="0" smtClean="0">
                <a:solidFill>
                  <a:srgbClr val="FF0000"/>
                </a:solidFill>
                <a:latin typeface="Cambria"/>
                <a:cs typeface="Cambria"/>
              </a:rPr>
              <a:t>andwagoning</a:t>
            </a:r>
            <a:r>
              <a:rPr lang="pt-BR" dirty="0" smtClean="0">
                <a:solidFill>
                  <a:srgbClr val="000000"/>
                </a:solidFill>
                <a:latin typeface="Cambria"/>
                <a:cs typeface="Cambria"/>
              </a:rPr>
              <a:t>” buscar que rivais regionais da potência regional sigam a GP.</a:t>
            </a:r>
            <a:endParaRPr lang="pt-BR" dirty="0">
              <a:solidFill>
                <a:srgbClr val="000000"/>
              </a:solidFill>
              <a:latin typeface="Cambria"/>
              <a:cs typeface="Cambria"/>
            </a:endParaRPr>
          </a:p>
          <a:p>
            <a:pPr marL="0" indent="0">
              <a:buNone/>
            </a:pPr>
            <a:r>
              <a:rPr lang="pt-BR" dirty="0" smtClean="0">
                <a:solidFill>
                  <a:schemeClr val="tx1"/>
                </a:solidFill>
                <a:latin typeface="Cambria"/>
                <a:cs typeface="Cambria"/>
              </a:rPr>
              <a:t>(EUA com Coréia do Sul e Japão)</a:t>
            </a:r>
            <a:endParaRPr lang="pt-BR" dirty="0">
              <a:solidFill>
                <a:schemeClr val="tx1"/>
              </a:solidFill>
              <a:latin typeface="Cambria"/>
              <a:cs typeface="Cambria"/>
            </a:endParaRPr>
          </a:p>
        </p:txBody>
      </p:sp>
    </p:spTree>
    <p:extLst>
      <p:ext uri="{BB962C8B-B14F-4D97-AF65-F5344CB8AC3E}">
        <p14:creationId xmlns:p14="http://schemas.microsoft.com/office/powerpoint/2010/main" val="2331918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800" dirty="0" smtClean="0">
                <a:latin typeface="Cambria"/>
                <a:cs typeface="Cambria"/>
              </a:rPr>
              <a:t>Realismo Ofensivo – Mearsheimer </a:t>
            </a:r>
            <a:r>
              <a:rPr lang="pt-BR" sz="3800" dirty="0" err="1">
                <a:latin typeface="Cambria"/>
                <a:cs typeface="Cambria"/>
              </a:rPr>
              <a:t>X</a:t>
            </a:r>
            <a:endParaRPr lang="pt-BR" sz="3800" dirty="0">
              <a:latin typeface="Cambria"/>
              <a:cs typeface="Cambria"/>
            </a:endParaRPr>
          </a:p>
        </p:txBody>
      </p:sp>
      <p:sp>
        <p:nvSpPr>
          <p:cNvPr id="3" name="Content Placeholder 2"/>
          <p:cNvSpPr>
            <a:spLocks noGrp="1"/>
          </p:cNvSpPr>
          <p:nvPr>
            <p:ph idx="1"/>
          </p:nvPr>
        </p:nvSpPr>
        <p:spPr>
          <a:xfrm>
            <a:off x="549275" y="1353805"/>
            <a:ext cx="8042276" cy="5122128"/>
          </a:xfrm>
        </p:spPr>
        <p:txBody>
          <a:bodyPr>
            <a:normAutofit/>
          </a:bodyPr>
          <a:lstStyle/>
          <a:p>
            <a:pPr marL="0" indent="0" algn="ctr">
              <a:buNone/>
            </a:pPr>
            <a:r>
              <a:rPr lang="pt-BR" b="1" dirty="0">
                <a:solidFill>
                  <a:srgbClr val="000000"/>
                </a:solidFill>
                <a:latin typeface="Cambria"/>
                <a:cs typeface="Cambria"/>
              </a:rPr>
              <a:t>As estratégias das </a:t>
            </a:r>
            <a:r>
              <a:rPr lang="pt-BR" b="1" dirty="0" smtClean="0">
                <a:solidFill>
                  <a:srgbClr val="000000"/>
                </a:solidFill>
                <a:latin typeface="Cambria"/>
                <a:cs typeface="Cambria"/>
              </a:rPr>
              <a:t>GPs</a:t>
            </a:r>
            <a:endParaRPr lang="pt-BR" dirty="0" smtClean="0">
              <a:solidFill>
                <a:schemeClr val="tx1"/>
              </a:solidFill>
              <a:latin typeface="Cambria"/>
              <a:cs typeface="Cambria"/>
            </a:endParaRPr>
          </a:p>
          <a:p>
            <a:pPr algn="just"/>
            <a:r>
              <a:rPr lang="pt-BR" dirty="0" smtClean="0">
                <a:solidFill>
                  <a:schemeClr val="tx1"/>
                </a:solidFill>
                <a:latin typeface="Cambria"/>
                <a:cs typeface="Cambria"/>
              </a:rPr>
              <a:t>As GPs usam as seguintes estratégias gerais para acumular poder:</a:t>
            </a:r>
          </a:p>
          <a:p>
            <a:pPr marL="457200" indent="-457200" algn="just">
              <a:buAutoNum type="arabicParenR"/>
            </a:pPr>
            <a:r>
              <a:rPr lang="pt-BR" dirty="0" smtClean="0">
                <a:solidFill>
                  <a:schemeClr val="tx1"/>
                </a:solidFill>
                <a:latin typeface="Cambria"/>
                <a:cs typeface="Cambria"/>
              </a:rPr>
              <a:t>Guerra de conquista</a:t>
            </a:r>
          </a:p>
          <a:p>
            <a:pPr marL="457200" indent="-457200" algn="just">
              <a:buAutoNum type="arabicParenR"/>
            </a:pPr>
            <a:r>
              <a:rPr lang="pt-BR" i="1" dirty="0" err="1" smtClean="0">
                <a:solidFill>
                  <a:schemeClr val="tx1"/>
                </a:solidFill>
                <a:latin typeface="Cambria"/>
                <a:cs typeface="Cambria"/>
              </a:rPr>
              <a:t>Blackmailing</a:t>
            </a:r>
            <a:r>
              <a:rPr lang="pt-BR" dirty="0" smtClean="0">
                <a:solidFill>
                  <a:schemeClr val="tx1"/>
                </a:solidFill>
                <a:latin typeface="Cambria"/>
                <a:cs typeface="Cambria"/>
              </a:rPr>
              <a:t> – ameaças coercitivas e intimidação</a:t>
            </a:r>
          </a:p>
          <a:p>
            <a:pPr marL="457200" indent="-457200" algn="just">
              <a:buAutoNum type="arabicParenR"/>
            </a:pPr>
            <a:r>
              <a:rPr lang="pt-BR" i="1" dirty="0" err="1" smtClean="0">
                <a:solidFill>
                  <a:schemeClr val="tx1"/>
                </a:solidFill>
                <a:latin typeface="Cambria"/>
                <a:cs typeface="Cambria"/>
              </a:rPr>
              <a:t>Bait</a:t>
            </a:r>
            <a:r>
              <a:rPr lang="pt-BR" i="1" dirty="0" smtClean="0">
                <a:solidFill>
                  <a:schemeClr val="tx1"/>
                </a:solidFill>
                <a:latin typeface="Cambria"/>
                <a:cs typeface="Cambria"/>
              </a:rPr>
              <a:t> and </a:t>
            </a:r>
            <a:r>
              <a:rPr lang="pt-BR" i="1" dirty="0" err="1" smtClean="0">
                <a:solidFill>
                  <a:schemeClr val="tx1"/>
                </a:solidFill>
                <a:latin typeface="Cambria"/>
                <a:cs typeface="Cambria"/>
              </a:rPr>
              <a:t>bleed</a:t>
            </a:r>
            <a:r>
              <a:rPr lang="pt-BR" i="1" dirty="0" smtClean="0">
                <a:solidFill>
                  <a:schemeClr val="tx1"/>
                </a:solidFill>
                <a:latin typeface="Cambria"/>
                <a:cs typeface="Cambria"/>
              </a:rPr>
              <a:t> </a:t>
            </a:r>
            <a:r>
              <a:rPr lang="pt-BR" dirty="0" smtClean="0">
                <a:solidFill>
                  <a:schemeClr val="tx1"/>
                </a:solidFill>
                <a:latin typeface="Cambria"/>
                <a:cs typeface="Cambria"/>
              </a:rPr>
              <a:t>– força dois rivais a lutarem entre si</a:t>
            </a:r>
          </a:p>
          <a:p>
            <a:pPr marL="457200" indent="-457200" algn="just">
              <a:buAutoNum type="arabicParenR"/>
            </a:pPr>
            <a:r>
              <a:rPr lang="pt-BR" i="1" dirty="0" err="1" smtClean="0">
                <a:solidFill>
                  <a:schemeClr val="tx1"/>
                </a:solidFill>
                <a:latin typeface="Cambria"/>
                <a:cs typeface="Cambria"/>
              </a:rPr>
              <a:t>Bloodletting</a:t>
            </a:r>
            <a:r>
              <a:rPr lang="pt-BR" dirty="0" smtClean="0">
                <a:solidFill>
                  <a:schemeClr val="tx1"/>
                </a:solidFill>
                <a:latin typeface="Cambria"/>
                <a:cs typeface="Cambria"/>
              </a:rPr>
              <a:t> – contribuir para que a guerra do rival seja longa e custosa</a:t>
            </a:r>
            <a:endParaRPr lang="pt-BR" dirty="0">
              <a:solidFill>
                <a:srgbClr val="000000"/>
              </a:solidFill>
              <a:latin typeface="Cambria"/>
              <a:cs typeface="Cambria"/>
            </a:endParaRPr>
          </a:p>
        </p:txBody>
      </p:sp>
    </p:spTree>
    <p:extLst>
      <p:ext uri="{BB962C8B-B14F-4D97-AF65-F5344CB8AC3E}">
        <p14:creationId xmlns:p14="http://schemas.microsoft.com/office/powerpoint/2010/main" val="2094024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700" dirty="0" smtClean="0">
                <a:latin typeface="Cambria"/>
                <a:cs typeface="Cambria"/>
              </a:rPr>
              <a:t>Realismo Ofensivo – Mearsheimer XI</a:t>
            </a:r>
            <a:endParaRPr lang="pt-BR" sz="3700" dirty="0">
              <a:latin typeface="Cambria"/>
              <a:cs typeface="Cambria"/>
            </a:endParaRPr>
          </a:p>
        </p:txBody>
      </p:sp>
      <p:sp>
        <p:nvSpPr>
          <p:cNvPr id="3" name="Content Placeholder 2"/>
          <p:cNvSpPr>
            <a:spLocks noGrp="1"/>
          </p:cNvSpPr>
          <p:nvPr>
            <p:ph idx="1"/>
          </p:nvPr>
        </p:nvSpPr>
        <p:spPr>
          <a:xfrm>
            <a:off x="549275" y="1214238"/>
            <a:ext cx="8042276" cy="5261695"/>
          </a:xfrm>
        </p:spPr>
        <p:txBody>
          <a:bodyPr>
            <a:normAutofit fontScale="85000" lnSpcReduction="20000"/>
          </a:bodyPr>
          <a:lstStyle/>
          <a:p>
            <a:pPr marL="0" indent="0" algn="ctr">
              <a:buNone/>
            </a:pPr>
            <a:r>
              <a:rPr lang="pt-BR" b="1" dirty="0">
                <a:solidFill>
                  <a:srgbClr val="000000"/>
                </a:solidFill>
                <a:latin typeface="Cambria"/>
                <a:cs typeface="Cambria"/>
              </a:rPr>
              <a:t>Os equilíbrios de poder regionais</a:t>
            </a:r>
          </a:p>
          <a:p>
            <a:pPr algn="just"/>
            <a:r>
              <a:rPr lang="pt-BR" dirty="0">
                <a:solidFill>
                  <a:srgbClr val="000000"/>
                </a:solidFill>
                <a:latin typeface="Cambria"/>
                <a:cs typeface="Cambria"/>
              </a:rPr>
              <a:t>Ao contrário dos realistas defensivos que sustentam um equilíbrio de poder global, para Mearsheimer os equilíbrios são regionais. Há três tipos de estruturas polares internacionais definidas por regiões:</a:t>
            </a:r>
          </a:p>
          <a:p>
            <a:pPr algn="just"/>
            <a:r>
              <a:rPr lang="pt-BR" dirty="0">
                <a:solidFill>
                  <a:srgbClr val="000000"/>
                </a:solidFill>
                <a:latin typeface="Cambria"/>
                <a:cs typeface="Cambria"/>
              </a:rPr>
              <a:t>Bipolar – não é possível o “</a:t>
            </a:r>
            <a:r>
              <a:rPr lang="pt-BR" i="1" dirty="0" err="1">
                <a:solidFill>
                  <a:srgbClr val="000000"/>
                </a:solidFill>
                <a:latin typeface="Cambria"/>
                <a:cs typeface="Cambria"/>
              </a:rPr>
              <a:t>buck-passing</a:t>
            </a:r>
            <a:r>
              <a:rPr lang="pt-BR" dirty="0">
                <a:solidFill>
                  <a:srgbClr val="000000"/>
                </a:solidFill>
                <a:latin typeface="Cambria"/>
                <a:cs typeface="Cambria"/>
              </a:rPr>
              <a:t>” porque as ações já estão automaticamente equilibradas</a:t>
            </a:r>
          </a:p>
          <a:p>
            <a:pPr algn="just"/>
            <a:r>
              <a:rPr lang="pt-BR" dirty="0">
                <a:solidFill>
                  <a:srgbClr val="000000"/>
                </a:solidFill>
                <a:latin typeface="Cambria"/>
                <a:cs typeface="Cambria"/>
              </a:rPr>
              <a:t>Multipolar equilibrada – o “</a:t>
            </a:r>
            <a:r>
              <a:rPr lang="pt-BR" i="1" dirty="0" err="1">
                <a:solidFill>
                  <a:srgbClr val="000000"/>
                </a:solidFill>
                <a:latin typeface="Cambria"/>
                <a:cs typeface="Cambria"/>
              </a:rPr>
              <a:t>buck-passing</a:t>
            </a:r>
            <a:r>
              <a:rPr lang="pt-BR" dirty="0">
                <a:solidFill>
                  <a:srgbClr val="000000"/>
                </a:solidFill>
                <a:latin typeface="Cambria"/>
                <a:cs typeface="Cambria"/>
              </a:rPr>
              <a:t>” é mais comum porque cada potência regional </a:t>
            </a:r>
            <a:r>
              <a:rPr lang="pt-BR" dirty="0" smtClean="0">
                <a:solidFill>
                  <a:srgbClr val="000000"/>
                </a:solidFill>
                <a:latin typeface="Cambria"/>
                <a:cs typeface="Cambria"/>
              </a:rPr>
              <a:t>tenta controlar </a:t>
            </a:r>
            <a:r>
              <a:rPr lang="pt-BR" dirty="0">
                <a:solidFill>
                  <a:srgbClr val="000000"/>
                </a:solidFill>
                <a:latin typeface="Cambria"/>
                <a:cs typeface="Cambria"/>
              </a:rPr>
              <a:t>a outra.</a:t>
            </a:r>
          </a:p>
          <a:p>
            <a:pPr algn="just"/>
            <a:r>
              <a:rPr lang="pt-BR" dirty="0">
                <a:solidFill>
                  <a:srgbClr val="000000"/>
                </a:solidFill>
                <a:latin typeface="Cambria"/>
                <a:cs typeface="Cambria"/>
              </a:rPr>
              <a:t>Multipolar desiquilibrada – o “</a:t>
            </a:r>
            <a:r>
              <a:rPr lang="pt-BR" i="1" dirty="0" err="1">
                <a:solidFill>
                  <a:srgbClr val="000000"/>
                </a:solidFill>
                <a:latin typeface="Cambria"/>
                <a:cs typeface="Cambria"/>
              </a:rPr>
              <a:t>buck-passing</a:t>
            </a:r>
            <a:r>
              <a:rPr lang="pt-BR" dirty="0">
                <a:solidFill>
                  <a:srgbClr val="000000"/>
                </a:solidFill>
                <a:latin typeface="Cambria"/>
                <a:cs typeface="Cambria"/>
              </a:rPr>
              <a:t>” não é possível porque os vizinhos são muito fracos para agir contra a </a:t>
            </a:r>
            <a:r>
              <a:rPr lang="pt-BR" i="1" dirty="0" err="1">
                <a:solidFill>
                  <a:srgbClr val="000000"/>
                </a:solidFill>
                <a:latin typeface="Cambria"/>
                <a:cs typeface="Cambria"/>
              </a:rPr>
              <a:t>hegemon</a:t>
            </a:r>
            <a:r>
              <a:rPr lang="pt-BR" dirty="0">
                <a:solidFill>
                  <a:srgbClr val="000000"/>
                </a:solidFill>
                <a:latin typeface="Cambria"/>
                <a:cs typeface="Cambria"/>
              </a:rPr>
              <a:t> potencial. Os países tem incentivos para se aliar e equilibrar com o </a:t>
            </a:r>
            <a:r>
              <a:rPr lang="pt-BR" i="1" dirty="0" err="1">
                <a:solidFill>
                  <a:srgbClr val="000000"/>
                </a:solidFill>
                <a:latin typeface="Cambria"/>
                <a:cs typeface="Cambria"/>
              </a:rPr>
              <a:t>hegemon</a:t>
            </a:r>
            <a:r>
              <a:rPr lang="pt-BR" dirty="0">
                <a:solidFill>
                  <a:srgbClr val="000000"/>
                </a:solidFill>
                <a:latin typeface="Cambria"/>
                <a:cs typeface="Cambria"/>
              </a:rPr>
              <a:t> regional.</a:t>
            </a:r>
          </a:p>
          <a:p>
            <a:pPr algn="just"/>
            <a:r>
              <a:rPr lang="pt-BR" dirty="0">
                <a:solidFill>
                  <a:srgbClr val="000000"/>
                </a:solidFill>
                <a:latin typeface="Cambria"/>
                <a:cs typeface="Cambria"/>
              </a:rPr>
              <a:t>Os EUA já atingiram a hegemonia regional e sempre buscam ser, nas outras regiões, “</a:t>
            </a:r>
            <a:r>
              <a:rPr lang="pt-BR" i="1" dirty="0">
                <a:solidFill>
                  <a:srgbClr val="000000"/>
                </a:solidFill>
                <a:latin typeface="Cambria"/>
                <a:cs typeface="Cambria"/>
              </a:rPr>
              <a:t>offshore </a:t>
            </a:r>
            <a:r>
              <a:rPr lang="pt-BR" i="1" dirty="0" err="1">
                <a:solidFill>
                  <a:srgbClr val="000000"/>
                </a:solidFill>
                <a:latin typeface="Cambria"/>
                <a:cs typeface="Cambria"/>
              </a:rPr>
              <a:t>balancer</a:t>
            </a:r>
            <a:r>
              <a:rPr lang="pt-BR" dirty="0">
                <a:solidFill>
                  <a:srgbClr val="000000"/>
                </a:solidFill>
                <a:latin typeface="Cambria"/>
                <a:cs typeface="Cambria"/>
              </a:rPr>
              <a:t>” na tentativa de evitar a ascensão de outras hegemonias regionais.</a:t>
            </a:r>
          </a:p>
          <a:p>
            <a:pPr marL="0" indent="0" algn="ctr">
              <a:buNone/>
            </a:pPr>
            <a:endParaRPr lang="pt-BR" dirty="0">
              <a:solidFill>
                <a:schemeClr val="tx1"/>
              </a:solidFill>
              <a:latin typeface="Cambria"/>
              <a:cs typeface="Cambria"/>
            </a:endParaRPr>
          </a:p>
        </p:txBody>
      </p:sp>
    </p:spTree>
    <p:extLst>
      <p:ext uri="{BB962C8B-B14F-4D97-AF65-F5344CB8AC3E}">
        <p14:creationId xmlns:p14="http://schemas.microsoft.com/office/powerpoint/2010/main" val="719442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800" dirty="0" smtClean="0">
                <a:latin typeface="Cambria"/>
                <a:cs typeface="Cambria"/>
              </a:rPr>
              <a:t>Realismo Ofensivo – Mearsheimer XII</a:t>
            </a:r>
            <a:endParaRPr lang="pt-BR" sz="3800" dirty="0">
              <a:latin typeface="Cambria"/>
              <a:cs typeface="Cambria"/>
            </a:endParaRPr>
          </a:p>
        </p:txBody>
      </p:sp>
      <p:sp>
        <p:nvSpPr>
          <p:cNvPr id="3" name="Content Placeholder 2"/>
          <p:cNvSpPr>
            <a:spLocks noGrp="1"/>
          </p:cNvSpPr>
          <p:nvPr>
            <p:ph idx="1"/>
          </p:nvPr>
        </p:nvSpPr>
        <p:spPr>
          <a:xfrm>
            <a:off x="549275" y="1214238"/>
            <a:ext cx="8042276" cy="5261695"/>
          </a:xfrm>
        </p:spPr>
        <p:txBody>
          <a:bodyPr>
            <a:normAutofit lnSpcReduction="10000"/>
          </a:bodyPr>
          <a:lstStyle/>
          <a:p>
            <a:pPr marL="0" indent="0" algn="ctr">
              <a:buNone/>
            </a:pPr>
            <a:r>
              <a:rPr lang="pt-BR" b="1" dirty="0">
                <a:solidFill>
                  <a:schemeClr val="tx1"/>
                </a:solidFill>
                <a:latin typeface="Cambria"/>
                <a:cs typeface="Cambria"/>
              </a:rPr>
              <a:t>O problema do </a:t>
            </a:r>
            <a:r>
              <a:rPr lang="pt-BR" b="1" dirty="0" err="1">
                <a:solidFill>
                  <a:schemeClr val="tx1"/>
                </a:solidFill>
                <a:latin typeface="Cambria"/>
                <a:cs typeface="Cambria"/>
              </a:rPr>
              <a:t>super-esticamento</a:t>
            </a:r>
            <a:endParaRPr lang="pt-BR" b="1" dirty="0">
              <a:solidFill>
                <a:schemeClr val="tx1"/>
              </a:solidFill>
              <a:latin typeface="Cambria"/>
              <a:cs typeface="Cambria"/>
            </a:endParaRPr>
          </a:p>
          <a:p>
            <a:pPr algn="just"/>
            <a:r>
              <a:rPr lang="pt-BR" dirty="0">
                <a:solidFill>
                  <a:schemeClr val="tx1"/>
                </a:solidFill>
                <a:latin typeface="Cambria"/>
                <a:cs typeface="Cambria"/>
              </a:rPr>
              <a:t>Os realistas defensivos argumentam que a buscam incessante por poder aumenta os custos e diminui as margens de retorno, o que leva a um </a:t>
            </a:r>
            <a:r>
              <a:rPr lang="pt-BR" dirty="0" err="1">
                <a:solidFill>
                  <a:schemeClr val="tx1"/>
                </a:solidFill>
                <a:latin typeface="Cambria"/>
                <a:cs typeface="Cambria"/>
              </a:rPr>
              <a:t>super-esticamento</a:t>
            </a:r>
            <a:r>
              <a:rPr lang="pt-BR" dirty="0">
                <a:solidFill>
                  <a:schemeClr val="tx1"/>
                </a:solidFill>
                <a:latin typeface="Cambria"/>
                <a:cs typeface="Cambria"/>
              </a:rPr>
              <a:t> do poder e, eventualmente ruptura. </a:t>
            </a:r>
          </a:p>
          <a:p>
            <a:pPr algn="just"/>
            <a:r>
              <a:rPr lang="pt-BR" dirty="0">
                <a:solidFill>
                  <a:schemeClr val="tx1"/>
                </a:solidFill>
                <a:latin typeface="Cambria"/>
                <a:cs typeface="Cambria"/>
              </a:rPr>
              <a:t>Mearsheimer nega que o incremento de poder diminui a margem de segurança. Pelo contrário, argumenta que um Estado com vantagem na diferença de poder vai ser mais agressivo que uma potência status quo, exatamente porque tem os meios disponíveis para ser agressivo.</a:t>
            </a:r>
          </a:p>
          <a:p>
            <a:pPr algn="just"/>
            <a:r>
              <a:rPr lang="pt-BR" dirty="0">
                <a:solidFill>
                  <a:schemeClr val="tx1"/>
                </a:solidFill>
                <a:latin typeface="Cambria"/>
                <a:cs typeface="Cambria"/>
              </a:rPr>
              <a:t>A busca incessante pelo poder acarreta em um “dilema de segurança” – o crescimento de poder de um GP significa necessariamente uma queda em poder das demais GP.</a:t>
            </a:r>
          </a:p>
        </p:txBody>
      </p:sp>
    </p:spTree>
    <p:extLst>
      <p:ext uri="{BB962C8B-B14F-4D97-AF65-F5344CB8AC3E}">
        <p14:creationId xmlns:p14="http://schemas.microsoft.com/office/powerpoint/2010/main" val="2232984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700" dirty="0" smtClean="0">
                <a:latin typeface="Cambria"/>
                <a:cs typeface="Cambria"/>
              </a:rPr>
              <a:t>Realismo Ofensivo – Mearsheimer XIII</a:t>
            </a:r>
            <a:endParaRPr lang="pt-BR" sz="3700" dirty="0">
              <a:latin typeface="Cambria"/>
              <a:cs typeface="Cambria"/>
            </a:endParaRPr>
          </a:p>
        </p:txBody>
      </p:sp>
      <p:sp>
        <p:nvSpPr>
          <p:cNvPr id="3" name="Content Placeholder 2"/>
          <p:cNvSpPr>
            <a:spLocks noGrp="1"/>
          </p:cNvSpPr>
          <p:nvPr>
            <p:ph idx="1"/>
          </p:nvPr>
        </p:nvSpPr>
        <p:spPr>
          <a:xfrm>
            <a:off x="549275" y="1214238"/>
            <a:ext cx="8042276" cy="5261695"/>
          </a:xfrm>
        </p:spPr>
        <p:txBody>
          <a:bodyPr>
            <a:normAutofit/>
          </a:bodyPr>
          <a:lstStyle/>
          <a:p>
            <a:pPr marL="0" indent="0" algn="ctr">
              <a:buNone/>
            </a:pPr>
            <a:r>
              <a:rPr lang="pt-BR" b="1" dirty="0">
                <a:solidFill>
                  <a:schemeClr val="tx1"/>
                </a:solidFill>
                <a:latin typeface="Cambria"/>
                <a:cs typeface="Cambria"/>
              </a:rPr>
              <a:t>As insuficiências do equilíbrio de poder</a:t>
            </a:r>
          </a:p>
          <a:p>
            <a:pPr algn="just"/>
            <a:r>
              <a:rPr lang="pt-BR" dirty="0">
                <a:solidFill>
                  <a:schemeClr val="tx1"/>
                </a:solidFill>
                <a:latin typeface="Cambria"/>
                <a:cs typeface="Cambria"/>
              </a:rPr>
              <a:t>Mearsheimer acredita que o equilíbrio de poder é sempre algo instável e ineficiente.</a:t>
            </a:r>
          </a:p>
          <a:p>
            <a:pPr algn="just"/>
            <a:r>
              <a:rPr lang="pt-BR" dirty="0">
                <a:solidFill>
                  <a:schemeClr val="tx1"/>
                </a:solidFill>
                <a:latin typeface="Cambria"/>
                <a:cs typeface="Cambria"/>
              </a:rPr>
              <a:t>Sempre haverá uma GP com oportunidade para fazer o “</a:t>
            </a:r>
            <a:r>
              <a:rPr lang="pt-BR" i="1" dirty="0" err="1">
                <a:solidFill>
                  <a:schemeClr val="tx1"/>
                </a:solidFill>
                <a:latin typeface="Cambria"/>
                <a:cs typeface="Cambria"/>
              </a:rPr>
              <a:t>buck-passing</a:t>
            </a:r>
            <a:r>
              <a:rPr lang="pt-BR" dirty="0">
                <a:solidFill>
                  <a:schemeClr val="tx1"/>
                </a:solidFill>
                <a:latin typeface="Cambria"/>
                <a:cs typeface="Cambria"/>
              </a:rPr>
              <a:t>” ao invés de tentar equilibrar por meio da alianças contra a outra GP. Um terceiro ator fica com a responsabilidade de conter a GP rival.</a:t>
            </a:r>
          </a:p>
          <a:p>
            <a:pPr algn="just"/>
            <a:r>
              <a:rPr lang="pt-BR" dirty="0">
                <a:solidFill>
                  <a:srgbClr val="000000"/>
                </a:solidFill>
                <a:latin typeface="Cambria"/>
                <a:cs typeface="Cambria"/>
              </a:rPr>
              <a:t>Os EUA já atingiram a hegemonia regional e sempre buscam ser, nas outras regiões, “</a:t>
            </a:r>
            <a:r>
              <a:rPr lang="pt-BR" i="1" dirty="0">
                <a:solidFill>
                  <a:srgbClr val="000000"/>
                </a:solidFill>
                <a:latin typeface="Cambria"/>
                <a:cs typeface="Cambria"/>
              </a:rPr>
              <a:t>offshore </a:t>
            </a:r>
            <a:r>
              <a:rPr lang="pt-BR" i="1" dirty="0" err="1">
                <a:solidFill>
                  <a:srgbClr val="000000"/>
                </a:solidFill>
                <a:latin typeface="Cambria"/>
                <a:cs typeface="Cambria"/>
              </a:rPr>
              <a:t>balancer</a:t>
            </a:r>
            <a:r>
              <a:rPr lang="pt-BR" dirty="0">
                <a:solidFill>
                  <a:srgbClr val="000000"/>
                </a:solidFill>
                <a:latin typeface="Cambria"/>
                <a:cs typeface="Cambria"/>
              </a:rPr>
              <a:t>” na tentativa de evitar a ascensão de outras hegemonias regionais.</a:t>
            </a:r>
          </a:p>
          <a:p>
            <a:pPr marL="0" indent="0" algn="ctr">
              <a:buNone/>
            </a:pPr>
            <a:endParaRPr lang="pt-BR" dirty="0">
              <a:solidFill>
                <a:schemeClr val="tx1"/>
              </a:solidFill>
              <a:latin typeface="Cambria"/>
              <a:cs typeface="Cambria"/>
            </a:endParaRPr>
          </a:p>
        </p:txBody>
      </p:sp>
    </p:spTree>
    <p:extLst>
      <p:ext uri="{BB962C8B-B14F-4D97-AF65-F5344CB8AC3E}">
        <p14:creationId xmlns:p14="http://schemas.microsoft.com/office/powerpoint/2010/main" val="2215544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700" dirty="0" smtClean="0">
                <a:latin typeface="Cambria"/>
                <a:cs typeface="Cambria"/>
              </a:rPr>
              <a:t>Realismo Ofensivo – Mearsheimer XIV</a:t>
            </a:r>
            <a:endParaRPr lang="pt-BR" sz="3700" dirty="0">
              <a:latin typeface="Cambria"/>
              <a:cs typeface="Cambria"/>
            </a:endParaRPr>
          </a:p>
        </p:txBody>
      </p:sp>
      <p:sp>
        <p:nvSpPr>
          <p:cNvPr id="3" name="Content Placeholder 2"/>
          <p:cNvSpPr>
            <a:spLocks noGrp="1"/>
          </p:cNvSpPr>
          <p:nvPr>
            <p:ph idx="1"/>
          </p:nvPr>
        </p:nvSpPr>
        <p:spPr>
          <a:xfrm>
            <a:off x="549275" y="1214238"/>
            <a:ext cx="8042276" cy="5261695"/>
          </a:xfrm>
        </p:spPr>
        <p:txBody>
          <a:bodyPr>
            <a:normAutofit/>
          </a:bodyPr>
          <a:lstStyle/>
          <a:p>
            <a:pPr algn="just"/>
            <a:r>
              <a:rPr lang="pt-BR" dirty="0">
                <a:solidFill>
                  <a:srgbClr val="000000"/>
                </a:solidFill>
                <a:latin typeface="Cambria"/>
                <a:cs typeface="Cambria"/>
              </a:rPr>
              <a:t>Para Mearsheimer a bipolaridade é menos propensa à guerra.</a:t>
            </a:r>
          </a:p>
          <a:p>
            <a:pPr algn="just"/>
            <a:r>
              <a:rPr lang="pt-BR" dirty="0">
                <a:solidFill>
                  <a:srgbClr val="000000"/>
                </a:solidFill>
                <a:latin typeface="Cambria"/>
                <a:cs typeface="Cambria"/>
              </a:rPr>
              <a:t>Os demais sistemas regionais (multipolaridade equilibrada e multipolaridade desiquilibrada) são mais propensas à guerra por três razões:</a:t>
            </a:r>
          </a:p>
          <a:p>
            <a:pPr marL="457200" indent="-457200" algn="just">
              <a:buFont typeface="+mj-lt"/>
              <a:buAutoNum type="arabicPeriod"/>
            </a:pPr>
            <a:r>
              <a:rPr lang="pt-BR" dirty="0">
                <a:solidFill>
                  <a:srgbClr val="000000"/>
                </a:solidFill>
                <a:latin typeface="Cambria"/>
                <a:cs typeface="Cambria"/>
              </a:rPr>
              <a:t>Há mais diádes conflitivas em potencial;</a:t>
            </a:r>
          </a:p>
          <a:p>
            <a:pPr marL="457200" indent="-457200" algn="just">
              <a:buFont typeface="+mj-lt"/>
              <a:buAutoNum type="arabicPeriod"/>
            </a:pPr>
            <a:r>
              <a:rPr lang="pt-BR" dirty="0">
                <a:solidFill>
                  <a:srgbClr val="000000"/>
                </a:solidFill>
                <a:latin typeface="Cambria"/>
                <a:cs typeface="Cambria"/>
              </a:rPr>
              <a:t>Há mais chances de desequilíbrio constante;</a:t>
            </a:r>
          </a:p>
          <a:p>
            <a:pPr marL="457200" indent="-457200" algn="just">
              <a:buFont typeface="+mj-lt"/>
              <a:buAutoNum type="arabicPeriod"/>
            </a:pPr>
            <a:r>
              <a:rPr lang="pt-BR" dirty="0">
                <a:solidFill>
                  <a:srgbClr val="000000"/>
                </a:solidFill>
                <a:latin typeface="Cambria"/>
                <a:cs typeface="Cambria"/>
              </a:rPr>
              <a:t>Há maior potencial para erro de cálculo;</a:t>
            </a:r>
          </a:p>
          <a:p>
            <a:pPr marL="0" indent="0" algn="ctr">
              <a:buNone/>
            </a:pPr>
            <a:endParaRPr lang="pt-BR" dirty="0">
              <a:solidFill>
                <a:schemeClr val="tx1"/>
              </a:solidFill>
              <a:latin typeface="Cambria"/>
              <a:cs typeface="Cambria"/>
            </a:endParaRPr>
          </a:p>
        </p:txBody>
      </p:sp>
    </p:spTree>
    <p:extLst>
      <p:ext uri="{BB962C8B-B14F-4D97-AF65-F5344CB8AC3E}">
        <p14:creationId xmlns:p14="http://schemas.microsoft.com/office/powerpoint/2010/main" val="3578385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pt-BR" sz="3800" dirty="0" smtClean="0">
                <a:latin typeface="Cambria"/>
                <a:cs typeface="Cambria"/>
              </a:rPr>
              <a:t>Realismo ofensivo</a:t>
            </a:r>
            <a:r>
              <a:rPr lang="pt-BR" sz="3800" dirty="0">
                <a:latin typeface="Cambria"/>
                <a:cs typeface="Cambria"/>
              </a:rPr>
              <a:t> </a:t>
            </a:r>
            <a:r>
              <a:rPr lang="pt-BR" sz="3800" dirty="0" smtClean="0">
                <a:latin typeface="Cambria"/>
                <a:cs typeface="Cambria"/>
              </a:rPr>
              <a:t>– Mearsheimer I</a:t>
            </a:r>
            <a:endParaRPr lang="pt-BR" sz="3800" dirty="0">
              <a:latin typeface="Cambria"/>
              <a:cs typeface="Cambria"/>
            </a:endParaRPr>
          </a:p>
        </p:txBody>
      </p:sp>
      <p:sp>
        <p:nvSpPr>
          <p:cNvPr id="3" name="Content Placeholder 2"/>
          <p:cNvSpPr>
            <a:spLocks noGrp="1"/>
          </p:cNvSpPr>
          <p:nvPr>
            <p:ph idx="1"/>
          </p:nvPr>
        </p:nvSpPr>
        <p:spPr>
          <a:xfrm>
            <a:off x="549275" y="1265129"/>
            <a:ext cx="8042276" cy="5386192"/>
          </a:xfrm>
        </p:spPr>
        <p:txBody>
          <a:bodyPr>
            <a:normAutofit fontScale="92500" lnSpcReduction="10000"/>
          </a:bodyPr>
          <a:lstStyle/>
          <a:p>
            <a:pPr algn="just"/>
            <a:r>
              <a:rPr lang="pt-BR" dirty="0" smtClean="0">
                <a:solidFill>
                  <a:schemeClr val="tx1"/>
                </a:solidFill>
                <a:latin typeface="Cambria"/>
                <a:cs typeface="Cambria"/>
              </a:rPr>
              <a:t>Renovação do realismo estrutural (Mearsheimer, 2001).</a:t>
            </a:r>
          </a:p>
          <a:p>
            <a:pPr algn="just"/>
            <a:r>
              <a:rPr lang="pt-BR" dirty="0" smtClean="0">
                <a:solidFill>
                  <a:schemeClr val="tx1"/>
                </a:solidFill>
                <a:latin typeface="Cambria"/>
                <a:cs typeface="Cambria"/>
              </a:rPr>
              <a:t>Defesa do caráter singular do sistema internacional que constrange as ações dos atores.</a:t>
            </a:r>
          </a:p>
          <a:p>
            <a:pPr algn="just"/>
            <a:r>
              <a:rPr lang="pt-BR" dirty="0" smtClean="0">
                <a:solidFill>
                  <a:schemeClr val="tx1"/>
                </a:solidFill>
                <a:latin typeface="Cambria"/>
                <a:cs typeface="Cambria"/>
              </a:rPr>
              <a:t>Difere de Waltz no aspecto comportamental das potências. Enquanto para Waltz todos os Estados tentam manter o status quo (Estados defensivos), para Mearsheimer as grandes potências buscam estabelecer algum tipo de hegemonia.</a:t>
            </a:r>
          </a:p>
          <a:p>
            <a:pPr algn="just"/>
            <a:r>
              <a:rPr lang="pt-BR" dirty="0" smtClean="0">
                <a:solidFill>
                  <a:schemeClr val="tx1"/>
                </a:solidFill>
                <a:latin typeface="Cambria"/>
                <a:cs typeface="Cambria"/>
              </a:rPr>
              <a:t>A principal diferença entre o realismo defensivo e ofensivo: se os Estados são condicionados pela mera </a:t>
            </a:r>
            <a:r>
              <a:rPr lang="pt-BR" i="1" dirty="0" smtClean="0">
                <a:solidFill>
                  <a:schemeClr val="tx1"/>
                </a:solidFill>
                <a:latin typeface="Cambria"/>
                <a:cs typeface="Cambria"/>
              </a:rPr>
              <a:t>possibilidade</a:t>
            </a:r>
            <a:r>
              <a:rPr lang="pt-BR" dirty="0" smtClean="0">
                <a:solidFill>
                  <a:schemeClr val="tx1"/>
                </a:solidFill>
                <a:latin typeface="Cambria"/>
                <a:cs typeface="Cambria"/>
              </a:rPr>
              <a:t> do conflito ou se os Estados tomam decisões tendo como base a </a:t>
            </a:r>
            <a:r>
              <a:rPr lang="pt-BR" i="1" dirty="0" smtClean="0">
                <a:solidFill>
                  <a:schemeClr val="tx1"/>
                </a:solidFill>
                <a:latin typeface="Cambria"/>
                <a:cs typeface="Cambria"/>
              </a:rPr>
              <a:t>probabilidade</a:t>
            </a:r>
            <a:r>
              <a:rPr lang="pt-BR" dirty="0" smtClean="0">
                <a:solidFill>
                  <a:schemeClr val="tx1"/>
                </a:solidFill>
                <a:latin typeface="Cambria"/>
                <a:cs typeface="Cambria"/>
              </a:rPr>
              <a:t> de agressão (Brooks 1993).</a:t>
            </a:r>
          </a:p>
          <a:p>
            <a:pPr algn="just"/>
            <a:r>
              <a:rPr lang="pt-BR" dirty="0" smtClean="0">
                <a:solidFill>
                  <a:schemeClr val="tx1"/>
                </a:solidFill>
                <a:latin typeface="Cambria"/>
                <a:cs typeface="Cambria"/>
              </a:rPr>
              <a:t>Evidências: análise do comportamento de cinco GPs nos últimos 150 anos (EUA, URSS, RU, Japão e Alemanha).</a:t>
            </a:r>
          </a:p>
          <a:p>
            <a:endParaRPr lang="en-US" dirty="0" smtClean="0">
              <a:solidFill>
                <a:schemeClr val="tx1"/>
              </a:solidFill>
            </a:endParaRPr>
          </a:p>
        </p:txBody>
      </p:sp>
    </p:spTree>
    <p:extLst>
      <p:ext uri="{BB962C8B-B14F-4D97-AF65-F5344CB8AC3E}">
        <p14:creationId xmlns:p14="http://schemas.microsoft.com/office/powerpoint/2010/main" val="2700707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800" dirty="0" smtClean="0">
                <a:latin typeface="Cambria"/>
                <a:cs typeface="Cambria"/>
              </a:rPr>
              <a:t>Realismo Ofensivo – Mearsheimer II</a:t>
            </a:r>
            <a:endParaRPr lang="pt-BR" sz="3800" dirty="0">
              <a:latin typeface="Cambria"/>
              <a:cs typeface="Cambria"/>
            </a:endParaRPr>
          </a:p>
        </p:txBody>
      </p:sp>
      <p:sp>
        <p:nvSpPr>
          <p:cNvPr id="3" name="Content Placeholder 2"/>
          <p:cNvSpPr>
            <a:spLocks noGrp="1"/>
          </p:cNvSpPr>
          <p:nvPr>
            <p:ph idx="1"/>
          </p:nvPr>
        </p:nvSpPr>
        <p:spPr>
          <a:xfrm>
            <a:off x="549275" y="1381718"/>
            <a:ext cx="8042276" cy="5094215"/>
          </a:xfrm>
        </p:spPr>
        <p:txBody>
          <a:bodyPr>
            <a:normAutofit/>
          </a:bodyPr>
          <a:lstStyle/>
          <a:p>
            <a:pPr marL="0" indent="0" algn="ctr">
              <a:buNone/>
            </a:pPr>
            <a:r>
              <a:rPr lang="pt-BR" b="1" dirty="0">
                <a:solidFill>
                  <a:srgbClr val="000000"/>
                </a:solidFill>
                <a:latin typeface="Cambria"/>
                <a:cs typeface="Cambria"/>
              </a:rPr>
              <a:t>Pressupostos de Mearsheimer</a:t>
            </a:r>
            <a:endParaRPr lang="pt-BR" dirty="0">
              <a:solidFill>
                <a:srgbClr val="000000"/>
              </a:solidFill>
              <a:latin typeface="Cambria"/>
              <a:cs typeface="Cambria"/>
            </a:endParaRPr>
          </a:p>
          <a:p>
            <a:pPr marL="457200" indent="-457200" algn="just">
              <a:buFont typeface="+mj-lt"/>
              <a:buAutoNum type="arabicPeriod"/>
            </a:pPr>
            <a:r>
              <a:rPr lang="pt-BR" dirty="0" smtClean="0">
                <a:solidFill>
                  <a:srgbClr val="000000"/>
                </a:solidFill>
                <a:latin typeface="Cambria"/>
                <a:cs typeface="Cambria"/>
              </a:rPr>
              <a:t>anarquia </a:t>
            </a:r>
            <a:r>
              <a:rPr lang="pt-BR" dirty="0">
                <a:solidFill>
                  <a:srgbClr val="000000"/>
                </a:solidFill>
                <a:latin typeface="Cambria"/>
                <a:cs typeface="Cambria"/>
              </a:rPr>
              <a:t>do sistema.</a:t>
            </a:r>
          </a:p>
          <a:p>
            <a:pPr marL="457200" indent="-457200" algn="just">
              <a:buFont typeface="+mj-lt"/>
              <a:buAutoNum type="arabicPeriod"/>
            </a:pPr>
            <a:r>
              <a:rPr lang="pt-BR" dirty="0" smtClean="0">
                <a:solidFill>
                  <a:srgbClr val="000000"/>
                </a:solidFill>
                <a:latin typeface="Cambria"/>
                <a:cs typeface="Cambria"/>
              </a:rPr>
              <a:t>incerteza </a:t>
            </a:r>
            <a:r>
              <a:rPr lang="pt-BR" dirty="0">
                <a:solidFill>
                  <a:srgbClr val="000000"/>
                </a:solidFill>
                <a:latin typeface="Cambria"/>
                <a:cs typeface="Cambria"/>
              </a:rPr>
              <a:t>sobre as intenções dos rivais (ganhos relativos).</a:t>
            </a:r>
          </a:p>
          <a:p>
            <a:pPr marL="457200" indent="-457200" algn="just">
              <a:buFont typeface="+mj-lt"/>
              <a:buAutoNum type="arabicPeriod"/>
            </a:pPr>
            <a:r>
              <a:rPr lang="pt-BR" dirty="0" smtClean="0">
                <a:solidFill>
                  <a:srgbClr val="000000"/>
                </a:solidFill>
                <a:latin typeface="Cambria"/>
                <a:cs typeface="Cambria"/>
              </a:rPr>
              <a:t>os </a:t>
            </a:r>
            <a:r>
              <a:rPr lang="pt-BR" dirty="0">
                <a:solidFill>
                  <a:srgbClr val="000000"/>
                </a:solidFill>
                <a:latin typeface="Cambria"/>
                <a:cs typeface="Cambria"/>
              </a:rPr>
              <a:t>Estados são atores racionais que sempre buscam as melhores estratégias possíveis tendo em vista uma relação entre custos e benefícios</a:t>
            </a:r>
            <a:r>
              <a:rPr lang="pt-BR" dirty="0" smtClean="0">
                <a:solidFill>
                  <a:srgbClr val="000000"/>
                </a:solidFill>
                <a:latin typeface="Cambria"/>
                <a:cs typeface="Cambria"/>
              </a:rPr>
              <a:t>.</a:t>
            </a:r>
          </a:p>
          <a:p>
            <a:pPr marL="457200" indent="-457200" algn="just">
              <a:buFont typeface="+mj-lt"/>
              <a:buAutoNum type="arabicPeriod"/>
            </a:pPr>
            <a:r>
              <a:rPr lang="pt-BR" dirty="0" err="1">
                <a:solidFill>
                  <a:srgbClr val="000000"/>
                </a:solidFill>
                <a:latin typeface="Cambria"/>
                <a:cs typeface="Cambria"/>
              </a:rPr>
              <a:t>a</a:t>
            </a:r>
            <a:r>
              <a:rPr lang="pt-BR" dirty="0" err="1" smtClean="0">
                <a:solidFill>
                  <a:srgbClr val="000000"/>
                </a:solidFill>
                <a:latin typeface="Cambria"/>
                <a:cs typeface="Cambria"/>
              </a:rPr>
              <a:t>uto-ajuda</a:t>
            </a:r>
            <a:r>
              <a:rPr lang="pt-BR" dirty="0" smtClean="0">
                <a:solidFill>
                  <a:srgbClr val="000000"/>
                </a:solidFill>
                <a:latin typeface="Cambria"/>
                <a:cs typeface="Cambria"/>
              </a:rPr>
              <a:t>. </a:t>
            </a:r>
            <a:endParaRPr lang="pt-BR" dirty="0" smtClean="0">
              <a:solidFill>
                <a:schemeClr val="tx1"/>
              </a:solidFill>
              <a:latin typeface="Cambria"/>
              <a:cs typeface="Cambria"/>
            </a:endParaRPr>
          </a:p>
          <a:p>
            <a:endParaRPr lang="en-US" dirty="0" smtClean="0">
              <a:solidFill>
                <a:schemeClr val="tx1"/>
              </a:solidFill>
            </a:endParaRPr>
          </a:p>
        </p:txBody>
      </p:sp>
    </p:spTree>
    <p:extLst>
      <p:ext uri="{BB962C8B-B14F-4D97-AF65-F5344CB8AC3E}">
        <p14:creationId xmlns:p14="http://schemas.microsoft.com/office/powerpoint/2010/main" val="3388150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800" dirty="0" smtClean="0">
                <a:latin typeface="Cambria"/>
                <a:cs typeface="Cambria"/>
              </a:rPr>
              <a:t>Realismo Ofensivo – Mearsheimer III</a:t>
            </a:r>
            <a:endParaRPr lang="pt-BR" sz="3800" dirty="0">
              <a:latin typeface="Cambria"/>
              <a:cs typeface="Cambria"/>
            </a:endParaRPr>
          </a:p>
        </p:txBody>
      </p:sp>
      <p:sp>
        <p:nvSpPr>
          <p:cNvPr id="3" name="Content Placeholder 2"/>
          <p:cNvSpPr>
            <a:spLocks noGrp="1"/>
          </p:cNvSpPr>
          <p:nvPr>
            <p:ph idx="1"/>
          </p:nvPr>
        </p:nvSpPr>
        <p:spPr>
          <a:xfrm>
            <a:off x="549275" y="1381718"/>
            <a:ext cx="8042276" cy="5094215"/>
          </a:xfrm>
        </p:spPr>
        <p:txBody>
          <a:bodyPr>
            <a:normAutofit fontScale="92500"/>
          </a:bodyPr>
          <a:lstStyle/>
          <a:p>
            <a:pPr marL="0" indent="0" algn="ctr">
              <a:buNone/>
            </a:pPr>
            <a:r>
              <a:rPr lang="pt-BR" b="1" dirty="0">
                <a:solidFill>
                  <a:srgbClr val="000000"/>
                </a:solidFill>
                <a:latin typeface="Cambria"/>
                <a:cs typeface="Cambria"/>
              </a:rPr>
              <a:t>Definição de poder para Mearsheimer</a:t>
            </a:r>
          </a:p>
          <a:p>
            <a:pPr algn="just"/>
            <a:r>
              <a:rPr lang="pt-BR" dirty="0">
                <a:solidFill>
                  <a:srgbClr val="000000"/>
                </a:solidFill>
                <a:latin typeface="Cambria"/>
                <a:cs typeface="Cambria"/>
              </a:rPr>
              <a:t>Poder é a capacidade material – a soma da capacidade material com a capacidade latente.</a:t>
            </a:r>
          </a:p>
          <a:p>
            <a:pPr algn="just"/>
            <a:r>
              <a:rPr lang="pt-BR" dirty="0">
                <a:solidFill>
                  <a:srgbClr val="000000"/>
                </a:solidFill>
                <a:latin typeface="Cambria"/>
                <a:cs typeface="Cambria"/>
              </a:rPr>
              <a:t>O poder militar territorial é central – capacidade de um Estado em manter e adquirir territórios.</a:t>
            </a:r>
          </a:p>
          <a:p>
            <a:pPr algn="just"/>
            <a:r>
              <a:rPr lang="pt-BR" dirty="0">
                <a:solidFill>
                  <a:srgbClr val="000000"/>
                </a:solidFill>
                <a:latin typeface="Cambria"/>
                <a:cs typeface="Cambria"/>
              </a:rPr>
              <a:t>O poder naval e aéreo se limitam a apoiar a necessidade do poder militar terrestre em manter e adquirir territórios.</a:t>
            </a:r>
          </a:p>
          <a:p>
            <a:pPr algn="just"/>
            <a:r>
              <a:rPr lang="pt-BR" dirty="0">
                <a:solidFill>
                  <a:srgbClr val="000000"/>
                </a:solidFill>
                <a:latin typeface="Cambria"/>
                <a:cs typeface="Cambria"/>
              </a:rPr>
              <a:t>O poder latente é a capacidade de determinado país em transformar ativos como população, riqueza e tecnologia em poder militar. </a:t>
            </a:r>
          </a:p>
          <a:p>
            <a:pPr algn="just"/>
            <a:r>
              <a:rPr lang="pt-BR" dirty="0">
                <a:solidFill>
                  <a:srgbClr val="000000"/>
                </a:solidFill>
                <a:latin typeface="Cambria"/>
                <a:cs typeface="Cambria"/>
              </a:rPr>
              <a:t>A maximização do poder é a melhor maneira de sobreviver</a:t>
            </a:r>
            <a:r>
              <a:rPr lang="pt-BR" dirty="0" smtClean="0">
                <a:solidFill>
                  <a:srgbClr val="000000"/>
                </a:solidFill>
                <a:latin typeface="Cambria"/>
                <a:cs typeface="Cambria"/>
              </a:rPr>
              <a:t>.</a:t>
            </a:r>
            <a:endParaRPr lang="pt-BR" dirty="0">
              <a:solidFill>
                <a:srgbClr val="000000"/>
              </a:solidFill>
              <a:latin typeface="Cambria"/>
              <a:cs typeface="Cambria"/>
            </a:endParaRPr>
          </a:p>
        </p:txBody>
      </p:sp>
    </p:spTree>
    <p:extLst>
      <p:ext uri="{BB962C8B-B14F-4D97-AF65-F5344CB8AC3E}">
        <p14:creationId xmlns:p14="http://schemas.microsoft.com/office/powerpoint/2010/main" val="3487181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800" dirty="0" smtClean="0">
                <a:latin typeface="Cambria"/>
                <a:cs typeface="Cambria"/>
              </a:rPr>
              <a:t>Realismo Ofensivo – Mearsheimer IV</a:t>
            </a:r>
            <a:endParaRPr lang="pt-BR" sz="3800" dirty="0">
              <a:latin typeface="Cambria"/>
              <a:cs typeface="Cambria"/>
            </a:endParaRPr>
          </a:p>
        </p:txBody>
      </p:sp>
      <p:sp>
        <p:nvSpPr>
          <p:cNvPr id="3" name="Content Placeholder 2"/>
          <p:cNvSpPr>
            <a:spLocks noGrp="1"/>
          </p:cNvSpPr>
          <p:nvPr>
            <p:ph idx="1"/>
          </p:nvPr>
        </p:nvSpPr>
        <p:spPr>
          <a:xfrm>
            <a:off x="549275" y="1214238"/>
            <a:ext cx="8042276" cy="5261695"/>
          </a:xfrm>
        </p:spPr>
        <p:txBody>
          <a:bodyPr>
            <a:normAutofit fontScale="85000" lnSpcReduction="20000"/>
          </a:bodyPr>
          <a:lstStyle/>
          <a:p>
            <a:pPr marL="0" indent="0" algn="ctr">
              <a:buNone/>
            </a:pPr>
            <a:r>
              <a:rPr lang="pt-BR" b="1" dirty="0">
                <a:solidFill>
                  <a:srgbClr val="000000"/>
                </a:solidFill>
                <a:latin typeface="Cambria"/>
                <a:cs typeface="Cambria"/>
              </a:rPr>
              <a:t>O </a:t>
            </a:r>
            <a:r>
              <a:rPr lang="pt-BR" b="1" dirty="0" smtClean="0">
                <a:solidFill>
                  <a:srgbClr val="000000"/>
                </a:solidFill>
                <a:latin typeface="Cambria"/>
                <a:cs typeface="Cambria"/>
              </a:rPr>
              <a:t>papel </a:t>
            </a:r>
            <a:r>
              <a:rPr lang="pt-BR" b="1" dirty="0">
                <a:solidFill>
                  <a:srgbClr val="000000"/>
                </a:solidFill>
                <a:latin typeface="Cambria"/>
                <a:cs typeface="Cambria"/>
              </a:rPr>
              <a:t>das Grandes Potências</a:t>
            </a:r>
          </a:p>
          <a:p>
            <a:pPr algn="just"/>
            <a:r>
              <a:rPr lang="pt-BR" dirty="0">
                <a:solidFill>
                  <a:srgbClr val="000000"/>
                </a:solidFill>
                <a:latin typeface="Cambria"/>
                <a:cs typeface="Cambria"/>
              </a:rPr>
              <a:t>As grandes potências buscam </a:t>
            </a:r>
            <a:r>
              <a:rPr lang="pt-BR" u="sng" dirty="0">
                <a:solidFill>
                  <a:srgbClr val="000000"/>
                </a:solidFill>
                <a:latin typeface="Cambria"/>
                <a:cs typeface="Cambria"/>
              </a:rPr>
              <a:t>equilibrar</a:t>
            </a:r>
            <a:r>
              <a:rPr lang="pt-BR" dirty="0">
                <a:solidFill>
                  <a:srgbClr val="000000"/>
                </a:solidFill>
                <a:latin typeface="Cambria"/>
                <a:cs typeface="Cambria"/>
              </a:rPr>
              <a:t> suas capacidades com as capacidades materiais ofensivas das demais potências.</a:t>
            </a:r>
          </a:p>
          <a:p>
            <a:pPr algn="just"/>
            <a:r>
              <a:rPr lang="pt-BR" dirty="0">
                <a:solidFill>
                  <a:srgbClr val="000000"/>
                </a:solidFill>
                <a:latin typeface="Cambria"/>
                <a:cs typeface="Cambria"/>
              </a:rPr>
              <a:t>As grandes potências tentam sempre maximizar seu poder relativo.</a:t>
            </a:r>
          </a:p>
          <a:p>
            <a:pPr algn="just"/>
            <a:r>
              <a:rPr lang="pt-BR" dirty="0">
                <a:solidFill>
                  <a:srgbClr val="000000"/>
                </a:solidFill>
                <a:latin typeface="Cambria"/>
                <a:cs typeface="Cambria"/>
              </a:rPr>
              <a:t>As grandes potências não possuem necessariamente um apetite infinito por poder, mas a busca de uma segurança nacional sempre incerta leva a um acúmulo incessante de poder pelas GP.</a:t>
            </a:r>
          </a:p>
          <a:p>
            <a:pPr algn="just"/>
            <a:r>
              <a:rPr lang="pt-BR" dirty="0">
                <a:solidFill>
                  <a:srgbClr val="000000"/>
                </a:solidFill>
                <a:latin typeface="Cambria"/>
                <a:cs typeface="Cambria"/>
              </a:rPr>
              <a:t>Para os realistas defensivos (Waltz) a estrutura internacional dá poucos incentivos aos Estados para acumular poder adicional. A estrutura apenas força os Estados a manterem o equilíbrio de poder existente. Para os defensivos preservar poder é mais importante que aumentar poder. </a:t>
            </a:r>
          </a:p>
          <a:p>
            <a:pPr algn="just"/>
            <a:r>
              <a:rPr lang="pt-BR" dirty="0">
                <a:solidFill>
                  <a:srgbClr val="000000"/>
                </a:solidFill>
                <a:latin typeface="Cambria"/>
                <a:cs typeface="Cambria"/>
              </a:rPr>
              <a:t>Para Mearsheimer potências status quo são raramente vistas porque o sistema internacional cria incentivos fortes para as GP acumular poder sobre os rivais.</a:t>
            </a:r>
          </a:p>
        </p:txBody>
      </p:sp>
    </p:spTree>
    <p:extLst>
      <p:ext uri="{BB962C8B-B14F-4D97-AF65-F5344CB8AC3E}">
        <p14:creationId xmlns:p14="http://schemas.microsoft.com/office/powerpoint/2010/main" val="579731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800" dirty="0" smtClean="0">
                <a:latin typeface="Cambria"/>
                <a:cs typeface="Cambria"/>
              </a:rPr>
              <a:t>Realismo Ofensivo – Mearsheimer V</a:t>
            </a:r>
            <a:endParaRPr lang="pt-BR" sz="3800" dirty="0">
              <a:latin typeface="Cambria"/>
              <a:cs typeface="Cambria"/>
            </a:endParaRPr>
          </a:p>
        </p:txBody>
      </p:sp>
      <p:sp>
        <p:nvSpPr>
          <p:cNvPr id="3" name="Content Placeholder 2"/>
          <p:cNvSpPr>
            <a:spLocks noGrp="1"/>
          </p:cNvSpPr>
          <p:nvPr>
            <p:ph idx="1"/>
          </p:nvPr>
        </p:nvSpPr>
        <p:spPr>
          <a:xfrm>
            <a:off x="549275" y="1214238"/>
            <a:ext cx="8042276" cy="5261695"/>
          </a:xfrm>
        </p:spPr>
        <p:txBody>
          <a:bodyPr>
            <a:normAutofit fontScale="85000" lnSpcReduction="20000"/>
          </a:bodyPr>
          <a:lstStyle/>
          <a:p>
            <a:pPr marL="0" indent="0" algn="ctr">
              <a:buNone/>
            </a:pPr>
            <a:r>
              <a:rPr lang="pt-BR" b="1" dirty="0">
                <a:solidFill>
                  <a:srgbClr val="000000"/>
                </a:solidFill>
                <a:latin typeface="Cambria"/>
                <a:cs typeface="Cambria"/>
              </a:rPr>
              <a:t>A busca da hegemonia pelas GPs</a:t>
            </a:r>
          </a:p>
          <a:p>
            <a:pPr algn="just"/>
            <a:r>
              <a:rPr lang="pt-BR" dirty="0">
                <a:solidFill>
                  <a:srgbClr val="000000"/>
                </a:solidFill>
                <a:latin typeface="Cambria"/>
                <a:cs typeface="Cambria"/>
              </a:rPr>
              <a:t>O objetivo máximo das GP é ser uma </a:t>
            </a:r>
            <a:r>
              <a:rPr lang="pt-BR" b="1" dirty="0">
                <a:solidFill>
                  <a:srgbClr val="000000"/>
                </a:solidFill>
                <a:latin typeface="Cambria"/>
                <a:cs typeface="Cambria"/>
              </a:rPr>
              <a:t>potência hegemônica </a:t>
            </a:r>
            <a:r>
              <a:rPr lang="pt-BR" dirty="0">
                <a:solidFill>
                  <a:srgbClr val="000000"/>
                </a:solidFill>
                <a:latin typeface="Cambria"/>
                <a:cs typeface="Cambria"/>
              </a:rPr>
              <a:t>no sistema </a:t>
            </a:r>
            <a:r>
              <a:rPr lang="pt-BR" dirty="0" smtClean="0">
                <a:solidFill>
                  <a:srgbClr val="000000"/>
                </a:solidFill>
                <a:latin typeface="Cambria"/>
                <a:cs typeface="Cambria"/>
              </a:rPr>
              <a:t>internacional por meio da consolidação da hegemonia regional.</a:t>
            </a:r>
            <a:endParaRPr lang="pt-BR" dirty="0">
              <a:solidFill>
                <a:srgbClr val="000000"/>
              </a:solidFill>
              <a:latin typeface="Cambria"/>
              <a:cs typeface="Cambria"/>
            </a:endParaRPr>
          </a:p>
          <a:p>
            <a:pPr algn="just"/>
            <a:r>
              <a:rPr lang="pt-BR" dirty="0">
                <a:solidFill>
                  <a:schemeClr val="tx1"/>
                </a:solidFill>
                <a:latin typeface="Cambria"/>
                <a:cs typeface="Cambria"/>
              </a:rPr>
              <a:t>O realismo ofensivo defende que uma estratégia sensata das GP é busca maximizar o poder ao máximo e, se possível, buscar a hegemonia.</a:t>
            </a:r>
          </a:p>
          <a:p>
            <a:pPr algn="just"/>
            <a:r>
              <a:rPr lang="pt-BR" dirty="0">
                <a:solidFill>
                  <a:schemeClr val="tx1"/>
                </a:solidFill>
                <a:latin typeface="Cambria"/>
                <a:cs typeface="Cambria"/>
              </a:rPr>
              <a:t>A busca de poder constante é a melhor estratégia para garantir a sobrevivência.</a:t>
            </a:r>
          </a:p>
          <a:p>
            <a:pPr algn="just"/>
            <a:r>
              <a:rPr lang="pt-BR" dirty="0">
                <a:solidFill>
                  <a:schemeClr val="tx1"/>
                </a:solidFill>
                <a:latin typeface="Cambria"/>
                <a:cs typeface="Cambria"/>
              </a:rPr>
              <a:t>As </a:t>
            </a:r>
            <a:r>
              <a:rPr lang="pt-BR" dirty="0" smtClean="0">
                <a:solidFill>
                  <a:schemeClr val="tx1"/>
                </a:solidFill>
                <a:latin typeface="Cambria"/>
                <a:cs typeface="Cambria"/>
              </a:rPr>
              <a:t>GPs </a:t>
            </a:r>
            <a:r>
              <a:rPr lang="pt-BR" dirty="0">
                <a:solidFill>
                  <a:schemeClr val="tx1"/>
                </a:solidFill>
                <a:latin typeface="Cambria"/>
                <a:cs typeface="Cambria"/>
              </a:rPr>
              <a:t>tem medo uma das outras </a:t>
            </a:r>
            <a:r>
              <a:rPr lang="pt-BR" dirty="0" smtClean="0">
                <a:solidFill>
                  <a:schemeClr val="tx1"/>
                </a:solidFill>
                <a:latin typeface="Cambria"/>
                <a:cs typeface="Cambria"/>
              </a:rPr>
              <a:t>por conta da </a:t>
            </a:r>
            <a:r>
              <a:rPr lang="pt-BR" dirty="0">
                <a:solidFill>
                  <a:schemeClr val="tx1"/>
                </a:solidFill>
                <a:latin typeface="Cambria"/>
                <a:cs typeface="Cambria"/>
              </a:rPr>
              <a:t>eterna incerteza </a:t>
            </a:r>
            <a:r>
              <a:rPr lang="pt-BR" dirty="0" smtClean="0">
                <a:solidFill>
                  <a:schemeClr val="tx1"/>
                </a:solidFill>
                <a:latin typeface="Cambria"/>
                <a:cs typeface="Cambria"/>
              </a:rPr>
              <a:t>sobre as intenções </a:t>
            </a:r>
            <a:r>
              <a:rPr lang="pt-BR" dirty="0">
                <a:solidFill>
                  <a:schemeClr val="tx1"/>
                </a:solidFill>
                <a:latin typeface="Cambria"/>
                <a:cs typeface="Cambria"/>
              </a:rPr>
              <a:t>alheias.</a:t>
            </a:r>
          </a:p>
          <a:p>
            <a:pPr algn="just"/>
            <a:r>
              <a:rPr lang="pt-BR" dirty="0">
                <a:solidFill>
                  <a:schemeClr val="tx1"/>
                </a:solidFill>
                <a:latin typeface="Cambria"/>
                <a:cs typeface="Cambria"/>
              </a:rPr>
              <a:t>As GP tem consciência de que vivem em mundo de </a:t>
            </a:r>
            <a:r>
              <a:rPr lang="pt-BR" dirty="0" err="1">
                <a:solidFill>
                  <a:schemeClr val="tx1"/>
                </a:solidFill>
                <a:latin typeface="Cambria"/>
                <a:cs typeface="Cambria"/>
              </a:rPr>
              <a:t>auto-ajuda</a:t>
            </a:r>
            <a:r>
              <a:rPr lang="pt-BR" dirty="0">
                <a:solidFill>
                  <a:schemeClr val="tx1"/>
                </a:solidFill>
                <a:latin typeface="Cambria"/>
                <a:cs typeface="Cambria"/>
              </a:rPr>
              <a:t>.</a:t>
            </a:r>
          </a:p>
          <a:p>
            <a:pPr algn="just"/>
            <a:r>
              <a:rPr lang="pt-BR" dirty="0">
                <a:solidFill>
                  <a:schemeClr val="tx1"/>
                </a:solidFill>
                <a:latin typeface="Cambria"/>
                <a:cs typeface="Cambria"/>
              </a:rPr>
              <a:t>Mas alcançar a hegemonia global é impossível porque sempre haverá outra GP lutando para ser tornar também um </a:t>
            </a:r>
            <a:r>
              <a:rPr lang="pt-BR" dirty="0" err="1" smtClean="0">
                <a:solidFill>
                  <a:schemeClr val="tx1"/>
                </a:solidFill>
                <a:latin typeface="Cambria"/>
                <a:cs typeface="Cambria"/>
              </a:rPr>
              <a:t>hegemon</a:t>
            </a:r>
            <a:r>
              <a:rPr lang="pt-BR" dirty="0" smtClean="0">
                <a:solidFill>
                  <a:schemeClr val="tx1"/>
                </a:solidFill>
                <a:latin typeface="Cambria"/>
                <a:cs typeface="Cambria"/>
              </a:rPr>
              <a:t>.</a:t>
            </a:r>
            <a:endParaRPr lang="pt-BR" dirty="0">
              <a:solidFill>
                <a:srgbClr val="000000"/>
              </a:solidFill>
              <a:latin typeface="Cambria"/>
              <a:cs typeface="Cambria"/>
            </a:endParaRPr>
          </a:p>
        </p:txBody>
      </p:sp>
    </p:spTree>
    <p:extLst>
      <p:ext uri="{BB962C8B-B14F-4D97-AF65-F5344CB8AC3E}">
        <p14:creationId xmlns:p14="http://schemas.microsoft.com/office/powerpoint/2010/main" val="2083389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800" dirty="0" smtClean="0">
                <a:latin typeface="Cambria"/>
                <a:cs typeface="Cambria"/>
              </a:rPr>
              <a:t>Realismo Ofensivo – Mearsheimer VI</a:t>
            </a:r>
            <a:endParaRPr lang="pt-BR" sz="3800" dirty="0">
              <a:latin typeface="Cambria"/>
              <a:cs typeface="Cambria"/>
            </a:endParaRPr>
          </a:p>
        </p:txBody>
      </p:sp>
      <p:sp>
        <p:nvSpPr>
          <p:cNvPr id="3" name="Content Placeholder 2"/>
          <p:cNvSpPr>
            <a:spLocks noGrp="1"/>
          </p:cNvSpPr>
          <p:nvPr>
            <p:ph idx="1"/>
          </p:nvPr>
        </p:nvSpPr>
        <p:spPr>
          <a:xfrm>
            <a:off x="549275" y="1214238"/>
            <a:ext cx="8042276" cy="5261695"/>
          </a:xfrm>
        </p:spPr>
        <p:txBody>
          <a:bodyPr>
            <a:normAutofit fontScale="92500" lnSpcReduction="20000"/>
          </a:bodyPr>
          <a:lstStyle/>
          <a:p>
            <a:pPr marL="0" indent="0" algn="ctr">
              <a:buNone/>
            </a:pPr>
            <a:r>
              <a:rPr lang="pt-BR" b="1" dirty="0" smtClean="0">
                <a:solidFill>
                  <a:schemeClr val="tx1"/>
                </a:solidFill>
                <a:latin typeface="Cambria"/>
                <a:cs typeface="Cambria"/>
              </a:rPr>
              <a:t>A impossibilidade do domínio hegemônico</a:t>
            </a:r>
            <a:endParaRPr lang="pt-BR" b="1" dirty="0">
              <a:solidFill>
                <a:schemeClr val="tx1"/>
              </a:solidFill>
              <a:latin typeface="Cambria"/>
              <a:cs typeface="Cambria"/>
            </a:endParaRPr>
          </a:p>
          <a:p>
            <a:pPr algn="just"/>
            <a:r>
              <a:rPr lang="pt-BR" dirty="0" smtClean="0">
                <a:solidFill>
                  <a:schemeClr val="tx1"/>
                </a:solidFill>
                <a:latin typeface="Cambria"/>
                <a:cs typeface="Cambria"/>
              </a:rPr>
              <a:t>Para Mearsheimer é virtualmente impossível que um Estado consiga se tornar uma potência hegemônica.</a:t>
            </a:r>
          </a:p>
          <a:p>
            <a:pPr algn="just"/>
            <a:r>
              <a:rPr lang="pt-BR" dirty="0" smtClean="0">
                <a:solidFill>
                  <a:schemeClr val="tx1"/>
                </a:solidFill>
                <a:latin typeface="Cambria"/>
                <a:cs typeface="Cambria"/>
              </a:rPr>
              <a:t>A principal dificuldade não é o problema de </a:t>
            </a:r>
            <a:r>
              <a:rPr lang="pt-BR" dirty="0" err="1" smtClean="0">
                <a:solidFill>
                  <a:schemeClr val="tx1"/>
                </a:solidFill>
                <a:latin typeface="Cambria"/>
                <a:cs typeface="Cambria"/>
              </a:rPr>
              <a:t>super-esticamento</a:t>
            </a:r>
            <a:r>
              <a:rPr lang="pt-BR" dirty="0" smtClean="0">
                <a:solidFill>
                  <a:schemeClr val="tx1"/>
                </a:solidFill>
                <a:latin typeface="Cambria"/>
                <a:cs typeface="Cambria"/>
              </a:rPr>
              <a:t>, mas a enorme dificuldade de projetar poder a longa distância e dentro da região da potências rival.</a:t>
            </a:r>
          </a:p>
          <a:p>
            <a:pPr algn="just"/>
            <a:r>
              <a:rPr lang="pt-BR" dirty="0" smtClean="0">
                <a:solidFill>
                  <a:schemeClr val="tx1"/>
                </a:solidFill>
                <a:latin typeface="Cambria"/>
                <a:cs typeface="Cambria"/>
              </a:rPr>
              <a:t>O resultado mais comum é uma grande potência alcançar a hegemonia regional e o controle de alguma região próxima (EUA nas Américas e Europa).</a:t>
            </a:r>
          </a:p>
          <a:p>
            <a:pPr algn="just"/>
            <a:r>
              <a:rPr lang="pt-BR" dirty="0" smtClean="0">
                <a:solidFill>
                  <a:schemeClr val="tx1"/>
                </a:solidFill>
                <a:latin typeface="Cambria"/>
                <a:cs typeface="Cambria"/>
              </a:rPr>
              <a:t>O melhor resultado é uma das potências regionais impedir com que outras potências regionais sejam criadas (EUA em todas as regiões).</a:t>
            </a:r>
          </a:p>
          <a:p>
            <a:pPr algn="just"/>
            <a:r>
              <a:rPr lang="pt-BR" i="1" dirty="0" smtClean="0">
                <a:solidFill>
                  <a:schemeClr val="tx1"/>
                </a:solidFill>
                <a:latin typeface="Cambria"/>
                <a:cs typeface="Cambria"/>
              </a:rPr>
              <a:t>Global </a:t>
            </a:r>
            <a:r>
              <a:rPr lang="pt-BR" i="1" dirty="0" err="1" smtClean="0">
                <a:solidFill>
                  <a:schemeClr val="tx1"/>
                </a:solidFill>
                <a:latin typeface="Cambria"/>
                <a:cs typeface="Cambria"/>
              </a:rPr>
              <a:t>hegemons</a:t>
            </a:r>
            <a:r>
              <a:rPr lang="pt-BR" i="1" dirty="0" smtClean="0">
                <a:solidFill>
                  <a:schemeClr val="tx1"/>
                </a:solidFill>
                <a:latin typeface="Cambria"/>
                <a:cs typeface="Cambria"/>
              </a:rPr>
              <a:t> </a:t>
            </a:r>
            <a:r>
              <a:rPr lang="pt-BR" dirty="0" smtClean="0">
                <a:solidFill>
                  <a:schemeClr val="tx1"/>
                </a:solidFill>
                <a:latin typeface="Cambria"/>
                <a:cs typeface="Cambria"/>
              </a:rPr>
              <a:t>não existem, apenas </a:t>
            </a:r>
            <a:r>
              <a:rPr lang="pt-BR" i="1" dirty="0" smtClean="0">
                <a:solidFill>
                  <a:schemeClr val="tx1"/>
                </a:solidFill>
                <a:latin typeface="Cambria"/>
                <a:cs typeface="Cambria"/>
              </a:rPr>
              <a:t>regional </a:t>
            </a:r>
            <a:r>
              <a:rPr lang="pt-BR" i="1" dirty="0" err="1" smtClean="0">
                <a:solidFill>
                  <a:schemeClr val="tx1"/>
                </a:solidFill>
                <a:latin typeface="Cambria"/>
                <a:cs typeface="Cambria"/>
              </a:rPr>
              <a:t>hegemons</a:t>
            </a:r>
            <a:r>
              <a:rPr lang="pt-BR" dirty="0">
                <a:solidFill>
                  <a:schemeClr val="tx1"/>
                </a:solidFill>
                <a:latin typeface="Cambria"/>
                <a:cs typeface="Cambria"/>
              </a:rPr>
              <a:t> </a:t>
            </a:r>
            <a:r>
              <a:rPr lang="pt-BR" dirty="0" smtClean="0">
                <a:solidFill>
                  <a:schemeClr val="tx1"/>
                </a:solidFill>
                <a:latin typeface="Cambria"/>
                <a:cs typeface="Cambria"/>
              </a:rPr>
              <a:t>com pretensões globais. </a:t>
            </a:r>
          </a:p>
          <a:p>
            <a:pPr algn="just"/>
            <a:endParaRPr lang="pt-BR" dirty="0">
              <a:solidFill>
                <a:schemeClr val="tx1"/>
              </a:solidFill>
              <a:latin typeface="Cambria"/>
              <a:cs typeface="Cambria"/>
            </a:endParaRPr>
          </a:p>
        </p:txBody>
      </p:sp>
    </p:spTree>
    <p:extLst>
      <p:ext uri="{BB962C8B-B14F-4D97-AF65-F5344CB8AC3E}">
        <p14:creationId xmlns:p14="http://schemas.microsoft.com/office/powerpoint/2010/main" val="473955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800" dirty="0" smtClean="0">
                <a:latin typeface="Cambria"/>
                <a:cs typeface="Cambria"/>
              </a:rPr>
              <a:t>Realismo Ofensivo – Mearsheimer VII</a:t>
            </a:r>
            <a:endParaRPr lang="pt-BR" sz="3800" dirty="0">
              <a:latin typeface="Cambria"/>
              <a:cs typeface="Cambria"/>
            </a:endParaRPr>
          </a:p>
        </p:txBody>
      </p:sp>
      <p:sp>
        <p:nvSpPr>
          <p:cNvPr id="3" name="Content Placeholder 2"/>
          <p:cNvSpPr>
            <a:spLocks noGrp="1"/>
          </p:cNvSpPr>
          <p:nvPr>
            <p:ph idx="1"/>
          </p:nvPr>
        </p:nvSpPr>
        <p:spPr>
          <a:xfrm>
            <a:off x="549275" y="1214238"/>
            <a:ext cx="8042276" cy="5261695"/>
          </a:xfrm>
        </p:spPr>
        <p:txBody>
          <a:bodyPr>
            <a:normAutofit/>
          </a:bodyPr>
          <a:lstStyle/>
          <a:p>
            <a:pPr marL="0" indent="0" algn="ctr">
              <a:buNone/>
            </a:pPr>
            <a:r>
              <a:rPr lang="pt-BR" b="1" dirty="0" smtClean="0">
                <a:solidFill>
                  <a:schemeClr val="tx1"/>
                </a:solidFill>
                <a:latin typeface="Cambria"/>
                <a:cs typeface="Cambria"/>
              </a:rPr>
              <a:t>Os objetivos das GPs</a:t>
            </a:r>
            <a:endParaRPr lang="pt-BR" dirty="0" smtClean="0">
              <a:solidFill>
                <a:schemeClr val="tx1"/>
              </a:solidFill>
              <a:latin typeface="Cambria"/>
              <a:cs typeface="Cambria"/>
            </a:endParaRPr>
          </a:p>
          <a:p>
            <a:pPr algn="just"/>
            <a:r>
              <a:rPr lang="pt-BR" dirty="0" smtClean="0">
                <a:solidFill>
                  <a:schemeClr val="tx1"/>
                </a:solidFill>
                <a:latin typeface="Cambria"/>
                <a:cs typeface="Cambria"/>
              </a:rPr>
              <a:t>As GPs tem quatro objetivos básicos:</a:t>
            </a:r>
          </a:p>
          <a:p>
            <a:pPr marL="457200" indent="-457200" algn="just">
              <a:buAutoNum type="arabicParenR"/>
            </a:pPr>
            <a:r>
              <a:rPr lang="pt-BR" dirty="0" smtClean="0">
                <a:solidFill>
                  <a:schemeClr val="tx1"/>
                </a:solidFill>
                <a:latin typeface="Cambria"/>
                <a:cs typeface="Cambria"/>
              </a:rPr>
              <a:t>Buscam hegemonia regional como primeiro estágio para expansão global</a:t>
            </a:r>
          </a:p>
          <a:p>
            <a:pPr marL="457200" indent="-457200" algn="just">
              <a:buAutoNum type="arabicParenR"/>
            </a:pPr>
            <a:r>
              <a:rPr lang="pt-BR" dirty="0" smtClean="0">
                <a:solidFill>
                  <a:schemeClr val="tx1"/>
                </a:solidFill>
                <a:latin typeface="Cambria"/>
                <a:cs typeface="Cambria"/>
              </a:rPr>
              <a:t>Buscam maximizar o poder econômico para ter a base de expansão regional e global</a:t>
            </a:r>
          </a:p>
          <a:p>
            <a:pPr marL="457200" indent="-457200" algn="just">
              <a:buAutoNum type="arabicParenR"/>
            </a:pPr>
            <a:r>
              <a:rPr lang="pt-BR" dirty="0" smtClean="0">
                <a:solidFill>
                  <a:schemeClr val="tx1"/>
                </a:solidFill>
                <a:latin typeface="Cambria"/>
                <a:cs typeface="Cambria"/>
              </a:rPr>
              <a:t>Buscam dominar o poder terrestre regional para ter base de expansão regional e global</a:t>
            </a:r>
          </a:p>
          <a:p>
            <a:pPr marL="457200" indent="-457200" algn="just">
              <a:buAutoNum type="arabicParenR"/>
            </a:pPr>
            <a:r>
              <a:rPr lang="pt-BR" dirty="0" smtClean="0">
                <a:solidFill>
                  <a:schemeClr val="tx1"/>
                </a:solidFill>
                <a:latin typeface="Cambria"/>
                <a:cs typeface="Cambria"/>
              </a:rPr>
              <a:t>Buscam superioridade nuclear sobre os rivais regionais e globais</a:t>
            </a:r>
            <a:endParaRPr lang="pt-BR" dirty="0">
              <a:solidFill>
                <a:srgbClr val="000000"/>
              </a:solidFill>
              <a:latin typeface="Cambria"/>
              <a:cs typeface="Cambria"/>
            </a:endParaRPr>
          </a:p>
        </p:txBody>
      </p:sp>
    </p:spTree>
    <p:extLst>
      <p:ext uri="{BB962C8B-B14F-4D97-AF65-F5344CB8AC3E}">
        <p14:creationId xmlns:p14="http://schemas.microsoft.com/office/powerpoint/2010/main" val="2270099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700" dirty="0" smtClean="0">
                <a:latin typeface="Cambria"/>
                <a:cs typeface="Cambria"/>
              </a:rPr>
              <a:t>Realismo Ofensivo – Mearsheimer VIII</a:t>
            </a:r>
            <a:endParaRPr lang="pt-BR" sz="3700" dirty="0">
              <a:latin typeface="Cambria"/>
              <a:cs typeface="Cambria"/>
            </a:endParaRPr>
          </a:p>
        </p:txBody>
      </p:sp>
      <p:sp>
        <p:nvSpPr>
          <p:cNvPr id="3" name="Content Placeholder 2"/>
          <p:cNvSpPr>
            <a:spLocks noGrp="1"/>
          </p:cNvSpPr>
          <p:nvPr>
            <p:ph idx="1"/>
          </p:nvPr>
        </p:nvSpPr>
        <p:spPr>
          <a:xfrm>
            <a:off x="549275" y="1214238"/>
            <a:ext cx="8042276" cy="5261695"/>
          </a:xfrm>
        </p:spPr>
        <p:txBody>
          <a:bodyPr>
            <a:normAutofit fontScale="92500" lnSpcReduction="20000"/>
          </a:bodyPr>
          <a:lstStyle/>
          <a:p>
            <a:pPr marL="0" indent="0" algn="ctr">
              <a:buNone/>
            </a:pPr>
            <a:r>
              <a:rPr lang="pt-BR" b="1" dirty="0">
                <a:solidFill>
                  <a:srgbClr val="000000"/>
                </a:solidFill>
                <a:latin typeface="Cambria"/>
                <a:cs typeface="Cambria"/>
              </a:rPr>
              <a:t>As estratégias das GPs</a:t>
            </a:r>
          </a:p>
          <a:p>
            <a:pPr algn="just"/>
            <a:r>
              <a:rPr lang="pt-BR" dirty="0">
                <a:solidFill>
                  <a:srgbClr val="000000"/>
                </a:solidFill>
                <a:latin typeface="Cambria"/>
                <a:cs typeface="Cambria"/>
              </a:rPr>
              <a:t>A GP não é agressiva a todo momento. </a:t>
            </a:r>
            <a:endParaRPr lang="pt-BR" dirty="0" smtClean="0">
              <a:solidFill>
                <a:srgbClr val="000000"/>
              </a:solidFill>
              <a:latin typeface="Cambria"/>
              <a:cs typeface="Cambria"/>
            </a:endParaRPr>
          </a:p>
          <a:p>
            <a:pPr algn="just"/>
            <a:r>
              <a:rPr lang="pt-BR" dirty="0" smtClean="0">
                <a:solidFill>
                  <a:srgbClr val="000000"/>
                </a:solidFill>
                <a:latin typeface="Cambria"/>
                <a:cs typeface="Cambria"/>
              </a:rPr>
              <a:t>O </a:t>
            </a:r>
            <a:r>
              <a:rPr lang="pt-BR" dirty="0">
                <a:solidFill>
                  <a:srgbClr val="000000"/>
                </a:solidFill>
                <a:latin typeface="Cambria"/>
                <a:cs typeface="Cambria"/>
              </a:rPr>
              <a:t>papel ofensivo da GP gera três estratégias possíveis:  </a:t>
            </a:r>
            <a:r>
              <a:rPr lang="pt-BR" i="1" dirty="0">
                <a:solidFill>
                  <a:srgbClr val="000000"/>
                </a:solidFill>
                <a:latin typeface="Cambria"/>
                <a:cs typeface="Cambria"/>
              </a:rPr>
              <a:t>“balance”</a:t>
            </a:r>
            <a:r>
              <a:rPr lang="pt-BR" dirty="0">
                <a:solidFill>
                  <a:srgbClr val="000000"/>
                </a:solidFill>
                <a:latin typeface="Cambria"/>
                <a:cs typeface="Cambria"/>
              </a:rPr>
              <a:t>, </a:t>
            </a:r>
            <a:r>
              <a:rPr lang="pt-BR" i="1" dirty="0">
                <a:solidFill>
                  <a:srgbClr val="000000"/>
                </a:solidFill>
                <a:latin typeface="Cambria"/>
                <a:cs typeface="Cambria"/>
              </a:rPr>
              <a:t>“bandwagoning”</a:t>
            </a:r>
            <a:r>
              <a:rPr lang="pt-BR" dirty="0">
                <a:solidFill>
                  <a:srgbClr val="000000"/>
                </a:solidFill>
                <a:latin typeface="Cambria"/>
                <a:cs typeface="Cambria"/>
              </a:rPr>
              <a:t> ou “</a:t>
            </a:r>
            <a:r>
              <a:rPr lang="pt-BR" i="1" dirty="0" err="1">
                <a:solidFill>
                  <a:srgbClr val="000000"/>
                </a:solidFill>
                <a:latin typeface="Cambria"/>
                <a:cs typeface="Cambria"/>
              </a:rPr>
              <a:t>buck-passing</a:t>
            </a:r>
            <a:r>
              <a:rPr lang="pt-BR" dirty="0">
                <a:solidFill>
                  <a:srgbClr val="000000"/>
                </a:solidFill>
                <a:latin typeface="Cambria"/>
                <a:cs typeface="Cambria"/>
              </a:rPr>
              <a:t>”. </a:t>
            </a:r>
          </a:p>
          <a:p>
            <a:pPr algn="just"/>
            <a:r>
              <a:rPr lang="pt-BR" dirty="0">
                <a:solidFill>
                  <a:srgbClr val="000000"/>
                </a:solidFill>
                <a:latin typeface="Cambria"/>
                <a:cs typeface="Cambria"/>
              </a:rPr>
              <a:t>“</a:t>
            </a:r>
            <a:r>
              <a:rPr lang="pt-BR" i="1" dirty="0">
                <a:solidFill>
                  <a:srgbClr val="FF0000"/>
                </a:solidFill>
                <a:latin typeface="Cambria"/>
                <a:cs typeface="Cambria"/>
              </a:rPr>
              <a:t>Balance</a:t>
            </a:r>
            <a:r>
              <a:rPr lang="pt-BR" dirty="0">
                <a:solidFill>
                  <a:srgbClr val="000000"/>
                </a:solidFill>
                <a:latin typeface="Cambria"/>
                <a:cs typeface="Cambria"/>
              </a:rPr>
              <a:t>” significa agir para que uma potência revisionista não consiga aumentar seu poder sobre um rival </a:t>
            </a:r>
            <a:r>
              <a:rPr lang="pt-BR" dirty="0" smtClean="0">
                <a:solidFill>
                  <a:srgbClr val="000000"/>
                </a:solidFill>
                <a:latin typeface="Cambria"/>
                <a:cs typeface="Cambria"/>
              </a:rPr>
              <a:t>regional que normalmente é aliado da GP </a:t>
            </a:r>
            <a:r>
              <a:rPr lang="mr-IN" dirty="0" smtClean="0">
                <a:solidFill>
                  <a:srgbClr val="000000"/>
                </a:solidFill>
                <a:latin typeface="Cambria"/>
                <a:cs typeface="Cambria"/>
              </a:rPr>
              <a:t>–</a:t>
            </a:r>
            <a:r>
              <a:rPr lang="pt-BR" dirty="0" smtClean="0">
                <a:solidFill>
                  <a:srgbClr val="000000"/>
                </a:solidFill>
                <a:latin typeface="Cambria"/>
                <a:cs typeface="Cambria"/>
              </a:rPr>
              <a:t> criar um equilíbrio regional</a:t>
            </a:r>
          </a:p>
          <a:p>
            <a:pPr marL="457200" indent="-457200" algn="just">
              <a:buFont typeface="+mj-lt"/>
              <a:buAutoNum type="arabicPeriod"/>
            </a:pPr>
            <a:r>
              <a:rPr lang="pt-BR" dirty="0" smtClean="0">
                <a:solidFill>
                  <a:srgbClr val="000000"/>
                </a:solidFill>
                <a:latin typeface="Cambria"/>
                <a:cs typeface="Cambria"/>
              </a:rPr>
              <a:t>Sinalização de apoio diplomático </a:t>
            </a:r>
            <a:r>
              <a:rPr lang="pt-BR" dirty="0">
                <a:solidFill>
                  <a:srgbClr val="000000"/>
                </a:solidFill>
                <a:latin typeface="Cambria"/>
                <a:cs typeface="Cambria"/>
              </a:rPr>
              <a:t>a</a:t>
            </a:r>
            <a:r>
              <a:rPr lang="pt-BR" dirty="0" smtClean="0">
                <a:solidFill>
                  <a:srgbClr val="000000"/>
                </a:solidFill>
                <a:latin typeface="Cambria"/>
                <a:cs typeface="Cambria"/>
              </a:rPr>
              <a:t>o rival da potência revisionista. </a:t>
            </a:r>
          </a:p>
          <a:p>
            <a:pPr marL="457200" indent="-457200" algn="just">
              <a:buFont typeface="+mj-lt"/>
              <a:buAutoNum type="arabicPeriod"/>
            </a:pPr>
            <a:r>
              <a:rPr lang="pt-BR" dirty="0" smtClean="0">
                <a:solidFill>
                  <a:srgbClr val="000000"/>
                </a:solidFill>
                <a:latin typeface="Cambria"/>
                <a:cs typeface="Cambria"/>
              </a:rPr>
              <a:t>Aliança defensiva com o rival da GP revisionista.</a:t>
            </a:r>
          </a:p>
          <a:p>
            <a:pPr marL="457200" indent="-457200" algn="just">
              <a:buFont typeface="+mj-lt"/>
              <a:buAutoNum type="arabicPeriod"/>
            </a:pPr>
            <a:r>
              <a:rPr lang="pt-BR" dirty="0" smtClean="0">
                <a:solidFill>
                  <a:srgbClr val="000000"/>
                </a:solidFill>
                <a:latin typeface="Cambria"/>
                <a:cs typeface="Cambria"/>
              </a:rPr>
              <a:t>Mobilizar recursos adicionais para o rival da GP. </a:t>
            </a:r>
          </a:p>
          <a:p>
            <a:pPr marL="0" indent="0" algn="just">
              <a:buNone/>
            </a:pPr>
            <a:r>
              <a:rPr lang="pt-BR" dirty="0" smtClean="0">
                <a:solidFill>
                  <a:srgbClr val="000000"/>
                </a:solidFill>
                <a:latin typeface="Cambria"/>
                <a:cs typeface="Cambria"/>
              </a:rPr>
              <a:t>(China com Paquistão - EUA com Índia)</a:t>
            </a:r>
            <a:endParaRPr lang="pt-BR" dirty="0">
              <a:solidFill>
                <a:schemeClr val="tx1"/>
              </a:solidFill>
              <a:latin typeface="Cambria"/>
              <a:cs typeface="Cambria"/>
            </a:endParaRPr>
          </a:p>
        </p:txBody>
      </p:sp>
    </p:spTree>
    <p:extLst>
      <p:ext uri="{BB962C8B-B14F-4D97-AF65-F5344CB8AC3E}">
        <p14:creationId xmlns:p14="http://schemas.microsoft.com/office/powerpoint/2010/main" val="33509451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Breeze.thmx</Template>
  <TotalTime>439</TotalTime>
  <Words>1387</Words>
  <Application>Microsoft Macintosh PowerPoint</Application>
  <PresentationFormat>Apresentação na tela (4:3)</PresentationFormat>
  <Paragraphs>112</Paragraphs>
  <Slides>15</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15</vt:i4>
      </vt:variant>
    </vt:vector>
  </HeadingPairs>
  <TitlesOfParts>
    <vt:vector size="20" baseType="lpstr">
      <vt:lpstr>Calibri</vt:lpstr>
      <vt:lpstr>Cambria</vt:lpstr>
      <vt:lpstr>News Gothic MT</vt:lpstr>
      <vt:lpstr>Wingdings 2</vt:lpstr>
      <vt:lpstr>Breeze</vt:lpstr>
      <vt:lpstr>Apresentação do PowerPoint</vt:lpstr>
      <vt:lpstr>Realismo ofensivo – Mearsheimer I</vt:lpstr>
      <vt:lpstr>Realismo Ofensivo – Mearsheimer II</vt:lpstr>
      <vt:lpstr>Realismo Ofensivo – Mearsheimer III</vt:lpstr>
      <vt:lpstr>Realismo Ofensivo – Mearsheimer IV</vt:lpstr>
      <vt:lpstr>Realismo Ofensivo – Mearsheimer V</vt:lpstr>
      <vt:lpstr>Realismo Ofensivo – Mearsheimer VI</vt:lpstr>
      <vt:lpstr>Realismo Ofensivo – Mearsheimer VII</vt:lpstr>
      <vt:lpstr>Realismo Ofensivo – Mearsheimer VIII</vt:lpstr>
      <vt:lpstr>Realismo Ofensivo – Mearsheimer IX</vt:lpstr>
      <vt:lpstr>Realismo Ofensivo – Mearsheimer X</vt:lpstr>
      <vt:lpstr>Realismo Ofensivo – Mearsheimer XI</vt:lpstr>
      <vt:lpstr>Realismo Ofensivo – Mearsheimer XII</vt:lpstr>
      <vt:lpstr>Realismo Ofensivo – Mearsheimer XIII</vt:lpstr>
      <vt:lpstr>Realismo Ofensivo – Mearsheimer XIV</vt:lpstr>
    </vt:vector>
  </TitlesOfParts>
  <Company>ESPM</Company>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realismo ofensivo de John Mearsheimer</dc:title>
  <dc:creator>Feliciano Guimaraes</dc:creator>
  <cp:lastModifiedBy>Usuário do Microsoft Office</cp:lastModifiedBy>
  <cp:revision>78</cp:revision>
  <dcterms:created xsi:type="dcterms:W3CDTF">2014-02-20T14:42:30Z</dcterms:created>
  <dcterms:modified xsi:type="dcterms:W3CDTF">2020-05-31T17:15:14Z</dcterms:modified>
</cp:coreProperties>
</file>