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727"/>
  </p:normalViewPr>
  <p:slideViewPr>
    <p:cSldViewPr snapToGrid="0" snapToObjects="1">
      <p:cViewPr varScale="1">
        <p:scale>
          <a:sx n="82" d="100"/>
          <a:sy n="82" d="100"/>
        </p:scale>
        <p:origin x="223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05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8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0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9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5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4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913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0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094244-FBA9-144C-B02D-FD5677DD24A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8AEAFD-CC58-5E41-8A69-0CD85651A4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9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153" y="1887795"/>
            <a:ext cx="7254980" cy="2733106"/>
          </a:xfrm>
        </p:spPr>
        <p:txBody>
          <a:bodyPr anchor="ctr">
            <a:normAutofit/>
          </a:bodyPr>
          <a:lstStyle/>
          <a:p>
            <a:r>
              <a:rPr lang="en-US" sz="5700" dirty="0"/>
              <a:t>O </a:t>
            </a:r>
            <a:r>
              <a:rPr lang="en-US" sz="5700" dirty="0" err="1"/>
              <a:t>Turno</a:t>
            </a:r>
            <a:r>
              <a:rPr lang="en-US" sz="5700" dirty="0"/>
              <a:t> </a:t>
            </a:r>
            <a:r>
              <a:rPr lang="en-US" sz="5700" dirty="0" err="1"/>
              <a:t>conversacional</a:t>
            </a:r>
            <a:endParaRPr lang="en-US" sz="5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3" y="4718994"/>
            <a:ext cx="7254979" cy="91332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700" dirty="0"/>
              <a:t>IELP II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1910" y="610955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0636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1244380"/>
            <a:ext cx="126873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138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pPr algn="ctr"/>
            <a:r>
              <a:rPr lang="en-US" sz="3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Recursos</a:t>
            </a:r>
            <a:r>
              <a:rPr lang="en-US" sz="3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3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sustentação</a:t>
            </a:r>
            <a:r>
              <a:rPr lang="en-US" sz="3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3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3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Marcadores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aprovação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discursiva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entende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?, né? 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acha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?)</a:t>
            </a:r>
          </a:p>
          <a:p>
            <a:pPr algn="just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Repetições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Alongamenos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(de:::,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então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::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sym typeface="Wingdings"/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Elevação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 da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voz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7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4065" y="1620841"/>
            <a:ext cx="5433827" cy="313177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Característica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marcante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conversação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alternam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-se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papéis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falante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ouvinte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modalidades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básicas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simetria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assimetria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5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Conversação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imétrica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Ambos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contribuem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efetivamente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desenvolvimento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tópico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conversacional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528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Conversação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ssimétrica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 algn="just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Um dos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desenvolve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tópico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o outro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acompanha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segue.</a:t>
            </a:r>
          </a:p>
        </p:txBody>
      </p:sp>
    </p:spTree>
    <p:extLst>
      <p:ext uri="{BB962C8B-B14F-4D97-AF65-F5344CB8AC3E}">
        <p14:creationId xmlns:p14="http://schemas.microsoft.com/office/powerpoint/2010/main" val="411031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definição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tipos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cada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intervenções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Tipologia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nuclear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possui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valor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referencial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nítido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veicula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informações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inserido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indicação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que um dos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monitora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palavras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seu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parceiro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conversacional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valor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referencial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nítido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3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Simetria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Assimetria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 algn="just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Simetria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ambos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interlocutores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diálogo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nucleares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justapostos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quais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desenvolve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tópico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andamento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Assimetria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nuclear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andamento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acompanhado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inseridos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541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Funções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inseridos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 algn="just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reforço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concordância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algn="just"/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ntendimento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algn="just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intenção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tomar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palavra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algn="just"/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desenvolvimento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tópico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039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Estratégias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gestão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Passagem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LTR (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lugares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relevantes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a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passagem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Passagem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requerida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pergunta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Passagem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consentida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pausa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8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462" y="929898"/>
            <a:ext cx="5433827" cy="482871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Assalto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ao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turno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 “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deixa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(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momento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hesitação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algn="just">
              <a:buFontTx/>
              <a:buChar char="-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deixa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945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Macintosh PowerPoint</Application>
  <PresentationFormat>Apresentação na tela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Century Gothic</vt:lpstr>
      <vt:lpstr>Garamond</vt:lpstr>
      <vt:lpstr>Savon</vt:lpstr>
      <vt:lpstr>O Turno conversacional</vt:lpstr>
      <vt:lpstr>Apresentação do PowerPoint</vt:lpstr>
      <vt:lpstr>Conversação Simétrica:</vt:lpstr>
      <vt:lpstr>Conversação Assimétrica: </vt:lpstr>
      <vt:lpstr>Turno: definição e tipos</vt:lpstr>
      <vt:lpstr>Simetria e Assimetria nos Turnos</vt:lpstr>
      <vt:lpstr>Funções dos turnos inseridos: </vt:lpstr>
      <vt:lpstr>Estratégias de gestão de turno:</vt:lpstr>
      <vt:lpstr>Apresentação do PowerPoint</vt:lpstr>
      <vt:lpstr>Recursos de sustentação do turno: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Turno conversacional</dc:title>
  <dc:creator>Usuário do Microsoft Office</dc:creator>
  <cp:lastModifiedBy>Usuário do Microsoft Office</cp:lastModifiedBy>
  <cp:revision>4</cp:revision>
  <dcterms:created xsi:type="dcterms:W3CDTF">2019-10-29T00:48:53Z</dcterms:created>
  <dcterms:modified xsi:type="dcterms:W3CDTF">2020-10-21T19:28:18Z</dcterms:modified>
</cp:coreProperties>
</file>