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handoutMasterIdLst>
    <p:handoutMasterId r:id="rId7"/>
  </p:handoutMasterIdLst>
  <p:sldIdLst>
    <p:sldId id="272" r:id="rId2"/>
    <p:sldId id="273" r:id="rId3"/>
    <p:sldId id="274" r:id="rId4"/>
    <p:sldId id="275" r:id="rId5"/>
    <p:sldId id="277" r:id="rId6"/>
  </p:sldIdLst>
  <p:sldSz cx="9144000" cy="6858000" type="screen4x3"/>
  <p:notesSz cx="6858000" cy="9144000"/>
  <p:defaultTextStyle>
    <a:defPPr>
      <a:defRPr lang="pt-P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32787"/>
    <p:restoredTop sz="90929"/>
  </p:normalViewPr>
  <p:slideViewPr>
    <p:cSldViewPr>
      <p:cViewPr varScale="1">
        <p:scale>
          <a:sx n="74" d="100"/>
          <a:sy n="74" d="100"/>
        </p:scale>
        <p:origin x="17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7134917-619F-4B1C-9304-D84D0C124B0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013857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20T04:36:05.9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9778">
    <iact:property name="dataType"/>
    <iact:actionData xml:id="d0">
      <inkml:trace xmlns:inkml="http://www.w3.org/2003/InkML" xml:id="stk0" contextRef="#ctx0" brushRef="#br0">4890 7690 6 0,'0'-7'11'15,"0"4"5"-14,0 1 0 14,0-2 5-14,0 1-11 13,0 2 6-13,0 1-8 14,-3 0-1-8,-1 0-7-6,2 0 0 13,0 0-2-13,2 0 4 14,0 0-2-14,0 0 0 14,0 0 0-14,0 0-6 13,0 0 3-13,0 0 0 0,0 0-1 13,0 0 1-13,0 0-1 20,0 0 3-20,4 0 2 0,12 0-2 13,1 4 3 1,4 0-3-14,1 0 3 0,-1-3-2 13,2 5 2-13,0-5-2 14,1 3 0-14,6-2 0 13,-1 0-2-13,6 0 7 14,-2-2-6-9,1 3 3-5,3-3-3 14,0 3 2-14,1 1-1 14,-1-2 0-14,1 0 0 13,0-2-2-13,0 0 4 14,0 0-3-14,-1 0 6 13,4 0-6-13,-3 0 2 14,2 0-2-8,-1 0 1-6,2 0 0 13,1 0 0-13,3-2 2 14,2 2-3-14,0 0 2 13,1 0-2-13,4 0 3 14,2 0-4-14,2-2 2 0,2 0 0 13,-6-3 0 1,2 5 0-8,0-5-1-6,-6-2 2 0,2 2 1 12,-1 1 1-12,-3 2-3 14,2 2 2-14,0 0-2 14,-1 0 0-14,3 0 2 13,-2 0-2-13,2 2 2 14,3 5-2-14,8-5 1 14,2 3 0-9,9-1 0-5,4-1-2 14,0-3 2-14,-3 0-1 13,-1 0 0-13,-6 0 0 14,1 0 0-14,5 0 4 14,-1 0-3-14,4 0 1 13,-2 0-3-13,2-3 4 14,-3 3-5-9,-1 0 2-5,-3 0 0 14,4 0 0-14,2 0 2 14,-1 0-4-14,3 0 4 13,-3 0-4-13,-1 0 5 14,-3 0-6-14,-1 0 3 0,3 0 0 13,-3 0 0 1,3 0 2-8,-2 0-4-6,-3 0 5 0,-6 3-3 12,-5 0 4-12,-1 3-7 14,-1-3 4-14,1 2-2 14,1 1 1-14,-1-4 0 13,4 2-1-13,0 0 1 14,0-2 0-14,0 0 1 13,-2-2-2-7,1 0 2-6,2 0-3 14,-4 0 4-14,3 0-1 13,-2-2-1-13,0-1 0 14,-3-3-1-14,0 6 3 13,1-1-2-13,0 1 5 14,-1 0-10-14,3 0 6 14,-3 0-2-9,7 1 1-5,2 6-1 14,6-3 1-14,3-2-2 13,-2-2 2-13,1 0 0 0,-4 0 0 13,-5 0 4-13,-3 0-7 14,-6 0 5-14,4 0-2 13,0 0 1-13,2 0-1 14,2 0 0-9,1 0 4-5,-1-2-8 14,-2-2 8-14,-2 0-8 14,-3 0 6-14,0 0-4 13,-1 2 4-13,2-2-4 14,-4 0 1-14,0 2 1 14,-1-4-1-14,-4 3 3 13,4-4 0-7,-3 2 1-6,-1 3-4 13,-3-4 2-13,0 3-2 14,-3 0 1-14,-4 0 0 14,3 0 0-14,2 3 1 13,2 0-2-13,5 0 3 14,2 0-4-14,3 0 4 14,-2 0-4-9,2 0 2-5,-3 0 0 0,0 0 0 13,-2-3 0-13,-1-3-2 13,2 0 4-13,-2 2-1 14,3 0 3-14,3 1-8 14,-2 3 5-14,4-3-2 13,-2 3 1-13,-1 0-1 14,-2 0 1-9,0 0-2-5,-3 0 2 14,2 0 0-14,1 0 0 14,-5 0 2-14,4 0-4 13,-7 0 0-13,0 0 1 14,6 0 1-14,-8 0 0 13,-1 0 0-13,1 0 1 14,-4 0 1-8,3 0 1-6,-1 0-4 13,-1 0 2-13,3 0-2 14,-2 0 2-14,5 0-1 13,5 0 0-13,1 0 0 0,9 0 0 13,1 0 1 2,0-4-1-15,-2-1 2 13,0 3-4-13,-3-7 2 5,0 2-1-5,1 0 1 14,-7 1 0-14,-1 1-1 13,2 2 5-13,-9 1-7 14,3 2 4-14,1 0-2 13,-3 0 0-13,4 0 1 14,-4 0 0-14,0 0 0 14,-4 0 0-9,-1 0-2-5,-5 0 2 14,-3 0 0-14,0 0 2 13,-5 0-1-13,-1 0-2 14,-2 0 2-14,-1 0-2 14,1 0 1-14,-4 0 0 13,-5 0 0-13,0 0 0 14,-6 0 0-9,-2 0 4-5,1 0-6 14,-1 0 4-14,-1 0-2 0,2 0 1 13,-1 0 1 1,-2 0-1-14,0 0-1 0,0 0 4 13,0 0-2-13,0 0 4 14,2 0-6-14,-2 0 6 13,0 0-6-7,4 0 4-6,-4 0-3 13,0 0-1-13,2 0 3 14,-2 0-1-14,0 0 3 14,0 0-5-14,0 0 5 13,0 0-4-13,0 0 3 14,0 0-4-14,0 0 2 13,0 0-2-7,0 0 1-6,0 0 2 14,0 0-3-14,0 0 5 13,0 0-3-13,0 0-2 14,0 0 2-14,0 0-1 14,0 0 1-14,0 0 0 13,0 0 2-13,0 0-3 0,0 0 7 19,0 0-6-19,0 0 5 14,0 0-7-14,0 0 6 0,0 0-6 13,0 0 4-13,0 0-4 13,0 0 0-13,0 0 3 14,0 0-3-14,0 0 5 13,0 0-3-13,0 0-3 14,0 0 2-8,0 0-2-6,0 0 2 13,0 0-1-13,0 0 2 14,0 0-2-14,0 0 4 13,0 0-2-13,0 0 2 14,0 0 0-14,0 0-3 14,0 0-1-14,0 0 2 13,0 0-2-7,0 0 0-6,0 0 0 14,0 0 0-14,0 0 6 13,0 0-5-13,0 0 4 14,0 0-5-14,0 0 2 0,0 0-2 12,0 0 0-12,0 0-3 14,0 0-3-14,0 0 1 14,-6 0-4-9,-1 0-4-5,1 7-26 14,2 8-25-14,0 2-51 13</inkml:trace>
    </iact:actionData>
  </iact:action>
  <iact:action type="add" startTime="23078">
    <iact:property name="dataType"/>
    <iact:actionData xml:id="d1">
      <inkml:trace xmlns:inkml="http://www.w3.org/2003/InkML" xml:id="stk1" contextRef="#ctx0" brushRef="#br0">16140 7974 0 0,'-2'-2'10'1,"0"-1"-7"13,-2 1 2-13,4 0-4 14,-2 2 3-14,2 0 8 0,0 0 0 12,0 0 2 3,0 0-13-9,-3 0-1-6,-1 0-8 13,-3 0-3-13,0 0-14 14</inkml:trace>
    </iact:actionData>
  </iact:action>
  <iact:action type="add" startTime="23319">
    <iact:property name="dataType"/>
    <iact:actionData xml:id="d2">
      <inkml:trace xmlns:inkml="http://www.w3.org/2003/InkML" xml:id="stk2" contextRef="#ctx0" brushRef="#br0">16140 7974 10 0,'-100'-34'12'15,"100"34"-9"-14,0 0-3 14,0 0 3-9,0 0-6-5,0-1 7 14,0-2-8-14,0 2 5 14,0 1-1-14,0 0 2 13,0 0 6-13,0 0-1 14,0 0 4-14,0-3 3 0,0 3-6 13,0 0 2-13,0 0-10 20,0 0 2-20,0 0-1 0,0 0-2 12,0 0 1-12,0 0 0 14,0 0-2-14,0 0 4 14,0 0 4-14,0 0-4 13,0 0 8-13,0 0-8 14,0 0 2-14,0 0-3 13,0 0-2-7,0 0 0-6,0 0-1 14,0 0 2-14,0 0 2 13,0 0-2-13,0 0 1 14,0 0-2-14,0 0-1 13,0 0 1-13,0 0-5 14,-2 0 0-14,2 0 2 14,0 0-3-9,0 0 5-5,0 0 2 14,0 0-1-14,0 0 2 13,0 0-1-13,0 0 0 0,0 0 5 13,0 0-5-13,0 0 1 14,0 0 0-14,0 0-1 13,0 0 0-13,0 0 0 21,0 0-1-21,0 0-8 0,-2 0 0 12,2 0 1-12,-3 0 6 14,2 0 2-14,1 0 0 13,0 0 8-13,0 0-4 14,0 0 4-14,0 0-8 14,0 0 6-14,0 0-5 13,0 0 3-7,0 0-4-6,0 0 0 13,0 0-2-13,0 0 0 14,0 0 1-14,0 0-10 14,-6 0 9-14,2 0 2 13,0 0 1-13,-1 0 1 14,3 0 4-14,-2 0-3 0,2 0-3 19,0-4 9-19,-1 3-5 14,3-1 2-14,-5 0-6 13,1-3 2-13,-4 3-2 0,3 2 0 13,-2-2-3-13,0 2-2 14,3-1 2-14,-3 1 1 13,1-2 0-13,-1-1 4 14,2 3-1-9,-2 0-1-5,3-1 4 14,4 1-3-14,-2 0-1 14,0 0 0-14,2 0-4 13,-2 0 3-13,0 0 2 14,2 0-2-14,0 0 5 14,0 0-8-14,0 0 5 13,0 0-2-7,0 0 0-6,0 0-1 13,0 0 0-13,0 0 1 14,0 0-2-14,0 0 5 14,0 0-4-14,0 0-1 13,0 0 0-13,0 0-3 14,0 0 2-14,10 0 3 0,6 0 1 19,2 0 1-19,0 6-1 14,1-3 0-14,2-1 0 13,-3 3-1-13,-1-3 1 0,6 0-1 13,-3 2 0 1,5-4 1-14,-1 1 1 14,0-1 0-14,3 0 0 0,0 0 0 13,0 0-2-8,2 0 1-5,-2 0 0 14,2 0 1-14,-3 0-1 14,3-1 0-14,0 1 0 13,2 0 4-13,2 0 6 14,6 0-6-14,1 0-1 13,0 0-5-13,5 0 4 14,1 0-4-8,5 0 2-6,1-6-2 13,2-3 2-13,-4 0 0 14,-3 1 1-14,-2-1 2 13,-2 0-3-13,-6 2 2 14,1 1-2-14,-5 3 1 14,1-2 3-14,-5 5-4 0,0 0 0 19,0 0 1-19,2 0 0 0,0 0 0 12,1 5 2-12,3 0-6 14,-1 3 3-14,-3-1-2 14,0 0 2 0,1 0-1-14,-1 1 1 14,-2-2 0-14,2-1 1 0,0 0 1 13,5-1-3-8,-3 0 5-5,7 0-4 14,1-3 0-14,3 2 1 13,3-3-1-13,-1 0 0 14,-1 0 2-14,0 0-1 14,-6 0-1-14,3 0 4 13,-3 0-8-13,-1 0 4 14,0 0-1-9,0 0 1-5,2 0-1 14,3 0 1-14,-1 0 0 14,0 0-1-14,3 0 4 13,-3-3-5-13,1-1 4 0,-1 0-4 13,0-1 4 2,0 0-3-15,3 0 1 0,0 0 0 19,-3 0-3-19,0 1 6 0,-2 0-2 12,0-1 2-12,0 3-6 14,3-1 3-14,-1 0 0 14,3 2 0-14,4-3 0 13,0 1 0 2,3-3-1-15,-2 1 0 0,0 0 2 12,-1 0-2-6,2 5 3-6,2 0-3 14,5 0 2-14,3 0-1 13,1 0 0-13,-2 0 0 14,-4 0-1-14,0 0 2 13,-8 0 1-13,2 0 0 14,-2 0-4-14,-2 0 2 14,7 0-2-9,-2-3 1-5,2-1 1 14,-1 2-1-14,2-2 1 13,-2 0 1-13,0 0 0 0,2-1-2 13,-4 0 5-13,0 3-8 14,-5 1 5 0,-1-2-2-14,-4 3 1 0,1 0 0 13,-4 0-2-7,1 0 4-6,-3 0-2 13,4 0 4-13,-4 0-8 14,1 0 7-14,2 0-5 13,-4 0 4-13,0 0-2 14,3 0 0 1,-4 0 0-15,1 0 1 0,3 0-1 12,5 0 1-6,3 0 3-6,7 0-8 13,1 0 5-13,7 0-3 14,5 0 2-14,2-4-1 14,0-1 1-14,-7-4 0 13,-2 4 0-13,-2-4 3 14,-1 3-5-14,3 0 3 14,3-2-2-9,6 2 1-5,-1-3 0 14,1 0-1-14,0 1-2 13,-5 0 2-13,-2 2 2 0,-4 0-2 13,-4 0 5-13,-4 3-7 14,-1-4 4-14,-5 2-2 13,-6 4 1-13,-4-3 0 14,-8 0 0-9,-2 2 1-5,-9 0 2 14,-5 2 2-14,-6 0-5 14,-2 0 1-14,0 0 2 13,0 0-1-13,0 0 7 14,0 0-5-14,0 0-3 14,0 0 6-14,0 0-5 13,0 0 9-7,0 0-11-6,0 0 6 13,0 0-4-13,0 0-2 0,0 0 0 13,0 0 0 2,0 0 1-15,0 0 1 0,0 0-1 12,0 0 2-12,0 0-5 14,0 0 4-14,2 0-3 13,-2 0 2-7,0 0-1-6,2 0 0 14,-2 0 0-14,0 0-1 13,0 0 2-13,0 0 0 14,0 0 4-14,0 0-5 13,0 0 1-13,0 0 5 14,0 0-3-14,0 0 1 14,0 0 2-9,0 0-6-5,0 0 7 14,0 0-3-14,0 0-5 13,0 0 3-13,0 0-3 14,0 0 3-14,0 0-3 14,0 0 1-14,0 0-5 13,0 0 4-13,0 0-7 14,0 0 6-9,-4 4-23-5,-8 5-6 14,-4 10-19-14,-1 3-21 14</inkml:trace>
    </iact:actionData>
  </iact:action>
  <iact:action type="add" startTime="29498">
    <iact:property name="dataType"/>
    <iact:actionData xml:id="d3">
      <inkml:trace xmlns:inkml="http://www.w3.org/2003/InkML" xml:id="stk3" contextRef="#ctx0" brushRef="#br0">15029 9747 12 0,'0'-2'16'1,"0"0"-1"13,0 2 0-13,0 0 2 14,0-1 1-14,0 1-10 0,0 0-1 12,0 0-6 3,0 0-2-9,-4 0-3-6,-4 0 1 0,-1 0-2 12,0 0 4 3,-2 0 0-15,2 0 1 0,1 0 2 13,0 0 1-13,4 0 2 13,4 0-5-13,0 0 2 14,0 0-2-14,0 0 0 13,0 0-2-7,0 0-3-6,0 0 2 14,0 0-4-14,0 0 6 13,0 0-4-13,0 0 4 14,0 5 2-14,0 0-2 14,0-4 1-14,0 3 0 13,4 0-3-13,4 0-3 14,2 0 6-9,1 1 0-5,1-2 3 14,-1 1-3-14,-1 1 7 14,2-4-7-14,-1 1 3 13,-1 0-2-13,0 3-1 14,5-1 3-14,6-1-1 0,-1 0 2 12,2-2-1 3,3 2-3-15,1-2 2 5,3-1-2 9,5 0 3-14,-1 0 0 14,0 0 1-14,6 0-3 13,-1 0 6-13,2-5-3 14,2 0-1-14,-2 2-1 0,0-2 0 13,3 5 0-13,-3 0-1 13,2 0 0-7,0 0-1-6,1 0 2 13,2 0-1-13,5 0 1 14,6 0 2-14,11 0-6 14,5 0 6-14,1 0-5 13,3 0 2-13,-6 0-2 14,2 0 1-14,-3 0 0 14,1 0-3-9,0 0 6-5,7 5-4 14,1 0 3-14,-2 3-4 13,4-1 2-13,-2-2 0 14,3 0 0-14,3-1 0 14,-2-3-3-14,5-1 6 13,3 0-7-13,-3 0 9 14,2 0-8-9,2-8 5-5,1-2-4 14,3 2 2-14,-1 1 0 0,-5-2 0 13,-6 4 2-13,-6 3-6 13,0-3 8-13,2 3-6 14,0 2 6-14,4 0-6 14,-6 0 2 0,1 0 0-14,-4 0-2 5,-2 0 2-5,-4 2-1 13,1 6 2-13,-4 3-2 14,-1-3 4-14,-1 4-6 14,-1 0 4-14,1-2-2 13,-6-1 2-13,1 0-1 14,1 1 0-14,1-4 0 13,6 3-1-7,3-2 5-6,1-4-4 14,3 2 3-14,-1-1-6 13,-6 0 5-13,2 0-3 0,-4 0 1 13,-2 0 0-13,6-3-1 13,-1 4 2-13,4-2 0 14,0 0-1-14,-1-1 0 14,-4-2 1-9,1 2-3-5,0 0 3 14,-3 1-2-14,-1-1 1 14,0 3 0-14,-3-3-4 13,4 0 8-13,1-2-5 14,2 0 4-14,-1 0-5 13,4 0 3-13,5 0-1 14,3 0 0-8,5-6 1-6,-1 1-1 13,1 0 2-13,-5 1-4 14,0 0 4-14,3 0-4 13,-2 1 4-13,4 2-5 14,0-3 3-14,-6 2 0 14,0 0 0-14,-4 2 0 13,-4-3-3-7,-2 3 6-6,-5-1-4 0,-2 1 5 12,-1-4-8-12,-4 2 6 14,-2-3-3-14,-3 3 2 14,-7 1 1-14,-6 1-2 13,-4 0-2-13,-6 0 1 14,0 0 2-14,-5 0-1 14,-1 0 4-9,-2 0-8-5,-1 0 7 14,-5 0-3-14,1 0 0 13,-5 3 0-13,-3-3-1 14,-2 5 3-14,2-5 0 14,-4 0 1-14,-2 0 0 13,0 0-2-13,0 0 5 14,0 0-1-9,0 0 6-5,0 0-4 14,0 0-1-14,0 2 4 14,0-2-4-14,0 0 0 13,0 0-3-13,0 0-3 0,0 0 2 13,0 2-3 2,0-2 1-15,0 0 0 0,0 0-3 12,0 0 7-6,0 2-3-6,0-1 3 13,0-1-7-13,0 0 6 14,0 0-5-14,0 0 4 14,0 0-1-14,0 0-1 13,0 0 0-13,0 0 3 14,0 0-1-14,0 0 5 13,0 0-3-7,0 0-1-6,0 0-3 14,0 0 6-14,0 0-3 13,0 0-1-13,0 0 7 14,0 0-8-14,0 0 13 14,0 0-13-14,0 3 8 13,0-3-6-13,0 0 1 14,0 0-2-9,0 0 3-5,0 0 0 0,0 0-1 13,0 0 7-13,0 0-7 14,0 0 10 0,0 0-13-14,0 0 7 0,0 0-8 13,0 0 6-13,0 0-6 13,0 0 1-13,0 0-1 14,0 0 3-8,0 0-9-6,0 0-4 13,-10 0-11-13,-6 0-48 14,-3 0-42-14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20T04:36:38.6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348">
    <iact:property name="dataType"/>
    <iact:actionData xml:id="d0">
      <inkml:trace xmlns:inkml="http://www.w3.org/2003/InkML" xml:id="stk0" contextRef="#ctx0" brushRef="#br0">4404 3892 11 0,'0'0'12'15,"0"0"-2"-14,0 0-10 14,0 0 0-9,0 0 0-5,0 0 0 14,0 0-2-14,0 0 4 14,0 0 0-14,0 0-1 13,0 0 1-13,0 0-1 14,0 0 1-14,0 0-1 14,0 0-2-14,0 0 1 13,7 0-6-7,6 0 4-6,9 4 4 13,5-2 0-13,4 2-1 14,3 0-1-14,-1-1 3 14,0-3-3-14,1 0 2 13,-4 0-2-13,2 0 0 14,-1 0 1-14,0 0 3 13,1 0-4-7,-1 0 4-6,3 0-2 0,4 0 2 13,2 0-4 1,3 0 3-14,3 0-1 0,5 0 1 13,2-3 4-13,5-3-7 13,2 2 6-13,3-3-3 14,-3 0 0-14,-2 0-3 14,-2 2 2-9,-7-2-2-5,-2 7 2 14,-4 0-2-14,-1 0 3 13,-1 0-3-13,9 0 1 14,6 0-1-14,10 0 2 14,11 0-4-14,5 0 4 13,7 0-2-13,0-7 0 14,-2-6 0-8,0 1 1-6,-6 1 3 13,-2 1-3-13,0 2 2 14,-6 2-5-14,1 3 5 13,-1 3-3-13,4 0 0 14,6 0 1-14,9 0-1 0,11 0 2 13,-3 0-2-13,0 0 3 20,-1 0-6-20,-2 0 7 0,-1-1-7 12,2-2 3-12,-6-1 0 14,-7 1 0-14,-1 3 2 14,-7 0-5-14,2-2 7 13,0 2-5-13,-2-2 8 14,6-1-12-14,-3 2 9 14,2-2-7-9,5-1 3-5,3 1 0 14,1 3 0-14,3-2 4 13,-5 2-8-13,-6-3 8 14,-6 3-8-14,-1 0 7 14,-2 0-6-14,-3 0 3 13,0 0-1-13,-2 7 1 14,0-2 0-9,-3-1-1-5,-4 3 6 14,0-4-9-14,1 0 9 14,0 1-9-14,3-3 4 13,-4 2-1-13,3-1 1 0,-5-2 0 13,0 0 0-13,-4 4 0 14,-3-1 1-14,1 6-1 13,1 1 3-7,3 0 0-6,3 4-5 13,2-2 3-13,6 0-1 14,-5 0 0-14,3 0 0 14,-6 1-2-14,-2-4 4 13,-3 3-7-13,-5-1 9 14,3-2-8-14,-1-1 7 14,3-2-6-9,2-3 6-5,0 2-3 14,-3-1 0-14,3-1 0 13,-2-2-3-13,-2 1 7 14,0 0-3-14,-4 1 3 14,0 2-8-14,-1 2 4 13,2-2 0-13,1-1 0 0,5 1 0 19,-3 0-1-19,-3-3 3 14,-4 1-5-14,-3-3 7 0,-1 0-7 13,1 0 4-13,-3 0-2 13,-1 0 2-13,-1 0-1 14,2 0 0-14,0 0 0 13,4 0 0-13,-6 2 2 14,-1-2 0-8,-1 3 0-6,1 1-4 13,1 1 0-13,0-1 2 14,1-3 0-14,1-1 0 13,1 3 0-13,-2-3 2 14,7 0-4-14,-1 0 4 14,5 0-4-14,4 0 5 13,0 0-7-7,1-7 4-6,-1-3 0 13,-1 0-1-13,-2 0 1 14,-8 2-1-14,-1 1 2 14,-5 4-1-14,-1 0 2 0,-2 3-4 12,2 0 3 3,-5 0-2-15,3 0 1 0,-4-3 0 19,0 3 0-19,0-2 1 14,-2 0-1-14,2 1 3 0,-2-4-6 12,0 1 6-12,-2 1-3 14,-3-2 1-14,0 3-1 14,-1-2 0-14,-2 3 0 13,-5-1-3-13,1 2 6 20,-4 0-7-20,-3 0 5 0,2 0-2 13,-4 0 2-13,2 0-1 14,-5 0 0-14,-3 0 2 13,-2 0-2-13,0 0 1 14,0 0 3-14,2 0 0 14,-2 0 0-14,0 0-3 13,0 0 0-7,0 0 0-6,0 0 0 13,0 0-1-13,0 0 1 14,0 0 2-14,0 0-3 14,0 0 3-14,2 0 1 0,1 0-2 12,-3-3 0-12,2 1 1 14,-2 2 1-14,2 0 0 13,-2-2 2-7,2 2-3-6,-2-2 5 14,0 2-7-14,0 0 0 13,0 0 3-13,0 0-8 14,0 0 5-14,0 0-1 13,0 0 0-13,0 0 0 14,0 0-2-14,0 0 4 14,0 0-3-9,0 0 5-5,2 0-8 14,0 0 2-14,1 0 1 14,-3 0-2-14,0 0 3 13,0 0-1-13,0 0 2 14,0 0-1-14,0 0 0 13,0 0 5-13,0 0-1 0,0 0-3 20,0 0-1-20,0 0 3 13,0 0-3-13,0 0 0 0,0 0-1 13,0 0 4-13,0 0-7 13,0 0-1-13,0 0-1 14,3 0-23-14,10 0-57 14</inkml:trace>
    </iact:actionData>
  </iact:action>
  <iact:action type="add" startTime="7924">
    <iact:property name="dataType"/>
    <iact:actionData xml:id="d1">
      <inkml:trace xmlns:inkml="http://www.w3.org/2003/InkML" xml:id="stk1" contextRef="#ctx0" brushRef="#br0">3653 4846 3 0,'0'-4'22'1,"0"0"-5"13,0 0 8-13,0 4-19 14,0 0 3-14,0 0-9 13,0 0 5-13,0 0-5 14,-2 0 2-8,-4 0-2-6,2 0-3 13,0 2 3-13,1 0 1 14,2-2 11-14,1 0-10 14,0 0 10-14,0 0-7 13,0 0 1-13,0 0-4 14,0 0-2-14,0 0 0 13,0 0 1-7,0 0-5-6,0 0 1 14,0 0 2-14,0 0-7 13,0 0 1-13,4 0-7 14,14 0 10-14,5 7 3 0,8 1 2 12,0-3-2 3,2 0 2-15,3-1-2 0,-3 0 3 19,-2-3-3-19,3 1 1 0,1 3 0 13,4-3 2-3,3 1-2-10,1-1 1 14,5 1 0-14,4-3-1 13,0 2 0-13,4-2 5 14,5 0-4-14,1 0-1 13,0 0 3-13,4 0-3 10,-4 0 0-10,0 0 0 13,1-2 0-13,-3-5 1 14,-2 4 0-14,-1-2 2 13,1 2-2-13,-3-1-1 14,4 4 2-14,-3-2-2 14,6 2 0-14,7 0-1 13,8 0 3-7,5 0-3-6,0 0 2 13,1-2-2-13,-3-3 2 0,0-3-2 13,3 3 2 2,0 1-2-15,-2-3 0 13,0 6 1-13,-4 1 0 0,-5 0 2 13,-4 0-3-13,0 0 5 14,-3 0-8-9,0 1 4-5,2 10 0 14,1-1 0-14,0 0 0 13,3-3 0-13,-2 0 0 14,0-4-1-14,4-1 2 14,1-2-2-14,2 0 4 13,0 0-4-13,-2 0 2 14,-8-10 1-9,-1 1-2-5,-3 0 0 14,1 2 0-14,1-1 3 14,1 3-5-14,-1 0 8 13,2-2-11-13,-7 4 5 14,-1-2 0-14,-4 3 0 13,-6 0-1-13,-5 0 0 0,-3 2 1 20,-1-1 0-20,-6 1 1 13,-2 0-1-13,-6 0 2 0,-4 0-3 13,-5 0 2-13,-5-2 2 14,-3 2-3-14,-6 0 1 13,0 0 4-13,-2 0-3 14,0 0 11-14,0 0-6 13,0 0 7-7,0 0-10-6,0 0-1 14,0 0-3-14,0 0 0 13,0 0-1-13,0 0 1 14,0 0-2-14,0 0 4 13,0 0 2-13,0 0-3 14,0 0 2-14,0 0-3 14,0 0 2-9,0 0-2-5,0 0 2 14,0 0-4-14,0 0 5 13,0 0-6-13,0 0 7 14,0 0-8-14,0 0 7 0,0 0-3 13,0 0 0 1,0 0 3-14,0 0-3 0,0 0 2 13,0 0-2-8,0 0 1-5,0 0-2 14,0 0 1-14,0 0 0 14,0 0-8-14,0 0-2 13,0 0-16-13,4 9-4 14,-2 3-54-14</inkml:trace>
    </iact:actionData>
  </iact:action>
  <iact:action type="add" startTime="121906">
    <iact:property name="dataType"/>
    <iact:actionData xml:id="d2">
      <inkml:trace xmlns:inkml="http://www.w3.org/2003/InkML" xml:id="stk2" contextRef="#ctx0" brushRef="#br0">8590 5796 18 0,'-2'-3'19'6,"0"3"10"-5,2-2-5 14,-3 2-12-14,3 0-2 13,0 0-8-13,0 0 4 14,0 0-8-14,0 0 4 14,0 0-4-14,0 0 3 13,0 0-2-13,0 0 1 0,0 0 0 19,0 0 0-19,0 0 1 14,0 0-1-14,0 0 4 0,0 0-4 13,0 0 2 1,0 0-4-14,0 0 2 0,0 0 0 13,0 0 0-13,0 0 0 13,0 0-2-13,0 0 5 14,0 0-3-8,0 0 3-6,0 0-6 13,0 0 4-13,0 0-2 14,0 0 0-14,0 0 1 14,0 0 0-14,0 0 1 13,0 0-1-13,0 0 2 14,0 0 2-14,0 0-2 13,0 0 0-7,0 0 0-6,0 0-1 14,0 0 0-14,0 0-1 13,0 0 0-13,0 0 2 14,0 0 1-14,0 0-1 0,0 0-4 13,0 0 4 1,0 0-4-14,0 0 0 0,0 0 0 19,0 0 0-19,0 0-2 14,0 0 3-14,0 0 2 0,0 0-2 13,0 0 5-13,0 0-8 13,3 0 5-13,-1 0-1 14,3 0 0-14,-1 0 0 13,3 0 0-13,1 0 1 14,4 0-2-8,-2 0 2-6,4 0-2 13,2 0 4-13,-3 0-5 14,3 0 2-14,-3 0 0 14,1 0 0-14,-3 0 2 13,5 0-5-13,1 0 7 14,6 0-4-14,3 0 4 13,6 0-7-7,3 0 4-6,5-4-1 14,3-6 0-14,3 3-1 13,1-6 0-13,2-1-3 14,0 2 4-14,5-4 4 0,-2 1-3 13,-2 2 0-13,0 1-2 13,-3 3 0-13,-3 4 1 14,-4 3-1-9,-5 0-3-5,-4 2 4 14,1 0-2-14,-6 0-2 14,4 0 6-14,-1 0-4 13,2 0 3-13,4 0-1 14,4 0 0-14,3 0 1 13,6 0-1-13,0-8-1 14,1 0 0-8,-6-1 2-6,1 1-1 13,-7 4 5-13,-1 2-9 14,-5 2 4-14,0 0-1 13,-1 0 0-13,-1 0 1 14,0 0-1-14,2 0 3 14,-2 0-1-14,2 4 4 13,0 1-8-7,2-1 5-6,-1-1-2 14,-4-1 0-14,4 3 0 13,-1-1 0-13,0 1 0 14,0-1 0-14,1 3 2 0,1-4-4 12,0 1 6-12,4-1-8 14,-5 1 5-14,0-1-2 14,-4 4 1-9,2-3 0-5,-3 4-4 14,-4-2 8-14,5-2-6 13,-4 1 6-13,3 0-8 14,-2-1 6-14,0-1-2 14,-6 2 0-14,4 1 0 13,-1 2-2-13,2-2 2 14,3 0-3-9,4-3 8-5,2 2-5 14,1-1 1-14,0-1-2 14,-1 2 1-14,0-3 0 13,3 2 0-13,0-3 0 14,-3 4-2-14,0-1 4 14,2-2-2-14,-4 1 4 13,2 0-8-7,1 1 5-6,1-4-2 13,0 2 2-13,1 2-1 0,3-4 0 13,-3 2 1-13,7 0-2 14,2-2 5-14,4 0-5 13,2 0 4-13,2 0-5 14,-1 0 2-14,-1 0 0 13,-1 0 0-7,0 0 0-6,2 0 0 14,2 0 3-14,-2 0-4 13,7 0 5-13,-4 3-8 14,-1 0 5-14,-1 1-2 14,-1 1 2-14,-4 4-1 13,4-4 0-13,-4 2 0 14,4-2-4-9,4 0 8-5,0-3-7 14,2 2 7-14,0-2-8 14,-2-2 4-14,0 2 0 13,-1-2 0-13,-3 0 0 14,-1 2 0-14,-5-2 2 0,1 3-3 12,-4-2 3 3,-4 3-3-9,2 0 2-6,-3 2-2 0,0 0 2 12,4-1-2-12,-2 2 1 14,0-1 0-14,3 1-3 14,-7-4 6-14,1 1-4 13,-3 1 3-13,-5-2-4 14,0-1 2-14,-3 2 0 13,1 1 0-7,0 0 1-6,0 2-2 14,-1 1 3-14,1-3-3 13,6 2 2-13,1-4-1 14,3 1 4-14,6 1-7 13,-2-2 5-13,1 1-2 14,4 1 0-14,-5-5-2 14,3 0-1-9,-6 0 6-5,-1 0-3 14,0 0 6-14,-4 0-10 13,3 0 5-13,-1 0-1 0,6 0 0 13,1 0 0 2,0 0 0-15,5 0 0 0,0 0 0 12,4 0 0-12,3-5 0 20,4-4 0-20,1-1-1 0,1-1 1 13,4 2 0-13,-2-2 0 14,2 1 1-14,1 2-5 13,-1-1 9-13,2-2-5 14,-7-1 4-14,1 1-8 14,-2 4 5-14,-2-1-1 13,0 4 0-7,-2 0 0-6,-4 2-1 13,0 0 1-13,-5 0-1 14,-3 2 3-14,-2 0-4 14,-7 0 3-14,-4 0-3 13,0 0 2-13,-1 0 0 14,2 0 0-14,-1 0 0 14,-4 0-3-9,-2 0 6-5,-4 0-3 14,-1 2 3-14,-1 0-6 13,-3 0 3-13,-1 2-2 0,-1 0 0 13,-1-1 1-13,-7 0-1 14,0-1-1-14,2 0 2 13,-4 0 2-13,2 1-4 14,3 2 6-9,1-3-4-5,2 0 2 14,1-2 0-14,0 0-1 14,2 0 0-14,0 0 2 13,1 0-2-13,-5 0 3 14,2 0 2-14,-2 0-8 14,-2 0 7-14,0-4-4 13,1-1 1-7,-3-4 5-6,3-3-1 13,1-4-5-13,1-5 2 14,3 0 1-14,-4-2-3 14,-1-3 4-14,2 6-4 13,-4 1 2-13,1-1-1 0,-3-1-1 13,4 0 1-13,-4-4 0 20,-2 1 1-20,2-6 4 0,-1 4-4 13,-3-1 5-13,0 4-6 13,0 0 8-13,0-3-9 14,0 1 5-14,0-1-5 13,0-1 4-13,-5-2-7 14,1 0 6-14,-6 0-6 20,2 0 3-20,-2 5-2 0,-1-2-1 13,0 4 2-13,1-2-6 13,-2 0 5-13,1 2-1 14,-2-3 6-14,-1 2-4 14,1 0 5-14,-1 6-7 13,-3 1 3-13,-3 2-1 14,-3 3-3-9,-2 4 2-5,0 1-3 14,-2 2-10-14,-4 0 11 14,-6 4-3-14,-5 0 6 0,-7 0 0 12,-6 2-2-12,-3 10 6 14,-6-2-3-14,1-1 1 14,0-1-1-14,0 1 2 20,3-3 1-20,3 2 1 0,-1 0-1 12,-2-1-3-12,-6 2 3 14,-5-1-5-14,-2 2 2 14,-1 0 0-14,1-1-1 13,-1 0 1-13,3-3-3 14,-3-2 6-14,2-2-2 20,2-2 2-20,-4 0-4 0,2 0 2 13,1 0 1-13,3 0 0 13,-2-9 3-13,5 2 3 14,-1 2-7-14,-3 2 6 14,-3 1-6-14,-1 2-1 13,2-2 2-13,3 2-4 14,3 0 0-9,5 0 1-5,0 0-3 14,0-2 1-14,-4-2 2 14,-1-2 2-14,0-1 5 0,-5-2-5 12,2 3 4-12,-1-2-4 14,0-1 2-14,4 4 3 13,1-4-2-13,-3 4-3 21,4-2 0-21,3-1 1 0,-1 3 0 12,3-2-2-12,-1 0 0 14,6-3-3-14,-6 0 0 14,4-1 3-14,-1-2-3 13,-5 1 2-13,-1 0 0 14,-5 2 2-14,1-1 0 13,-2 0 3-7,4 1-8-6,6-3 8 14,-1 1-5-14,-1 0 2 13,3 1-1-13,-3-2 0 14,-2 5 0-14,-5 1-2 13,6 3 4-13,-4 0-4 14,3 1 0-14,-3 3 1 0,-1 0-4 19,1 0 4-19,-3 0 1 14,0 0-10-14,1 3 10 13,-2 1-3-13,-1 0-3 14,2-1 9-14,3 1-6 0,3-4 6 13,1 0-3-13,1 0 3 13,0 0 0-13,-3 0-3 20,6 0 3-20,-1 0-2 0,7 5-1 13,4-3 0-13,3 3-3 14,0 2 2-14,-2-2-2 13,1 3 3-13,-1 3-1 14,-3-1 1-14,1 0-1 14,6-4 4-14,0 0-4 13,6-4 7-7,0 0-9-6,4-2 5 13,2 0-2-13,3 0 1 14,2 0 0-14,0 0-1 14,0 0 0-14,-3 0-1 0,2 0 2 12,1 0-2 3,-5 0 4-15,5 3-6 0,-1 2 1 19,-3-2 1-19,6 0 1 14,-4-2 0-14,0 2 2 13,3-3-1-13,-5 1 3 0,2-1-1 13,1 3-5-13,-1-3 4 14,-3 1-2-14,2-1 0 13,-1 3 0-13,0-1 0 14,4 0-2-9,1 1 0-5,1-1 4 14,6 0-4-14,-4 1 6 14,-3 3-8-14,-2-3 5 13,1 4-1-13,-2-2 0 14,0 3 0-14,3-1-3 13,-3-2 6-13,0 2-3 0,-3 0 3 20,0 5-6-20,-4-3 4 13,1 1-3-13,6-4 3 14,0 1-1-14,10-4 0 13,-3 1 1-13,2 0-3 0,2-1 4 13,-4 0-2-13,7-1 2 14,-2 2-4-14,3 2 1 13,-1-2 1-7,1 0-3-6,2-2 3 14,3 2-1-14,1-4 4 13,0 3-5 2,4-2 6-15,2 1-8 0,-3 0 7 12,2 0-6-12,-1 0 5 14,-3 1-4-14,1-2 2 14,0 3-1-9,-2 0-2-5,-2 1 6 14,-5 0-3-14,-4 2 4 13,3 2-8-13,-5-5 5 14,4 3-1-14,-3-2 0 14,0-3 0-14,2 0 0 13,1 1 2-13,4-3-2 14,2 3 2-9,3-1-4-5,0 0 3 14,4-2-2-14,-2 2-1 0,4-2 1 13,0 0 1-13,0 0 0 13,0 0-3-13,0 0 6 14,0 0-2-14,0 0 5 14,0 0-9-14,0 0 6 13,0 0-3-7,0 0 0-6,0 0 0 13,0 0 0-13,-2 0 0 14,-3 2-3-14,-1 4 4 14,-6 3-2-14,4 2-4 13,-3 5 4-13,-1 3-3 14,6-2 4-14,-1 0-1 14,1-3 0-9,4-4-3-5,2-1 8 14,-3-2-8-14,3-1 8 13,0-3-8-13,-3 2 4 14,3 3 0-14,-2-2-1 14,2 0 1-14,-3-2 0 0,3 0 0 12,0-3-1 3,-1 2 2-15,1-2 0 4,0-1 2-4,0 0-6 14,0 0 3-14,0 0 0 14,0 3 0-14,0 1 0 13,0 2-4-13,0 0 8 14,0 0-11-14,0 0 6 13,0 2 1-13,0 2-11 14,0 2 3-8,6 2-4-6,6 3-11 13,1 3-23-13,5-1-19 14</inkml:trace>
    </iact:actionData>
  </iact:action>
  <iact:action type="add" startTime="130890">
    <iact:property name="dataType"/>
    <iact:actionData xml:id="d3">
      <inkml:trace xmlns:inkml="http://www.w3.org/2003/InkML" xml:id="stk3" contextRef="#ctx0" brushRef="#br0">18493 5895 17 0,'0'2'13'1,"0"-2"8"13,0 0-5-13,0 3-6 14,0-3 0-14,0 0-9 13,0 0-1-7,0 3 5-6,0-3-10 14,0 0 7-14,0 0-4 13,0 2 2-13,0-2-1 14,0 0 0-14,0 0 0 14,0 2-2-14,6 0 6 13,9 2-5-13,8 0 5 14,10-4-6-9,5 3 6-5,11-3-2 14,3 0-1-14,3 0 0 14,4 0-1-14,3 0 2 13,2 0-1-13,2-7 2 14,0 3-2-14,-2-2 4 13,-1 3-4-13,-6 0 0 14,-3 1 2-8,-2 2-1-6,-4 0-1 0,2 0 5 12,-3 0-2-12,4 0 0 14,-2 0 1-14,4 0-7 14,-2 0 6 0,1 0-3-14,2 0 0 14,-8 0 0-14,-1 0 0 0,-5 0 0 12,-5 0 1-6,-3 0 0-6,-3 0-1 14,-3 2 5-14,1 1-6 13,6-3 2-13,3 3-2 14,4-1 1-14,5 0 0 13,-1 0 2-13,2-2 2 14,7 4-4-14,-6 3 3 14,4 0-6-9,-2 0 5-5,4-2-2 14,1 0 0-14,-3-2 2 14,-2 1-2-14,0-2 0 13,-4 0 3-13,2 1-3 14,-1 0 2-14,1 2 2 13,3 0-7-13,-2-2 4 14,6-2-1-14,2-1 0 5,2 0 3-5,4 0-4 13,7 0 3-13,2 0 1 14,3-5 2-14,-5 1-10 13,-9 1 9-13,-4-1-5 14,-9 3 1 1,2-4 0-15,-2 3 0 0,-3 0 0 12,3 0 0-6,2 1 1-6,-3-1-1 13,1 2 2-13,-4 0-4 14,1 0 1-14,-1 0 0 14,-3 0-1-14,0 2 2 13,-5 1-2-13,-7 1 6 14,-2-2-4-14,-3 1 3 14,-3-3-5-9,-3 0 4-5,-1 0-2 14,-5 0 0-14,-3 0 1 0,-3 0-1 12,0 0 0 3,-2 0 0-15,-1 0 0 0,2 0 0 13,0 0 4-13,1 0-5 13,-1 0 2 2,3 0-2-15,-2 0 1 4,3 0 0-4,0 0-1 14,7 0 3-14,0 0-4 14,1 0 8-14,7 0-12 13,-2 0 9-13,4 0-5 14,0 0 4-14,-5 0-2 14,-3 0 0-14,-3 0 0 13,-5 0-1-7,-1 0 2-6,-3 0-2 13,1 0 5-13,0 0-8 14,-2 0 6-14,2 0-3 14,-1 0 1-14,-4 0 0 0,6 0-2 12,3 0 5 3,-1 0-4-15,-1 0 5 0,-6 0-8 12,0 0 5-6,-2 0-3 9,0 0 3-15,0 0-1 0,0 0 0 12,0 0 0-12,0 0 1 14,-2 0-1-14,-2 0 12 13,0 0-11-13,-5 0 8 14,-5 0-3 1,-1 0-3-15,-3 0-3 4,-2 0 0-4,4 0 0 14,-1 0 4-14,1 0-6 14,-2 0 7-14,-7 0-10 13,-1 0 5-13,-5 0 0 14,0 0-1-14,-3 0 1 13,0 0 0-13,-1 0-2 14,-7 0 1-8,-3 0 2-6,-2 0-5 13,-4 0 8-13,2-3-6 14,-2-1 3-14,-3-1-1 13,-2-2 0-13,-4 3 0 14,-5 3-1-14,1 1 2 0,-7 0-2 13,-1 0 5-13,-1 0-8 13,-6 0 4-7,2 3-3-6,1 6 0 13,2-4 3-13,6 2-4 14,0-4-1-14,3 2 4 14,1-1 2-14,-3 0-2 13,-2 0 7-13,0-1-11 14,0-1 7-14,4 3-2 14,1-1 0-9,-1-3 0-5,1 3-2 14,-1-2 4-14,9 1-5 13,-2-3 7-13,2 0-8 14,3 0 2-14,-1 0 1 14,1 0 1-14,-3 0 0 13,5 0 0-13,-5 0 0 14,2 0-3-9,3 0 6-5,-5 0-2 14,1 0 4-14,1 0-8 0,1 0 3 13,6 0 0-13,0 0-2 13,0 2 2-13,5 1-1 14,4 4 2-14,0-4-6 14,3 4 4-14,-1-3 1 13,1 4-11-7,-4-1 8-6,-1 2-4 13,0-4 3-13,0 2 0 14,0-5 4-14,2 2 0 14,3-2 4-14,-2 0-3 13,6-1 5-13,4 2-7 14,5-3 2-14,4 0 0 13,7 0-1-7,3 0 3-6,3 0-3 14,1 0 2-14,4 0-2 13,0 0 2-13,0 0-4 14,0 0-2-14,0 0 2 13,0 0-5-13,0 0 3 0,0 0 0 13,6 0-6 2,3 0 10-15,2 0 0 4,7 0-1 11,2 0 6-15,0 0-10 0,5 0 4 12,-3 0 1-12,0 0 0 14,3 0 0-14,2 1 0 14,2 2 1-14,2-1-1 13,5-2 1-13,8 0-1 14,2 0 3-8,5 0-3-6,6 0 0 13,1 0 1-13,4 0-1 14,7-5 1-14,2-2-6 13,6-1 10-13,-2-1-5 14,-2 0 5-14,-7 1-9 14,-4 4 5-14,-4-1-1 13,2 5 0-7,3-1 0-6,-3 1 0 13,2 0 0-13,-2 0-1 14,-2 0 2-14,-2 0-2 14,-1 0 5-14,1 0-8 13,0 0 7-13,-2 0-5 0,-1 0 2 13,1 1-1-13,1-1-2 14,-1 3 6-9,-1-1-3-5,0 2 5 14,1-3-10-14,2 3 9 13,1-1-5-13,6-1 1 14,2-2 0-14,1 0 0 14,2 0 0-14,1 0 0 13,-2 0 0-13,-3 0 1 14,-1 0 2-9,-3 0-5-5,0 0 2 14,4 0 0-14,4 0 0 14,5-2 0-14,8-5-4 13,-2 0 8-13,2 0-8 14,0-2 9-14,-4 0-10 14,-8 4 5-14,-4 0 0 13,-7 3 0-7,-5 2 0-6,-3 0 0 13,-4 0 0-13,-5 0 0 14,-5 0 2-14,-3 0-4 0,-9 0 6 13,-9 0-8 1,-5 0 4-14,-8 0-1 0,-2 0 0 13,0 0 1-13,0 0 0 13,0 0 1-7,-2 0 17-6,-5 0-15 14,0 0 9-14,-4 0-10 13,-3 0-2-13,1 0-4 14,-3 0 3-14,-1 0-4 13,-1 0 0-13,-5 0 5 14,2 0 0-14,-5 0 0 14,0-3 4-9,-1 3-4-5,-2-4 0 14,0-1 2-14,-2 3-1 14,0-4 1-14,-2 2-2 13,-3-1 3-13,-2-2-3 14,0 1 5-14,-2-1-10 13,0 0 8-13,-1 0-5 14,-2 0 2-8,0-1 0-6,0 0 0 13,-1-1 0-13,-3 2-1 14,-2 0 2-14,-4-2-1 0,-3 3 3 12,-4 2-6-12,-1 0 2 14,-5 2 0-14,-1 0 1 14,-7 0 0-14,-3-1-2 13,-2 3 4-7,1 0-2-6,4 0 4 13,3 0-8-13,-1 0 4 14,-1 0-2-14,-3 0 2 14,-6 0 0-14,0 0-2 13,-3 0 0-13,1 0 2 14,4 0 1-14,3 0 2 14,-1 0 0-9,4-3-5-5,1 1 4 14,-1 0-3-14,5 0 1 13,0 2 0-13,3 0-2 14,-2 0 4-14,1 0-6 14,-4 0 12-14,2 0-14 0,0 0 8 12,2 0-4-12,5 0 3 20,0 4-2-20,10 1 1 0,-1 2 0 13,1 1-2-13,1 2 4 14,-2 2-4-14,1-3 5 13,1 4-7-13,1-3 3 14,2 2 0-14,1 0-3 14,3-1 0-14,-1-2 4 13,0 2 0-7,6-6-2-6,0 2 7 13,3-5-7-13,3 1 4 14,4 1-2-14,2-1 0 14,3 1 0-14,6-4 0 13,4 0 0-13,6 0 4 14,3 0-3-14,3 0 8 13,2 0-9-7,0 0 5-6,0 0-5 14,0 0-1-14,0 0-4 13,0 0-1-13,0 0 3 0,0 0-2 13,0 0 0-13,0 0 9 13,0 0-9-13,0 0 5 14,0 0 0-14,2 0-2 14,3 0 0-9,-1 5 1-5,6 1 1 14,-2 1-3-14,1 1 2 14,2-1-4-14,0 2-14 13,0 0-16-13,1 1-29 14</inkml:trace>
    </iact:actionData>
  </iact:action>
  <iact:action type="add" startTime="145121">
    <iact:property name="dataType"/>
    <iact:actionData xml:id="d4">
      <inkml:trace xmlns:inkml="http://www.w3.org/2003/InkML" xml:id="stk4" contextRef="#ctx0" brushRef="#br0">6084 6615 3 0,'-8'-11'10'1,"3"8"-6"13,1 1-2-13,-1 0 1 14,3 2 0-14,2 0-2 13,-2-2 3-13,2 2-1 14,0 0-6-9,0 0 6-5,-2 0-3 14,2 0 0-14,0 0 0 14,0 0-3-14,0 0-2 13,0 0 2-13,0 0 1 0,0 9 0 13,0 0 4-13,8-1-4 14,-1-2 4-14,3 3-3 13,-2-4 2-7,1 1-1-6,5 0 0 13,-2-2-2-13,3 1 1 14,0-2 2-14,3 3-1 14,1 0 5-14,4 2-9 13,2 2 5-13,-3-2-2 14,1 4 1-14,0-2-1 14,0 0 1-9,-1 0 0 10,1 1 0-15,1-3 1 0,-2 2-2 12,3-6 0-12,-2 2 0 14,0-2-3-14,4-3 4 14,4 1 0-14,1-2-2 13,2 0 2-13,1 0 0 14,-1 0 1-9,1 0 2-5,-4 0-5 14,5 0 4-14,2 0-2 14,0 0 0-14,2 0 0 13,0 2 0-13,1 8 2 14,1 1-5-14,-1-1 6 0,2 0-3 13,-1-2 2-13,0-4-3 13,1-1 2-7,1 0-1-6,4-3 0 13,-2 0 2 2,3 0-3-15,-1 0 4 14,-2 0-5-14,3 0 6 0,0 0-6 12,0 0 2-12,-4 0 0 14,2 0 0-14,-5 0 0 13,-2 0 0-7,-2 0 0-6,-2 0 1 14,-1 0-1-14,0 0 1 13,2 0 3-13,1 0-8 14,-1 0 6-14,0 0-2 13,5 0 0-13,0 0 0 14,1 0 3-14,-6 0-1 14,0 0-3-9,-3 0 4-5,-3 0-3 14,1 0 0-14,-3 0 2 13,2 4-2-13,-4-2 0 14,2 3 0-14,-1-5 1 14,2 2 1-14,-1 1-1 0,2-3 4 12,-1 0-5-12,7 0 4 14,-2 0-3-9,6 0 6-5,-1 0-5 14,4 0 3 1,3 0 2-15,-1-5-6 0,-4 3 5 12,1 2-1-12,-5 0-7 14,3 0 3-14,-4 0-2 14,1 0 2-14,3 0-1 13,-8 0 0-7,3 0 0-6,-2 0-1 13,5 0 2-13,2 0 3 14,-2 0-3-14,2 0 1 14,3 0-1-14,-4-3 0 13,-3-3-1-13,-1-2 3 14,-1 4-6-14,-6 0 7 14,-3 2-5-9,-4 0 3-5,3 2-4 14,-3 0 1-14,-2 0-1 0,2 0 2 12,-3 0-1-12,0 0 1 14,-1 0 0 1,0 0-1-15,-2 0 2 0,-1 2 0 12,1 1 2-12,0 0-6 14,-3-1 5-9,0 0-4-5,1-2 2 14,-7 2 0-14,1-2-1 14,1 0 4-14,-5 1-6 13,-1-1 7-13,1 0-8 14,-4 0 4-14,2 0 0 13,-2 2 0-13,0-2 1 14,0 0-1-8,0 0 2-6,0 3 1 13,0-3-2-13,0 0 2 14,0 0-2-14,0 0-2 13,0 0 1-13,0 0 0 14,0 0-3-14,0 0 3 0,0 0-1 13,0 0 2-13,0 0-1 13,0 2 3-7,0 0-3-6,0-2 3 13,-2 2-1-13,-11-2-1 14,-7 2-1 1,-9 1-1-15,-2 2-3 13,-4-3 4-13,5 0 0 0,-3 1 4 13,2 2-1-13,-1 1-5 14,1-2 4-9,0 1-2-5,-1-5 0 14,-6 3 0-14,-2 1-2 13,-4 0 4-13,-9 4-5 14,-8-2 6-14,-8 6-6 14,-9 0 3-14,-5 2-3 13,-2 0 4-13,1 0-1 14,-4-6 2-9,4 0-2-5,6 1 5 14,5-4-3-14,8 3-2 14,7 5 2-14,0-2-4 13,-4 3 0-13,2 2 0 14,-3-2 1-14,3-2-3 14,4-1 3-14,-1-4-7 0,8 2 7 12,-3-6-5-6,8-1 2-6,1-2 2 13,3 0 2-13,5 0 0 14,1-5 5-14,0-4-3 14,3 2-2-14,-2 0 0 13,-1 2 1-13,2 1-1 14,2 4 4-14,3-4-7 13,2 4 6-7,2-3-5-6,0-1 2 14,0 4 0-14,4-4-1 13,-2 0 2-13,6 2-3 14,-3-2 4-14,1 0-4 14,1-2 0-14,-4-1-1 0,-1 0 3 12,2 2 0 3,-2 0 0-10,-1-3-1-5,0 1-1 14,0 0 4-14,-3-5-5 0,2 5 5 13,-1-4-4-13,-2 2 3 13,-4 4-2-13,0-2 1 14,-1 5-2 0,-4-1 2-14,2 1-3 0,6 0 0 13,5 0 6-7,2-4-6-6,0 2 8 13,0-2-7-13,0-2 2 14,3 4-1-14,-4-4-2 13,3 2 3-13,-1 1-1 14,0 2 5-14,-1 1-8 14,-2 0 6-14,2 2-4 13,0 0 1-7,0 0 0-6,-2 0-2 13,1 0 2-13,0 0 0 14,0 0-1-14,3 0 2 14,1 0 1-14,3 0 8 13,3 0-8-13,-1 0 2 14,-1 0-1-14,0 0-2 14,-1 0-3-9,1 0 1-5,0 0 1 0,-3 0-7 13,0 0 7-13,-1 5-15 13,-1 8 8-13,-3 1 0 14,6-2 3-14,1 0 3 14,4-3 2-14,-1 3-2 13,1-1 5-13,-1-1-6 14,7-2 6-9,2-5-6-5,2 0 2 14,0-1-4-14,0-2-9 14</inkml:trace>
    </iact:actionData>
  </iact:action>
  <iact:action type="add" startTime="147490">
    <iact:property name="dataType"/>
    <iact:actionData xml:id="d5">
      <inkml:trace xmlns:inkml="http://www.w3.org/2003/InkML" xml:id="stk5" contextRef="#ctx0" brushRef="#br0">7072 6967 1 0,'62'-14'2'1,"3"1"0"0,-2 3-1 12,-3 0 3-12,3-1-2 14,-5 6 0-14,2-4 0 13,4 6-2-13,1-1 0 14,6-1 0-14,5 2 0 14,-1-2 0-14,2 2 0 13,-4-1 1-7,1-3-2-6,-5 4 4 13,-2-3-4-13,-1 0 2 14,1 0 0-14,-2 2-1 14,4 0 0-14,-2 1-1 13,-1 3 5-13,1 0-7 14,5 0 7-14,1 0-6 14,8 0 3-9,0 0-2-5,-4 0-2 0,-1 0 3 13,-5 3 0-13,-4-1 0 13,0-2 0-13,2 0 1 14,0 0 2-14,0 0-2 14,-4 0-2-14,-3 0 1 13,-4-5-1-13,-4 1 1 14,-3 1 0-9,-5 1-3-5,0 2 7 14,-9 0-8-14,-3 0 7 14,-5 0-6-14,-5 0 0 13,-6 0-2-13,-5 0-1 14,-6 0 1-14,0 4 5 13</inkml:trace>
    </iact:actionData>
  </iact:action>
  <iact:action type="add" startTime="153959">
    <iact:property name="dataType"/>
    <iact:actionData xml:id="d6">
      <inkml:trace xmlns:inkml="http://www.w3.org/2003/InkML" xml:id="stk6" contextRef="#ctx0" brushRef="#br0">13038 6754 7 0,'-5'-2'24'1,"3"-1"-10"13,-2 1 12-13,-2 0-10 14,2 0-1-14,0 2-12 0,2 0 3 19,-1 0-5-19,1 0 4 14,0 0-5-14,-1 0-4 13,2 0 3-13,1 0 1 14,-2 0-5-14,2 0 4 0,0 0-1 12,0 0 3-12,0 0-2 14,0 0 1-14,0 0-2 14,0 0 2-9,0 0-6-5,0 0 6 14,0 0-6-14,0 0 5 14,0 0 1-14,0 0 0 13,0 0 0-13,0 0 1 14,0 0-1-14,-2 0 0 14,2 0 3-14,0 0-3 13,0 0 9-7,0 0-9-6,0 0 5 13,0 0-4-13,0 0-2 14,-5 0 0-14,5 0 0 14,0 0-2-14,-1 0 2 13,1 0 0-13,0 0 2 14,0 0-1-14,0 0 3 0,0 0-5 19,0 0 2-19,0 0 0 14,0 0 0-14,0 0-2 0,0 0 1 12,0 0 1-12,0 0-6 14,0 0 8-14,0 2-4 14,0 0 4-14,0-2-3 13,0 0 2-13,0 0-2 14,0 0 1-9,0 0-4-5,0 0 3 14,0 2-3-14,10 1-1 14,3-3 6-14,5 4-2 13,1-4 2-13,2 1 0 14,-1 3 0-14,5 1 2 14,-1-1-4-14,0 0 3 13,3 0-1-7,2 2 3-6,0 1-7 13,2 4 4-13,3-1-2 14,-1-2 2-14,2 1-1 14,-1-2 0-14,5-3 3 0,-4 2-3 12,5-3 2-12,1 2-1 14,1-3-1-14,2-2-1 14,1 2 1-9,7 0 4 10,-2-1-4-15,6 1 0 0,-1 0 2 12,2-2 1-12,-7 5 0 14,2-3 1-14,0 0-8 14,-6 2 6-14,5-2-3 13,2 0 2-13,6-2 1 14,-1 0 4-9,5 0-3-5,-3 0 9 14,0 0-8-14,-2 0 4 14,-3 0-7-14,3 0 5 13,0 0-6-13,2 0 1 14,0 0-1-14,-2 0 0 13,-2 0-2-13,0 0 4 14,-3 0-2-8,1 0 4-6,-1 0-8 13,-1 0 5-13,1 0-1 14,1 0 0-14,-1 0 2 13,1 0-2-13,2-4 0 0,-6 0 2 13,4 2-1-13,-4 2-1 14,-2 0 4-14,4 0-7 20,-3 0 4-20,3 0-1 14,-1 6 0-14,4 2-1 0,-1 1-1 12,-1-4 4-12,2 1-3 14,-3-6 6-14,0 0-9 13,-4 0 5-13,-1 0-2 14,2 0 2-14,-2 0 1 14,5 0-2-9,0 0 1-5,4 0-1 14,2 0 0-14,-2 0 0 13,-2 0 0-13,-1 0-3 14,-4 0 3-14,1 0-1 14,-6 0 1-14,-1 0 0 13,-1 0-2-13,0 0 4 14,0 0-2-9,-2 0 1-5,-1 3-2 14,-1 4 0-14,-3-2 0 14,1 2 0-14,-4 1 1 0,0-3 0 12,-1 2 0-12,0-2 0 14,3-5 1-14,-3 3-1 14,7-3 3-14,2 0-4 20,2 0 2-20,6 0-1 13,-4 0 0-13,5 0 0 0,-3-3-1 13,2-4 2-13,-4-1 2 14,-6-2 0-14,-1 3-6 13,0 4 3-13,-4-3-1 14,2 6-1-14,0-5 2 13,6 2 0-7,0-1-1-6,-4-1 1 14,4-2 0-14,-1 1 1 13,1-1 4-13,-2 4-10 14,-1-6 8-14,-7 6-3 13,-2-3 0-13,-5-1 0 0,-1 4-3 13,-6 1 6-13,2 0-4 20,-6-2 4-20,-7 2-6 14,-4 0 3-14,-2 2-2 0,0 0 4 13,0 0 1-13,0 0 3 13,0 0 5-13,0 0 1 14,-6 0-8-14,0 0-4 13,-3 0 3-13,2 0-6 14,0 0 3-8,1 0-2-6,1 0 1 13,-1-3-2-13,-2-2 2 14,0-2 2-14,-5 2-3 13,-6-4 4-13,-3 4-4 14,-3-2 3-14,-4 4-2 14,-8 1-1-14,-5 2-2 13,-8 0-3-7,-7 0-1-6,3 2 8 13,-4 6 0-13,-2 1-1 14,0-2-2-14,-5 1 3 14,-7 0-8-14,-3-2 4 13,-1 2 0-13,1-1-1 0,0 0 5 13,3 0-3-13,-3-2 1 14,-1-1 1-9,1-1 0 10,-3 2-4-15,2 3 5 13,-4-1-4-13,2 0 4 0,-5 0-1 13,-1 2 1-13,-1 1 0 14,-4 0 1-14,-2 5-1 13,1-4 4-13,1-1-8 14,2 4 6-9,-2-3-4-5,-5-2 2 14,5 3 0-14,4-7-1 14,2 7 2-14,6-4 1 13,-3-3 0-13,-5 4-2 14,3-4 1-14,-1-3-1 14,5 1 0-14,0-2 1 13,3-1-1-7,-4 4-1-6,3-1 0 13,-5 0 2-13,2 3-2 14,-2-2-4-14,2 1 3 0,0-4-6 13,4-1 2 1,2 0 1-14,-4 0 0 0,-1 0 4 13,0-1 2-13,-2-8 0 13,5 3 3-7,0 4-4-6,4 1 2 14,0 1-3 0,-3 0 1-14,1 0 0 0,-1 0-1 13,1 5-4-13,2 3 5 13,3 2 0-13,4-2-2 14,5-1-5-14,7-4 5 14,4-3-6-9,5 0 6-5,2 0 2 14,1 0 0-14,4 0 3 14,3-8 0-14,2 1 6 13,2-1-5-13,4 1 2 14,5 1-6-14,3 2 4 13,3-2-2-13,2 4-1 0,3-2-1 20,5 2 0-20,2 0 1 0,2 0-1 12,0 2-2 3,0 0-24-15,0 0 12 0,12 0 11 12,3 0 2-12,3 0 1 14,1 0 0-14,4 0 0 14,-1 0 2-14,3 0 0 13,-4 0 1-7,6 0-3-6,-2 0 2 13,0 0-2-13,6 0 1 14,0 0 1-14,7 0-2 14,3 0 0-14,1 0 0 13,7 0 2-13,0 0-4 14,0 0 5-14,5 0-6 14,-3 0 5-9,6 0-3-5,4 0 1 14,1 0 0-14,5 0-1 13,-2 0 2-13,2 0 0 14,-1-1 3-14,8-1-7 14,6 2 6-14,12-3-3 13,3 1 1-13,-1 0-1 14,-1-2 0-9,-3 0 0-5,-1 2-3 0,4 0 6 13,3 1-3-13,5-2 1 14,-3 0-2-14,2-4 2 13,-3 3-1 2,7-5 0-15,0 2 0 0,4-1-1 13,-2-2 2-13,0 0-3 13,0-1 7-7,6 4-10-6,0-1 8 13,-6-1-4-13,-5 2 2 14,-3 1 0-14,0-2 0 14,2 4-1 0,3-3 4-14,-3 5-3 0,-2 1-1 13,-7-1 4-13,-2 2-8 13,-4-4 8-7,0 2-8-6,-3-1 4 14,-1 3 0-14,-5 0 0 13,-3 0 0-13,-2 0 0 0,3 0 5 13,1 0-10-13,2 0 9 14,-4 0-8 0,-3 0 4-14,-8 0-1 14,-7 0 1-14,-3 5-1 4,-3 4 0-4,-3-2 2 14,1 1-1-14,2 0 6 14,-4-2-10-14,-2 0 8 13,1-2-7-13,-8 1 6 14,-1 0-3-14,-4-1 0 13,0 1 0-13,3 2 0 14,1-2 2-8,4 2-4-6,1-5 4 13,2-2-4-13,-2 0 3 14,-2 0-2-14,2 0 1 13,-2 0 0-13,0 0 2 14,0 0-1-14,-4 0 2 14,6-2 0-14,1 0-4 13,2 2 2-7,0 0-2-6,-3 0 0 0,-3-2 1 12,-1 2 0-12,2-3 1 14,-4 0-1-14,1-1 2 14,3-4-2-14,-1 0 2 13,9 0-1-13,0-2 0 14,3 0 0 1,3 0-1-15,-1-2 0 4,0 4-2-4,1-2 4 14,1 2-5-14,-4-2 5 13,4 1-4-13,-2 2 2 14,-2 0-2-14,-1 2 2 14,-10 0 0-14,-7 2-1 13,-7 1 2-13,-1-2 2 14,-4 4-1-9,-2 0-4-5,-7 0 1 14,-1 0-1-14,-2 0-1 14,-4 0 1-14,1 0-2 13,-2 0 4-13,0 0-1 0,-2 1 3 13,2-1-1 2,-2 5 4-15,0-5-4 0,0 2 0 12,0-2 8-6,0 0-4-6,0 0 0 13,0 0 5-13,0 0-4 14,0 0 9-14,0 0-9 14,-2 0-3-14,-14-4-1 13,-1-4-3-13,-6-4 1 14,-1 3 0 0,-5 2-1-14,0 0-1 5,-5 4 1-5,-1-1-1 14,-7 4-1-14,-3 0-6 13,-4 0 8-13,0 0-5 14,-3 0 6-14,2 7-5 13,-6 4 2-13,-2-4 3 14,-9 3-3-14,-3 1 2 14,1-2 2-9,-2 1-2-5,9-1 5 14,2-4-6-14,4 2 4 0,2-1 0 13,4 2-2 1,-3 2 0-14,2 2-2 14,2 0 4-14,7 0-4 0,3-2 5 12,5 0-6-12,3-5 4 14,2 2-2-8,4-3 2-6,2-3-1 13,5 1 0-13,7 1 0 14,3-1 1-14,3-2 1 13,3 0 2-13,2 0-2 14,0 0-4-14,0 0-1 14,0 0-2-14,0 0-5 13,0 0-3-7,0 0 9-6,0 0 4 14,7 0 2-14,1 0-1 13,3 0 0-13,3 4 0 14,2-1-1-14,1 4 3 13,6-1-3-13,-3-2 0 14,-1-1 0-14,2-2-3 0,-4 3 6 19,2-2-2-19,-3 0 1 14,1 1-2-14,1 0 1 0,2 3-2 12,2 2 1-12,7 1 0 14,0-1-1-14,4-1 3 14,1 0-3-14,4-2 5 13,0-3-8-13,0 1 7 14,2 0-5-9,-2-3 4-5,2 2-1 14,-2-2 0-14,-1 3-1 14,4-2 3-14,-7 3-3 13,5 2 2-13,-2-2 0 14,-3 3-4-14,1 0 0 14,-9 0 1-14,-2 0 0 13,-5 0 0-7,-4-2-1-6,-4-3 4 13,-2 0-1-13,-3 1 3 14,-1-3-4-14,0 0 2 14,-5 2-1-14,2-2-1 0,-2 0 1 12,0 1-1-12,0-1-1 14,0 0 1-14,0 0 0 13,0 0 0-7,0 0-3-6,0 0 0 14,0 7-6-14,0-2-9 13,0 4-68-13</inkml:trace>
    </iact:actionData>
  </iact:action>
  <iact:action type="add" startTime="160831">
    <iact:property name="dataType"/>
    <iact:actionData xml:id="d7">
      <inkml:trace xmlns:inkml="http://www.w3.org/2003/InkML" xml:id="stk7" contextRef="#ctx0" brushRef="#br0">3707 7949 14 0,'0'-2'12'1,"0"2"7"0,0 0-12 12,0 0-3-12,0 0-4 14,0-2-2-14,0 2 2 13,0 0-3-13,0 0 0 14,0 0 2-14,0-2-1 14,4-1 4-14,10 2-1 13,6-6-1-7,6 3 0-6,3-1 0 13,0-2 2-13,2-1-4 14,5 0 5-14,2-2-2 14,3 1 1-14,9-4-4 13,4 1 1-13,4 0 1 14,6 0 1-14,-1 0-1 14,0 0 0-9,5 4 2-5,-4 3-4 14,-1 3 6-14,2 2-8 13,-3 0 1-13,1 0 3 14,1 14-2-14,1-1 2 14,-1 0-2-14,1 3 5 0,-3-5-4 12,3 1 4-12,5 2-3 14,3-1 4-9,7-5-8-5,5-2 6 14,4-3-3 1,-1-3 1-15,4 0 0 13,-3 0 0-13,5 0 0 0,-1 0 1 13,0 0 3-13,-5 0-4 14,-3 0 4-14,-4 0-6 13,-4 0 4-7,-1 0-4-6,3 5 2 13,-2 1 0-13,2-2 2 14,-2-3-1-14,6-1 1 14,6 0 2-14,11 0-4 13,8-1 2-13,5-12-2 14,1-2 2-14,-5 0-2 13,-5 1-1-7,0 0 1-6,-2 4 4 14,-2 0-3-14,-7 3 0 0,-1 4 2 12,-5 0-3 3,0 0 0-15,2 1 2 14,5 0-2-14,3 1 1 0,7-4-3 12,2 3 4-12,8-3-3 14,0-2 6-9,0 2-9-5,-10 0 4 14,-8 1 0 1,0 0-1-15,-9 0 1 0,2 4 0 12,-4 0 1-12,-2 0-2 14,-6 0 2-14,2 0-2 13,-2 0 2-13,4 0-1 14,-1 0 0-8,0 0 1-6,-4 4-1 13,-1-2 0-13,0 4-2 14,-3-1 4-14,5-4-3 13,5 3 6-13,0 0-7 14,1 0 4-14,-3-2-3 14,-6 2 2-14,-1-2-1 0,3 1 0 12,2-3-1-6,5 0 1-6,2 0 1 13,-3 0-1-13,-3 0 3 14,-2 0-5 1,-4 0 4-15,2 0-4 0,-5 0 1 12,4 0 1-12,-2 0 3 14,-1 1-1-14,-1 1 1 14,0 3 1-9,-3-2-4-5,4 0 0 14,5 4 0-14,6-5-3 13,4 0 3-13,4-2 0 14,-5 0-1-14,-6 0 1 14,-4 0 1-14,-2-4 2 13,1-3-2-13,-1 1-2 14,1-1 1-9,0 1 0-5,-2 2 0 14,-1 1-3-14,0-4 1 14,1 3 4-14,-3-2-3 13,2 0 5-13,1 3-8 14,-2-6 8-14,-1 5-7 14,-2-3 3-14,-5-2 0 0,1 6 0 12,-5-4-1-6,-2 5 1-6,1 2 0 13,2 0 1-13,-3 0 3 14,0 0-8-14,-6 0 7 14,-5 0-6-14,-3 0 3 13,-6 0-1-13,-5 0-1 14,-5 0 3-14,-1 2-6 13,-2 5 2-7,-6 2 3-6,1 1-3 14,5-3 2-14,4 4 2 13,2-1-1-13,0-2 0 14,2 2 0-14,-1-2 0 13,0-2 0-13,-4-2 3 14,-2 0-1-14,-1 0-2 14,0-2 1-9,0 0 0-5,-2 3-1 14,6-4 0-14,0 2-1 0,0-2 2 13,-3 1 1-13,-2 0 1 13,-2 0-5 2,1 1 4-15,-4-1-3 13,1 0 2-13,-3-1-2 14,2 1 1-14,-5 2-1 5,5-1 1-5,-5-2 1 13,0-1 0-13,-5 0 3 14,-1 0-4-14,-2 0 0 13,-1 0 1-13,-1 0-1 14,-2 0 1-14,0 0 3 14,0 0-3-14,0 3 6 13,0-3-7-7,0 0 10-6,0 0-10 13,0 0 7-13,0 0-1 14,0 0 7-14,-5 0 0 0,-10 0-10 13,-5 0-3 1,-3-3-2-14,2-3-1 0,-2 2 3 13,1-1-3 2,-1-2 2-15,2 4 1 4,-5-4-3-4,0 3 2 14,-1-5 0-14,-4 6 2 13,-2 0-2-13,-7 0-1 14,-4 3 2-14,-1 0-10 14,-9 0 8 0,0 0 2-14,-4 0 0 0,-4 0-1 13,-5 0 1-8,3 3 1-5,-4 0-1 14,-3-1 0-14,-2-1 4 14,-4 5-7-14,-3-3 3 13,7 1-1-13,5 0-2 14,2 0 1-14,4 0 0 13,-2 1 4-13,-5-1-8 14,1-4 8-8,-1 0-5-6,5 0 2 13,-1 0 0-13,3 0 2 14,2 0-2-14,-3 0 1 0,3 0-2 13,-1 0 1 1,4 0 2-14,-1 0-2 0,2 0 2 13,2 0-2 1,6 0 0-14,-2 0-1 5,6 0 2-5,-1 0-8 14,3 0 5-14,1 0-2 13,-1 0 3-13,5 0 4 14,1 0-1-14,-2 0 1 13,2-4 6-13,3-3-2 14,-1 1-4-14,1 2-2 14,2 0 0-9,2 1-2-5,-2 0 1 14,4 0-2-14,0 2-6 13,0 1 6-13,-1 0-4 14,0 0 1-14,1 0 3 14,1 0 3-14,-3 0 0 13,3 0 2-13,-4 0 3 14,1 0-3-9,3 0 2-5,-1 0-4 0,4 0 0 13,6 0 0 2,1 0-4-15,3 0 3 0,1 0-6 12,0 0 7-12,5 0 0 14,-2 0 0-14,2 0 2 14,0 0 2-14,5 0-1 13,0 0 0-7,2 0-3-6,0 0-3 13,0 0 1-13,0 0-9 14,0 0 3-14,0 0 2 14,4 0 3-14,7 1 5 13,1 10-3-13,-2-1 1 14,4 4 0-14,2 0 0 13,0 1 1-7,1 1-2-6,3-1 3 14,7 0-2-14,1-1 4 13,6-4-7-13,2-3 6 14,4 0-2-14,5-3 1 14,-1 0-2-14,7-3 3 0,0 3-1 12,5 1-1-12,4-1 3 20,5 0-5-20,0-3 3 0,4 2-4 13,0-3 4-13,3 0-2 14,1 0 0-14,6 0 0 13,0 0 1-13,8-3-1 14,-2-5 4-14,0 2-1 13,2 2-3-13,-5 4 0 14,-2 0 0-8,-2 0-2-6,0 0 1 13,1 0-1-13,-2 4 4 14,2-1-7-14,-2-1 8 13,4-2-6-13,6 0 5 14,4 0-3-14,1 0 2 14,-1 0-1-14,-4 0 0 13,-7 0-1-7,-1 0 0-6,1 0 2 0,-3 0-1 12,2-2 4 3,-6-2-8-15,-4-4 4 0,-5 0 0 13,-4 0 0-13,-4-3 0 13,-2 3 0-13,-2 1 1 14,-6 0-1-14,-3 2 3 14,-8 1-6-9,-6 2 4-5,-6 2-2 14,-10 0 1-14,-7 0 0 13,-2 0-1-13,-4 0 1 14,4 0 2-14,-4 0 2 14,2 0 10-14,-2 0-5 13,0 0 6-13,0 0-10 14,0 0 2-9,0 0-4-5,0 0-3 14,2 0 2-14,-2 0 0 14,0 0-4-14,0 0 2 13,0 0 0-13,0 0-8 14,0 0 3-14,2 0-19 14,-2 3-19-14</inkml:trace>
    </iact:actionData>
  </iact:action>
  <iact:action type="add" startTime="169291">
    <iact:property name="dataType"/>
    <iact:actionData xml:id="d8">
      <inkml:trace xmlns:inkml="http://www.w3.org/2003/InkML" xml:id="stk8" contextRef="#ctx0" brushRef="#br0">22939 4624 9 0,'0'0'4'1,"0"-4"7"0,0-10 16 12,0-2-1-12,-6 4 1 14,-1 0-20-14,-2 1 15 13,0-2-12-13,-2-1 5 14,-3 2-1-9,1-5-13-5,-1 3 7 14,-3-1-7-14,-3-6-2 14,-3 2-3-14,-3-2-1 13,-5 1 1-13,0-1 2 14,-10 2-5-14,-1 0 4 14,-7-2-4-14,-7 3 7 13,-2 4 2-7,-9-2-1-6,-6 4 0 14,-3-2 4-14,-6 2-10 13,-5 2 3-13,0-3 1 14,-4 2-2-14,1 2 3 13,-10-4-1-13,-9 5 4 14,-5 3-11-14,-2 4 16 14,5 1-14-9,1 0 7-5,4 0-1 14,-6 0 0-14,-2 0 0 13,0 4-1-13,2 3 2 0,6 4-5 13,-3-4 8-13,4 2-5 14,3 0 3-14,2 2-4 13,-1-1 3 2,-4 0-1-10,-2 6 0-5,-2 4 0 0,6 2-1 13,5 10 2-13,-2 4-5 14,2 5 9-14,-3 0-10 13,-1 3 5-13,4-2-1 14,7-3 0-14,6-3 1 14,11-2 0-14,9-2 1 13,7 5-1-7,6-2 2-6,0 5-2 13,3 1 6-13,7-2-9 14,2 2 5-14,5 5-4 14,4 4 1-14,-1 8 1 13,4 4 0-13,0 2 0 14,1 0-2-14,5-3 6 0,1-5-8 19,6-7 4-19,1-5-1 14,8-7 1-14,6-2-2 0,0 2 0 12,8 1 2-12,17 3 0 14,6 3 2-14,10 2-1 13,3 2 3-13,8 1-8 14,8 2 5-14,4-3-2 14,3-4 0-9,2 1 0-5,1-4 0 14,-4-2 2-14,1-3-2 14,0-2 5-14,2-2-7 13,0-1 6-13,0 1-4 14,7 3 1-14,2-5 0 13,1 4 0-13,4-3 0 14,2 1-1-8,5-1 6-6,13-2-5 13,8-1 3-13,4-7-6 14,4-2 3-14,-1-5 0 13,0-1-3-13,5-4 1 14,0-1 1-14,-1-4 1 14,-2-2-4-14,1-2 8 0,-3 0-5 19,-1 0 3-19,-1-4-2 13,1-8 2-13,5 0 4 0,5-2-5 13,3 1 2-13,-1 1-4 14,-4-2 5-14,-3 2-6 13,-6 1 6-13,-7-3-8 14,-11 0 3-14,-6-1 0 14,-8 0 1-9,-3-6 0-5,-1 3 0 14,-6-1 1-14,-3-6 2 13,-4 2-3-13,-7-3 3 14,-1-1 3-14,-7 1-6 14,0-2 0-14,-3-4 4 13,-2 0-2-13,-7-2 1 14,-2-4-5-9,-7 0 5-5,-8-5-5 14,-6 0 7-14,-5-2-9 14,-7-1 4-14,1-4 0 0,-4 2 0 12,-2 0 2-12,4-1-2 14,-2 5 6-14,-2 0-8 14,4 0 6-14,-1 0-8 20,2-7 4-20,-3 2-2 0,-2-7-4 12,0-1 2-12,0 6 1 14,-14-2-7-14,-8 5 10 14,-4 1 0-14,-9 4-1 13,0-1 7-13,-2-2-4 14,3 1 4-14,-2-4-1 13,3 3-2-7,0-3-1-6,-6 3-2 14,3 0 2-14,-1 0-8 13,-1 1 12-13,-2 4-12 14,-2-1 5-14,-4-1-3 13,0 7 0-13,-6 4 2 14,2 4-3-14,-2 8-4 0,-3 0 9 19,1 4-7-19,-2 3 4 14,-4 4-3-14,0 1 6 0,-5 2-3 12,0 3 3-12,-3-4 1 14,-1 1 3-14,-3 2-2 14,3 0 0-14,-2 2 5 13,1 0-4-13,-1 0 3 21,-2-3-2-21,1 2-3 0,1-1-1 12,2-2 0-12,5-1 0 14,4 2 1-14,4 1-4 13,-2 0 7-13,0 4-5 14,-3 0 5-14,-1 0-8 14,-3 2 3-14,-1 8 1 13,-4 2-1-7,1 0 1-6,0 2 0 13,0 1 2-13,-2-4-3 14,2-1 2-14,-3-2-2 14,1 0 3-14,2-2-4 0,-7 6-3 12,-4 0-9 3,-9 2-77-15</inkml:trace>
    </iact:actionData>
  </iact:action>
  <iact:action type="add" startTime="173024">
    <iact:property name="dataType"/>
    <iact:actionData xml:id="d9">
      <inkml:trace xmlns:inkml="http://www.w3.org/2003/InkML" xml:id="stk9" contextRef="#ctx0" brushRef="#br0">14464 2282 58 0,'3'-2'49'15,"-3"2"-49"-14,0-2-5 14,0 0 3-14,0 2 1 0,0 0 1 19,0-3 0-19,0-2 1 0,-3 1 7 13,-8-1-3-13,-5 0 8 13,-5 3-9-13,-7-1 2 14,-5 1-6-14,-6 2-6 13,-2 0 4-13,-2 0-14 14,-1 0 12-14,-3 0-10 14,-4 9 2-9,-5-6-6-5,-4 2 6 14,-7-3 8-14,0-2 4 13,-2 0 2-13,-2 0 0 14,-3 0 4-14,3-5-2 14,-2 0 2-14,-6-2-5 13,-2 4 3-13,-2-1-1 14,-5 1-6-9,-1 3 6-5,0-1-2 14,0 1-1-14,-5 0-2 14,-7 0 0-14,-3 0-7 13,2 6 8-13,-4 4-8 14,6 0 9-14,0-1 0 0,-3 2 2 13,1-2 2-13,2 3-1 20,1-7 8-20,4 1-10 0,-1 0 14 12,-2 0-13-12,4 2 5 14,3 2-6-14,2 2 6 14,6 2-7-14,5 0 2 13,-2 4-4-13,2 4 6 14,0-2-8-14,2 4 6 14,5-1-4-9,4 0 2-5,7 2 0 14,6-2 0-14,3 8 0 13,4-2-1-13,0 4-1 14,3 7 0-14,-2-2 4 14,5 8-4-14,5 3 4 13,2 2-4-13,5 6 1 14,5-1 0-9,2 2 1-5,4 3-1 14,5-3-2-14,6-5 6 14,5-2-9-14,2-2 7 13,0 1-2-13,9 1 1 0,8 3 0 13,2 4 0-13,7 0-1 13,-1 2 1-13,4 1 0 14,2-2-2-8,-2 3 6-6,2-3-4 13,5 0 5-13,-2 0-10 14,6 3 6-14,6 1-2 13,-2-3 1-13,7-4-2 14,3-2-1-14,9-6 6 14,6-5-5-14,7-4 5 13,3-3-6-7,2-2 6-6,0-5-3 14,-4-1 1-14,2-4-1 13,2-1 0-13,4-4 0 14,7-1 0-14,1-2 5 13,4 0-4-13,1-2 3 14,0-5-8-14,2-2 5 14,1 1-2-9,-4-2 1-5,1 0 0 0,0-6 0 13,3 0 1-13,8 0 2 13,0 0-3-13,2-3 2 14,-5-9 1-14,-2-5-4 14,-1-1 1-14,1 0 0 13,2-6 0-13,-5 0 1 14,0-2-2-9,-2-2 5-5,-7 0-2 14,-2-2 4-14,-6 0-8 14,-7 2 2-14,-8-1 0 13,-5 0 1-13,-7-5-1 14,0-4 0-14,-3-3 2 14,-6 1 1-14,-1-4-1 13,-2 3 9-7,-7 1-10-6,0-2 7 13,-3 4-5-13,-1 0-2 14,-3 1-1-14,-4-2 1 14,-5-2-6-14,-2 3 10 0,-4-6-6 12,-3-2 6-12,-2 0-7 14,-5-5 4-14,-3 2-2 13,-3 1 0-7,0 4 1 9,0 0-2-15,-13 2 4 0,-5 1-4 12,0 1 2-12,-4 4 4 14,-7-2-2-14,-2 0-4 14,-2-1 2-14,-7-4-1 13,-1 1 5-13,-3 2-4 14,-6 4 5-9,1 2-5-5,-2 1 9 14,-2 5-7-14,-1 0-4 14,0 2 1-14,-2 0 0 13,-1 2-1-13,-3-2-4 14,-5 2 4-14,0 0-11 13,-2 2 12-13,0-2 0 0,-1 2-6 20,0-4 10-20,1-1-4 13,3 0 0-13,-1 3 11 14,-1-2-11-14,-3 1 2 13,-1 5-6-13,-1 2 9 14,0 6-10-14,-3 2 3 14,-1 3 2-14,-8 2-11 0,-2 3 10 12,0 0-1-6,-2 2-2-6,7 0 3 13,0 0 1-13,-3 0 0 14,3 2 0-14,0 2 1 14,0-1 3-14,-2 4-4 13,-2 1 0-13,2 3 0 14,-2 2 0-14,1 1 0 14,-4 0-1-9,1 0 2-5,7 1 1 14,1 0-1-14,9 2-2 13,3 1 1-13,0 0 0 14,3-3 0-14,-1-1 0 14,7-1 0-14,12-4 1 13,4 1 2-13,13-1-3 14,6-4 2-9,4 0 4-5,9-3-5 14,5 0-1-14,4-2 3 0,0 0-3 13,0 0-2-13,0 0 1 13,0 0-5-13,0 0 3 14,2 0 0-14,2 2 2 14,0 2-1-14,1 0 2 13,-1 2 0-7,4 1 0-6,-2-2 0 13,0 4 2-13,2 0-2 14,1-3 1-14,-1 0-1 14,-5-4 4-14,3 2-8 13,-4-4 4-13,-2 0 0 14,0 0 0-14,0 0 2 13,0 0-1-7,0 0 1-6,0 0 2 14,0 0 2-14,0 2-10 13,0 1 5-13,0-3-2 14,-2 0 1-14,0 7-2 13,-7 5-8-13,-16 0-53 14</inkml:trace>
    </iact:actionData>
  </iact:action>
  <iact:action type="add" startTime="187416">
    <iact:property name="dataType"/>
    <iact:actionData xml:id="d10">
      <inkml:trace xmlns:inkml="http://www.w3.org/2003/InkML" xml:id="stk10" contextRef="#ctx0" brushRef="#br0">17797 7786 12 0,'0'0'10'1,"0"0"-2"13,2-2 7-13,-2 2-3 14,0 0 10-14,0 0-14 0,0 0 6 12,0 0-6-12,0 0 9 14,0 0-10-14,-2 0-3 14,-2 0-4-14,1 0-5 20,3 2 5-20,0 0-2 0,0-2-3 13,0 0 8-13,0 0-7 13,0 0 5-13,0 0-1 14,0 2 0-14,0-2 1 13,0 3-1-13,0-1-1 14,0-1-3-14,0-1 8 14,0 2-9-9,5 0 5-5,-1-2 0 14,3 0-2-14,-3 0 2 14,0 0 0-14,6 0 0 13,-2 0 2-13,5 0-1 14,6 0 6-14,3 0-2 13,7 0-6-13,7 0 2 14,6 0 2-8,3 0-3-6,1 0 0 13,1 0 0-13,0 0-2 14,0 0 0-14,1 2 4 0,4-2-4 12,5 0 6-12,3 0-7 14,6 0 3-14,-2 0 0 14,1 0 0-14,2 0 0 13,-2-4-1-7,-1 2 3-6,1 2 0 13,-1 0 0-13,-3 0-4 14,1 0-1-14,3 11 3 14,-1-4 0-14,6-1 0 13,1-2 0-13,-2-1 1 14,0-2 1-14,7 1-2 14,2-2 1-9,6 0 2-5,2 0-6 14,0 0 3-14,-5 0 0 13,4-3-1-13,-5-8 1 14,4 3-4-14,3 0 8 14,-4 3-7-14,-3 3 9 13,0 2-11-13,-4 0 5 14,0 0-1-9,-3 0 1-5,1 0-1 14,-4 0 1-14,2 7-2 0,-4 1 0 13,-7 3 4-13,-2-6-4 13,-6 3 6 2,-2-1-8-15,-1-2 6 14,0 0-2-14,0-4 0 0,-4 2 2 12,-1-3-4-6,-8 1 5-6,-5 1-2 13,-7-2 4-13,-5 2-10 14,-7 0 8-14,-6-2-6 14,-5 0 5-14,-2 0-4 13,0 0 2-13,0 0 0 14,0 0 7-14,0 0-3 13,0 0 8-7,0 0-7-6,0 0 19 14,-11 0-12-14,-4 0-12 13,-5 0-2-13,-1 0-4 14,-4 0 5-14,2 0 2 13,-8 0-6-13,-4 0 10 14,-3 0-10-14,-2 0 5 14,-4 0 0-9,-2 0-1-5,3 0 1 14,-2 0 0-14,-1 0 1 0,-1 0 0 12,-1 0 1-12,-4 0-4 14,-6 0 7-14,0 0-10 14,-7 3 4 0,1 1 0-14,-6 1-2 0,-1-3-3 13,-2-2 6-7,-1 3 0-6,-5-3-3 13,-2 0 10-13,0 0-13 14,1 0 11-14,2 0-6 13,-1 0 2-13,2-3-1 14,-2-3 0-14,-2 5 1 14,-7-3-2-14,6 1 2 13,-1 3-2-7,8 0 0-6,3 0-1 13,-2 0-5-13,1 0 4 14,-5 0-6-14,-1 0 6 14,-2 0 2-14,-5 0 2 13,-2-2-3-13,-2 2 6 14,-1-2-7-14,-3 2 6 0,1 0-5 13,-1 0 2-8,1 0 0-5,1 0 0 14,-1 0 2-14,-4 4-5 13,4 6 6-13,1-2-6 14,10 0 3-14,8 1 0 14,5-5-8-14,7 0-8 13,2-4 0-13,4 0 13 14,7 0 1-9,5 0 4-5,6-8 7 14,5-2-9-14,8-1 6 14,7 4-3-14,7-4-2 13,2 5 3-13,4 2-4 14,3 0 0-14,2 4-9 13,0 0 5-13,0 0-16 0,0 0 7 20,0 0-6-20,0 0 19 13,0 0-3-13,0 0 3 0,9 0 4 13,2 0-1-13,4 2 3 13,6 0-4-13,3 1 11 14,5 1-12-14,7-3 7 14,4 1-5 0,5 0-3-14,3 0 0 5,5-2 0-5,4 0 0 14,3 0-2-14,4 0-1 13,7 3 6-13,6-3-3 14,3 0 4-14,0 0-5 13,1 0 2-13,-3 0-1 14,0 0 1-14,2 0 0 14,5 0-1-9,6 0 4-5,2 0-2 14,1 0-2-14,-4 2 3 13,-6 3-2-13,-2 6-2 14,-5-2 1-14,0 4-3 0,-1-2 3 13,-5 3-1 1,4 1-1-14,-8-1 4 0,3 0-2 13,-1-2 5-8,5 2-10-5,-1-3 6 14,1 1-2-14,0-1 2 14,-3-1-1-14,-4 0 0 13,-2-3 0-13,-3 4 3 14,5-2-2-14,-1-2-2 14,3 3 4-14,1-1-5 13,-3 0 2-7,-1 0 0-6,-3 0-1 13,-5-1 1-13,0 0-5 14,-2 1 10-14,0-4-5 14,-4-1 3-14,0 2-6 13,-3-4 4-13,-4 2-1 14,-5-2 0-14,-2 1 1 13,-7-2-1-7,-6-1 1-6,-4 0 3 14,-4 0-4-14,-7 0 3 0,-3 2 2 12,-4-2-9 3,-1 2 8-15,-2 0-3 0,0-2 4 12,0 0-2-12,0 0 7 14,0 0-6-14,0 0 13 14,0 0-16-9,0 0 9-5,0 0-9 14,0 0 0-14,0 0-1 14,0 0 0-14,0 0-2 13,0 0-4-13,0 0 4 14,0 0-4-14,0 0-10 13,0 0-49-13</inkml:trace>
    </iact:actionData>
  </iact:action>
  <iact:action type="add" startTime="208122">
    <iact:property name="dataType"/>
    <iact:actionData xml:id="d11">
      <inkml:trace xmlns:inkml="http://www.w3.org/2003/InkML" xml:id="stk11" contextRef="#ctx0" brushRef="#br0">3979 9075 17 0,'0'-2'28'15,"0"0"-5"-14,-4 0-9 14,0 2-8-14,-1 0 1 13,4 0-7-13,-4 0 0 14,5 0 6-8,-2 0-8-6,2 0 4 13,-2 0-1-13,2 0-1 14,0 0 2-14,0 0 3 13,0-1-2-13,0-2 13 14,0 2-10-14,0-2 6 0,0 3-12 13,0-1 6-13,0 1-5 13,0 0 2-7,0 0-2-6,0 0 0 14,0 0 4-14,0 0-3 13,0 0-4-13,0 0 4 14,0 0-4-14,0 0 2 13,0 0-1-13,0 0 1 14,0 0 0-14,0 0 0 14,0 0 3-9,0 0-3-5,-2 0 6 14,-2 0-7-14,-4-4 1 14,0-4-4-14,-3-1 0 13,-1 4 2-13,3-4 1 14,1 3-1-14,-2-2 1 13,1 0 0-13,3 2-5 14,-3 1 3-8,0 1 2-6,3-1-6 13,1 1 6-13,0 1 1 0,1-2 0 13,2 3 6-13,-2 0-6 13,3 2 8-13,1 0-6 14,0 0-3-14,0 0 2 14,0 0-2-14,0 0 0 13,0 0-1-7,0-2-2-6,0 2-4 14,0 0 7-14,0 0 1 13,0 0-4-13,7 0 6 14,4-1-4-14,0 1 3 13,5 0-1-13,-3 0 0 14,1 0 0-14,1 0 0 14,-5 0 3-9,-5 0-5-5,-2 0 5 14,-1-3-3-14,5 3 2 14,0-4-4-14,11-2 3 13,4-1-1-13,7-5 0 14,3-1 2-14,5 0 2 0,-2-4-3 12,1 2 4 3,-5 1-3-9,0 1-3-6,-4 1 3 13,0 2-3-13,-4 1 2 14,-3 4-1-14,-3 1 0 0,-1 2-1 12,-1 2-1-12,4 0 4 14,8-3-4-14,4 0 4 14,9-3-3-14,-1-2 2 13,4 0 0-7,-3 1-1-6,-4 0 2 13,-4 0-6-13,-2 7 8 14,-1-3-7-14,0 3 3 14,-2 0 0-14,4 0-3 13,2 0 3-13,7 0 0 14,3 0 0-14,3 3 0 14,6-1 1-9,4 1 0-5,6 1-1 14,5-4 0-14,2 5 4 13,3-5-7-13,-6 3 4 0,-4 1-2 13,-3 1 1 2,-3 2 0-15,-5-2-3 0,2 2 6 12,3-1-3-12,4 1 5 20,9-5-9-20,7 1 7 0,2-3-3 13,2 0 0-13,1 0 1 14,-1 0-2-14,-4 0 2 13,1 0-3-13,0-4 4 14,-9 0-2-14,4 0 2 13,-6-1-4-13,-3 4 2 14,0-1 0-8,1 2-1-6,1 0 3 13,6 0-5-13,3 0 7 14,7 0-4-14,-4 0 6 14,-1 0-12-14,0-2 6 13,-5-1 0-13,1 2 0 14,1 1 0-14,-1 0 0 13,-4 0 1-7,0 0-2-6,0 0 2 14,-4 0-1-14,0 0 3 13,-2 0-6-13,3 0 5 0,-1-2-4 13,5-2 2-13,0 2 0 13,1-2-2-13,-4 2 6 14,-1 0-6-14,-1 0 8 14,1 0-10-9,-1-1 7-5,6-2-5 14,-1 3 2-14,-3 0 0 13,-1 2 0-13,-4 0 2 14,1 0-2-14,1 0 0 14,6 0 4-14,3 0-1 13,8 0-6-13,0 0 2 14,1-5 1-8,1 2-2-6,-5-3 2 13,-5-1-3-13,-2 2 6 14,-4-1-6-14,0-1 8 13,1 2-7-13,3 0 4 14,1 1-4-14,-5 3 4 14,1-6-4-14,1 3 2 13,-4 3 0-7,1-5-1-6,-2 3 4 13,3-1-3-13,-8 3 3 14,0 1-6-14,-7 0 3 0,-4 0-2 13,-2 0 1 1,-3 0 1-14,1 0 0 0,-1 0 0 13,4 1 0-13,1 3 3 14,1-1-6-9,-4-3 3-5,-5 1 0 14,-2-1 0-14,-7 3 0 13,-3-1 0-13,-2-1 0 14,-5 3-3-14,1 1 6 14,-2 1-8-14,3 0 8 13,3-1-6-13,2 6 3 14,0-1-2-9,-6 0 2-5,2 0 0 14,-5-3 0-14,-3 0 0 14,-1-3 1-14,-3 2 0 13,-2-2-1-13,-2-2 3 0,2-1-6 13,-3 2 3 2,1 1 0-15,-3 0-2 0,4-2 2 19,-2 2-1-19,0-1 3 0,-2-3-2 12,-1 1 6-12,-1 0-12 14,-2-1 9-14,0 3-5 14,0-3 4-14,0 0-2 13,0 0 0-13,0 0 0 14,0 0 4-14,0 0-2 13,0 0 1-7,0 0 1-6,0 0-7 14,0 0 6-14,0 0-1 13,-5 0 3-13,-3 0-4 14,-4 0 5-14,-1 0-6 13,-4-4 7-13,3-2-5 14,-4-2-2-14,-1 0 3 14,-4 0-6-9,-4-2 3-5,-6 2 0 14,-3 2 0-14,-1 1-4 14,-7 5 4-14,3 0 1 13,-6 0-1-13,-5 0 3 0,-1 0-7 13,-5 0 4 1,0 7 0-14,0 0 0 0,0 2-2 13,0-1 1-7,2-2 2-6,-4-2 2 13,0 0 1-13,-4-3-7 14,3 2 5-14,1-1-4 13,0-2 4-13,5 2-4 14,-3 3 2-14,1-3-1 14,0 7 1-14,-4-3 0 13,-2 2 0-7,0 0-1-6,-2 0-1 13,-3 2-2-13,2-3 2 14,-3-2 1-14,-2 4-2 14,1-4 2-14,-1 3 2 13,-2 0-6-13,-1 0 7 14,3 0-6-14,-3-1 6 14,5-5-6-9,-2 3 8-5,-1 2-4 14,1-2 0-14,0-1 0 0,-3 2 2 12,5-1-2 3,4-4 2-15,5 3 1 0,4-4-5 13,5 0 3-13,-5 0-2 13,3 0 1-13,-3 0-4 14,-2 0 4-9,-2 0 0-5,-2 0-3 14,-1 0 7-14,3 0-8 14,0 0 4-14,2 0-2 13,2 0 2-13,0 0 0 14,-2 0-2-14,3 0 1 13,1 0 0-13,1 0 2 14,1 0 0-8,4 0 3-6,2 0-2 13,7-2-1-13,3-6 2 14,1-2-3-14,-2 0-3 14,1 3 2-14,1-2 1 13,2 1 0-13,4 0 1 14,0 2-2-14,-2 0-1 0,-7 2-2 19,-3-1-5-19,-1 5 7 14,-2-3 2-14,5 1 0 0,2 2-2 12,-1 0 7-12,1 0-6 14,0 0 5-14,2 0-7 13,1 0 3-13,-1 0 0 14,-1 0-1-14,1 0 1 14,-4 0-3-9,0 0 6-5,3-4 1 14,-2 1-2-14,-3-2-4 13,2 3 2-13,-1 2-1 14,-3-2-1-14,1 2 1 14,-5-2 1-14,2 2 0 13,-2 0-4-13,1 0 8 14,-2 0-1-9,2 0-2-5,-1 0 4 14,0 0-5-14,3 0 10 14,0 0-5-14,1 0 1 13,1 0-6-13,2 0-1 0,1 0-1 13,-1 0-1-13,3 0 3 14,-2 0-7-14,-1-3 7 13,1 0 0-7,-4-1 0-6,-4 2 0 13,-2-2 2-13,-4 4-6 14,-1 0 9-14,1 0-10 14,1 0 3-14,1 0 0 13,4 0-1-13,1 0 3 14,-1 2 0-14,-1 0-1 14,0 2 0-9,1 1 2-5,-2-2 0 14,4-1 0-14,-1-2-1 13,2 0 4-13,1 2-7 14,0-2 3-14,1 2-1 14,2 1 1-14,-1-1-2 13,4-2-2-13,1 0 8 14,5 3-4-9,2-1 1-5,6 0-2 14,2 0-2-14,3 1 3 0,4 0 0 13,5-1 0-13,3 0 0 13,3-2 2-13,1 0-1 14,2 0 0-14,0 0-2 13,0 2 0-13,0 0-1 21,0 0-7-21,0 6-1 0,5 0 3 12,7 2-3-12,7 0-2 14,2-4 3-14,2 2 7 13,4-4-1-13,0 0-1 14,2-2 6-14,0-2-2 14,2 0 3-14,4 0-1 13,5 0-2-7,5 0 2-6,5 0-2 14,2 0 2-14,6 0-1 13,5 0 1-13,1 0-4 14,2 0 2-14,-4 0-1 0,5 0 1 12,4-2 0 3,7 0-3-15,5-4 7 14,6 1-7-9,-4-2 8-5,-1 2-7 14,-3-2 4-14,-5 1-2 0,4 0 3 12,2 0-3-12,2 2 0 14,2 0 2-14,2 2 0 14,2 0 0-14,-3 0-1 13,-1 2 1-13,5 0-4 14,2 0 2-9,0 0 0-5,1 0 0 14,1 0 0-14,3-2-3 14,10-3 6-14,1-2-4 13,0 0 4-13,-4-5-5 14,-5 5 3-14,0-1-1 14,3 0 0-14,2 2 0 13,-5 0 0-7,3 0 1-6,-5 2-4 13,2 3 7-13,-2-2-6 14,1-1 5-14,-4 4-6 14,-2 0 3-14,1 0 0 13,0 0 0-13,6 0 0 0,3 0-2 13,-5 0 5-13,-2 0-4 20,-5 0 6-20,0 0-10 14,1-2 8-14,-1-4-5 13,0 0 3-13,1-5-1 0,-7 2 0 13,0-1 1-13,-3 0-3 14,-2-3 4-14,1 4 2 13,-4-1 0-13,2 0-8 14,-6 2 4-9,1 1 0-5,-3 4 0 14,3-1 0-14,-1 0-2 14,2 4 4-14,-3 0-6 13,-5 0 8-13,-7 0-8 14,-6 0 8-14,-8 0-6 13,-5 0 4-13,-8 0-2 14,-4 0 0-8,-3 0 1-6,-3 0-2 13,-1 0 3-13,1 0-3 14,-6 0 6-14,4 5-10 0,-6 1 5 12,1 1-1 3,0 1 1-15,-5-2 0 0,-3-2 0 13,-1-1 0-13,-5-1 0 13,3-2 0-7,-5 0 7-6,0 0-6 13,0 0 10-13,0 0-6 14,0 0 5-14,0 0-1 14,2 0-2-14,1 0-3 13,-3 0 0-13,0 0-8 14,0 0 4-14,0 0-1 14,0 3-7-9,0-1 4-5,2 2-4 14,2 4 1-14,2 7 0 13,8 2-12-13,-5-3-51 14</inkml:trace>
    </iact:actionData>
  </iact:action>
  <iact:action type="add" startTime="220544">
    <iact:property name="dataType"/>
    <iact:actionData xml:id="d12">
      <inkml:trace xmlns:inkml="http://www.w3.org/2003/InkML" xml:id="stk12" contextRef="#ctx0" brushRef="#br0">13191 8853 4 0,'-6'-6'13'1,"1"2"-10"13,1 0 15-13,-1 0 4 14,-2 2-19-14,-1-3 0 13,1 5-2-13,-1-3 0 14,2 1-2-14,0 2-2 14,-1 0-5-9,-2 0 1-5,-3 0-11 14,3 0 9-14,-2 2-2 13,1 8 0-13</inkml:trace>
    </iact:actionData>
  </iact:action>
  <iact:action type="add" startTime="220813">
    <iact:property name="dataType"/>
    <iact:actionData xml:id="d13">
      <inkml:trace xmlns:inkml="http://www.w3.org/2003/InkML" xml:id="stk13" contextRef="#ctx0" brushRef="#br0">12998 8913 11 0,'0'0'5'15,"0"0"3"-8,0 0-6-6,-2 0 0 13,2 0-2-13,-5 0 0 14,5 0 0-14,0 0 2 14,0 0 6-14,0 0-7 13,0 0 8-13,0 0-1 14,0 0 4-14,0 0-5 13,0 0-3-7,0 0-3-6,0 0 1 14,0 0-3-14,0 0 5 13,0 0-8-13,0 0 6 14,0 2-3-14,0-2 2 13,0 3-2-13,0-2-2 14,0 1-5-14,0-2 3 14,0 2 2-9,7 0-2-5,-1 0 8 14,3 1-4-14,-1-3 2 13,4 0 5-13,3 0-5 0,4 0 0 13,3 0 3-13,5 0-3 14,1 0 4-14,6 0-3 13,2 0-4-13,4 0 6 20,2 0-4-20,7 0 0 14,-1 0 0-14,4-5 2 0,0 1-2 13,-1 1 0-13,-2-2 3 13,-2 3-2-13,-3 0 2 14,1 2-3-14,-4 0 0 14,3 0 2-14,-2 0-1 13,3 0 3-7,1 0-1-6,6 6-3 13,6 2 7-13,9 1-4 14,13-4 4-14,6 2-6 14,6-7-1-14,1 3 1 13,-5-3-2-13,1 0 1 14,-7 0 0-14,1 0 0 14,-6 2 1-9,0 2 1-5,-6 4 3 14,-2 0-7-14,0 2 4 13,0 1-4-13,7 1 4 0,5-1 0 13,12-2-2-13,2-4 0 14,6-3 0-14,-3-2 2 13,4 0-2-13,2 0 5 20,-4 0-8-20,0 0 3 14,-9 0 0-14,-4 0 0 0,-3 0 2 13,2 0-5-13,3 0 7 13,0 0-4-13,-3 0 4 14,4 3-8-14,-1 3 6 14,-4-3-4-14,0-1 2 13,-5 3 0-7,0-3 0-6,-5 1 1 13,-3 1 0-13,-3 0-1 14,-1 0 1-14,-2 0 4 14,8 2-9-14,2 2 8 13,0-4-5-13,5 3 1 0,-3-4 0 13,-1-1-3-13,-4 3 6 20,3-3-4-20,1 0 5 14,2 1-8-14,2 1 6 13,-6-1-4-13,2 1 3 0,-3 0-2 13,2 1 1-13,-2-3 0 13,-1 5-2-13,3-3 4 14,0-3-1-14,0 2 1 14,5-3-4-9,0 0 3-5,6 0-2 14,9 0 1-14,-3 0 0 14,4-3 0-14,-5-2 1 13,-8-2-1-13,-2 2 5 14,-5 1-10-14,-2-1 9 13,-4 1-7-13,-3-1 6 14,-8 3-5-9,-7-2 2-5,-6 1 0 14,-7 3-2-14,-5 0 6 14,-6 0-8-14,-4 0 6 13,-6 0-4-13,0 0-3 14,-6 3 5-14,-5 3-2 0,0-2 1 13,-3-3 1-13,-1-1 0 13,-2 3 6-7,-2-3-5 8,0 0 4-14,0 0-3 0,0 0 3 13,0 0-2-13,0 0 4 14,0 0-2-14,0 0-3 13,0 0 4-13,0 0-3 14,0 0-6-14,0 1-8 14,0-1-1-9,0 5-20-5,-6 2-9 14,-4 0 2-14,-7 3-5 13</inkml:trace>
    </iact:actionData>
  </iact:action>
  <iact:action type="add" startTime="223100">
    <iact:property name="dataType"/>
    <iact:actionData xml:id="d14">
      <inkml:trace xmlns:inkml="http://www.w3.org/2003/InkML" xml:id="stk14" contextRef="#ctx0" brushRef="#br0">4164 9982 9 0,'-10'-6'11'15,"1"0"-2"-14,-1 0-5 14,-4-2 8-9,-4 2-7-5,-2 2-5 14,-5-3-1-14,1 7-1 14,-3-3-9-14,1 1 8 13,-5 2 0-13,-4 0-10 0,0 0-1 13,-5 0 14-13,5 0 6 13,1 5 2-13,3-3 5 14,2 3-7-8,6-1 3-6,1-3-7 13,9-1 7-13,5 2-3 14,4-2 0-14,4 0 6 14,0 0-12-14,0 0 3 13,0 0 1-13,0 0-8 14,0 0 7-14,0 0-3 13,0 0 0-7,0 0-5-6,4 0 4 14,8 0 1-14,9 0 2 13,4 3 1-13,10-1-3 14,5 0 5-14,2 0-8 14,7 0 4-14,-3-2-1 13,8 0 0-13,3 0 0 14,2 0 0-9,6 0 1-5,-1 0 3 14,1 0-2-14,2 0-2 14,2 0 4-14,2 0-4 13,3 0 1-13,6 0-1 0,5 0 0 13,4 0 0 1,5 0-5-14,1-2 10 14,6-4-10-8,8-2 9-6,1-1-10 0,0 2 8 12,-2-1-2 3,-10 2 0-15,5 0 0 0,-2 0-1 13,10 0 3-13,-3-1 1 13,0 0-3-13,-4-1 1 14,-3 2 3-14,-1-2-7 13,-2 2 4-7,-2 2-1-6,1-1 0 14,4 3 2-14,4-1-4 13,9-1 5-13,4-1-3 14,-3 0 4-14,-3 0-8 13,-3-1 5-13,1 1-2 14,5-2 0-14,-3 0 1 0,-2 0 0 19,-6-2 0-19,-8 0-2 14,-3 3 4-14,-1 0-1 0,-7 3 1 12,-3 0-4-12,-2 3 3 14,-5 0-2-14,6 0 1 14,-1 0 0 0,-1 0-3-14,-6 0 8 0,-11 4-7 13,-8 0 6-8,-7-2-7-5,-11 0 5 14,-7 1-2-14,-12-3 0 14,-5 2 3-14,-9-2-1 13,0 0-2-13,-3 1 14 14,0-1-3-14,0 0 13 14,0 0-9-14,0 0 7 13,0 0-11-7,0 0 2-6,0 0-7 13,0 0-4-13,0 0-2 14,0 0 2-14,0 0-7 14,0 0 0-14,0 2-3 0,0 0-26 12,0 6-22 3,0 3-25-15,0 1 37 0</inkml:trace>
    </iact:actionData>
  </iact:action>
  <iact:action type="add" startTime="224480">
    <iact:property name="dataType"/>
    <iact:actionData xml:id="d15">
      <inkml:trace xmlns:inkml="http://www.w3.org/2003/InkML" xml:id="stk15" contextRef="#ctx0" brushRef="#br0">9663 9090 7 0,'13'-22'13'1,"-5"5"0"13,-2 12-4-13,-6 2 0 14,0 3-8-14,0 0 5 13,0 0-4-13,0 8-2 5,-23 23 0-5,-17 15-2 14,-13 10-4-14,-10 4 6 13,-1-2 2-13,-1-4 0 14,5-1 3-14,2 0-4 13,-2 2 0-13,4-6 0 14,4-5 2-14,12-9-3 14,14-12 1-9,9-14-2-5,13-4 3 14,4-5-4-14,0 0-15 13,17-14 5-13,22-15 12 14,12-15 4-14,9-10-1 14,3-2-3-14,-3-1-1 13,-4 7 1-13,-7 6 0 14,-4 6 3-9,-5 6-1-5,-5 6 1 14,-4 3-5-14,-2 6 2 14,-2 5-1-14,-6 8 0 13,-5 4-5-13,-6 0 3 14,-3 0-8-14,-7 0 9 0,0 14 0 13,0 5 1-13,-18 8 2 13,-7 1 4-7,-3 0-4-6,-6 2 5 13,1-4-3-13,5-2-3 14,3-3 6-14,4-6-6 14,3-3 5-14,7-3-4 13,7-5-2-13,4-4 1 14,0 0-5-14,17 0-14 14,24-23 19-9,15-8 5-5,6-8 2 14,0-2-4-14,-4 2-1 13,-13 8-4-13,-14 6-1 14,-14 9 1-14,-7 6 4 14,-8 6-2-14,-2 1 6 13,0 3-1-13,0 0 4 14,0 0-7-9,-13 9-4-5,-14 15-6 14,-8 10 5-14,-8 6 3 14,-2 2 0-14,-2-3 0 0,3-4 1 12,3-3 0 3,6-2 1-15,6-6 1 0,6-4-3 12,8-6 3-12,8-5-2 14,7-7-2-8,0-2-4-6,0 0-3 13,16 0 1-13,21-11 7 14,19-20 2-14,16-15 6 14,6-7-1-14,0-3-4 13,-13 6-6-13,-15 10 3 14,-11 8-2-14,-14 9 4 13,-10 14 1-7,-9 5-3-6,-6 4 0 14,0 0 3-14,0 0-2 13,0 0 14-13,-19 13-4 14,-12 6-11-14,-8 5 5 13,-1 5-5-13,2 3 0 14,5-6 4-14,4 3-4 14,7-3 3-9,3-1-3-5,6-8 3 14,5-2-6-14,3-10 4 13,5-2-2-13,0-3-4 0,0 0-4 13,5 0-3-13,22 0 12 14,8-14 10-14,8-11 3 13,10-1-2-13,-5-2-9 14,-3 6 1-9,-7 3-3-5,-7 7 0 14,-5 1-1-14,-5 7-1 14,-5 0 1-14,-7 4 0 13,-7 0-2-13,0 0-1 14,-2 0 3-14,0 0-2 14,0 0 3-14,0 0 4 13,0 4 2-7,0 8-3-6,-9 8 1 13,-6 2 4-13,2 0-4 14,-1 1-4-14,5-3 5 14,5 1-10-14,4 0 5 13,0-3-4-13,0-3 1 0,0-2-1 13,2-5-2 2,13-4-9-10,8-2 14-5,1-2 2 0,7 0 5 13,5 0-6-13,9-16 7 13,6-12-2-13,7-9-2 14,2-3 1-14,5-6-3 14,-7 2-2-14,-7 8 3 13,-9 6-5-13,-11 8 5 14,-8 8-7-9,-10 5 9-5,-6 8-8 14,-7 1 3-14,0 0-8 14,0 0-2-14,0 6 11 13,-20 12 1-13,-5 8 0 14,-4 4 3-14,4 0-4 13,6-2 1-13,3-3 0 14,7-6-2-8,3 0 0-6,6-8-2 13,0-2 0-13,0-4-9 14,15-3 12-14,16-2-4 0,10 0 4 12,14 0 3-12,13-4 2 14,5-11-1-14,5-5-3 14,0 1-1-14,-6 1-7 20,-6-3 4-20,-6 0 2 0,-4 1-1 13,-12 3 2-13,-10 6 0 13,-12 3 0-13,-9 4 6 14,-8 2-1-14,-2 2 2 13,-1 0 6-13,2 0-4 14,1 0 2-14,-1 0-11 14,0 0 11-9,-2 0-9-5,0 0 4 14,1 0-3-14,-1 0 3 13,0 0 3-13,-2 0-6 14,0 0 10-14,0 0-9 14,0 0 7-14,0 0-9 13,0 0 2-13,0 0-4 0,0 0 6 19,0 0 0-19,0 0 0 0,0 0 5 13,0 0-5 2,0 0 11-15,0 0-16 0,0 0 8 12,0 0-9-12,0 0 0 14,0 0 1-14,0 0-2 14,0 0 1-14,0 0 0 13,0 0-3-7,0 0 6-6,0 0-3 13,0 0 4-13,0 0-8 14,0 0 4-14,0 0 0 14,0 0 0-14,0 0 0 13,0 0-3-13,0 0 6 14,0 0-6-14,0 0 6 13,0 0-6-7,0 0 4-6,0 0-3 14,0 0 2-14,0 0-2 13,0 0 2-13,0 0 0 14,0 0-3-14,0 0 6 14,0 0-4-14,0 0 5 13,0 0-8-13,0 0 5 0,0 0-3 19,0 0 2-19,0 0 0 0,0 0 0 13,0 0-5-13,0 0 5 14,0 0-13-14,7 0-15 13,4 0-55-13</inkml:trace>
    </iact:actionData>
  </iact:action>
  <iact:action type="add" startTime="229708">
    <iact:property name="dataType"/>
    <iact:actionData xml:id="d16">
      <inkml:trace xmlns:inkml="http://www.w3.org/2003/InkML" xml:id="stk16" contextRef="#ctx0" brushRef="#br0">23184 4572 9 0,'0'-5'20'15,"0"-2"2"-14,0 2-10 14,0 2-1-14,0 1-8 13,0 0 14-7,0-3-7-6,3 0 0 14,1-4-6-14,1-3-1 13,2 1-6-13,-3 1 6 14,0-1-6-14,3 4 8 13,-5 0-8-13,0 3 4 14,3-2-2-14,-3 3 2 14,-2 3-1-9,0-2 0-5,0 2-1 14,0 0 0-14,0 0 2 14,-2 0 12-14,-14 0-10 13,-6 10-1-13,-14 9-1 0,-12 10-1 13,-4 3 0-13,-4 4 0 13,10-2-2-13,-1-2 6 14,3-4-7-8,1-1 8-6,-1-6-10 13,7-5 10-13,9-6-5 14,5-6 0-14,10-4 2 13,6 0-2-13,7 0 2 14,0 0-5-14,2-16-7 14,25-10 8-14,15-15-10 13,16-5 10-7,16-4-7-6,6-1 7 14,7 1-1-14,0 3-5 13,-4 3 7-13,-10 8-1 14,-15 5-2-14,-15 4-4 13,-12 9 6-13,-16 8-3 14,-6 6 5-14,-6 4 0 0,-3 0 0 19,0 0 0-19,0 0-7 14,-12 2 0-14,-17 16 13 0,-11 8-11 12,-11 10 8 3,-9 4-5-15,-4 6 4 0,3 0-2 13,-2 0 0-13,10 3 0 13,2-2-1-13,4-8 5 14,7-3-5-9,7-7 4-5,8-10-5 14,9-6 4-14,9-10-2 14,7-3 1-14,0 0-1 13,0 0-1-13,9-9 1 14,27-22 8-14,24-13 0 14,20-16 0-14,18-2-7 13,10-1-2-7,-4 5-5-6,-15 4-1 13,-17 8 3-13,-19 5-4 14,-16 12 7-14,-14 12 1 14,-11 5-6-14,-10 9 12 0,-2 3-12 12,0 0-1 3,-22 0-4-15,-14 18 5 0,-6 8 5 19,-12 8-2-19,-6 4 6 14,-2 4 3-14,-8 4-4 0,1 2 5 12,5 2-1-12,1 0-9 14,10-5 6-14,6-6-4 13,7-6 1-13,10-5 0 14,7-5-2-14,2-3 5 14,5-8-6-9,5-3 6-5,7-5-4 14,4-4 3-14,0 0-4 14,0 0 2-14,0 0-4 13,15-6 4-13,24-18 10 14,14-10 3-14,21-10-9 13,13-6 2-13,4 0-4 14,0 2-4-8,-13 4-4-6,-10 4 6 13,-18 4 0-13,-9 7 0 14,-17 9 0-14,-10 6 1 13,-6 7 4-13,-8 7 0 0,0 0 4 13,0 0-9-13,-8 0 0 14,-21 17-3-14,-9 5 0 13,-11 10 2-7,-10 6 1 9,-1 0-2-15,0 1 7 0,2-3-6 12,8-2 6-12,2-4-10 14,11-2 3-14,3-4 2 13,7-6-3-13,9-4 3 14,5-4 0-14,9-6-1 14,1-1-2-9,3-3 1-5,0 0-1 14,0 0-15-14,27-12 18 13,17-13 7-13,21-11 3 14,16-4-10-14,8-2 2 14,-7 0-4-14,-10 7 4 13,-17 5-8-13,-14 9 10 14,-15 5-8-9,-10 6 4-5,-8 3 0 14,-8 6 0-14,0 1 0 0,0-3 0 13,0 3-14-13,-8 0 14 13,-3 0 3-13,2 0 15 14,4 0-11-14,1-2 4 14,1 2-9-14,3 0 4 13,0-2-1-7,0 2-4-6,0 0 9 13,0-2-10-13,0 2 12 14,0 0-12-14,0 0 10 14,0 0-10-14,0 0 7 13,0 0-3-13,0 0-1 14,0-3 2-14,0 3-5 14,0 0 13-9,0 0-10-5,0 0 1 14,0 0 0-14,0 0-1 13,0 0-1-13,0 0 0 14,0 0 0-14,0 0-2 14,0 0 4-14,0 0-2 13,0 0 6-13,0 0-4 14,0 0 2-14,-3 0-4 4,3 0 1 11,0 0-3-15,0 0 2 0,0 0-2 13,0 0 0-13,0 0 0 13,0 0 2-13,-1 0 7 14,1 0-7-14,-2 0 3 13,0 0-5-13,2 0 4 14,-2 0-4-8,2 0 2-6,0 0-5 13,-3 0 8-13,3 0-9 14,0 0 9-14,0 0-10 13,0 0 1-13,0 0 2 14,0 0-8-14,0 0 0 14,0 0-5-14,0 0-16 13,0 0 2-7,5 3-10-6,8 1-10 14</inkml:trace>
    </iact:actionData>
  </iact:action>
  <iact:action type="add" startTime="244182">
    <iact:property name="dataType"/>
    <iact:actionData xml:id="d17">
      <inkml:trace xmlns:inkml="http://www.w3.org/2003/InkML" xml:id="stk17" contextRef="#ctx0" brushRef="#br0">22186 7077 0 0,'0'-3'25'15,"0"3"8"-8,0 0-11-6,0 0 9 13,0 0-24-13,0 0 1 14,0 0-8-14,0 0 0 14,0-2-1-14,0 2 1 13,0 0-1-13,0 0 3 0,0 0-3 13,0 0 4-13,-3 0-6 13,-5 0 1-7,-5 0-1-6,-12 5-4 14,-10 8 2-14,-6 5 1 13,-3 5 1-13,-4-1 1 14,4 0 4-14,4-2-4 14,0 0 4-14,4 1-4 13,3-1 2-13,2-6 0 14,10-3 0-9,12-10 0-5,8-1 0 14,1 0 0-14,0 0-10 14,33-24 1-14,21-17 9 13,21-15 0-13,15-15 1 14,7-5-1-14,-8 2 0 14,-12 8 0-14,-22 9 1 13,-15 19 0-7,-17 15 1-6,-10 9 2 13,-9 7-1-13,-4 5 5 14,0 0-4-14,0 2-1 0,0 0-3 13,0 0-8 1,0 0 5-14,-13 11 3 0,-9 11 3 13,-12 12-2-13,-8 12-2 13,-5 5 3-7,-2 4-2-6,-2-5 1 14,1-2 1-14,0 0-2 13,3 1 0-13,-1-7-2 14,9-8 6-14,5-8-4 14,7-6 5-14,9-10-7 13,7-6 5-13,11-3 2 14,0-1 3-9,0 0 3-5,0 0-7 14,0-3-1-14,7-18 6 14,18-10-8-14,22-14-1 13,13-5 2-13,15-5-4 14,4-6-4 0,-7 10 5-14,-9 2-4 0,-11 8 1 13,-12 12 1-7,-11 8 6-6,-13 8-6 13,-10 8 6-13,-4 3-6 14,-2 2-1-14,0 0-3 0,0 0-2 12,0 0 9-12,-16 7-1 14,-11 10 5-14,-12 15-7 14,-8 2 6-14,-4 1-6 13,1 2 9-7,0-4-8-6,0-1 3 14,-1 2-2-14,2 0 0 13,4-2 1-13,5-3-4 14,11-8 9-14,13-3-11 13,6-7 2-13,7-3 0 14,3-5-11-14,0-3 3 14,0 0-3-9,0 0 2-5,17 0 0 14,14-11 13-14,17-15 8 13,14-13-1-13,10-4 3 14,2-6-9-14,-6-1 4 14,-7-1-5-14,-9 10 3 13,-9-1 0-13,-6 9-3 14,-10 10 4-9,-10 7-1-5,-3 9-1 14,-11 5-1-14,-3 2-2 14,0 0-11-14,0 0 12 0,0 0 5 12,-17 11 2-12,-12 11-3 14,-7 3-4-14,-9 10 6 14,-1 1-4-14,-2-1 3 13,5 0-4-7,1-3-2-6,-1 0 1 13,-1 0 0-13,1 1 0 14,1-4-4-14,4-4 2 14,7-6 4-14,8-2-1 13,7-7 3-13,5-3-8 14,6 0 3-14,4-7 1 13,1 0-3-7,0 0-8-6,0 0-8 14,25-2 8-14,14-20 11 13,20-8 15-13,12-13-7 14,5-1-5-14,-1 0-4 13,-10 0 4-13,-13 2-6 14,-9 9 3-14,-14 4 0 0,-8 9 7 19,-7 5-4-19,-6 8 11 0,-6 3-14 13,-2 4 7-13,0 0-6 14,0 0-2-14,0 0-2 13,0 0 3-13,0 2 13 14,-8 2-10-14,-8 6 9 13,-2 4-10-13,-12 8 2 14,-1 4-2-8,-4 4-4-6,-4 4 1 13,-2 3 1-13,-2-4-4 14,-1-2 4-14,3-4-3 13,6-7 6-13,8-3-3 14,10-5 3-14,8-6-5 14,4-2 5-14,0-3-4 13,5-1 2-7,0 0-1-6,0 0 0 13,0 0-3-13,0 0 2 14,0 0 0-14,0 0-3 14,0 0 2-14,0 0-1 0,0 0 1 12,0 0 0 3,0 0-11-15,0 3-18 0,-2 2-28 13</inkml:trace>
    </iact:actionData>
  </iact:action>
  <iact:action type="add" startTime="279710">
    <iact:property name="dataType"/>
    <iact:actionData xml:id="d18">
      <inkml:trace xmlns:inkml="http://www.w3.org/2003/InkML" xml:id="stk18" contextRef="#ctx0" brushRef="#br0">14670 2757 6 0,'0'-5'18'1,"0"3"-3"0,0-1 6 12,0-1-15-12,0-1 2 14,0 2-7-14,0-3 7 13,0 0-8-13,0-4-7 14,-3-4 7-14,-4-3-1 14,-2-5-6-14,1-2-7 13,-8-3 14-7,-3-1 2-6,-2-1 2 14,-9 2 12-14,2-2 1 13,-8 3-5-13,-4 0-6 14,-3 3 7-14,-5-4-1 13,-1 5-4-13,-5-4-7 14,0-1-1-14,-1 6 0 14,1-1-2-9,-4 2-21-5,-2 3-12 14,-6 4-8-14,-6-1 1 0</inkml:trace>
    </iact:actionData>
  </iact:action>
  <iact:action type="add" startTime="280002">
    <iact:property name="dataType"/>
    <iact:actionData xml:id="d19">
      <inkml:trace xmlns:inkml="http://www.w3.org/2003/InkML" xml:id="stk19" contextRef="#ctx0" brushRef="#br0">13268 2063 12 0,'-95'-22'13'1,"3"0"6"13,1 2-5-7,0 2-8-6,2 4-4 13,-3 3 1-13,-8 2-6 14,0 4-13-14,0-2-5 14,-3 4-8-14</inkml:trace>
    </iact:actionData>
  </iact:action>
  <iact:action type="add" startTime="280311">
    <iact:property name="dataType"/>
    <iact:actionData xml:id="d20">
      <inkml:trace xmlns:inkml="http://www.w3.org/2003/InkML" xml:id="stk20" contextRef="#ctx0" brushRef="#br0">9854 2537 1 0,'-29'41'15'6,"4"3"-12"-5,4 2 7 14,3 1-8-14,3 2 12 13,1 2-11-13,5-1 1 14,5 4-4-14,-2 1 2 14,6-4 0-14,0 4-2 13,0-3 0-13,0-2 2 14,10-3 1-9,5-1-1-5,5-7 5 14,3 3-6-14,4-3 8 0,2-4-7 13,-1 2 3 1,8-2-4-14,0 2 0 0,2 1 0 13,1 0 2-13,2 0-1 13,1 2 2-13,5-2-7 14,-1 2 7-8,4-4-5-6,-1 0 1 13,2 3 0-13,3-5 0 14,0 3 0-14,-2-6-4 14,4 1 9-14,2-3-6 13,7 0 3-13,5 2-3 14,-2-4 1-14,1 4 0 13,-4-5 0-7,-1 0 1-6,1-3-3 14,5-2 4-14,-2-3 3 13,9 1-5-13,0-2 5 14,-1-2-3-14,1 2-1 13,4-3 2-13,-3 2-2 14,3 0-1-14,-1-4 2 14,0 2-5-9,0-1 6-5,-1 0-4 14,-5 0 5-14,3-3-7 13,-4-1 3-13,8-1 0 14,5 1 1-14,6-5 1 14,1-3-2-14,0 1 3 0,-2-2-1 12,0 0 0-12,3 0-2 14,-1 0 2-8,-3-10-2-6,-6-4 0 13,-6 2 0-13,-5-3 1 14,1-3 2-14,-2-5 1 13,6-1-4-13,1-5 16 14,5-4-15-14,2-4 10 14,-1-4-9-14,0-2 3 13,-3 2-1-7,7-4 0-6,-4 2-2 13,-2-8 1-13,-8-2 5 14,-8 4-6-14,-7-6 1 14,-2 4 0-14,-4-7-4 0,-1-3 2 12,-1-3-1-12,-4 2 0 14,-5 4-1-14,-5 4-4 20,-7 4 10-20,-6 0-10 0,-9 4 12 13,-3-3-10-13,-4 3 3 13,-7-2 0-13,-2 2 0 14,0 2 0-14,0-2 0 14,-11 0 3-14,-12 0 2 13,-4-3-1-13,-2 2-3 14,-2 1 1-9,-4 5-3-5,-3-1 1 14,-5 0-4-14,1 0 4 14,-5 0-7-14,-2 1 4 13,-4 3 6-13,-1 2-4 14,-4 2 8-14,0 5-9 14,-4 0 3-14,-5 0-1 13,0 4 4-7,1-1-3-6,1-1-1 13,5 3 2-13,-6 2-2 14,4 3 4-14,-5 2-7 0,-2-3 7 13,1 2-5 1,-4-4 1-14,-1 2 0 0,-2-2 0 13,2 2 0-13,-3 2-4 20,-1 4 8-20,-2 0-5 0,-3 5 5 13,0 2-7-13,-1 2 3 13,-2 5 0-13,1 0-1 14,-7 0-2-14,-6 0 1 14,-1 7-2-14,0 3 3 13,2-2 2-13,5 2-2 14,0 4 5-9,-4-2-7-5,4 2 3 14,-2 1 0-14,2-1 0 14,2-2 0-14,-3 3-4 13,1 5 8-13,-3 0-7 14,2 5 7-14,4 1-8 13,-2-3 5-13,1 8-3 14,0-4 0-8,-5-1 0-6,5 3 2 13,0-3-4-13,6 2 3 14,8-4 2-14,1 2-1 0,5 3 4 13,4-2-8-13,3 4 6 13,3-1-2-13,6-1 0 14,9-3 1-14,3 5-2 20,10-4 5-20,4 5-6 0,3 3 7 13,3 0-10-13,1 6 4 13,6 1 1-13,-2 2-1 14,5 0-1-14,-1 3 1 14,1-4-1-14,5 0-2 13,-1-1 8-13,4-2-8 14,3 0 7-9,0 1-6-5,0-3 3 14,6-2-1-14,6-1 0 14,7 0 1-14,0-1-2 13,4 0 5-13,1 0-3 14,5 3 7-14,3 2-11 0,1 1 4 12,0 5 0-12,5-2 0 21,1 1 0-21,3-3-3 13,5-2 3-13,-3-4-5 14,5-1 10-14,-2-2-6 0,-2-6 5 12,1 2-6-12,3-4 2 14,0-2 0-14,5 2 0 14,4 1 2-14,2-2-5 20,4 1 7-20,1 1-4 0,3-2 3 13,-4-5-6-13,3 0 3 13,-1-1-1-13,5-3 1 14,1 1 0-14,2 5 0 13,0-5 0-13,-1 3-5 14,-4 2 10-14,3-2-8 14,-4 2 6-9,3-2-5-5,4 1 2 14,-2-4 0-14,5-3 0 13,-1 0 0-13,2-2-2 14,-2-1 6-14,4-4-4 14,4 1 2-14,2 2-3 0,0-1 1 12,5-4 0-12,-3 0-1 20,2-3 1-20,5 0 0 14,0 0 1-14,-1 0-6 14,3-6 10-14,-4-7-8 0,-3 4 9 12,0-6-10-12,-1 2 4 14,1-3 0-14,0-2 0 14,-1-1 0-14,-3 0-3 13,0-1 6-7,4-1-3-6,1-3 2 13,3-1-3-13,-1-4 2 14,-9-3-2-14,-9-2 0 14,-9-2-1-14,-7 0 2 13,-2-3 0-13,-2-1-4 14,-4 2 8-14,-1-4-6 13,-1-2 6-7,-7-2-8-6,-4-2 5 14,-11 2-2-14,0-3 2 13,-5 1-1-13,-3 0 0 0,0-1 3 13,-4 3 2-13,-6 0-5 13,1 3 2-13,-3 3 2 14,-6-2-4-14,-2 0 0 20,0-1 2-20,0 3 2 14,0 2-4-14,-10 2 11 14,-7 2-6-14,-6 2 19 0,3-2-20 12,-4 4 8-12,0 2-11 14,-3 3 2-14,0 3-3 13,-2 1-3-13,-5 0 2 14,-3 2-10-8,-6 0 11-6,1 2-2 13,-2-3-4-13,-4 1 5 14,-1-1 1-14,-2-2 0 13,-4 0 0-13,-1-4 0 14,-7-1 3-14,-4 1 1 14,-4 1-2-14,-5 1 2 0,0 3 3 19,1 1-14-19,1 3 8 13,1 4-2-13,-1 1-3 14,-2 5-1-14,-1 3-1 14,0-3-11-14,-1 2 11 0,0-2 1 12,-1 2 4-12,5-4 2 14,-7 1 0-14,4 0 4 14,-4 1 0-9,0-4 0 10,2 3-4-15,3 2 0 13,0 0 5-13,4 2-6 0,1 2 6 13,0-4-11-13,2 3 5 14,2-4 0-14,4 3-2 13,5 1-3-13,3-4 4 14,0 2 1-9,-1-2-3-5,-2 1 6 14,-3 4-6-14,-3 0 3 14,-7 2 0-14,-1 0-2 13,1 0 2-13,-1 0 0 14,3 0 2-14,-2 4-4 14,-1 4 6-14,-3 0-6 0,-6 4 8 19,2 2-12-19,-2 3 8 13,1 2-4-13,4 1 2 14,-4 2-4-14,-1 4 2 0,-3-2 0 13,1-2 0-13,5 0 4 13,7 0-2-13,6-1 4 14,5-3-7-14,0 2 4 13,4-2-1-7,0-1 0-6,6 0 2 14,2 3-6-14,4 1 9 13,3 0-9-13,9 1 8 14,9-2-8-14,7 1 0 13,8-6-1-13,3 5-7 14,5-4-10-14,0 4-7 0,9-1-18 19,13-3-29-19</inkml:trace>
    </iact:actionData>
  </iact:action>
  <iact:action type="add" startTime="291206">
    <iact:property name="dataType"/>
    <iact:actionData xml:id="d21">
      <inkml:trace xmlns:inkml="http://www.w3.org/2003/InkML" xml:id="stk21" contextRef="#ctx0" brushRef="#br0">4633 10842 16 0,'0'-3'10'15,"-5"-2"12"-14,0 1 1 14,0 2 11-14,0 2-7 13,0-2-19-7,4 2 7-6,-2 0-11 14,3 0 3-14,0 0-3 13,0 0-8-13,0 0 6 14,0 0-2-14,0 0 0 13,0 0 2-13,0 0 1 14,0 0-3-14,0 0 10 14,0 0-10-9,0 0 5-5,0 0-2 14,0 0-5-14,0 0 2 14,0 0 0-14,0 0-1 0,0 0 1 12,0 0-3-12,0 0 6 14,0 0-3-14,0 0 3 13,0 0-6-13,0 0 4 14,0 0-4-8,0 0 3-6,0 0 0 13,0 0 0-13,0 0 0 14,0 0-4-14,0 0 8 14,0 0-8-14,0 0 6 13,0 0-4-13,0 0 4 14,0 0-1-14,0 0 0 13,0 0-1-7,0 0 0-6,0 0 4 14,0 0-5-14,0 0 4 13,0 0-6-13,0 0 4 14,0 0-2-14,0 0-2 13,0 0 2-13,0 0 1 0,0 0-1 13,0 2-4-13,0 2 10 20,9 0-6-20,5 2 4 0,1 0-5 13,1 2 2-13,1 0 0 14,4 0 0-14,1 0 0 13,1 2-1-13,4 0 2 14,-1 2-1 0,5-2 4-14,4 3-8 0,2-4 3 13,3 2 0-7,3-4 1-6,-1 2 0 13,-1-4-1-13,5 2 1 14,-2-4-2-14,3 1 7 13,3 0-5-13,1-1 5 14,6-1-9-14,-8 0 4 14,0 0-1-14,-4 1 1 13,-5-1-1-7,1 1-1-6,3-1 4 13,2-2-2-13,3 0 3 14,5 0-6-14,-1 0 3 14,5-7-1-14,-4-2 0 0,2-2 1 12,-5 1 0-12,-5 2 2 14,-4 0-3-14,-5 3 4 20,1 0-4-20,-3 3 5 14,4 0-8-14,7 0 5 0,-1 1-2 12,3-2 1-12,4-1 0 14,2 0 0-14,-7-2 1 14,6 1-2-14,-6-2 3 13,2 2-2-13,-5-4 4 20,-1 1-2-20,-6 2-2 0,5 5 2 13,1 1-2-13,-1 0 1 14,10 0-5-14,4 0 8 13,8 0-4-13,1 0 3 14,-3 0-6-14,-2 0 2 14,-2 0 1-14,0 0-3 13,1 0 3-7,7 0 0-6,-4 0 3 13,3 0-3-13,-3 0 1 14,1 0-1-14,-1 0 3 14,-1 0-6-14,1 0 4 0,3 0-2 12,-3 0 1-12,3 0 0 14,-1 0-4-14,-1 0 9 20,3 0-7-20,1 1 6 14,-2 1-7-14,4 0 4 0,0 0-2 12,2 0 1-12,10-2 0 14,-1 0 0-14,4 0 3 13,-3 0-5-13,-5 0 4 14,-3 0-4-14,-2 0 5 20,4 0-6-20,-2 0 3 0,2 0 0 13,-1 0 0-13,0 0 0 13,-5-2-4-13,0-4 10 14,0 2-6-14,1-1 3 14,-2-4-6-14,0 1 3 13,7-1 0-13,-4 0-3 0,-2-1 3 20,-6 0-1-20,-3 0 2 13,-4 0-1-13,0 1 1 14,2 2-1-14,0-1 5 13,-1 2-8-13,2 1 3 0,-1-2 0 13,-1 5 0-13,0 0 0 14,0-2-6-14,1-1 12 13,2-2-9-7,5-3 7 8,1 1-8-14,4-6 5 14,-4 3-2-14,1-2 1 0,-2 2 0 13,-3-1 0-13,-2 3 0 13,1 3-3-13,-3-2 6 14,0 6-6-14,-4-1 5 14,-1 1-5-9,-2 2 4-5,2-2-1 14,-2 3 0-14,-2-4 0 13,-1 3-2-13,-5-3 6 14,1-3-4-14,-2 2 4 14,-2-2-4-14,-5 3 0 0,0 3 0 12,0 1 0-12,0 0 0 20,3 0 0-20,3 0 0 0,-6 0-2 13,-3 0 4 2,-6 0-4-15,-4 0 4 13,-4 0-5-13,-5 0 3 0,-2 0 0 13,1 0 0-13,-6 0-1 13,4 3-4-13,-4-1 10 14,0 3-11-8,3 0 10-6,-3-1-8 13,-1 3 5-13,1 0-2 14,2 2 1-14,-2 0 0 14,4 1 0-14,-1 1 2 13,2 3-4-13,0-2 4 14,0-3-3-14,1 0 4 0,-3-6-6 19,-2 4 4-19,3-1-1 14,-3-2 0-14,0 2 1 0,-1 0-4 12,-1-1 6 3,-3 0-4-15,0-1 7 0,-1-1-12 12,3 4 8-12,-2-5-3 14,-2 2 1-14,0-3 0 20,0-1 0-20,0 0 1 0,0 0 5 13,0 0-5-13,0 0 11 14,0 0-11-14,0 0 2 13,-11 0-2-13,-5 0-1 14,-3 0 0-14,-1 0-1 13,-1 3-3-13,-8-3 8 14,-2 3-8-8,-2-2 8-6,-6-1-7 13,-3 0 5 2,0 2-4-15,-9-2 2 0,-5 2 0 12,-2 2 0-12,-5-2 0 14,5 2-4-14,2-2 10 14,1 2-8-14,0 1 5 13,-4 2-6-7,-1 0 3-6,-2 0-1 13,2-2-1-13,-5 4-2 14,5-3 2-14,-2-1 4 14,-4-4-9-14,4 1 12 0,-5-2-10 12,-4 0 8 3,-1 0-5-15,-3 2 2 0,-4 0 0 13,2 3 0-8,-4 0 2-5,4 2-5 14,-6 1 6-14,-4-2-3 13,0-3 3 2,0 2-5-15,3-4 2 0,7 3 0 13,5-4 0-13,0 0 0 13,1 2-4-13,-5 0 9 14,2 1-9-9,1-1 7-5,-3-1-6 14,-2 1 3-14,0 2-1 14,-1-1 1-14,0 0 0 13,0-1 0-13,-2 5 0 14,0-2-4-14,0 1 8 14,2 1-6-14,0 0 8 13,-1 0-10-7,-2-3 4-6,-1-1 0 0,3-1 0 12,0-2 0-12,4 0 0 14,0 0 4-14,-2 0-5 14,-7 0 5 0,-5 0-8-14,-1 2 5 0,-2 1-2 13,4-3-1-13,-3 0 2 13,1 0-1-7,-1 0 1-6,1 0-4 14,0 0 8-14,4 0-6 13,-3-7 8-13,6-3-7 14,-3-1 2-14,0-3 0 13,2 1-1-13,0 0 1 14,10 2-1-14,8 0 4 14,5-3-4-9,4 2 3-5,-1 1-6 14,0 3-1-14,-4 0 3 0,-1 0 1 13,-2 4-1 1,0-1 0-14,-1 5 1 14,0 0-6-14,-1 0 12 13,2 0-9-13,-1 0 7 14,3 0-7-8,2 3 3-6,-3 3-1 0,3-3 1 12,1 4 0-12,3-3 0 14,3 0 1-14,-1-2 2 13,0 1-3-13,1-3 3 14,1 0 2 1,3 0-4-15,6 0 3 0,2 0-1 12,6 0-3-6,6 0 3-6,2 0-8 14,4 0 10-14,3 0-8 13,-1 0 6-13,1 0-6 14,2 0 2-14,2 0 1 13,5 0-1-13,0 0 1 14,2 0-2-14,-2 0 5 14,6 0-4-9,-4 0 3-5,-1 0-3 14,5 0 5-14,1 0-7 0,2 0 3 12,-2 0 0-12,4 0 0 14,2 0 2-14,0 0-7 14,0 1 10-14,0-1-11 13,0 0 8-13,0 0-4 14,0 0-4-9,0 0 3-5,0 0 2 14,0 0 1-14,0 0-1 14,0 0 5-14,0 0-4 13,0 0 0-13,0 2 2 14,0-2 1-14,0 0-4 14,0 0 1-14,0 0 0 13,0 0 0-7,0 0 0-6,0 0-3 13,0 2 5-13,0-2-8 14,0 0 3-14,0 0 3 14,0 0-7-14,0 0 4 13,0 0 2-13,0 0 0 0,0 2 0 13,0 0 2-13,0 1-4 13,2-3 6-7,4 7-4-6,1-2 3 14,-1-3-4-14,0 5 2 13,2-1 0-13,-6 1 0 14,2-4-3-14,-2 3 1 13,0-1 4-13,3-2-6 14,0 5 6-14,3 3-4 14,3-2-6-9,2 4-5-5,8-6-21 14,6-2-31-14</inkml:trace>
    </iact:actionData>
  </iact:action>
  <iact:action type="add" startTime="310940">
    <iact:property name="dataType"/>
    <iact:actionData xml:id="d22">
      <inkml:trace xmlns:inkml="http://www.w3.org/2003/InkML" xml:id="stk22" contextRef="#ctx0" brushRef="#br0">15264 10968 5 0,'-9'-10'12'15,"-1"0"-6"-14,0 1 10 14,1 2-10-14,1 3 0 13,0 4 0-13,4 0-5 14,0 0-2-14,2 0 2 14,2 0-1-9,0 0 3-5,0 0-6 14,0 0 2-14,0 0 0 14,0 0 1-14,0 0 0 13,0 0-2-13,0 0 2 14,0 0-2-14,0 0 4 13,0 0 4-13,0 0-5 0,0 0-2 20,0 0 3-20,0 0-4 0,0 0 2 12,0 2 0-12,0 0-3 14,0 2 7-14,0 4-4 13,0-2 5-13,0 4-8 14,0 1 6-14,0-1-3 14,0-5 1-14,2 2 0 13,0-3 1-7,0 0-2-6,0-2 11 14,0-1-9-14,2 1 7 13,0 0-8-13,0 1 5 14,-2-1-1-14,3-2-1 13,-4 0 1-13,4 0-1 14,-3 2 0-14,0-2-1 14,4 0 3-9,-2 0-3-5,0 0-2 14,-2 2 2-14,3-2-1 13,-3 0-1-13,2 0 4 14,2 0-3-14,2 0 0 0,1 0 4 13,5 0-5 1,1 0 3-14,1 0-1 0,3 0-1 13,0 0-1-8,-2 0-1 10,4 0 0-15,5 0 0 0,3 1-1 13,7 4 4-13,1 1-6 13,6-3 9-13,1 2-9 14,3-1 6-14,2-1-4 14,2 0 2-14,3-2-2 20,0 2 1-20,3-2 0 0,3 4 0 12,6-1 2-12,-2-1-2 14,1 4 5-14,-3-3-10 14,3-1 6-14,-3 4-2 13,7-2 0-13,6 2 1 14,9 3-2-14,2-2 6 14,3 4-8-9,-4 0 8-5,0-3-8 14,-4 2 5-14,-2-2-1 13,-2-4 0-13,-1-3 0 14,-1 0-1-14,1 1 2 0,0-3 0 13,-1 5 0-13,5-3 0 13,6 2 7-13,7-1-11 14,5 4 4-9,-2-1-1-5,-1-2 0 14,-3 2-1-14,0-4-2 14,3 2 6-14,-1-1-6 13,2 2 10-13,-9-3-12 14,-5 4 6-14,-4-2-2 13,-4 2 1-13,0 0 0 14,-3 2-2-8,0 2 5-6,1 1-8 13,-4-2 10-13,-1 2-6 14,-2-1 6-14,2-3-9 13,0 0 5-13,4-3-2 14,5-4 1-14,-3 0 0 14,-5 0-3-14,3 0 7 0,-6 0-2 19,1-4 2-19,3-5-5 14,3 1 3-14,3 1-4 0,6-4 3 12,-1 3-1 3,0-2 0-15,-1 0 0 0,-8-2-4 12,0-1 8-12,1-1-7 14,-4-1 6-14,3-2-6 20,-4 3 4-20,-1-3-1 0,-4 5 0 13,-2-3 1-13,0 6-3 13,3 1 5-13,1 2-2 14,5 0 2-14,0 0-6 14,-5 1 7-14,-3-1-6 13,-9 3 2-13,-3 3-2 14,-5-2 2-9,-7 2-2-5,2 0-1 14,3 0 6-14,1 0-5 14,4 0 5-14,6 0-6 13,1 0 3-13,-2 0 0 14,2 0 0-14,-2 0 0 14,-6-4-1-14,-5-2 2 0,-6 0 2 19,-6 1-2-19,-4 5 1 13,-8-3 1-13,2 3-6 0,-4 0 3 13,-1 0-3-13,1 0 1 14,1 0 2-14,-3 0-4 13,-5 0 8-13,0 0-3 14,-6 0 4-14,-2 0-9 13,2 0 7-7,-2 0-3-6,2 0 1 14,-2 0 1-14,0 0 3 13,0 0-3-13,0 0 7 14,0 0-9-14,0 0 1 14,0 0 2-14,0 0-4 13,0 0 1-13,0 0 0 14,0 0-1-9,0 0 1-5,0 0-2 14,0 0 5-14,0 0-1 14,0 0 3-14,0 0 2 13,-2 0-6-13,-5 0 9 0,-4-4-8 13,-2-1-2-13,-5 0 0 13,0 1-6-13,-3-2 3 14,-3-1 6-8,-3 4-7 8,1-3 4-14,0 2-2 0,-3 0 4 13,0-1-4-13,-3 3 2 13,-1-1-1-13,-3 1-2 14,-3 2 6-14,-1-2-6 14,-2 2 5-14,0 0-4 20,-3 0-1-20,3 0 2 0,0-2 1 12,-5-1 0-12,1 2 0 14,-6-2-2-14,-2 3 1 14,-4 0 2-14,0 0-2 13,0 0 1-13,-2 0-3 14,5 0 1-14,-1 0-3 0,7 0 4 19,2 0-1-19,2 3-1 14,-1-2 4-14,-1 6-6 13,-3-2 10-13,4 0-10 14,1-1 6-14,1-2-2 0,2-1 1 13,-1-1 0-13,3 0 0 13,3 0 1-13,-2 0-1 20,8 0 1-20,2 0-1 14,5 0 3-14,6 0-4 0,5 0 1 13,3 0 0-13,4 0 0 13,4 0 0-13,2 0-4 14,0 0 8-14,0 0-11 14,0 0 1-14,0 0 3 13,0 0-11-7,0 0 6-6,0 0 1 13,0 0 6-13,0 0-1 14,10 7-7-14,6-2 7 14,7 6 4-14,8-5-3 13,5-2 5-13,8 0-4 14,5-4 0-14,5 0 2 13,1 0-2-7,1 0 0-6,0 0 0 14,-5-4 1-14,-5 0 2 13,2 1 2-13,1 3-9 14,8 0 9-14,9 0-5 0,7 0 0 12,5 0 1-12,0 0-1 14,-2 0 1-14,-3 3-2 14,0 1 2-9,1 0-2 10,7-2 4-15,-1-2-6 0,0 0 4 12,-3 0-2-12,-4 0 1 14,-7 0 0-14,-8 0-2 14,-9 0 5-14,-8 0-6 13,-12 2 3-13,-10 3 0 14,-7 2-10-8,-6-2 4-6,-3 0 3 13,-1-3 3-13,-2 0 0 0,0-2 1 13,0 0 3 1,0 0-1-14,0 0 10 14,0 0-10-14,0 0 12 0,0 0-8 13,0 0 2-13,0 0-2 13,0 0-6-7,0 0 5-6,0 0-3 13,0 0-2-13,0 0 4 14,0 0-10-14,0 0 8 14,0 2-4-14,0-2 2 13,-2 2-1-13,2-2 0 14,0 0 3-14,0 1-2 14,0-1 3-9,0 0-2-5,0 0 3 14,0 0-5-14,0 0 1 13,0 0 2-13,0 0-1 14,0 0-2-14,0 0 1 14,0 0 5-14,0 0-6 13,0 0 4-13,0 0-8 14,0 0 6-9,0 0-3-5,0 0 1 14,0 0 0-14,0 0 0 14,0 0 1-14,0 0-1 0,0 0 3 12,0 0-3-12,0 0 5 14,0 0-8-14,0 0 4 14,0 0-2-14,0 0-1 13,0 0 0-7,0 0 2-6,-3 0-12 13,1 0 4-13,-9 0-50 14,-8 0-89 1</inkml:trace>
    </iact:actionData>
  </iact:action>
  <iact:action type="add" startTime="316293">
    <iact:property name="dataType"/>
    <iact:actionData xml:id="d23">
      <inkml:trace xmlns:inkml="http://www.w3.org/2003/InkML" xml:id="stk23" contextRef="#ctx0" brushRef="#br0">4108 12093 18 0,'-22'0'8'1,"2"0"-4"13,6 0-1-13,1-1-3 14,5-2 0-9,3 3 2-5,5-2-2 14,0 2 2-14,0-2 0 14,0 2 3-14,0-2-4 13,0 2 1-13,0-1 12 14,0 1-4-14,0 0 2 13,0 0-6-13,0 0-5 14,0 0-2-8,19 0 1-6,19 0-2 13,20-4 4-13,8-3-4 14,11 0 3-14,0-2-1 14,2-3 0-14,-4 3-3 13,-1-3 1-13,2 0 4 0,-2-2-7 13,3-1 13-13,-3 3-9 20,2-4 2-20,-3 4-1 0,-2 1 1 13,3 4 0-13,0 2-1 13,-5 5 2-13,-2 0-5 14,-5 0 7-14,-2 0-9 14,-2 12 7-14,-4-3-4 13,-3 5 3-13,4-2-2 14,1-1 1-9,4 1 0-5,1-4-1 14,-1-1 3-14,-4 0-3 14,-5-4 5-14,-2 1-6 13,-6-4 5-13,-8 0-6 14,-8 0 5-14,-4 0-2 13,-6 0 0-13,-1 0 1 14,-5 0-2-8,-3 0 3-6,2 0-1 13,-2 0 3-13,-1 0-7 0,2 0 6 13,-4 0-6-13,-1 0 2 14,1 0 0-14,-5 0 1 13,0 0 0-13,0 0 0 14,0 0 0-14,0 0 11 13,-14 0 1-7,-13 0 7-6,-13 0-19 14,-12 6 1-14,-8-2-2 13,-2 0 3-13,-4 0-1 14,1-2 1-14,-4 0 1 13,-3 2-1-13,-3 1-3 14,1 2 1-14,-3 2 0 14,7-2-2-9,-1 0 2-5,4-2 0 14,4-1 0-14,7-4 0 13,10 0 1-13,13 0 2 14,1 0 0-14,8-7-4 14,3-2 2-14,2 4 1 0,3-2 3 12,3 2-4-12,-1-2-1 20,3 3 4-20,2-2-3 14,0 3 4-14,5 0-7 0,-3 1 5 13,5 2 0-13,0 0 2 13,2 0-5-13,0 0 0 14,0 0-12-14,0-2 4 14,0 2-9-14,6-2 9 13,21-1 2-7,20-4 4-6,15-5 2 13,21 0-5-13,10 0 5 14,7 4-20-14,3 2-48 14</inkml:trace>
    </iact:actionData>
  </iact:action>
  <iact:action type="add" startTime="317666">
    <iact:property name="dataType"/>
    <iact:actionData xml:id="d24">
      <inkml:trace xmlns:inkml="http://www.w3.org/2003/InkML" xml:id="stk24" contextRef="#ctx0" brushRef="#br0">10527 11703 3 0,'-31'0'8'1,"0"0"1"13,-5 0-1-13,1 0-6 14,-3 0-1-14,-3 0 3 13,-1 0-4-13,-5 0 4 14,-3 0 0-8,-2 0-3-6,-3 0 2 13,3 0 4-13,-1 0-3 14,3 0 1-14,1 0 3 13,5-7-2-13,4-3 6 14,-1 0-9-14,8 1 10 0,0 1-13 13,1-1 6-13,3 6-6 20,5-2 1-20,3 3-1 0,0 2-4 12,-2 0 3-12,-2 0 1 14,4 0-2-14,0 0 5 14,5 0 0-14,8 0-3 13,-1 0 2-13,2 0-2 14,3 0-1-14,-2 2 0 14,3 0-2-9,3 2 1-5,0 0 2 14,0 0-1-14,0 4-5 13,0-1 6-13,6 1-9 14,10 3 6-14,5 2-1 14,10 2 2-14,4 2 1 13,14-1 2-13,9-2 0 14,12-4 2-9,8-5-5-5,8-2 2 14,-1-3 0-14,4 0 0 14,-4 0 0-14,-3 0 0 13,-6 6 0-13,0 6 0 14,-2 1 2-14,1 4-1 14,6-1 0-14,1 0-2 0,-4 2-2 19,-2 2 2-19,-7-3-5 13,-11 4-4-13,-2-3 5 14,-10-4-2-14,-1-2 3 0,-5-4 3 13,0-2-1-13,-7-2 2 13,-6-2-2-13,-10-2 2 14,-5 2 0-14,-10-2 2 13,-2 0-2-7,0 0 13-6,-15 0-6 14,-22 0-7 0,-17 0-4-14,-9 0 2 0,-11 8 1 13,-5 2 1-13,-8 2 0 13,-3 0 1-13,-1-2 0 14,4-1 1-14,2-4 1 0,10-1 0 19,3 1 0-19,7-5-3 14,1 0 4-14,6 0-2 13,2 0 0-13,7 0-2 14,0 0 2-14,0 0 2 14,2 0-3-14,4 0 5 13,2-5-5-13,9 1 5 0,1 1-2 13,0-4 0-7,4 3-1-6,0 2-1 13,0 1 1 2,1 1-1-15,2 0 4 13,1 0-6-13,5 0 7 0,4-3-5 13,4 0 4-13,3 3-1 14,0-1 1-14,5 1 0 13,2 0-3-7,-2 0 8-6,2 0-5 13,0 0-5-13,0 0 0 14,0 0-2-14,0 0-7 14,0 0 3-14,0 0-8 0,11 4 2 12,18 4 2 3,18-1-14-15,13-7-9 14</inkml:trace>
    </iact:actionData>
  </iact:action>
  <iact:action type="add" startTime="319257">
    <iact:property name="dataType"/>
    <iact:actionData xml:id="d25">
      <inkml:trace xmlns:inkml="http://www.w3.org/2003/InkML" xml:id="stk25" contextRef="#ctx0" brushRef="#br0">15237 11962 12 0,'-73'0'10'1,"-2"0"-3"13,-6 0-5-13,3-3-2 14,-4 1 5-14,4-2-4 13,2 1 6-13,4 3-2 14,3-3 10-14,5 3-8 14,2 0 1-9,-3 0-6-5,7 0 4 14,2 0-6-14,7 0 3 13,9 6-5-13,4-2 4 14,12-2 3-14,8 1 0 0,5-3-5 13,6 0 1-13,5 0-1 13,0 0 0-13,0 0-9 14,0 0 5-8,11 0 3-6,23 0 1 13,21 0 3-13,17-5 3 14,12-8-6-14,1-1 5 13,-4 2-5-13,-6 1 0 14,-1-1-1-14,4 0 1 14,4 1 5-14,3-1-4 13,3-1-1-7,-10 5 5-6,-3 2-10 13,-12 6 5-13,-13 0-1 14,-7 0-2-14,-5 0 0 14,-11 10 3-14,-5 4 0 13,-7-4-5-13,-3 2 10 14,-5-4-10-14,-5-2 7 14,-2-2-3-9,0-4 2-5,0 1 5 14,0-1 5-14,0 3-3 0,-13 3 3 12,-10 5-9-12,-10 4-4 14,-11 7 2-14,-3 4-2 14,-7 1-1-14,-2-4 2 13,-4 3 0 2,-5-1 1-15,-4-3-2 4,-3-3 4-4,1 1 0 14,0-3 1-14,6-5 0 14,8-4 0-14,3-2 2 13,9-3-2-13,7-1 2 14,5-2-4-14,8 0 0 13,8 0 6-13,2 0-6 14,10 0 11-8,5 0-10-6,0 0 7 13,0 0-8-13,0 0-1 14,0-2 0-14,0 2-4 14,0 0 4-14,0 0-9 13,0 0 7-13,0 0-19 14,8 0 10-14,6 5-20 13,6 7 0-7,4 6-13-6</inkml:trace>
    </iact:actionData>
  </iact:action>
  <iact:action type="add" startTime="321175">
    <iact:property name="dataType"/>
    <iact:actionData xml:id="d26">
      <inkml:trace xmlns:inkml="http://www.w3.org/2003/InkML" xml:id="stk26" contextRef="#ctx0" brushRef="#br0">19898 12177 17 0,'0'-1'21'1,"0"-5"16"13,0-2-27-13,-17-3-2 14,-9 1-2-14,-9 0-5 13,-7 2 5-13,-9 0 1 14,-7 3-6-8,-7-1 3-6,-1 2-2 13,1 0 2-13,1 1-5 14,-3 2 4-14,-1-2-6 0,-9 3 3 12,-6 0 0 3,-4 0 0-15,-7 0 0 0,5 0-3 13,2 0 6-13,10 7-1 13,10 1 1-7,9 0-4-6,15-3 6 13,13 0-9-13,16-4 6 14,9-1-4-14,5 0 1 14,5 0-15-14,26-13 4 13,15-12 12-13,15-3 12 14,7 0-11-14,4 2 0 14,1-1 0-9,2 8-1-5,-5 1 3 14,-1 6-3-14,-3 3-3 13,-9 4 2-13,-10 3-1 14,-16 0 4-14,-14 2-4 14,-12 0 4-14,-5 0-2 13,0 0 11-13,0 0 6 0,-17 0 10 19,-19 0-17-19,-13 0-10 14,-11 0 6-14,-5 9-8 14,-4 10 4-14,3 1-4 0,1 6-7 12,5 1-2-12,2-2-24 14,8-5-48-14</inkml:trace>
    </iact:actionData>
  </iact:action>
  <iact:action type="add" startTime="322691">
    <iact:property name="dataType"/>
    <iact:actionData xml:id="d27">
      <inkml:trace xmlns:inkml="http://www.w3.org/2003/InkML" xml:id="stk27" contextRef="#ctx0" brushRef="#br0">6955 13096 0 0,'0'0'7'15,"0"0"25"-14,-14 0-14 14,-15-2-12-14,-11-5-3 13,-7 0-3-13,-6 2 0 14,-7 0 0-8,-6 5 0-6,-5-2 2 13,-6 2-3-13,-4 0 3 14,-4 0-3-14,-2 7 3 13,-2 12-4-13,-5 3 2 14,1 2-1-14,1 0 1 14,7-2 0-14,14-5-1 13,11-12 3-7,13-3 5-6,14-2-5 13,11 0 7-13,12 0 5 14,8-14-2-14,2-6-6 14,12-8-3-14,30-7-3 13,16-8 2-13,23-3-4 0,14 2 1 13,8 0 0-13,3 5-6 20,-6 6 3-20,-1 2 3 14,-3 9 1-14,-3 4-3 0,-4 6 1 12,-4 6 1 3,-6 6 1-15,-15 0-5 0,-8 0 5 13,-12 12-4-13,-4 5 2 13,-9-2 2-13,-6 1 0 20,-7-1 2-20,-9-7-2 14,-5-1 1-14,-3-3-2 0,-1 1 2 13,0-1-2-13,0-1 3 13,0 4-2-13,-5 2 1 14,-16 6 4-14,-13 0-1 14,0 2-3-14,-4-2-1 13,-2-3 0-7,7-1 8-6,-4-3-3 13,2-2-6-13,-1 2 2 14,3-3-2-14,2 2 2 14,7-6 0-14,10 2 5 13,7-1-3-13,2-2 6 0,5 0-7 13,0 0-4-13,0 0-9 13,0 0-1-7,0 0-2-6,0 2 13 14,0-2-3-14,0 0 4 13,0 0-1-13,0 0 3 14,0 0 4-14,0 0-2 14,0 2-5-14,0-2 4 13,0 0-5-13,0 0 2 14,0 0-1-9,0 0-3-5,0 3-8 14,0-3 10-14,3 3-4 14,4 1 4-14,2 0-19 13,1-1-1-13</inkml:trace>
    </iact:actionData>
  </iact:action>
  <iact:action type="add" startTime="326877">
    <iact:property name="dataType"/>
    <iact:actionData xml:id="d28">
      <inkml:trace xmlns:inkml="http://www.w3.org/2003/InkML" xml:id="stk28" contextRef="#ctx0" brushRef="#br0">12510 12900 13 0,'-19'0'18'1,"6"0"-8"13,-3 0-7-13,3 0 4 0,-3 0 0 13,1 0 8-13,-1 0-13 13,1 0 10-13,-1 0-7 14,3 0 8-14,-1 0-9 14,3 0 5-9,2 0-3-5,2 0-6 14,3 0 8-14,2 0-8 14,2 0 17-14,0 0-16 13,0 0 1-13,-3 0 1 14,3 1-3-14,-2-1 0 13,2 3 1-13,0-3-1 14,-2 0 1-8,2 1-2-6,-2 2 2 13,2-3-1-13,0 1 1 14,0-1-2-14,0 0-3 13,0 0 3-13,0 0-1 14,0 0 2-14,0 0-1 0,0 0 4 13,0 0 4-13,0 0-4 20,0 3 3-20,0-3-5 0,0 0 3 13,0 1-4-13,0 2 0 13,0 1 0-13,13 1 2 14,3 2-2-14,-1-2 3 13,3 2-6-13,-5-3 7 14,-1-2-6-14,-3 2 2 14,-3-4 0-9,-1 0-2-5,1 2 2 14,-2 0-3-14,4-1 9 13,0 4-6-13,3-1 6 14,10 2-11-14,6-2 7 14,4 0-4-14,6-1 2 13,6 2 0-13,-1-3-1 14,3 0 2-9,2-2-2-5,0 0 4 14,1 0-3-14,2 0 2 14,1 0-3-14,2 0 2 13,3 0-1-13,1 2 0 14,2-1 0-14,-1 4-4 0,2-3 9 13,1 2-7-13,-1 0 6 20,0 0-8-20,0-3 5 13,0 2-2-13,-2-1 1 14,3 0 0-14,-3 0 0 0,0 1 1 13,-1 2-2-13,-1 1 3 13,2 0-3-13,2-2 4 14,4 1-6-14,2-5 3 20,9 3 0-20,-2-1 0 0,1-2 1 13,-4 0-3-13,-2 0 5 13,-3 0-4-13,7 0 6 14,-1 0-9-14,3 0 5 14,-1 0-1-14,-2 0 0 13,-3 0 0-13,-8 0-1 14,-1 0 2-9,-5 0-3-5,-3 0 4 14,-1 0-4-14,-4 0 6 14,1 0-7-14,-3 0 4 13,1 2-2-13,-3 0 1 0,2-2 0 13,0 2-1-13,0-2 5 13,-1 0-4-13,-1 0 6 21,3 0-11-21,3 0 7 13,4 0-4-13,1 0 2 0,5 0 0 13,5 0 0-13,1 0 1 14,3 0-5-14,0 0 8 13,2 0-5-13,-4-2 6 14,2-7-8-14,2 0 4 20,-1 1-1-20,4-1 0 0,-5 0 2 13,-2 3-6-13,-2 1 9 13,-3 4-8-13,6-1 9 14,-4 0-12-14,5 0 9 13,0-3-4-13,2 4 1 14,0-1 0-14,4-2 0 0,-1-1 0 19,-3 2-3-19,-1-3 7 14,1 1-4-14,2 2 3 13,7-3-6-13,2 0 6 14,0 1-5-14,-1 2 2 0,-6-1-1 13,-4 1-2-13,3 3 6 13,-1 0-6-13,1 0 9 20,5 0-12-20,0 0 8 14,2 0-4-14,-4 0 2 14,4 0 0-14,-5 0 0 0,-3 0 0 12,-2 0-4-12,-3 0 10 14,1 0-9-14,-2 0 8 14,-2 0-10-14,-1 5 6 20,-2 5-1-20,1-4 0 0,-1 3 0 12,4-4-2-12,-1-1 6 14,-1 0-3-14,0 0 2 14,-4-2-6-14,1 0 6 13,-1 2-5-13,2 0 2 14,4-2 0-14,7 2 0 0,3-2 0 19,6-1-5-19,-4-1 10 14,-5 0-7-14,-2 0 7 0,-9 0-6 12,-2 0 1 3,-6 0 0-15,-9 0 1 0,-3 0-1 13,-9 0 2-13,-10 0 1 13,-2 0-2-13,-10 0 2 20,-2 0-6-20,-7 0 6 0,0 0-3 13,0 0 3-13,0 0 8 14,0 0 5-14,0 0 1 13,0 0 3-13,-2 0-20 14,-4 0 6-14,-2 0-3 13,-3 0-6-13,-5 0-1 14,-1 0-8-8,-9 0-9-6,-2 0-11 13,-8 0-2-13,-7-5-20 14,-10-3 0-14,-14-4-16 13</inkml:trace>
    </iact:actionData>
  </iact:action>
  <iact:action type="add" startTime="329524">
    <iact:property name="dataType"/>
    <iact:actionData xml:id="d29">
      <inkml:trace xmlns:inkml="http://www.w3.org/2003/InkML" xml:id="stk29" contextRef="#ctx0" brushRef="#br0">3666 13975 12 0,'0'0'21'15,"0"0"9"-14,0 0-13 14,0 0 3-14,0 0-15 13,0 0-2-7,0 0 1-6,0 0-8 13,0 0 0-13,0 0-1 0,12 0 2 13,11 0 3-13,10 0 4 14,11 0-2-14,0 0 3 13,9 0-3-13,3-3-2 14,5 2 0-14,1-3-1 14,5-1 1-9,-2-4-2-5,2 2 2 14,-3 0 0-14,1-3 2 13,-3 3-1-13,-2-3 2 14,1 4 2 1,1 4-8-15,-2 2 3 13,7 0-1-13,2 0 0 0,3 0 1 13,1 2-1-8,3 1 3-5,2 2-2 14,1 3 4-14,5-1-8 14,-4 3 5-14,-4-1-3 13,-3 1 3-13,-5-1-1 14,-2-1 0-14,-1-3 0 14,-3 2-4-14,1-2 8 13,-3 0-5-13,-2 0 6 5,2-3-10-5,-5 2 6 13,1 1-1-13,-5 3 0 14,-1-4 0-14,-4 1-1 14,-3-1 2-14,-3 0-2 13,-7 1 7 2,-2-3-11-15,-6 0 6 14,-6-1-2-14,-2 1 1 4,-7-2 0-4,-2 0 0 14,-4 0 0-14,-4 0-2 13,0 0 4-13,0 0 4 14,0 0-4-14,0 0 7 14,0 0-5-14,0 0 6 13,0 0-1-13,0 0-2 14,0 0 4-9,0 0-9-5,0 0 7 14,-6 0-8-14,-13-2-2 14,-1-1-6-14,-4 1 5 13,-3-4 0-13,-7 3 2 14,-5-1 0-14,-6 4 0 0,-10 0-3 12,-4 0 7 3,-7 0-5-15,-6 0 7 5,-6 0-12-5,-3 0 7 13,2 0-1-13,0 0 0 14,3 0 0-14,1 0 0 13,-4 0 5-13,2 0-4 14,-4-4 0-14,4-1-2 14,3-1 0 0,9-1-1-14,7-2 2 5,4 0 2-5,6-1-2 14,-4 2-4-14,1 4 1 13,2 0 6-13,0 2-4 14,5 2 7-14,0 0-7 13,4 0 2 2,3 0-1-15,2 0 0 0,4 0 0 13,-1 0 0-8,6 0 1-5,1-5 3 14,2 3-4-14,-1-3 3 13,2 1 2-13,0-1-5 0,1 0 0 13,4 1 5-13,-1 1-3 14,2-4-1-14,1 3-1 13,-2-2 3-13,2 0-3 14,-1 0 5-9,6 2-9-5,-1 0 5 14,5 2-2-14,6 0 0 14,0 2-3-14,0 0 0 13,0 0-11-13,0 0 11 14,0 0-5-14,0-2 6 14,0 2-14-14,6-3 14 13,13 0-2-7,8-3 0-6,6 0-9 13,6-4-29-13,5-4-24 14</inkml:trace>
    </iact:actionData>
  </iact:action>
  <iact:action type="add" startTime="341035">
    <iact:property name="dataType"/>
    <iact:actionData xml:id="d30">
      <inkml:trace xmlns:inkml="http://www.w3.org/2003/InkML" xml:id="stk30" contextRef="#ctx0" brushRef="#br0">23162 4557 10 0,'3'-11'14'1,"-1"1"-2"13,-2 3-9-13,0 6-6 0,0-2 6 13,0 2-7 1,0-3 4-14,0 1-2 0,0-3 4 20,0-1 0-20,-7-1 5 0,-2-3 6 12,-1 4 5-12,5-4-14 14,-7 2 12-14,-1-3-12 13,-1 0-1-13,-3-5-1 14,-1 0-4-14,-4-6 5 14,4 3-3-14,-5-2 2 13,3 0-1-7,-4 2 12-6,2-3-10 14,-3-2 0-14,-2 1 6 13,-2 0-9-13,0 0-2 14,-6 0-5-14,-1 2-2 13,-4-2-7-13,-5 2 13 14,-1 1-9-14,-6 2 10 14,-4 1 0-9,-4 5-6-5,-5-1 0 14,-1 0 7-14,-3 4-1 13,-5-4 2-13,-1 2 0 14,-6 0-4-14,1 4 4 0,-4 3 0 13,-1 0 1 1,-7 3 1-14,-3 2-4 0,-4 0 1 13,3 0 1-8,0 2 0-5,1 8-9 14,1 2 9-14,-1 0-12 14,-2 0 12-14,3-2-11 13,-1 0 9-13,0-2-7 14,0 2 9-14,-1-2 0 14,-1-2 6-14,0-2 4 13,6-2-6-7,5-2 8-6,5 0 3 13,0 0-3-13,0 0-9 14,-4 0-5-14,-2 8 2 14,0 2-1-14,4 4-2 13,1 2-1-13,-4-1 2 14,0 5 4-14,-7-1-3 14,1 1 6-9,-4 2-9-5,3 3 5 14,1-1-1-14,-1 1 0 0,2-2 1 12,-2 0-2 3,7-2 4-15,1 2-2 0,3 0 0 13,1 3 1-13,-1 0 2 13,2 1-5-13,4 2 3 14,9 1-1-9,9 6-1-5,11 1-1 14,7 2 0-14,2 2 1 14,4 1-6-14,8-2 5 13,0-1 0-13,1-2-1 14,2-3 1-14,-1-1 2 14,4-4 1-14,2 5-2 13,2-5 1-7,3 0-1-6,4 6 3 13,5-1-4-13,1 4 5 14,3 5-7-14,0 1 3 14,0 2 0-14,0 1 2 0,10 6-1 12,0-1-2 3,1 0 3-15,1 2-3 0,-1 1 4 19,5-4-6-19,-2 3 2 14,5-1-1-14,-2-2 0 0,4 0 2 12,-1-3 0-12,3-4 0 14,0 0 4-14,4-2-2 13,0-1 2-13,4-1 0 14,5 1-3-14,-1 3 1 14,6-1-1-9,1-2-1-5,8 0-1 14,0-2-1-14,2-2 4 14,-1-2-6-14,-4-3 10 13,2 2-11-13,0-5 8 14,4 0-3-14,3-3 0 13,4 0 0-13,3-5 0 14,1 2 1-8,4 1-1-6,-4-2 3 13,3 1 0-13,0-4 0 14,1 1-5-14,7-1 2 13,-2-4 0-13,3-1 0 0,4 0 0 13,-2 1-1-13,1-3 4 14,0 0-4 0,2 3 5-14,7 0-8 5,7-1 5-5,2 0-2 13,3-2 1-13,-6-2 0 14,2-2 0-14,0-4 0 14,-2-2-2-14,2 0 4 13,-7-2 1-13,-2 1-1 14,-8 4-2-14,2-3 1 14,0 2-1-9,0-4 0-5,8 0 0 14,3 0-1-14,3 0 6 13,2-4-8-13,3-8 9 14,10-4-11-14,5-2 7 14,-1-3-4-14,-2 2 1 13,-4-2 0-13,-4 3 0 14,0-4 1-9,-1 2-4-5,-5-2 9 14,-7 2-6-14,-3 0 6 0,-9-2-8 13,0 0 6-13,-8 2-3 13,-2 0 0-13,-6-3 1 14,-5 6-2-14,-1-5 3 14,-1 0-3-14,2-5 6 13,2-1-10-7,0 1 4-6,5-4 1 13,-3-1-4-13,-1 1 4 14,-4 0-1-14,-5 3 2 14,-12 7-3-14,-9-2 6 13,-4 5-2-13,-5 1 4 14,-3 0-5-14,-4-3 0 13,-2-1 4-7,-4 1-2-6,-4-4 0 14,-5 2 5-14,0-2-8 13,0-2 3-13,0 3 0 14,-9-5 2-14,-7-1-4 14,1 1-2-14,-1-2 1 13,1-4 0-13,-3 0 0 14,4-2 0-9,-2-4-3-5,-2 2 7 14,3 0 1-14,-5-2 0 0,-2 0-2 13,-1-3-3-13,-6 3 3 13,0-1 2-13,-8 4-4 14,-2-1-1-14,0-3 3 13,1 0-6-13,-3-2 3 14,5 1-2-8,0 1 2-6,3-2-4 13,-4 1 6-13,1 0-4 14,3-2 2-14,-3-4 0 13,0-1 2-13,1 0 2 14,-3-4-3-14,2 2 4 14,-2-4-5-14,2 6 0 13,1 0 0-7,-5 3 0-6,-1 2-5 13,-3 4 4-13,-4 1-3 14,0 3 1-14,-4 6 6 14,-3 0-6-14,-3 2 3 13,-2 0-3-13,-5 2 3 0,-2 1 0 13,-1 5 0-13,-4 2 1 20,-5 5-6-20,2 1 12 0,-7 4-7 13,-3 1 4-13,-4 7-8 13,-2-1 4-13,4 1 0 14,0 0 0-14,0 0 0 14,-1 0 0-14,-1 1 0 13,-6 6 0-13,-1-1 0 14,0 1 0-9,-6 0 5-5,3 3-5 14,-1 0 1-14,-2 1 0 14,1 6-1-14,-3-2 0 13,1 5-1-13,-2-1 7 14,-1-1-8-14,3 0 9 14,2-1-12-14,12-4 5 13,11 6 0-7,0-2 0-6,5 5-2 13,3 2 2-13,2 5-9 14,5-2 8-14,3 5-15 0,6 5-19 13,3-1-36-13</inkml:trace>
    </iact:actionData>
  </iact:action>
  <iact:action type="add" startTime="345194">
    <iact:property name="dataType"/>
    <iact:actionData xml:id="d31">
      <inkml:trace xmlns:inkml="http://www.w3.org/2003/InkML" xml:id="stk31" contextRef="#ctx0" brushRef="#br0">15496 6798 99 0,'21'-16'20'1,"-15"1"-18"0,-6 2-4 12,0 6-17-6,0 2 9-6,-4-4-39 13,-10 0 8-13</inkml:trace>
    </iact:actionData>
  </iact:action>
  <iact:action type="add" startTime="345284">
    <iact:property name="dataType"/>
    <iact:actionData xml:id="d32">
      <inkml:trace xmlns:inkml="http://www.w3.org/2003/InkML" xml:id="stk32" contextRef="#ctx0" brushRef="#br0">15496 6798 0 0,'-71'-148'23'1,"44"134"1"0,-2-3 8 0,0 5-12 11,-4 2-20-11,-6-2 1 14,0 2 1-9,-3 4-2-5,-6-2 0 14,-2 0 0-14,-4 1 2 14,-4 0-1-14,-4 0 5 13,-7 2-4-13,-5-2-4 0,-2 2 4 13,-4 1-3 1,-3-4 2-14,-4 0-1 14,-4 1 0-14,-1 0 1 5,1 0 4-5,7 0-4 13,-1-3 11-13,0 3-11 14,0-1 7-14,-6 3-5 14,-1 0-1-14,-1 1-2 13,-3 1 1 2,-2-1 1-15,3-1 2 0,-2 0-4 12,3 1 5-6,5-3-7-6,0 3 3 14,0 0-1-14,0 3 0 13,-2 1 1-13,4-2-2 14,6 2 4-14,8-3 2 13,8 3-2-13,8 0 4 14,5 0-4-14,0 0-3 14,4 6 0-9,0 11 0-5,5 4-1 14,0 6 2-14,3-1-7 0,2-2 12 12,7-2-11-12,4-2 10 14,5 0-10-14,1 0 5 14,2 0 0-14,1 2-1 13,3 2 1 2,1 5-3-15,1 2 3 4,1 8 1-4,-1 7 2 14,1 3-4-14,4 9 4 14,1 2-5-14,2-2 2 13,5 1 0-13,0-2-2 14,0-1 1-14,7 0-1 14,6-2 4-14,5 0-7 13,-2-2 9-7,4 0-7-6,5 0 3 13,1-4 0-13,12-2 0 14,5-1-1-14,10-3 1 14,7-4 0-14,10-2-2 13,5-4 5-13,10-4-1 14,11-6 2-14,8-2-6 14,12-2 4-14,2-3-2 4,-1-1 0-4,-2-3 0 14,2 2-4-14,1-4 8 13,-2 4-5-13,-1-1 5 14,-3 2-8-14,-6 1 4 14,-5 0 0-14,-1 1 0 13,-2 0 0 2,-4 0 0-15,-1 2 2 4,6-3-2-4,6 0 2 14,2-1-4-14,2-4 7 14,0-2-10-14,-2-6 5 13,2-2-1-13,3 0 0 14,-1 0 0-14,-6-10-4 13,-9-4 10-13,-2-4-6 14,-10 0 4-8,-4-4-6-6,-4-2 4 13,-7-3-1-13,-6 0 0 14,-12 1 1-14,-9-1 0 14,-11 1 2-14,-4 2 6 13,-4 2-7-13,-5-2 7 0,1-4-6 13,2-2-3-13,6-7 0 13,1 0-3-7,8-7-1-6,2-2-3 14,-5-2 7-14,-2-2 0 13,-4 0-5-13,-6-1 10 14,-7 2-5-14,1 0 1 13,-3 1 2-13,-5 2-3 14,3 0 2 1,-8 3-1-15,-2 1 3 4,0 4-8-4,-10 0 9 14,-15 0-10-14,-7 2-8 13,-13 4 3-13,-7 2 1 14,-6 5 3-14,1 4 3 14,-5 1 3-14,2 1 2 13,-4 2 1-13,1 1 7 14,-1 2-6-8,-7 1-8-6,0 1 7 13,-5 1-6-13,-3 4 3 14,2-3 0-14,-3 2 0 13,0 0 1-13,2-2 1 14,-5-2 0-14,-1 0 6 0,1 0-7 13,0-2 5-13,1 2-3 13,-2-2 3-7,-8 2-2-6,-1 1-3 13,-2-1 4-13,4 5-1 14,7 1-4-14,-2 2 3 14,4 1-6-14,-5 3 2 13,-2 0-1-13,2 0 1 14,3 0 1-14,1 0-1 14,2-3 3-9,6-3-3-5,0 0 4 14,5-2-2-14,0 2 2 13,3 0-5-13,1 2 4 14,6 4-2-14,1 0 0 14,3 0 0-14,-2 0 0 13,-5 8 4-13,0 8-10 0,-2 4 12 19,5-2-11-19,3 0 5 0,10-1-1 13,7 0 0 2,8-2 0-15,6 2-3 0,6 0-7 12,5 0 3-12,5 1-13 14,6-2 9-14,4 3-25 13,0-2-10-13,0 4 2 14</inkml:trace>
    </iact:actionData>
  </iact:action>
  <iact:action type="add" startTime="350944">
    <iact:property name="dataType"/>
    <iact:actionData xml:id="d33">
      <inkml:trace xmlns:inkml="http://www.w3.org/2003/InkML" xml:id="stk33" contextRef="#ctx0" brushRef="#br0">15206 13967 6 0,'0'0'38'15,"0"-10"-6"-14,0-1-16 0,0 1 0 13,0 3-3-13,-4 0-2 13,-1 3 1-13,3 0-6 14,0 2 13-14,-1 2-11 14,3 0-2-14,-1 0-6 13,1 0 0-7,0-3-1-6,0 3 0 14,0 0-1-14,0-3 4 13,-2 1 8-13,2-4-10 14,-3 3 10-14,3 3-4 13,0 0 4-13,-2 0-6 14,2 0-4-14,0 0 0 14,0 0-4-9,0 0 1-5,0 0 3 14,0 0-4-14,0 0-4 14,0 0 5-14,8 0-5 13,16-3 8-13,1-1 0 0,8-1 0 13,0 2-2-13,5-1 4 13,1 0-8-13,2 4 6 21,3 0-3-21,0 0-2 13,8 0 3-13,0 2-2 0,1 4 3 13,5 0 0-13,3 3-3 13,3-4 2-13,9 4 2 14,6-4-7-14,1 3 3 14,6-1 4-14,-5-2-7 13,-4 0 5-7,2-3 0-6,0-2 1 14,6 0 0-14,2 0 1 13,3 0-3-13,-3 0 6 14,-5-5-4-14,-2-2 2 13,-4 0-1-13,-2-1 1 14,0 6 0-14,-3-1-1 14,-4 3 0-9,4 0-3-5,-8 0 6 14,-6 0-6-14,-8 0 6 13,-7 5-5-13,-8-3 2 14,-9-2 0-14,-10 0 1 0,-6 0-1 13,-7 0 6-13,-2 0-3 13,0 0 13-13,0 0-8 14,0 0 5-9,0 0-13-5,0 0 4 14,0 0-4-14,-6 0-1 14,-10 0-2-14,-2-7-1 13,-2 2 1-13,-5-7-3 14,1 3 3-14,-5-2-11 14,-4 5 11-14,-2 4-6 13,-8-2 4-7,-2 2-2-6,-6 0 7 13,-5 0-2-13,-2-1 4 14,-4 3-2-14,-3 0 1 14,-4 0-1-14,-3 0 3 13,-3 0-6-13,-2 0 3 14,-3 7-1-14,-4-1 1 13,-1 1-4-7,0-4 2-6,4-1 4 14,-2-2-2-14,0 0 5 0,1 0-6 12,2 0 2-12,1 0-1 14,4-5 0-14,6-2 0 13,4-3 0-13,2 0-1 14,1 0-5-14,-5 1 8 14,-2 4-4-9,-2 1-10-5,-2 2 4 14,1 2-9-14,-2 0-1 14,-1 0-6-14,-5 0 7 13,6 11 5-13,-2 1 10 14,3 2-2-14,1-1 8 13,7-3-1-13,5-1 1 14,7-2 3-8,4-1-6-6,5 2 1 13,3-6-2-13,5 1 0 14,1 2 0-14,4-1 0 13,-2 0 0-13,5-2 2 14,5 0-2-14,3 1 0 0,10-3 4 13,3 0-4-13,3 0 2 13,4 0-5-7,0 0-2-6,0 0 3 13,4 0-4-13,13 0 4 14,10 1 3-14,0 1-1 14,7 0 0-14,1-2 1 13,3 0-1-13,9 0 0 14,5 0 0-14,3 0 1 14,4 0-1-9,7 0 3-5,3 0-6 14,7-4 3-14,4-2 0 13,1-2 0-13,1 1 0 14,0 2-3-14,-1 1 6 14,-1 2-4-14,0 2 6 13,0 0-10-13,3 0 6 14,-2 0-2-9,3 0 0-5,3 2 1 14,4 7 0-14,5-4 0 0,2 3-2 13,-5-4 4 1,-6 0-4-14,-2 0 5 0,0-4-3 13,0 2 1-13,-2-2 3 14,-1 0-3-14,-6 0-1 20,-5 0 6-20,-7 0-5 0,-1 3 2 12,-9-1 0-12,-5 5-6 14,-7 2 1-14,-9-2 2 14,-4 0-2-14,-9-2 1 13,-4 1 1-13,-10-6 0 14,0 0 1-14,-6 0 1 13,0 0 15-7,0 2 1-6,0-2 19 14,0 0-12-14,0 0-6 13,0 0-12-13,-4 0-7 14,-2 0 3-14,-2-2 0 14,3-4-2-14,0 2 3 13,-2-1-8-13,1 0 5 14,-1 0-1-9,1-2 0-5,-1-2 1 14,-1 4-1-14,2-1 1 0,0 0 11 13,-1 0-10-13,0 2 11 13,3 2-11-13,-1-1 7 14,0 3-9-14,4-3 1 13,-3 1-1-13,0 2 0 14,4 0-1-8,0 0 5-6,-1 0-6 13,1 0 8-13,-2 0-12 14,2 0 9-14,0 0-4 13,0 0 1-13,0 0 0 14,0 0 0-14,0 0 0 14,0 0-4-14,0 0 8 13,0 0-6-7,0 0 6-6,0 0-8 14,0 0 4-14,0 0-1 13,0 0 0-13,0 0 0 14,-2 0-1-14,2 0 0 13,0 0-2-13,0 0 6 0,0 0-7 13,0 0 3-13,0 0 1 14,0 0 1-9,0 0 0-5,0 0 0 14,0 0 1 0,0 0-3-14,0 0 6 0,0 0-4 13,0 0 5-13,0 0-9 14,0 0 6-14,0 0-4 13,0 0 1-13,0 0 1 14,0 0-2-9,0 0 4-5,0 0-5 14,0 0 6-14,0 0-6 14,0 0-10-14,0 5-7 13,0 4-9-13,0 5-8 14,2-2-24-14</inkml:trace>
    </iact:actionData>
  </iact:action>
  <iact:action type="add" startTime="366505">
    <iact:property name="dataType"/>
    <iact:actionData xml:id="d34">
      <inkml:trace xmlns:inkml="http://www.w3.org/2003/InkML" xml:id="stk34" contextRef="#ctx0" brushRef="#br0">3501 14825 7 0,'-7'-4'0'1,"3"-1"-1"13,-2 1-5-13</inkml:trace>
    </iact:actionData>
  </iact:action>
  <iact:action type="add" startTime="366597">
    <iact:property name="dataType"/>
    <iact:actionData xml:id="d35">
      <inkml:trace xmlns:inkml="http://www.w3.org/2003/InkML" xml:id="stk35" contextRef="#ctx0" brushRef="#br0">3501 14825 13 0,'-17'-71'16'15,"17"71"-15"-14,0 0 0 14,0 0-1-14,0 0-2 13,0 0-7-13,0 0 8 0,0 0 1 13,0 0 1-13,0 0-1 14,9 0 3-14,8 0 7 13,7 0-8-7,8 0 4-6,1-5-6 13,1 0 3-13,1 1-3 14,-2 4 1-14,0 0-1 14,4-1 0-14,-1 1-2 13,6 0 6-13,7 0-3 14,7 0 3-14,2 0-4 14,7 0 0-9,-3 0 4-5,-2 0 1 14,0 0-4-14,-4-5 3 13,-1 1-3-13,2 0 8 14,2 4-3-14,-1-6 5 14,2 4-10-14,-4 1 4 13,5-2-5-13,-1 3 8 14,6 0 2-9,5 0-3-5,4 0-3 14,7-6-2-14,10-2 0 0,6-1 3 13,4-3-6 1,1 1 1-14,-12-3-3 0,-2 2 3 13,-7 3 0-13,3 2-1 14,0 1 3-14,2 4-3 13,-2 2 4-7,-1 0-5-6,3 0 4 13,-2 0-4-13,2 0 0 14,0 0 2-14,0 0 0 14,-3 2-6-14,3 2 5 13,-6-2 2-13,-1 5-2 14,2-4 3-14,1 3-4 14,0 2 1-9,-6 1 1-5,-6 4-3 14,-1-3 3-14,-3-1 0 13,7 3 2-13,5-1-4 14,4 1 4-14,6 2-4 14,-4-2 4-14,0 2-4 13,3-4 0-13,-3-2 1 14,0-2 0-9,-2-1 1-5,-2 0-4 14,-2-3 9-14,-1 7-5 0,0-8 5 13,1 3-7-13,2 5 4 13,6-5-1-13,3 1 0 14,1 0-1-14,-4 2 0 13,-2-2 0-13,2 1-1 14,0 2 2-8,5-4-2-6,-1-3 3 13,0 1-4-13,-1-2 2 14,-4 0 0-14,3 0 0 13,2 0 2-13,3 0 2 14,0 0-2-14,6 0 5 14,-6 0-6-14,6 0 2 13,5 0-1-7,6 0-2-6,5 0 1 14,-2 0-1-14,0 0 0 13,-4 0 1-13,5 0-3 14,-4 0 4-14,0 0-4 0,-3 0 3 12,-4 0-2-12,-3-3-3 14,-5-1 3-14,-3 4 0 14,-1-7 1-9,-7 4-3-5,-4-1 6 14,0-1-3-14,-4 0 5 13,0 3-8-13,-3-3 5 14,-8 4-2-14,-5-3 1 14,-5 0-1-14,-6 4 0 13,-3 0-3-13,0 0 1 14,-3 0 4-9,1 0-4-5,-4 0-4 14,-6 0 5-14,-5 0 1 14,-6 0 0-14,-11 0 0 13,-2 0 0-13,-7 0 0 14,-1 0 2-14,-3 0-2 14,0 0 4-14,0 0-5 13,0 0 4-7,0 0-2-6,0 0 5 13,0 0-1-13,0 0 5 0,0 0-2 13,-9-4 13 2,-11-1-16-15,-2 1-5 0,-5 3 2 12,-4-3-4-12,-1-5 1 14,-3 6 1-14,-6-4 0 13,-1 3 0-7,-7 3-4-6,-6-2 8 14,-8 2-4-14,-6-2 4 13,-9 3-5-13,-5 0 2 14,-2 0-2-14,-4 0 1 14,0 0-2-14,-2 8 2 13,-7-2-1-13,-4 4-3 14,-4 1 8-9,-2 3-8-5,-6-2 5 14,0 2-4-14,-2 0-2 14,1-4-2-14,-5 2-4 13,0-4 2-13,-9 1 9 14,-7 2 0-14,5-3 0 13,-1 2 2-13,5-2 1 14,0 1-2-8,-5 3 1-6,-1-1-2 13,-3 4 0-13,0 5-2 14,-2-3 1-14,2-2-3 0,-2 0 8 12,-3-1-8-12,0 0 9 14,-3-2-9-14,3-2 4 14,3-2-1-14,0 3 1 13,-1-8 0-7,2 2-3-6,-5-1 7 14,0 1-5-14,3-1 6 13,4 1-8-13,1 0 5 14,3 3-4-14,1 1 2 13,3 1 0-13,7-2 0 14,9 2-3-14,2-2 1 14,1 5 4-9,4-4-7-5,-3 1 3 14,4-5 1-14,1 2 1 13,1-1 0-13,3-1 0 14,0 2 0-14,7-1-3 14,-1 2 7-14,3-6-4 0,0 2 3 12,-2-3-5-12,-1-1 3 20,7 0-2-20,6 0 2 0,7 0-1 13,5 0 3 2,7-5-2-15,4-2-1 0,4-5 2 12,6-1 10-12,4 3-12 14,6-1 0-14,11-1-1 14,5 3 1-14,8 1 0 13,0-5 0-7,5 8-3-6,3 1 2 13,4 4-4-13,0-7 5 14,0 4-3-14,0-1 3 14,0 1 0-14,0 1 1 13,0 2-1-13,0 0 0 14,0 0-7-14,0 0 5 13,0 0-4-7,2 9 2-6,13 5 8 14,3 4-6-14,7-1 4 13,4 2-4-13,5-5 0 0,8-2-5 13,7-6 3 2,7-2 2-15,6-4-1 0,9 0 6 12,10 0-6-12,10 0 6 20,11-10-3-20,4 2 0 0,-1-2 0 13,4 2 0 2,1 1 0-15,4 2-2 0,5 3 6 12,-1-3-8-12,-6-3 6 14,-2 7-4-14,0-3 1 13,-3 0-1-13,-2 4 2 14,-4-9 0-8,8 8 0-6,3-2 3 13,11-1-2-13,3 3-1 14,1-3 1-14,-1-3 3 13,6 4-4-13,4-4 0 14,4 1 0-14,-1 1 0 14,-4-4-2-14,4-4-2 13,-4 0 8-7,2-1-5-6,0-2 4 13,4 5-5-13,2-1 2 14,-3 3 0-14,1 1 2 0,-2 2-2 13,0-6 0-13,0 6 0 13,-8 1 0-13,-5 2 0 14,0 1-2-14,-8-2 2 20,-2 1 4-20,-6-2-4 14,-6 1 0-14,-5-1 0 0,-1-1 1 12,-14 3-1-12,-15-3 3 14,-6 2 2-14,-16-2-2 14,-3 4 5-14,-10-3-7 13,-5 5 1-13,-5 0-2 14,-2 0 0-9,-4 0 0-5,-1 0 0 14,-4 0-2-14,-1 0 4 14,-4 0-2-14,-4 0 1 13,-2 0-2-13,-2 0 2 14,0 0 1-14,2 0-1 0,0 0 0 13,-2 0 7-13,2 0-5 20,-2 0 14-20,0 0-15 0,0 0 6 12,0 0-8-12,0 0 0 14,5 0-6-14,1 0-2 14,4 11 2-14,5 4-3 13,-2 0 8-13,1 7-9 14,-9 0-9-14,1-3-66 20</inkml:trace>
    </iact:actionData>
  </iact:action>
  <iact:action type="add" startTime="369904">
    <iact:property name="dataType"/>
    <iact:actionData xml:id="d36">
      <inkml:trace xmlns:inkml="http://www.w3.org/2003/InkML" xml:id="stk36" contextRef="#ctx0" brushRef="#br0">16123 14825 4 0,'0'-4'63'1,"0"-1"-59"13,0 5-4-13,0-1 0 14,0 1 0-14,0 0 2 13,0 0-1-13,0 0 6 14,0 0 7-14,0 0 5 14,0 0 8-14,0 0-15 13,0 0 6-7,0 0-18-6,0 0 7 14,0 0-7-14,0 0-1 13,0 1-4-13,0-1 3 14,0 0 2-14,0 5-10 13,0 3 9-13,1-4 1 14,22 6-6-14,6-2 10 14,9-2-8-9,9 2 4-5,2-3-2 14,2 2 2-14,0-1 0 14,1-1-4-14,2 4 8 13,0 3-6-13,5-5 6 14,5 6-7-14,2-1 5 13,5 4-4-13,2 2 2 0,5 2-1 20,6-2 1-20,11-4-5 0,5 2 5 12,5-10 0-12,4 0-6 14,4 0 6-14,8-1-1 13,1-2-2-13,5 1 2 14,-2-2 1-14,-2 2 0 14,7 0-1-14,-1 2 6 13,4 6-5-8,1-4 2-5,-3 2-3 14,3 0 4 1,-2-2-3-15,3 2 0 0,6 2 2 12,5-6-2-12,5 2 1 14,-5 1-5-14,3-9 8 13,-8 0-9-13,-3 0 7 14,-1 0-3-8,-11-5 2-6,-5-4-1 13,-10 0 4-13,-8-3-4 14,-7 6 1-14,-11 1 3 13,-5 1-2-13,-11 1-1 14,-7 3-1-14,-5-2 2 14,-8 2-4-14,-9 0 2 0,-9 0 0 19,-9 0 0-19,-11-2 2 0,-9 1-2 13,-2 1 2-13,0-5 10 13,0 5-11 2,0-6 14-15,-15 2-11 0,-12 0-4 12,-4-4-3-12,-8 2-2 14,-4 2 1-14,-3 0-3 14,-2 4 5-9,-9 0 4-5,-3 0-4 14,-2 0 5-14,-6 6-5 13,-9 6 3-13,0-1-1 14,-6 1 0-14,-2 0 0 14,-6-1-5-14,-3 1 10 13,-4-6-6-13,-3 2 5 14,1-4-7-9,-4 1 3-5,-3-1 0 14,-7-3 0-14,-9 2 0 14,0-2-1-14,3 2 2 13,5 3-2-13,0-2 4 14,-2-3-6-14,-4-1 2 14,-3 3 1-14,-1-3-5 0,-2 0 2 12,-3 1 1-6,3 2 1-6,0 3-3 13,0-3 8-13,0 2-9 14,-3-1 5-14,4-2-2 14,5-2-3 0,2 1 4-14,2 2-2 14,-4 1-2-14,1 0 1 0,-4-4-14 13,3 0 16-8,-2 0 2-5,3 1-3 14,5 2 6-14,3 1-4 13,1 2 1-13,6-1 0 14,2 2-2 1,7-1 4-15,11-6-1 0,16 3 1 12,15-3 3-12,12 5-3 14,13-5-2-14,14 0 0 4,6 0 0 11,9 0-1-15,0 0-10 0,4 0-3 13,19 0 7-13,5 0 7 13,8 0 0-13,9 0 1 14,8 0 3 0,7 0-3-14,12 0 1 14,13 0-2-14,4 0 3 5,7 0-1-5,2 2-4 13,6 0 5-13,8 1-6 14,8-3 6-14,3 0-6 13,4 0 6-13,0 0-3 14,7 0 3-14,1 0-2 14,8 0 0-14,7 0 0 13,6 0 3-7,0 0-3-6,4 0-2 14,-5 0 1-14,-2 0-3 13,-3 7 3-13,-10-3 0 14,-8 2 0-14,-7 2 2 13,-10-4-1-13,-8 1 0 14,-9-2 7-14,-7 1-5 14,-6-2 1-9,-4 1-2-5,-9-3 0 14,-4 5-1-14,-12-5 0 0,-17 2-1 12,-7 0-2 3,-16-2-2-15,-10 2 8 0,-4-2-8 13,-2 0 8-13,0 2 1 13,0-2 3-13,0 0 2 14,-13 0-7-9,-9 7-2-5,-5-4-2 14,-4 6-10-14,-7 0 7 14,-7-4-32-14,-6-2-20 13</inkml:trace>
    </iact:actionData>
  </iact:action>
  <iact:action type="add" startTime="372115">
    <iact:property name="dataType"/>
    <iact:actionData xml:id="d37">
      <inkml:trace xmlns:inkml="http://www.w3.org/2003/InkML" xml:id="stk37" contextRef="#ctx0" brushRef="#br0">4803 15883 20 0,'-2'-4'13'15,"0"0"1"-14,-1 4-3 14,3 0-9-14,0 0-2 13,0 0-10-13,12 0 9 14,14 0-5-14,9 0 4 14,8 0-6-14,4 0 4 13,7 0-6-7,4 0 8-6,6 0-5 14,12 0 3-14,9 0 4 13,0 0 0-13,2 0 3 14,-3 0-1-14,-2 6 0 13,1 0 1-13,2 2 0 14,1-2-3-14,3 2 0 14,-2-2 0-9,-2 2 1-5,-4 1-3 14,-8-5 4-14,-6 0-2 13,-12 1 3-13,-7 4-6 0,-13-6 3 13,-8 3 0-13,-12-1-1 14,-5-5 1-14,-6 3-1 13,-4-3 2-13,0 2 11 14,0-2 6-9,-2 0 18-5,-24 0-29 14,-6 0-7-14,-13 0-19 14,-11 0 3-14,-6 3 1 13,-9-3 9-13,-10 0 6 14,-5 0 7-14,-13 0 11 14,-2 0-3-14,-5 0 4 13,-1 0-14-7,-1 4 7-6,-2 6-7 13,-2 3-5-13,-2 1 0 14,3 3-11-14,4-3 5 14,-3-4-9-14,6-2 15 13,-2 1-11-13,0 0 6 0,0-1-2 13,-3 2 7 1,1 1-6-8,3 4 6-6,3 2-5 0,3 6 10 13,6-5-7 1,-2 0 6-14,5 4-8 0,1-4 6 13,7 0-4-13,8-4 4 14,14-6 0-14,8-4 6 13,16 1-4-13,12-5 8 14,9 0-5-9,8 0-1-5,7 0-6 14,0 0-6-14,0 0-21 14,13 0 9-14,18-5 18 13,7-2 1-13,5 2-1 14,3-1 3-14,8 6-3 13,4 0 0-13,11 0 0 14,7 0 2-8,4 0-2-6,9 2 0 13,3 2 2-13,13-4-2 14,1 0 2-14,10 0 4 0,2 0-6 12,5 0 7 3,0-4-5-15,3-2-2 0,4-6 2 13,0 2-2-13,1 3 0 20,7 0 0-20,0 0 0 0,1-2 2 12,-5 3-2-12,-1 2 0 14,-1 0 0-14,-3 0 0 14,-7-1 0-14,-5 0 0 13,-2 1 1-13,-8-4 0 14,-8 6 0-14,-10-2 2 14,-7 1-1-9,-6 3 0-5,-7 0 3 14,-5 0-10-14,-8 0 7 13,-9 0-4-13,-11 0 1 14,-13 0 1-14,-8 0 0 14,-11 0-1-14,-4 0 1 13,0 0 6-13,0 0 18 14,-23 0-1-9,-13-5-23-5,-7 5-2 14,-9-4 0-14,-6 2 2 14,-2 0 0-14,-8 0 0 0,-2-6 2 12,-10 2 3-12,-3 3-3 14,-11-2 2-14,-1 1-3 14,-8 4-2-14,-8 0-1 13,-6 0 1-7,-7 0-5-6,-3 12-4 13,-6 2 5-13,-10 4-3 14,-5 0 6-14,0 4-7 14,0-4 3-14,8 0 2 13,1-4 4-13,4-2-1 14,-2 2 2-14,3-3 4 13,1 1-4-7,8-3 10-6,7 0-7 14,11-2-4-14,14 0 1 13,6-3-2-13,10-4-1 14,13 0-1-14,8 0 3 14,14 0 0-14,10 0 1 13,17 0-1-13,8-9-2 0,7 4-14 19,0-4 2-19,14 0 1 0,19-4 12 13,11 3 1-13,6-2 0 14,6 2 6 0,2 6-4-14,0-4-1 14,9 6 4-14,1 2-5 0,11 0 1 12,5 0 4-12,7 0-5 14,8 0 2-8,3 0-2-6,1 0 0 13,7-3-2-13,5-2 4 14,1-7-4-14,-1 3 6 13,4-3-7-13,5 1 6 14,4 2-3-14,5-3 1 14,-4 1 1-14,1 3-1 13,-5 4 2-7,0 4-2-6,0 0 1 14,-5 0-4-14,-4 4-1 13,-5 4 3-13,-4 3 0 14,-7 1-1-14,-9-3 0 13,-12 2 1-13,-14 1-2 14,-9-5 4-14,-8 3 2 0,-10-1-3 19,-11-9 7-19,-9 3-5 0,-12-1 2 13,-3 2 4-13,-3 0 0 13,0-4 20-13,0 0 0 14,0 0 4-14,0 0-16 14,0 0 6-14,0 0-16 13,0 0 0-13,0 0-4 14,0 0-2-9,0 0-1-5,0 0 1 14,0 0 2-14,-3 0-3 14,1 0 10-14,0 0-6 13,2 0 15-13,0 0-2 14,-2 0 1-14,0 0-2 14,2 0-9-14,0 0 5 13,0 0-11-7,0 0 4-6,0 0 0 13,-2 0-10-13,2 0 3 14,0 0 0-14,0 0-4 14,0 0 0-14,0 0 4 0,0 0-4 12,0 0 4-12,0 0 4 14,0 0-6-14,0 0 0 13,0 0 1-7,0 0-5-6,0 0 1 14,0 0-2-14,0 0-8 13,0 0 9-13,14 8-12 14,9-2 11-14,2 6-29 14,4-2-10-14,-2-1-41 13</inkml:trace>
    </iact:actionData>
  </iact:action>
  <iact:action type="add" startTime="380868">
    <iact:property name="dataType"/>
    <iact:actionData xml:id="d38">
      <inkml:trace xmlns:inkml="http://www.w3.org/2003/InkML" xml:id="stk38" contextRef="#ctx0" brushRef="#br0">23361 9872 37 0,'4'2'11'1,"-4"-2"10"13,0 0-1-13,0 0 8 14,-9-9-22-14,-6-5 4 13,1 0-2-13,-4 0 17 14,1-3-16-8,-4-3 0-6,-1-1-7 13,0-1 1-13,-2-2-4 14,1-1 5-14,-4-1-4 13,-2-1 6-13,0 3-9 14,-6 0 4-14,-3 2-2 14,-5 0 2-14,1 4-1 13,-9 0 0-7,-5 2 2-6,-4 2-5 13,-9 2 6-13,-3-1-6 14,-1 1 6-14,-3 1-6 14,1-3 0-14,-6 2 3 13,-2-3-1-13,-6 2 1 14,-4 2-3-14,-5 8 9 14,-8 3-12-9,0 0 9-5,-6 0-6 0,-6 3 3 13,0 9-2-13,7 5 2 13,1 0 0-13,3 2-1 14,6-4 2-14,1 4-2 14,7-5 2 0,5 0 2-14,7 0 0 0,1 0-5 13,4 0 2-8,0 2 0-5,4 0 0 14,4 3 1-14,1 1-4 14,7 6 7-14,4-1-4 13,4 3 6-13,2 6-10 14,0 0 4-14,4 2-2 14,3 1 1-14,5-3 1 13,5 2-1-7,2-2 2-6,2 4-2 0,6 1 2 12,6-2-2 3,3 1 5-15,5 3-7 0,5-2 4 13,2 2-2-13,2 1 1 13,0 0-1 2,3 2-3-15,15 2 8 13,3 3-5-13,4 2 6 5,1 3-10-5,3 3 6 14,3 1-2-14,-2-2 1 13,4-4 0-13,-1-3-1 14,0 0-1-14,5-6 0 13,3-2 4 2,3-5-4-15,4 1 6 0,0-3-8 13,6 0 4-8,4 0 0-5,3-2 0 14,5-2 2-14,0 0-6 14,6-4 8-14,-1 1-6 13,0-3 4-13,4-3-4 14,-2 2 0-14,3-4 2 13,-1 2 0-13,2-6 1 14,0 3-1-8,-1 0 1-6,2-1-3 13,7-3 4-13,4-2-4 0,7-2 3 13,-1-2-3-13,1-3 2 13,-1-5 0 2,-2 0 0-15,1 0 1 14,3 0-1-14,-1-13 2 0,-4 1-1 12,-3-2 5-6,-2-2-9-6,0-4 4 14,2-2-2-14,-2-2-1 13,-1-3 2-13,-1-3 0 14,-4 2-1-14,-4-4 0 13,2 0 2-13,1-3-1 14,-2 0 6-14,-6-3-8 14,-8 2 4-9,-11 2-2-5,-8-2 0 14,-7 2 1-14,-7-3-3 13,-6 4 6-13,-9-4-3 14,-8-1 6 1,-3 0-10-15,-5-4 8 0,0 1-5 12,0 2 0-12,-19-1-1 14,0-2 1-9,-6 1 0-5,1 1 2 14,-3 0 1-14,-2-4-4 0,-2-4 6 13,-3 0-6-13,-3-6 2 13,-1-1 2-13,-3 1-1 14,-1-1-2-14,-3 0 5 14,1 6-3-14,-4 2 2 13,5 7 1-7,1 4-10-6,-4 2 4 13,0 0 1-13,-1 2-5 14,-7 0-1-14,-4-1 1 14,-7 1-3-14,-1 0 4 13,-3-3 8-13,-5 3-4 14,1-3 5 0,-3 3-6-14,-4 0 3 5,-1 1-2-5,-1 8 0 14,-2 0 1-14,-1 3 0 13,2 6 3-13,0 4-4 0,1 0 3 13,0 4-6-13,-5 3 3 14,2-2-3 0,5 3 3-14,4 0-1 14,3 2 0-14,1 0-1 4,-4 0-3-4,2 9 10 14,-3 5-9-14,-2 1 7 14,1 3-6-14,-3 2 4 13,7 5-2-13,0-1 1 14,7 0 0-14,7-2-2 13,6 2 4-13,4 0-1 14,2 2 5-8,4 4-10-6,-1 4 4 13,5 4 0-13,3 0 0 14,2 0 0-14,2 0-2 13,4-1 2-13,7-5-3 14,0 1 6-14,3 0-5 14,7-3 7-14,3 2-9 13,2-4 4-7,2 4 0-6,5 2-1 13,0 1 1-13,0 0-4 14,0 3 8-14,0 1-8 0,2 0 12 13,6 4-16-13,1-3 11 13,-1 0-6-13,3-1 3 14,3 4 0-14,-3-3 0 14,5 2 0-9,-2 4-4-5,7 1 8 14,6-1-5-14,2 2 4 13,2-4-6-13,7 0 3 14,2-2-2-14,3-2 0 14,1-2 2-14,1-2-4 13,-1 1 8-13,3-3-7 14,0 2 10-9,0-2-14-5,-1 0 11 14,4-1-8-14,-1 2 4 14,2-3-1-14,0 0 1 13,1-4-2-13,-1-3-2 0,6-6 8 13,4-3-3-13,-3-1 0 14,0-6-1-14,0 2 1 13,0-5-1-7,4-2 0 8,3 0 3-14,3-4-6 0,7 0 8 13,-2 0-3-13,-2 0 2 14,3 0-8-14,-3-4 4 13,1-6 0-13,1-5-2 14,3 0 1-14,-1-3 1 13,0-3-3-7,-9 2-1-6,-1 1 8 14,-5 0-5-14,-6 1 8 13,-6-1-13-13,-3 0 6 14,-3 0 0-14,-5 2 0 13,-1-2 2-13,-1-1-4 14,-2-1 6-14,0-1-2 14,3-3 3-9,-1-1-9-5,1-2 6 14,-3-1-4-14,4-2 1 14,-6-1 1-14,0-1 0 13,-2 1 0-13,-5-4-6 0,-4 3 12 13,-1 0-3-13,-5-1-1 13,3 1-1-13,-7-3 2 14,1 1-3-8,-1-1 0-6,-7 3 1 13,0-2-2-13,-3 3 3 14,0-1-7-14,0 1 10 13,-3 1-10-13,-10 2 8 14,-2 0-3-14,-3-2 1 14,1 1 2-14,-4 0-3 13,3-3 3-7,-1 0-2-6,-2-5 5 14,1 0-7-14,-4 0 6 13,-3 1-9-13,-4 2 6 14,-4 2-2-14,-4 0 0 13,-5 4 0-13,-3 2-1 14,-2-1 4-14,-5 3-4 14,-4 5 2-9,-2 1-2-5,-4 2 2 14,-3 0-2-14,-3 2 1 0,1 1 0 12,0 0 0-12,-2 2 1 14,-1 1-2-14,2 0 5 14,3 5-1-14,0-2 1 13,6 2-1-13,-1 0-1 14,1-1-1-9,1 2-1-5,-2 2 1 14,4 2-2-14,3 0 3 14,1 0-7-14,0 5 8 13,1 16-6-13,-2 4-7 14,-2 2 5-14,6 1-1 14,1 3 0-14,7 4-6 13,-4 0-35-7,5-5-102-6</inkml:trace>
    </iact:actionData>
  </iact:action>
  <iact:action type="add" startTime="384653">
    <iact:property name="dataType"/>
    <iact:actionData xml:id="d39">
      <inkml:trace xmlns:inkml="http://www.w3.org/2003/InkML" xml:id="stk39" contextRef="#ctx0" brushRef="#br0">7092 11253 26 0,'-6'-4'25'15,"1"1"-19"-14,1-4 1 14,-3 3-7-14,2-5 6 13,1 2-2-13,1-1 3 14,0-2-7-14,-2-2 4 14,-2 0-8-14,-4 0 4 13,-4 2-1-7,-5 0 2-6,0 1-1 14,4 2 5-14,-2-3 9 13,1 1 3-13,-4-4-4 14,1 1 6-14,0-2-10 13,0 0 3-13,0-2-7 14,-2 2-10-14,-7-5 5 0,-2 4-1 19,-4-2-3-19,-2 3 4 0,-1 5-3 13,0-4 4-13,-2 5-5 13,1 1 8-13,-1-1-2 14,-2 0 4-14,2-1-7 14,-4 1 1-14,-1 1 0 13,-1-1 0-13,-3-1 2 14,-3 1-5-9,-1 2 7-5,-3-2-4 14,-2-2 9-14,0 2-16 14,0-2 10-14,0-3-4 13,-4 1 1-13,-3 3 0 14,-1-1 0-14,-6 3 1 14,-2 0-6-14,-3 3 10 20,1 4-2-20,-3 0-2 0,2 0-2 12,1 0-8-12,2 8 9 14,-2 4-2-14,5 0 1 14,-2-2-2-14,1-1 6 13,3 0-3-13,0-6 3 14,2 2-5-14,2 1 4 0,3-2-2 19,2 1 1-19,2-2-1 14,-1-1 0-14,2 2 4 13,2-1-10-13,1 0 12 14,2 1-6-14,6 1 5 0,1-4-8 13,1 3 5-13,-1 0-4 13,5 1 2-13,0-2 0 14,3 3-2-9,4 0 6 10,2-1-7-15,4-2 8 0,-1 1-9 13,3-2 4-13,-4 4 0 13,2 0-1-13,3 1 1 14,1 3-1-14,4-2 1 13,1 2-6-13,-3 5 12 14,2 3-13-8,1 7 10-6,1 1-6 13,4 1 1-13,5-2 0 14,-1 1-1-14,2 2 0 13,2 2 1-13,-1 0 4 0,2-2-7 13,2 1 9-13,-3-4-8 14,5 5 7-14,0 1-4 20,0 1 1-20,0 0-1 0,0 0 1 13,0 2 0-13,2 0-5 13,9-1 10-13,5 2-12 14,-1 0 7-14,6-1-4 13,-2-2 0-13,8-1 3 14,0-1-1-14,2-3 1 14,3-1-2-9,0 0 6-5,9-2-4 14,1 0 4-14,4 2-4 13,2-4 3-13,-3 0-4 14,1 0 2-14,4-2 0 14,1 2-1-14,6-4 2 13,6 2-5-13,4-2 8 14,0 0-6-9,4-1 3-5,-2-4-2 14,1-1-2-14,-6-1 3 14,1-6 0-14,-1 0-1 13,-2-3 1-13,2-1 0 0,7-1 9 13,-1 0-7-13,6 0 2 14,-1 0-2-14,2 0-2 13,3 0 0-7,4 0-2-6,6 0 2 13,4 0-1 2,2 0-2-15,-5-10 6 14,-1 1-6-14,1-3 6 0,-4 2-5 12,4-3 3-12,0 1-2 14,-1 3 1-14,-3-3 0 13,-5-1 0-7,-4 1 2-6,-5 5-2 14,-3-4 3 0,-1 1-5-14,-4 2 8 0,1 0-8 13,-2-1 3-13,-1 0-1 14,-1-3 0-14,2 0 0 13,-4-1-3-13,0-2 7 14,-5-2-1-9,-1 2 1-5,-5-1-4 14,-5-2 2-14,-3 0 1 0,-3 1-3 13,-5 0-2 1,-4 0 1-14,-2 0-2 0,-6 1 1 13,-2-1 4-13,-6 4-4 13,-2-1 4-13,-2-3-3 14,-5 2 2-8,-2-2-2-6,-2-2 1 13,0-3 0-13,0-1 1 14,0 1 0-14,-4-3 2 13,-6 0 3-13,-2 1-9 14,-4-2 6-14,0 0-2 14,-1 0-1-14,-1-2 0 13,-4 0 0-7,-2 1-2-6,-8 5-1 13,-2 0 6-13,-4 2-6 14,-1 2 3-14,-5-2-2 14,-2 4 1-14,-3 2 1 13,-2 0 0-13,0 0 3 14,1 4-3-14,0 0 0 14,0 0 7-9,2 2-4-5,-4-2-6 0,-1 0 2 13,-3-2 0-13,-2 2-1 13,-1 2-1 2,3-2 3-15,-2-1 0 0,-1 2 1 13,-1 1 1-13,2 0-1 13,-2-1 0-13,0 4-2 14,2-3 0-9,-5 4-2-5,-1-1 0 14,2 3 3-14,1 0-2 14,1-1 4-14,2 1 5 13,0 0-5-13,0-1 2 14,0 3-1-14,2 0 0 14,-2 0-1-14,7 0 1 13,2 0-3-7,5 7-3-6,5 3 1 13,2 4 4-13,7-2-4 14,2-1-4-14,5 2 3 14,1 1 1-14,4-2-3 13,3 4-5-13,1 3-19 14,8 1-4-14,-1 1-27 0</inkml:trace>
    </iact:actionData>
  </iact:action>
  <iact:action type="add" startTime="390518">
    <iact:property name="dataType"/>
    <iact:actionData xml:id="d40">
      <inkml:trace xmlns:inkml="http://www.w3.org/2003/InkML" xml:id="stk40" contextRef="#ctx0" brushRef="#br0">11321 10902 3 0,'0'0'22'15,"0"0"-17"-14,0 0 2 14,0 0-5-14,0 0-3 13,0 2 2-7,0-2-1-6,0 0 0 14,0 0-2-14,0 2 1 13,0 1-2-13,0 0-2 14,0 3 10-14,-5 1-3 14,-5 0 2-14,-1 0 0 13,-1-3-3-13,5-4 11 14,-1 0 8-9,0 0 0-5,0 0 4 14,-5 0-10-14,-2 0 2 14,-1 0-14-14,-5-7 3 0,-3 1-5 12,-3 2 0 3,-2-1-1-15,-3 2 1 0,-1 2-4 12,0-4 8-12,-3 3-3 14,-1-2 4-8,-6 0-8-6,-7 2 7 13,-2-1-4-13,-2-4 2 14,-2 3-1-14,3-2-1 13,-3 0 4-13,-2 3-5 14,-2-3 7-14,0 5-11 14,-5-3 7-14,-1 2-4 13,-7-2 2-8,3 1-1-5,-4 0 1 14,-3 3 0-14,2 0-4 14,-3 0 8-14,-2 0-10 13,-3 0 8-13,1 0-5 14,2 0 3-14,2 0-2 14,4 0 2-14,5 0 0 13,3 0 2-7,-4 0 1-6,-1-8 0 13,0-2-1-13,-1 2-1 14,3-2 3-14,5 3-7 14,-1-2 6-14,5 6-3 13,-5 0 0-13,2 3-2 14,-4 0-1-14,-4 0 6 0,5 8-10 12,-5 4 9-6,1-3-5-6,3 2 1 14,0-5 2 0,4 0 0-14,4-2 2 14,1 1-2-14,0-5 0 13,4 0 5-13,0 3-3 0,10-3 1 13,4 0 1-13,2 0-2 14,7 0-1-9,5 0 2-5,1 0-3 14,7 0 4 0,1 0-8-14,3 2 10 0,1 2-11 13,1 0 9-13,0 3-8 14,3 0 1-14,1 1 3 13,1 3-1-13,-1-2 0 14,-1 2-1-8,2-2 4-6,-2 5-2 13,3-1 2 2,-4 5-4-15,3 1 5 0,1 6-6 0,0 4 3 11,-3 3 0 4,-1 5 0-15,4 3 0 0,-3 1-6 13,3 4 13-13,3 1-12 13,-2-3 10-7,5-2-10-6,0-3 5 13,-2-1-4-13,2-3 3 14,0-1 1-14,0-1 0 14,0 3 0 0,0 0-1-14,0 0 3 0,0 1-4 13,0-2 3-13,0-4-2 14,4-3-1-9,6-4 2-5,1 0-4 14,0-1 2-14,3-5 2 13,1 0 0-13,1-3-3 14,-1 0 6-14,1-6-6 14,-1 2 5-14,-1-6-2 13,1 2 0-13,1-2 1 14,1 0-1-9,6 2 2-5,-3 0-2 14,5 0 0-14,0 0 0 14,5 0 3-14,6-1-6 13,2 2 3-13,6-1 0 14,0-2 0-14,5 0 0 0,1 0-2 13,1 0 7-13,3 1-7 13,-1-2 8-7,1 1-10-6,2 1 6 13,0 0-3-13,2-1 1 14,3 4 0-14,5-1 0 14,5-2 0 0,9-1-1-14,3-2 3 0,5-2-4 13,6 0 5-13,6 0-4 13,5 0 2-7,3 0 0-6,-6-3-1 14,-4-3 0-14,-2 5-2 13,2 1 4-13,0-1-3 14,0 1 7-14,-2 0-11 13,-5 0 8-13,-4 0-5 14,0 0 4-14,-2 0-2 14,-2 0 0-9,0 2 0-5,-2 7 2 0,-1-2-2 13,-4-2 0-13,-1 4 2 13,4-2-6-13,-3 0 7 14,2-2-3 1,-2-1 0-15,-9-1 0 0,-3-2-3 12,-4-1 7-12,-6 0-4 14,-2 0 5-9,-4 0-7-5,-1 0 4 14,-6 0-3-14,0 0 2 14,-7 0-1-14,-5 0 0 13,-9-1 1 2,-4-2 2-15,-7 2-3 0,-5 1 0 13,-2 0 2-13,0 0-4 13,0 0 2-7,-2 0-2-6,2-3 2 13,2 2-1-13,0-3 0 14,2-3 2-14,3 0 4 0,5-2-4 13,-1-3-1-13,-3 2 4 13,3-2-5-13,-6 2 2 14,1-2 2-14,-1 4-3 20,-1-1 0-20,3-4-3 0,-2 1 6 13,4 0-6-13,-2-4 2 13,-3 3-1-13,1-6-1 14,-2-1 2-14,-3-2-2 14,1-1 3-14,-3-7-2 13,0 5 4-13,0-8-1 14,0 1 3-9,0-1-6-5,-3-4 5 14,-6 5-4-14,0-2 2 14,-2 6-1-14,-5 0 0 13,1 2-1-13,-5 3 0 14,-1 0 2-14,2-2 4 13,-1 4-5-13,-3-2 3 14,2-1-2-8,0 2-2-6,-1-2 1 13,1 2 0-13,2-2-3 14,1 2 6-14,0-2-2 0,0-2 4 12,2 1-6-12,-1 4 5 14,-2-2-6 1,2 6 4-15,-1-1-2 0,1 2 0 12,-4 0 0-6,3 4-3-6,-1-1 6 14,-4 4-5-14,3 1 7 13,-2 2-10-13,0 2 5 14,-1 2-1-14,-3 2-1 13,0 0 2-13,-3 0-3 14,1 0 6-14,-6 0-9 14,-1 0 8-9,-5 0-4-5,-5 8 4 14,-2 1-6-14,-4 0 5 13,-3-2-1-13,1 4 0 14,-3-1 0-14,1-1-3 14,-6 2 6-14,1-3-2 13,-4 0 4-13,-5 0-8 14,1-2 4-9,-1-3-2-5,5 0 1 0,1-1 0 13,0 0 0-13,0 0 3 14,0 0-6-14,-1 0 7 13,1-2-8-13,3 0 5 14,-2 0-1-14,-2 0 0 14,1 0 0-14,2 0 0 13,-2 0 0-7,-1 0 0-6,-1 0 2 13,-1 0 1-13,-3-2 2 14,1-6-10-14,-1 2 8 14,2 0-6-14,3 3 2 13,0 3-4-13,-4 0 5 14,1 0-4-14,-6 0-2 13,-1 0 4-7,2 0 0-6,4 0 3 14,1 0-1-14,7 0 1 13,2 0 3-13,9 0-3 14,-1 0 2-14,8 0 1 0,0 0-1 13,4 0 0-13,4-5 0 13,5 1-5-13,3 2 5 14,4 0-4-9,4 2 1-5,7 0 0 14,1 0-2-14,4 0 4 14,2 0-7-14,4 0 10 13,0 0-10-13,0 0 6 14,0 0-3-14,0 0-1 13,0 0 3-13,0 0-4 14,0 0 0-8,0 0 0-6,0 8 8 13,0 2-6-13,0-3 5 14,0 4-6-14,0 1-1 13,0 0 2-13,0 2-11 14,0 4-17-14,0 2-39 14</inkml:trace>
    </iact:actionData>
  </iact:action>
  <iact:action type="add" startTime="400022">
    <iact:property name="dataType"/>
    <iact:actionData xml:id="d41">
      <inkml:trace xmlns:inkml="http://www.w3.org/2003/InkML" xml:id="stk41" contextRef="#ctx0" brushRef="#br0">15407 11103 10 0,'-2'-2'9'1,"2"-2"19"13,-4 3 1-13,-1-5-17 14,-1 5-6-14,-2-1 0 0,0-2-6 12,-6 2-5-12,1-1 4 14,0 1 2-8,-3 2-2-6,3 0 3 13,-3-1 3-13,1-1-4 14,1-2 4-14,-3 2-3 13,-2-4 1-13,1 0 4 14,-4-1-6-14,0 0 15 14,-1 1-13-14,-1-4 9 13,-2 2-11-7,-1-3 0-6,-4-1 1 14,-6 3-1-14,2-1-1 13,-5-1 1-13,0 4 1 14,-1 0-2-14,-3 0 0 13,-1 3 6-13,3 0-5 14,0-3 1-14,1 1 3 14,-1 1 1-9,-3-2-2-5,-5 3 2 14,-8 2 0-14,-5 0-7 13,1 0 5-13,4-1-4 14,4-2 0-14,-3 1 0 14,2 2-2-14,-5 2 1 0,-5 0-3 12,-1 0 3-12,-5 0 1 20,-3 0 0-20,-1-1 2 14,-6 1 2-14,0-3-6 14,2 3 2-14,-2 0-2 0,-2 0 1 12,4 0 0-12,-5 0-1 14,8 0 2-14,-3 0-4 14,1 0 5-14,2 0-4 13,-2 0 3-7,-4 0-3-6,-1 0 3 13,5 0-1-13,3 6 1 14,10 0 0-14,5-3-3 14,4 0 7-14,9 1-5 13,1 1 7-13,5-2-9 14,5 2 4-14,5-4-2 14,4-1 1-9,6 3 0-5,5-3-4 14,5 0 8-14,4 0-7 13,2 0 9-13,3 0-12 0,0 1 6 13,2-1 0-13,-3 3-6 14,3-3 4-14,0 0 0 13,0 1 0-13,0 3-1 14,0 1 6-9,0 3-3-5,0 2 5 14,0-1-7 1,0 10 4-15,0 1-2 0,-8 4 0 12,1 3 0-12,0 4 0 14,0 1 1-14,3 4-3 13,0 4 5-13,4 0-6 14,-2 2 4-8,2-1-2-6,0-4 1 13,0 0 0-13,0-2 0 14,0-2 0-14,0-4-2 13,0 4 5-13,0-3-2 14,0 2 4-14,0-2-10 14,2 0 6-14,2-3-2 0,3-8 0 19,0-2-2-19,-1-8 3 14,1-4-2-14,-4-4 1 0,0-1 2 12,-3 0 2 3,3 0-2-15,-3 0 1 0,2 0-2 12,-2 0-1-12,4 0 1 14,1 0 0-14,4 0-1 14,2 3 6-9,1-2-10 10,3 3 8-15,3 3-5 13,0-1 3-13,8 2-2 0,-2-1 2 13,6 2-1-13,-1-1 0 14,3-3 1-14,5 4-2 13,0-3 4-13,4 0-3 14,3-1 4-9,3 2-6 10,7 0 3-15,3 6-1 0,8-3 0 13,2 4 0-13,0 2-5 13,4 2 10-13,-1-1-8 14,5-3 7-14,10-2-8 14,4-1 2-14,9-5 0 0,2-3 2 19,8-3 0-19,0 0 0 0,4 0 1 12,4-13 0 3,-2 1-1-15,-3-2 0 14,1 1 6-14,-5 2-8 13,2 3 3-13,-1 1-1 0,0 2 0 13,-5 1 0-13,-7 1-3 13,2 3 6-7,-3 0-6-6,1 0 7 14,1 0-8 0,-7 0 6-14,-1 0-4 0,-2 0 2 13,-4 0-2-13,-2 0 2 14,-6-5 0-14,-1 1 2 13,-7 2-2-13,-5 2 2 14,-4-2 4-9,-2 2-10-5,-1 0 4 14,-1 0 0-14,2 0 0 13,0 8-2-13,-5 0-2 14,-5 1 8-14,-3 0-8 14,-9 1 12-14,-5-3-16 13,-8 2 6-13,-2-1 2 0,-4 0 0 13,-2-1 0-7,-3-4 0-6,1 1 0 13,-4 0-1-13,-3-1 2 14,2 3-2-14,1-1 4 13,-5-1-6-13,2 1 5 14,-4-4-3-14,3-1 1 14,-3 2 0-14,3-2-2 13,-1 0 5-7,0 0-5-6,0 0 9 14,2 0-13 0,1 0 7-14,-1 2-2 0,1-2 0 13,-3 0 0-13,1 0 1 13,-3 0 0-13,0 0 2 14,2 0-1-14,-2 0 9 14,2 0-6-9,-2 0-1-5,1 0-2 14,6-10 5-14,4-10-6 13,5-6 0-13,3-6-2 14,-4 0 4-14,1-1-4 0,-5-3 6 13,-1 7-6-13,2-4 5 13,-5-1-4-13,1 4 1 14,-1 0 0-9,0 4 0-5,-5 4-7 14,3 1 7-14,-5-4-6 14,0 1 0-14,0 0 8 13,0-2-5-13,0 4 4 14,0 0-1-14,0 2 3 14,-5 1-1-14,1 4-2 13,-1 3 4-7,3-1-7-6,-3 3 9 13,3 2-12-13,2 0 6 14,-4 1-1-14,2-1-2 14,-2 0 0-14,1-1 3 13,-1 3 0-13,-2 0-1 14,-1-2 5-14,4 0-2 0,-4 0 3 19,1 0-9-19,-2 0 4 0,2 4-1 13,-1-1-1 1,1 2 2-14,-4-1-3 0,4 0 6 13,-3 2 4 2,1 1-7-15,-4-2 1 13,-1 0 1-13,-3 0-4 0,-1-3 3 13,-6 1-2-8,-4-2 1-5,-2-1-1 14,-6-2-3-14,-5 6 8 14,-3-4-6-14,-1 4 8 13,-4 0-10-13,2-2 6 14,-1 2-3-14,3-2 1 13,-1 0 0-13,5 3-3 14,-2-6 6-8,1 4-4-6,6-2 4 13,-3 1-6-13,-3-1 6 14,-1 4-6-14,0-1 4 13,-3 2-2-13,-1-1 1 14,-4 3 0-14,-1 0-4 14,0-5 8-14,-2 3 2 0,-1-4-2 19,0-1 0-19,-1 2-4 0,-1-5 6 12,0-1-4-12,-4 1 0 14,-4 1-2-14,-1-1 4 14,-3 2-2 0,0 2 0-14,1-1-4 14,-1 6 6-14,-3-2-8 0,-6 1 4 13,-7 0-1-8,0 2 1-5,0-2 0 14,6-1-1-14,-3-2 5 13,4 1-2-13,-4 2 3 14,-4 2-1-14,-2-1-4 14,-2-2 0-14,3 3-2 13,-1 0 2-13,0 0-2 14,2 0 4-9,0 0-2-5,3 0 0 14,2 0 2-14,1 0 0 14,4 0-4-14,6 0 2 13,-3 0 0-13,7 4-2 0,3 2 1 13,4-1-2 2,4 0 1-15,9-1 0 0,4-1 3 12,7 1-6-6,8 0 0-6,3 0 4 13,3-2-1-13,4 2 0 14,3 1-10-14,0 6-18 14,3 5-18-14,-2-3-53 13</inkml:trace>
    </iact:actionData>
  </iact:action>
  <iact:action type="add" startTime="405848">
    <iact:property name="dataType"/>
    <iact:actionData xml:id="d42">
      <inkml:trace xmlns:inkml="http://www.w3.org/2003/InkML" xml:id="stk42" contextRef="#ctx0" brushRef="#br0">17186 10999 29 0,'0'0'18'15,"0"0"3"-14,0 0-8 14,0 0-6-14,0 0 4 13,0 0-10-13,0 0 6 14,0 0-5-8,0 0 2-6,0 0 1 13,0 0-5-13,0 0 1 14,0 0-1-14,0 0 0 13,0 0 1-13,0 0 5 0,0 0-5 13,0 0 16-13,0 0-12 14,0 0 11-14,0 0-10 13,0 0 4-7,0 0-7-6,0 0-3 14,0 0 0-14,0 0 1 13,0 0-4-13,0 0 9 14,0 0-12-14,0 0 7 13,0 0-2-13,0 0 0 14,0 0-1-14,0 0-2 14,0 9-5-9,0 10 8-5,0 11 2 14,5 6 2-14,-3 6 3 14,0 3-10-14,-2 1 5 13,0-5-2-13,2-3 0 14,-2-1 0-14,0-7-2 13,0-1 6-13,0-3-3 14,2 3 2-9,-2 0-3-5,2-3 3 14,1 9-4-14,-1 1 3 14,-1 8-1-14,4 2 0 13,-5-1 0-13,0-4-2 14,0-1 5-14,0-7 6 14,0-1-6-14,-2-6-3 0,-4-8 2 19,1-2-2-19,3-6 4 13,0-6 0-13,0 0-3 0,2-2 2 13,0-2 4-13,0 0-3 14,0 0 8-14,0 0-11 13,0 0 4-13,0 0-5 14,0 0 4-14,0 0-2 14,0 0-1-9,0 0 3-5,0 0-2 14,0 0 3-14,0 0-1 13,0 0-2-13,0 0 0 14,-2 0 0-14,-1 0 0 14,1 0-1-14,0 0-1 13,-1 0 4-13,3 0-2 14,0 0-1-9,0 0 3-5,0 0-1 14,0 0 0-14,0 0-3 0,0 0 1 13,0 0-1-13,0 0-4 13,0 0 2-13,0 0 2 14,0 0-6-14,0 0 2 14,0 0 2-14,0 0-5 13,0 0 5-7,0 0-4-6,0 0 0 13,3 0-2-13,6 0 2 14,4 0 5-14,3 0 2 14,3 0-2-14,2 0 6 13,3 0-8-13,3 0 4 14,4 0-1-14,7 0 0 13,4 0 0-7,7 0-2-6,3 0 6 14,4 0-4-14,2 0 4 13,6 0-8-13,1 0 4 14,4 0 0-14,0 0 0 13,-9 0 0-13,-2 0-2 14,-11 1 2-14,-1 12-4 14,2-1 8-9,-4 4-7-5,5 4 5 14,1-2-4-14,4 2 2 0,9-2 0 12,5-4 0 3,2 0 1-15,4-3-7 14,-2-6 12-14,-1 4-7 0,0-1 7 12,1-2-11-12,-4 2 7 14,6-4-4-9,0-1 3-5,-1 0-1 14,1 1 0-14,-4 0 0 14,2 0 1 0,-3 1 1-14,7 4-1 0,5 1 5 13,-1 2-11-13,0 0 5 14,-2 0 0-14,-4 0-1 13,-3 0 1-7,5 0-5-6,1-4 11 13,4-4-8-13,4-3 6 14,-2-1-8-14,-2 0 6 14,0-1-2-14,-3-13 2 13,-2-3 0-13,-8 3-2 14,0-3 2-14,-8 2-3 14,-2 3 7-9,-3 1-11-5,-6-1 10 0,-6 1-10 13,-7 1 7-13,-12 5-2 13,-4-1 0-13,-9 3 0 14,-6 3 0-14,-3 0 5 14,-2 0 1-14,0 0-4 13,0 0-3-13,0 0 2 14,0 0-1-9,0 0 0-5,0 0 3 14,0 0-3-14,0 0 3 14,0 0-3-14,0-2 4 13,0 0-4-13,0 2 2 14,0-1-4-14,0 1-1 0,0-2 2 13,0 0 1 1,0-3 0-8,0-3-2-6,3-6 2 13,-1-3-5-13,0-2 10 14,-2-1-12-14,0 1 11 0,2-4-7 13,-2 0 4 1,0-4-1-14,0-3 0 14,0 4 0-14,0-2-6 0,0-2 12 12,0 0-7-6,2-7 3-6,0 0-4 14,3-7-1-14,1 4 2 13,2-3 1-13,-2 3 0 14,-4 1-2 0,0 6 4-14,-2 1-5 0,0 2 9 13,0-3-11-13,0 4 6 14,0-7-2-9,0-1 0-5,-4 2-3 14,0 3 2-14,-3-2 1 14,-1 9-5-14,0 1 12 13,0 3-9-13,0 1 9 14,0 6-9-14,3 7 6 13,-1 2-3-13,4 0 0 0,-3 1 0 20,3 0 0-20,-1 0 3 13,-3 0-8-13,1 0 10 14,-1 2-10-14,-1 0 8 0,-2-1-4 12,2 3 1-12,-1 0 0 14,-4 0-2 1,3 0 0-15,-2 0-3 0,0 0 10 12,0 0-9-6,-2 0 9-6,-3 0-8 13,-1 0 5-13,-4 0-2 14,-1 0 0-14,-3 0 0 14,-2 0 0-14,-4 0 4 13,-5 0-8-13,-3 0 8 14,-7 0-8-14,0 0 6 14,-5 0-6-9,0-2 6-5,-3 1-4 14,-2 1 2-14,-4 0 0 13,0 0-4-13,-5 0 8 14,-1-2-11-14,-4 0 14 14,1 0-13-14,2 0 8 0,3-1-2 12,-6 2 0 3,1-1 1-10,2 0-1-5,-3-3 1 0,2 3 1 13,3-3-2-13,1-2 0 14,4 2 0-14,4-1-2 13,1-2 4-13,-1 0-2 14,-2 1 0-14,-2 4 0 14,-5-1-6 0,3 1 12-14,2 1-8 5,-5 0 4-5,2 2-4 13,-2 0-3-13,1 0 3 14,-1 0-2-14,-1 0 3 14,-2 0 1-14,-3 0 0 13,1-2 3-13,2-2-3 14,-2 3 3-14,6 1 2 13,-3 0-8-7,1 0 3-6,-1 0 0 14,-7 0 0-14,5 0 0 13,0 0-3-13,5 0 8 14,6 0-8-14,6 0 12 0,0-3-15 12,6-3 10-12,-2 1-4 14,-1-3 0-14,1 1 2 14,1 1-2-9,1 1 1-5,4-2 0 14,-1 3 1-14,3 1-4 14,4 3 5-14,0 0-6 13,2 0-1-13,5 0 2 14,8 0 2-14,3 0 0 13,5 0-4-13,5 0 8 14,2 0-4-8,4 0 6-6,2 0-12 13,0 0 8-13,0 0-4 14,0 0 0-14,0 0-1 13,0 0 2-13,0 1-1 14,-3 7-1-14,1 4 6 14,-2 4-3-14,0 2 3 13,-1 2-5-7,-1 3 2-6,5-2 0 0,-3 4-1 12,1-3 1-12,3 0-5 14,0 1 10-14,0-6-8 14,0 3 8-14,0-2-10 13,0 2 7-13,0 2-4 14,0 2 4-14,0 2-2 14,0 6 0-9,0 3 1-5,0-2-2 14,0 2 3-14,0-3-4 13,0 0 6-13,0 0-7 14,0-2 4-14,0-2-2 14,0 0 1-14,0-2 0 13,0 1-4-13,0 0 9 14,0 0-7-9,0-4 9-5,0-1-14 14,0-1 8-14,0 0-2 14,7-2-1-14,0-1 2 13,4-4-1-13,-2-3 0 14,0-1-1-14,2 1 4 14,-2-2-3-14,3-4 4 0,1 4-6 12,3 0 3-6,1-1-1-6,5 0-2 13,3 2 2-13,2-1 1 14,4-4 0-14,2 1 0 14,3-3 6-14,4 0-10 13,3 1 9-13,3-2-7 14,6 1 3-14,3-3-1 13,4 3 0-7,1-3 0-6,2 0-2 14,5 0 4-14,4 0-1 13,5 0 4-13,2 0-10 14,-4 0 6-14,-1 0-2 14,-2 0 0-14,-1 0 1 13,1 0-2-13,7 0 5 14,2 0-5-9,2 0 8-5,5 0-12 14,-2 0 7-14,1 0-2 14,2-3 2-14,-4-2-2 13,-1 3 1-13,-1 0 0 0,-6 2-3 13,-3 0 8-13,-5 0-7 13,-3 0 8-13,-1 0-11 14,7 0 7-8,1 0-2-6,0 0 0 13,0 0 0-13,-6 0-1 14,-6 0 5-14,-7 0-5 13,-4 0 5-13,1 0-8 14,-4 0 7-14,-4 0-6 14,1 0 3-14,-6 0 0 13,-5 2 0-7,-6 0-2-6,-1 0-2 14,-3 1 8-14,0 0-5 13,-1-1 7-13,-6 2-11 14,1-2 7-14,-5 0-4 0,0-2 2 12,-2 1 0 3,0 2-1-15,-3 0 4 0,4-3-5 19,0 1 5-19,0-1-6 14,5 2 7-14,0 0-6 0,4-2 3 12,-3 0-1-12,3 0 0 14,1 0 0-14,3 0-4 14,1 0 10-14,0 0-9 13,2 0 7-13,4 0-8 14,-1 0 5-9,-2 0-2-5,0 0 1 14,-2 0 0-14,-3 0-3 14,-1 0 7-14,-1 0-3 13,-6 0-1-13,-5 0 3 14,-2 0 1-14,-5 0 0 14,-2 0 0-14,3 0 4 13,-3 0 2-7,0 0-4-6,0 0 7 13,0 0-10-13,0 0 11 14,0 0-10-14,0 0-5 14,0 0 1-14,0 0 0 0,0 0 0 12,0 0 0-12,0 0-2 14,0 0 4-14,0 0-5 14,0 0 6-9,0 0-6-5,0 0 1 14,0 0 1-14,0 0-4 13,0 0 4-13,0 0-1 14,0 0-4-14,0 0 4 14,0 0-5-14,0 4 6 13,0 2-40-13,-12 5-13 14,-11 4-67-9</inkml:trace>
    </iact:actionData>
  </iact:action>
  <iact:action type="add" startTime="415327">
    <iact:property name="dataType"/>
    <iact:actionData xml:id="d43">
      <inkml:trace xmlns:inkml="http://www.w3.org/2003/InkML" xml:id="stk43" contextRef="#ctx0" brushRef="#br0">3091 12143 9 0,'1'-7'5'15,"-1"-1"6"-8,0-5 0 8,0 2-6-14,0-6 3 0,0 3 0 13,0 0 6-13,0 2-11 14,0 2 15-14,0 4-6 13,0 2-8-13,0 2-4 14,0 0-1-14,0 2-1 13,0 0-1-7,0 0 2-6,0 0-12 14,0 0 10-14,0 0 3 13,-1 0-3-13,1 2 6 14,0 0-6-14,0 2 1 14,0 8 1-14,0 9 1 13,0 4 0-13,11 9 9 14,-1 3-7-9,2 4 1-5,-3 8 3 14,0 1-12-14,-2 4 7 14,-1-2-1-14,0-1 0 13,-2-4 0-13,0 1-1 14,0-1 4-14,3-1 0 14,-1-2-1-14,0-2-1 0,0-3 2 12,-2-5-3-6,3-5 0-6,-1-4 0 13,0-4 0-13,0-3 1 14,-2-2-5-14,3-4 9 14,-3-1-6-14,1-1 4 13,0-2-6-13,1-3 3 14,-1 2-1-14,-3-5-2 14,2 1 2-9,-2-3 0-5,5 0 2 14,0 3 0-14,4-1-1 13,2-2 9-13,3 4-9 14,2 0 6-14,4 2-6 14,6 0 2-14,8 0-2 13,5 0 1-13,3 0-3 14,6 0 7-9,1-2-5-5,0 1 2 14,0-5-1-14,1 0-1 14,-4 0 0-14,4 0 4 0,-3 0-2 12,2 0-2-12,-2 0 2 14,-1 0-2-14,-2 0 0 13,-2 0 3-13,1 0-1 21,-1 3 2-21,4-1-2 13,-2 2-1-13,1 1-1 0,3-2 0 13,0 3 1-13,6-3 3 13,6 0-3-13,2-1 2 14,9 0-5-14,0-2 4 14,3 0-2-14,2 0 0 13,0 0 0-7,-2 0-2-6,3 0 5 13,0 0-1-13,-3 0-2 14,-3 0 0-14,-1 0 4 14,-3 0-6-14,-2 8 4 13,3 2-2-13,2 2 0 0,8 0 0 13,3 2-4 2,2 1 8-10,2-3-8-5,-4-3 9 14,-2-4-9-14,0 0 4 13,-8-3 0-13,-1-2 0 0,-5 0 3 13,-5 0-3-13,-4 0 1 14,-2 0 4-14,-3 0-5 13,3-2 3-13,-3 2 3 20,-1 0-8-20,-1 0 2 14,-5 0 0-14,6 0-2 0,-4 0 2 13,4 0-3-13,-3 0 6 13,-2 0-3-13,-4-5 4 14,-7 0-8-14,-5-1 3 14,-7 0 1-14,-2 0 5 13,-2 0 1-7,1 0-3-6,-8 0-1 13,3 2 6-13,-3-2-5 14,1 2 1-14,5 1-2 14,-3-2-4-14,8 1 1 13,3 1-2-13,4-2-1 0,8 3 4 13,-3-2-3-13,7 1 6 13,0-4-8-7,-5 3 9 9,-3 0-8-15,-1-1 6 13,-3 2-4-13,-4 1 2 0,-5 0-1 13,-5 2 1-13,2 0-7 14,-6 0 7-14,-4 0-1 13,0 0-2-13,-5 0 3 14,-2 0-3-9,1 0 6-5,-1 0-3 14,0-2 0-14,1 2 0 14,-1-3-3-14,3 3 7 13,-1-7-6-13,2 0 8 14,1-10-6-14,0-3 1 13,2-6-2-13,-4-3 1 14,-5 4 0-8,0-4 1-6,0 4-1 13,0-3 5-13,0-3-4 14,0 4 1-14,0-4 4 13,-1 2-6-13,-1-3 3 14,0-3-3-14,0 3 0 0,2 0-2 13,-3 1-1-13,1 3 6 13,-3 0-6-7,2 1 8-6,0-1-10 13,-4-5 7 2,3 3-2-15,0-2 0 0,1 2 0 13,1 2-3-13,2 2 3 13,-2 1-1-13,-3 6 3 14,0 4-4-14,0 5 6 14,2 6-6-9,-2 4 5-5,3 0-4 14,2 0 1-14,0 0 0 13,-2 0-3-13,2 0 6 14,-2 0-3-14,2 0 6 14,0 0-8-14,-5 0 4 0,0 0 1 12,-1-1-3-12,-5-3 2 20,-1 2 5-20,-1-2-7 14,0 0 4-14,-5 0-2 14,-2-2-2-14,0 2 5 13,-4 0-10-13,-1 0 6 14,0 0-2-14,-2 1 0 0,-2 0 1 13,-2-4-1-13,-2 2 3 13,-5-1-3-7,-2-1 4-6,-5 2-6 13,-4-1 2 2,-2-2-1-15,-5 4-5 0,-2-3 6 13,0 2 1-13,-4 0 0 13,0-1-1-13,-5 3 3 14,0 1-2-14,0-1 3 13,3 3-6-7,4-2-1-6,0 2 0 14,-4-2-1-14,-4 0-2 13,-3 1 6-13,-1-6 2 14,1 1 0-14,0-1 2 13,-1-2 1-13,3 1-1 14,2 1-2-14,3 0-1 0,1 3 0 19,2 1-1-19,1-2 1 0,5 2-4 13,-3-6 8 1,2 3-7-14,0 0 6 14,-4 1-6-14,2-4 5 14,-2 3-2-14,-3 0 0 0,1 0 1 12,2 1-2-12,-3 0 3 14,3 1-3-9,2 1 8-5,3 3-14 14,5 0 8-14,-1 0-2 14,-3 0 0-14,2-3 1 13,-6 3 0-13,0 0 1 14,2 0-5-14,0 0 8 14,-1 0-7-14,5 0 9 13,-2 0-10-7,5 0 5-6,1 0-1 13,2 0 0-13,5-4 0 14,-2-2 0-14,3 2 3 0,0 0 1 13,1 2-1 1,6 0-4-14,2 2 5 14,2 0-8-14,2 0 4 14,8 0-1-14,2 0 0 4,2 0 0-4,1 0-3 14,1 0 8-14,2 8-8 13,2-2 7-13,5-2-6 14,-1-2 4-14,1 0-1 14,4 1 0-14,-4 0-1 13,-2 6 0-13,0-2 2 14,0 3-4-9,-3 5 6-5,-1-4-5 14,2 4 5-14,-5 2-5 14,1 1 3-14,-3 0-1 13,-3 2 0-13,-2-1 0 14,-3-2-3-14,1 0 7 14,-3-2-4-14,-4 2 5 13,0 0-8-7,-2 2 4-6,0-1-1 13,0-4 0-13,0-2 0 0,2-3-3 13,2-4 8-13,1-1-5 14,1-1 4-14,-2 2-8 13,3-1 6 2,1-4-4-15,4 2 3 13,0-2-1-13,1 0 0 5,2 0 0-5,4 0-3 14,0 0 6-14,4 0-3 13,-4 0 5-13,5 0-5 14,-2-2 1-14,6-2 2 13,-2 2 1-13,1-1-1 14,-1 3-3-14,2 0 0 14,1 0-4-9,2 0 8-5,0 0-8 14,0 0-2-14,0 0 3 14,0 0-8-14,0 0 4 13,0 0 0-13,0 5 6 14,7 7-4-14,2 3 10 13,2-1-7-13,0 9 7 14,3 1-10-8,-1 7 7-6,-1 0-4 0,-2 3 2 12,-1-2 0-12,3 1 0 14,-4-4 2-14,1-2-1 13,3 0 0-13,-4-2-1 14,3-3 2 1,1 2-4-15,-1-2 3 0,0 1-1 12,2 0 0-6,-3 1 0-6,5 1-3 13,0-4 7-13,-1 4-6 14,1-6 7-14,-3-1-9 14,3 1 5-14,-1-5-1 13,-4-1 0-13,4-5-3 14,-5 1 2-14,0-5 1 14,-1-1 0-9,3 4 2-5,1-2-3 14,3 6 3-14,4 0-3 13,-1 1 1-13,7 5 0 14,3-3 0-14,3 1-1 14,0 0-3-14,0-4 8 13,-1-2-9-13,3-1 10 14,-1-2-9-14,-1 0 5 4,0-3-1-4,0 2 3 14,7-1-2-14,-1 2-1 14,6 0 1-14,3 4-1 13,2 0 0-13,4 2 1 14,5-2 3-14,3 4-6 13,2-4 2-13,3 0 0 14,2-2-3-8,2-4 2-6,3-4-3 13,6 0 8-13,-3 0-4 14,1 0 4-14,2 0-4 14,0 0 4-14,3 0-4 13,8 0 0-13,-2 0 0 14,3 5-2-14,-5-3 4 0,-2 1-5 19,0-1 6-19,1 0-5 14,5-2 7-14,0 0-7 13,3 0 2-13,-5 2 0 14,0 1 0-14,-2 2-1 0,2-1-1 12,2 1 4-12,4 0-5 14,-1-2 9-14,-5-2-12 14,1-1 7-9,-3 0-2-5,4 0 2 14,4 0-1-14,-3 0 0 13,-3 0 2-13,-12-8-1 14,-5 4-1-14,-3-3 5 14,0 0-1-14,2 1-4 13,2-2 1-13,-2 1 2 14,-6 0-3-9,-8-1-2-5,-4 3 1 14,-11 0 2-14,-4 1-3 14,-4 2 6-14,-10-1-8 13,1 0 5-13,-8-1-1 14,-1-1 0-14,-3 0-2 14,-4-1 2-14,2 2 0 0,-5 0 5 12,0-2-1-6,-2-1 9 8,3 0-9-14,-1 0 6 0,-2-5-9 13,0 3-2-13,0-2 1 14,-2 2 0-14,4-3-3 13,-4 2 6-13,0-2-6 14,0 0 8-14,0-3-10 14,0 1 5-9,0-3-2-5,0-5-1 14,6-5 2-14,3 1-2 13,-3-3 1-13,4 0 0 14,-8 1 4-14,-2 2 0 14,0 2 0-14,0-2-4 13,-11 2 2-13,-5-1-3 14,-9 4-1-9,-1-1-2-5,-7 0 5 14,1 3 2-14,-4 1-2 14,1 2 6-14,2 4-6 13,0 0 3-13,5 1-1 14,2-1 2-14,1-1-3 0,0-1 0 12,3 2 2-12,0 1-6 14,-2-1 10-8,4 0-6-6,2 1 6 13,-7 2-10-13,-2 0 4 14,-2 4-2-14,-3-2-1 13,-3 4-1-13,-1 1 3 14,-3 2 2-14,-1 0-2 14,4 0 6-14,-1-3-5 13,4 1 3-7,2-4 0-6,2 0-2 14,4 0 5-14,4 0-6 13,4 3 2-13,11-6-5 14,2 6-3-14,4 1 0 13,0-5-43-13,0 2-62 14</inkml:trace>
    </iact:actionData>
  </iact:action>
  <iact:action type="add" startTime="429570">
    <iact:property name="dataType"/>
    <iact:actionData xml:id="d44">
      <inkml:trace xmlns:inkml="http://www.w3.org/2003/InkML" xml:id="stk44" contextRef="#ctx0" brushRef="#br0">7055 6906 13 0,'106'-18'20'15,"10"-2"-11"-8,5 1-7-6,-9 2-2 13,-1 9 0-13,-9 4 3 14,-6 4-6-14,-5 0 9 14,-1 0-7-14,1 2 2 13,9 12 3-13,7 6 2 14,12 4 1-14,3 3-7 13,7 4 2-7,5-2-4-6,-2-6 4 14,-1-5-4-14,-11-10-1 13,-10-8 3-13,-10 0 0 14,-11-5 2-14,-5-10-1 0,-14-2-1 12,-14 5 4-12,-16 5-4 14,-16 5 9-14,-11 0-9 14,-7 2 8-9,-6 0-8-5,0 0 2 14,0 0 1-14,0 0 9 13,-6 0 9-13,-17 6-8 14,-18 2 0-14,-15 4-10 14,-15 2-6-14,-2-2 4 13,-8-4-2-13,3-2 2 14,2-6 1-9,-4 0-2-5,-5 0 1 14,-7 0-2-14,-1 0 4 14,4 0-3-14,3 0 7 13,5 0-13-13,1-2 10 14,-10-7-7-14,-3 2 3 0,-3 2 0 13,-4 0 0 1,2 1 0-8,2 2-3-6,-2 2 6 0,0 0-6 12,0 0 6 3,0 0-7-15,4 4 4 0,10 0-1 13,7 0 1-13,15-4 0 13,16 0 2-13,6 0 0 14,12 0 4-14,6-6-3 13,6-2-2-7,8-2 1-6,-2 1-1 14,8 4-1-14,0 3 3 13,2 0 0-13,0 2-2 14,0 0-2-14,0-2 2 14,0-1-5-14,28 0 0 13,16-3 1-13,13 2 4 14,17-2-2-9,3 2-1-5,4 1 1 14,0-3-1-14,1 5 2 14,-2-3-5-14,9 0 9 0,5-4-10 12,5-1 8 3,9-4-3-15,8-6 2 0,0 3-1 12,-3 1 0-12,-3 0-1 21,-5 8-4-21,-7 2 10 0,-2 5-11 12,-9 0 4-12,-12 0-1 14,-12 7-3-14,-18 3 2 14,-17 0 2-14,-10-5 2 13,-6-2-2-13,-8 1 4 14,-2-4-4-14,-2 3 4 13,0-1-4-7,0 3-2-6,0-3 3 14,0 0 2-14,0-2 5 13,0 2 1-13,0-1-4 14,-10 3 6-14,0 1-9 13,-1-1 7-13,5-4-4 14,1 0 2-14,1 0-4 14,4 0 1-9,0 0-1-5,0 0-1 14,0 0 0-14,0 0-7 13,0 0 4-13,0 0-25 0,4 6-29 13,16 6-20-13</inkml:trace>
    </iact:actionData>
  </iact:action>
  <iact:action type="add" startTime="431366">
    <iact:property name="dataType"/>
    <iact:actionData xml:id="d45">
      <inkml:trace xmlns:inkml="http://www.w3.org/2003/InkML" xml:id="stk45" contextRef="#ctx0" brushRef="#br0">23211 4321 4 0,'0'0'24'1,"0"0"-15"0,0 0-2 12,0 0-6-6,0 0 11-6,-2 0 2 13,-9 0-5-13,2 0 5 14,0 0-12-14,3 0 3 14,3 0-4-14,3 0 9 13,-2 0-8-13,2 0 7 14,-2 0-4-14,-3 0-1 13,-2 0 7-7,-3-2-10-6,-7-4 6 14,-2 0-2-14,-9-2-5 13,-4-2 1-13,-9 5-2 14,-3-6 0-14,-5 2 1 14,0 2-2-14,-2-5 2 13,-1 2 2-13,-1-2-1 0,-1 0-1 19,1-2 6-19,-2-3-10 14,-2 1 6-14,-6-2-3 14,-1 3 1-14,-7-2 0 13,-3 2-2-13,-1 0 4 0,-4 2-1 13,0 1 4-13,-4-1-10 13,-6 4 7-13,-5-3-4 14,-6 5 2-8,-3 2 0 8,3-4 0-14,2 1-1 0,2 2 1 13,-3 0 0-13,-1 4 0 14,-6 2 0-14,-6 0-2 13,3 0 1-13,-4 0 1 14,-1 10 0-14,-6 2-6 13,3 2 5-7,-1 0 2-6,1 0-1 14,0 2 5-14,-2-2-8 13,9 2 6-13,6 1-5 14,7 1 2-14,2 0 0 13,2-3 0-13,0 5-1 14,6-5 1-14,2 1 0 0,2-1 1 19,6 4 3-19,-2 0-6 14,6 4 2-14,0 3 0 13,1 3 0-13,7 0-2 14,3 5 0-14,8-2 4 0,4 5-5 13,3-2 5-13,0 2-4 13,4 1-1-13,3-4 2 14,5 4 2-9,-1 0-1-5,0 2 0 14,5 4 0-14,2 2-1 14,2 2 4-14,12 7-6 13,1 3 7-13,7 6-8 14,1 11 4-14,4-3 0 14,0-1 0-14,2-2-1 13,0-10-1-7,0-1 4-6,0-5-3 13,7-2 7-13,8 2-12 14,-2-2 8-14,8 0-4 14,0 2 2-14,6-2-1 13,2-4 1-13,2 3 0 14,3-2-2-14,2-2 4 0,2-3-4 13,1-1 6-8,7-6-8 10,0 0 7-15,5-2-4 13,5 0 1-13,0-2 0 14,7 2 0-14,1-2 2 0,5 3 2 13,-2-1-2-13,1-3-2 13,4 0 2-13,-1-4-3 14,6-4 2-9,2-2-2-5,2-2 1 14,4-4 0-14,2 4 0 14,2-3 1-14,11-2 1 13,4 2 1-13,13-6-6 14,-1 2 5-14,0-3-4 13,-2 0 2-13,-1 2 0 14,1-2-3-8,1-1 6-6,2 1-3 13,-4-6 4-13,1 3-8 0,0-2 6 13,0 0-4 1,-8 4 2-14,-1-3 0 14,0 0 0-14,2-3 1 0,4-2-2 13,1 0 3 1,-8 0-3-14,0 0 5 5,-7 0-7-5,1-2 3 13,-2-3 0-13,-7-2 0 14,-2 1 0 1,-7-2-4-15,-2 0 8 0,-4 1-4 12,-3-6 5-12,-2 3-8 14,-1-2 6-14,-2-5-3 14,-6 0 0-9,1-3 1-5,-5-4-1 14,-8 0 0-14,-3 0 3 13,-3-4-3-13,1 0 7 14,-3-3-2-14,0 2-8 14,-1-1 6-14,-6 0-4 13,-2-2 1-13,-5-1 0 14,-4-3-5-9,-5 1 10-5,0-3-1 0,1-3-1 13,-5 2 1-13,-4 2-1 14,0-3 2-14,0-1 2 13,-4-1-5 2,4-4-2-15,-1 0 3 0,-1-2-8 13,-1 2 10-13,4 2-8 13,-9 3 9-7,2 6-12-6,-3 0 5 13,0 3 1-13,0 2-3 14,-6 0 0-14,-12-4 1 14,-3 3 2-14,1-6 2 13,-4-1 3-13,-3 2 1 14,2-4-4-14,-2-1 2 13,-2 1-3-7,0 1 0-6,-2 0-1 14,-7 3 1-14,1 2-7 13,-1 0 12-13,-3 2-14 14,2 0 13-14,1-1-9 14,-5 2 4-14,3-6 0 13,-4 1 0-13,-1-2-1 14,1-1 0-14,-1 0 2 4,1 1 3-4,-4 2-1 14,2-2-4-14,-4 6 3 14,-1 0-4-14,-3 3-2 13,-5 5 3-13,-4 1-2 14,-4 1-1 0,-4 1 2-14,0 1 4 0,-5 1-5 13,0-1 6-7,1 3-6-6,5 3 4 13,-2 0-2-13,-1 2 1 14,-2 6 0-14,-6-3-3 13,0 2 7-13,4 2-5 14,-1 0 5-14,5 3-8 14,0 2 6-14,1 0-4 13,-3 0 3-7,1 0-2-6,2 0 1 13,2 0 0-13,-1 0-3 14,5 0 6-14,-1 0-2 14,5 0 4-14,-2 0-8 13,4 0 4-13,-2-2-1 14,-3 2 0-14,3 0 0 14,2 0-1-14,-2 0 4 4,8 9-6-4,-2-4 6 14,-1 5-6-14,-1 0 6 13,-5 0-5-13,-1 2 2 14,-4-1 0-14,1 2 0 14,1 0 0-14,5 5-4 13,2-4 8 2,-1 3-5-15,-3 3 4 4,-8 4-6-4,-3 3 2 14,-4-1 1-14,2-2 0 14,5 2 0-14,-1 0-1 13,5-3 1-13,1 4-1 14,3-3 2-14,1 3-2 0,2-1 3 13,-1 3-4 1,1 3 2-8,4 0 0-6,2 0 0 0,6 0-3 12,1 1 0-12,-2-1 6 14,4-2-9-14,1 1 10 14,-1 3-8-14,5-5 6 13,0 0-2-13,2 0 0 14,4 0 0 0,8-4 0-14,4 1 1 5,2 2-1-5,-1 4 3 14,4 3-6-14,-1 3 3 13,3 0-1-13,1-1-2 14,1 2 3-14,1-1-2 13,6-2-4-13,-2 1 5 14,7-4 1-14,-1 2-7 14,0-3 11-9,2-4-8-5,0 0 6 14,0-5-6-14,0 4 3 13,2 1 1-13,11 4-1 0,7 2 2 13,0 4 2 2,2 0-1-15,3-2-4 0,2 0 5 12,2-4-6-12,2 1 0 14,4-6 3-9,1 2-1-5,5-1 1 14,1-6-1-14,0 0 4 14,3-5-3-14,1 0 6 13,6-1-8-13,-1 0 4 14,5 0-3-14,-1 0 2 14,5 0-1-14,2 0 0 13,2 4 0-7,-2-2-1-6,5 3 2 13,0-6-1-13,0 4 4 14,11-3-8-14,1-1 3 14,5 0 1-14,4-3 0 13,1 0 0-13,-5-2-6 14,0-2 12 0,-4 1-7-14,5-2 7 5,0 0-10-5,3 2 8 0,-3-3-4 13,0-2 0 1,-4 4 2-14,5-3-2 0,6 7 1 13,3-3-2-13,5 3 2 14,-2-4-2-14,1 4 1 13,-3-4-2-13,-5-2 0 14,-2 2 2-9,-6-4-2-5,-3-2 2 14,-5-2-2-14,1 0 6 14,-1 0-1-14,-2 0 3 13,3-4-7-13,1-3 4 14,-2-2-3-14,-7 1 0 13,-3 0 2-13,-5 1-2 14,0 2 0-8,-4-2-4-6,4 0 8 13,-2 0-8-13,5-6 5 14,-1 3-3-14,-2-4 1 14,1-2 1-14,-1-1 0 13,0 2 0-13,-2-2-5 14,-1 2 10-14,-2 1-8 0,0-1 9 19,-4 4-12-19,-2 1 9 0,-3-1-5 13,-6 6 2-13,-4-1 0 13,-7 1 0-13,-6 2 2 14,-5-1-5-14,-3-1 6 13,-1 3-5-13,-3-1 8 14,0-1-8-14,0-1 4 14,-2 1-2-9,0-1 2-5,0-2-2 14,0-2 8-14,-3-3-8 13,1 1 6-13,3-3 0 14,-4-2-6-14,-2-3 2 14,3 0-2-14,-3-1 0 13,-2 1 1-13,-1 0-1 14,4 3 0-9,-5-2-1-5,0 4 3 14,0-2-4-14,0 2 1 14,0 5-2-14,0 2-5 13,0 3-13-13,-17 2-29 0,-3-3-79 13</inkml:trace>
    </iact:actionData>
  </iact:action>
  <iact:action type="add" startTime="438566">
    <iact:property name="dataType"/>
    <iact:actionData xml:id="d46">
      <inkml:trace xmlns:inkml="http://www.w3.org/2003/InkML" xml:id="stk46" contextRef="#ctx0" brushRef="#br0">5378 10948 9 0,'0'0'10'1,"0"-2"2"13,0 0 8-13,-2 2-4 14,-1 0 11-14,3 0-15 13,-2 0 2-7,2 0-9-6,0 0-4 13,0 0-2-13,0-1 2 14,2 1-3-14,23-3 4 14,10 2-4-14,8-2 3 13,6-1-1-13,4 2 0 14,6-2 1-14,1 3-1 14,6-3 0-9,11 0-2-5,5-3 4 14,2-1-4-14,1 5 2 13,-2-4-1-13,-6 3 1 14,-3 4 0-14,2 0 0 14,2 0 0-14,3 0-2 13,7 0 5-13,7 0-2 14,5 2 2-9,14 2-4-5,10 1 4 14,10-5-5-14,7 0 4 0,6 0-2 13,0-11 0 1,9-6 0-14,0-8-4 0,-7 3 10 13,-5 3-11-13,-6 0 10 14,-4 7-9 0,1-1 8-14,2 4-6 5,4 1 2-5,2 2 0 13,-1 3-2-13,3 0 4 14,-2 1-5-14,0 0 9 14,-3 0-11-14,-11 0 7 13,-4 0-4-13,-4 2 2 14,-12-1 0 0,-9 1 0-14,-3 0 0 5,-6 0-3-5,-2 0 6 14,-1 0-6-14,-3 3 5 13,-8 3-4-13,-15-1-2 14,-10 2 3-14,-13 0-7 13,-10 2 7-13,-6 0 1 14,-8-4 0-14,-6-1-4 14,-7-2 9-9,0 0-10-5,-2 0 10 14,0-2-5-14,0 0 5 0,0 0 8 13,-19 0-2-13,-10 0-9 13,-9 0-4-13,-13 4 1 14,-6-2-2-14,-7 3-8 13,-12 0 8-13,-4 2-11 14,-5 0 6-8,-2-1 6-6,0 2 2 13,-4-2 3-13,-5-2 0 14,-2 2 9-14,-4-2-11 13,-1 4 6-13,-5-2-5 14,2 5 1-14,-6-2-3 14,1 3 2-14,2-2-2 13,-3 0-6-7,3-1 5-6,-5-5-3 13,0-4 3-13,3 0-6 14,4 0 6-14,5 0-9 14,-3 0 10-14,0-4-3 13,0 0 3-13,-2 1 0 14,5-1 0-14,-1 3 1 14,5 1 0-14,5-3 0 4,3 1 2-4,6-2-3 14,6-2 0-14,4 2 0 13,7-4 0-13,-2 3 0 14,5-4 3-14,1 4-2 14,0-4 4-14,8 3 1 13,-1 0-12-13,5 3 3 14,5 0 0-9,-1 3-3-5,9 0 5 14,-4 0 1-14,1 0 0 14,1 0 1-14,-5 0 1 13,1 3 0-13,-1 4 1 14,7 3-1-14,0-2-1 14,5-1 0-14,4 0-1 13,7-3 0-7,3 0-1-6,6 0 6 13,7-2-8-13,2-2 9 14,-1 2-9-14,5-2 5 0,0 0-2 13,0 0 1 1,0 0 3-14,0 0-4 0,0 0 1 13,0 0-2-13,0 0-6 13,0 0 3-7,11 0 0-6,2 8 3 14,4-1 2-14,7 1-1 13,-3 0 0-13,4-3 0 14,4 4-4-14,2-4 8 14,7-1-7-14,5-2 6 13,3 3-6-13,4-3 5 14,1 1-3-9,4 1 1-5,7 0 0 14,17 0-1-14,8-1 3 14,13-3-1-14,5 0 1 13,2 0-4-13,7 0 6 14,8 0-8-14,7-4 7 13,10-5-4-13,1 0 1 14,3 0 0-8,2 4-4-6,2-2 8 13,5 3-3-13,8 2 6 14,8 1-9-14,7-3 3 0,5 0-2 12,4-1 1-12,2-1-3 14,2 0 3-14,-3-2 0 14,-6-2 0-14,1-4 0 13,3 2 5-7,-5-2-3-6,2 0-4 14,-3 0 4-14,-8 5-4 13,-4-3 2-13,-7 5 0 14,-9 1-2-14,-6 2 4 13,-11 0-7-13,-10 2 10 14,-8-7-10-14,-6 4 5 14,-8-7 0-9,-11 0 0-5,-16-2 4 14,-18 2-2-14,-19 2-2 13,-15 6 8-13,-13 1-4 14,-3 3 4-14,-5 0-8 14,0 0 9-14,0 0-8 0,0 0-2 12,0 0-2 3,0 0-4-10,0 0 2-5,0 0 3 0,0 0-2 13,0 0 8-13,0 0 1 14,0 0-3-14,0 0 10 13,0 0-3-13,0 0 9 14,0 0-6-14,0 0-4 14,0 0 2-14,0 0-8 13,0 0-2-7,0 0-1-6,0 0 0 13,0 0-11-13,0 0 2 14,0 0-6-14,0 0-3 14,0 0-12-14,0 0-53 13</inkml:trace>
    </iact:actionData>
  </iact:action>
  <iact:action type="add" startTime="451266">
    <iact:property name="dataType"/>
    <iact:actionData xml:id="d47">
      <inkml:trace xmlns:inkml="http://www.w3.org/2003/InkML" xml:id="stk47" contextRef="#ctx0" brushRef="#br0">22893 11044 33 0,'6'0'15'1,"3"0"-2"0,-5-12-11 12,6-2 11-12,-6 7-12 14,-4 4 3-14,0-1-3 13,0 1 5-13,0-4-6 14,-11 2-6-14,-14-3-5 14,-3 3-2-9,-9 1 12-5,-3 3 1 14,1-3 5-14,-2 1-4 13,5-1 11-13,1-1-11 14,-5-4 0-14,-1 2-1 14,-5-4 0-14,-1 1-1 13,-5-2 5-13,-1 3-5 14,2-3 5-8,-6 4-7-6,3-1 3 13,-8 5 0-13,-10 4-1 14,-6 0-3-14,-9 0-1 13,-4 0 5-13,-6 8 0 14,-5-2 3-14,0-2-1 0,-4-1 3 13,4-3-2-13,9 0 0 20,1 1 7-20,3-1-1 13,6 2-5-13,6-2 6 14,5 0-9-14,7 0 3 0,7 0-1 13,12 0-4-13,5 0 5 13,10 0-4-13,7 0 2 14,11 0-1-14,4 0-1 14,7 0 1-9,2 0-5-5,0 0 0 14,0 0-3-14,0 0-13 13,6 0 15-13,15 2 5 14,3 7 2-14,12-4 1 14,-3 3-2-14,7 2 4 13,2 0-4-13,5 2 2 14,5 1 2-9,6-3-5-5,6-1 0 14,6 1 0-14,8 1 0 14,1-4 0-14,5 0 0 0,11-1 3 12,5-5-9-12,9 4 12 14,3-3-10-14,-1-2 8 14,1 0-8-14,4 0 5 20,-2 0-1-20,-1 0 3 0,-4 0-2 12,-5-2 4-12,-3 0-3 14,-3 2 3-14,0 0-2 14,-6 0-6-14,-5 0 5 13,-7 0-4-13,-9 0 0 14,-2 0 1-14,-4 0 0 13,-7 0 1-7,-7 0-2-6,-8 0 5 14,-5 0-4-14,-14 0 7 13,-6 0-11-13,-7 0 6 14,-6 0-1-14,-3 0 2 13,-2 0 0-13,0 0 7 14,0 0-6-14,0 0 16 0,-10 0-17 19,-13 0-2-19,-18-3-10 14,-5-4-1-14,-14 2-3 13,-5 0 7-13,-5 1-5 14,1 0 10-14,4-3 0 0,1 4 4 13,0-4 12-13,-9 6-13 13,1 1 7-13,-9 0-7 20,-2 0 0-20,-5 4-1 0,-3 11 0 13,-6 6 0-13,-3-1 4 14,-2 2-5-14,1-3 5 13,1 2-6-13,6-1 6 14,5-4-4-14,2-4 3 14,10-4 3-14,9-4-1 13,15-4-5-7,12 0 8-6,9 0-8 13,12 0 20-13,3 0-10 14,9-9-3-14,1 4-6 14,2 1 3-14,2 0-4 0,3 0-3 12,-1 4 3-12,1 0-6 14,-2 0 4-14,2 0-6 20,0 0-5-20,0 0-17 0,0 0-4 13,0 16-3-13,0 2 8 13</inkml:trace>
    </iact:actionData>
  </iact:action>
  <iact:action type="add" startTime="463024">
    <iact:property name="dataType"/>
    <iact:actionData xml:id="d48">
      <inkml:trace xmlns:inkml="http://www.w3.org/2003/InkML" xml:id="stk48" contextRef="#ctx0" brushRef="#br0">4023 15973 14 0,'2'0'21'1,"-1"0"2"13,14-2-20-13,9 2-3 14,17-3 0-14,17-6 2 13,17 0-2-13,10-5 4 14,8-2-4-8,7-5 1-6,4 1-2 13,4 0 2-13,4 0 1 14,0 0 2-14,6 0-8 14,9 0 7-14,8-1-5 13,10 1 4-13,1 1-4 14,-7 0 2-14,-2 6-2 13,-13 5 0-7,-5 6 4-6,-17 2-3 14,-8 0 4-14,-10 0-4 13,-9 0 2-13,-9 14-1 14,-10 7 0-14,-5-2 2 13,-5 3 1-13,-7-5-2 14,-4-4 3-14,-9 1-2 14,-6-9-2-9,-3-3 4-5,-11-2-4 14,-3 0 1-14,-3 0 10 0,0 0 8 12,0 0 1-12,0 0 14 14,-16-11-18-14,-11-7-16 14,-8-4-5-14,-7 0 1 13,-6 3-5-13,-7 7 4 14,-6-2 5-8,-5 5-5-6,-5 5 4 13,-8 4-3-13,-3 0 0 14,-2 0 5-14,-8 0-3 13,-9 0 3-13,0 0-1 14,-2 0 1-14,-5 0-1 14,-3 10 0-14,-4 2 0 13,-6 2-1-7,1 4 5-6,4-1-6 13,4 2 5-13,2-1-3 14,2 0 1-14,0 2 4 14,4 0-4-14,4 0-1 13,-1 2 0-13,5 3 2 14,3-8-9-14,5 5 8 0,9-8-2 13,3 0 1-8,9-7 0-5,5-1 0 14,8-6 4-14,4 0-1 13,8 0-2 2,9 0 4-15,13 0-3 0,8 0 7 13,11 0-9-13,1 0-3 13,0 0-8-13,1 0 2 14,27-5 2-9,9 2 5-5,7 1 1 14,10 2-3-14,2 0 0 14,4 0 8-14,5 0-9 13,7 0 5-13,4 0-1 14,8 5 1-14,5 4 0 13,5-4 0-13,1 0 0 14,3-2-2-8,3 2 5-6,1-5-2 13,5 0 4-13,0 0-7 0,5 0 2 13,7 0 0 2,5 0 0-15,10 0 1 13,-1 0-2-13,1-5 3 14,0-8-8-14,-3-6 12 0,-1 2-12 12,-10-10 7-6,-8 6-1-6,-14-4 0 14,-11 9 2-14,-12 2-2 13,-10 4 1-13,-14 8-2 14,-11 2 4-14,-11 0-4 13,-11 0 2-13,-11 0-2 14,-6 0-3-14,-1 0 4 14,0 0 2-9,-8 9 5-5,-24 5-2 14,-16 5 2-14,-8 1-9 14,-9 2 4-14,-1-8-4 13,-1-1 4-13,0-6-2 14,2-5 0-14,3-2 0 13,1 0-2-13,3-9 4 14,1-5-4-14,6-4-3 5,-1-3-5 9,4 1-61-14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20T04:44:24.7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199">
    <iact:property name="dataType"/>
    <iact:actionData xml:id="d0">
      <inkml:trace xmlns:inkml="http://www.w3.org/2003/InkML" xml:id="stk0" contextRef="#ctx0" brushRef="#br0">12007 3681 41 0,'0'-1'91'1,"0"1"-54"13,0 0-27-13,0 0-10 14,0 0-1-14,0 0-8 13,0 0 6-13,0 0-8 14,0 0 6-14,0 0-22 14,3 0-7-14,-1-7-25 13</inkml:trace>
    </iact:actionData>
  </iact:action>
  <iact:action type="add" startTime="4432">
    <iact:property name="dataType"/>
    <iact:actionData xml:id="d1">
      <inkml:trace xmlns:inkml="http://www.w3.org/2003/InkML" xml:id="stk1" contextRef="#ctx0" brushRef="#br0">11206 3670 19 0,'-88'0'37'1,"6"0"-24"13,-3 0-1-13,-4 0 0 14,-9 7-12-14,-4 5 2 13,-4 0-4-13,0-1 2 14,-8-2-1-8,-2-3-1-6,-5-6 2 13,3 0 3 2,5 0 4-15,1-7 1 0,-2-14-2 12,3-2 6-12,-3-3-8 14,1 5 6-14,1 4-7 14,-1-3 4-14,1 8-6 13,9-1 0-7,3-1 3-6,4 4-4 13,-4 1-3-13,-1 4 2 14,1 3-1-14,-4 2 4 14,5 0-4-14,-1 0 1 13,0 0-1-13,4 2-4 14,1 8 4-14,2 2 2 0,9 0-2 19,4-4-2-19,1-2 8 14,6-2-1-14,4-4 0 0,7 0 1 12,10 0-1-12,10 0 5 14,11 0 0-14,7 0-4 14,10 0-2-14,7 0 1 13,7 0 0-13,0 0-3 14,0 0 0-9,0 0-18-5,4 0 3 14,15 11-3-14,5 9 17 14,3 1-2-14,11-4-2 13,2 3 5-13,4-5 0 14,6-2 7-14,3-3-4 14,1-2-1-14,4-7 0 13,4 2 2-7,7-3-2-6,6 1 1 13,8-1 0-13,11 3-1 14,7-3 1-14,5 0-1 14,6 0-4-14,5 0 3 13,7 0-2-13,0 0-2 14,1-4 1-14,6-4 1 0,4-5-1 19,2-1-1-19,2-4 6 14,1 1 1-14,-4 0-2 0,5 1-2 12,-3 6 0-12,-2 2 0 14,-5 6 0-14,-2 0 0 14,-4 2-1-14,-2 0 1 13,-3 0-3-13,1 0 6 20,1 2-4-20,-1 6 3 0,-3 0-3 13,-3 0 1-13,0 0-2 14,1 2 2-14,-7-1-1 13,-4-4-2-13,-8 1 6 14,-9 2-3-14,-6 1 3 13,-4 0-5-13,-9 4 2 14,-2-2-1-8,-7 4-1-6,-7-1 2 13,-8 0-1-13,-9 0 2 14,-9-5-3-14,-5 1 3 13,-7 1-2-13,-6-5 0 0,-2-3 1 13,-4-1 0-13,-3 1-1 14,0-3 0-14,0 2 2 13,0 0 2-7,0-2-2-6,0 0 15 14,-9 0-14-14,2 0 12 13,-5 0-5-13,-5-9-9 14,-8 0 0-14,0-2-4 13,-6 1 1-13,-2 5 3 14,-3-1-3-14,-4-2 6 20,-5 1-6-20,-5 4 3 0,-4-1 0 13,-4 1 0-13,-7 2-1 13,-3-2 0-13,-9 3 2 14,-5 0-6-14,-8 0 10 14,-3 0-6-14,-5 0 3 13,4 7-4-13,-1 0 2 0,1 3-1 19,-7-2 0-19,-3 5-2 14,2-4-3-14,-1 0-1 14,7 0 6-14,0 0 2 13,0-3-4-13,1 0 1 0,-4-6 2 13,-1 0 0-13,0 0 0 14,0 0 0-14,-3 0 0 20,1 0-2-20,4 0 4 13,1 0-2-13,3-4 4 0,1 2-6 13,-1 0 2-13,1 2 0 14,-5-3 0-14,8 3 1 13,6 0-2-13,5 0 3 14,8 0-3-14,0 0 6 20,-1 0-10-20,-1 0 7 0,1 0-4 13,1 0 2-13,3 0 0 13,5 0 0-13,3 0-1 14,6 3-2-14,4-1 6 14,0-2-6-14,8 0 6 13,-2 0-6-13,4 0 4 0,4-2-1 19,-3-8 2-19,6 2 0 14,4-2 7-14,4 0-6 14,6 2 9-14,3 1-9 0,2 6 3 12,6-3-6-12,1 4 0 14,0 0-5-14,3 0 1 14,4-3-1-14,-2 3 0 13,2 0 2-7,0 0 6-6,0 0-10 13,0 0 9-13,0 0-4 14,0 0 0-14,0 0-1 14,0 0 1-14,0 0 2 13,0 0-2-13,0 0 6 14,0 0-10-14,0 0 4 13,0 3 0-7,8 15-8-6,1 7-3 14,1 0-45-14</inkml:trace>
    </iact:actionData>
  </iact:action>
  <iact:action type="add" startTime="6651">
    <iact:property name="dataType"/>
    <iact:actionData xml:id="d2">
      <inkml:trace xmlns:inkml="http://www.w3.org/2003/InkML" xml:id="stk2" contextRef="#ctx0" brushRef="#br0">6303 2958 3 0,'0'-23'13'1,"0"5"9"13,2-1-10-13,5 2 4 14,0 1-16-14,2 0 2 13,-2 4-2-7,4 5 0-6,-5 0-1 14,-1 5 2-14,-5 2-6 13,0 0 3-13,0 0 2 14,6 0-5-14,3 18 5 14,7 16 1-14,-1 16 3 13,-1 12 4-13,-6 10-7 14,-3 7 4-9,-5 2-4-5,2 0 2 14,-2 0 1-14,0-9-6 14,0-10 2-14,0-8 0 13,0-16 2-13,0-10 0 14,0-6-4-14,0-6 4 14,2-2-5-14,4-3 4 13,-2-6-2-7,-4-3-4-6,2-2 1 0,0 0-2 12,0 0 6-12,1-14 0 14,1-27 14-14,2-15-14 14,4-13 2 0,-1-1-2-14,-1 4 3 0,0-2 1 13,-4 3-1-13,0-1 5 13,-2 3 3-7,-2 10-11-6,0 6 12 14,0 14-10-14,0 11 5 13,0 11-4-13,0 8-6 14,0 3 0-14,0 0-4 13,0 0-9-13,0 0 8 0,0 11-9 13,0 16 8 2,0 11 7-10,0 6 4-5,-4 2 2 14,-6-2-2-14,2-4-4 13,-2-4 1-13,3-8 1 14,-1-6-5-14,4-8-6 14,0-7-2-14,1-7-12 13,3 0 6-13</inkml:trace>
    </iact:actionData>
  </iact:action>
  <iact:action type="add" startTime="7485">
    <iact:property name="dataType"/>
    <iact:actionData xml:id="d3">
      <inkml:trace xmlns:inkml="http://www.w3.org/2003/InkML" xml:id="stk3" contextRef="#ctx0" brushRef="#br0">7277 2680 1 0,'96'0'2'1,"-3"0"4"13,8 0-2-7,10-7 9-6,15-3 3 13,9-5-4-13,6 1-4 14,-1 1-8-14,-1 1 1 14,-2-2 3-14,-2 2-2 13,4-7 0-13,6 3 3 14,3 0-2-14,1-2 1 13,-1 6-2-7,-3 0-1-6,1 1 1 14,3 4 2-14,-3 2-4 13,-6 5 2-13,-2 0-4 14,-4 0 0-14,-2 0 0 13,8 5 1-13,0-3 1 0,7-2 0 13,3 0 2 2,-3 0-3-10,-2 0 2-5,-5-10 0 0,-8-4 3 13,-11 4-5-13,-13 0 2 13,-8 4 0-13,-7 3-1 14,-5 3 1-14,-3 0 2 14,-3 0-1 0,1 0-1-14,1 3 3 14,0 8-6-14,0 4 2 4,-9 2 0-4,-7-2-3 14,-8-1 3-14,-14-2-1 14,-8 0 3-14,-7-2-4 13,-8 2 2-13,-6-3-1 14,-3-1-5-14,0-3 5 14,-2 4 1-14,3-1-2 13,0-2 2-7,-1 2 0-6,-1-2 2 13,0 2 1-13,-2-4-2 14,-2 0 4-14,0-2-5 0,0 0 0 13,0 1 3-13,0 0-2 13,-3 1-1-13,6-1 0 14,-1 4 1-14,-3-2-3 14,6 2 4-9,-5-3-4-5,-4-2 3 14,2-1-2-14,-4-1 1 13,-3 0 0-13,3 3 0 14,-3-3 0-14,0 0 1 14,0 0 1-14,2 0-4 13,2 0 3-13,3 1-5 14,5 2 3-9,-4-2 1-5,1 4-1 14,-4-1 1-14,6-1 0 14,-4-3 1-14,-3 2-3 13,0-2 4-13,0 5-3 14,2-3 3-14,-2 0-4 13,0-1 2-13,1 1 0 0,-4-2 0 20,4 5 0-20,-3-5-1 13,-2 2 3-13,5 2-3 0,0-4 5 13,1 1-4-13,1 2 2 13,-1-1-4-13,-2 2 2 14,4 0 0-14,-1 0-2 14,-3 2-1-14,2 0 0 13,-1 4 0-7,2 2 0-6,0 4 1 14,-1 7 2-14,3 4 0 13,0 5 0-13,0 6 1 14,-3 0 4-14,-1 5-4 13,-2-1 3-13,-3-3-4 14,0 6 3-14,0 1-4 14,0 0 2-9,0 4 2-5,0 0-3 14,-5 3 0-14,-8-2 1 13,-1 4 1-13,3-1-3 14,0-2 5-14,4-4-6 14,0-5 5-14,5-6-4 0,-2-9 2 12,4-10-1-12,0-6 0 14,0-8 1-9,0-4 0-5,0 0-1 14,0 0 14-14,0 0-8 14,0 0 10-14,0 0-7 13,0 0 5-13,0 0-4 14,-2 0-4-14,2 0-3 14,0 0-3-14,-5 0 7 13,0-1-5-7,-2-6-2-6,1 2 3 13,-3-2-4-13,0 1 2 14,-5 2 2-14,2-4-3 14,-4 2 2-14,-2 2-6 13,-4 3 8-13,-5 1-9 14,-6-2 4-14,-5 2 1 13,-5 0-5-7,-5 0 5-6,-2 2 0 14,-4 8 0-14,-1 2 0 13,-8-2 0-13,-8 6-3 14,-7 0 6-14,-6 0-6 0,-1-5 6 13,2 0-7-13,-2-4 4 13,4 0 0-13,-7-1 0 14,-5 2-2-9,-5 1 0-5,-2 0 4 14,3 1-3-14,-3 2 2 14,4-2-2-14,-3-2-4 13,2-2 4-13,-1-3 1 14,5-2-1-14,0-1 0 13,3 0 2-13,-1 0-1 14,-3-8 1-8,-1-6 3-6,6-2-2 13,3 0-4-13,3 2 2 14,3 2 0-14,-2 3-1 13,-3 2-2-13,-2 0 2 14,-2 3 2-14,0 3-4 14,2 1 6-14,2 0-6 13,2-3 4-7,1-2-1-6,-1-4 0 13,2 2 1-13,0-5-3 0,2-1 4 13,2-1-1-13,-1-2 2 14,-7 3-3-14,3-3 1 13,-4 2-4-13,4-2 3 14,7 7-1-14,1 3-1 14,3 0 2-9,-3 1-4-5,1-1 8 14,-1 5-8-14,2 1 8 13,-1 0-8-13,-2 0 4 14,5 0 0-14,-3 0-1 14,-1 0 0-14,3 7 1 13,4-4 0-13,-3 1 1 14,3-4-1-9,5 0 1-5,4 0 3 14,5 0-3-14,4 0 0 14,0-2 0-14,2-9-1 13,2 0 2-13,1-4-4 0,1 3 5 13,6-5-2 2,2 5 3-15,5-2 0 0,3 2-3 12,0 1-2-6,5 4 1 8,0 0 0-14,0 2-2 0,-1 1 1 13,2 1-3-13,-2-2 8 14,-2 3-8-14,3 0 8 13,-3-1-5-13,1 2 2 14,2-1-1-14,1 0 0 13,4-2 0-7,1 2 1-6,1-4 2 14,-2 2-3-14,5-2 4 13,-2-1-6-13,3 4 4 14,-3-6-2-14,1 4 0 13,0-3 1-13,-1-2-1 14,2 1 3-14,-6 0 0 14,6 1-3-9,-1-2 0-5,-3-2-2 14,5 0 1-14,-2-1 1 14,2 0 0-14,4-2 0 13,0 1 0-13,3 2 3 0,-2-2-2 13,6-4-1 1,0-1-1-14,0-8-2 0,0-1-3 13,8 2 6-7,8-6-7-6,-5 4 7 13,0-3-3-13,-2-1 7 14,-2 4-3-14,-1 1 1 13,-6 5 1-13,2 8-2 14,-2 6 1-14,0 3-2 14,0 5 0-14,0 0-1 13,0 0-6-7,0 0 5-6,2 0-15 13,5 0 11-13,2 5-5 14,3 3 10-14,6-1-2 14,-3-2 3-14,3 0-1 13,-1-3 1-13,4 1 0 14,3-1 1-14,3-2 6 14,6 0-7-9,3 0 2-5,4 0 1 14,9 0-3-14,7 0 0 0,9 0 1 12,8-5-1-12,5 0 0 14,5-4-4-14,-3-4 9 14,0 1-7-14,5-4 5 13,4-3-6-13,11 2 4 14,5-6-1-9,6 1 0-5,8-4 0 14,-3 2-3-14,0-3 6 14,3 6-4-14,-1-1 4 13,1 5-6-13,1 1 4 14,1 5-2-14,5-1 1 14,0 2 0-14,-1 1 0 13,0-3 0-7,1 1-5-6,4-1 10 13,2-4-7-13,-5 0 6 14,-7 0-5-14,-2 0 2 14,-5 1-1-14,-1 5 0 13,-2 5 0-13,3 2-1 0,3 3 4 13,2 0-5 1,1 0 5-8,-2 6-6-6,-1 8 1 0,0 2 2 13,-3-1-3-13,1-1 3 13,-4 0-2-13,-10-5 2 14,-6-2-4-14,-7 0 10 13,-2-4-6-13,-1-1 3 14,-5-2-3-14,7 0 0 14,-1 0 3-9,1 0-3-5,9 0 1 14,-2 2-2-14,-1 1 3 14,-11 1-4-14,-7 0 6 13,-5 0-9-13,-7 3 6 14,-2-4-3-14,-3 0 2 13,-4 1 0-13,-8-3-1 14,-10 3 2-8,-6-1-5-6,-7 1 9 13,-5-1-6-13,0 2 2 14,0-1-2-14,4 0 0 13,-3 4-1-13,-5-2 1 14,1 1-2-14,-6-2 1 0,-3-1 1 13,-3-2-5-13,-2-1 10 13,0-1-5-7,0 0 2-6,0 0 0 14,0 0-1-14,5 2 0 13,2 3 0-13,-1-1 0 14,5 2-1-14,-2 0 3 13,-2-2-4-13,-1 0 4 14,-1-4-3-14,-3 2 2 14,-1-1-1-9,2-1 0-5,-3 0 0 14,2 3-2-14,3-1 4 13,0 5-6-13,0 0-2 14,7 5-4-14,0 2-30 14,-1-4-59-14</inkml:trace>
    </iact:actionData>
  </iact:action>
  <iact:action type="add" startTime="39355">
    <iact:property name="dataType"/>
    <iact:actionData xml:id="d4">
      <inkml:trace xmlns:inkml="http://www.w3.org/2003/InkML" xml:id="stk4" contextRef="#ctx0" brushRef="#br0">16625 3868 3 0,'-1'-5'16'15,"-3"-4"-6"-14,2 3 0 14,-1 1-8-14,1 2 14 13,-2 1-12-7,-1 1-1-6,-2 1 0 13,3-3-1-13,2 3 0 14,2 0 0-14,0 0 0 0,0 0-1 13,-2 0 0-13,2 0 2 13,0 0-1-13,0 0-2 14,0 0 3-14,0 0-2 14,0 0-1-9,0 0 1-5,0-3 1 14,0 3 2-14,-4 0-2 14,4 0 3-14,0 0-4 13,0 0 4-13,0 0-3 14,0 0 1-14,0 0-3 13,0 0-7-13,0 0 4 14,0 0-6-8,6 0 3-6,12 0 5 13,13 0 1-13,11 0 0 14,8 0 5-14,8-3-5 13,-2-3 3-13,4-2-2 14,6-1-1-14,-3 2 5 14,-1 1 0-14,-1 2-8 13,1 1 4-7,-6 3-1-6,1 0 0 13,-6 0 0-13,1 0 0 14,-6 0 2-14,-3 0-4 0,-3 0 4 13,-3 0-1-13,4 3 2 13,-1-3-3-13,0 1 1 14,7-1-1-14,2 0 0 14,2 0 2-9,1 0-1-5,1 0 1 14,-4 0 2-14,-2 0-1 13,-1 0-5-13,-3 0 3 14,-2 0-2-14,-1 0 2 14,1 0-2-14,-1 0 1 13,6 4-1-13,0 3 1 14,8-2 0-9,6-3 0-5,5 1 5 14,3-3-7-14,4 2 4 14,-3 0-4-14,-7 4 2 13,-3-1 0-13,-3 1-2 14,-6 0 6-14,0-1-7 0,-6 1 7 13,1 2-8 1,-3-4 7-8,3-1-5-6,1 0 4 0,6-3-2 12,6 0 0 3,11 0 1-15,7 0 1 0,8-3 0 13,-4-6 2-13,-3 1-2 13,-11 4-4-13,-3-1 3 14,-5-2-1-14,-8 1 0 13,-2-1 0-7,-9 6-1-6,-5-1 3 14,-3 0 0-14,-6 2 2 13,-3 0-8-13,-9 0 4 14,-3 0 0-14,-6 0-2 14,-2 0 1-14,0 0 0 13,1 0 1-13,-3 0 0 14,0 0 1-9,0 0 7-5,0 0-5 14,0 0 9-14,0 0-9 14,0 0 3-14,0 0-1 0,0 0-2 12,0 0 7-12,0 0-8 14,-11 0 11-14,-6-2-12 13,-2-6-2-13,-2-1 4 14,1 1-3-8,3 3 0-6,-1 0 0 13,3 1 0-13,-1 0 2 14,1 1-1-14,-4-2 0 13,7 5-1-13,0-2 4 14,3 2-8-14,5 0 6 14,-1 0-4-14,0 0 2 13,5 0 0-7,-2 0-2-6,2 0 0 14,-2 0 0-14,-2 0-12 13,-12 5-8-13,-8 18-37 14</inkml:trace>
    </iact:actionData>
  </iact:action>
  <iact:action type="add" startTime="41343">
    <iact:property name="dataType"/>
    <iact:actionData xml:id="d5">
      <inkml:trace xmlns:inkml="http://www.w3.org/2003/InkML" xml:id="stk5" contextRef="#ctx0" brushRef="#br0">4014 4798 3 0,'-4'-2'22'1,"4"1"-11"13,-3-2-3-13,3 3 8 14,0 0 9-14,0 0-6 13,-2 0 5-13,2 0-16 14,0 0-6-8,0 0-1-6,0 0-2 13,0 0 1-13,0 0 0 14,0 0 2-14,0 0-1 14,-3 0 15-14,-1 0 0 13,-2-4 2-13,-1 0-14 14,5 2 0-14,0 2-2 13,2 0-4-7,0 0-1-6,0-2-10 14,4-3-2-14,32 0 15 13,20-2 3-13,17-6-2 14,9 3-1-14,1 2 1 13,-8 2-3-13,-12 6 0 14,-8 0 1-14,-5 0-2 0,-4 0 1 19,2 0-1-19,-4 0 6 14,3 0-6-14,6 0 8 0,5 0-10 13,12 0 5-13,3 0 0 13,7-9 0-13,0 4 2 14,4-1-2-14,-2 5-2 13,-5 1 1-13,-5 0 2 14,-12 0-1-8,-7 0 0-6,-6 0 0 13,-3 0-1-13,-1 3 1 14,1-3 0-14,2 0 0 14,7 0-1-14,2 0 5 13,5 0-8-13,3 0 9 14,0 0-10-14,-4 0 5 13,-1 6-1-7,-3 0-1-6,-2 0-1 14,-6-2 1-14,3-2-3 13,0-2 5-13,-2 0 0 14,2 0-5-14,-1 0 5 0,0-3-1 12,-3-9 2-12,1 5-2 14,-4 0 1-14,-5 0 0 20,-6 2-3-20,-2 0 6 14,-5 3-6-14,-2 0 4 0,-6 2-2 13,1-2-3-13,-3 2 0 13,1 0-1-13,-3 0 2 14,-1 0 2-14,-1 0-4 13,-5 0 5-13,1 0 0 21,-2 0 3-21,-5 0 0 0,2 0 0 12,-2 0 0-12,0 0 5 14,0 0-2-14,0 0-5 13,0 0 11-13,0 0-6 14,0 0 7-14,-5 0-10 14,-10-2-6-14,-4-5 1 13,-1 4 1-7,0-1-2-6,-2 2 2 13,1 2-1-13,-4-3-1 14,-2 3 3-14,-2 0 0 0,-4 0 0 13,-5 0-1-13,-5 0-1 13,-3 0 3-13,-4 0-2 14,-6 0 0-14,-4 0-2 20,-2-5 2-20,-1 1 2 0,3-1-4 13,2-2 8-13,4 5-8 13,4 0 6-13,-2 0-5 14,1 2 2-14,0 0 0 14,-5 0 0-14,0 0 0 13,0 0-1-13,3 0 2 14,-2 0-1-9,-3 0 3-5,-2 0-6 14,-8 0 3-14,-5 6 0 14,-3 2 0-14,1 2 0 13,8-2 2-13,8-1-2 14,4 2 1-14,8-3 3 0,4-1-6 13,8-4 6 1,4-1-6-8,0 0 2-6,1 0 0 13,4 0 0-13,1 0 3 14,3-4-1-14,-2-6-2 0,1 3 4 13,-2-2-2-13,-2 1-3 13,-5 4 1-13,-2 0-1 14,-10 3-3-14,-9 1 2 20,0 0-1-20,3 3 6 14,3 8-6-14,9-4 8 0,5-2-5 12,6 0 0-12,6-1 0 14,3-2 1-14,4 0-1 14,6 0 0-14,4-2 0 13,2 0-1-13,2 0 2 14,0 0-1-9,0 0 3-5,0 0-6 14,0 0 0-14,0 0-3 14,0 0-2-14,0 2-9 0,9 8 10 12,13 0-1 3,7 4 3-15,6-2 5 0,8-4-4 12,2 0 8-12,3-6-7 21,4-2 3-21,4 0 0 13,6 0-2-13,7 0 4 14,4-2 0-14,10-6-1 0,-5 4 0 12,2 0 3-12,0 2-7 14,4 2 3-14,11 0-1 14,1 0 1-14,-3 0-1 20,-1 0 0-20,-10 4-1 0,-1 0-2 12,-4-4 3-12,-6 2-1 14,1-2 0-14,-5 0 2 14,-5 0-1-14,1 0 1 13,-3 0 0-13,-7 0 0 14,1 0 0-14,-8 1 1 14,-2 2-2-9,-7 1 1-5,-3 0 0 14,-10 0-4-14,-2-1 3 13,-6-1 0-13,-7-2 1 14,-4 1-4-14,-1-1 8 14,-4 0-3-14,0 0 1 0,0 0 3 12,0 0-1-12,0 2 2 14,0 0-6-9,0 0-6-5,0 0 2 14,0-2-10-14,0 0 4 14,0 0-25-14</inkml:trace>
    </iact:actionData>
  </iact:action>
  <iact:action type="add" startTime="43955">
    <iact:property name="dataType"/>
    <iact:actionData xml:id="d6">
      <inkml:trace xmlns:inkml="http://www.w3.org/2003/InkML" xml:id="stk6" contextRef="#ctx0" brushRef="#br0">18702 3771 18 0,'-29'-9'20'15,"-4"-1"-19"-14,-8 1-1 14,-3 8 3-14,-8-3-3 13,-1 1 0-13,-5 2 0 0,-5-3 5 20,-1 4-5-20,-3 0 9 0,2 0-8 12,3 0 3-12,2 0-2 14,4 4-2-14,4-3 1 13,6 3-1-13,8-1 0 14,4-3 3-14,5 0 4 14,5 0-6-14,2 0 3 13,1 0-3-7,4 0 11-6,-1 0-4 13,0 0-4-13,-4 0-4 14,-5 0 0-14,-4 0-2 14,-6 0 6 0,-4 0-3-14,1 5 1 0,0 4 1 13,0 1-3-13,6-1 5 14,3 0-5-9,2-4 0-5,2 2 4 14,2-5-2-14,1 0 7 13,0 0-7-13,-3-2 8 14,0 0-8-14,2 0 2 14,2 0-4-14,2 0 5 13,5 0-5-13,3 0 1 14,2 0-1-9,6 0 1-5,-1 0 0 0,3 3 1 13,1-3-4-13,2 0 2 14,0 0-1-14,0 0-4 13,0 0-3-13,9 0-4 14,13 0 5-14,16 5 3 14,20-1 8-14,18-4-1 13,16 0-1-7,12 0 1-6,6-7-2 13,-6-7-1-13,1 1 0 14,-2 0 0-14,1 2-2 14,6 1 6-14,-1 2-7 13,-7 4 3-13,-2 4-1 14,-10 0-7-14,-3 0-3 13,-5 8-3-7,-4 6 1-6,-4 4 4 14,-3 1 7-14,3-2-3 13,-1-2 9-13,0 0-8 14,6-5 3-14,4-4 0 0,4-2-1 12,2-4 2 3,4 0 0-15,0 0-2 14,4-12 0-14,-4 1 1 4,-2-4-3-4,-1 3 4 14,-7 0-5-14,-4 3 7 14,-5 8-4-14,-3 1 1 13,-8 0-8-13,-11 4-7 14</inkml:trace>
    </iact:actionData>
  </iact:action>
  <iact:action type="add" startTime="44832">
    <iact:property name="dataType"/>
    <iact:actionData xml:id="d7">
      <inkml:trace xmlns:inkml="http://www.w3.org/2003/InkML" xml:id="stk7" contextRef="#ctx0" brushRef="#br0">19995 3834 3 0,'-65'-4'2'1,"-8"2"9"0,-12-1-10 12,-2 3 6-12,-2 0-7 14,-1 0 5-14,6 0-4 13,-6 0 2-13,-1 5-3 14,-3-1 3-14,1 2 4 14,-3-4-7-9,0-1 13-5,5-1-13 14,6 0 14-14,10 0-8 13,15 0 10-13,6 0-6 14,16-1 0-14,9-10 5 14,9 2-9-14,6-1 8 13,3 0-11-13,2 4 5 14,5 2-7-8,0 1 6-6,1 2-4 13,3 1-1-13,-3 0-2 14,3 0 0-14,0 0-3 13,0 0 6-13,0 0-6 14,0 0 0-14,0 0-2 14,0 0-5-14,0 0 6 0,0 0 2 19,0 0 1-19,0 0-1 13,0 0 4-13,0 0 4 0,0 0-4 13,0 0-3-13,0 0 4 14,0 0-1-14,0 0-2 13,0 0 2-13,0 0-2 14,0 0 0-14,0 0 1 14,0 0 0-9,0 0 6-5,0 0-2 14,0 0-5-14,0 0 1 13,0 0 2-13,0 0-3 14,0 0 0-14,0 0 0 14,0 0 3-14,0 0 2 13,0 0-3-13,0 0-2 14,0 0 3-9,0 0-6-5,0 0 3 14,0 0-1-14,0 0 1 14,0 0 0-14,0 0-2 13,0 0 4-13,0 0-2 0,0 0 4 13,0 0-8 1,0 0 3-14,0 0 0 0,0 0-10 20,0 14-15-20,-4 4-23 13</inkml:trace>
    </iact:actionData>
  </iact:action>
  <iact:action type="add" startTime="48482">
    <iact:property name="dataType"/>
    <iact:actionData xml:id="d8">
      <inkml:trace xmlns:inkml="http://www.w3.org/2003/InkML" xml:id="stk8" contextRef="#ctx0" brushRef="#br0">19717 4652 0 0,'-21'-4'9'15,"-6"2"5"-14,-2 1-11 14,1 1 4-14,-8 0-7 13,6 0 8-7,0 0-6-6,5 0 2 13,1 0-3-13,3 1 11 0,6 1-12 13,3 0 1 2,8-2 1-15,2 0 1 0,2 2-3 12,0-2 1-12,0 0-2 14,0 0-9-14,18 0 3 14,18 4 7-9,16-1 8-5,18-3 4 14,12 0-6 0,9 3-4-14,4 1 1 0,-6 4-6 13,-1 2 2-13,-1 4 0 14,-2 2-5-14,2-1 6 13,-4-1-1-13,-3-3 0 14,-2-2-2-8,0-6 6-6,1-1-1 13,5-2 0-13,-1 0 1 14,3 0-3-14,-1-14 0 13,-7 0-1-13,-5-2 3 14,-15 0-6-14,-8 4 8 14,-15 4-4-14,-10 4 1 13,-10 2 3-7,-8 2-1-6,-7 0-3 13,0 0 0-13,0 0 7 0,0 0 2 13,0 0-4-13,-3 0 10 14,-5 0-4-14,-3 0 2 13,-4 0-11-13,1 0-3 14,-2 0 2-14,-1 2-1 14,-4 5 0-9,-1-2-1-5,-3 4 1 14,-6-6 0-14,-7 1-1 13,-6 1 3 2,-10 2-4-15,-10-1-1 0,-11 2 3 13,-5 0-1-13,-6-2 0 13,-3 0-1-13,4-1 2 14,3-2-3-9,6 1 7-5,2 1-2 14,7-5 3-14,5 0-6 14,0 0 2-14,11 0-1 13,1 0 2-13,3-3-1 14,3-3 3-14,4 1-4 13,4-2 5-13,4 3-5 14,9-3 2-14,4 6 2 5,13 1-4-5,6-2 0 13,0 2 0-13,0-2-4 14,0 2-16-14,15 0 7 14,16 0 13 0,17 0 3-14,14 0-3 14,9 0 5-14,7 0-2 0,2 0-1 12,3 0-2-6,-5 0 0-6,-11 0 0 14,-9 0-1-14,-14 2-3 13,-15 4 8-13,-9-2-8 14,-11-2-1-14,-9 2 2 13,0-2-9-13,0 1 3 14,-4 2 4-14,-23 1 5 14,-15 4 0-9,-5 0-7-5,0 3 1 14,2-4-16-14,5-4-12 13</inkml:trace>
    </iact:actionData>
  </iact:action>
  <iact:action type="add" startTime="50493">
    <iact:property name="dataType"/>
    <iact:actionData xml:id="d9">
      <inkml:trace xmlns:inkml="http://www.w3.org/2003/InkML" xml:id="stk9" contextRef="#ctx0" brushRef="#br0">4378 5731 4 0,'0'0'14'15,"0"0"3"-14,0 0 5 14,0 0-10-14,0 0 1 13,0 0-10-7,0 2-2-6,-5 0-1 14,-4 1-7-14,-2 0 5 13,4-3 2-13,2 0 2 14,1 0 0-14,4 0 0 13,0 0 1-13,0 0-2 14,0 0-1-14,0 0 0 14,0 0 0-9,0-3 5-5,0 3 2 14,0 0-5-14,0 0 1 14,0 0-3-14,0-3 0 13,0 1-5-13,4 0 2 14,10 0 0-14,4-3 0 13,4 2 5-13,7-3-2 0,6 0 0 20,8 0 0-20,6-5-2 13,7 1 5-13,5 1-7 0,2-1 8 13,2 0-7 1,-2 2 5-14,0-1-2 0,-3 5 0 13,-5 1 0-13,-2 1 0 14,-1 2 0-14,-6 0-5 13,6 0 10-7,-1 0-10-6,3 0 8 14,2 4-5-14,4-4 3 13,2 0-1-13,-3 0 0 14,4 0 0-14,-3 0-2 13,1 0 4-13,-4 0-4 14,2 0 4-14,-3 0-4 14,-1 0 3-9,3 0-2-5,3 0 1 14,8 1 0-14,5 1-1 0,5-2 2 12,2 0-2 3,2 0 2-15,-5 0-2 14,0 0 4-14,-5-2-6 13,-5-1 2-13,-3 3-1 0,-8 0 0 13,2 0 2-8,-5 0-1-5,0 0 3 14,-1 0-5-14,4 0 7 14,4 0-6-14,-1 0 6 13,0 3-7-13,-2-1 3 14,0 0 0-14,1-2-1 14,1 0-3-14,0 0 3 13,-2 0 0-7,-3 0-5-6,-1 0 8 13,-5 0-4-13,-4 0 2 14,-1 0-1-14,3-2 0 14,2-8 1-14,4-4 0 13,3 0 3-13,0-1-4 14,0 3 3-14,-8 2-4 14,-2 3 0-9,-9 5 1-5,-3 2-4 14,-3 0 4-14,-2 0 1 0,-7 0-3 12,-2 0 2-12,-5 0 2 14,-3 2-4-14,-4 0 7 14,-3 1-8-14,0-1 6 13,-5-2-2-13,0 0 0 14,0 0 0-9,0 0 0-5,0 0 2 14,0 0 1-14,0 0-3 14,0 0 0-14,0 1-14 13,0 1 8-13,0-2-6 14,0 0 8-14,-2 2 2 14,-7 0 1-14,-7 3-3 13,-7 2 6-7,-1-1-4-6,-10 1 4 13,-1-2 0-13,-7 3-2 14,-10-2-3-14,-1 2-3 14,-6 1 3-14,-4-4 0 0,-3 4 3 12,-5-1-3-12,-3-3 6 14,-6 4-3-14,0 1 2 13,-5-3 3-7,-1 8-1-6,-1-3-2 14,-4 3 0-14,-6 1-2 13,-3 1 4-13,6-5-2 14,5-6 7-14,14-2-5 14,7-4 5-14,6 0-8 13,4 0 5-13,-2-10-6 14,-5 0 0-9,1 2 0-5,-1-3-12 14,3 4 12-14,2 0 0 14,6 2 0-14,-2 1 3 13,5 4-3-13,0-3 1 14,-1 3 0-14,2 0 0 13,-2 0 0-13,-2 0 4 14,0 0-4-8,-1-1 7-6,-2-1-5 13,-8 0-3-13,3-1 0 0,-6-1 0 13,1 4 0-13,3-1 0 13,-3-1 0-13,3 0 5 14,-1-2-6-14,2 2 5 14,10-2-5-14,-1 1 2 13,7 1 7-7,7 0-6-6,-2-1 5 14,4 1-1-14,0-3-5 13,-2 3 7-13,2 2-4 14,0-2-6-14,2 1 8 13,3-1-5-13,4 0-1 14,2 0 5-14,-2 2-5 14,0 0 1-9,0 0-4-5,3 0 7 14,4 0-5-14,3 0 4 13,6 0-4-13,2 0 2 14,2 0-1-14,3 0 0 14,-2 0 0-14,7 0 0 0,1 0 1 12,0 0-2 3,0 0-5-15,0 0-3 4,13 0-4 11,5 0 10-15,4 0 6 14,2 0-2-14,-1 0-1 0,-3 0 2 12,-2 0-3-12,-4 0 4 14,-2 2-2-14,-3 2 3 14,-1-3-8-14,-4 3 4 20,-4-1 0-20,0-3-3 0,0 0 1 12,0 2 1-12,0-2 1 14,0 2-3-14,2 0 6 14,2-1-6-14,5 3 2 13,5 1 1-13,1 0-10 14,8 2-14-14</inkml:trace>
    </iact:actionData>
  </iact:action>
  <iact:action type="add" startTime="55355">
    <iact:property name="dataType"/>
    <iact:actionData xml:id="d10">
      <inkml:trace xmlns:inkml="http://www.w3.org/2003/InkML" xml:id="stk10" contextRef="#ctx0" brushRef="#br0">17589 3727 0 0,'-53'11'0'1,"-1"-3"0"13,1-2 1-13,-3-2 5 14,1-1 0-14,-1 0 6 13,1 1-6-13,3-3 0 14,-2 6-2-14,-1-1-8 14,1 2 4-14,-4 4 0 13,0-2 0-7,1 4-2-6,1-4 2 13,4-4 0-13,5-3 8 14,3-3-3-14,0 0 10 14,-1 0-9-14,-3 0 2 13,6 0-4-13,9 0 8 0,6 0 3 13,11 0-10-13,7 0 5 14,7 0-9-9,2 0 8-5,0 0-8 14,0 0 6-14,0 0-7 13,0 0-3-13,0 0-2 14,0-1-4-14,10 1 3 14,3-2 6-14,12 0-1 13,8 1 3-13,11-2 0 14,2-3 1-9,11-2-6-5,-1 0 3 14,9-2-2-14,3-4 2 14,5 1 0-14,2 0-2 13,-4 0 3-13,-5 6-7 14,-8 0 11-14,-6 6-10 14,-6 1 0-14,-1 0 3 13,3 0-2-7,0 0 3-6,6 0 0 13,2 0-2-13,-4 8 1 14,2-4-2-14,-7 2 3 14,0-4-6-14,-2-2 5 13,-1 2-1-13,4-2 3 0,-3 0 0 13,5 0 0-13,1 0-2 13,2 0 6-7,3 0-6-6,2 1 7 14,-2 4-10-14,2-1 8 13,0 4-6-13,4-2 3 14,9-1 0-14,6-1-1 13,8-4 0-13,6 0-1 14,0 0 4-14,3 0-3 14,-5 0 6-9,-3 0-9-5,-2 0 5 14,2 0-2-14,-7 0 1 14,-11 0-1-14,-5 0 0 13,-10 0 2-13,-4 0-4 14,0 4 8-14,1 3-10 13,0-5 9-13,8 1-6 0,5-3 2 19,-1 0 0-19,0 0 0 0,-1 0 1 13,-8-3-2-13,-3 1 3 14,-6 0-3-14,-6 2 3 13,-5 0-4-13,-6 0 2 14,-5 0-1-14,-3 0-1 14,-9 0-2-14,-1 0-1 13,-7 0-1-7,-2 0 4-6,0 0 4 13,0 0-1-13,0 0-1 14,-2 0 3-14,-15 0 1 14,-10 0-4-14,-4 0 0 13,-7 0 2-13,-3 0-4 14,-1 0 5-14,-5 0-3 14,-1 0 2-9,-8 0-4-5,-7 0-1 14,-2 0 3-14,-4 0-1 13,2 0-5-13,2 2 6 0,6-2 0 13,7 0 5-13,4 0-5 14,2 0 4-14,-2 0-2 13,-4 0-2-13,3 0 0 20,1 0 1-20,0 0 1 0,4-4-2 13,-1-3 3-13,-1 2-1 14,-2-1-1-14,-1 2 2 13,3 0-4-13,-4 0 3 14,2 0-3-14,-1 1 1 13,-2 3 0-13,3 0-1 14,1-2 3-8,1 1-2-6,-3 1 4 13,0-2-8-13,-4 2 8 14,-4-2-6-14,-2 2 4 14,-8-5-2-14,-2 5 0 13,-3 0 0-13,-2-1 0 14,1 1 2-14,2 0-2 13,4 0 3-7,0 0-5-6,3 0 2 14,-2 0-2-14,0 1 2 13,3 6 0-13,3-5-1 0,4-2 3 13,6 0 0-13,0 0-1 13,3 0-1-13,3 0 4 14,0 0-4-14,3-4 0 14,3-1 1-9,1 1 3-5,1-1-3 14,0 1-1-14,-4 0 5 13,-2-1-6-13,-5 5 2 14,-5 0-2-14,1 0 2 14,0 0-4-14,-1 0 3 13,4 0 0-13,3 0 4 14,3 0-4-8,4 0 11-6,6 0-10 13,8 0 11-13,7-1-8 14,7-6 8-14,4 2-9 13,4-1 0-13,0 1 2 14,2 2-5-14,0 1 2 14,0-1 1-14,0 3 0 0,0 0-3 19,0 0-2-19,0 0-11 0,0 0-1 12,0 0-15-12,0 0-3 14,4 0 21-14,11 13-4 14,5-2-1-14,2 6-10 13</inkml:trace>
    </iact:actionData>
  </iact:action>
  <iact:action type="add" startTime="67085">
    <iact:property name="dataType"/>
    <iact:actionData xml:id="d11">
      <inkml:trace xmlns:inkml="http://www.w3.org/2003/InkML" xml:id="stk11" contextRef="#ctx0" brushRef="#br0">19446 3756 1 0,'23'-2'3'1,"-4"0"-2"0,-3-1 3 12,-1 1-4-12,-1 1 3 14,1-2 1-14,4 2-4 13,1 1 7-13,2 0-2 14,-4 0-5-14,-5 0 0 14,-1 0-6-14,-7 0 6 13,0 0 0-7,-3 0 0-6,-2 0 2 14,0 0-3-14,0 0 3 13,0 0-1-13,0 0 1 14,0 0 3-14,0 0 10 13,0 0-11-13,-2 0 12 14,-3 0-16-14,0 0 7 0,-7 0-7 19,1 0 0-19,-2 0 0 0,-3 0 0 13,-1 0-4-13,-6 0 7 13,-8 1-4-13,-5-1 2 14,-9 3-2 1,-7-2-2-15,-7 1 1 0,-6-2 3 12,-4 0-1-12,-2 0 0 14,-1 0 1-9,-1 0 0-5,0 0 1 14,-3 0 0-14,-5 0 2 14,1 0-4-14,-2 0 2 13,-3-2-1-13,0 1-1 14,1-6 1-14,-5 6 1 14,-7-2-1-14,-7 2 1 13,-6-3-1-7,4-1-1-6,5 4 4 13,4-3-4-13,1 1 1 14,-6 3-2-14,1-1 0 14,0 1 1-14,3 0-2 13,3 0 4-13,10 0 0 14,8 0 0-14,9 0 3 14,9-3-5-9,7 3 3-5,7 0-2 0,8 0 0 13,7 0-1-13,9-1 0 13,7 1 6-13,5 0 2 14,8 0 5-14,0 0-12 14,0 0-2-14,0-3 0 13,0 3-7-13,14 0-7 14,15 0 15-9,22 0 0-5,23 0 3 14,14 0 9-14,20 0-12 14,1 0 8-14,1 0-7 13,-5-6 0-13,-1 4 1 14,-3-1-2-14,-1-2 0 14,7 5 0-14,8 0 2 13,10 0-2-7,9 0 0-6,7 0 2 13,3 0-4-13,-1 0 2 14,-2 0-1-14,-12 0 1 14,-15 5-3-14,-21 5 2 0,-15 3 2 12,-16 4-3 3,-10-3 2-15,-8 1-2 0,-8-2 0 19,-4-4 2-19,-5 0 0 0,-6-5 2 13,-3-1-2-13,-3-3 0 13,-1 0 4-13,-6 0-2 14,-1 0 5-14,-4 0-6 13,-3 0 10-13,0 0-6 14,0 0 8-14,0 0-1 14,0 0-5-9,0 0-1-5,0 0-6 14,0 0 0-14,0 0 0 14,0 0 0-14,7 0-10 13,2 5 1-13,1 2-1 14,2 7-4-14,-7-2-52 13</inkml:trace>
    </iact:actionData>
  </iact:action>
  <iact:action type="add" startTime="92229">
    <iact:property name="dataType"/>
    <iact:actionData xml:id="d12">
      <inkml:trace xmlns:inkml="http://www.w3.org/2003/InkML" xml:id="stk12" contextRef="#ctx0" brushRef="#br0">17110 6639 3 0,'0'-3'13'1,"0"3"-9"13,0-7 7-13,0 3-6 0,0 0 0 13,0 0-4-8,0 2 6 10,-6-2-7-15,-8 2-5 0,1 0 5 13,2-1 4-13,-3-2-1 13,-1 3 2-13,-1-3-4 14,1 2-1-14,-6-3 3 14,5 1-3-14,1-2 0 13,2-1 2-7,-2 0 0-6,-1-2-4 13,-4-3 3-13,-1 1-4 14,-2 0-1-14,0 3 2 14,-4 0-2-14,-3 5 2 13,0 3-1-13,-1 1-1 14,2 0 1-14,-3 0 6 13,3 0-5-7,5 0 4-6,3 0-4 14,8 1 2-14,5-1 0 13,6 0 0-13,2 2 0 14,0 0 0-14,0 5-9 0,0-1 5 13,0-1-6-13,6 4 5 13,6-3 1-13,3 0 4 20,4-1 2-20,10 0 5 14,12-5-1-14,12 0-3 0,15 0 10 13,5 0-9-13,5 0-2 13,-7 0 1-13,-4-2-6 14,-7-1 3-14,-6 3 0 14,-3 0 0-14,0 0 1 13,5-2-2-7,6 2 2-6,9-1 1 13,16-5 2-13,14-2-3 14,22-6 1-14,17-6-2 14,9-1 3-14,3 1-3 13,-6 1-7-13,-12 3 2 14,-10 1 4-14,-22 5 1 0,-20 5-3 19,-15 2 4-19,-11 3-4 14,-3 0 5-14,1 0-2 13,2 0 0-13,2 3 1 0,6 4-1 13,3 0 2-13,3-3-3 14,3-3 5-14,0 2-6 13,3-2 4-13,0-1-4 20,0 3 2-20,-7 1 0 14,-3 0 2-14,-1-1-1 0,-2-1 2 13,4 3-2-13,2-3 1 13,2 0 0-13,3 0-4 14,1-1 2-14,2-1 0 13,-6 2-3-13,-3 0 3 14,-2 5 3-8,-7-1-1-6,-1 6-1 13,-2 0 3-13,2 2-4 14,2 2 2-14,0-2-4 13,3 2 4-13,1-2-1 14,4-2-1-14,1-2 0 14,8-2 0-14,8-6 0 0,13 1 5 19,7 0-4-19,4-1 0 13,-2 2-1-13,-4-1 0 14,0 4-3-14,-10 0-1 0,-6 0 2 13,-16 1 4-13,-13 4-4 13,-13-2 6-13,-14-2-8 14,-9 0 5-14,-6-6-2 20,-9 2 2-20,-5-4 0 0,-2 2 4 13,0-2 2-13,0 0 4 13,0 0 1-13,0 0 9 14,0 0-13-14,0 0 2 14,-2 0-7-14,-7 0 5 13,2 0-4-13,-2 0 1 14,-4-2 2-9,-7-6-4-5,-3-2 2 14,-1 1-3-14,-5 0 2 14,-3-1 0-14,-11 2-6 13,-5 3 3-13,-12-2-2 14,-11 5-2-14,-7 2 2 0,-4 0 1 13,-6 0 1-13,1 0 2 13,-1-3 0-7,0 1-3 8,6-1 0-14,0-3 4 14,11 0-4-14,2-3 0 0,5 4 0 13,-2-3 2-13,-5 4-6 13,-6-4 7-13,4 4-6 14,1-1 1-14,3 2-1 13,5-1 3-7,-2 2 0 9,1-1 0-15,-3 3 0 0,4 0 0 12,-5-3 0-12,2 3 1 14,-1 0 2-14,-3 0-6 13,0 0 5-13,0 0-3 14,-3 0 1-14,8 0 0 14,-1 0-2-9,7 0 4-5,6 0-2 14,2 0 3-14,11 0-6 14,3 0 4-14,5 0-2 13,0-2 2-13,0 0-1 14,0-4 0-14,-7-1 0 0,-4 0 0 12,-9 0 0-12,-4 4 0 21,-7-1 1-21,-5 1-3 13,-5 1 2-13,-3 0-1 14,0-1 1-14,-4 1-1 0,6 0-2 12,4-1 6-12,3 0-2 14,6 1 5-14,3-2-10 14,7 0 8-14,-2 0-8 20,0 1 5-20,-1 2-2 0,-11-3 0 12,1 4-3-12,-6-2 3 14,-1-3 2-14,1 5-2 14,0-2 6-14,-1 2-10 13,3 0 6-13,-1 0-2 14,-1 0 0-14,-2 0-1 14,-1 4 0-9,3 5 4-5,8-3-2 14,10-3 3-14,11 1-4 13,6-4 5-13,9 0-4 14,1 0 0-14,-3 0 1 0,1 0-1 13,0 0 0-13,-1 0 1 13,0-4 0-13,2 3 0 14,-1-1 3-9,3 0-8 10,0 2 4-15,1 0-2 14,5 0 2-14,4 0-1 0,7 0 0 12,0 0 2-12,6 0 1 14,0 0 0-14,-2 0 0 14,4-3 0-14,0 2-2 13,0 1 0-7,0 0 0-6,0 0-6 13,0 0-7-13,0 0 7 14,4 0-3-14,12 0 8 14,5 0 2-14,16 0 1 13,5 0-1-13,9 4-2 14,5 4 1-14,1-2 0 0,9 0 1 19,3 0 0-19,8-1 1 14,10 0 2-14,4-1-8 13,3-3 4-13,-2 1-2 14,-5-2 2-14,4 2 0 0,17-2 0 12,8 0 0-12,11 0-1 14,8 0 7-14,6-9-11 14,2-1 10-9,1 1-10-5,-10 4 3 14,-11 2 0-14,-12 3-4 13,-6 0 3-13,-3 0 2 14,-7 0 1-14,0 0-5 14,-1 0 4-14,2 7 0 13,1-1-4-13,-1 1 4 14,0 2-7-8,-9-4 3-6,2 2 2 13,0-2-3-13,1-2 4 14,-1-3-2-14,-9 0 1 13,-6 0 0-13,-6 0-2 14,-7 0 5-14,-7 0 0 14,1 0 0-14,-10 0 0 0,6 0 0 19,-2 0 2-19,0 0 1 0,4 0-1 12,-1 0-1-12,-4 0 2 14,-2 0-6 1,-9 4 6-15,-6 0-6 13,-4 0 3-13,-4-2 0 0,-10 1 4 13,-10 0-2-13,0-3 2 14,-3 0-2-9,0 0 8-5,0 0-6 14,0 0 5-14,0 0-2 13,0 0 1-13,0 0 2 14,0 0-4-14,0 0 1 14,0 0-4-14,0 0-6 13,0 0-7-13,2 0-2 0,2 0-20 19,-4 0-66-19</inkml:trace>
    </iact:actionData>
  </iact:action>
  <iact:action type="add" startTime="97555">
    <iact:property name="dataType"/>
    <iact:actionData xml:id="d13">
      <inkml:trace xmlns:inkml="http://www.w3.org/2003/InkML" xml:id="stk13" contextRef="#ctx0" brushRef="#br0">4997 7521 4 0,'-17'0'0'15,"-4"0"5"-14,-4 0-5 0,-4 0 3 19,-4 0-3-19,-2 0 0 0,-3 0 2 13,-3 0 0-13,1 0-2 14,1 0 0-14,-2 0 1 13,3 0 0-13,-2 0 3 14,5 3-2-14,0 1-2 13,6 0 1-13,8-3 4 14,7-1-4-8,5 0 6-6,7 0 4 13,2 0-8-13,0 0 7 14,0 0-8-14,0 0 2 14,0 0-4-14,0 0 0 13,0 0-6-13,0 0 1 14,4 0-1-14,9 0-4 13,6 0 10-7,12 0 0-6,5 3 8 14,13-1-7-14,11-2-2 13,11 0 2-13,14 0 5 14,8 0-5-14,7-6 0 14,4-2-2-14,-4 4 5 0,-3 4-7 12,4 0 3-12,-7 0 0 20,-5 5-1-20,-8 8 0 0,-2-1-1 13,0-5 2-13,7 0 0 14,11-6 0-14,4-1 3 13,6 0-2-13,3 0-1 14,2-1 0-14,-4-7-1 13,0 2-5-13,-4-3 6 14,-3 6-2-8,-7-3 2-6,-4-1-4 13,0 3 8-13,1 0-5 14,1 0 3-14,-5 1-3 14,-1-4 3-14,0 1-2 13,4 1 0-13,2-2 0 14,-1 3-3-14,-8 2-3 13,-10 2 6-7,-13 0-6-6,-10 0 3 14,-13 0-19-14,-11 0 17 13,-2 0-1-13,-8 4 6 14,1 1 0-14,-4-1 0 0,1-1 3 12,1-1-1-12,3 0 10 14,3-2-12-14,-4 0 0 20,1 0 0-20,-7 0-1 14,-2 0 1-14,-7 0 0 0,-2 0 1 13,0 0 4-13,0 0 10 13,0 0-1-13,0 0 15 14,-9 0-29-14,-8-9 6 13,-6-2 3-13,1-1 2 14,-5-2-10-8,-4 5 0-6,0-2 12 13,-7 1-11-13,-7 4-2 14,3-4 3-14,-4 3-6 13,-4 0 5-13,-1 0-4 14,-10 4-3-14,-5 1 0 14,-5 0-1-14,-6 2-5 13,-5 0 5-7,-2 0 6-6,-1 0-3 13,-6 0 4-13,1 0-1 14,0 0 1-14,2 0-1 0,-1 0 0 13,-5 7 0-13,-4 6-1 13,-9 1 2 2,-2 2-4-15,4 2 0 0,2 0 3 13,8 0-9-8,6-6 5-5,4-1-2 14,8-6 5-14,9 0 1 13,7-5 0-13,8 0 3 14,9 0-1-14,-2 0 4 14,5 0-6-14,1-3 5 13,-5-4-5-13,3-4 3 14,-6 6-2-9,-2-2-1-5,-6 5 0 14,-2 2 3-14,-2 0-8 14,2 0 7-14,-1 0-4 13,2 2 2-13,-4 8-2 14,3 0 3-14,2 0-1 14,6-6 1-14,3 0 0 0,5-4 5 19,0 3-6-19,3-3 2 13,1 0 1-13,6 0 3 14,4 0-3-14,6 0 6 14,4 0-1-14,4 0-3 0,8-3 3 12,4 3-3-12,2 0 7 14,0-1-10-14,0 1-4 13,0 0-7-7,0-3 2-6,0 3-8 14,0 0 2-14,10 0 12 13,7 0 1-13,2 0 0 14,5 0 3-14,-1 0 3 13,2 0-5-13,0 7 2 14,-4-2-2-14,4-1-2 14,0 2 1-9,-1-2 0-5,1-1 0 14,4-1 0-14,7 0 0 13,3-2 0-13,13 2 0 14,0-2 0-14,10 0 0 14,7 0 3-14,6 0-2 13,11-13-1-13,13 3 3 0,2 1-4 13,0-5 2-7,2 0-2-6,1 0 5 13,-2-3-8 2,3 5 4-15,-1 0 0 13,-6 2 0-13,-4 3-3 0,-5-2 3 13,-2 4 0-13,1-2-2 14,0 3 4-14,-3 2-4 13,-5-2 2-7,-6 1-1-6,-7 0-4 13,-3-1-1-13,-4 2 6 14,-4 0 0-14,-7 1-1 14,-9 1 3-14,-6 0-2 13,-12 0 0-13,-9 0-2 14,-3 0-7-14,-6 0 5 0,-2 0-5 19,3 0 6-19,-5 0 3 14,2 0 0-14,-2 0 6 0,0 0-5 12,0 0 8-12,0 0-9 14,0 0 10-14,0 0-2 14,0 0 5-14,0 0 0 13,0 0 2-13,0 0 5 14,0 0-5-9,-2 0 5-5,-5 0-20 14,0 0 4-14,1 0-4 14,3 0 0-14,1 0-3 13,0 0-1-13,-1 0-1 14,3 0 1-14,-1 0 4 14,1 0 0-14,0 0 0 13,0 0 4-7,0 0-4-6,0 0 0 13,0 0 0-13,0 0-1 14,0 0-6-14,0 0-2 14,0 0-23-14,-14 12-31 0</inkml:trace>
    </iact:actionData>
  </iact:action>
  <iact:action type="add" startTime="101647">
    <iact:property name="dataType"/>
    <iact:actionData xml:id="d14">
      <inkml:trace xmlns:inkml="http://www.w3.org/2003/InkML" xml:id="stk14" contextRef="#ctx0" brushRef="#br0">10857 7461 7 0,'-2'-4'7'1,"2"0"-4"13,0 4-3-13,0 0 0 14,0 0 9-14,0 0-5 13,0 0 10-7,0 0-2-6,-2 0 3 14,0 0-3-14,0 0-3 13,2 0 0-13,0 0-8 14,0 0 4-14,0 0-1 0,0 0-6 12,0 0 6 3,0 0-6-15,0 0 2 0,0 0 0 19,0 0-4-19,4 0 8 0,18 0-2 13,10 0 2-13,10 0-2 13,11 0 3-13,8 0-6 14,5 0 2-14,3 0-2 14,5 0 1-14,-2-8 0 13,6-2 2-13,-7-2-1 14,1 2 3-9,1 0-2-5,-2 0 3 14,5 3-5-14,1 0 3 14,6 2-3-14,9 0 3 13,3 1-3-13,5 0-2 14,8 0 1-14,1 1 2 14,4 2-1-14,1-1 2 13,-4 0-4-7,-8-2 0-6,-2-2 1 14,1 0 1-14,-3 1 0 13,0 0-4-13,-7-2 8 14,-8 6-6-14,-6 1 6 0,-7 0-8 12,-3 0 5-12,-6 0-2 14,-1 0-1-14,2 8 1 14,0 4 1-9,-2-2-1-5,0-1 1 14,-2 2 0-14,-4-7 0 13,-3 2 2-13,-2-2-4 14,-11 0 3-14,0-1-2 14,-2 4-1-14,-3-3 2 13,5-1-2-13,0 3 6 14,7-3-4-9,1 1 4-5,3 0-8 14,5 0 5-14,3 0-2 14,3 0 1-14,7 0 0 13,5-2-2-13,1 0 0 14,1 0 1-14,0 4 1 14,-8 1 0-14,0-1-7 0,-6 6 6 19,0-4-4-19,0 2 3 13,1-1 1-13,5-3 1 14,4 1-2-14,7-4 4 14,1 0-4-14,-2 1 1 0,-3-4 0 12,-4 1-4-12,1 2 4 14,-5-2-6-14,-3 3 2 13,-6 0 1-7,-3 1 1-6,-6-2 3 14,-3 2 0-14,-1 1 0 13,-5-2 4-13,-3 1-5 14,-2 4 2-14,1-4-2 13,0-2 1-13,-3-3-3 14,-2 0 1-14,-5 0 2 14,1 0-3-9,2 0 1-5,-1-8 2 14,3-2 2-14,-2 2 4 14,0-1-4-14,0 5 0 13,-3 1-2-13,0-1-2 14,1 1 2-14,-4 3 0 13,-2 0 0-13,-3 0-2 0,-3 0 0 20,-1 0 2-20,-1 0-1 13,-3 0 1-13,2 0 0 0,-4 0-1 13,-1 0 4-13,-3 3-6 13,-2-3 1-13,0 1 2 14,0 2-9-14,0-3-2 14,0 2-2-14,0-1 8 13,-7-1 5-7,-5 0 3-6,2 0 7 14,-5 0 0-14,-1 0 3 13,-4 0-12-13,8 0 5 14,-4 0-6-14,1 0 1 13,-3 0-1-13,-4 0 0 14,0 0 4-14,-5 0-4 14,-4 0 5-9,-7-3-3-5,-9-1-4 14,-9 1 0-14,-9 3 2 13,-10 0-1-13,-5 0 0 14,-5 0 0-14,1 0 1 0,1 0 1 13,4 0 1-13,8 0 1 13,9 0-1-13,2-4-3 14,2 0 6-9,2 3-9 10,-4-2 4-15,-3 3-1 0,1 0 0 13,-7 0 2-13,-1 0-2 13,1-1 3-13,-1-4-2 14,-5 5 4-14,-4-1-4 14,-8 1 0-14,-7 0 0 13,-4 0 0-7,2 0 0-6,0 0-3 13,5 0 6-13,3 0-1 14,-1 0 3-14,0 0-6 14,7 0 2-14,4-4 0 13,11-5-1-13,9 4 0 14,7-4-1-14,2 1 3 13,2 4-3-7,1-2 5-6,-4-1-6 14,4 2 4-14,-1-4-1 13,-5-2-1-13,4 1 5 14,-4-2-4-14,-2 1 0 0,-2 4 1 12,3 0 1-12,0 0-2 14,-1 5 1-14,0 2-4 20,2 0 1-20,-4 0 1 0,0 0-3 13,-2 0 0-13,-1 6 3 14,4 0 0-14,-1-4 0 13,3 0 3-13,-3-2-3 14,1 0 2-14,-1 0-1 13,-7 0 0-13,-3 0-1 14,-1 0 0-8,-1 0 0-6,2 0 0 13,3 0 1-13,1 0-2 14,-1 4 2-14,3-1-2 13,-2 3 2-13,2-6-1 14,0 0 0-14,-1 0 0 14,1 0-2-14,4 0 4 13,6 0 5-7,2-6-7-6,6-1 5 13,2 0-4-13,2 2-2 14,2 1 1-14,7 2 0 0,4 1 0 13,11 1 0-13,4 0 1 13,6 0-1-13,4 0 1 14,0 0 0-14,-2 0-2 14,2 0 0-9,0 0 1-5,0 0-1 14,-3 0 0-14,3 0 0 13,0 0 2-13,0 0 0 14,0 0 2-14,0 0-6 14,0 0 4-14,0 0-2 13,0 0 1-13,0 0 0 14,0 0-2-9,0 0-8-5,0 0 1 14,11 0-12-14,11 0 21 14,6 0 0-14,3 0 4 13,4 1-4-13,4 1 0 14,5-2 0-14,8 0 0 0,4 0 2 12,4 0 3-12,4 0 6 21,3 0-8-21,-1 0-3 13,3 2 3-13,1 5-4 14,1 2 2-14,5-1-1 0,0 0 0 13,4-2 0-13,4-2 0 13,6-2 0-13,-3-2 0 14,0 0-3-14,-3 0 1 13,6 0 2-7,1 0 0 9,9 0 0-15,6-8-6 0,2 0 2 12,4 0 8-12,2 2-5 14,-3-1 3-14,0 4-4 13,-8 1-3-13,-6 2 5 14,-2 0-7-14,-6 0-3 14,3 0 7-9,-4 0-4-5,-3 0 0 14,-2 5 1-14,-8 0 5 13,-1 3-7-13,1-1 6 14,-1-2-3-14,0 1 2 14,-6-2-2-14,-6 2 1 0,-12 2 3 12,-5-2-1-12,-11 2-1 21,-5-2 5-21,-12 0-4 13,-5-2 4-13,-7 1-4 0,-2-5 4 13,-1 0-2-13,-2 0 7 13,0 0-5-13,0 0 16 14,0 0-1-14,3 0 5 14,-3 0-5-14,2 0 1 13,-2 0-13-7,0 0 3-6,2 0-6 13,-2 0-1-13,0 0 3 14,0 0-2-14,0 0 3 14,0 0-3-14,0 0 2 13,0 0-4-13,-4 0 0 0,-5 0 0 13,-3-5 0 2,5 1 1-10,1 1 0-5,6 2 9 14,0 1-7-14,0 0-3 13,0-2-15-13,0 0-17 0,15 1-47 13</inkml:trace>
    </iact:actionData>
  </iact:action>
  <iact:action type="add" startTime="105231">
    <iact:property name="dataType"/>
    <iact:actionData xml:id="d15">
      <inkml:trace xmlns:inkml="http://www.w3.org/2003/InkML" xml:id="stk15" contextRef="#ctx0" brushRef="#br0">15694 4671 11 0,'3'-12'7'15,"-1"-1"6"-14,-2-3 4 14,0 6-3-14,0 3 12 0,0 4-12 12,0-3 4 3,0 2-10-15,-8 2 5 0,3 0-10 13,0 2 4-8,1 0-6-5,-1 0 0 14,1 0 1-14,-3 0 0 13,-3 0 0-13,-2 0 1 14,-8-3 0-14,-8 2-3 14,-7 1 3-14,-6-2-3 13,-11-2 2-13,-4 2-2 14,-8 0 0-9,-5-2 0-5,-3 1 1 14,-6 0-1-14,0-2 4 14,-3 2-8-14,-3 1 6 13,4 0-3-13,-1-3 1 14,6 0 0-14,-4-2-1 14,2 2 7-14,-4-1-6 13,-4 2 5-7,-2 4-10-6,-1 0 5 13,-9 0 0-13,-7 0 0 14,-9 0-2-14,-2 6 0 14,0-1 1-14,-1-2 1 13,2-2 1-13,0-1-1 14,10 0 5-14,6 0-6 14,4 0 1-14,7 0 0 4,2 0-2-4,0 0 4 14,3 0-7-14,11 0 12 13,4-5-7-13,11-4 4 14,7 0-8-14,2 0 6 14,0 4-2 0,-3 1 0-14,-2 4-2 0,-6 0 2 13,4 0-2-8,1 0-3-5,-1 0 10 14,3 2-10-14,0 3 8 14,2 2-5-14,4-3 2 13,7 0 0-13,3-3 0 14,2 2 4-14,-1-2-6 13,1-1 5-13,-1 0 0 14,-2 0 0-8,5 0-4-6,2 0 3 13,2 0-1-13,5 0-1 0,0 0 2 13,-5-1-4-13,0-3 4 13,-2 4-4-13,-2 0 5 14,-2 0-6-14,-3 0 3 14,3 0-1 0,2 4 0-14,4 2 1 5,4 2 0-5,1-4 0 14,7 2-2-14,-2-3 4 13,5 2-7-13,1-1 10 14,-1-1-8-14,3 2 5 13,5-3-4-13,2-2 2 14,2 1-2-14,-2-1 2 14,2 3-7-9,-2-1 5-5,-4 5 4 14,3 6-8-14,-2 0 10 13,-4 8-5-13,-3 4 2 14,-2-2-1-14,2 0 0 14,-4-2 0-14,3-4-2 13,-1-2 4-13,4-3-2 0,5-2 3 13,-2 2-6-8,5 1-1 10,2-2 4-15,0 6-7 0,0 0 4 13,2 5 3-13,12 2 0 13,-6 5-1-13,4-1 3 14,-5 2-4-14,-3 2 5 14,2 4-4-14,-1 2 2 13,1 4 0-7,2-2-1-6,-4 2 0 13,7-3-2-13,-2-7 4 14,2-2-4-14,4-2 5 14,-1-4-7-14,1-2 1 13,4-1 1-13,-4-2 1 14,3-3 0-14,4 2-1 14,3-1 4-9,4 4-4-5,7 1 4 14,3 2 0-14,8 1 2 0,6-1-4 12,-3-1 1 3,-4 1-2-15,-3 0 1 0,-5-3-5 13,-1 1 5-13,4 0 1 13,-3-3 3-13,-1-2-2 14,4-2-4-9,3-1 0-5,6-3 2 14,12-5 0-14,13-2 0 14,12-2 5-14,7-2-3 13,3 0 0-13,7 0 1 14,-7 0-5-14,6 0 2 13,-2 0 0-13,-4 0-4 14,2 0 4-8,-10 0-1-6,0-3 0 13,-2 0-3-13,0-3 8 14,4-2-3-14,-3 2 1 14,-2 0-4-14,-1 1 1 13,-7 4 0-13,0 1 1 14,-2 0-1-14,-3 0-2 13,4 0 2-7,-2 1-3-6,5 1 8 14,5-2-8-14,7 0 7 0,8 0-4 12,0 0 2-12,2 0-1 14,-3-3 0-14,-8-1 0 13,3-3-3-13,1 0 6 14,1 1-2-14,-2-1 3 14,-9 6-8-9,-7 1 4-5,-5 0-1 14,-1 0 2-14,-1 0-1 13,-2 0 0-13,-2 0 2 14,0 0 0-14,-4 0 0 14,-5 0-3-14,-3 0 3 13,-7 4-3-13,-3 0 2 14,-4-4-2-9,-8 1 1-5,-4-1 0 14,-4 0-2-14,-7 0 5 14,4 0 1-14,-6 0-1 13,3 0-3-13,6 0 1 14,6 0-1-14,7-3 0 14,7-7 0-14,6-2-1 13,0-2 1-13,5-1 0 5,-4 2 1-5,-4-1-2 13,0 1 1-13,-2 3 0 14,-4 2 0-14,3 1 0 14,-5 0-3-14,0 4 3 13,0-2-3-13,0 3 6 14,3 0-5-14,-3 0 7 14,3 1-10-9,-1 1 7-5,-1-2-2 14,2 0 0-14,-3 2-2 13,-6-5 2-13,-8 5 0 14,-1-2 0-14,-4-1 2 14,4 0-4-14,4 2 7 13,3-2-8-13,5 3 4 14,-2 0-2-9,-2 0-2-5,-2 0 1 14,2 0 1-14,1-1 2 14,-1-3-1-14,0-1 2 13,-6 2-4-13,-2-2 2 14,-2 0-1-14,-6-2 2 0,5 1-1 12,-1 0 0-12,0-2 1 14,0 3-3-8,-5-2 4-6,-1-2-4 13,-3-3 1-13,-1-7 1 14,-5-3 0-14,-2-6-2 14,-2 0 4-14,-2-5-2 13,0-1 1-13,0-3 2 14,0-5-4-14,-10 0 3 13,-3-4-2-7,-6 5 0-6,-1 4 2 14,1 2 1-14,0 5 3 13,3 6 12-13,1 0-13 14,-1 4-1-14,1 2 0 13,-1 0-8-13,1 1 2 14,-1 2 2-14,-1-2 0 14,-2 2 0-9,4-3 0-5,-3-1 0 14,3 1 0-14,-1 0 2 13,3 2 1-13,-1-2 1 0,-1 4-8 13,-1-2 2-13,-4 2 2 14,2 0-3-14,-4 2 1 13,-3 2 2-13,-1 0 0 14,-3 2-3-8,-5 4 7-6,-4 1-8 13,-2-2 7-13,2 3-6 14,0 0 6-14,2-2-3 13,-1 0 0-13,1 0 0 14,1-2-3-14,1 2 7 14,-4-2-5-14,0 0 5 13,-4 0-7-7,-1 0 3-6,3 2 0 14,1-4 0-14,0 2 1 13,-1 0-2-13,0-2 2 14,-3 3-2-14,1 2 4 13,5 1-6-13,-2 0 6 0,4-1-6 13,-3 1 6-13,-2 2-6 20,-1 0 3-20,-3 0 0 0,-3 0-4 13,-1 0 9 1,-2 0-9-14,8 0 10 0,1 0-10 13,4 0 6-13,-1 0-3 14,-2 0 1-14,2 0 0 13,-4 0-1-13,2 2 2 14,-1 5-4-9,-3-1 9-5,-1-4-10 14,-6 0 6-14,0-2-3 14,-6 0 2-14,2 0-1 13,-3 0 0-13,-7 0 0 14,-1 0-2-14,-7 0 6 14,-8 0-7-14,-4-2 7 13,-4 2-8-7,-5 0 7-6,3 0-3 13,-3 0 0-13,3 0 0 14,-1 0-2-14,3 0 5 0,16 0-3 13,3 0 3 1,15 0-4-14,4-2 3 0,-1-4-4 13,-1-1 4-13,-2 5-3 20,-6-1 1-20,-4 3 0 0,-2 0-1 13,-5 0 2 1,-3 0-5-14,4 0 9 0,-2 0-10 13,-1 0 8-13,3 0-6 13,2 0 3-13,0 0 0 14,4 0-3-14,4 3 6 14,-1 2-3-9,4-1 4-5,0-1-8 14,-4 4 7-14,-4-3-5 14,2 0 4-14,2 0-2 13,2-3 0-13,5 2 0 14,6-3-2-14,3 0 6 13,7 0-4-13,-2 0 7 14,8 0-9-8,4 0 4-6,0 0 0 13,-3 0-2-13,1 0 0 14,-2 0-1-14,-1 0 2 13,5 0-3-13,-2 0 7 0,0 0-9 13,-4 0 5-13,-3 3-2 14,-7 2 1-14,-4-2-1 20,0 2 1-20,-1 2 0 0,2-2-3 13,-1 2 7-13,5 4-8 13,-4 1 8-13,9-1-6 14,1 4 2-14,9-3 0 13,8-4-2-13,9-2 2 14,6-3-3-14,4-1 7 14,2-2-4-9,0 1 2-5,-2-1-3 14,-5 2 3-14,-1 2-4 13,-4 1 3-13,-5 2-2 14,-2 1 1-14,-1-2 0 14,3-1-4-14,1 4 9 13,-4 0-7-13,2 0 5 0,-1 3-5 19,3-3 2-19,1 0 0 0,3 1-1 13,1 3 1-13,-1-2-4 14,4 0 8-14,3-6-7 13,1 0 8-13,0-2-10 14,4 2 9-14,-2-5-6 14,2 0 3-14,0 0-1 13,0 0 0-7,0 0 0-6,0 0-1 13,0 0 3-13,0 0-2 14,0 0 5-14,0 0-9 14,0 0 5-14,0 0-2 13,0 0 1-13,0 0 0 14,0 0-2-14,0 0 3 13,0 2-6-7,0 0-1-6,-3 3 2 14,3 4-25-14,0-1-24 13,0-8-47-13</inkml:trace>
    </iact:actionData>
  </iact:action>
  <iact:action type="add" startTime="118499">
    <iact:property name="dataType"/>
    <iact:actionData xml:id="d16">
      <inkml:trace xmlns:inkml="http://www.w3.org/2003/InkML" xml:id="stk16" contextRef="#ctx0" brushRef="#br0">5318 5750 4 0,'-27'0'1'1,"1"0"7"13,1-9-2-13,-2-6-3 14,10 4 1-14,-2-1-1 13,1-2 10-7,1 2-13-6,-1-1 18 14,0 6-15-14,-2-1-2 13,2 1-1-13,0 6-2 14,-4-1 1-14,-6 2-3 13,0 0-1-13,-5 0 10 14,-3 0-8-14,1 0 7 0,-6 0-4 19,-3 0 0-19,-2 0 0 14,-8 7-1-14,-4 6 1 14,-2-1-1-14,-3 4 5 0,1-4-4 12,2 1 2-12,4-3-3 14,2 1 3-14,6-3-3 13,0-2 1-13,4-4 0 21,0-2 0-21,4 0 2 13,4 0 14-13,-1 0-16 0,6 0 12 13,4-4-3-13,8 0 7 14,3 1-5-14,3-2-5 13,6 1-1-13,2 1-1 14,3 1 6-14,2 2-5 13,0 0 9-7,0-2-14-6,0 2 0 14,0 0-1-14,0 0 1 13,0 0-1-13,0 0-1 14,0 0-1-14,0 0-12 0,7-3 10 12,6 3-10-12,10-2 13 14,10-4 4-14,7-1 2 20,12 0-1-20,4-1-3 14,4-1 0-14,4 4 1 0,1 1-1 12,-1 1 3-12,1 3-4 14,-3 0 5-14,-6 0-8 14,-1 0 3-14,-2 0 1 13,-1 0 0-13,6 0 0 20,10 0-1-20,9 0 2 0,6 0 0 13,6 0 3-13,3 0-8 14,3 0 5-14,3 0-3 13,-4 3 2-13,-5-1 0 14,-10 3-1-14,-8 4-1 14,-11 3-2-14,0-2 8 13,-3 0-8-7,2 0 10-6,6-4-10 13,2-3 7-13,13 0-6 14,-1-3 6-14,6 0-2 14,7 0-1-14,1-12 3 0,8-5-1 12,6-3 0-12,2 1-3 14,0-1 2-14,0 3-2 20,3-1 1-20,-1 3-1 14,-3 0 1-14,-8 5-2 0,-7 5-1 12,1 3 6-12,-1 2-8 14,2 0 6-14,1 2-5 14,-7 9 3-14,-7 4 1 13,-6-4-4-13,-12 3-11 20,-8-2 13-20,-4 1 2 0,-8-3-4 13,-2-3 6-13,-6 2-4 14,0-4 0-14,-5-3 2 13,0-2-5-13,-2 0 5 14,0 0-1-14,-2 0 1 13,-1 0-4-13,-2-5 8 14,-4-6-9-8,-2 2 7-6,-6 2-4 13,-5 3-2-13,-4 0 4 0,0 4 0 13,-3-1-1-13,0 1 1 14,0 0-4-14,0 0 1 13,0 0 3-13,-4 0 0 14,-5-2 0-14,-7-3 10 13,1 3-9-7,-4-1 1 9,-2 1-2-15,-6-1 4 0,-5 1-4 12,-3 0 2-12,-3 0-1 14,-6 2 2-14,-1-1-4 13,-1-1 2-13,-7 0-1 14,-2-5 1-14,-5 4-1 20,-3-4 2-20,-5 3-1 0,-1 0 3 13,-8 4 0-13,-5 0-8 13,-4 0 4-13,-1 0-2 14,-3 0 0-14,1 8 2 14,1-1 4-14,-2-6-3 0,0 3-1 12,3-4 5 3,0 0 1-10,10 5-4-5,-2-5-1 14,2 4-1-14,-1-3 2 14,-1 1-2-14,4 0 0 0,0 0 0 12,9-2 2-12,4 0 2 14,-1 0-2-14,7 0-1 14,3 0 1-14,4-2 2 13,0-5 1-7,0-2-2 8,2 2-3-14,-5 0 2 0,4-1-2 13,-1 5 2-13,-7-2-2 14,1 2 3-14,-5 3-6 13,-6 0 4-13,3 0-1 14,-1 0 0-14,4 0 0 14,7 0 1-9,-1 0 0-5,4 0 8 14,7 0-9-14,0 0 8 13,3 0-6-13,-2-4 1 14,2-1 0-14,-5 0 1 14,-3 3-4-14,-5-3 0 0,-9 5-3 12,-7 0 6-12,-6 0-7 20,-1 0 8-20,0 5-7 14,0 9 3-14,3 3 0 14,3 5-1-14,3 2-1 0,1 3 1 12,10-6 2-12,10-3-2 14,5-6 3-14,7-2-3 14,-3 3 1-14,-5-1 0 13,-5 2-2-7,2-2 2-6,7-6 0 13,9-3 1-13,9-3 0 14,2 0 2-14,7 0-1 14,2 0 1-14,4 0 0 13,3 0-3-13,2 0 4 14,0 0-1-14,0 0 1 13,0 0 6-7,0 0-8-6,0 0 12 14,0 0-14-14,0 0 0 13,0 0 0-13,0 0-2 0,0 0-2 13,0 0 3-13,0 0-2 13,0 0-6-13,0 0 9 14,0 0 0-14,0 0-4 14,0 0 7-9,0 0-6-5,0 0 4 14,0 0-2-14,0 0 0 13,0 0 1-13,0 0-2 14,0 0 4-14,0 0-2 14,0 0 4-14,0 0-8 13,0 0 7-13,0 0-5 14,0 0 3-8,0 0-2-6,0 0 1 13,0 0-1-13,0 0-2 14,0 0 6-14,0 0-11 13,0 0 12-13,0 0-8 14,0 0 4-14,0 0-1 0,0 0 1 13,0 0 0-13,0 0 0 20,0 0 1-20,0 0-2 13,0 0 5-13,0 0-8 14,0 0 7-14,0 0-6 0,0 0 4 13,0 0-1-13,0 0 0 13,0 0 0-13,0 0-3 14,0 0 6-14,0 0-4 14,0 0 6-9,0 0-7-5,0 0 4 14,0 0-2-14,0 0 1 13,0 0-1-13,0 0 0 14,0 0 4-14,0 0-5 14,0 0 5-14,0 0-8 13,0 0 5-13,0 0-4 14,0 0 5-9,0 0-4-5,0 0 2 14,0 0 0-14,0 0-1 14,0 0 5-14,0 0-3 13,0 0 4-13,0 0-10 14,0 0 6-14,0 0-2 0,0 0 0 12,0 0-2-12,0 0 3 21,0 0 0-21,0 0 0 13,0 0 4-13,0 0-6 14,0 0 5-14,0 0-4 0,0 0 2 13,0 0 0-13,0 0-1 13,0 0 1-13,0 0-4 14,0 0 8-14,0 0-8 13,0 0 7-7,0 0-8-6,0 0 4 14,0 0 0-14,0 0-1 13,0 0 1-13,0 0 0 14,0 0 1-14,0 0-1 13,0 0 5-13,0 0-10 14,0 0 8-14,0 0-6 14,0 0 3-9,0 0 0-5,0 0 0 14,0 0-1-14,0 0-2 13,0 0 6-13,0 0-6 0,0 0 6 13,0 0-6-13,0 0 3 14,0 0-2-14,0 0 2 13,0 0-2-13,0 0 2 20,0 0 0-20,0 0-5 0,0 0 10 13,0 0-10-13,0 0 3 14,0 0 1-14,0 0-4 13,0 0 3-13,0 0 2 14,0 0 0-14,0 0-4 14,0 0 8-14,0 0-8 13,0 0 5-7,0 0-2-6,0 0-6 13,0 0 3-13,0 0-1 14,0 0-3-14,0 0 8 14,5 2-8-14,2 1 6 13,-1 1-15-13,4 1 5 14,1 0-20-14,0-3-14 0</inkml:trace>
    </iact:actionData>
  </iact:action>
  <iact:action type="add" startTime="127455">
    <iact:property name="dataType"/>
    <iact:actionData xml:id="d17">
      <inkml:trace xmlns:inkml="http://www.w3.org/2003/InkML" xml:id="stk17" contextRef="#ctx0" brushRef="#br0">18786 2803 29 0,'0'-7'4'1,"-17"-10"11"0,-1 2 1 19,-5 0-1-19,-1 1-7 0,-6-2-2 12,0 3 0-12,-11 4-6 14,-1-1 1-14,-5 3 3 14,-6 0-4-14,-5-2 4 13,0 2-7-13,-2-2 6 14,-4-3-4-14,-4 3 1 13,-10-1 0-7,-9-1 0-6,-4 2 2 14,2 0-3-14,2 4 4 13,6-4-3-13,4 6 6 14,-4-2-11-14,1 3 5 14,-7 2 0-14,0 0 0 13,0 0 1-13,2 0-5 14,6 5 9-9,7 4-8-5,7 3 9 14,9-1-11-14,6 1 10 14,5 2-10-14,0 0 6 13,6-2-1-13,10-1 0 0,0 2-1 13,6-1 0 1,3 0 2-14,-3 4-2 0,-1 5 3 20,0 4-3-20,-7 5 1 0,-1 0 0 12,3 1-1-12,-6-2 1 14,0 4-3-14,4 0 6 13,-2-1-5-13,2-1 7 14,2 0-6-14,5 2 5 14,1-3-8-14,6 0 4 13,7-2 0-7,4 0-4-6,2-3 0 13,4-2 4-13,0-3 0 14,0-2-4-14,0 0 5 14,2 0-4-14,6 2 5 13,-1 1-2-13,-4 3 0 14,6-3 0-14,-5 4-2 0,3 1 5 19,-1-2-3-19,-2 1 5 14,6 2-8-14,-1-1 3 13,1-6 0-13,4 2-2 14,1-2 0-14,6-4 1 14,4 8 1-14,6-3-4 0,5 1 8 12,7 0-8-12,7-3 4 20,1 1-1-20,2-4 2 0,1 1-1 13,0-4 0-13,-1 4 0 14,3-2 0-14,-5-4 4 13,-2 1-4-13,-3 0 3 14,2 0-5-14,1 0 3 14,2 1-2-14,4-1 0 13,5 1 1-7,3-3 0-6,4-1-4 13,3-2 4-13,5-3 0 14,6-4 0-14,0 0 1 14,4 0-2-14,9-2 1 13,-5-5 0-13,-2 2 0 14,-5 5 0-14,-14 0-1 0,-8 0 6 19,-4 0-10-19,-8 8 5 0,-1 1-2 13,-3 4-1-13,2-6 1 13,-2-2 1-13,1-4 0 14,1-1 1-14,4 0 1 13,-2-5 3-13,-1-9-1 14,0 0 3-14,-2-4-5 14,0-3 4-9,3-2-4-5,-1-5-1 14,-2-2 0-14,-5-5 0 13,-4-3 1-13,-5-2-1 14,0 1 10-14,3-4-8 14,-5 3-1-14,-3 2 0 13,-1 2 2-13,-9 5-1 14,-1 2 0-8,-8 3 2-6,-3-5-3 13,-2 1 5-13,0 1-4 14,-2-2 0-14,0 5-1 13,0 1-2-13,0 2 2 14,-8 3 1-14,-6 2-1 14,-1 0 1-14,-1 0 1 0,-2 1-2 19,-2-3 3-19,3 3-1 0,-1 3-4 12,1 0 2-12,5 1-2 14,-5 1 2-14,2 0-1 14,-3-2 0-14,1 1 0 13,-2-3 0-13,0-1 0 14,-3 1 0-14,-5-2 5 14,0 1-8-9,-4 1 3-5,-3-2 0 14,1-1 1-14,-2 5 1 13,-2-3-2-13,1 2 1 14,-4 1 1-14,0 0 0 14,2 0-4-14,-4 2 3 13,0 3-1-13,-1-2 0 0,-1 2 0 19,1 0 0-19,-1 1 1 14,-2-1-1-14,-1 2 1 14,-7 1-2-14,-6 4 2 13,-5 0-3-13,1 0 2 0,-3-2-1 13,2 0 1-13,6 2 0 13,2-1-2-13,6 2 6 14,1-1-5-8,-3 2 3-6,0 0-4 13,1 0 2-13,4-2-1 14,3 2 1-14,5-2 0 14,5-3 0-14,3 2 0 13,3-3-2-13,0 1 4 14,1 0-4-14,3 3 5 13,-2 0-6-7,2 2 3-6,2 0 0 14,0 0-1-14,-5 0-1 13,2 0-2-13,-3 9 8 14,0 2-5-14,2-1 4 13,0 0-6-13,4-4 6 14,2 0-5-14,1-3 4 14,-1 2-4-9,0 2 2-5,-2-7 0 14,1 2 2-14,-1 3-2 13,4-3 0-13,3 1 3 0,3-1-6 13,-3 3 3-13,3-1 0 14,-8 2 0-14,0 2-2 13,-4 1-2-13,2-2 8 14,1-2-5-9,1 6 5-5,4-3-7 14,-3 0 5-14,0 2-4 14,2-4 4-14,0 2-2 13,-2 0 0-13,0 0 0 14,-2-2-2-14,0 4 4 14,-2 2-4-14,3 2 4 13,1 0-5-7,-2 2 1-6,-1-2 1 13,1 2 0-13,5 0 1 14,0-1-3-14,2 1 6 14,1 2-6-14,1 2 6 0,5 4-6 12,-4-2 3-12,3 0-2 14,5-2 2-14,-2 1-1 20,3-4-1-20,3-1-1 14,0 2 0-14,0-2 6 0,0 0-6 12,0 5 4-12,0-6-5 14,0 5 6-14,5-2-2 14,3 3 0-14,1-2 0 13,5 6-4-13,-1-3 8 20,4 2-8-20,4 2 6 0,-1-3-4 13,-2 3 3-13,-1 1-2 14,6-3 1-14,0 0-1 13,5 0-1-13,6 2-2 14,8-3 0-14,5 4 8 14,2-3-8-14,-2 0 4 13,-3-2-2-7,1-2 1-6,-5-2 1 13,0 2 0-13,-4-8 0 14,-5-1-2-14,-2-1 4 14,-3-2-4-14,1-3 3 0,2 2-2 12,5-2 2-12,11-5 0 14,5 0-1-14,16 0 5 20,6 0-5-20,2 0 2 14,2 0-2-14,-9 0 2 13,-7 0-4-13,-10 0 3 0,-11 9-2 13,-1 3-1-13,-7 0-1 13,0 1 2-13,4-1 1 14,-3-1 0-14,5-1 2 14,-2 1-2-9,-2-2 5-5,3 3-8 14,-5-2 5-14,0-1-4 13,0 2 2-13,-5-2 0 14,2-4 0-14,-1 0-2 14,2-3 1-14,9-2 2 13,9 0-2-13,5 0 4 14,12 0-6-9,3-15 3-5,2-5 0 14,-3 0-1-14,-1-2 0 14,-5-2-3-14,-9 0 8 0,-3-2-10 12,-8-2 7-12,-5-1-2 14,-4 4 0-14,-6 3-3 14,-5-1 3-14,-4 1 1 20,0 5 0-20,-3-2-5 13,7 0 5-13,-5-1-1 0,7-3 0 13,1-5-6-13,-1 2 7 14,0-1-6-14,-6 1 6 13,-5 5-1-13,-2 1 1 14,-5-3-3-14,-1 4 6 14,-3-4-5-9,1 0 8 10,3 3-9-15,0-1 4 0,0 2-2 12,5 1 2-12,-3-3-2 14,4 4 1-14,-2-2-4 14,1 3 2-14,-1-2 4 0,-4 1-2 12,0-3 5-12,-2 3-9 20,-2-1 7-20,0 0-6 14,0-1 3-14,0 4 0 14,0 1 4-14,0 2-3 13,-10 2 11-13,-4-2-11 0,-4 1 0 13,-2 0 3-13,-1 1-4 13,-1-1 1-13,0 0 2 21,0 0-3-21,-3 0 2 13,0 0 0-13,0-1 0 0,0-1 2 13,-4 1-3-13,-2-2 3 13,-3 2-4-13,-2 0 0 14,5-1 0-14,-5 0 1 14,-4-4 9-14,-2-1-8 13,-7 1-2-7,1 0 5-6,2 1-6 14,-1 0 2-14,3 2-2 13,-1 0 1-13,1 2 0 14,-6 4 0-14,4 0 0 13,-1 4-2-13,3-3 5 0,3 4-6 13,-3-3 8-13,4 1-6 14,-5 0 2-9,1-2-1 10,3 2 0-15,1 1-1 13,0-2-3-13,2 1 8 0,0 0-2 13,3 1 0-13,-1-1-4 14,-2 2 5-14,0-1-4 13,0 1 1-13,1 1-2 14,-1 2 1-9,-3 0 2-5,1 0-3 14,-2 0 4-14,-3 0-4 14,-1 0 4-14,-3 2-4 13,-3 5 3-13,-2-2-2 14,-1 4 1-14,-1-6 0 14,4 4-1-14,4-5 3 13,3 0-2-7,5-1 4 8,9-1-8-14,2 3 8 0,5-2-7 13,3 2 3-13,2-2 0 14,3 2 0-14,3-1 2 13,1-2-5-13,1 4 8 0,-5-1-10 13,-1 6 3-13,-6 1 2 13,1 4-1-7,-5-1 1-6,5 1-2 14,2 1 2 0,3-3-2-14,-2 0 7 14,3 0-6-14,1 0 3 13,-5 0-4-13,-3 4 2 0,0-2-2 13,2 0 2-13,5 0 0 14,5-4 0-9,3 0-1-5,-4 2-1 14,1 0 4-14,0 2-4 14,0-1 4-14,0-4-4 13,2 3 2-13,0-3 0 14,0 1 0-14,0-2 0 13,1 2-4-13,0-5 9 14,2 4-6-8,1-5 4-6,3-1-6 0,-2 2 3 12,1-3-1 3,2 0-1-15,1 1-1 0,0 0 3 12,-4-2-1-12,4 6-3 14,-2-5 7-14,2 5-6 14,0-2-4-14,0 1 2 13,0 4-5-7,0 1 0-6,0-2-5 13,14 3-14-13,4-2 1 14</inkml:trace>
    </iact:actionData>
  </iact:action>
  <iact:action type="add" startTime="143391">
    <iact:property name="dataType"/>
    <iact:actionData xml:id="d18">
      <inkml:trace xmlns:inkml="http://www.w3.org/2003/InkML" xml:id="stk18" contextRef="#ctx0" brushRef="#br0">19075 2871 11 0,'0'0'17'1,"0"0"-4"13,0 0-12-13,0 0 4 0,0 2-3 19,0-2 1-19,0 0-3 0,0 0 11 13,0 0-4-13,0 0 2 14,0 0-8-14,0 0 1 13,0 0-4-13,0 0 5 14,0 0-6-14,-3 0 5 14,-9 0-3-14,-3-8 2 13,1-6-1-7,-5 0 0-6,-4-2 1 13,-4-2 3-13,-2-1-3 14,-2 2 12-14,0-3-3 14,0-1 2-14,-2 4-10 13,0-5 0-13,-3 2-2 14,-3 1 3-14,-1 0-3 14,-4-1 0-9,1-1 0-5,-3 2 2 14,-1-2 3-14,-2-1-1 13,0 2 1-13,-1-2-1 14,1 2 1-14,-2 0-4 14,-2 2-1-14,-5 1 0 13,0 6 2-13,-5 1-5 0,-1 6 10 19,-1 2-11-19,1 2 5 14,1 0-2-14,3 6-1 0,4 8 2 13,-2 2 0-13,4 1 0 13,-2-2-4-13,2-1 9 14,0-2-6-14,2-4 4 14,1-4-5-14,7 1 4 13,-2-5-2-7,4 0 0-6,1 0 0 13,1 0 0-13,-5 0 4 14,0 0-7-14,0 0 8 14,-3 0-10-14,-6 3 4 13,-2 7 0-13,-1 0-1 14,5 2 2-14,-1 1-1 14,4-2 1-9,7 0-4-5,3-1 8 14,6 0-4-14,-1-1 0 13,1 5 0-13,0 1 0 14,0-2-2-14,1 4 2 14,-1 0 0-14,2 7-2 13,-1 1 4-13,0 1-4 14,4 0 7-9,3-2-10-5,3-2 4 0,1-2 0 13,9 0-2-13,3-2 2 14,-5 2 1-14,3 1 0 13,0 0-5-13,-5 3 10 14,3 1-6-14,-1-3 6 13,-1-3-9-13,4 2 5 14,0-3-1-8,2-2 0-6,2 2-1 13,0-3 0-13,5 4 1 14,0-1-4-14,2 3 4 14,0-4-3-14,0 5-2 13,0-2 5-13,0 2-4 14,0 1 3-14,8 0 0 0,3 2 1 19,1 1-2-19,-1 2 5 14,1 0-3-14,-2-3 5 13,4 1-10-13,-1-3 5 14,8-5 0-14,0-1-4 0,6 3-1 12,7-1 5-12,4 3 0 14,-1 0 6-14,3-1 0 20,-1 2-10-20,-3-1 6 14,4 3-4-14,-1-4 1 0,4 5 1 12,1 3 0-12,-1 0 1 14,2 6-4-14,0 0 6 14,-3 0-4-14,0-3 4 13,-4-4-5-13,2-2 3 14,0 0-2-9,3-2 1-5,-1 1 0 14,2-6-1-14,1 3 3 14,1-1-5-14,6-5 4 13,4 0-2-13,6-2 1 14,0-1-3-14,1-2 6 14,-3 1-3-14,0-4 0 0,-4-4-1 19,0-2-1-19,-4-2 4 13,-2 0-5-13,4 0 9 14,0 0-9-14,0 0 3 0,2 0-2 13,0 0 0-13,0-2 1 13,-3 0 1-13,-1 0 0 14,-4-2-5-14,7 0 10 20,1-4-9-20,6-2 4 14,2-2-1-14,3 2-1 0,2 0 2 12,-7 6-2-12,2-3 4 14,-4 4-2-14,-3-2 0 14,1 0 2-14,0-3 2 13,-2-4-8-13,-2-5 4 20,-2-2 0-20,0-6 0 0,-5-3-1 13,-3-4 1-13,-6 0 0 14,-4-6 8-14,-9-2-5 13,-1-7 0-13,-8 0-3 14,-1-2 2-14,-3 3-2 0,-6 5 0 12,1 2 0-12,1 3 0 21,2 2 0-21,1 0 0 13,5 0 4-13,0-2-3 0,3 1-1 13,-4 4 1 1,1 0-1-14,-6 6 0 0,-2 0 0 13,-6 1-4-13,-2 2 6 14,0-3-2-14,0 0 0 20,-2-3 6-20,-7 2-5 13,-2 1 3-13,-1 2-2 0,2 0-2 13,-3 8 0-13,-3-3 2 14,3 4-4-14,-3 0 4 13,1 2 1-13,-2 2-1 14,5 1-1-14,-5 1 1 14,2 0 0-9,-5 0-2-5,-3 1 1 14,1-3-1-14,-5-1 1 13,-1 2 5-13,-6-5-3 14,-4 3-6-14,-4-1 8 14,-3-2-7-14,-4 0 2 0,-4-2 0 12,-5 0 0-12,-7 0 2 14,-2-1-2-9,-2 2 1 10,-2-2 1-15,0 3 3 0,1-5-6 13,-1 3 3 1,4 0-3-14,1 0 1 0,1 2 0 13,3-2 0-13,-4 2 3 14,6 0-5-14,0 0 9 13,0 2-14-7,5 3 7 8,-3 2 0-14,0 0 0 0,-3 6-2 13,1-3 2-13,-4 0 0 14,-3 1-4-14,-1-1 9 13,2 2-6-13,-1-2 7 14,2 1-12-14,-1 3 7 20,-2 0-4-20,-3 0 3 0,0 0-2 13,-3 5 0-13,5 7 4 13,5 1-5-13,6-4 8 14,8 3-8-14,6-1 4 14,4-3-2-14,2 2 2 0,5-5-1 12,8 3 0-12,-1 1-2 14,1 1 1-9,0 2 2-5,-2 5-2 14,-2 0 6-14,0-1-10 14,-2 2 6 0,2 0-2-14,4-3 1 0,6 0 0 13,1 2-2-13,3-4 4 13,-1 3-3-13,-3 1 5 14,2 0-8-8,1 1 6-6,-1-2-4 13,5-2 2-13,3 2 0 14,3 2 0-14,-1 6-4 13,-3 3 1-13,2 2 6 14,0 2-5-14,-2-7 5 14,3 1-6-14,0-1 3 0,4 3-1 12,1 1 1-6,-2 4 0 8,4 0-3-14,0 6 6 14,0-1-8-14,0 0 11 14,0-1-12-14,6-1 6 13,4-6-2-13,4 0 3 0,-1 0-2 13,3 0 1-13,0 3 0 14,2 5-3-9,-3-1 7-5,3 4-3 14,-1-1 1 0,2 1-4-14,5-7 0 0,5-2 0 13,6-6-1-13,10-3 3 14,9 0-4-14,6-1 8 13,4 0-4-13,8-3 0 14,-3 1 3-9,-2-6-3-5,-3 1-1 14,-3 0-1-14,-1 0 2 14,-3 4 0-14,0 1-1 13,-1 1-3-13,-3 2 8 14,1 2-7-14,3 2 7 0,1 2-7 13,5-4 5 1,-3-6-4-14,2-6 2 5,0-7-2-5,-2-5 1 13,0 0 1-13,-9 0-5 14,0 0 5 1,-9-1-1-15,-2-10-5 13,0-4 6-13,0 1-7 0,7-3 7 13,8-2 0-13,10 0 1 13,7-4-3-7,1-2-2-6,3-3-4 14,-2 0-5-14,-8-2 9 13,2 2 3 2,-1 0-1-15,-5 2-9 0,0-3 11 12,1 2 0-12,-3 1 1 14,0-2 4-14,-4 5-5 14,-6-4 3-9,-2 5-3-5,-8 0 0 14,-2-3 3-14,-7 4-3 14,1-5 3-14,-7-1 0 0,2 1 3 12,-2-2-3 3,2-2 6-15,2 2-5 0,2 2-1 12,0 0-1-12,0 2 0 14,1 0-2-8,-1 1 0-6,-4 5-2 13,-7 3 6-13,-7 3-2 14,-4-2 0-14,-8-1 3 13,-1-1-3-13,0-6-2 14,0-3 5-14,0-1-1 14,-12-5 3-14,-6-1-6 13,-2 2 13-7,2-1-13-6,-5-1 3 13,6 3 1-13,-3 0-8 14,0 2 5-14,-2-2-4 14,-3 1 1-14,3-2 1 13,-7 2-1-13,-3-2 3 14,-1 2 0-14,-9 1 2 14,-1-2-7-9,-1 2 7-5,-5 6-5 14,6-1 2-14,2 2 1 0,0 3-2 12,7 2 1-12,-1 1-2 14,-4 0 3 1,5-1-1-15,-5 0 3 0,4-1-4 12,-1 0 0-12,-1-2 1 14,-6-3-1-9,1 1 0-5,-6-2-4 14,2-2 8-14,-3 4-5 14,0-1 5-14,4 4-7 13,1 2 5-13,-3 1-4 14,5 2 2-14,-3 3 0 14,3 1-1-14,-3 2-3 13,1 2 1-7,1 2 6-6,-2-1-6 13,3 3 5-13,2 0-7 14,-4 0 6-14,-2 0-2 0,-2 7 1 13,-1 3 0 1,-5 2-3-14,2 3 7 14,1-1-6-14,2 1 4 13,1 5-4-7,3-4 4-6,3 4-4 14,4-1 3-14,2-2-1 0,0 0 0 12,3-4 0-12,-3 3-3 14,-4 0 6-14,0 1-3 13,0-2 4-13,-2-1-8 14,4-1 4-14,6-4 0 14,-1 1 1-9,-2-2 1-5,3 3-4 14,-8 1 4-14,3 1-1 13,-4 1 2-13,1 1-6 14,5-3 4-14,6 2-2 14,4-4 1-14,7 0 0 13,7-3 0-13,2 2 0 14,0-1-5-9,0 0 10-5,0 1-8 14,1-2 7-14,-4 1-8 14,1-2 7-14,-3 2-4 0,6-4 1 12,1 0 0-12,5-2 0 14,2-2-7-14,0 0-2 14,2 0-19-14,17 0 8 13,11 0-5-7,4 0-4-6,4 0 7 13,1 0-13-13</inkml:trace>
    </iact:actionData>
  </iact:action>
  <iact:action type="add" startTime="158601">
    <iact:property name="dataType"/>
    <iact:actionData xml:id="d19">
      <inkml:trace xmlns:inkml="http://www.w3.org/2003/InkML" xml:id="stk19" contextRef="#ctx0" brushRef="#br0">11823 5741 29 0,'-17'0'4'15,"2"0"-1"-14,-1 0-3 14,6-3-1-14,-5-6-3 13,1 1 4-13,3-2-1 14,-3-1 4-14,3 2 1 14,-3-2 1-9,3 2 5-5,1 2-6 14,2 0 11-14,2 3 1 13,1 1-1-13,3-1 1 0,0 4-11 13,2 0 6-13,0 0-11 14,0 0 3-14,0 0-1 13,0 0-4-13,0 0-3 14,0 0 5-8,0 0-6-6,0 0 0 13,0 0 4-13,0 0 2 14,0 0-1-14,0 0 2 13,0 0 5-13,0 0-5 14,0 0 4-14,0 0-3 14,0 0 0-14,-2 0 2 13,2 0-4-7,-2 3 7-6,2-3-6 14,0 1 10-14,0-1-10 13,0 0 3-13,0 0-1 14,0 0-3-14,0 0 1 13,0 0 2-13,0 0 0 14,0 0-3-14,0 0 12 14,0 0-7-9,0 0 11-5,0 0-9 14,0 0 6-14,0 0-7 0,0 0 0 12,0 0-6-12,0 0-4 14,0 0 2-14,0 0-4 14,0 0 5-14,0 0-6 13,2 0 6-13,13 0 1 14,10 0-1-8,6 0 2-6,4 0 0 13,6-4-1-13,-2 3 0 14,4-3-1-14,-2 4 2 13,3 0-2-13,1 0 1 14,3 0-1-14,6 0 1 14,2 0 0-14,0 8 0 13,2-3 0-7,6 0-4-6,5-1 9 13,10-1-6-13,8-1 4 14,1 1-6-14,3 1 3 14,-1-1 0-14,-5 1 0 0,-1 1 0 12,4-3-3-12,1 0 6 14,2 2-4-14,3-2 2 14,-3-2 1-9,0 0 2-5,5 0-8 14,0 0 8-14,5 0-5 13,1 0 1-13,-2 0 0 14,3 0-4-14,3 3 8 14,2 4-9-14,1 3 6 13,-2-3-3-13,-7 4-4 14,0-1 5-9,1-2-2-5,4 0 3 14,2-2-1-14,-3 0 1 14,-4 2 0-14,-1-2 0 13,-4 0 1-13,4 0 3 14,-3 0-7-14,-3 0 6 14,-4 0-3-14,5 0 0 13,5-1 0-7,7 2-1-6,6 0 2 13,4-4-2-13,-3-1 5 0,-1-2-8 13,4 0 2 2,-2 0 0-15,-8-5-2 0,0-4 3 12,-15 1-2-12,-9 0 3 14,-9 0 3-14,-12 4-3 13,-12 0 1-7,-4 2 3-6,-10 2-4 14,-4 0 0-14,-2 0 0 13,-2 0-4-13,-2 4 1 14,-6 4 3-14,-3-2 0 13,-9-2-5-13,-3-2 0 14,-4-2 3-14,0 0 0 14,0 0 2-9,0 0 6-5,0 0 4 14,-2 0 0-14,-12 0-9 14,-1 0 1-14,-5-4-1 13,-2-2-2-13,-5-2 4 14,-2-1-6-14,-2 2 4 13,-2-1-2-13,-8-3 0 14,-3 4 0-8,-6-1 0-6,-6 0 2 13,-1-1-6-13,-11 6 0 0,-4-1 5 13,-9 4-11-13,-3-2 5 13,-7-1-4-13,-6 1 6 14,-3 2 1-14,-8 0-3 14,2 0 4-14,-12 0 1 13,-1 0-3-7,3 7-3-6,-4 3 6 13,3-1-11-13,-11 2 12 14,1-2-4-14,-5-6 4 14,2-1 5-14,0 0-4 13,-2-2 10-13,5 0-9 14,3 2 4-14,-2-2-3 14,3 3-6-9,-1-1 3-5,3 3-1 14,8 2 1-14,2 2-6 13,1-1 4-13,-1 0 2 14,4-4-1-14,5-4 1 14,1 0 0-14,5 0 0 0,2 0 1 12,1 0 0-12,4-6-1 20,-3 0 4-20,3 4-2 0,2-2 0 13,-2 2 3-13,0 2-10 14,-2 0 5-14,4 0 0 13,2 0-2-13,9 0 1 14,5 0 1-14,2 0-5 14,2 0 4-14,-3 0 2 13,6 0-5-7,4 0 4-6,-1 0-2 13,10 0 4-13,2-4-2 14,7-4 0-14,2-1 2 14,4 4-4-14,7 1 8 13,2 2-8-13,6-1 7 14,9 3-6-14,8 0 2 13,1 0 0-7,3 0 1-6,0-3 0 14,0 1-2-14,0 2-6 13,0-2 6-13,0 2 0 0,0 0-4 13,9 0 5 1,7 0-4-14,6 0 4 0,5 7-2 13,6 4 1-13,6 1-2 20,0 0-1-20,3 0 6 0,6-1-7 13,0-4 11-13,6 0-8 13,2-7 2-13,6 5 0 14,7-5 0-14,7 0 0 14,13 0-1-14,11 0 0 13,17-5-3-13,7-9 6 14,5-5-6-8,7-3 0-6,2 0 2 13,5-2-5-13,5 0 4 14,-1 4 2-14,-2 0 0 13,-3 2-6-13,-1 1 12 14,-6 4-6-14,1 2 2 14,4 3 0-14,-3 2-1 13,-3 5-2-7,-4 1 2-6,-6 0 0 13,1 0-1-13,2 0-1 14,-5 7-3-14,-3 5 8 0,-8 0-8 13,-5 3 4-13,-3-1-1 13,-8 0 1-13,-6 0 0 14,-9-5 0-14,-2 2 0 20,-3-1 0-20,4-2 0 0,-6 1 6 13,-1 0-4-13,-8-1-1 13,-8 2 1-13,-3 0-4 14,-4-1 2-14,-1-2 0 14,0-5 0-14,-6-2 0 13,-3 0-1-13,-8 0 4 14,-4 0 1-9,-13 0-1-5,-1-2 4 14,-7-2-5-14,-5-1 7 14,-1 4-6-14,0-1-1 13,0 2 0-13,0-2 1 14,0 2-2-14,0-2 4 0,0 2-8 12,0 0 4-12,0 0-2 14,0-2-3-8,0 2 2-6,0 0-3 13,0 0-2-13,3 0 4 14,6 0-4-14,5 16 6 14,0 0-17-14,1-4-53 13</inkml:trace>
    </iact:actionData>
  </iact:action>
  <iact:action type="add" startTime="174331">
    <iact:property name="dataType"/>
    <iact:actionData xml:id="d20">
      <inkml:trace xmlns:inkml="http://www.w3.org/2003/InkML" xml:id="stk20" contextRef="#ctx0" brushRef="#br0">17953 6469 1 0,'40'0'2'1,"11"10"5"13,6-3-4-13,9 0-6 14,5 3 3-14,5-6-4 13,4-3-2-13,2 2 6 14,1-3 0-14,-2 0 0 14,-2 0 4-14,0 2-4 13,-3 2 6-7,6-1-4-6,-1-3 3 14,2 3 6-14,7-1 3 13,-1-2-13-13,7 0 1 14,5 0 1-14,5 0-3 13,6 0 3-13,2 0 3 14,-8 0-12-14,-3 0 7 14,-3 0-2-9,1 0-3-5,-1 0 1 14,2 0 2-14,3 0 1 13,-2 0-4-13,0 0 9 0,8 0-8 13,-4 0 7-13,0-5-8 14,-5-4 5-14,-7 1-2 13,-1 0 1-13,-4-1-3 20,-5 4 3-20,-9 0 0 0,-9 1-1 13,-12-1 5-13,-4 0-4 14,-2 4 2-14,-2-1-2 13,6 0 0-13,8-1-1 14,1 3-2-14,8-1-1 14,-6 1 0-14,-1-3 8 13,-11 0-10-7,-4 1 10-6,-11-2-4 13,-10 2 0-13,-8 2 5 14,-11-4-1-14,-8 1-1 14,0 3 12-14,0 0-5 13,0 0 16-13,0 0-16 14,0 0 2-14,0 0-12 0,0 0 0 19,0 0-5-19,0 0 4 0,0 0 0 13,0 0-3-13,0 0 2 13,-6 0 4-13,-3 0 3 14,-9 0-5-14,-5 0 0 14,-5 0 1-14,-4 0 5 13,-3 0-6-13,-5 0 1 20,-5 0 0-20,-4 0 1 0,-10 3-2 13,-2 7 3-13,-9 2-6 14,-3-2-6-14,-8 2 8 13,-8-3-5-13,-9 2 6 14,-4-2-5-14,-1 0 5 14,-3-3 0-14,0 2 3 13,-5 0-4-7,-5-1 4-6,-4 0-6 13,0 1 6-13,8-4-1 14,4 0 0-14,11-4 1 14,3 0 11-14,12 0-10 13,8 0 4-13,11 0-5 14,9 0-6-14,4 0 2 0,10 0 0 19,6-3-10-19,10-2 7 14,6-1-2-14,9 0 2 0,5 0 0 12,4 2 8-12,0 2 3 14,0-1-6-14,0 0-2 13,10 3-6-13,9 0 7 14,5 0-5-14,5 0 3 20,2 0 2-20,5 3 0 0,2 6-1 13,4 1 5-13,8-2-7 14,0 0 6-14,10 1-4 13,6-2 2-13,3 0 2 14,2 2-2-14,5 1 0 13,-1-2-1-13,4 4 6 14,2 0-9-9,2 2 6-5,2 2-6 14,-4 2-1-14,-6 0 3 14,-3 1-3-14,-8-2 4 13,1-1-2-13,-5 1 4 0,-4-6 3 13,-5 0-4 2,-8-4 5-15,-10-2-2 0,-8-2 2 19,-8-1-6-19,-11 1 7 13,-3-1-3-13,-3 1 2 0,0-3 13 13,0 3-3-13,0-3 9 14,0 0-22-14,0 0 5 13,0 1-6-13,0-1-4 14,0 0 4-14,0 0-2 14,0 0 0-9,0 0 3-5,0 0-5 14,0 0 5-14,0 0-6 13,0 0-2-13,-5 3 1 14,-6 1-10-14,-12 2-12 14,-5-1-18-14,-10 4-20 13,-2-4 5-13</inkml:trace>
    </iact:actionData>
  </iact:action>
  <iact:action type="add" startTime="176591">
    <iact:property name="dataType"/>
    <iact:actionData xml:id="d21">
      <inkml:trace xmlns:inkml="http://www.w3.org/2003/InkML" xml:id="stk21" contextRef="#ctx0" brushRef="#br0">7913 7656 5 0,'37'4'12'15,"-10"2"-10"-14,-4-4 8 14,-7 0-9-14,-10-2 5 13,-4 0-6-7,-2 0 8-6,0 0 14 14,0 0 14-14,-16 0 0 13,-17-13-36-13,-11 1-6 14,-10-1-9-14,-4-1 12 14,-4 2 6-14,-3-4 0 0,-4 1-3 12,-5 1 3 3,-3 3 2-15,-13 2-3 4,-5 0 1 11,-4 2 0-15,-3 3-3 0,6 0 2 13,5 3-4 1,-3-4 3-14,-3 1-1 14,2 0 1-14,-5-2 2 0,0-1-6 12,-1-5 6-12,3 1 0 14,0-1 0-8,0 1-5-6,4-1 3 13,3 0-1-13,1 1 0 14,6 2 0 0,-3 6-1-14,2-1 2 0,3 4 2 13,4 0-3-13,9 0 0 14,7 4-3-14,1 14-2 13,1 4-15-7,2-1 1-6,0 2 5 14,4-5 1-14,8-6 12 13,3 1 1-13,6-5 11 14,5-4-3-14,8 1 6 13,3-3-2-13,10-2 2 0,7 3-10 13,4-3-4-13,0 0-4 14,0 0-12-9,0 0 4 10,0 2 0-15,0 3 9 0,7 3-1 12,7 3 3-12,3 0 1 14,7 0 0 1,6-1 1-15,7 0 0 0,6-2 1 12,7-2-1-12,7-2 3 14,3-3 1-9,4-1-5-5,3 0 0 14,9 0 0-14,9 0 1 14,13 0 1-14,4 0-2 13,4 0 4-13,0-1-6 14,4 1 4-14,6 0-3 14,2 0 2-14,1 0-2 13,2 0 0-7,-1 0-2-6,-1 0 3 13,-1 0 0-13,-2 0-2 14,-7 0 4-14,-4-7 2 14,-3 2-1-14,-6-1 2 13,-6 2-5-13,-15 0 6 0,-12 2-2 13,-14 0-3-13,-9 2-1 13,-16 0 0-7,-8 0 3-6,-13 0-3 14,-3 0 7-14,0 0-4 13,0 0 9-13,0 0 1 14,0 0 2-14,0 0-15 14,0 0 2-14,0 0-4 13,0 0-10-13,0 0-1 14,0 0-50-9,0 8-26-5</inkml:trace>
    </iact:actionData>
  </iact:action>
  <iact:action type="add" startTime="178173">
    <iact:property name="dataType"/>
    <iact:actionData xml:id="d22">
      <inkml:trace xmlns:inkml="http://www.w3.org/2003/InkML" xml:id="stk22" contextRef="#ctx0" brushRef="#br0">11071 7560 13 0,'-31'-21'11'1,"12"11"0"13,1-2 6-13,-2 2-17 14,6 0-1-14,-2-2-5 13,1 2-6-13,-1-1 8 14,3 0 4-8,-1 3 0-6,1 0 2 13,0 0 10-13,-5 4 1 14,-1-1 8-14,2 0-15 13,-1 3 1-13,9 2-5 14,3 0 2-14,6 0 1 14,0 0-2-14,0 0-6 13,0 0-4-7,0 0 6-6,0 0-7 0,0 0 4 12,0 0-6-12,0 0 6 14,0 0 0-14,1 0 4 14,15 7 3-14,9 5-2 13,8 1 2-13,12 0 1 14,2 4-4-14,6-2 5 14,3-3-3-9,-2-1-1-5,3 0 3 14,3-3 0-14,6-4-2 13,0-1 7-13,8-1-8 14,4 0 3-14,7-2-1 14,8 0-1-14,5 0 0 13,7 0-2-13,8 0-2 14,8 0-9-9,6 0 10-5,12-4-4 14,6-2 3-14,3-2-14 14,1 0 11-14,-4-3 2 13,-6-2 3-13,-5 3 7 14,-6 2-2-14,-5 0 9 14,-2 2-12-14,-3 2 23 13,-2 0-25-7,-2 4 6-6,-3 0-5 13,3 0-2-13,3 0-2 14,4 12-2-14,-2 4-1 0,-1-4-8 13,-4-2 5-13,-4-3-15 13,1-6-12-13,-8-1 7 14,-7 0 29-14,-11 0 9 13,-9 0 11-7,-7 0 4-6,2 0-9 14,-1 0 3-14,1 0-15 13,2 10 2-13,-4 7-1 14,-1-2-8-14,-8 4 3 13,-4-1-1-13,-4-2 2 14,-4-4 0-14,-8-5 0 14,-7 0 2-9,-13-6 3-5,-9 2-5 14,-8-1 12-14,-3-2-12 13,0 0 16-13,0 0-2 14,0 0 7-14,0 0-5 0,0 0 1 13,-3 0-1 1,-6 0-10-14,-1 0-1 0,-4 0-5 13,-3 0-1-7,-2-2-6-6,0-6 7 13,-4 0 0-13,1-1 1 14,-1 0-1-14,-4 1 1 13,-1 0 0-13,-4-4 0 14,-3 3-2-14,-5 1 5 14,-7-1-8-14,-8 0 4 13,-11 3 0-7,-7 1-2-6,-4 2 2 13,-4-1-3-13,-4 0 6 14,0 0-6-14,-2 1 9 14,-2-1-10-14,-5 1 4 13,-1-1 0-13,-3 2-6 14,-2 0 6-14,-6 0-5 14,-2 1 1-9,-8-3 3-5,2 1 2 14,2-1-2-14,1-2 4 0,-1 5-6 12,-2-3 3 3,-4-1-2-15,-2 4 1 0,-1-6 1 13,2 3 0-13,-5-2 3 13,5 0-3-13,1 2 4 14,-3-1-8-9,1 2 5-5,-3 1-2 14,3 0 1-14,4 2 0 14,6 0 0-14,6 0-3 13,-4 0-1-13,2 0 8 14,1 4-8-14,5 2 7 14,1-2-6-14,6-2 3 13,2 1 0-7,4-3 0-6,6 0 0 13,10 0 3-13,12 0-2 14,9 0 8-14,8-7-8 14,6 2 2-14,3-4-1 0,6 6-4 12,6-2 2 3,3 3-1-15,4 0-3 0,9-2 3 12,-2 4 0-6,4-1 2 9,3-2 6-15,-2 3-4 0,2 0 1 12,-3 0-4-12,3 0 2 14,0 0-2-14,0 0 0 13,0 0-2-13,-1 0 6 14,1 0-4-14,-2 0 7 14,2 0-12-9,0 0 8-5,0 0-3 14,0 0 3-14,0 0 0 14,0 0-3-14,0 0 3 13,0 0 1-13,0 0-2 14,0 0 1-14,0 0-1 13,0 0-3-13,0-3 4 14,0 3-1-8,0 0 0-6,0 0-2 13,0 0 3-13,0 0-1 0,0 0-2 13,0 0 5 1,0 0-10-14,0 0 5 0,0 0-1 13,0 0 1 2,0 0-1-15,0 0 1 0,0 0 0 19,0 0-4-19,0 0 8 13,0 0-8-13,0 0 5 0,0 0-4 13,0 0 0-13,0 0 2 14,0 0-2-14,0 0 0 13,0 0 0-13,0 0 6 14,0 0-10-14,0 0 9 14,0 0-4-9,0 0-5-5,0 0 4 14,0 0-4-14,2 0 2 13,2 6-1-13,1-1-11 14,0 7-14-14,-3 0-64 14</inkml:trace>
    </iact:actionData>
  </iact:action>
  <iact:action type="add" startTime="184225">
    <iact:property name="dataType"/>
    <iact:actionData xml:id="d23">
      <inkml:trace xmlns:inkml="http://www.w3.org/2003/InkML" xml:id="stk23" contextRef="#ctx0" brushRef="#br0">12572 6589 33 0,'0'-4'3'1,"-23"-3"2"13,-10-2 10-13,-10-1-4 20,19 2 11-20,2 2-12 0,-1-5-1 13,3 2 1-13,3-3 13 14,-4-2-12-14,2-2-5 13,0 2 1-13,-1-2-7 14,-1 0 5-14,-4 4-2 13,0 0-5-13,-6 3 4 14,-4 1-4-8,-9 1 3-6,-5 0-1 13,-6 4 0-13,-5-4 0 14,-2 5 5-14,-9 2-1 14,-3-2-4-14,-2 2 4 13,-2 0-8-13,1 0 5 14,4 0-1-14,5-1 3 13,3-1-2-7,1 2-1-6,3-5 2 14,3 3-2-14,0-2 4 13,3 0-6-13,1 0 6 14,-2 0-6-14,3-2 2 13,-4 4 0-13,2-2-1 0,1 2 2 13,3 0-4-13,0 2 6 20,2 0-5-20,3 0 6 0,0 0-8 13,2 4 2-13,4 8-1 13,2-1 3-13,5-1 0 14,4-1 0-14,-3 1 0 14,3 4-1-14,0 1 6 13,0-3-10-13,2-3 3 14,8 0 1-8,1-3 1-6,2 0-2 13,1-2 2-13,-1 1 0 14,0 0-4-14,0 0 8 13,3-1-6-13,0 3 8 14,0-2-11-14,2 0 5 14,4-1 0-14,2 2-3 13,1 2-1-7,-1 6 4-6,0 6 0 13,0 4-6-13,0 2 9 14,0 0-6-14,0 2 1 0,3-2 2 13,-2 2-3-13,0 0 3 13,0-2 0-13,-2 5 0 14,5-5-2-14,1 4 4 14,0 1-3-9,0 1 7-5,0 5-9 14,0-7 4-14,0 2-2 13,0 0-1-13,4-1 1 14,3 0 0-14,1 1 2 14,4-1-4-14,-2-4 7 13,2 2-8-13,0-3 4 14,-2 4-1-9,1 0 1-5,-1-2-2 14,3-1 1-14,0-4-1 14,1 1-1-14,-1-4 6 13,0 0-8-13,0-2 6 14,6-5-2-14,-4-3-4 13,3-5 1-13,5-3 1 0,3-2 3 20,12 0 7-20,8 0-7 0,10-14 7 12,4 0-4-12,3 0-6 14,-1 6 1-14,4 2 1 14,-4 4-4-14,3 2 2 13,-1 0-1-13,2 0-2 14,-1 7 5-14,1 2 1 13,3 3-2-7,-1-2 4-6,3 0-4 14,6-2 2-14,4-2 0 13,4-2-3-13,9-4 2 14,-1 0 1-14,6 0 0 13,1 0-1-13,-4 3 6 14,-2 1-10-14,-3-1 6 14,-6 1-2-9,-3 4 1-5,-8-1 0 14,-5 2-1-14,-9 0-4 13,-9-2 5-13,-9 1-1 14,-13-1-3-14,-8-1 8 0,-10-5-8 13,-6-1 8 1,-3 3-4-14,0-3 1 0,-2 1 0 13,0-1 5-8,0 0-6-5,0 0 8 14,0 0-7-14,0 0 4 14,0 0-4-14,0 0-2 13,0 0-2-13,0 0 3 14,0 0-3-14,0 0 2 14,0 0 0-14,0 0 2 13,0 0 14-7,2-16-5-6,5-8-3 13,4-9-5-13,5-10-2 14,1-4 5-14,5-10-4 14,1 1-1-14,2 2 3 13,-1 4-2-13,-2 1 1 14,3-2-4-14,-3-2 0 14,-2 2-1-9,-4-2 3-5,-6 5 0 14,-2 4 0-14,-6 7 0 13,-2 8 0-13,0 2 1 14,-2 1 4-14,-10 2 2 0,-3-2-6 13,-5 6 1-13,1 4 1 13,0 3 1-13,-1 2 0 14,-1-1-4-9,6 3 2-5,-3 2-1 14,3-1 2-14,-3 0-6 14,-2-2 6-14,-5 0-5 13,-1-2 4-13,-3 0-2 14,-4 0 0-14,5-5 0 13,-5 6-3-13,0-3 7 14,-1 0-5-8,-4-1 5-6,-2 2-8 13,-2 2 4-13,-5 2-2 14,-2 4 1-14,-2 5 1 14,-3 0-1-14,1 0 1 13,6 0 0-13,-3 0 1 14,2 0-2-14,-1 5 5 0,1-3-6 19,2-2 4-19,-1 0-2 14,3 0 0-14,-4 0 0 0,4 0 0 12,-3 0 3-12,-1 0-3 14,-4-7 3-14,-3 5-5 13,-2 2 2-13,-1 0 0 14,-7 0-3-14,-1 0 3 14,-3 9-3-9,-5 0 6-5,-3 0-4 14,-2 0 5-14,2 0-8 13,7-1 7-13,8 1-6 14,7 0 3-14,3 1 0 14,5-5 0-14,5 2 0 13,4-6-3-13,5-1 6 14,8 0 2-9,5 0-3-5,5 0 0 14,2 0-1-14,7 0-1 14,-2 0 0-14,2 0 0 13,2 0 1-13,2 0 0 0,2 0 4 13,0 0-2-13,-2 0-6 14,2 0 5-14,-2 0-4 13,2 0 1-7,0 0-1-6,-2 0-1 13,-1 0-4-13,-3 7 6 14,-4-2 1-14,1 4 1 14,1-1 2-14,-1-2-6 13,0 2 4-13,-2 0-1 14,-3 2 0-14,1-1 0 20,2 2 0-20,2-5 1 0,-2 3-3 13,2-2 5-13,0 3-6 13,-2 0 4-13,0 0-3 14,-3-1 3-14,3-2-1 14,3-2 0-14,-6-2 0 13,3-1-1-13,-7 2 3 14,-2 0-1-9,4-4 3-5,6 2-5 14,2-2 3-14,6 0-2 0,2 0 0 13,0 0-1-13,0 0 0 13,0 0-2-13,0 0 0 14,0 0 0-14,0 0 1 13,0 0 1-13,0 0 0 14,0 0 2-8,0 0-1-6,0 0 0 13,0 0-4-13,0 0 3 14,0 5-8-14,-4 10-4 14,-11 9-38-14,-2-3-66 13</inkml:trace>
    </iact:actionData>
  </iact:action>
  <iact:action type="add" startTime="194515">
    <iact:property name="dataType"/>
    <iact:actionData xml:id="d24">
      <inkml:trace xmlns:inkml="http://www.w3.org/2003/InkML" xml:id="stk24" contextRef="#ctx0" brushRef="#br0">19546 7561 18 0,'-15'0'36'1,"-1"-4"3"0,10 0-21 12,3 1-1-12,3 3-17 14,0-2 5-14,0 2-5 13,0 0 0-13,0-2-1 14,0 2 1-8,0 0 5-6,0 0-2 13,0 0 15-13,0 0-17 14,0 0 5-14,0 0-5 14,0 0-2-14,0 0 1 13,0 0-7-13,0 0-1 14,0-3-1-14,29 1 8 0,16 2 2 19,12-3-2-19,13 1-2 14,4-2 2-14,6 0-3 13,0 1-1-13,5-1 3 0,6 0 0 13,3 3-2-13,1-2 5 13,-3 3-4-13,-10 0-7 14,-5 0 4-14,-4 0-1 14,3 0 6-9,8 0-5-5,10 0 4 14,7 0 2-14,3 0 0 14,-1 0-3-14,-5 0 1 13,0 0 2-13,0 0-7 14,-3 3 7-14,0 1-2 13,-11 1-1-13,-8-1 3 14,-7-4-10-8,-11 0 8-6,-9 0 2 13,-9 0-2-13,-11 0 4 14,-8 0-2-14,-8 0 0 13,-7 0-2-13,-4 0-9 14,-2 0-3-14,0 0 13 0,0 0 1 13,0 3 0-13,0-2 2 20,-2-1 6-20,-9 0-5 0,0 0 16 12,2 0-6-12,-2 0 4 14,3-4 5-14,-4-4-8 14,-6 0-3-14,-4-2-10 13,-3 4 1-13,-4 1 1 14,-4 1-6-14,-12 4 0 14,-10 0 3-9,-13 0-3-5,-11 0 2 14,-13 5 0-14,-9 4 2 13,1-1-2-13,0-7 6 14,0 1-10-14,-3-2 9 14,-1 0-6-14,-4 0 4 13,6 0-2-13,4 0 0 14,5-2 2-9,3-2-2-5,5 0 2 14,3 0-2-14,5 4 5 14,9-2-9-14,3 2 7 13,6-2-6-13,4 2 3 0,1 0 0 13,6 0 0-13,2 0 2 14,8 0 1-14,18 0 0 20,4 0 1-20,13 0-2 0,3 0-4 12,0 0-5-12,5 0-5 14,19 0 2-14,18 0 10 14,14 2 4-14,9 0-4 13,2-2 2-13,-9 0 6 14,-5 0-12-14,-5 0 4 13,-13 0 0-7,-4-2-1-6,-10 0-2 14,-8 2 3-14,-13 0-13 13,0 0-19-13</inkml:trace>
    </iact:actionData>
  </iact:action>
  <iact:action type="add" startTime="196217">
    <iact:property name="dataType"/>
    <iact:actionData xml:id="d25">
      <inkml:trace xmlns:inkml="http://www.w3.org/2003/InkML" xml:id="stk25" contextRef="#ctx0" brushRef="#br0">4186 8372 4 0,'-7'-11'1'15,"-2"-1"3"-14,3 7-1 14,0-2 10-14,2 2-5 13,0 1-2-13,-1-2-4 14,1 4 5-14,0-3-4 14,2 4 3-9,-1-2-5-5,1 3 1 14,-2 0-1-14,3 0 1 0,-1 0 3 12,-3 0-3-12,-3 0-3 14,-4 0 6-14,-1-1-5 14,0-3 0-14,-3-1 2 13,-1 4 3-13,1-3-5 14,-2-1 8-8,5 0 5-6,0-2-4 13,0 3-8-13,7-1 11 14,2 0-10-14,2 3 4 13,0 0-2-13,0-2-2 14,2 3 1-14,0 1-1 14,0-3-4-14,0 3-2 13,0 0-1-7,0 0-16-6,16 0 17 14,14 0 4-14,8 0 1 13,9 0-1-13,7 3 1 14,4 1-1-14,-1-3 2 13,0 1-2-13,2-2 1 14,1 0-2-14,-4 2-3 14,0 0 3-9,0 3-4-5,2-2 0 14,4 1 5-14,7 5 0 0,7-4 0 12,8 3 6-12,10-2-9 14,7-2 3-14,9 0 0 14,11 1 0-14,7-3-4 13,-4-1-3-13,-2-1-1 14,-1 0 4-9,-8 0 2-5,-6 0-4 14,-8 2 6-14,-12 1 0 14,-7 1-1-14,0 0 1 13,-2-3 0-13,3 4 0 14,-8-1-3-14,-6 1 7 14,-9 5-8-14,-9 5 2 13,-8-1 2-7,-2 0-6-6,-4-2 4 13,2-2 2-13,-2-6 0 14,-3-4-2-14,1 0 2 14,-3 0 6-14,0 0 2 13,3-8 3-13,-1-2-8 0,-3 2 2 13,0 2-4-13,-7 3-2 20,-6 0-2-20,2 3-3 14,-8-2 3-14,4 0 3 13,-1 0-4-13,-2-1 6 0,-1 1-4 13,-2 2 4-13,-2-7 2 14,4 1 3-14,0-1 1 13,8-3-6-13,3 3 0 20,3 0-3-20,-3 2 2 0,-2 3-2 13,-1 2-9-13,-2 0 7 14,-7 0-1-14,0 0 1 13,-7 0-1-13,0 0 4 14,0 0 4-14,0 0-2 13,8 0 6-13,3 0-6 14,7 0 6-8,9 0-8-6,3 0-1 13,1 0-4-13,-2 6 4 14,0 4-2-14,-1-5 1 0,3 4 2 12,-4-8 1-12,-2 2 6 14,-4-3-3-14,-2 0-5 14,-5 0 2-14,-5 0 0 20,-5 0 0-20,-2 0 0 13,-4 0 4-13,2 0-4 0,-2 1 10 13,0 2-7-13,0-2 4 14,0-1-6-14,0 0 8 13,0 0-2-13,0 0 4 14,0 0-4-14,0 0-5 14,0 0-2-9,0-4-1-5,-6-3-4 14,-5-4-3-14,-4 1 5 13,-1 3-4-13,-2 2 5 14,-8 3-1-14,1 1-1 14,-6 1 2-14,-5 0-5 0,-6 0 3 12,-5 1-6 3,-3 9 5-10,-3 1-11-5,-4-4 10 14,2 0 5-14,-5-5 0 14,-2-1 3-14,2 3-3 0,-5-1 4 12,3-2-1-12,6 4 6 14,-4-1-8-14,5 4-2 14,-2 1 1-14,-2 3 0 20,1 7-3-20,-6-4-1 13,-1 0 3-13,-3-1 1 0,-5-2 0 13,-4 0 6-13,2 2-11 14,2-2 9-14,1-4-4 13,5 0 0-13,7-6 2 14,2-2-1-14,2 0 0 13,0 0 5-7,1 0-5-6,4-12 3 14,1 0 1-14,8-3-8 13,5 4 5-13,-3-1-2 14,4 1 9-14,-4 2-9 14,-5-1 0-14,1 4 0 13,-6-1-1-13,4 6 2 0,-1-1-3 19,2-1 4-19,7 0-2 0,4-1 1 13,1 0 2 2,2-2-3-15,0 2 1 0,2 0-2 12,0 0 2-12,2 1 0 14,7-2 1-14,0 3-4 13,2 0 3-13,3-1-2 14,-4 3 0-8,2-1 1-6,3 0-3 13,-1-2 7 2,1 3-5-15,1 0 6 0,-5 0-10 12,7 0 6-12,0 0-2 14,2 0 0-14,5 0 1 14,-6 0-2-14,4 0-5 13,-1 0 5-7,3 0-11-6,4 14 0 13,0 1-17-13,0 4-7 14</inkml:trace>
    </iact:actionData>
  </iact:action>
  <iact:action type="add" startTime="199089">
    <iact:property name="dataType"/>
    <iact:actionData xml:id="d26">
      <inkml:trace xmlns:inkml="http://www.w3.org/2003/InkML" xml:id="stk26" contextRef="#ctx0" brushRef="#br0">11810 8453 3 0,'-4'-3'15'15,"4"3"2"-8,0 0 10-6,-2-2-8 13,2 2 1-13,0 0-13 14,0 0-2-14,-2 0-5 14,2 0-5-14,0 0-3 13,0 5-4-13,10 7 9 14,11 5 1-14,8 0-2 13,10-5-4-7,1 1 6-6,4-3 2 14,3 1 2-14,0-1 1 13,4-1-1-13,1-1 1 14,1 0 3-14,5-2 4 13,7-2-9-13,8 4-1 14,6-3 3-14,9 0-6 0,1 2 1 19,0-5 1-19,-5-1 0 14,-3 1-3-14,-3-2 2 0,-6 2 2 12,-5-2-3-12,-7 5 6 14,-4-1-3-14,-5 1 0 14,0 4 2-14,5-4 0 13,5-1 2-13,7 1 2 14,8-1-4-9,0-1-3-5,4-1 4 14,2 1-6-14,-6-1 3 14,1 0-2-14,-6-1-1 13,-7-1 3-13,-1 0-2 14,1 0 7-14,-2 0-8 14,1 0 11-14,7 0-4 13,-2 0 1-7,3-8 5-6,6 1-6 13,0-2-3-13,6 4-1 14,2 0-1-14,6-1 0 14,-2 2-1-14,-1-4 2 0,-5-1-10 12,-2-2 9-12,-9-1 0 14,5 0 1-14,-3-4 0 14,2 0 0-9,-3-1 0-5,1-3 1 14,-3 3 9-14,0 1-7 13,5 2-5-13,3 3 3 14,-2 2-2-14,4 4-3 14,-8-1 3-14,-1 3-4 13,-3-1-1-13,-5 2 5 14,3-2-2-9,-6-2 1-5,3 2-1 14,-4-4-1-14,-4-2 8 14,0-1-8-14,-5-1 4 13,0 3 0-13,1 0 7 14,-6 2-5-14,-1-1-1 13,-5 2 1-13,-7 4-4 14,-2-1 2-8,-4 3 0-6,-4 0-6 13,-3 0 6-13,-3 0-3 14,-1 0-3-14,-1 0 6 0,-4 3 0 12,-2 1-2-12,1 0 0 14,-6-3 1-14,1 4 2 14,-3-3 3-14,-2 0-2 13,2-2-1-7,1 1-1-6,-1-1 3 14,2 2-5-14,0 5 7 13,3-2-9-13,1 2 5 14,4 3-2-14,1-2 1 13,1 1 0-13,1 0 0 14,1 1 1-14,-1-2 2 14,0 2-2-9,-1-2-2-5,-2 0 3 14,-3 0-4-14,-4-6 4 13,1 2-3-13,-3-2 1 14,-3-2-1-14,0 1-2 14,0-1 6-14,0 3 0 13,0-3 0-13,0 0 0 0,0 0 1 13,-6 0 8-8,-9 2-10 10,-9-2-1-15,-8 2-1 0,-3-2 0 13,-3 0-1-13,-2 0 2 13,-2 0-1-13,-4 0 5 14,-2-7-7-14,-1 2 4 14,-5-2-4-14,3 2 0 13,2-2 2-7,-5 2 0-6,-6 1 2 13,-5-2 0-13,-6 6 2 14,-7 0-8-14,0 0 4 14,-4 0-2-14,-3 0-3 13,-7 0-3-13,-5 1-1 14,-8 4-4-14,-4 2 13 13,-1 0-14-7,0 0 12-6,8 0 4 14,4-3 2-14,1 0-3 13,1 0 1-13,4 0-2 14,3 0 1-14,2-2 0 13,7-2 1-13,2 0 0 14,2 0 3-14,3 0-8 0,4-4 6 13,1-10-3-8,4 0 1-5,1 3-1 14,-1-4 6-14,-1 1-6 14,3-1 6-14,-5 2-6 13,7 0 5-13,0 4-3 14,6 3-4-14,7-1 3 13,3 4-2-13,1 1-2 14,1 0-2-8,0-1 4-6,1 2 2 13,1 1-3-13,5 0 8 14,8 0-6-14,3 0 4 13,12 0 2-13,5-3-3 14,6 3-1-14,1 0-2 14,0 0-8-14,0 0 0 13,0 0-5-7,0 0 9-6,10 0 1 13,8 3 1-13,0 5 4 14,2 2-1-14,-2 1-1 0,4 2 1 13,1 1 0-13,4 1 0 13,2 0-1-13,2 2 6 14,2-3-9-14,3-5 3 14,6 1 0-9,7-4 0-5,11-4 5 14,11-2-2-14,8 0-1 13,6 0 6-13,4 0-8 14,2 0 1-14,2 0 2 14,3-2-6-14,4 0 2 13,4-4-7-13,-4-2 6 14,2 2 2-9,1-4-3-5,1 0 6 14,-2 1-2-14,1 2 0 14,-7 3 1-14,-4 4-2 13,-3 0 0-13,0 0 0 14,6 0-2-14,4 2 1 14,2 4 2-14,-3-4-2 13,-4-1 4-7,3-1-6-6,-1 0 6 0,1 0-1 12,-2 0-1-12,-1 0 3 14,-5 0-4-14,-3 0-1 14,-7 0-3-14,-4 0 8 13,-10 0-12-13,-5 3 11 14,-11 0-6-14,-8 3 1 13,-8-4-3-7,-12 1 5-6,-2 1 4 14,-13-4-4-14,-2 0 1 13,-4 5-3-13,0-5 4 14,0 3-7-14,0-1 5 13,0 0-1-13,0-2 2 14,0 0 2-14,-4 0 5 14,-9 0-7-9,1 0-2-5,-1 0 6 14,3 0-9-14,0 0 10 14,4 0-6-14,-1-2 3 13,-1 0-2-13,-2-1 0 14,1 0 6-14,-5-6-6 0,-2 4 2 12,-3-1-3 3,-3 0 3-15,-2 0-5 5,-8 0 5-5,-3 0-6 13,-6 4 3-13,-1 0 0 14,-5-2-4-14,-4 1-2 13,-2 0 6-13,-5-1 0 14,-3 4-6-14,-3-5 6 14,-5 3-1-14,-1-3 2 13,-5-2 1-7,-4 2-1-6,-2-3 0 13,-2 1-1-13,-4 2 1 14,-5 1 0-14,-1 1 2 14,-1 2-6-14,-1-2-1 13,5 2 4-13,3-1-4 14,-2-3 4-14,-5 5-2 14,-1 0-2-9,-2 0 4-5,-1 0 0 14,0 0-2-14,3 0 9 13,1 0-11-13,3 0 8 14,2 0-2-14,4 0-1 0,4 0 2 13,2 0-2-13,2 0 0 13,4 0 1-13,4 0 2 14,4 0-4-9,5 0 4-5,10-3-3 14,6-5 0-14,8 0 0 14,7 2-1-14,3-1 0 13,6 2 2-13,4 0 0 14,5 1 5-14,2 0-6 14,4 4 5-14,3-1-4 13,2 1-4-7,0 0 2-6,0 0-1 13,0 0 1-13,0 0 0 14,0 0 1-14,0 0-1 14,0 0 5-14,0 0-4 13,0 0 4-13,0 0-4 0,0 0 2 13,0 0-3-13,0 0 0 20,-3 0-1-20,2 0 3 0,1 0 3 13,-2 0 0-13,2 0-2 13,0 0-1-13,0 0 5 14,0 0-7-14,0 0 1 14,0 0-1-14,0 0-4 13,0 0 1-13,0 0 4 14,0 0-3-9,0 0-1-5,0 0 2 14,0 0-2-14,0 0 1 14,0 0-4-14,0 0-2 13,0 0 5-13,0 5-4 14,0 9 5-14,0 3-23 13,0 5-1-13,0 0-33 14</inkml:trace>
    </iact:actionData>
  </iact:action>
  <iact:action type="add" startTime="210317">
    <iact:property name="dataType"/>
    <iact:actionData xml:id="d27">
      <inkml:trace xmlns:inkml="http://www.w3.org/2003/InkML" xml:id="stk27" contextRef="#ctx0" brushRef="#br0">10050 7437 5 0,'-4'-16'7'1,"-1"2"-7"13,5-2 7-7,0 2-8-6,0 0 1 13,0 2 0-13,0-2-4 14,0 5 2-14,2 2 4 14,1 2-2-14,-1 4 0 13,3-1-1-13,-1 0 1 14,7-2-1-14,5 0-1 13,-3-3 4-7,5 4-2-6,-3-3 1 14,4 1-2-14,5 2 1 13,10-3 0-13,12-2-1 14,10 1 3-14,13-2-4 14,4 0 3-14,11 2-2 13,2-2-6-13,5 0 3 0,-2 1 4 13</inkml:trace>
    </iact:actionData>
  </iact:action>
  <iact:action type="add" startTime="210737">
    <iact:property name="dataType"/>
    <iact:actionData xml:id="d28">
      <inkml:trace xmlns:inkml="http://www.w3.org/2003/InkML" xml:id="stk28" contextRef="#ctx0" brushRef="#br0">11989 7369 22 0,'0'0'44'1,"-4"0"-5"0,-15-4-26 12,-8-8-13 3,-2-1 1-15,0 1 4 0,0 5-3 12,-3-1-2-12,-1 2 4 14,-2 2-8-14,-2-3 4 14,0 6-1-14,1-5 1 13,-2 2 0-7,-5 0 0-6,1 0 0 14,-5 0 0-14,-3 1 1 13,-7 3-1-13,-5 0 4 14,-4 0-7-14,-7 0 3 13,1 3 0-13,-5 6-1 14,-2 5 2-14,-2-2-4 14,6-1 11-9,3 1-8-5,12-6 2 14,9 2-3-14,5-6 1 13,7 0 0-13,4 0 0 14,-2-2 1-14,4 0-2 14,-1 0 5-14,-3 0-5 0,-1 2 3 12,-3 5-4-12,-1-2 3 20,5 4-2-20,-2-2-2 0,8-2 3 13,5 0 1-13,3-1 1 14,3 0-1-14,3-4 0 13,1 1 6-13,5 2-3 14,3-3-4-14,6 0 1 14,2 0-1-14,0 0 0 13,0 0-1-7,0 0-4-6,0 0-5 13,0 0 4-13,14 0 2 14,9 0-2-14,10 4 7 14,5 2-2-14,6 2 2 13,5 3-2-13,1-4-3 14,4 1 4-14,5-2-2 13,1-4 4-7,4-2-5-6,4 0 6 14,7 0-3-14,1 0 0 13,2 0 0-13,1 0 0 14,-8 0 0-14,3 0 0 13,-1 0 0-13,7 0-1 0,4 0 2 13,1 0-2-13,0 0-3 20,-2-2 3-20,-6 1 2 0,-5 1-2 13,-5 0 1 2,-5 0-1-15,-1 0 0 0,-8 0 2 12,-4 0-4-12,-7 0-2 14,-6 0 5-14,-7 0-9 13,-6 0 9-13,-6 1-1 14,-3-1 1-8,-8 0-2-6,-3 0-2 13,-3 2 4-13,0-2 2 14,0 0 5-14,-3 0 1 13,-15 0-7-13,-6-6-1 14,-2-4-1-14,-9 4-3 14,2 2 2-14,-7 2 2 13,0 2-2-7,-7 0-1-6,-1 0-1 13,-4 0 2-13,1 10-1 14,-5-2 2-14,-2-1 1 0,-1-1 0 13,-5 3 0-13,0-2 1 13,-3-3-1-13,0-1 1 14,3-1 3-14,-3-2-1 20,-2 0-3-20,1 0 2 0,2 0-2 13,-3 0 2-13,3-9-1 13,6-1 5-13,0-2-6 14,5 1 6-14,4 3-2 14,1 4-7-14,2 0 4 13,-2 4-2-13,-1 0 0 14,0 0 0-9,2 0-1-5,7 0 4 14,1 2 0-14,8 3-2 14,4-2 2-14,9-1 1 13,5-2-3-13,10 0 2 14,0 0 5-14,3 0-3 14,2 2-3-14,0-2 1 0,0 0 1 19,0 2-6-19,0-2 2 0,0 3-1 12,0 0-11-12,2 3 6 14,21 2 3-14,10 1 4 14,9 0 0-14,11-3 1 13,10-1 2-13,4-5 0 14,2 0-3-14,3 0 1 20,1 0-1-20,5-9 6 0,4 2-3 13,1 0-3-13,-2 4 0 13,-6 0-3-13,-4 3 6 14,-3 0-6-14,-8 0 0 13,-2 0 1-13,-8 0-5 14,-2 4 5-14,-9 2 2 14,-3 1 0-9,-7-2 0-5,-2 0 0 14,-2-3 4-14,-1 0-1 13,-3 1 1-13,-5-1-1 14,-1 0-5-14,-4 2 2 0,-5 0-1 13,1-1-4-13,-2-2 1 13,-3 1 3-13,0-2 2 14,0 3 2-9,-2-3 1 10,3 0-6-15,1 0 4 0,2 0-4 13,4 0 1-13,3 4 1 13,5 0-5-13,-1 4-10 14,2-1-45-14</inkml:trace>
    </iact:actionData>
  </iact:action>
  <iact:action type="add" startTime="224797">
    <iact:property name="dataType"/>
    <iact:actionData xml:id="d29">
      <inkml:trace xmlns:inkml="http://www.w3.org/2003/InkML" xml:id="stk29" contextRef="#ctx0" brushRef="#br0">18702 8520 9 0,'-3'-2'11'1,"-1"2"-3"13,2 0-1-13,-1-2-3 0,1 2-2 13,0 0 4-13,-2-5-5 13,-1 2 11-13,-4-1-12 14,2-1 6-14,1 5 1 14,-3-2 5-9,3-1-9-5,-2 1-2 14,4 0-2-14,-1-2 3 14,1 3-2-14,2-2 4 13,2 1-5-13,-2 2 3 14,2 0 2-14,0 0-1 13,0 0 2-13,0 0-5 14,0 0 2-8,0 0-3-6,0 0 4 13,0 0-6-13,0 0-6 14,15 0 9-14,10 0 0 13,10 0 1-13,11 0 0 14,6 0-1-14,4 0-2 14,2-2 2-14,0-6 0 0,2 2 1 19,1-2 0-19,3 5 2 0,3-4-3 12,1 5 0 3,-6 2 1-15,-8 0-1 0,1 0-1 13,-4 0-3-13,1 12 8 13,-6 0-9-13,3 0 5 14,2 2 0-14,5-2 0 14,4-7-3-9,5 2 3-5,-3-3 0 14,1-2-1-14,-6 0 1 13,4-2 0-13,-3 0 4 14,4 0-3-14,-2 0 3 14,0 0-4-14,1 0 0 13,-6 0 2-13,-1 0 1 14,-2 0-3-9,-7 0 5-5,1 0-2 14,-2 0 0-14,1 0 2 14,0 0-5-14,2-2 2 0,3-8 1 12,2 2 0 3,6 1-2-15,2 0 3 13,0 3-4-13,3 4 5 0,-3 0-3 20,3 0-4-20,9 0 3 0,5 6-4 12,-2 6 2-12,1-2 0 14,-11 0 1-14,-5-5 0 13,-8-2 0-13,-4-3 2 14,4 0 3-14,3 0 1 14,4 0-8-14,1-2 3 13,-2-8-2-7,-4-1 1-6,0-1-1 14,-7-1 1-14,0 1-2 13,-6 0 2-13,-9 3 0 14,0 0 0-14,-7 4 2 13,-6-1-6-13,-2 5 4 14,-11-1-1-14,-2-1 0 14,-2 3 1-9,-2 0-4-5,0 0 9 14,0 0-6-14,0 0 5 13,0 0-5-13,0 0 2 0,0 0 1 13,0 0 0-13,0 0-1 14,0 0-1-14,0 0 1 13,-5 0 2-13,-5 0-2 14,-8 0-1-9,-7 0 1-5,-2 0-3 14,-6 0 1-14,-4 0-2 14,-9 0 1-14,-4 0 1 13,-6 0-3-13,-4 0 8 14,-7 5-9-14,-2-1 7 14,-3 1-4-14,0 2 2 13,7-2-3-7,-7 2 5-6,1-2-2 13,-2 4 0-13,-4-3 2 14,4 4-3-14,-1-1 2 14,3 0-1-14,-1-1 2 13,1 4-4-13,-4-4 3 14,-5-1-2-14,3-2 1 13,2-3 0-7,1 5-2-6,-1-2 5 0,5 3-4 13,-2 2 6-13,-3 0-10 13,-6 3 5-13,0-1 0 14,-4 1-1-14,0 1-3 13,1 1 2-13,10-6 2 14,-3 1 0-14,4-1 1 14,4-1-1-9,1-3 4-5,6 2-8 14,7-1 5-14,2-2-2 14,8-4 1-14,5 0-2 13,0 0-1-13,-1 0 3 14,-1-4-4-14,-2-9 2 13,1 1 0-13,1-1 3 14,-3-1-1-8,5 2 1-6,7 1 1 13,4 3 1-13,4 2-3 14,5 2 4-14,1 3-3 13,-2 1-2-13,1 0 0 14,0 0-2-14,6 0 6 14,6 0-2-14,3 0 0 0,5-2 1 19,0 2-2-19,0-2-3 0,0-1 3 12,5 1-16-12,19 0 14 14,10 2 4-14,10-2-2 14,8 2 2-14,6-1-4 13,4-1 2-13,0 2-1 14,-2-3-1-14,-6 1 4 14,0 0-2-9,-8-2 6-5,-4 0-11 14,-3 2 8-14,-9 2-6 13,-4 0 3-13,-7 0-1 14,-5 0 1-14,-10 0 0 14,-1 0 5-14,-3 0-5 13,0 0 15-13,0 0-9 14,0 0 8-9,0-4 4-5,-6-2 0 14,-2 2-9-14,1 0-5 14,2 0 4-14,1 2-5 13,2 2-6-13,-2 0 2 0,2 0 0 13,0 0-10-13,-5 0-1 13,-2 0-17-13,-10 18-11 14,-10 8-33-8</inkml:trace>
    </iact:actionData>
  </iact:action>
  <iact:action type="add" startTime="238711">
    <iact:property name="dataType"/>
    <iact:actionData xml:id="d30">
      <inkml:trace xmlns:inkml="http://www.w3.org/2003/InkML" xml:id="stk30" contextRef="#ctx0" brushRef="#br0">19600 8450 10 0,'-40'-14'20'1,"-4"0"-12"13,4 2-3-7,-3 6-4-6,-2 2-2 13,-1 4 1-13,-1 0 0 14,3 0-1-14,3 2 2 14,3 6-1-14,7-2 0 13,4 0 1-13,4-2 2 14,7-3-5-14,3-1 4 13,7 0 0-7,0 0-1-6,-1 0 7 14,3 0 1-14,-2 0-6 13,4 0 17-13,2 0-10 14,0 0-10-14,0 0-1 0,0 0-17 12,21 0 18 3,12 0 0-15,19 0 0 0,10 6 0 13,11 0-2-8,10-1 6 10,2 1-6-15,4 2 7 0,11-2-8 12,12 2 3-12,8-4 0 14,9-4-1 1,10 0 1-15,-4 0-1 13,-1 0 2-13,-14 0-4 0,-17 0 3 13,-18 0-4-7,-12 0 4-6,-12 0-1 13,-9 0 2-13,-2 0-1 14,-3 4 0-14,-1 4-1 13,2 1 1 2,1 0 0-15,4-1 5 0,7-2-4 13,2-2-2-13,10-4 1 13,3 0 0-7,4 0-6-6,1-13-1 13,-8 1 2-13,-12-2-11 14,-16-1 14-14,-13 5-6 14,-13 6 6-14,-11 1-5 0,-7 3 4 12,0 0-11-12</inkml:trace>
    </iact:actionData>
  </iact:action>
  <iact:action type="add" startTime="239242">
    <iact:property name="dataType"/>
    <iact:actionData xml:id="d31">
      <inkml:trace xmlns:inkml="http://www.w3.org/2003/InkML" xml:id="stk31" contextRef="#ctx0" brushRef="#br0">21642 8511 0 0,'-69'17'10'15,"-2"0"-9"-14,2-5 8 14,6-3-7-14,2-5 4 13,1-4-4-13,5 0 1 14,-1 0 9-14,-2-6-6 14,0-8 9-14,-2-2-14 13,-2-2 5-7,-3 1-5-6,-4-6 5 13,-7 3-6-13,-7-4 5 14,-8 4-5-14,-9 3 2 14,-8 3-1-14,-1 5 5 13,-2 2 5-13,5 6-11 14,-2 1 7-14,2 0-6 14,9 10 3-9,9 6-4-5,14 0 2 14,18-2-4-14,12-2 5 13,10-3 2-13,12-2-3 0,6-2 3 13,7-5-5-13,7 0 8 14,2 0-4-14,0 0 4 13,0 0-4-13,0 0-3 14,0 0 4-9,0 0-4-5,0 0-1 14,0 0 0-14,4 0-1 14,22 0-3-14,18 0 4 13,18 0 4-13,16 9-3 14,13-3-1-14,7 2 3 13,9-2-6-13,3 2 8 14,2 1-10-8,5-2 7-6,-3 5-5 13,2 2-2-13,-5 0 5 14,-1-2-1-14,-1-4-8 14,0-4 8-14,0-4 2 13,2 0-3-13,-3 0 2 14,-7-1-2-14,-1-10-1 13,-14 8 3-7,-6 3-7-6,-13 0 2 14,-15 0 5-14,-12 0 0 0,-5 3-2 12,-4 5 8-12,0 0-11 14,2-2 8-14,-2 0-6 13,-5-3 3-13,-2-3 0 14,-5 0 0 1,-9 0 3-15,-2 0-5 4,-2 0 6-4,-4 0 1 14,-2 0-2-14,0 0-3 13,0 0 3-13,0 0-3 14,0 0 4-14,0 0 6 14,0 0 2-14,-2 0-9 13,2 0 10-13,-2 0-9 14,2 0-8-9,-4 0 4-5,4 0-1 14,0 0-1-14,0 1 2 14,0-1-1-14,0 0 1 13,0 0 1-13,0 0 1 0,0 0 2 13,0 0 0-13,0 0 0 14,0 0-4-14,0 0 5 13,0 0-5-7,0 0 1-6,0 0-1 13,0 0 3-13,0 2-1 14,0-2 1-14,0 0-5 14,0 0 2-14,0 0 0 13,0 0-10-13,0 2-3 14,-1 10-26-14,-4 0-58 14</inkml:trace>
    </iact:actionData>
  </iact:action>
  <iact:action type="add" startTime="242931">
    <iact:property name="dataType"/>
    <iact:actionData xml:id="d32">
      <inkml:trace xmlns:inkml="http://www.w3.org/2003/InkML" xml:id="stk32" contextRef="#ctx0" brushRef="#br0">19130 2490 60 0,'7'-16'9'15,"1"-8"-9"-8,10-5 2-6,14-6 0 13,7-3 0-13,-12 14 0 14,0-4 1-14,4-4-1 14,3-1 10-14,-1 1-7 13,0 4 7-13,-4 5-10 14,-6 6-1-14,-8 7 2 13,-5 4-3-7,-9 4 0-6,-1 2-9 14,0 0-3-14,0 2 5 13,-9 26 6-13,-24 14 2 14,-18 17 6-14,-13 7-4 14,-8 1-2-14,3 0 0 13,4-5 2-13,6-8-3 14,8-1 0-9,2-7 1-5,10-6-1 14,5-14 2-14,15-11-1 14,5-6 0-14,9-9 1 13,5 0 1-13,0 0 3 0,0 0-1 13,0 0 9-13,0-16-6 13,16-16-5 2,15-14 2-9,14-4-10-6,14-7 5 13,15-3 0-13,5 0-10 14,-2 2 3-14,-7 10-1 13,-14 8 0-13,-18 12 4 0,-16 12 8 13,-13 8-4-13,-7 8 0 14,-2 0-10-14,-4 8-2 13,-32 24 12-7,-24 14 0-6,-14 14 1 13,-11 8 3-13,1 1-2 14,3-4 8-14,10-2-8 14,9-7 2-14,10-6-1 13,15-13-4-13,14-12 1 14,9-13 0-14,12-8 0 14,2-4-7-14,0 0 5 4,0 0-13 11,21-6 13-15,16-22 2 13,17-16 6-13,15-11-6 14,5-8-4-14,1-3 3 14,-1-3-1-14,2 1 1 0,-2 5-6 12,-5 5 1-12,-9 12 8 14,-16 14-6-9,-9 13-3-5,-19 12 4 14,-9 7-12-14,-7 5-15 14,-13 27 17-14,-25 10 13 13,-13 12 0-13,-7 8 1 14,-5 2 3-14,-1 1 0 14,1-2 3-14,3-3-3 13,3-5 2-7,6-9-5-6,6-6 2 13,-1-8 3-13,9-4-4 14,3-8 2-14,10-6-1 14,9-6-3-14,9-8 3 13,6 0 6-13,0-12 5 0,25-22-12 13,18-12 1 1,19-10 0-8,11-5-6-6,10-2 4 14,4 0-5-14,-7 3-2 0,-6 2 3 12,-14 8-6 3,-13 8 8-15,-14 12 1 13,-15 10 0-13,-9 12 7 0,-9 4-1 13,0 4 7-13,0 0 0 14,-14 0 3-9,-21 16-15-5,-16 22 3 14,-16 12-3-14,-5 8 0 13,-1 4-1-13,4 1 0 14,1-2 1-14,6-4-1 14,7-8 1-14,8-12 4 13,16-11-10-13,8-10 8 14,15-10-3-9,8-6 0-5,0 0 0 14,0 0 0-14,0 0-7 14,26-22 7-14,21-16 4 13,19-10-4-13,17-10-7 14,4 2 5-14,0-3-7 0,-8 3-1 13,-15 5 5 1,-11 4 1-14,-14 10 4 5,-15 12 0-5,-13 13 9 13,-7 5-7-13,-4 7 9 14,-2 0-2-14,-29 0-5 14,-18 19-3 0,-19 18-1-14,-8 12 2 0,-7 6 2 13,4-4 2-13,13 0-5 14,12-11 1-9,10-4 3-5,10-6-6 14,10-8 1-14,6-4 0 13,9-7-1-13,7-4-6 14,2-5 2-14,0-2-10 14,11 0 7-14,29-6 8 0,21-24 8 12,22-16-8 3,16-10-3-10,3-7-2-5,-4 3-4 14,-6 4-2-14,-14 4 4 14,-13 10 5-14,-9 7 2 13,-21 12-1-13,-12 11 3 14,-16 5-3-14,-7 7 1 13,-5 0-6-13,-31 2 3 0,-11 20 6 13,-11 9-3-7,-2 3 1-6,-3 6 14 13,1 5-15-13,-3 4 10 14,-1 7-9-14,-6 3 0 14,-1 1-1 0,2-2 0-14,3-6 0 0,8-8-1 13,13-10 1-13,16-12 0 13,11-8 0-7,11-10 3-6,9-4-7 14,0 0 5-14,0 0-2 13,3 0 2-13,23-22-1 14,21-16 0-14,18-12 1 13,13-8-2-13,9-2-4 14,4-2 5-14,-4 2-7 14,-4 1 0-9,-12 7 1-5,-9 6 4 14,-14 10 1-14,-15 11 2 13,-18 13 4-13,-11 8-2 0,-4 4 4 13,-2 0-2-13,-31 11 0 14,-21 23-4 0,-19 14 4-14,-14 12-4 0,-5 0 1 13,1 1 4-8,6-5-3-5,10-4 3 14,5-2-3-14,11-8-4 14,9-6 2-14,13-12-2 13,12-8 1-13,9-6 0 14,12-8-1-14,1-2-2 14,3 0 2-14,0 0-6 13,9 0 0-7,28-21 7-6,15-13 6 13,26-13-6-13,16-8-3 14,6 0 0-14,-4-1-2 0,-9 3-1 13,-15 5 0 1,-14 4 2-14,-14 6 8 14,-10 8-4-14,-12 8 1 14,-13 10 5-9,-7 7 5-5,-2 5-9 0,-2 0 12 13,-25 3-14-13,-13 26 0 13,-11 12 1-13,-12 11-1 14,-6 6 4-14,0 4-6 14,2-4 8-14,7-3-8 13,9-6 2-13,6-8 0 14,9-5 0-9,7-9 2-5,10-7-4 14,7-11 6-14,10-5-8 14,2-4 4-14,0 0 0 13,0 0-6-13,7-6-1 14,24-24 7-14,20-13 0 13,18-10 0-13,10-5 0 14,-1-5-4-8,2 7 5-6,-12 0-4 13,-7 8 5-13,-12 7-3 14,-11 6 1-14,-11 12 0 0,-11 11 5 12,-10 9-4-12,-6 1-2 14,0 2 11-14,0 0-10 14,-3 0 3-14,-21 12-1 13,-9 16-2-7,-14 7 0-6,-6 11 0 14,-3 3 0-14,0-1 0 13,0-2 4-13,9-5-4 14,9-7 3-14,9-10-6 13,10-7 5-13,1-3-2 14,7-5 0-14,6-6 0 14,0 0 0-9,3-3 2-5,2 0-1 14,0 0 1-14,0 0 0 13,0 0-2-13,0 0 0 14,2 0-8-14,19-10 8 14,8-10-1-14,11-6 3 13,5 0-2-13,-3-2 2 14,-7 4-1-9,-8 5 2-5,-11 5 0 0,-10 9-1 13,-6 3 6-13,0 2-8 14,0 0 0-14,0 0-5 13,0 0 5-13,-10 7-2 14,-11 15-8-14,-8 0-25 14</inkml:trace>
    </iact:actionData>
  </iact:action>
  <iact:action type="add" startTime="248949">
    <iact:property name="dataType"/>
    <iact:actionData xml:id="d33">
      <inkml:trace xmlns:inkml="http://www.w3.org/2003/InkML" xml:id="stk33" contextRef="#ctx0" brushRef="#br0">17760 2166 4 0,'0'0'18'15,"0"0"5"-8,0 0-14-6,0 0 6 13,0 0-10-13,0 0 3 14,0 0-4-14,0 0 4 13,0 0 4-13,0-2-1 14,0-5-5-14,0-2-5 14,0-4-2-14,0-3-16 0,23-4 15 19,16-2-2-19,11-4 3 14,8 2-2-14,-2 2-1 13,-4 5 2-13,-12 2 2 14,-14 7-4-14,-13 6 4 13,-10 2 0-13,-3 0-22 0,-7 25 21 13,-44 16 1 2,-27 15 6-15,-26 14 2 4,-10 5-3-4,-3 0 2 14,10-4-1-14,12-7 11 13,10-8-15 2,11-10 10-15,16-7-5 14,16-11-4-14,18-13-1 13,10-8 0-13,14-6 5 0,0-1-7 13,0 0 0-7,34-33 6-6,19-22 1 13,21-15-7-13,14-10-1 14,5 2 1-14,-6 1 0 13,-12 9 0-13,-8 8 0 14,-11 12 0-14,-17 10 3 14,-12 15-6-14,-13 12 7 13,-9 5-8-7,-5 6 3-6,0 0-2 13,-5 3 1-13,-38 22 4 14,-17 22 1-14,-20 14-3 14,-15 12 10-14,0 4-7 13,2 0-4-13,13 1 4 14,10-6-1-14,13-10 0 0,12-8-4 13,13-15 2-8,15-15-2-5,10-12-1 14,5-9 2-14,2-3 1 13,0 0-14-13,25 0 9 14,26-25 5 1,27-18 10-15,17-15-8 0,13-7 1 12,-4-10-6-12,-10 0 6 14,-9 0-3-9,-9 0 3-5,-9 7-2 14,-9 4 0-14,-16 9-1 14,-18 17 2-14,-13 17 4 13,-11 10 0-13,0 11-4 14,-8 0 14-14,-34 11-15 14,-27 27-2-14,-18 24 3 13,-19 14-4-7,0 13 5-6,3-2-4 13,11-2 1-13,11-5-1 0,11-4-1 13,12-11 4 2,11-10-6-15,16-12 10 13,11-16-12-13,11-10 3 14,9-13-1-14,0-4-7 0,0 0-2 12,27-14 8-6,23-25 5-6,27-16 8 14,17-15-7-14,8-7-1 13,-3-1 5-13,-13 6-10 14,-8 2 8-14,-13 10-3 13,-10 7 2-13,-7 12-2 14,-15 10 2-14,-14 15 0 14,-9 10 3-9,-10 2-3-5,0 4 4 14,-5 0-6-14,-31 16 1 13,-17 16 2-13,-14 9-2 14,-8 9-1-14,-6 6 2 0,-2 4-1 13,1 1 0 1,-1 5 0-14,5-8 5 14,9-7-8-14,9-9 2 4,18-14 0-4,15-9-1 14,13-12 1-14,10-4 0 14,4-3-4-14,0 0 3 13,16-6-11-13,33-24 12 14,33-19 0 1,32-13 1-15,13-10-1 0,4-2-1 12,-4 2-1-6,-11 8-4-6,-12 3 5 13,-20 9 2-13,-23 11-2 14,-25 14 4-14,-20 17-2 14,-16 8-1-14,0 2 1 13,-37 0 7-13,-30 24-3 14,-26 15-5-14,-15 10 4 13,4-1 1-7,10 3-4-6,11-5 0 14,11-4 1-14,11-5-4 13,5 0 2-13,5 1-1 0,1-4 0 13,8 3-6-13,1-5 7 14,7-2-11-14,-3-2-11 13,-3-5-107 2</inkml:trace>
    </iact:actionData>
  </iact:action>
  <iact:action type="add" startTime="250771">
    <iact:property name="dataType"/>
    <iact:actionData xml:id="d34">
      <inkml:trace xmlns:inkml="http://www.w3.org/2003/InkML" xml:id="stk34" contextRef="#ctx0" brushRef="#br0">5235 3725 5 0,'21'-49'19'1,"5"0"-10"13,-8 3 9-13,-4 4-5 14,-1 10 5-14,-7 10-1 13,-1 12-12-13,-2 3 12 14,-3 7-13-14,0 0-4 14,0 0-2-14,0 0 2 13,0 0 0-7,0 5 0-6,-3 13-6 14,-19 14 6-14,-14 14 6 13,-6 6-4-13,-6 0 7 14,4-1-4-14,4-4-5 13,2-6 6-13,7-3-8 0,7-13 4 13,8-8-2-13,9-5 0 20,7-10-1-20,0-2-2 0,0 0-1 13,0 0-1-13,34-22-14 13,22-22 19-13,24-18 6 14,25-18-2-14,6-6-4 14,-2-1-5-14,-13 11 5 13,-20 11-4-13,-16 18 3 14,-20 16 2-9,-18 16-2-5,-13 11 5 14,-9 4-8-14,0 0 5 14,-20 4-1-14,-22 26 3 13,-22 18-2-13,-13 13 6 14,-14 14-7-14,-2 0 7 14,12-5-6-14,7-7 0 13,16-10-1-7,16-9 4-6,13-12-4 13,11-11 0-13,9-10 0 14,9-7-8-14,0-4 2 14,0 0-10-14,14 0-2 13,24-27 18-13,16-10 16 14,19-20-10-14,18-9-1 14,5-8-5-9,0-2 2-5,-9 3-8 0,-15 10 13 13,-15 10-7-13,-14 15 4 13,-16 16-4-13,-17 12 1 14,-10 10 0-14,0 0 3 14,-29 12 2-14,-27 28-6 13,-28 22-4-13,-25 21 4 14,-9 5 5-9,1-5-1-5,20-9 0 14,23-16-2-14,23-16 1 14,20-12-3-14,12-10-1 13,13-10-3-13,4-8 3 14,2-2-9-14,0 0 8 13,16-6-13-13,23-23 15 14,24-17 13-8,18-13-10-6,5-10-2 13,1 5-1-13,-12 2 0 14,-11 10 4-14,-16 9-3 0,-12 8 0 12,-10 12 2-12,-7 12 0 14,-12 5-5-14,-7 6 2 14,0 0-6-14,0 0-2 13,-1 1 8-7,-21 20 6-6,-16 13-6 14,-13 14 13-14,-9 6-13 13,-4-1 3-13,-1-6-3 14,4-5 0-14,8-2 1 13,7-4-1-13,6-4 0 14,12-9 4-14,10-11-2 14,9-6-2-9,7-6 3-5,2 0-3 14,0 0-3-14,0 0-9 13,20 0-3-13,31-20 15 14,32-15 5-14,19-13 3 14,12-12-6-14,-2-2-4 13,-19 3 8-13,-20 8-11 14,-19 12 5-9,-23 18 0-5,-12 16 0 0,-17 5 1 13,-2 0-1-13,-5 0-1 14,-29 12 1-14,-19 22 4 13,-21 13-2-13,-13 5 1 14,-1 0 1-14,5-8-1 14,16-7 0-14,11-7-3 13,11-2-2-7,10-2-2-6,5 2 3 13,12 0 0-13,8-4-13 14,10-7-2-14,0-8-48 14</inkml:trace>
    </iact:actionData>
  </iact:action>
  <iact:action type="add" startTime="255793">
    <iact:property name="dataType"/>
    <iact:actionData xml:id="d35">
      <inkml:trace xmlns:inkml="http://www.w3.org/2003/InkML" xml:id="stk35" contextRef="#ctx0" brushRef="#br0">16337 4694 5 0,'-2'0'28'15,"2"0"18"-14,0 0-25 14,0 0-12-14,4-2-6 13,29-22 4-13,23-10 1 14,24-10-3-14,16-7-3 14,9 1 1-14,-3 4-6 13,-10 3 1-7,-14 10 2-6,-20 8 0 14,-16 11 0-14,-17 5-4 13,-17 9-1-13,-8 0-5 14,0 0-28-14,-7 11 34 13,-21 10 4-13,-14 9 15 14,-12 6-14-14,-6-2 7 14,-5 0 2-9,-8 2 2-5,-1 3-5 14,-9 5-6-14,-6 6 7 13,-4 4-5-13,1-1-2 0,5-7 2 13,16-11-5 2,15-12 4-15,27-9-3 0,16-9 1 12,13-5-2-12,0 0 1 14,11 0-16-9,36-16 17-5,24-18 8 14,23-12-3-14,10-12-5 14,2-4-5-14,-2-5-2 13,-7 5 6-13,-10 3-1 14,-16 9 4-14,-14 6 3 14,-14 9-4-14,-17 15 0 13,-16 8 3-7,-7 10-6-6,-3 2 2 13,0 0-9-13,-17 4 9 14,-20 17 5-14,-22 14-3 14,-19 13-2-14,-13 10 4 13,-5 2-2-13,2 3-2 14,9-5 4-14,12-5-2 14,11-7-1-9,13-11-1-5,15-10 0 14,12-10 2-14,13-8-4 13,9-6 2-13,0-1-3 0,20 0-15 13,27-18 18-13,28-18 2 14,28-14 5-14,22-12-7 13,6-5 0-13,-1 2-1 14,-12 5 5-9,-18 6-8-5,-19 9 2 14,-22 10 2-14,-20 12 1 14,-20 11 0-14,-19 10 1 13,0 2-2-13,-17 0 5 14,-32 6-5-14,-20 20 0 13,-25 14 0-13,-15 8 4 14,-10 4-3-8,1-2 1-6,5 3 2 13,10-3-1-13,14-6-1 14,11 0-1-14,9-6 1 14,14-6-2-14,7-6 3 13,15-7 1-13,15-8-7 14,11-7 3-14,7-4-3 0,0 0-6 19,16 0-5-19,26 0 10 0,30-26 4 13,20-16 18-13,12-14-17 13,12-9-1-13,-7-2 4 14,-8 2-7-14,-16 9 6 13,-21 8-2-13,-22 13 1 14,-17 10-1-14,-14 13 6 14,-11 6-2-9,0 6 2-5,-23 0 2 14,-21 8-9-14,-24 20 2 14,-16 13-6-14,-5 5 8 13,1-1-6-13,12-3 4 14,11-5-2-14,15-9 5 13,15-6-4-13,13-5-2 14,9-6 4-9,3-5-5-5,10-2 2 14,0-4 0-14,0 0-4 14,0 0-2-14,0 0 4 13,0 0-5-13,0 0 5 0,0 0-8 13,0 0 5-13,0 0-10 14,0 0-14-14,0 6-50 13</inkml:trace>
    </iact:actionData>
  </iact:action>
  <iact:action type="add" startTime="260279">
    <iact:property name="dataType"/>
    <iact:actionData xml:id="d36">
      <inkml:trace xmlns:inkml="http://www.w3.org/2003/InkML" xml:id="stk36" contextRef="#ctx0" brushRef="#br0">22582 5632 9 0,'-19'-3'14'15,"-4"-2"0"-8,3 1-6-6,1 1 16 13,-2 1-12-13,3-3 6 14,3-1-15-14,4 2 8 0,3 0 1 13,4 0 1 1,4-2-1-14,0-4-6 0,0-6-5 13,24-10 0-13,15-8 1 20,14-8 3-20,10-4-10 0,1-3 5 13,-4 2-1 1,-6 2-1-14,-10 5 2 0,-15 8-2 13,-6 8 4-13,-12 11 6 13,-6 4-8 2,-3 6 7-15,-2 3-6 0,0 0-2 13,0 0-8-8,0 0 9-5,-14 0 0 14,-13 16 2-14,-15 12-9 13,-16 11 14-13,-8 10-10 14,-8 3 7-14,0 2-5 14,1 0 1-14,1-4-2 13,3-1 1-13,7-4 1 14,8-7 0-8,10-8 1-6,15-7-1 13,11-9 2-13,11-6-4 14,5-7 1-14,2-1 1 0,0 0-7 12,0 0 3 3,18-11-11-15,27-21 15 14,23-15 1-14,20-11 1 13,14-4-1-7,-1-4 5-6,-8 5-9 0,-8 2 3 12,-20 11 0-12,-19 13 0 14,-18 13 0-14,-13 12 0 14,-13 10 1-14,-2 0-4 13,0 0 0-13,0 0-3 14,-18 0 10-14,-15 22-4 14,-15 5 1-9,-7 5 2-5,-3-4-3 14,0 2 1-14,5-2 1 13,-2 4 2-13,3 1-2 14,3-1 1-14,9-6-6 14,11-9 3-14,13-7-2 13,11-5 1-13,5-5-6 0,0 0 0 19,9 0-11-19,33 0 18 0,23-21 11 13,23-9 0 2,7-9-9-15,-2 1-4 0,-7 3-2 12,-13-1 4-12,-15-1 0 14,-9 5 0-14,-15 5 2 14,-10 9 0 0,-13 7 3-14,-7 8-2 5,-4 3-1-5,0 0-2 13,0 0 0-13,-2 0 3 14,-18 12-2-14,-16 9 0 14,-12 14 1-14,-8 2 2 13,-4 8-3-13,0-1-1 14,3-1 1 0,6-4-2-14,5-3 2 5,2-4-3-5,9-6 2 14,6-4 0-14,10-3-1 13,7-6 4-13,4-1-4 14,3-5 5-14,3-3-8 13,0-1 6-13,2-3-2 14,0 0 0-14,0 0 5 0,0 0-2 19,0 0-2-19,0 0 8 0,0 0-6 13,0 0 5-13,0 0-7 14,0 0 4-14,0 0-4 13,0 0-2-13,0 0 0 14,0 0-5-14,0 0 6 13,0 0-4-13,0 0-1 14,0 0 7-8,0 0-6-6,0 0 6 13,0 0-4-13,0 0 2 14,0 0 0-14,0 0-2 13,0 0-5-13,0 0 4 14,0 2-34-14,-5-2-91 14</inkml:trace>
    </iact:actionData>
  </iact:action>
  <iact:action type="add" startTime="263947">
    <iact:property name="dataType"/>
    <iact:actionData xml:id="d37">
      <inkml:trace xmlns:inkml="http://www.w3.org/2003/InkML" xml:id="stk37" contextRef="#ctx0" brushRef="#br0">22866 7718 7 0,'0'0'10'15,"0"0"-2"-14,0 0 3 14,-6 0-6-14,-15 0 1 13,-1 0-2-13,1 4-3 14,6-2 8-8,7 0-8-6,2 0 7 13,6-2-7-13,0 0 2 14,0 0-1-14,0 0 2 14,0 0 5-14,0 0-6 13,3 0 7-13,19-18 1 14,11-9-5-14,15-6-4 13,5-6-4-7,0 0 1-6,-6-1 0 14,-5 1 1-14,-5 1 0 13,-12 4 9-13,-6 10-8 14,-8 6 12-14,-6 10-12 0,-5 8 14 12,0 0-12-12,0 0-2 14,0 0-1-14,-3 0-1 14,-14 10-5-9,-12 12 2 10,-11 10 4-15,-10 7 2 13,-3 3-2-13,-3 2 5 14,-7 4-9-14,-2-2 5 0,-3 3-2 13,-1-10 0-13,9-6 1 13,8-8-1-13,19-11 3 14,13-6-1-8,11-3 2 8,7-5-6-14,2 0-6 0,0 0 3 13,0 0 0-13,4-3-7 13,27-17 3-13,19-12 10 14,16-11 9-14,15-4-9 14,3-3 0-14,5 0 5 13,-2-3-8-7,-4 5 6-6,-8 2-2 13,-5 6-1-13,-13 8 0 14,-16 9 1-14,-22 11 0 14,-7 7 6-14,-12 5-4 0,0 0-2 12,0 0 8-12,-25 0-9 14,-14 10 0-14,-17 11-7 14,-9 11 5-9,-5 3 2-5,6 8 1 14,-2 0 0-14,1 2-2 13,0-3 4-13,1 0-6 14,1-4 3-14,3-4 0 14,9-6 0-14,13-8 0 13,11-10-2-13,16-4 5 14,8-6-6-9,3 0-1-5,0 0-9 14,14 0-11-14,19 0 24 14,21-11 7-14,15-12-3 13,12-9-4-13,0-4-2 14,-4-2 0-14,-9 0 4 14,-14 0-6-14,-4 2 4 13,-11 4 0-7,-7 5 2-6,-6 7 2 13,-10 4-1-13,-7 11-1 14,-5 2 8-14,-4 3-6 0,0 0-4 13,0 0 8-13,-6 3-9 13,-19 12 2-13,-14 11-1 14,-7 10 3-14,-8 5-2 13,3 4-1-7,-2 0 0-6,2-5-3 14,1 0 6-14,6-4-4 13,2-8 3-13,8-4-4 14,8-6 3-14,8-10-1 13,9-6 0-13,5-2 0 14,4 0-3-14,0 0-3 14,0 0 4-9,17-12-11-5,26-16 13 14,19-12 1-14,17-10-1 13,5-2-2-13,-7 2 2 14,-11 4-3-14,-14 6-1 14,-9 8 4-14,-11 7 0 0,-15 11 7 12,-6 6-6 3,-8 6 7-15,-3 2-4 5,0 0-2-5,0 0 1 13,-23 0-3-13,-10 8 0 14,-11 17 3 0,-10 10-4-14,-4 8 6 14,0 0-8-14,2 0 5 0,0 1-4 13,6-7 2-13,4-2 0 13,7-9 0-7,11-8 0-6,8-7 2 13,12-8-1-13,3-3 0 14,5 0 4-14,0 0-10 14,0 0 5-14,0 0 0 13,16-14 6-13,20-10-5 14,15-6 1-14,13-8 1 14,10-2-6-9,2 1 5-5,0 0-5 14,-5 3-3-14,-7 2 5 13,-10 7-4-13,-12 9 1 14,-13 6 2-14,-13 8 2 14,-10 4 0-14,-6 0 2 13,0 0-4-13,0 0 4 0,0 0-4 13,-14 0 4-8,-15 8 2-5,-18 10-4 14,-3 7 2-14,-5 7-5 14,-3 4 7-14,4 1-3 13,0 6 4-13,3-1-10 14,5-2 5-14,0-4-1 13,11-8 1-13,10-12 0 14,14-8 0-8,7-8-1-6,4 0-1 13,0 0 2-13,0 0-6 14,0 0 2-14,9 0 4 14,19-24 2-14,18-8 9 13,12-12-8-13,2-4-2 14,-5 1 1-14,-8 6-1 13,-12 3 4-7,-5 4 1-6,-9 6-6 14,-2 3 2-14,-5 9-3 0,-8 8 1 12,-6 6 0-12,0 2 0 14,0 0-5-14,0 0 1 13,-6 0 8-13,-17 18-5 14,-10 11 4 1,-9 3-4-15,1 5 4 4,-1-1-5-4,2 0 2 14,2 1 0-14,-2-3-1 13,0-2 4-13,-1-6-3 14,3-2 7-14,5-4-13 14,4-8 8-14,9-4-2 13,9-5 0-13,4-3 1 14,5 0-1-9,2 0 0-5,0 0 6 14,0 0-5-14,0 0 8 14,0 0-5-14,0 0-8 0,0 0 4 12,0 0-3 3,0 0-7-15,0 0-7 0,0 0-4 13,0 0-32-13,-2 9-18 20</inkml:trace>
    </iact:actionData>
  </iact:action>
  <iact:action type="add" startTime="287831">
    <iact:property name="dataType"/>
    <iact:actionData xml:id="d38">
      <inkml:trace xmlns:inkml="http://www.w3.org/2003/InkML" xml:id="stk38" contextRef="#ctx0" brushRef="#br0">4247 10022 28 0,'0'0'30'1,"0"0"0"13,0 0-19-13,0 0-11 14,0 0-3-14,0 0-8 13,-2 0-14-7,-6 2-18-6</inkml:trace>
    </iact:actionData>
  </iact:action>
  <iact:action type="add" startTime="288119">
    <iact:property name="dataType"/>
    <iact:actionData xml:id="d39">
      <inkml:trace xmlns:inkml="http://www.w3.org/2003/InkML" xml:id="stk39" contextRef="#ctx0" brushRef="#br0">3954 10144 6 0,'-4'0'5'1,"4"0"-5"13,0 0-7-13,0 0 3 14,0 5 4-14,0 2 0 13,2 1 0-13,11 3 0 14,1-1 0-8,1-2 0-6,1-1 11 13,0 1-6-13,4 1-3 14,0-2 0-14,6 2 1 13,0-3-1-13,1-2 1 0,2-3 2 13,3 2-3-13,-6-3 7 14,6 0 3-14,1 0 0 20,7 0-10-20,5-7 10 14,5-7-12-14,4-2 1 0,2-1 3 12,4-1-2-12,-2-1-1 14,0 5 2-14,3 3-1 13,-6-2-1-13,3 5-1 14,-3 2 0-14,-3 3 0 14,-3 3 0-9,0 0 0-5,2 0-1 14,1 0 1-14,8 0-1 14,5 0 6-14,6 0-3 13,5 0 1-13,-1 0-6 14,-1 0 6-14,-3 0-3 13,0 0 1-13,-1 0 1 14,0 3-2-8,2 8 4-6,-4-2-6 13,-4 5 4-13,-1 0 0 14,1 0 3-14,-1 1-6 0,3-3 3 12,3-2-2-12,3-5 0 14,0 2 1-14,6-5-3 14,-3 0 5-14,-1-2 1 20,-1 0 1-20,0 0-5 14,6 0 2-14,3 0-2 0,6 0 1 12,1 0 0-12,-3 0 1 14,-3 0 2-14,-3-2-3 13,5 0 1-13,-1-1-2 14,5 3 3-14,3 0-6 14,-3 0 3-9,0 0-2-5,-1 0 1 14,0 3-1-14,2-1 0 13,-3 0 4-13,0-2-7 14,-8 0 11-14,0 0-9 14,-7 0 5-14,5 0-2 13,1 0 0-13,2 0 2 14,5 0 1-9,0 0-2-5,-1 0-1 14,1 0 2-14,2 2-4 14,4 3 5-14,5 0-6 0,0-1 3 12,0-4-1-12,-7 0-2 14,0 0 2-14,-6 0 0 14,-5-9 2-14,-5 0 5 20,-4 0-5-20,-1 6 6 13,-6-2-5-13,-2 3-2 0,3 2 1 13,-3 0-2-13,7 0-1 14,-1 0-4-14,-3 5 5 13,-1 7 2-13,-8-3-4 14,-8 3-1-14,-5-4 2 14,-12-3 3-9,-2 0-1-5,-10-3 1 14,-3-2 0-14,-5 2 8 13,-7-2-6-13,0 0 9 14,-2 0-11-14,6 0 5 14,4 0-3-14,-1 0-3 0,4 0 0 12,-4 0 0-12,-5 0-2 14,-1 0-1-9,-3 0 3-5,0 0 0 14,0 0 5-14,0 0-3 14,0 0 10-14,0 0-5 13,0 0 6-13,-9 0-8 14,-3-4-5-14,-1 1 0 13,1-1 2-13,0 1-4 21,-5-1 5-21,0 0-6 13,-5-1 4-13,-3-2-4 0,-6 2 5 13,-5-4-4-13,-8 2-3 13,-10-2-4-13,-1 4 9 14,-10-2-2-14,-2 3-3 14,-2 2 8-14,-2 1-7 13,-3 1 5-7,-4 0-1-6,-10 0 1 13,-3 0-1-13,-2 0 0 14,-4 1 3-14,5 8-2 14,-6-4 2-14,-3 5-6 0,-3-2 5 12,-4 1-5-12,-5 0 3 14,-1 1-1-14,-6 3-1 20,-3-4 1-20,5 1 0 14,6-3 2-14,6-1-2 13,0-2 5-13,0-4-8 0,-2 2 4 13,1-2 0-13,0 0 0 14,1 0 0-14,-4 0 0 13,4-5 2-13,-2-2 0 14,1 0 2-9,3 4-8 10,-6-1 8-15,-3 4-8 0,1 0 4 13,0 0-3-13,6 0 0 13,1 0-8-13,-2 0 6 14,-5 0-9-14,-2 7 12 14,2 2-8-14,-2 1 9 13,0 0-1-7,0-5 2-6,5 2 0 13,-1-5 1-13,2-2 2 14,0 0 0-14,-3 0 12 14,0 0-15-14,8-6 10 0,5-8-8 12,11 4-2-12,1-3 1 14,3 1-2-14,0 3 1 13,2-3 0-7,4-2-6 9,5 1 12-15,3-2-6 13,5-2 5-13,1 1-9 0,5 0 4 13,0 4 0-13,4 4-1 14,4 1 2-14,3 3-4 13,7-1 7-13,4 3-5 14,8 0 5-9,5 2-8-5,0 0 1 14,6 0 3-14,0 0-6 14,7 0 2-14,-2 2 1 13,8 5-4-13,2 0 7 14,2 1-6-14,0 0 2 0,0 3 2 12,0-2 0-12,6 1-3 21,13 0 5-21,1 0-2 13,7 0 4-13,6 2-6 14,5 1 8-14,7-1-7 13,8-1 6-13,3 3-6 0,-1 1 4 13,4-3-3-13,-1 2 4 14,2-4-2-14,-2 0 0 13,4 2 2-7,3-3-6-6,6-2 8 13,2-1-7 2,3-4 8-15,5 3-10 0,-2-2 10 13,4 3-3-13,6-3-1 13,7-1-1-13,14 3 0 14,3-3 0-14,1 0-3 14,2-2 6-9,2 0-6-5,2 0 4 14,5 0-2-14,-6 0 0 13,5 0 1-13,-4 0 0 14,3 0 3-14,2-2-3 14,2-7 3-14,5 4 1 13,8-2 1-13,5 0-5 0,6-1 0 13,3 0 0-8,2-1-1-5,0 0-1 14,-3-1-1-14,-5 2 2 14,-4-2-4 0,-4 0 10-14,-7-3-9 0,-2 3 8 13,1 3-5-13,-5-1 3 14,-2 4-2-14,-9 1 0 13,-3 3-2-7,-3 0-1-6,-2 0 6 13,-2 0-4-13,-6 0 3 14,-6 0-4-14,-8 4-2 14,-7 3 4-14,-11-1 0 13,-3-1-1-13,-11 5 0 14,-1-3 1-14,-8 3 0 13,-3-2 0-7,-2 0 3-6,-6 2 0 0,-1-5-5 13,0 2 5 1,4-4-4-14,0-3 1 0,3 2 0 13,3-2-2 1,1 0 7-14,4 0-2 14,-2 0 0-14,1 0-5 0,-3 0 3 13,3 0-2-8,0 0 2-5,-3 0-2 14,3 0 1-14,-4-2-3 13,-5-1 3-13,-1 1 0 14,-2 0 0 1,-5-3 6-15,-3 0-8 0,-9 1 4 12,-5 1 0-12,-7 3 3 14,-3 0 4-8,-1 0 5-6,-2 0-3 13,0 0 11-13,0 0-15 14,0 0 11-14,0-3-15 13,0-2 1-13,0 2-4 14,-2-6-5-14,-9 2-4 14,-4-3-1-14,-6-2 8 13,-1 2-4-7,-7-4 5-6,-2 4-4 0,-7-2 4 12,-4 3 2-12,-7 1-1 14,-5 3 0-14,-4 2 0 14,-5-3-1 0,-5 6 4-14,-3 0-3 14,-8 0 5-14,-4 0-10 14,2 9 1-14,-11 2 4 4,-4 5-4-4,-9 3 3 14,-4-1-1-14,-5 1-3 13,-1 0 0-13,-4 1 10 14,-1-2-11-14,-1 0 8 14,1-1-4-14,0-5 4 13,-1 1-2-13,-1-3 0 14,1-4 0-9,5-2 0-5,8-2 6 14,0 0-6-14,2-2 6 14,-4 0-8-14,2 0 5 13,2 0-4-13,-2 0 1 14,2 0 0-14,-1-4-1 14,2 0 3-14,0 2-6 13,3 0 8-13,2 2-5 5,-8 0 4-5,4-2-6 13,1 2 2-13,3 0 0 14,6 0 1-14,4 0 0 14,2 0-1-14,-1 0 4 13,6 0-4 2,2-4 6-15,8-2-9 13,4 0 9-13,7-1-6 5,6 2 2-5,5-2-1 14,4 2 0-14,5-1-1 13,-3 4-3-13,5 0 5 14,-1 2-7-14,4 0 5 13,1 0-2-13,1 2-4 14,4 4 5-14,2-2 1 14,4 2 1-9,5-2 3-5,6-2-2 14,4-2 11-14,4 0-8 13,4 0 12-13,2 0-14 14,0 0 0-14,0 0-2 0,0 3-1 13,0-3 1-13,0 0-2 13,0 0-3-13,0 0 10 20,0 0-7-20,0 0 6 0,0 0-6 13,0 0 4-13,0 0 1 14,0 0-1-14,0 0 2 13,0 0 3-13,0 0-7 14,0 0 7-14,0 0-5 14,0 2-3-14,0-2 4 13,0 0-6-7,0 0 3-6,0 0 0 13,0 0 0-13,0 0-1 14,0 0-3-14,0 0 8 14,0 0-6-14,0 0 7 0,0 0-10 12,0 0 7 3,0 0-4-15,0 0 1 0,0 0 0 19,0 0 1-19,0 0-5 14,0 0 1-14,0 0 7 0,0 0-7 12,0 0 0-12,0 3 3 14,0-1-5-14,2 4 2 14,4 0-6-14,-2 4-36 13,-4-2-86-13</inkml:trace>
    </iact:actionData>
  </iact:action>
  <iact:action type="add" startTime="299661">
    <iact:property name="dataType"/>
    <iact:actionData xml:id="d40">
      <inkml:trace xmlns:inkml="http://www.w3.org/2003/InkML" xml:id="stk40" contextRef="#ctx0" brushRef="#br0">13694 9212 9 0,'6'-9'1'15,"0"4"0"-14,1 3 1 14,-3 0-3-14,-2-1 2 0,0 3 0 12,1 0 1-12,-3 0-2 21,0 0 2-21,0 0 2 0,0 0 5 12,0 0-7-12,0 0 1 14,0 0-1-14,0 0 4 13,0 0-1-13,0 0-2 14,0 0-3-14,0 0-3 14,0 12-1-14,7 0 4 13,2 11 5-7,-1 7-4-6,0 4 6 13,-2 3-7-13,-2 1 8 14,-1 1-8 1,-3-2 2-15,0 0 3 0,0 2-4 12,0-2 10-12,0 7-8 14,0-1 9-14,0 3-7 14,0 2 4-9,0 3 0-5,0 0-5 14,0 2-4 0,0-2 0-14,0 2 1 0,0-2 3 13,0-4-6-13,0-4 4 14,0-9-4-14,0-8 4 13,0-4-4-13,0-7-2 0,0-1 1 13,5-4 1-8,3-1 4-5,1-5-6 14,-2 0 8-14,1-4-6 14,0 0 4 0,0 0 0-14,1 0-1 0,0 0 5 13,0 0-2-13,-2 0-3 14,1 0 1-14,-1 0 0 13,0 0-2-7,2 0 3-6,-2 0-6 13,8 0 3-13,3 0 0 14,2 0-2-14,5 0 1 14,6 0 0-14,9 0 2 13,9 0-1-13,11 0 1 14,9 0-1-14,10 0 0 13,0 0 0-7,2 0 0-6,-8 0-1 14,-1 8-1-14,-7 1-2 13,1 5 2-13,1 1 4 14,2-3-2-14,7 0 1 14,-1-2 0-14,6-6 1 13,4-1-1-13,-6-1 0 0,3 1-1 13,-2-1 1-8,-5 4 1-5,3 0 6 14,-2 2-8-14,-3 0 0 14,-3 3 1-14,-6-2-5 13,-2 5 8 2,7 2-3-15,7 3-1 0,10-2 6 12,3 1 2-12,0-4-8 14,-1-2 5-8,1 1-4-6,6-6-2 13,-1 1 2-13,-3-2-1 14,2 1 1-14,-3 0-1 13,-1 0 5-13,2-2-3 14,3 2 1-14,6-5 1 14,2-2-8-14,4 0 7 13,2 0-4-7,6 0 2-6,5 0 0 14,1 0-1-14,-2-2 3 13,-9 2-2-13,-6 0 1 0,1 0-4 13,1 0 3 1,-1 0-3-14,6 4 1 14,-3-2 1-14,4-2 0 0,6 0 0 13,1-2-3-8,2-14 6-5,3-5-1 14,4 1 2-14,2-2-7 13,1 3 4-13,-6-2-1 14,-4 8 4-14,-6 1-4 14,0 5 0-14,-5 3 0 13,-2 0 0-13,0 2 2 14,-2-1-4-9,0-2 2-5,-3-2-2 14,-2 5 2-14,-9-5 0 14,-3 2 0-14,-8 2 0 13,-2-1-2-13,-3 0 6 14,-5-2-4-14,-8-2 3 14,-10 1-1-14,-10-2 2 13,-9 4-2-13,-6-2-1 5,-7 2 2 9,-9 2-2-14,-3 1 1 0,-6 2 7 13,0 0-8-13,-2 0 9 14,0 0-6-14,0 0-8 13,0 0 1-13,0 0-1 14,0 0-3-14,0 0-2 13,0 0 8-7,0 0 1-6,0 0 1 14,0 0 2-14,0 0-3 13,0 0 3-13,0 0-3 14,6 0 1-14,9-2-1 14,6 0 3 0,6-2-1-14,-5 0-4 0,3 0 5 13,-6 0-9-8,-1-3 13-5,-2 4-11 14,-5-1 8-14,-2-1-4 0,-2-2 3 13,-1-5 2 1,1-6 0-14,2-7-1 0,2 2-2 13,1-8 1-13,-4 2-1 13,5-4 4 2,-1-1-10-15,1-1 6 5,1 4-4-5,-6-3 2 13,1 0-3-13,-2 0 0 14,-4 0 6-14,-3-3-9 13,0 2 9-13,0-2-5 14,0 4 4-14,-8-1 1 14,-3-1-3-14,3 3 1 13,-2 2-2-7,4 2 4-6,1-2 1 14,1 2-3-14,0 0-2 13,-5 2 4-13,6-1-6 14,1 5 4-14,0 0-2 0,2 3 1 12,-3 1 0 3,1 2-1-15,-2 2 5 14,1 2-4-9,2 1 4-5,-1 5-8 14,-1 0 4-14,-2 4-1 0,1 0 1 12,2 0-1-12,0-1 0 14,-3 1 1-14,1-3 0 14,-3 3 1-14,0-3-1 13,-2 2 4-13,-6-3-6 14,-5-4 2-9,-5 2 0-5,-10-2-1 14,-3 1 1-14,-7-3-3 14,-8 3 7-14,-3-2-5 13,-9 4 6-13,-6-3-9 14,-5 3 6-14,-4 2-4 14,1 1 0-14,-2 4 2 13,-9 0 0-7,-1 0-2-6,-13 0 2 13,-2 7 0-13,-9-2 0 14,0 1 1-14,-5-3-5 14,-3 2 7-14,3-5-4 13,2 0 1-13,0 0 0 0,-2 0 2 13,0 0 0 2,-3 0-1-15,5-8 6 4,4 2-14-4,0 1 11 14,-2 2-6-14,-2-1 3 13,-1-1-1-13,2 0 0 14,-1 1 0-14,1-4-1 14,4 2 2-14,2 2-1 13,1-2 7-13,2 2-13 14,-2 0 8-9,-4 1-2-5,2 1 0 14,4-1-2-14,2 1-2 14,2 0 8-14,-1 2-6 13,-6-2 7-13,1-1-9 14,-1 2 7-14,2-3-3 13,-1 1 0-13,4-2 0 14,-4 0 0-8,4 3 0-6,-4-1 0 13,1 3 0-13,-4-2 0 14,1 0 4-14,2 0-8 0,6 2 4 13,2 0 0 1,-1 0-2-14,-6 0 1 14,-1 0-2-14,1 0 6 0,-2 0-6 12,-1 0 9-6,-2 0-12-6,5 0 10 14,2 0-6-14,3 0 3 13,-4 0-2-13,2 0 1 14,0 0 0-14,6 0-3 13,11 0 6-13,9 0-6 14,6 0 7-14,8 0-5 14,-1 0 2-9,7 0 0-5,4 0-1 14,7 0 0-14,9 0 2 13,2 0 1-13,6 0-6 14,6 6 3-14,-1 2-3 14,5 2-1-14,0 0 3 13,8-1 0-13,0 0-1 14,2 1 2-8,7-2 0-6,-5 1-2 13,4 4 4-13,2 1-4 0,-1 2 4 13,1 2-6-13,2-1 6 13,0 0-4-13,-1 3 2 14,3 1 0-14,-2 4-1 14,-1 3 2-14,3 2-1 13,0 0 5-7,0 5-10-6,0 2 6 13,0 4-2-13,-4 3 2 14,0 3-2-14,-3-4 0 14,3-3 1-14,-1 0-1 13,-2-4 2-13,3-2-2 14,-1-2 5-14,3-1-8 14,0-5 6-9,2 0-4-5,0-5 0 14,0 4 1-14,0-4 0 13,0 6 2-13,4-1-3 14,8 0 7-14,1-1-9 14,0 2 5-14,1-3-2 13,3 0 1-13,0 3 0 0,5-4-1 13,2 2 0-8,5-1-3-5,2-5 5 14,4 1-2-14,5-6-5 14,5 1 6-14,5 2-2 13,5-5 2-13,8 5 2 14,4-3-2-14,3-2 0 13,7 3 2-13,8-1 0 14,10 3 1-8,8-2-6-6,8-2 8 13,1 0-10-13,3-4 5 14,3-3 0-14,5-1-2 13,4-3 2-13,1-2 2 14,-1 0-2-14,2 0 5 14,0 0 0-14,3 0-7 13,1 0 4-7,8 0-3-6,2-2 1 14,1-1 0-14,-1 1-1 13,0 2 1-13,-5-2-2 0,3 2 8 13,-4 0-12 1,-2 0 6-14,-10 0-1 0,3 0-1 13,-9 4 2-13,-5 4 0 20,-3-1 0-20,2 1-4 0,6-4 8 13,-1 0-2-13,-2-1 3 13,-2-1-8-13,1 0 3 14,1 2 0-14,2-1-1 14,1-3 1-14,-1 0-3 13,-2 0 6-13,0 0-11 14,-3 0 16-9,-6-9-15-5,-2-3 13 14,-2 3-8-14,3-3 4 14,2 3 0-14,-2 1-2 13,0 2 1-13,-6 2-4 14,2-1 8-14,-1 4-9 14,1 1 8-14,-4 0-8 13,-9 0 3-7,-6 0-1-6,-5 0-1 13,-7 0 3-13,-2 4-2 14,2 2 4-14,1 2-2 0,-3-2 5 13,0 3-10-13,0-6 7 13,-2 3-4-13,4-3 2 14,5 0 0-14,-1-1-4 14,6 1 10-9,-3 1-8-5,-6 0 8 14,-2-1-10-14,-5 1 9 13,5-1-10-13,-1-3 2 14,0 0 3-14,2 0-3 14,-8 0 3-14,-6-9-3 13,-5-5 8-13,-9 2 2 14,-10 0-5-9,-4 1 1-5,-7-2 0 14,-4 5-4-14,-3 0 1 14,-5 4 0-14,-4-1-2 13,0-2 2-13,-1-6-2 14,1 4 7-14,-1-8-6 0,-2 2 5 12,-3-5-8-12,0-3 5 21,0 0-1-21,0 0 5 0,0-6-4 12,0-2 6-12,0-2-6 14,0-2 8-14,-8-2-6 13,4-4-6-13,0 2 4 14,-4 4-3-14,5 3 0 14,-4 2 1-14,0 2-4 13,3 3-1-7,-3-1 3-6,3 5 6 14,-3-2-8-14,0-1 11 13,0 5-8-13,-1-3 3 14,1-1-1-14,0 0 0 13,-2-1 0-13,3-3 0 14,-5 1-1-14,-1 1-4 14,-5-1 6-9,-1 1-2-5,-5-1-4 14,-2 4 3-14,0 0 3 13,-2 0-2-13,-2 0 1 14,-2-1 0-14,-2 1 0 0,5 2 4 13,-4 0-2-13,2 2 3 13,-1-2-4-13,0 0 1 20,-1-1 1-20,-1 2-3 0,-6 1 0 13,-3 2 0-13,-5 2-2 14,-3 0-2-14,-8 2 8 13,-9 1-8-13,-9 2 3 14,-3 1-2-14,0 2 1 14,-1 0 1-14,4 1-1 13,-9 4 2-7,-4 1-5-6,-7 0 10 13,-4 0-8-13,-6 0 9 14,0 0-12-14,-4-2 7 14,-1 0-2-14,0 2 0 13,-3 0 1-13,-2 0 0 14,-2 0-1-14,-5 0-4 13,-2 0 10-7,5 0-10-6,4 0 5 14,0 0-2-14,-4 0 4 13,1 0-3-13,-4 0 1 14,4 0 0-14,1 2-1 0,-4-2 3 13,7 0 0-13,1 0 3 13,3 0-7-13,6 0 5 20,1 0-4-20,-4-2 2 0,4-6 1 13,5-3-2-13,8 4 2 14,4 0-4-14,-1-2 4 13,-2 2-4-13,-4 0 7 14,0-2-10-14,3 0 8 13,2-3-4-13,0-1 1 14,4-1 0-8,1 2-2-6,-1 0 6 13,2 4-6-13,1 0 9 14,-1 4-13-14,-2 3 9 13,-2-2-6-13,-2 3 3 14,3 0-1-14,-1 0 1 14,4 0-2-14,5 0-2 0,0 0 8 19,0-1-6-19,-2 1 7 14,-2 0-9-14,-1 0 4 0,-2 0 0 12,1 0-1-12,-1 0 1 14,2 9-3-14,0 2 6 13,4 1-4-13,-2 2 3 14,1-1-4-14,0 4 2 20,-1 1-1-20,-4 0-2 0,2-1 3 13,-7 4-1-13,3-5 1 13,5 0-6-13,2-4 12 14,10-2-8-14,3-2 9 14,3 0-8-14,2-2 2 13,4-2 2-13,4-1 1 14,8-3-4-9,5 0 9-5,7 0-9 14,7 0 9-14,8 0-6 14,3 0-5-14,5 0 4 13,2 0-4-13,0 0 2 0,0 0 0 13,-2 0-1-13,2 0 1 14,2 0-3-14,-1 0 6 20,0 0-3-20,2 0 3 0,2 0-6 12,-1 0 3-12,3 0-2 14,0 0 2-14,2 0 0 14,0 0-1-14,0 0 2 13,0 0-1-13,0 0 4 14,0 0-5-14,0 0 5 14,0 0-4-9,0 0 0-5,0 0 6 14,0 0-2-14,0 0-2 13,0 0 6-13,0 0-6 14,0 0 2-14,0 0-1 14,0 0-6-14,0 0-5 13,0 0-1-13,0 0-11 0,-2 0-18 19,-2 0-52-19</inkml:trace>
    </iact:actionData>
  </iact:action>
  <iact:action type="add" startTime="308923">
    <iact:property name="dataType"/>
    <iact:actionData xml:id="d41">
      <inkml:trace xmlns:inkml="http://www.w3.org/2003/InkML" xml:id="stk41" contextRef="#ctx0" brushRef="#br0">4054 11381 5 0,'-15'0'8'15,"2"0"-8"-14,10 0 0 14,1-2 23-9,2-4-22-5,-3 1 4 14,3-2 0-14,-2 1-2 14,0 6 20-14,2 0-8 13,-2 0 15-13,2 0-18 14,-2 0 2-14,2 0-11 0,0 0 0 12,0 0-3 3,0 0 0-9,0 0 2-6,0 0 2 0,-3 0 6 12,3 0-3 3,0 0 5-15,0 0-11 0,0 0-2 12,0 0-11-12,16 0-1 14,26 0 2-14,30-1 11 14,18-3 0-14,18-4 4 20,5-2-7-20,1-3 4 14,-3 1-2-14,-1 2-4 0,-8 2 5 12,-1 3 0-12,-5 0 0 14,-1 5 0-14,3 0 0 13,0 0-4-13,5 0 9 14,-5 0-10-14,-4 0 7 14,4 2-4-9,-2 1-1-5,4-2 2 14,-2-1-2-14,-7 0 3 13,-8 0-2-13,-7 0 2 14,-12 0-4-14,-6 0 2 14,-14 0 0-14,-7 0-2 0,-14 0 4 12,-6 0 0-12,-6 0-2 20,-4 0-4-20,-5 0-2 0,-2 0 8 13,0 2 0-13,0-2 7 14,0 0-7-14,0 0 7 13,0 0-6-13,0 0 1 14,0 0 1-14,0 0 0 14,0 0 2-14,0 0-1 13,-11-8-2-7,-9 2 1 8,-6-2-6-14,-4 0 5 14,-10 0-3-14,-9 5 1 0,-13 0-1 13,-8 3 1-13,-8 0 0 13,-11 0 1-13,-7 8-1 14,-8 2 4-14,-4-4 0 13,-3-1-4-7,0-5 0-6,-3 0 3 14,0 0 3-14,9 0-3 13,10-11 3-13,8-3-6 14,6 2 10-14,6-2-8 14,5 2 3-14,5 3-2 0,5-4-5 12,2 3 3-12,5 1-2 20,4 0 1-20,3 1 0 14,5 0-2-14,1 1 5 14,5 4-6-14,-1 3 5 0,-1 0-4 12,4 0-4-12,2 0 2 14,4 0 3-14,4 3 1 13,4 3-1-13,3-5 2 21,8 1 2-21,3-2-3 13,3 0 8-13,2 0-6 0,0 0-1 13,0 0 0-13,0 0-2 13,0 0 1-13,0 0-5 14,0 0 4-14,0 0-7 14,0 0 7-14,2 0-12 13,14 0 6-7,9 6 5-6,15 4 0 13,4-3 1-13,10-2-5 14,6 2 4-14,7-7 2 14,7 0 5-14,5 0-3 13,6 0-1-13,2 0 2 14,0 0-4-14,0 0 1 0,0 0-1 13,-2 0-1-8,4 0 2 10,9 0-4-15,11 5 8 13,10-3-8-13,1 0 6 0,5-2-4 13,2 0-5-13,2 0-1 14,-7 0-12-14,-7-9 6 13,-8-3-2-13,-14 3 3 14,-11 3 10-9,-10 4 3-5,-12-1-4 14,-14 3 6-14,-9 0-4 14,-14 0-1-14,-4 0 3 13,-8 0-2-13,-2 7 2 14,0-1-2-14,-1 1 4 14,-3-7-1-14,-1 3 5 0,-1-3-10 19,-1 0 8-19,-2 0 1 0,0 0 4 12,0 0 10-12,0 0 3 14,0-12-16-14,0-4 3 14,-16 2-8 0,-4-2 6-14,-9 4-7 0,-11 4 9 13,-12 2-7-13,-14 6-2 20,-14 0-5-20,-6 9 5 14,-6 10-2-14,-4 1 5 13,-3 6-4-13,-3 0 6 0,-6 2-5 13,0 0 2-13,-4-2 0 14,6-3-1-14,5-4 1 13,5-5 2-13,9 0-3 14,9-3 12-9,4-1-11-5,14-5 1 14,3 2-1-14,12-6 0 14,3 4 1-14,3-5 1 13,8 0-4-13,2 0 4 14,2 0 1-14,0 0-2 13,1 0 1-13,4 0 1 0,4 0-9 20,0 0 6-20,7 0-2 0,2 0 2 12,2 0-1-12,5 0-1 14,2 0 2-14,0 0-3 13,0 0 2-13,0 0-2 14,0 0-5-14,0 0 5 14,0 0-5-14,0 0 2 13,0 0-2-7,0 0-2-6,2 0 1 13,14 14-1-13,2 1 4 14,2-3-93-14</inkml:trace>
    </iact:actionData>
  </iact:action>
  <iact:action type="add" startTime="314269">
    <iact:property name="dataType"/>
    <iact:actionData xml:id="d42">
      <inkml:trace xmlns:inkml="http://www.w3.org/2003/InkML" xml:id="stk42" contextRef="#ctx0" brushRef="#br0">9721 11197 0 0,'-2'-3'5'1,"2"2"8"13,-3 1-6-13,3-2 7 14,0 2-6-14,0 0 1 13,0-2-2-13,0 0-4 14,-5-3 10-14,1 3-10 14,-5-5 1-14,1-1-1 13,0 2-3-7,0-2 1-6,1 0 3 14,1 1 1-14,-4 2-4 13,1-4 4-13,1 6-4 14,1-1 10-14,2-1-11 0,3 5 3 12,0-3 0-12,2 3-6 14,0 0 3-14,0 0 0 14,0 0-2-9,0-2-8-5,0 2 7 14,0 0-3-14,0 0 2 14,7 0 8-14,2 0-4 13,2 0 1-13,0 0-2 14,4 0 1-14,4 0 0 13,2 5 1-13,8 2 0 14,5 1 3-8,8 0-3-6,3-2-1 13,3 0 0-13,5-3 0 14,-3 2-1-14,6-1 0 14,2-4-1-14,6 2 2 13,5-2 3-13,-1 0-2 14,-4 4 0-14,-4 1 1 13,-5 0-4-7,-5 2 2-6,-4 0-1 14,2 0 1-14,3 2 0 13,3 2 0-13,6-2 2 14,5-1-1-14,-2 1 3 13,7 0-8-13,4-5 4 0,3-2-1 13,9-2-1-13,1 0 1 20,0 0 1-20,-6 0 0 14,-1 0 0-14,-5 0 0 0,-2 0 1 13,0 0 0-13,4 0-1 13,-3-8 4-13,-1 1-2 14,-6 2-2-14,-6 1 0 13,-4 4 0-13,-5 0 1 21,-2 0-1-21,0 0 5 13,1 2-10-13,2 4 9 0,5-2-5 13,4-4 2-13,3 0 0 13,0 0-1-13,-2-17 1 14,-1 2 4-14,-4-3-2 14,2-2 2-14,-3 2-2 13,-3 2-6-7,-7 2 4-6,-5 6-2 13,-10 4 0-13,-8 4-7 14,-3 0 4-14,-4 0-7 14,-1 0 10-14,-1 0 2 13,6 0-1-13,-3 0 2 0,1 0 0 13,-1 0-1-13,-3 0 2 20,-5 0-3-20,-1 2 0 14,-5-2-4-14,-4 0 2 0,0 2 2 12,0-2-7-12,0 0 5 14,0 0 4-14,0 0-2 14,-18 0 0-14,-6 0-4 13,-5 0 3-13,-2 0 1 20,0 0 0-20,0 0 3 14,-8 0-4-14,-1 5 2 0,-2 2-2 13,-5-1 1-13,1 1 0 13,-6-2 0-13,0-1 1 14,-3-2 1-14,-1 2-1 0,-5-4 5 13,-1 2-5 1,-6 0 1-8,3 0 1-6,-2 0-3 13,-1 1 0-13,8-3 0 14,-1 3-3-14,-2-1 6 14,0 0-2-14,-4 3 2 13,-1-5-5-13,-3 2 4 0,-1-2-4 13,1 0 4-13,2 0 1 13,1 0-3-7,1 0 0 9,1 3-1-15,-2-1 3 0,5 0-2 12,-4-2 3-12,4 2-6 14,2-2 5-14,-1 0-2 14,5 0 0-14,-3 0 0 13,2 0-1-13,0 0 3 14,0 0 3-9,2 0-4-5,4-6 1 14,2-2 0-14,2-1-3 14,4 0 1-14,-3 1 0 13,3 2-1-13,-3 4-3 14,-2 2 4-14,2 0 0 0,-5 0 0 12,0 0 4-12,2 0-8 14,5 0 8-8,5 0-6-6,5 0 2 13,1 0 0 2,1 0 4-15,4 0-4 13,2 0 6-13,2-1-4 14,2-5 4-14,2 3-3 0,1 1-5 13,1 0 4-13,7 0-2 13,0 2 0-7,5 0 0-6,5 0-2 13,0-2 4-13,2 2-4 14,0 0 2-14,0 0-1 14,0 0-4-14,0-3 5 13,0 3-2-13,0 0 0 0,0 0 0 13,0 0 2 2,0 0-2-10,2 0 6-5,7 0-8 14,3 0 8-14,0 3-7 13,7 3 3-13,8-2 0 14,6 0 0-14,11-1-7 14,10-3 6-14,6 0 2 0,9 0 2 12,5 0 2-12,4 0-7 14,0-3 6-9,3-3-4-5,3 2 0 14,0 2-2 1,6 2 2-15,3 0 0 13,-1 0-2-13,2 9 3 14,10 3-3-14,9 1 1 0,10-6 1 13,7 0-3-13,3-7-3 13,4 0 2-7,3 0-2-6,-6-2 5 13,-7-8 1-13,-15 2-4 14,-9 4 8-14,-8 4-7 14,-13 0 6-14,-4 0-3 13,-14 0 0-13,-4 4 0 14,-4 4 0-14,-2 2 2 13,-7-1-3-7,-5 0 4-6,-2-3-6 0,-7 0 5 13,2-2-4 1,-9-2 4-14,-2 0-3 14,-3 1 1-14,-1-2 0 14,-4 1 0-14,2 0 0 0,-3 0 2 12,-1 0 0-12,-2-2-4 14,-1 3 1-9,-1-3 0-5,-4 0 1 14,-2 0 0-14,-1 0-1 14,-3 0 2-14,0 0 0 13,0 0 0-13,0 0-2 14,0 0-2-14,2 0-8 13,0 0-62-13</inkml:trace>
    </iact:actionData>
  </iact:action>
  <iact:action type="add" startTime="328039">
    <iact:property name="dataType"/>
    <iact:actionData xml:id="d43">
      <inkml:trace xmlns:inkml="http://www.w3.org/2003/InkML" xml:id="stk43" contextRef="#ctx0" brushRef="#br0">15550 10208 37 0,'-4'0'27'1,"-2"0"-15"0,4 0-11 12,2 0-1-12,-2 0 0 14,0 0-4-14,-1 0-6 13,-3 2 10-13,2 0-1 14,-8 1 1-8,-6 3 0-6,-6 2-1 13,-7 2 1-13,2-2 0 14,0-1 6-14,4-3-5 13,6 1 0-13,3-1 3 14,5-3-6-14,-1-1 4 14,1 2-2-14,5 3 0 13,-6-3-3-7,6 2 2-6,-5 0 2 14,-3 2-7-14,1-3 10 13,1 2-6-13,2-3 4 14,5-1-2-14,0-1 2 13,5 0 5-13,0 0 3 14,0 0-7-14,0 0 15 14,0 0-9-9,0 0-9-5,5 0 4 14,18 0-2-14,8 0-2 13,9 0 5-13,9 0-5 14,9 0 2-14,5-1-4 14,1-1 7-14,1 2-6 13,-2 0 3-13,1 0-4 0,-4 0 2 13,-4 0 0-8,-4 2 0-5,5 8 1 14,0 0-1-14,9 4 3 14,9-2-1-14,8 1-1 13,6-1-1-13,3-3 5 14,3-4-10-14,7 0 5 14,4-5 0-14,0 0 0 13,2 0 0-7,-8 0-2-6,0 0 4 13,-4 0 3-13,0 2-2 14,4 0-5-14,-3 2 6 14,7 0-4-14,3 0 0 13,6-2 1-13,8 0-1 14,1 0 2-14,-1-2 1 14,4 0-2-9,-4 2-2-5,7-2 2 0,4 0-2 13,-5 0 1-13,0 0 0 13,-8 0-2-13,-2 0 4 14,-10 0-6-14,0 0 9 14,-2 3-8-14,0 9 8 13,6-3-10-13,-2-1 5 14,-2 2-1-9,-8-3 0-5,-8-4 1 14,-4 1-1-14,-5 1 2 14,-6-2 0-14,-5 1 0 13,-6 3 1-13,-5 2 1 14,-3 3-5-14,-4 1 2 14,-6-2-1-14,-1 5-1 13,-2 1 1-7,-1-2-2-6,1-2 6 13,-1-3-4-13,-3-2 6 14,0-4-8-14,-7-4 6 14,-5 0-3-14,-2 0 2 0,-8 0 3 12,-5 0 2-12,-9 0-4 14,-4 0 14-14,0 0-12 13,0 0-4-7,0 0-1-6,0 0 0 14,0 0-8-14,0 0 4 13,0 0 3-13,-10 0 1 14,-6 0 5-14,-8 0-2 13,-7 0-3-13,-4-3 5 14,0-2-7-14,-3-4 4 14,1 0-2-9,-6-1 0-5,-1-3 2 14,-5 1-2-14,2-2 0 13,-6 2-2-13,-4 3 4 14,-3-2-4-14,-7 3 4 14,-1 2-4-14,-11 4 0 13,2 2-1-13,-8 0 0 14,-2 0-6-9,-7 0 8-5,-6 0 2 14,-5 0-5-14,-4 0 10 14,2 0-12-14,4 0 10 0,-2 2-6 12,3 0 3-12,-5-2-1 14,-2 0 0-14,3 0 1 14,0 0 1-14,3 0-1 13,3-10 0-7,-2 2 2-6,3 3-6 13,-1-4 3-13,2 3 0 14,-5 2 0-14,1 0-1 14,0 0-3-14,4-1 8 13,5 2-5-13,5-1 4 14,1 2-6-14,2 2 1 14,-5 0 2-9,4 0-2-5,-3 0 0 14,2 0-2-14,-5 0 3 13,3 0-1-13,-5 0 4 14,-1 0-2-14,-3 0 3 14,-2 0-5-14,-3 0 3 13,-4 0-1-13,-5 0 0 0,3 0 1 19,2 0-3-19,4 0 4 0,5 0-2 13,0-5 6-13,3 5-8 14,-3-3 4-14,4 3-4 13,0 0 2-13,2 0 0 14,1 0-2-14,3 5 0 13,-2 7-3-13,6 3 8 14,3 2-6-8,4-3 0-6,0 3 1 13,5-2 1-13,1-2 1 14,7 2 0-14,7-5 0 13,14-1 0-13,12-3 3 14,12-1-2-14,12-3 4 14,7-1-10-14,0 1 1 0,7 3-11 19,22 1 11-19,14-1 2 13,13 0 1-13,9-3 1 14,8-2-3-14,8 0 7 14,2 0-4-14,4 0 5 0,7-4-7 12,1-1 4-12,0 2-2 14,1 1 0-14,2 2 0 20,-2 0 0-20,1 0 5 14,7 10-5-14,2-3 6 0,5 1-10 12,10-3 7-12,8-3-4 14,8-2 1-14,-2 0 0 14,0 0 0-14,0 0 0 13,2 0-4-13,2-2 8 20,0-7-6-20,-1 5 6 0,-2-1-8 13,-5 3 6-13,-2 2-2 14,-2 0 0-14,3 0 0 13,-1 0-3-13,0 0 7 14,-1 6-7-14,-5-1 8 14,-1 4-10-14,-1-5 7 0,-1 1-4 19,-3-2 4-19,-3-1-2 13,-2 0 0-13,-1-2 0 14,-6 0-4-14,-3 0 9 14,-5 0-4-14,-3 0 2 0,1 0-3 12,-1 0 2-12,-3-4-1 14,-8-1-1-14,-10 2 0 20,-8 1-1-20,-7 0 4 14,-4 0-3-14,-8 2 4 0,-5-3-8 12,-8-1 5-12,-8 3-1 14,-10-2 0-14,-9 3 2 14,-1 0 1-14,-3 0-3 13,1 0 13-13,-3 0-7 14,0 0 15-9,0-1-16-5,0 1 10 14,0 0-12-14,0-2 7 14,0 2-6-14,0 0-1 13,0 0 2-13,0 0-3 14,0 0 4-14,0 0-3 13,0-2-2-13,0 2 2 0,0-2 0 20,0 2-2-20,0 0 1 13,0 0-2-13,0 0 0 0,0 0 4 13,0 0-2-13,0 0 3 13,0 0 1-13,0 0-8 14,0 0 5-14,0 0-3 14,0 0 2-14,0 0 2 13,0 0 0-7,0 0-4-6,0 0 7 14,0 0-3-14,0 0-8 13,0 0 2-13,0 0 2 14,0 0-5-14,0 0 5 13,0 0-2-13,0 0 2 14,0 0-5-14,0 0 10 14,0 0-13-9,0 0 0-5,0 0-1 14,0 0-25-14,0 0-7 13,-14 10-4-13,-17 9 5 14,-3 3-14-14,-3-1-10 14</inkml:trace>
    </iact:actionData>
  </iact:action>
  <iact:action type="add" startTime="331977">
    <iact:property name="dataType"/>
    <iact:actionData xml:id="d44">
      <inkml:trace xmlns:inkml="http://www.w3.org/2003/InkML" xml:id="stk44" contextRef="#ctx0" brushRef="#br0">16018 11233 47 0,'-23'6'52'15,"8"-6"-52"-14,6 0-6 14,4-13 0-14,1 6 5 13,-5-3 2-7,3 2-2-6,-6-2-2 14,-3 4-3-14,-6 1-8 13,-8 5-1-13,0 0 12 0,-4 0 6 13,4 0-2 1,0 0 1-14,0 0-3 0,-2 0 1 13,-3 0 0-13,1 0 0 14,0-3 0-9,4 1 4 10,2-2 0-15,4 1 7 0,3-4-9 12,9 1 15-12,5-1-9 14,1 2 7-14,5 1-3 14,0 1-10-14,0 2-2 13,0-1-1-13,0 0-10 14,2 0 17-9,18 0-11-5,8 0 8 14,3 2-6-14,7 0 3 14,4 0 0-14,7 0 0 13,4 0 0-13,7 0 6 14,6 0-3-14,4 0 4 14,13 0-5-14,9 0-2 13,5 0 2-7,7 0-2-6,2 0 0 13,4 2 0-13,10 6-2 14,6 4 4-14,6 0-3 14,3 2 5-14,-1 2-8 13,4-4 3-13,-3 1 1 0,4-4 0 13,5-1 0 1,5-1 0-14,3-5 1 5,2 1-4-5,-3-3 7 14,-4 0-6-14,-1 0 6 13,-6 0-4-13,-11 0 0 14,-8 0 3-14,-13-3-1 13,-7 1-2-13,-13-1 8 14,-17 1-8 1,-9 2 6-15,-16 0-3 4,-9 0-6-4,-8 0-1 14,-14 0 2-14,-8 0-3 13,-7 0 1-13,0 0 1 14,0 0 3-14,-5 0 8 14,-20 0 3-14,-8 0-11 13,-9 0 2-13,-5 0-5 14,-8 0 3-9,-5 0 0-5,-10 0-2 0,-4 0 2 13,-8 0-3-13,-5 0 6 14,-9-2-5 0,-4-3 8-14,-12 0-10 0,-4-1 4 13,-9 2 0-13,-6 2 0 14,-12 2 0 0,-4 0-1-14,0 0 2 5,-2 0-3-5,2-2 7 13,2 0-6-13,-2 2 4 14,-3 0-6-14,1 0 4 14,3 0-4-14,6 0 3 13,4-2-1-13,5 0-1 14,6-2 4-14,3 0-5 13,10 0 7-7,10 0-5-6,11 1 4 14,12 3-5-14,12 0 4 13,9-2-4-13,12 2 2 14,12 0 0-14,19-3 3 13,8 1 0-13,7 0 3 0,0 0-6 13,0 2-8-13,22 0-2 20,14 0 9-20,11 0 2 0,11 2 1 13,6 5 1-13,6-5-2 14,5 5 5-14,8-2-3 13,8 2 0-13,9-1 0 14,6 1-1-14,0-2-1 13,-2 2 0-13,4 2-1 14,-4-1 0-8,-1 0 0-6,-7 1 3 13,-4-4 1-13,-10 3 2 14,-9-2-7-14,-4 0 3 13,-6 2-2-13,-8-1 0 14,-5 0 0-14,-8 0 0 14,-11-3 4-14,-11-3-3 13,-9 1 3-7,-9-2-8-6,-2 0 9 0,0 2-2 12,0-2 2 3,0 0 3-15,0 0-8 0,0 0 0 13,0 0 0-13,0 0-13 13,0 5-2 2,0-3-81-15</inkml:trace>
    </iact:actionData>
  </iact:action>
  <iact:action type="add" startTime="333804">
    <iact:property name="dataType"/>
    <iact:actionData xml:id="d45">
      <inkml:trace xmlns:inkml="http://www.w3.org/2003/InkML" xml:id="stk45" contextRef="#ctx0" brushRef="#br0">20333 11376 14 0,'0'-4'38'1,"0"4"-23"13,0-3-2-7,-2 3-6-6,2 0-2 13,0 0-5-13,0 0-11 14,0 0 6-14,2 0-5 14,23 0 10-14,15 0 14 13,12 0-1-13,14-1-1 14,8-6-5-14,6 0 2 13,7-1-9-7,4 1 0-6,5 1 3 14,1 1-9-14,-2-4 0 13,1 4 2-13,2-4 4 14,7 1 0-14,8-2 1 0,3-2 1 12,2 0 0-12,-1-2 2 14,-6 0 5-14,0 2-7 14,1 3 4-9,-6 0-3-5,-2 4-4 14,-7-1 1-14,-5 5-2 13,-1-1 2-13,-6 2-1 14,-5-4-4-14,-8-1 10 14,-10 3-11-14,-8-7 11 13,-10 3-7-13,-11 0 4 14,-12 2-2-9,-14 2 1-5,-4 2 4 14,-3 0 9-14,0 0-6 14,0 0 11-14,-4-5-4 13,-16 0-15-13,-4-3-2 14,-9 6 0-14,-8 0-6 14,-3 2 7-14,-12 0-2 13,-4 0 3-7,-9 0-3-6,-5-2 6 13,-4-2-6-13,-5-2 9 0,-7 2-12 13,-5-1 1 2,-6 0 5-15,-7-1-2 0,-6-3-1 12,-2 4 3-12,-5-2 0 14,-3 4 0-14,-1-1 0 13,2 0 3-7,9 1 0-6,8 0-6 14,8 1 4-14,5 2-1 13,3 0 0-13,8 0 1 14,7 0-6-14,13 0 10 13,12-2-6-13,4 0 3 14,12-1-4-14,13 3 2 14,5 0-1-9,10 0 1-5,6 0 0 14,0 0-5-14,0 0-13 14,15 0 11-14,12 7 7 13,8 7 0-13,8-4 1 0,8 3-1 13,1-4 0 1,3-1 2-14,-1 1-2 0,-3 0 2 20,-2 2-1-20,-7-2 1 13,-3 1 1-13,-10 0 0 0,-10-1-6 13,-5 2-3-13,-10 3 2 13,-4 2-8-13,-4 2-3 14,-41 4-22-14</inkml:trace>
    </iact:actionData>
  </iact:action>
  <iact:action type="add" startTime="335748">
    <iact:property name="dataType"/>
    <iact:actionData xml:id="d46">
      <inkml:trace xmlns:inkml="http://www.w3.org/2003/InkML" xml:id="stk46" contextRef="#ctx0" brushRef="#br0">4279 12186 1 0,'-40'0'25'1,"0"0"-3"13,2 0 0-13,3 0-2 14,5-2-8-14,6 2-7 13,6-2-5-13,7 2 4 14,7-2 4-14,4 2-4 14,0 0-4-9,0 0-4-5,0 0-1 14,0-3-4-14,0 3 4 13,0 0-2-13,0 0 4 0,2 0 3 13,11 0 2-13,12 0 7 14,4 0-6-14,6 0-1 13,5 0 0-13,3 0-3 14,5 0 2-9,4 0-1 10,4 0 0-15,6 0 1 14,2 0 1-14,8 0-1 0,2 0 7 12,5 0-7-12,4 0 3 14,4-1-3-14,-2-7 0 14,0 2-1-14,-1-1 1 20,3 3 1-20,4-1 0 0,5 0 0 12,3 0 2 3,-1 0-6-15,-5 0 3 0,1 2-2 13,2 2-1-13,2-4 2 13,3 2 0-13,-4-6 2 14,-3 4 0-14,-5-2-1 13,-3 6 5-7,4-4-4-6,0 3 1 14,-1-1-2-14,0 1 1 13,0 0-2-13,3-1 0 14,6 3-2-14,2 0 6 13,0 0-4-13,-4 0 4 0,-5 0-7 13,-4 0 6-13,0 0-5 20,2 5 3-20,-1 0-1 14,5-1 0-14,-6 3 0 13,-2-3-1-13,-3 1 4 0,-2 2-4 13,3 0 7-13,2 2-11 14,-1-1 7-14,-2 2-2 13,-1-2 0-13,-1 0 0 14,0 2-2-9,5 0 5-5,3-5 2 14,-2 4-4-14,-2-4-1 14,-5 2 3-14,-1-3-4 13,0 0 2-13,4 1-2 14,3-2 1-14,-1 1 0 14,1-2-3-14,-3 3 6 0,-1-5-6 19,-3 0 5-19,0 0-4 13,0 0 2-13,-2 0 0 14,-1 0 0-14,0-9 0 14,-2-1 0-14,-1 2 3 0,3-4 3 12,6 0-2-12,2 0-1 14,7-2-2-14,-3 2 0 13,-4-1 1-7,-1 2-4 9,2 1 2-15,0 2-2 13,2 0 0-13,-1-1 4 0,-5 4-5 13,-2-2 6-13,-7 1-6 13,-1 1 3-13,-7-2-2 14,3 5 2-14,-4 1 0 14,-2 1 0-9,-2 0 3-5,-3 0-6 14,2 0 7-14,-2 0-5 14,1 0 3-14,2 0-3 13,0 1 2-13,2 1-1 14,5 2 0-14,2-1 0 13,2-1-2-13,0 0 5 0,-4-1-6 20,-2 1 7-20,1 2-8 13,2 1 3-13,2-2 1 14,3-1-2-14,2 0 2 13,1 0-1-13,-3 1 2 0,-2-2-2 13,1-1 6-13,-1 3-9 14,-1-2 7-14,3 2-6 13,1 1 3-7,2 0 0 8,-2 2 0-14,-4 2-1 14,-1-2-4-14,1 2 10 0,5 2-10 13,0-1 10-13,5 2-8 13,-2-4 3-13,0 4 0 14,-5-4 0-14,-2 2 0 14,-4-1-2-9,0 0 4-5,-1 0-4 14,3-4 8-14,0-2-10 13,-1-2 7-13,-2 0-3 14,-5 0 1-14,1 0 1 14,-2 0-2-14,5 0 1 13,-3-2-4-13,1-5 7 0,6-5-3 13,-3 1 1-8,3-1-4 10,-5-1 1-15,0 2 1 14,-6 3-1-14,-6-3 0 13,-6 8-1-13,-2-1 4 14,-6-1-5-14,0 3 7 0,-3-1-5 12,-2-4 4-12,2 5-2 14,-3-3 0-8,1 1 4-6,-4 1-5 13,2 2 0 2,0-2-2-15,0 2 5 0,0 1-7 12,-5-3 6-12,-4 2-6 14,-6 1 7-14,-7-3-4 14,-3 3 2-14,-2 0 0 0,-2 0-1 19,0 0 1-19,0 0 6 13,0 0-7-13,0 0 5 14,2 0-1-14,-2 0 0 0,0 0-4 13,0 0 6-13,0 0-6 13,0 0 1-13,0 0-3 14,0 0 4-14,0-1-2 14,0-6 3-9,-6 0-6-5,-8-2 1 14,-4 1 1-14,0 2 2 13,-1-1 0 2,-2 2-1-15,-1-1-1 0,-5 0-1 13,-6 0 4-13,-1 3-3 13,-3-4 4-13,-8 3-6 14,0 1 4-9,-4-2-2-5,-2 1-2 14,-2 2 1-14,-3 1-1 14,-7-2 1-14,-5 3-2 13,-4 0 2-13,-4 0 1 14,-4 0 1-14,4 0 0 14,-4 0 0-14,-3-4 1 13,3 0-1-7,-2 0 0-6,-1 2 0 13,1-1 2-13,-3 3-4 0,0 0 5 13,-2 0-6 2,-2 0 3-15,-5 0-1 13,-3 3 1-13,-1 3 0 14,1-2-2-14,7 3 4 0,3-4-2 12,2 3 5-6,-7 0-10-6,-3 2 6 14,-2-2-2-14,-1 0-1 13,-2-2 0-13,0-2-1 14,-1-2-3-14,3 0 4 13,0 0 4-13,5 0-2 14,-1 0 5-14,-3 0-6 14,0 0 2-9,-1 0-1-5,2 0 0 14,5 0-1-14,1 4-2 13,6 1 6-13,-3-3-7 14,-3 5 9-14,0-3-9 14,-1 1 6-14,0-1-2 13,0-3 0-13,2 3 1 14,-3-2-1-8,1 1 1-6,2 1-2 0,-3-3 3 12,-1 3-4-12,-3 1 4 14,-4 0-4-14,-2-2 3 13,-3 1-1 2,2-3 0-15,6-1 0 14,-2 3-5-14,3 1 10 0,-4-2-7 12,-1 1 6-6,1-1-8-6,2 2 4 13,3-1 0-13,-2-1-3 14,1 1 1-14,3 2 0 14,-1 0-8-14,-2 1 9 13,3 1-4-13,-3-3 5 14,-4 0-2-14,1-3-1 14,4 2 3-9,3-3 0-5,9 0 0 14,-1 0 3-14,0 0-3 13,-3 0 2-13,-1 0-1 14,1 0 4-14,-4 0-8 14,2 0 3-14,-3 0 0 13,-3 0-2-13,-1 0 1 0,0 4 1 13,-4 3 0-8,-5 2-2-5,-3-1 4 14,-4 2-2-14,-8 0 1 14,7 0-2-14,5 1 1 13,2-4 0 2,2 1 0-15,-3 0 0 13,0-2 0-13,4 0 3 0,7 3-2 13,3-6 3-7,6 3-5-6,7-4 4 13,4 1-3-7,9 0 0-6,11-1 2 14,2-2-2-14,10 0 2 13,7 0-3-13,-1 0 4 14,8 0-5-14,0 0 7 14,4 0-6-14,2 0 2 13,6 0 1-13,6 0 3 13,7 0 5-13,2 0 12 0,3 0-14 13,0 0 6-13,0 0-9 14,0 0-10-14,0 0 2 13,0 0 1-13,0 0-4 14,0 0 5-14,0 0-1 13,0 0 4-7,0 0-1-6,0 0 0 14,0 0-2-14,0 0 4 13,0 0-6-13,0 0-2 14,0 0-2-14,0 0-13 13,0 0-16-13,0 4-17 14,0 6-41-14</inkml:trace>
    </iact:actionData>
  </iact:action>
  <iact:action type="add" startTime="342396">
    <iact:property name="dataType"/>
    <iact:actionData xml:id="d47">
      <inkml:trace xmlns:inkml="http://www.w3.org/2003/InkML" xml:id="stk47" contextRef="#ctx0" brushRef="#br0">19654 2462 33 0,'-2'-6'9'1,"-17"-20"-4"0,-8-10-3 0,-4-4 3 0,-9 2-10 0,9 14 10 0,-2 0-5 0,-3 0 3 0,-4 0 11 0,0 0 8 0,-4-3-21 0,-6 6 19-1,-1 3-9 1,-5 1-4 0,-7 3-5 0,-8 7-4 0,-13 4 3 2291,-10 3-2-2292,-15 0 1 1,-9 0 0 0,-12 12 0 12,-5 6 1-12,-15 4-2 0,-4 6 6 0,1 2-9 0,0 1 4 0,7 5 0 0,0 3 3 0,3 2-3 0,-5 5 0 0,3 4 0 0,4 2 1 0,12-2-1 0,18 1 1 0,19-3 1 0,15 3-3 0,12 5 3 0,5 9-2 0,4 3 0 0,5 7 2 0,5-1-5 0,14-6 6 0,10-4-7 0,8-6 4 0,7 2-5 0,3 3 7 0,-1 2-2 0,5 6 0 0,0-1 0 0,9-3-3 0,22 0 4 0,9-6-2 0,16-2 2 0,14-4 1 0,16-3 2 0,21-6-6 0,19-8 4 0,20-9-1 0,8-6-1 0,4-5 2 0,0-1-6 0,-3-8 6 0,-3 2-7 0,0-5 10 0,10-6-6 0,9 0 2 0,9 0 1 0,8 0 1 0,-1 0-4 0,-6-6 1 0,-5-2-2 0,-9 1-1 0,-14 0 6 0,-9-6-6 0,-7-5 8 0,-7-7-9 0,-9-4 8 0,-11-3-4 0,-9-8 1 0,-11-6 0 0,-4-4 5 0,-1-11-3 0,-4-7 11 0,-4-13-14 0,-14-3 8 0,-6-3-5 0,-14 0 1 0,-14 5-3 0,-12 2 2 0,-9 4-3 0,-8 2 0 0,0 6-4 0,-23 5 10 0,-8 5-12 0,-10 4 4-1,-9 4 0 0,-15 1-7 1,-11 3 0 0,-13 5 5-1,-7 0 2 1,-10 5 1 0,-15 7 2 0,-8 2 1 0,1 3 4 0,-4 2-12 0,3 3 10 0,-2-4-4 0,2 7 0 0,-2 0 2 0,-2 4-2 0,0 2 0 0,-1 4-2 0,5 4 8 0,-5 2-7 0,0 0 5 0,-6 4-8 0,-7 16 1 0,4 4 3 0,0 6 0 0,3 11 0 0,-3 6-2 0,0 7 4 0,8 4-4 0,6 5 2 0,10-2-1 0,5 8 1 0,10 3-2 0,7 2 4 0,9 3-4 0,3-1 1 0,3-2 1 0,11 2-3 0,3-4 6 0,13 3-6 0,10-10 4 0,9 1-5 0,6-8 4 0,11-2-1 0,6-11 0 0,7-3-3 0,6-3 1 0,0-3-9 0,31 0 8 0,11-2-22 0,13-5-8 0,8-4-34 0</inkml:trace>
    </iact:actionData>
  </iact:action>
  <iact:action type="add" startTime="344781">
    <iact:property name="dataType"/>
    <iact:actionData xml:id="d48">
      <inkml:trace xmlns:inkml="http://www.w3.org/2003/InkML" xml:id="stk48" contextRef="#ctx0" brushRef="#br0">19126 3264 112 0,'24'-50'35'1,"-2"-5"-32"0,3 23-6 0,2 1-4 0,-8 4 6 0,-3 8 1 0,-7 1 0 0,-3 2 0 0,2-1 2 0,-2-1 7 0,-2 2-4 0,-1-1 0 0,-3-4-2 0,0-3-6 0,0-4 3 0,-15-5-4 0,-14 0-2 0,-12-1-1 0,-10-1 5 0,-9 4 1 0,-2-1-2 0,-6 1 2-1,-1 6-3 1,-7-1 4 0,-8 4-2 0,-8 4 2 0,-9 4 0 0,-5 3-2 0,-1 7 6 0,-9 4-2 0,-8 0 0 0,-4 0 2 0,-3 8-1 0,2 4-6 0,2 2 4 0,-4 2-1 0,1 5 0 0,0 1 0 0,4 5-1 0,-4 4 7 0,4 1-12 0,4-1 11 0,2 0-10 0,6-1 9 0,3 0-4 0,8-2 5 0,9 2-5 0,10 0 2 0,17 7 0 0,11 4 7 0,10 10-8 0,3 1-2 0,5 2-2 0,7-2 3 0,6-4-3 0,5 0 3 0,5-3-1 0,2 0 1 0,0 4-4 0,3 1 8 0,4 5-2 0,1-2 0 0,5 1-4 0,0 2 1 0,0-1 1 0,11 1 0 0,12-1 0 0,4 2-1 0,4-2-1 0,6-4-1 0,3-2 6 0,3-7-6 0,3-4 4 0,8-2-1 0,2-4 0 0,9-3 4 0,3-2-2 0,7-1-1 0,0-1-2 0,1-4 6 0,2-1-4 0,0-5 1 0,4-8-4 0,5 0 4 0,6-6-2 0,6-1 0 0,8 0 1 0,5 0-1 0,3-18 0 0,6 0 6 0,-1-5-3 0,-1-1 5 0,0-5-8 0,7-1 8 0,5 0-8 0,5-6 7 0,2-5-7 0,5-5 1 0,1-6-4 0,1-1 8 0,1-4-11 0,-13 1 10 0,-5-2-5 0,-6 0 1 0,-9-5 0 0,-10 1-2 0,-5-5 2 0,-11 2 0 0,0 0 2 0,-7-1-5 0,-6 7 7 0,-7 2-8 0,-13 6 3 0,-12-4-3 0,-8 5 3 0,-8-2-2 0,-8 1 1 0,-12 2-5 0,-6-2 2 0,0 1 5 0,-13 0-3 0,-21-2 9 0,-6 2-9 0,-9-2 8 0,-8-1-3 0,-6 2 0 0,-6-4-1 0,-7 3-1 0,-4 5 3 0,-1 1-4 0,-5 5 3 0,-11 8-3 0,-1 5 2 0,-8 5-2 0,1 2-1 0,-4 3 1 0,-3 3 0 0,-2 4-1 0,-2 4 2 0,3-2 2 0,-5 9 0 0,4-2 3 0,-4 2-9 0,-9 0 6 0,2 9-4 0,-5 11 2 0,-1 2-1 0,-4 7 1 0,-9 4-5 0,0 6 5 0,-2 8 0 0,0 8 0 0,3 6-1 0,2 3-1 0,6 4 2 0,3 1-2 0,7-2 2 0,12 4-1 0,12-3 0 0,19 3 2 0,8-1-2 0,7 4 7 0,12-2-12 0,2-2 8 0,12 1-4 0,10-4 1 0,6 3 1 0,12-1-1 0,9-3 1 0,4 0-1 0,0-8 2 0,17 0-2 0,14 0 2 0,12 0-4 0,8 2 2 0,5 1 1 0,4 0 0 0,7-8-7 0,2-4 7 0,9-5 0 0,6-9 1 0,13-3 3 0,0-9-1 0,7-3-3 0,4-10 0 0,8-5 4 0,11-5 1 0,10 0-2 0,8 0-3 0,-2-9 5 0,5-5-4 0,-1-7-1 0,-4 0 5 0,7-4-9 0,1-4 4 0,-1-5 0 0,-2-4 0 0,-3-4 1 0,-6-1-3 0,-8-3 7 0,-8 4-11 0,-11-4 13 0,-15 2-8 0,-7 0 2 0,-12-1 1 0,-7 2 1 0,-9-1-2 0,-6 1-1 0,-8 1 2 1,-6 0-6 4,-5 0 6-5,-6 1-4 14,-4 6-6-14,-8 0 7 13,-9 6-5-13,-8 3-3 14,-2 1-1-14,0 3 0 14,-16 4 5-14,-7 4-15 13,-5 5 15-13,-2 9-22 14,-4 0 0-9,-3 0-29-5</inkml:trace>
    </iact:actionData>
  </iact:action>
  <iact:action type="add" startTime="347959">
    <iact:property name="dataType"/>
    <iact:actionData xml:id="d49">
      <inkml:trace xmlns:inkml="http://www.w3.org/2003/InkML" xml:id="stk49" contextRef="#ctx0" brushRef="#br0">16635 4856 1 0,'3'-14'22'6,"-3"5"-12"-5,0 0-5 14,0 1 5-14,0 1 8 0,-7-2-14 12,-6-3 8-12,-1 2-12 14,-1-4 4-14,-6 0-4 14,2-2 2-14,-6-1-2 13,-2-4-1-13,-5 1-1 14,0-2 4-9,-2-2 3-5,-4 0-2 14,-6 2 1-14,-6 2-2 14,-5-1 1-14,-8 7-3 13,-6 1-2 2,-4 3 1-15,-6 1-1 0,-5 5 2 12,-6 4-14-12,-5 0 5 14,-5 0-4-8,-9 0 10-6,-1 0-3 13,-10 0 6-13,-5-1-2 14,-9-2 4-14,-2 2 6 13,-4 1-2-13,-12 0 5 14,0 0-10-14,1 0 13 14,-1 0-13-14,5 0 4 13,1 0-5-13,-6 1 0 5,5 7 1 9,3-6 4-14,6 3-7 0,5-3 3 13,2-2-2-13,-2 3-7 14,2-3 7 0,0 2 0-14,5 4 1 14,6 1 0-14,3 1 0 0,2-1-4 13,4 2 8-8,5-2-3-5,0-7 4 14,4 0-6-14,4 0 1 13,0 0 0-13,7 2 0 14,1 3 1 1,9 0-2-15,6 6 7 0,4 1-6 12,6 6 1-12,1 4-2 14,-2 4 0-9,9 6-2-5,3 0 1 14,4 2-1-14,9 3 2 14,1-4 0-14,5 3-3 13,4 4 8-13,-4 2-5 14,2 9 4-14,0 7-6 13,0 4 4-13,8 2-1 14,5-3 0-14,8-3 0 5,8-3-1-5,4 0 2 13,0 1-3-13,9 0 9 14,11 7-13-14,5 1 8 14,2 3-4-14,2 5 2 13,4-2 0 2,3 1 0-15,1-4 0 0,8-7-4 12,4-4 8-6,9-5-10-6,6-4 8 14,13-4-2-14,5-5 0 13,0-4 3-13,5-2-1 14,5-3 0 0,0-2 3-14,12 1-5 0,3-3 6 13,0-1-4-13,6 1 0 14,3-5 0-9,7 2 2-5,2-2-3 14,4-3-1-14,7 2 0 13,7-1 0-13,6 0-4 0,5-1 8 13,0-2-8-13,0-3 10 14,-1 2-8 0,1-2 2-14,-2 1 0 14,-7-3-1-14,-2-3 2 4,-3 2-2-4,-4-7 7 14,2 1-2-14,5 2 1 14,-6-2 4-14,4 1-7 13,2 0 1-13,2-1-3 14,7-3-6 1,2 0 6-15,-3 0-1 0,1-3-2 12,-6-13 3-6,-1-1-4-6,0-5 8 13,-4-3-6-13,-5-3 5 14,-5-3-2-14,-9-1 1 14,-3 3 1-14,-3-5 0 13,-4-2-3-13,-4-2 6 14,-5-6-2-14,-7 0-8 13,-7-5 3-13,-8 1 0 5,-12 0 0-5,-7 0-1 14,-12-2 2-14,-9 0 0 13,-3-4-2-13,-9-4 7 14,-2-3-5-14,-10-3 3 13,-3-3-1-13,-3 2-1 14,-4-2 2 1,-7 3-3-15,0 3 6 4,0 6-6-4,-9-1 3 14,-14 2 7-14,0-2-9 13,-6-3 5-13,-5 3-5 14,-4 3-2-14,-2-2 2 14,0 8-2-14,-3 1 1 13,-2 3 0-13,1 1-1 14,-5-1 5-9,0 2-7-5,-5-3 7 14,-3-2-8-14,-5 1 1 14,-8 1-1-14,-6 0 4 13,-8 3-5-13,-3 0 3 14,-5 2 4-14,-1 3-4 0,-3 2 8 13,-2 4-8 1,-3 6 5-14,-3 1-3 5,-1 6 0-5,0 2-3 13,1 8 0-13,-2 2-3 14,-5 5 5-14,-4-3 2 14,-6-1-5-14,1-3 7 13,-5 0-6-13,-3-1 6 14,1 3-5-14,-2 2 4 14,-2 1-2-9,-1 2 0-5,1 0 1 14,4 0-2-14,2 0 5 13,5 5-8-13,-1 6 2 14,-6 3 2-14,0-5-4 14,0-2 1-14,0 1-1 13,2-6 3-13,5 4-4 14,2 0 10-9,6 0-5-5,3 3 4 14,-1 2-6-14,3 1 2 14,5 2 0-14,3 0-1 13,8 5 4-13,0 0-8 0,2 5 10 13,0-2-9-13,0 0 9 13,4 0-9-13,1-1 5 14,1 3-2-8,2 4 1-6,2 5 0 13,0 2 0-13,5 9 3 14,5 2-7-14,5 3 8 13,6 2-7-13,2 2 6 14,2 3-6-14,6 0 3 14,0 7 0-14,3-2-2 13,9-1 2-7,0 0-1-6,2-5 2 14,6-3-2-14,1-2 4 13,9-1-6-13,3-2 5 14,7 5-3-14,4 6 1 13,4 5 0-13,0 2-1 14,0-2 2-14,2 3-5 14,12-6 9-9,3-4-9-5,5-3 8 0,8-7-8 13,5-3 3 1,3-2 0-14,7-1 0 0,1 0 1 13,6-2-1-13,4 0 3 14,4-2-3-14,7 1 6 13,4-5-10-13,7-2 5 14,5-4-1-9,2-1 1-5,-1-4-3 14,5-5 0-14,4-8 6 14,6-2-2-14,3-2 2 13,5-2 8-13,5-2-10 14,2 0 1-14,7 0-2 14,5 0 0-14,1 0-1 13,-3 0 3-7,-5 0-4-6,-3 0 4 13,0 0-4-13,-2 0 7 14,-1 0-10-14,3 0 8 14,-4 0-3-14,2 0 0 13,-1 0 0-13,-2 0-2 14,-1 0 3-14,-1 0-7 0,5-4 12 19,2-6-8-19,-2-2 7 0,-1 0-9 13,-6 2 4-13,2-2 0 13,0 4-1-13,0-3 1 14,-2 4-2-14,-1-3 4 13,-4-2-4-13,0 0 5 14,1-1-6-14,-5-3 0 14,-2 0 3-9,-3 0-1-5,3-3 1 14,-2-5 0-14,2-3 0 14,-2 0 2-14,-7-6 1 13,-8 1-1-13,-10-2 6 14,-1-4-8-14,-6-2 2 13,-1-4-2-13,-1-2 0 14,0 1 1-8,-2-3-4-6,-3 0 3 13,-6 2-4-13,-8-3 4 14,-5 3-2-14,-13-3-5 0,-7 2 7 12,-7 1 0-12,-5 2 0 14,-4-2 3-14,0 2 4 14,0-4-5-14,-4 4 3 20,-11-2-3-20,-3 1 1 0,-3 6-6 12,-2-5-9-12,-4 5-1 14,-4 6-26-14,-6-4-43 14</inkml:trace>
    </iact:actionData>
  </iact:action>
  <iact:action type="add" startTime="351694">
    <iact:property name="dataType"/>
    <iact:actionData xml:id="d50">
      <inkml:trace xmlns:inkml="http://www.w3.org/2003/InkML" xml:id="stk50" contextRef="#ctx0" brushRef="#br0">22472 6469 30 0,'-17'-20'32'1,"-5"-4"-32"13,-6-1-6-13,-3-1-3 14,-8 2 9-14,1 2 1 0,-4-4-1 12,-7 4 9-12,-3-2-8 14,-6 2 2-14,-4 0-1 14,-6 1 2-9,-2 1-4-5,-6 3 0 14,-6 3 2-14,-5 2-4 13,-9 2 5 2,-2 2-7-15,0-1 2 0,-2 5 2 13,-6 4-6-13,-2 0 5 13,-6 0 0-13,0 0 1 20,0-3 6-20,1-4-5 0,3 2 13 13,4-2-9-13,3 6 9 14,5-1-9-14,7 2 1 13,-1 0-6-13,0 0 0 14,1 0 0-14,4 10-3 14,4 0 0-14,10 2 4 13,5 0-4-7,3 4 3-6,3 0-3 13,-2 2 6-13,2 4-3 14,2 0 0-14,0 0 1 14,2 0-2-14,7 4 2 0,4 1-1 12,7 0 5-12,4 4-10 14,5 0 4-14,2 3-2 20,5 1 0-20,-1 0 3 14,5 4-3-14,2 0 3 0,4 0-2 12,3-1 6-12,3 2-7 14,6-2 8-14,2 3-10 14,0-1 10-14,0 0-5 13,2-2 1-13,13-2 0 14,3 0-1-9,5 0 4-5,-4 2 0 14,4 1-2-14,1 2-4 14,1 0 3-14,0 0-4 13,3 4 5-13,1-3-2 14,5-1 0-14,6 0 0 13,0 1 3-13,9-1-3 14,7-1 7-8,4 0-2-6,7 0-1 13,3-2-4-13,5-3 1 14,3-2-1-14,4-8 0 0,10 0-1 13,3-4 2-13,5-4 3 13,-4-1 0-13,-1 0-2 14,-4 0 0-14,5 0 0 20,4-2-1-20,4-2-1 14,6-1 0-14,1 0 1 0,6-3-1 12,-3-4 3-12,3 3-3 14,-8-5 4-14,-4-1-7 13,0 2 4-13,-3-3-1 14,6 0 0-14,-4 0 1 20,-2 0 0-20,-3-8 3 0,1-6 0 13,0-4-1-13,4-3-6 13,0-2 4-13,-8-3-1 14,2-6 0-14,-12-1 2 14,-3-4 5-14,-5 2-4 0,-7-1 13 12,-2-2-15-12,-4-1 12 20,-7-1-12-20,-9 2-2 14,-9-4 1-14,-5 2 0 14,-8-3-4-14,-2-1 4 13,-9 1 0-13,-3-7 2 0,1-4-2 13,-3-7 2-13,-5-3 1 14,-4-4-3-14,-2-2 3 20,0-2 4-20,0 1 5 13,-15 5-11-13,-5 4 3 0,-5 2-4 13,-4 2 3-13,-2 2-1 14,-2-3 5-14,-5 5-13 13,-5 1 6-13,-1 2-1 14,-5 1-1-14,-2 0 2 13,-5 1-3-7,-2 2 3-6,-2 0-5 14,-3 5 10-14,-1 3-10 13,-8 2 4-13,-3 5 1 14,-10 4-5-14,-11 6 4 14,-3 4 1-14,-5 5 0 0,-5 6-6 12,0 2 12-12,-8 5-8 14,4-5 6-9,2 1-7 10,5-4 4-15,9 4-2 14,-1 2 1-14,-4 2 0 13,-10 0-1-13,0 0 3 0,-4 0-6 13,5 4 8-13,-1 8-8 13,1 2 3-13,4 4-1 14,0-2 2-8,2 1 0 8,0 4-1-14,-2-1 1 0,5-3-4 13,1 4 9-13,12-1-6 13,7 2 4-13,4 2-6 14,5 5 4-14,1 3-2 14,3-2 1-14,7-2-1 13,6-1-2-7,2 2 6-6,8 0-5 14,5-3 7-14,3-1-10 13,5 1 8-13,2 1-4 14,2 2 1-14,2 0 0 13,0 5-2-13,3-1 4 0,-1 4-6 13,1 2 9-13,1 1-9 14,4 2 10-9,3 4-12-5,3 1 7 14,7 3-2 0,2 4 1-14,4 1-1 14,0-2 0-14,0-2 2 0,0-5-5 13,0-2 9-13,10 2-10 13,1-1 8-13,4-4-7 14,3 6 4-9,4-1 0-5,4 1-3 14,4 5-1-14,6-5 1 14,2-3 6-14,1-2-9 13,6-3 6-13,4-3 0 14,9-5 0-14,4-2 1 14,10-2 1-14,0-4-2 13,6-1 0-7,-3-2 3-6,1 0-3 13,2-4 5-13,4-2-9 14,10-2 8-14,4-4-6 14,9-4 3-14,-1 2-1 13,-2-4 0-13,2 0 0 0,-4-2-4 13,2 0 11-13,3 0-13 14,-7 0 9-9,0 0-6-5,1 3 0 14,-2 0 2-14,3-1-1 13,-6-2 1-13,-5 0-1 14,-6 0 4-14,-1 0-4 14,-4 0 8-14,3 0-7 13,-2 0 2-13,-4-5-2 14,0 2 1-9,-8 1-2-5,-4 2 0 14,-1-2-1-14,-2-5-1 14,5-4 8-14,2-5-13 13,-1-2 12-13,-1 2-6 14,-7 2 2-14,-2-1 1 13,-3 2 0-13,-4 1 0 14,-2-2-2-8,-5 2 5-6,-1-3-5 0,-6 1 7 12,-1-3-10-12,-3-3 8 14,0-5-4 0,-4-3 2-14,-4 0-1 14,-4-4 2-14,-5-2 1 0,-3-2 0 13,-7-2 1-13,-4 1 2 13,0 0-3-7,0 1 1-6,-13 0-4 14,-10 2 4-14,-4 2-3 13,1-1 0-13,-5 2-2 14,-1-1 0-14,-1-3-3 13,0 1 5-13,-3-1-2 14,-1-6-7-14,-4-1 6 14,3 1 0-9,-4 5 2-5,1-2 0 14,4 6 3-14,-1-2-3 13,5 0 2-13,2 3 2 0,-2 2-1 13,3-1-6 2,-3-1 2-15,-5 0-1 13,4-5 1-13,-4-1 0 14,3 1-1-14,-3-2 4 4,-3 1-3-4,1 2 6 14,-7 0-10-14,1 1 7 14,-3 2-4-14,-5 4 1 13,-3 5-1 2,1 1 1-15,-4 2-9 0,2 4 10 13,2 4-3-13,-2 5-4 13,-3 7 2-7,-1 0-4-6,-5 12-38 13,1 11-22-13</inkml:trace>
    </iact:actionData>
  </iact:action>
  <iact:action type="add" startTime="366169">
    <iact:property name="dataType"/>
    <iact:actionData xml:id="d51">
      <inkml:trace xmlns:inkml="http://www.w3.org/2003/InkML" xml:id="stk51" contextRef="#ctx0" brushRef="#br0">22910 9465 0 0,'36'-17'3'1,"-12"4"0"0,-7 4 3 12,-9 4 5-12,-6 2 9 14,-2 3 3-14,0 0-6 13,0 0-8-7,0 0-9-6,-4 0 20 14,-12 0-15-14,-4 0-4 13,-4 0-1-13,-12 7 0 14,-9 8 5-14,-5 12-5 14,-13 5 0-14,-2 6 0 13,-4 6 0-13,0-1 4 14,-2 1-5-9,6-3 5-5,4-5-7 14,10-2 6-14,9-6-5 14,6-2 2-14,9-5 0 13,10-6-1-13,8-6 4 0,4-4-8 13,5-5 10-13,0 0-10 13,0 0-6-13,5-2 3 21,21-15 8-21,15-12 11 0,14-6-7 12,17-13-4-12,5-10 2 14,8-3-1-14,0-3-2 13,-4 6 4-13,-6 4-6 14,-8 6 5-14,-15 7-3 14,-13 12 1-14,-14 9 0 13,-14 11 0-7,-8 9 2-6,-3 0-4 14,0 0 2-14,-3 0-3 13,-21 9 6-13,-19 16-2 14,-19 5 0-14,-16 7-1 13,-7-2 2-13,-2 4 2 14,0-1-3-14,10 0 2 14,5 0-2-9,5-1 3-5,8-2-8 14,11-5 7-14,10-8-5 13,19-5 2-13,9-10 0 14,10-7 0-14,0 0-12 0,0 0 6 13,7 0-10-13,25 0 11 13,18-4 5-13,24-25 14 20,18-12-9-20,12-10-4 14,6-2 0-14,-8 1-1 0,-11 6 0 13,-20 7 3-13,-17 11-7 13,-18 10 9-13,-18 9-9 14,-12 6 7-14,-6 3-6 14,0 0 2-14,0 0-11 13,0 0 11-7,-17 0 2-6,-8 14 3 13,-10 7-4-13,-6 5 3 14,-5 6 1-14,-6 4-4 14,3 2 2-14,-4 2-2 13,-1 1 0-13,-2 2-2 14,-4 1-2-14,0-4 8 0,2-5-3 19,2-5 5-19,5-4-8 14,8-6 4-14,10-4-1 13,11-4-1-13,9-5 0 0,8-4 0 13,5-3 0-13,0 0-2 14,0 0-8-14,27-17 7 13,19-15 3-13,24-7 7 20,19-10-5-20,7 2-1 14,0 1-1-14,-9 7 2 0,-16 7-7 13,-14 8 10-13,-14 3-5 13,-14 10 3-13,-13 2-2 14,-13 6 0-14,-3 3 9 13,0 0-4-13,0 0 1 14,-17 0 8-8,-14 0-13-6,-15 0 1 13,-11 6-2-13,-7 16 2 14,2-1 3-14,2 4-12 14,4 1 9-14,2-2-4 13,6 5 1-13,-2-4-4 0,10-1 3 13,7-8 2-13,11-3-4 20,12-8 5-20,7-3-4 14,3-2-9-14,0 0-5 0,10 0-14 12,17 0 16-12,7 0 1 14,5 0-5-14,1 0-44 13</inkml:trace>
    </iact:actionData>
  </iact:action>
  <iact:action type="add" startTime="374141">
    <iact:property name="dataType"/>
    <iact:actionData xml:id="d52">
      <inkml:trace xmlns:inkml="http://www.w3.org/2003/InkML" xml:id="stk52" contextRef="#ctx0" brushRef="#br0">3860 13009 18 0,'0'0'23'15,"0"0"16"-8,0 0-13-6,0 0 0 13,0 0-17-13,0 0-1 14,0 0-5-14,0 0-3 14,0 0 0-14,0 0 0 13,0 0-1-13,0 0 2 14,0 0-2-14,0 0 6 13,0 0-8-7,0 0 6-6,0 0-1 14,0 3 2-14,-2-3-4 13,2 0 0-13,0 2 4 14,0-2-5-14,0 0 6 14,-3 2-10-14,3-2 6 13,-2 0-2-13,2 1 2 14,0-1 1-9,0 0-2-5,0 0 1 14,0 0 0-14,-2 0-1 0,0 0 12 12,-2 0-10-12,3 0 9 14,-1 3-5-14,0-3 4 14,0 2 2-14,2-2-1 13,0 0 5-13,0 0-16 14,0 0 1-8,-3 0 4-6,3 0-10 13,-1 0 4-13,1 2 0 14,0-2 1-14,0 2 0 14,0-2 0-14,0 0 0 13,0 0 0-13,0 0 1 14,0 0-1-14,-3 0 5 13,3 0-7-7,0 0 3-6,-2 0-2 14,2 0-1-14,0 0 2 13,0 0-2-13,0 0 4 14,0 0-6-14,0 0 11 14,0 3-14-14,0-3 7 0,0 0-2 12,0 0-2 3,0 0 1-15,0 0 0 4,0 0 1 11,0 0-2-15,0 0 6 0,0 0-6 13,0 0-6-13,11 3 10 13,12 1-1-13,6 0 1 14,2-1 0-14,2 0-2 13,7-1 0-13,0-2 1 14,5 0-1-8,6 0 4-6,2 0-3 13,5 0 5-13,2 0-8 14,3 0 6-14,-2 0-3 13,2 0 1-13,0 0 0 14,2 0-2-14,2 0 4 14,2 0-2-14,2 0 3 13,7 2-6-7,1 0 4-6,-1-2-3 14,8 0 2-14,-1 0 0 13,4 0-1-13,5 0 3 14,-6 0-3-14,2-2 8 13,-6 2-12-13,1 0 5 0,4 0 0 13,3 0 0 2,4 0-2-10,1 0 2-5,-2 0 0 0,0 0-5 13,1 0 10-13,-1 0-8 13,4 0 6-13,-2 0-5 14,-2-7 3-14,-1-7-1 14,-5 5 0-14,5 1 0 13,-3 0-1-13,-2 4 2 14,0 1 0-9,-5 3 3-5,1 0-8 14,2 0 4-14,3 0-2 14,-1 0-2-14,4 0-1 13,-6 0 5-13,0 0-1 14,-4 0-3-14,-3 0 8 14,-5 0-6-14,1-3 7 13,1-3-5-7,-4 2 1-6,-2 2-1 13,5-2 0-13,-3 2 0 14,8 0-1-14,4 2 3 0,4-3-4 13,2-2 4 1,-4 3-4-14,-5 0 2 0,-5 2-3 13,-1 0 3 1,3 0 0-14,0 0 0 5,1 0 0-5,-2 0-6 14,-1 0 12-14,-2 0-6 13,-1 0 3-13,1 0-6 14,-2-3 3-14,-4 3 0 14,1-1 0-14,-5 1 0 13,-1 0-2-13,-4 0 4 14,2 0-5-9,-1 0 6-5,1 0-6 14,5 0 6-14,1 0-6 14,4 0 4-14,2 0-1 13,-5 0 0-13,-5 0 0 14,-1 0-5-14,-7 0 12 13,-1 0-13-13,1 0 9 0,0 0-6 20,-1 1 1-20,2 2 2 0,-1-3 0 12,-4 2 0-12,0-2 0 14,-3 0 2-14,-2 0-2 13,1 0 2-13,-1 0-2 14,3 0 1-14,1 0-2 14,-5 0 2-14,4 0-1 13,-6 0 0-7,-5 0 0-6,-6 0-3 13,-4 0 7-13,-5 0-2 14,0 0 1-14,-3 0-6 14,-4 0 3-14,-3 0-6 13,-5 0 3-13,-1 0-1 14,-5 0 4-14,0 2 0 14,-3-2-1-9,0 2 2-5,0-2 3 14,0 0-2-14,0 0 2 13,0 0-4-13,0 0 3 0,0 0-3 13,0 0 0-13,0 0 0 14,-12 0 4-14,-8 0-7 13,-2 0 8-13,-7 0-8 20,-2 0 3-20,-7 0 0 0,-3 0 0 13,-5 0 0-13,-3 0 0 14,-7 0-2-14,-2-2 1 13,-7 2 2-13,-4 0-4 14,-2 0 3-14,-1 0-2 14,-3 0 2-14,-4 0 0 13,-1 0 0-7,-1 0-2-6,0 5-1 13,-2 2 6-13,1-1-5 14,-7 0 7-14,2 0-8 14,-3-5 5-14,3-1-4 13,8 0 1-13,3 0 1 14,-3 0 0-14,2 0-1 13,-7 0-3-7,0-3 8-6,-2-1-8 14,-7 2 9-14,2 2-8 13,-5 0 3-13,1 0 0 0,-3 0-2 13,-1 0 2-13,1 0-3 13,2 4 6-13,-2-2-7 14,-4 1 10-14,-7 0-11 14,2-3 6-9,2 0-1-5,3 0 0 14,-1 0 0-14,1 0 0 13,-8 0 1-13,1 0-3 14,0 0 4-14,-2 0-4 14,-3 0 5-14,0 0-7 13,0 0 5-13,1-4-2 14,1 0 1-8,-4 0 0-6,-4 4-1 13,-3 0 4-13,5 0-4 14,6 0 6-14,1 0-10 13,2 0 4-13,-2 2 0 14,-1 4-1-14,3-2 2 14,0 0 0-14,1-2 0 13,0-2-4-7,3 0 8-6,-1 0-8 13,2 0 6-13,0 0-7 0,-4-4 8 13,4-4-6-13,-2-1 3 14,11 2 0-14,6 0-2 13,-1 0 7-13,3 1-7 14,1-1 8-14,1 2-10 14,2-2 6-9,5 2-2-5,5-4 0 14,2 4 0-14,4-3-2 13,1 1 4-13,2-1-4 14,2 2 6-14,6 5-6 14,3-6 7-14,7 5-10 13,5-1 6-13,6 1-2 14,0 0 1-9,2 0 0-5,6 2-2 14,6 0 6-14,2 0-4 14,4 0 5-14,-3 0-6 13,3 0 1-13,1 0 0 0,3 0-1 13,2 0 1 1,0 0-1-14,5 0-1 0,-1 0-4 13,5 0 12-7,0 0-12-6,0 0 11 13,0 0-10-13,0 0 2 14,0 2-2-14,0 5 0 14,15 2 3-14,6-2 0 13,3 0-4-13,6-3 2 14,3 0 4-14,0-3 0 13,5 2 0-7,3-3 1-6,-2 2 1 14,6 2 0-14,4-1-2 13,3 6-1-13,2 1-2 14,4 0 6-14,2 2-6 13,3-2 7-13,3-1-8 14,5 0 4-14,2-6 0 14,5 4 2-9,5-3 0-5,6 2-2 14,3-3 2-14,3 4 1 13,7-2-1-13,6-2-1 14,5 3 2-14,7 2-3 0,1-2 0 13,0 0-2-13,5-2 0 13,4-2 0-13,3-2-2 14,-2 0 8-9,2 0-2-5,-6 0 5 14,2 0-10-14,-5 0 6 14,1 2-5-14,3 2 2 13,1 1 0-13,2-2 0 14,1 3 2-14,6-3 1 14,3-3-3-14,10 0 1 13,10 0 1-7,6-12-4-6,2-5 2 13,5-7-4-13,7-1 4 14,10-2 0-14,4-1 0 14,3-1 1-14,-3 1-5 13,-4 0 7-13,-11 5-6 14,-7 5 3-14,-8 4 0 0,-8 4 0 19,-6 5 1-19,3 5-2 14,0 0 1-14,0 0-4 0,-3 0 8 12,-1 0-9-12,-10 2 1 14,-4 2 1-14,-9-2 2 14,-13-2 1-14,-9 2 0 13,-11-2 1-13,-14 0 2 14,-2 0-1-9,-16 0 8 10,-11 0-10-15,-11 0 6 0,-8 2-6 13,-13-2 6-13,-3 3-5 13,-7-1-1-13,-4 0-1 14,-1 1-10-14,-2 1 11 13,-2 3 0-13,0 0-1 14,0 4-1-8,0-3 1-6,-4-1 1 13,-14 0-3-13,-5-3 2 14,0-1 2-14,-4-3-2 14,2 2 3-14,-4-2 3 0,-2 0-1 12,-2 0-8 3,-8 0 5-15,-3 2-2 0,-8 5 1 19,-6-1 0-19,-9 2 0 14,-4 4 0-14,-9-3 1 0,-5 3-1 12,-7 1 4-12,-8 1-2 14,0 2-1-14,-3 0 1 13,3-4-2-13,5 2 0 14,-11-7 2-14,2-2-2 14,0-3 4-9,0-2-3 10,4 0 2-15,3 0-4 0,-4 0 2 12,-4-2-2-12,-2-3 1 14,0 0 0-14,-3-2-1 14,0 4 3-14,-6 1-6 13,0-1 8-13,-4 2-6 14,3 1 5-9,-8 0-6-5,-1 0 3 14,-8 0 0-14,6 9 0 14,-1 3 0-14,0 2-4 13,-7-2 8-13,-2 3-10 14,-5 2 11-14,0-3-9 0,1-1 8 13,1-1-4-13,1 0 1 20,2 0-1-20,-1 0 0 13,2-2 2-13,10 0-3 0,1 1 2 13,6-6-2-13,2-3 3 14,2 1-6-14,2-3 4 13,5 0-1-13,4 0-1 14,1 0-2-14,1-10 2 13,5-1 4-7,-1 1-4-6,7 2 8 14,-7 3-7-14,-1 0 2 13,0-1-2-13,-1 0 2 14,7 0 1-14,5 3-2 14,-2 0 0-14,-1-1-2 13,-1 2 6-13,-3 0-6 14,7-2 6-9,6 2-7-5,3-1 6 14,2-2-6-14,1 3 3 14,-5 0 0-14,8 2-7 0,2 0 15 12,1 0-13-12,4-3 10 14,5 3-9-14,1 0 7 13,6 0-3-13,5 0 1 21,6 0-1-21,8 0 0 13,4 0 1-13,11 0-2 0,9 0 4 13,3-3-6-13,7 3 1 13,2-2 0-13,0 2-12 14,0 0 5-14,0 0 2 14,0 0 4-14,0 0 0 13,0 0 6-7,0 0-8-6,13 0 10 13,12 10-8-13,4 6 5 14,8 2-4-14,5 4 0 14,4-2 1-14,3 1-1 13,3-3-8-13,0-5 9 0,4 0-1 13,4-2 0 2,5-3 3-10,5 1-1-5,5 0 1 14,4-2 4-14,-1 0-5 13,8 2 2-13,-1-2-4 0,2 0 6 13,7 3-4-13,1-2 6 14,3-1-9-14,7-2 4 13,2-1-1-13,7-2 1 14,4-2 0-9,3 1-1 10,-1-1 3-15,-2 0-7 0,3 0 8 13,1 0-8-13,3 0 3 13,-3 0 1-13,-2 0 0 14,1 0 0-14,-1 0 1 14,1-1-1-14,2-1 0 13,-3 2 2-7,5 0 0-6,2 0 0 13,-7 0-2-13,-2 0 1 14,-6 3-2-14,-1 6 1 14,3-1 0-14,0 0-1 13,-4-2 2-13,4 2-5 0,-2-4 8 13,2 2-5-13,1-2 2 13,3 0-2-7,1-1 1-6,8-3 0 14,3 0 0-14,-1 0 1 13,-5 0-2-13,-3 0 2 14,-3 0-1-14,-4 0 4 13,-3 3-8-13,-4 3 6 14,-7-3-3-14,-5 4 1 14,0 1-1-9,-4 0 0-5,-2 1 1 14,-2 0-3-14,-2-4 6 13,-2-2-6-13,-3 1 7 14,0-4-4-14,-1 0 0 14,-4 0 0-14,-6 0 1 13,-3 0 0-13,-5 0-2 14,-5 0 6-8,-5 0-7-6,1 0 4 13,0 0-4-13,-2 0 0 14,1 0 2-14,-4 0-2 13,-2 0 1-13,-5 0 0 14,-5 0 2-14,-4-2-4 0,0-3 7 13,-4 5-3-13,0 0 4 13,-2-3-9-7,2 3 6-6,0-2-4 13,-4 0 1-13,2 0 1 14,0-3-1 1,-4 5 2-15,0-7-4 13,-1 2 6-13,-2 0-3 0,-3-1 3 13,1 0-1-13,0 3-1 14,-2-2 0-9,-1 1-1-5,3 1 0 14,1-2-2-14,-1-1 6 13,2 3-8-13,-1 3 9 14,-1-3-10-14,-3 1 5 14,-4 0 0-14,0 0-1 13,-4 2 1-13,-3-3 0 0,0 3 0 19,0-1 3-19,1 1-3 0,-3 0 2 13,0-2 1 2,0 2-3-15,0 0 1 0,0 0 2 12,0 0 0-12,0 0-3 14,0 0 0-14,-5 0-10 14,-11 0-7 0,-3 0-46-14</inkml:trace>
    </iact:actionData>
  </iact:action>
  <iact:action type="add" startTime="385220">
    <iact:property name="dataType"/>
    <iact:actionData xml:id="d53">
      <inkml:trace xmlns:inkml="http://www.w3.org/2003/InkML" xml:id="stk53" contextRef="#ctx0" brushRef="#br0">17559 3517 7 0,'-34'0'3'1,"-7"0"9"13,-3 8-12-13,-8 6 7 14,-3 0-6-14,-8 6 2 13,0-1-3-13,-1-2 5 14,4-1 1-8,10-6 2-6,4 0 13 13,11-2-17-13,8-4 9 14,8 2-13-14,9-3 0 13,6-2 2-13,4-1-4 14,0 3 2-14,2 0-17 0,33 4 1 13,23-3 11 1,32-3 5-8,28-1 21-6,20 0-15 13,7 0-6-13,-2-4-3 14,0 3-6-14,-7 1-1 0,2 0 5 13,-3 0 2-13,0 0 3 13,-2-3 2-13,-4-1-2 14,-9 1 3-14,-14-4-7 14,-17 1 8-9,-18 2-2-5,-15 1 2 14,-12-2-3-14,-11 5 5 13,-12 0-6-13,-8 0 2 14,-8 0-1-14,-5 0-1 14,0 0 1-14,0 0 20 13,0-4 8-13,-16-2 0 14,-9 0-24-9,-10-2 0-5,-12 5 1 14,-9 3-3-14,-13 0-3 14,-9 0 4-14,-9 3-6 13,-6 7 4-13,-1 0-3 14,-6-1 1-14,1-6 0 0,1-3-2 13,0 0 7 1,-2 0-3-8,-3-12 2-6,5-4-4 0,5 3 1 12,6-2-2-12,4 7 1 14,1 2 0-14,0 4-3 14,3 2 3-14,4 0-1 13,5 0 3-13,15 0-3 14,14 0 7-14,20 0-8 13,11 0 3-7,10 0-2-6,0 0-9 14,0 6-5-14,31 11 10 13,23-4-3-13,27-1 5 14,32-6 6-14,25-6 0 14,22 0-1-14,9-11-1 13,-1-6-1-13,-11 5-9 14,-15 2 1-9,-17 2 3-5,-11 0 1 14,-9 5 8-14,-9 3-4 14,-7 0 6-14,-7 0-8 0,-2 0 2 12,-5 0 0-12,-7 5-2 14,-8-1 2-14,-11 1-3 13,-14-2 8-13,-15-1-9 14,-10 0 8-8,-5 0-8-6,-5-2 2 13,0 0 2-13,-24 0 14 14,-17 0-7-14,-18 0-7 13,-14-2 2-13,-16 0-4 14,-11 2 5-14,-11 0-2 14,-9 0 4-14,-4 2-8 13,-5 15 3-7,-5 3 0 2,-2 1 2-8,0 4-2 14,11-7 0-14,10-5 1 14,16-2 2-14,15-10 0 13,10-1 1-13,11 0-4 14,7 0 6-14,12 0-1 14,11-5-3-14,6-5 3 10,7 1-4-10,7 4 3 0,6 1-3 13,4 1 5-13,3 2-6 13,0 1 0-13,14-3-18 14,30 3 18-14,26 0 3 14,30-2 1-14,20 1-4 13,16-3-2-13,5-3 0 14,0 1 2-9,-10 3-3-5,-13 3-5 14,-14 0 7-14,-10 0-5 14,-11 0 6-14,-14 0-5 13,-14 13-2-13,-9 1 7 14,-9 5 0-14,-1-6-4 13,-7 3 8-13,-2-2-8 14,-5-4 6-8,-6 0-4-6,-1-3 2 13,-8-6 0-13,-3 3-2 14,-4-4 0-14,0 0 0 14,0 0 4-14,0 0 5 13,0 0-5-13,-15 0 5 14,-14-14-6-14,-12 0-1 0,-5 1 0 19,-8 0 2-19,-4 5-2 0,-6 0 3 13,-7 6-2-13,-9 2 4 13,-2 0-10-13,-5 0 8 14,-5 2-6-14,-5 6 6 13,1 0-3-13,1-1 0 14,2-4 2-14,12 0-2 14,1-3 0-9,0 0 4-5,13 0-1 14,2 0-4-14,9-6 2 13,11-2 0-13,12 0 2 14,10-1-3-14,6 6 0 14,5 0 3-14,8 1-3 13,0 0 5-13,4 2-10 14,0 0 3-9,0 0-10-5,4 2 4 14,23 13 5-14,10-1-2 14,15-3-6-14,17-4 11 13,16-6 7-13,10-1-1 0,13 0-5 13,8 0-1-13,2-1 4 14,0-7-8-14,-9-1 4 13,-11 4 0-7,-7-3-1-6,-4 3 3 13,-6 1-4-13,-8 3 3 14,-6 1-2-14,-12 0-4 14,-7 0 5-14,-10 0-3 13,-11 0 0-13,-9 0 2 14,-12 0 2-14,-4 0-2 13,-2 0 2-7,0 0 5-6,0 0-6 14,0 0 10-14,0 0-6 13,0 0 2-13,0 0-1 14,0 0-5-14,0 0 0 14,0 0 0-14,2 0-4 13,7 0-19-13,7 0 1 0,2-2-27 19</inkml:trace>
    </iact:actionData>
  </iact:action>
  <iact:action type="add" startTime="390393">
    <iact:property name="dataType"/>
    <iact:actionData xml:id="d54">
      <inkml:trace xmlns:inkml="http://www.w3.org/2003/InkML" xml:id="stk54" contextRef="#ctx0" brushRef="#br0">14439 5520 19 0,'0'0'32'6,"0"0"-8"-5,0 0-12 14,0 0-11-14,0 0-2 13,0 0-6-13,0 0-4 14,0 0-23-14,3 2 23 0,1 1 11 13,-2-3 2 1,-2 0-2-14,0 3 0 0,0-3 7 19,0 0-4-19,0 0 11 14,0 0-12-14,0 0 15 0,0 2-9 13,-17-2 5-13,-8 4-11 13,-10-4-1-13,-10 3-1 14,-2-2 0-14,-4 2-1 14,-2-3 2-14,1 0-2 13,-1 0 4-7,-8 0-5-6,-1 1 3 13,-5 3-2-13,-5 0 1 14,1 0 0-14,0 2-1 14,-3 5 4-14,-3 1-3 13,-5 5 4-13,-4 7-8 14,-3 2 5-14,0 1-3 13,1-4 3-7,11-1-1-6,8-6 0 14,4-4 1-14,5-4 2 13,-1-1-2-13,1-2 13 14,3-2-11-14,1-1 5 13,5 2-6-13,11-2 7 0,11-1-4 13,8 1-1-13,9-2 0 14,4 0-4-9,6 0 8-5,2 0-7 14,0 0 4-14,0 0-2 13,0 0-6-13,0 0-3 14,12 0-2-14,15 0 8 14,17 0 0-14,16 0 8 13,9 0-6-13,6 0-4 14,3 0 2-9,-1 0-2-5,3 0-3 14,2 0 0-14,7 0 4 14,5 0 1-14,-2 0-5 13,1-2 10-13,-6 2-9 14,-2 0 9-14,0 0-9 14,0 0 7-14,-4 0-6 13,0 9 3-7,-8 5-1-6,0-3-1 13,1-2 0-13,3-1-2 0,8-6 8 13,6-2-8-13,0 0 8 14,-1 0-8 0,-6 0 2-14,-3-14-3 0,7 0 5 13,-1-4 0-13,-2 2 0 13,-7 1 0-7,-7 6-1-6,-13 1 2 14,-11 5-2-14,-11 3-4 13,-14 0 4-13,-9 0-5 14,-5 0 1-14,-8 0-7 14,0 0-3-14,0 0 15 13,0 0 3-13,0 0 14 14,-17 0-13-9,-9 0 5-5,-8 0-9 14,-8 0 1-14,-5-3-1 14,-5 1 3-14,-6 0-3 13,-2-3 0-13,-4 1 1 14,-3-1 0-14,-2-1 3 13,-5-1-3-13,0 0 3 14,-8-1-2-14,-7 1 2 5,-2 3-4 9,-5 1 2-14,4 3-4 0,3 0 5 13,2 0-4-13,-4 0 3 13,2 0-4-13,-3 0 3 14,3 0-2-14,3 0 1 14,5 0 0-14,5-7 0 13,9-2 1-7,5-1 5-6,8 2-4 13,4 1 4-13,4 5-4 14,9 1-3-14,1 1 1 14,5 0 0-14,4 0-1 13,5 0 1-13,2 0-2 14,2 0 4-14,1 0-1 14,3 0 3-9,1 0-8-5,3 0 8 14,4 0-4-14,2 0 0 13,4 0 3-13,0 0-3 14,0 0 0-14,0 0-3 14,0 0 0-14,0 0 2 0,0-2-15 12,6 2 5-12,19 0 10 14,17 0 1-9,16-5 9-5,20-1-8 14,9-4 4-14,6-2-5 14,1 2 7-14,-7-2-3 13,-7 4-8-13,-6 2 3 14,-5 0 1-14,-2 4-1 14,5-2 1-14,3-2-1 13,-2 2 1-7,6-2 2-6,-8 4-1 13,1 2-2-13,1 0-1 14,-5 0 2-14,0 7-5 14,-3 6-1-14,-7 3 2 13,-6 1 2-13,-2-4 1 14,-3-1 2-14,-5 0-1 13,0-3 4-7,5-4-6-6,3-3 4 14,5-2-2-14,3 0 2 13,0 0-1-13,-2 0-1 0,-7 0 0 13,-9-2 4-13,-9-1-3 13,-8-1-2-13,-8 4 5 14,-7-3-6-14,-4 3 2 14,-4 0 0-9,0 0 0-5,0 0 1 14,0 0 5-14,0 0-2 14,0 0 11-14,0 0-15 13,0 0 6-13,0 0-4 14,0 0-3-14,0 0 1 13,0 0 0-13,0 0-1 14,0 0 1-8,0 0 0-6,0 0 8 13,0 0 7-13,0 0-14 14,-6 0 6-14,2-2-7 13,0 0 2-13,-1 2 2 14,3 0-4-14,-1-2 3 0,3 2-2 13,-1 0 3 1,1-1-2-8,0 1-2-6,0 0 3 0,0 0-6 12,0 0 3-12,-2-2 0 14,-1 0 0-14,-1 2-1 14,-1-5-1-14,3 5 2 13,-3-4-3-13,-1 3-2 14,2-2 2-14,-1 2-3 14,-2 1-1-9,-2 0-13-5,-2 0-25 14,-6 0-37-14</inkml:trace>
    </iact:actionData>
  </iact:action>
  <iact:action type="add" startTime="394517">
    <iact:property name="dataType"/>
    <iact:actionData xml:id="d55">
      <inkml:trace xmlns:inkml="http://www.w3.org/2003/InkML" xml:id="stk55" contextRef="#ctx0" brushRef="#br0">20956 7510 22 0,'0'0'17'15,"0"0"-11"-14,0 0 3 0,0 0-2 13,0 0 0-13,0 0 1 13,0 0-3-13,0 0 9 14,0 0-2-14,-16 0-10 14,-6-3 1-14,-7-2-6 13,-9-4 2-7,-2-1 1-6,-10 2 0 14,-5 3 1-14,-7-4-2 13,-8 1 2-13,-3 4 1 14,-8-1 4-14,-1 0-9 13,2 3 7-13,8 0-4 14,7 0 6-14,5 2-3 14,7 0-3-9,6 0 1-5,5 0 1 14,9 0 0-14,8 0-1 13,2 0 3-13,11 0-3 14,0 0 0-14,5 0 0 14,1 0 3-14,6 0 2 0,-3-1 6 12,3 1-5-12,0 0 5 14,0 0-11-9,0 0-2 10,26 0-9-15,15-3 10 0,22-1 0 13,15 0 2 1,11-2-2-14,2 0-4 14,-2 0 3-14,-4 0-1 0,-2 6-2 13,0 0 0-13,1 0 4 13,7 0-5-7,8 0 4-6,1 0-1 13,0 9-3-13,-9 2 4 14,-9-1-6 1,-10 2 7-15,-12-4-12 0,-8 0 11 12,-8-2-10-12,-8-2 5 14,-16 1-7-14,-6-4 6 14,-12 2 1-9,-2-2 6-5,0 2 5 14,0-3 1-14,-2 0 2 13,-17 0-6-13,-5 0-4 0,-5 0 2 13,-3 3-1 2,-2-1 1-15,-3 3 0 0,0-3 0 12,-4-2 0 3,-1 0 0-15,-7 0 2 4,-6 0-4 11,-13 0 2-15,-4-12 0 14,-9-1 0-14,-1 0 0 0,-6-2 0 12,1 1 1 3,0 2 4-15,-2 0-3 0,4 2 3 12,2 2 0-12,6 2-3 14,8 2-1-8,4 2-1-6,8 0 0 13,5 0 3-13,8 0-2 14,3 0 0-14,10 2 1 14,8-1-1-14,8-2 4 13,9 0-5-13,6 2 8 14,0 1-6-14,0-2-2 13,0 0-5-7,27 2 3-6,23 0 2 14,24 0 3-14,13 0 1 13,11 0-2-13,7 0-4 14,2 4-4-14,4 3 6 13,0 0-4-13,-3 3 3 14,-8-1-1-14,-8 0-5 14,-14 3 5-14,-11 1-6 4,-17-1 7-4,-9-3-6 14,-8-1 7-14,-10 0 0 13,-6-4 0-13,-5-1 0 14,-8-2 0-14,-4 1-3 14,0-2 6-14,0 3 16 13,0-3-10-13,0 0 9 14,-4 0-4-8,-12 0 3-6,-5-3-17 13,0-7 2-13,5 0-1 14,1 2 3-14,7 4-5 13,2 1 1-13,4-2-3 14,-1 1-19-14,1-2-21 0</inkml:trace>
    </iact:actionData>
  </iact:action>
  <iact:action type="add" startTime="396805">
    <iact:property name="dataType"/>
    <iact:actionData xml:id="d56">
      <inkml:trace xmlns:inkml="http://www.w3.org/2003/InkML" xml:id="stk56" contextRef="#ctx0" brushRef="#br0">6876 8187 4 0,'-9'0'29'15,"-11"-10"-23"-8,-5-4 18-6,-8-2 5 13,-7 2-15-13,-14 0-14 14,-12 2 11-14,-15 8-11 14,-10 4 2-14,-14 0 0 13,-8 7-2-13,-12 14 0 14,-10 4-2-14,2 1 2 0,-2-1 0 19,-4 1 5-19,8-2-2 14,8-2-6-14,16-3 4 0,20-6-1 12,11-2 1 3,12-5 1-15,6-4 8 0,8-2-5 12,11 0 10-12,11 0-14 14,15 0 15-14,8 0-1 14,5 0 0-9,0 0-15-5,0 0-6 14,0 0-2-14,5 0 2 13,20 0 6-13,14-5 0 14,19 0 6-14,10 0-1 14,5 1-9-14,6 4 4 13,2 0-4-13,11 0-1 14,11 0 1-9,8 7 2-5,3-2-10 14,0 0 6-14,4-1-14 14,0-4 13-14,5 0-1 13,-1 0 7-13,-6 0 1 0,-11 0 0 13,-7 0 0 2,-18 0-4-15,-9 1 3 0,-11 12 2 19,-7-3-6-19,-5 2 9 13,-8-2-8-13,-8 0 4 0,-2-3-2 13,-7-7 2-13,-8 0 0 14,-5 0-5-14,-8 0 3 13,-2 0 2-13,0 0 6 14,0 0 15-14,0 0-19 14,-16-13-2-9,-9 0-9-5,-6 5-3 14,-7 5 11-14,-12 3-12 13,-4 0 8-13,-8 0 5 14,-4 0-2-14,2 0 6 14,-1 2-1-14,1 2-2 13,-3-3 3-13,-2 6-4 14,-2-5 1-9,3-2 2-5,-5 2 0 14,-7-2-2-14,-5 0 0 14,-2 2 0-14,-7 1 3 13,3 2-4-13,-4-1 0 0,3 1 3 13,7 2 8-13,9-3-4 13,12-3 0-13,12 2-3 14,7-1 5-8,12-2-3-6,4 0 7 13,13 0-12-13,10 0 11 14,6 0 2-14,0 0-7 14,0 0-7-14,0 0-14 13,13 0 2-13,27-2 12 14,22-10 2-14,28-3 2 13,13 4-8-7,5 0 4-6,4 8-3 14,-4 1 1-14,-5 2-6 13,8 0 6-13,-5 0 2 14,4 0-5-14,-8 0 3 13,-6 0 1-13,-3 0-5 14,1 0 6-14,2 4-3 14,0 4 0-9,-2 2 2-5,-1 0 0 14,-4-3-3-14,1 5-6 0,-5-5 1 12,-8 1-2 3,-3-4 6-15,-13-3-1 0,-12 2 5 13,-13-1-3-13,-11 2 4 13,-7 1-1-13,-7 4 5 14,-2-3-8-9,-4 0 3-5,-5-3-3 14,0 0 3-14,0-1 1 14,0-2 8-14,-13 0 8 13,-15 0-4-13,-16 0-10 14,-15 0 4-14,-11 0-6 14,-15 0 0-14,-2 0 2 13,-2 0-5-7,-2 0 2-6,-3 8 1 13,-4 2-6-13,-7 1 6 14,-4-2 0-14,2-1 3 14,2-4 3-14,0-2-4 13,5 0 8-13,0-2-9 14,3 0 0-14,8 0 8 14,4 0-6-9,8-8 0-5,6-4-2 14,4-2 13-14,11 2-9 0,6-1 6 12,20 1-9-12,9 5 8 14,13 1-1-14,8-1 9 14,0 4-16-14,0-5 1 13,4-2-6-13,23-4 0 14,10-2-3-9,14 2 4-5,8 2 1 14,-1 3-7-14,2 6 5 14,4 1-3-14,12 2 5 13,5 0 0-13,6 0 0 14,4 0-2-14,-6-2 6 13,0 2-6-13,-8 0 2 14,2 0 1-8,-4 0-5-6,1 0 5 13,2-3-3-13,-4 2 2 14,-1-2-3-14,-8 3 8 14,-7 0-9-14,-7 0-1 13,-9 0 4-13,-6 11-14 0,-11 1 10 13,-7-3 1-13,-3 0 2 20,-8-2 2-20,0-5 1 0,-5 1 2 13,-2-1-2-13,2 0 7 13,-2-2-4-13,0 2 0 14,0 1-3-14,0-3 7 13,0 0-1-13,0 3-1 14,0-3 7-14,0 0-7 14,0 0 16-9,0 0-15-5,0 0 3 14,0 0-9-14,0 0-4 13,4 0-12-13,-1 0-9 14,3 0-12-14,1 0-57 14</inkml:trace>
    </iact:actionData>
  </iact:action>
  <iact:action type="add" startTime="405287">
    <iact:property name="dataType"/>
    <iact:actionData xml:id="d57">
      <inkml:trace xmlns:inkml="http://www.w3.org/2003/InkML" xml:id="stk57" contextRef="#ctx0" brushRef="#br0">17910 10323 6 0,'0'-4'10'15,"0"-1"7"-14,0 0-17 14,0 1 0-14,0 4 0 13,0-3-5-13,0 3 0 14,0 0-9-8</inkml:trace>
    </iact:actionData>
  </iact:action>
  <iact:action type="add" startTime="405569">
    <iact:property name="dataType"/>
    <iact:actionData xml:id="d58">
      <inkml:trace xmlns:inkml="http://www.w3.org/2003/InkML" xml:id="stk58" contextRef="#ctx0" brushRef="#br0">17710 10360 4 0,'-45'0'6'15,"-6"0"-3"-14,-9 0 2 0,-10 3-1 13,-3 1-2-13,-2 1-1 13,-4 0 4-13,3-3-4 14,1-2-1-14,4 0 2 14,1 0 1-9,5 0-3-5,7 0 5 14,10 0-8-14,5 0 7 13,12-5-3-13,6-2 0 14,10 0 4 1,0 0 2-15,12 3-2 0,3 0 9 12,0-2-10-12,0 0-2 14,18-4-1-8,20-4 0-6,15-1 1 13,14 2-2-13,9 0 0 14,4 6-4-14,3 0 3 0,2 6 0 12,1 1-4 3,2 0 4-15,-2 0-2 14,-9 1-5-14,-3 10 4 13,-8 1-4-13,-9 0 3 5,3-2 4-5,6 0 1 13,2-3 6-13,8 2-6 14,2-1 4-14,-1-2 2 14,0 4-10 0,-4-4 4-14,3 2 0 0,-2-2-5 13,-5 2-1-13,-4 0 6 14,-9 0 0-9,-8 0-4-5,-5 0 8 14,-3 1-8-14,-9 0 4 13,0 1-2-13,-4 0 1 14,-7 0 0 1,-4-2-1-15,-5 0 2 0,-4-5-2 0,-3-3 4 11,-2 0 7-11,-2 0-9 20,0 0 12-20,0 0-8 0,3 0 4 13,-3 0-3-13,0 0-2 14,0 0 6-14,0 0-7 13,0 0 0-13,-5-9-2 14,-13-1 0 1,-7 0 0-15,-6 2 0 0,-10 4-1 12,-7-1 0-6,-12 5-3-6,-11 0 4 13,-8 0-3-13,-5 0 6 14,-6 0-4-14,-2 0 6 14,-9 0-10-14,-8 2 8 13,-5 5-5-13,0-2 2 14,8 2 0-14,5 1-1 13,7-3 4-7,7 0-2-6,5-3 3 14,4-2-6-14,7 0 4 13,4 0-2-13,5 0 2 14,5-10-1-14,6-2-1 13,7 0 0-13,6 0 1 14,4-2 0-14,7 2 4 0,8 2-1 19,5 0-1-19,5 3-1 0,4 4 8 13,5 1-6-13,0 2-4 14,0 0-12-14,5 0 0 13,16 0 9-13,10 0 6 14,4 0-6 0,7 0 6-14,5 0-3 0,4-7 1 13,5 0 3-8,0-3-4-5,4-5 1 14,3 3-1-14,3 1 2 14,6 0 3-14,4 6 0 13,2 1-10-13,-4 4 4 14,-1 0-1-14,-5 2-2 14,4 12-2-14,0-1 1 13,-1-2 3-7,0-3-2-6,-3-4 8 13,-2-2-7-13,-1-2 7 14,-1 0-5-14,1 0 2 0,-5 0-1 13,-4 0 0-13,-4 0 0 13,-6 0-4 2,-3 0 8-15,-3 0-5 14,-3 1 3-14,1 6-4 4,3 1 0-4,-1 0 1 14,4-4 0-14,5 1 1 13,7-5 0-13,0 0 0 14,4 0 0-14,-2-5 4 14,-3-7-8-14,-6 0 5 13,-8 2-3-13,-3 0 2 14,-17 3 0-9,-2 5-1-5,-11-3 0 14,0 5-2-14,-6 0 2 14,-2 0 0-14,0 0-12 13,0 0 9-13,0 0 1 14,0 0 3-14,0 0 2 13,-8 0 5-13,-11 0-1 0,-10 0-6 20,-6-2 5-20,-11-3-4 13,-3 0-2-13,-6-1 3 14,-3 2-4-14,-4-1 3 14,-1 4-1-14,-1-1 0 0,-4 2 1 12,1 0-3-12,1 0 4 14,-3 0-2-14,-5 0 4 13,-4 0-8-7,-1 0 7-6,-2 0-5 14,5 0 2-14,-5 0 0 13,2 0 0-13,-2 0 0 14,3 0 3-14,2 0-2 13,6-6-1-13,6 0 5 14,4 2-8-14,3 2 6 14,-3-1-3-9,0 1 0-5,-1 0 1 14,3 1-4-14,-2 1 7 13,2 0-5-13,3 0 7 14,2 0-10-14,5 0 8 14,1 0-4-14,0-2 1 0,0 0-1 12,-2-3 0-12,-2 1 1 14,-5 0 3-9,-7-1-4 10,1 0 1-15,-4 1 2 0,-2 3-5 13,4-1 4-13,1 2 0 13,3-2-2-13,11 2 0 14,11-2 7-14,7 2-7 14,14-3 12-14,7 3-10 13,5 0 3-7,5 0-3-6,0 0-4 13,0 0-1-13,0 0-4 14,0 0-2-14,7 0-7 14,9 0 16-14,7 0 0 13,1 5 2-13,-2 2 0 14,3 2-4-14,-1-2 3 13,10 2-4-7,2-4 3-6,8 4 0 14,3-4 2-14,2 4 1 13,7-1-3-13,2-2 6 14,7 0-10-14,3 2 8 14,5-2-4-14,6 2 0 0,2-1 1 12,-2 2-1-12,2-1-2 14,2 0-1-9,-2-4 6-5,2-2-6 14,4-2 6-14,2 0-6 14,-2 0 6-14,7 0-3 13,4-4 0-13,4-4 0 14,1-2 6-14,-1 1-6 13,-2 4 5-13,3 0-2 14,2 3-6-8,2 2 4-6,-9 0-2 13,-6 0-2-13,-12 0 1 14,-14 0-2-14,-5 0-3 13,-9 0 6-13,-2 5 2 14,2-1-2-14,-3 1 7 14,-3 0-11-14,-5 1 6 0,-3 0-2 19,-9 0 0-19,-10 0-5 13,-5 0 1-13,-7-2-7 0,-5 1 9 13,-2-5-4-13,0 2 4 14,0-2 6-14,0 0 0 13,0 0 1-13,0 0 2 14,0 0 1-14,0 0-4 14,0 0 6-9,0 0-7-5,0 0-2 14,-13 0 1-14,-7 0-3 13,-3 0 0-13,-6-2 0 14,-7-3 1-14,-3-2 1 14,-10 4-2-14,-3-1 5 13,-9-2-3-13,1 2 4 14,-2 0-8-9,2 0 8-5,3 0-5 14,-4 1 1-14,3 0 0 14,0-3 0-14,-5 1 1 13,-1-2-1-13,-5 1 1 14,-5-1-2-14,-8 6 4 0,-8 1-5 13,-14 0 4 1,-12 0-3-14,-4 0 1 5,-4 6 0 9,9 2-3-14,5-1 6 0,3 2-4 13,0-4 6-13,3 2-10 14,0-3 6-14,3 0-2 13,3-2 2-13,7-2-1 14,1 0 0-14,12 0 0 13,7 0 4-7,9-8-3-6,8-4 3 14,1 1-2-14,-1-1-4 13,1 1 4-13,3 1-4 14,4-3 2-14,3 3 0 13,5 3 0-13,3 0 2 14,4 6-7-14,4-2 11 14,2-1-12-9,8 4 10-5,-1 0-5 14,7 0 2-14,4 0 1 14,2 0-2-14,5 0-1 13,0 0-4-13,0 0 9 0,0 0-8 13,0 4-3-13,16 10 2 13,9 2 3-13,6-1-4 14,11-1 5-8,5-2 1-6,6-2 0 13,7-3 2-13,2-2 2 14,6-1 2-14,-3-2-9 13,1-1 6-13,7 2-4 14,8-1 2-14,6 0 0 14,5 0-1-14,1-2 0 13,1 2-4-7,-1 0 8-6,1-2-8 14,1 2 8-14,4-2-8 13,1 2 4-13,-2 1-2 14,0-3 1-14,1 5-4 13,-1-1 4-13,0 1 0 14,-5 2-5-14,-8-3 8 14,-4 4-5-9,-8 0 5-5,-5 2-6 14,0 2 7-14,-5 0-3 0,-5 2 0 12,-10 2-3-12,-3-2 1 14,-7-3 4-14,-9 4-4 14,-2-5 1-14,-6 0 0 13,-2-4-4-13,-9-2 4 14,-4 0-2-9,-4-1 3-5,-2-2 0 14,2-1 1-14,-2 0 13 14,0 0-14-14,0 0 0 13,0 3 0-13,0 1-4 14,0-3-26-14</inkml:trace>
    </iact:actionData>
  </iact:action>
  <iact:action type="add" startTime="421563">
    <iact:property name="dataType"/>
    <iact:actionData xml:id="d59">
      <inkml:trace xmlns:inkml="http://www.w3.org/2003/InkML" xml:id="stk59" contextRef="#ctx0" brushRef="#br0">13657 13006 4 0,'-17'-12'12'1,"-2"0"-9"13,2 1 7-13,3 2-10 14,1 3 0-9,-3 0 2-5,3 4-4 14,-3 0 2-14,-3 2-1 14,-2 0-1-14,-1 0 2 13,-3 0-1-13,1 0 4 14,-4 2-2-14,-2 4 3 13,0 2-6-13,2 1 4 14,3-4-2-8,5 1 0-6,7-4 3 13,7-1-3-13,4 2 0 14,2-3-3-14,0 4 3 13,0 1-3-13,17 6-4 14,19-2 6-14,23 3 1 0,11-3 0 13,10-1 4-13,5 1-4 20,2 0 2-20,2 2 1 14,0 4 2-14,5 1-2 13,4 2-1-13,9 3-1 0,14-7 1 13,8-1-2 1,2-6 1-14,10-7 1 14,6 0 0-14,5-3-1 14,1-14 1-14,-11 3 2 4,-14-1 0-4,-19 6-4 14,-16 1 0-14,-14 1 4 13,-13 7 0-13,-12 0-4 14,-12 0 0-14,-9 10 3 14,-6 7 2-14,0 4-2 13,-2 1 1 2,-3 0-1-15,0-2-3 4,-4-1 1-4,3-7-1 14,-6-3 0-14,-1-4 1 14,-4-3 5-14,-1-2-1 13,-6 0 7-13,1 0-11 14,-2 0 11-14,-2 0-9 0,0 0 2 13,0 0-5-13,0 0 0 20,0 0 0-20,0 0 2 13,-2 0-4-13,-16-7 4 14,-9-2-4-14,1-1 4 0,-10 0-2 13,-7 2 3-13,1 1-3 13,-7 1 0-13,-2 1 1 14,-3-2-2-14,-6 0 2 13,-4 0-1-7,-2-1 2-6,-7 5-4 14,-2 0 1-14,-8 1 0 13,-7 2 1-13,-5 0-2 14,-5 0 0-14,-1 0 4 14,1 5-4-14,4 3 7 13,7-5-9-13,2 1 7 14,2 3-5-9,-1-2 4-5,1 2-4 14,0 0 2-14,5 3 0 14,4 5-1-14,2 1 4 13,1-1-5-13,0 4 5 0,1-4-6 13,5 4 1-13,7-3 2 13,7-2 0 2,12-5 0-9,6-4-2-6,8-1 4 0,10-4 2 12,5 0 0 3,8 0-4-15,2 0 3 0,-1 0-3 12,3 0 0-12,0 0 0 14,0 0-3-14,0 0-3 14,0 0 2-14,11 0-3 13,16 0 3-7,13 0 8-6,12 0-4 13,10 0 1-13,8 0-1 14,14 0 0-14,3 0 0 14,6-11-3-14,9-4 6 13,14-2 0-13,9 0 2 14,10 1-9-14,-2-2 4 14,0-1 0-9,2 3-2-5,0 1 0 0,2 0 2 13,-2 1-1 1,-5 4-1-14,-3 3 4 14,-11 4-4-14,-14 3 4 0,-13 0-5 13,-15 4 2-13,-10 14-1 13,-8 2-2-13,-5 2 3 14,0 1-3-9,-4-6 8-5,3 0-7 14,-6-7 8-14,3-6-8 14,0-4 5-14,2 0-2 13,0 0 0-13,-7-13 0 14,-2-1 0-14,-9 5 4 14,-6-1-2-14,-7 3-1 13,-7 5-1-7,-7 2 5-6,-1 0-7 13,-3 0 2-13,0 0 0 14,0 0-2-14,-3 0 2 14,-20 0 0-14,-6 0 5 13,-8 0-8-13,-3 0 8 14,-2 2-8-14,-1 1 4 13,-1-1-1-7,-3-2 0-6,-2 0 0 0,-4 0 0 13,-1 0 1-13,-4 0-1 13,-2 0 1-13,-2 0-1 14,-9 0 4-14,-6 0-8 13,-5 0 4-13,-9 0 0 14,-4 0-1-14,-5 5 1 14,3 2-2-9,-3-3 4-5,6 0-2 14,3 0 5-14,1-4-9 13,8 0 8-13,3 0-4 14,8 0 0-14,5-15 1 14,1-3-1-14,3-4 3 13,-2 0 1-13,5 1-4 14,1 0 1-8,-4 3 3-6,2 4-8 13,-1 2 3-13,3 4 0 14,5 5 0-14,3-4 1 13,8 5-4-13,7-1 8 0,1 0-4 13,11 1 3-13,6 0-4 14,6 0 4-14,9 2 1 13,2-2-4-7,0 2-2-6,0-3-9 13,2-2 11-13,23-2 7 14,10-2-5-14,14-2 0 14,9-1 2-14,3-2-8 13,8 2 5-13,2 1-1 14,-3 2 0-14,4 2 0 14,-3 2-1-9,-2 2 2-5,5 1-2 14,3 2 5-14,10 0-8 13,10 0 5-13,6 0-3 14,8 0 1-14,-2 0 1 14,5 0 0-14,-3 0-2 13,-4 0-1-13,0 2 6 14,-7 0-6-9,-7-2 3-5,-4 0-1 14,-3 0 1-14,1 0 0 14,-12 0 0-14,-5 1 0 13,-20 6-3-13,-17-2 7 0,-10 4-8 13,-9-1 6-13,-4 0-6 14,-3-1 5-14,-3-4-1 13,0 3 0-7,-2-4 3-6,0 1-3 13,0-3 1-13,0 0 6 14,0 0-7-14,0 0 9 14,0 0-6-14,0 0 0 13,2 0-3-13,-1 0 0 14,2 0-6-14,-3 0-9 13,3 0 5-7,-3 0-19-6,0 0-60 14</inkml:trace>
    </iact:actionData>
  </iact:action>
  <iact:action type="add" startTime="444819">
    <iact:property name="dataType"/>
    <iact:actionData xml:id="d60">
      <inkml:trace xmlns:inkml="http://www.w3.org/2003/InkML" xml:id="stk60" contextRef="#ctx0" brushRef="#br0">15855 13034 0 0,'0'0'30'1,"0"0"2"13,0 0-2-13,0 0 5 14,0 0-16-14,-6 0-5 13,-6 0-9-7,-3-5-7-6,-3-7 5 14,-5 4-4-14,2-4 1 13,-7 0 0-13,-2-2 0 14,-9-1 3-14,-3 0 1 13,-4 1-3-13,-6 5 3 14,-6 4 0-14,-9 1-6 14,-1 4 4-9,-4 0-2-5,-4 0 0 14,2 0 0-14,-1 0-3 13,1 7 6-13,5 0-5 14,2 0 6-14,5 0-6 0,2 2 4 13,4-4-4-13,4 0 0 13,6-2 2-13,5-3 0 20,8 0 2-20,4 0 2 14,1 0-1-14,3 0-3 14,-2-3 2-14,0-2-4 0,-2 4 2 12,2-1 0-12,2 2-3 14,3 0 3-14,4 0-2 14,1 0 4-14,4 0-3 20,2 0 6-20,1 0-9 0,6 0 7 12,2 0-6-12,-1 0 3 14,3 0-2-14,0 0-8 14,0 0-5-14,0 0 12 0,5 3 0 12,6 5-2-12,3 1 4 14,-4-1-1-14,2 0 1 14,-4-2-1-9,2-2 1 10,0 4 1-15,0-4-3 0,0 2 7 12,-1-1-5-12,2 0 4 14,5-1-6-14,11-1 0 14,16 0 2-14,19-3 1 13,16 2 0-13,13-2 0 14,10 0 2-9,1 0-4-5,-2 0 4 14,-4 2-8-14,-7-2 6 14,-8 0 0-14,-8 0 0 13,-3 0-2-13,-10 0 2 14,-5 2 0-14,-4 0-2 13,-5 1 6-13,-9 4-6 21,-5 1 4-21,-8 2-4 0,-3 2 4 12,-2 0-6-12,-1 0 6 14,-3-2-2-14,1-2 0 13,0-2 0-13,1 2 2 0,1-4 2 13,-2 1-8-13,1-2 9 14,-1-1-9-14,-5 0 5 20,-1 0-1-20,-4 0 0 14,-4 1-2-14,-2-3 2 0,0 0-2 12,0 3-3 3,0 1 4-15,0 4 1 0,-16 4 0 12,-7 2 6-12,-4 0-6 14,-4-3 0-14,-3-6 0 14,-2-5 3-9,-4 0 0-5,-2 0-1 14,-6 0-1-14,0 0 3 13,-4-1-7-13,-3-3 4 14,-1 0-2-14,0 1 1 14,-2 2 0-14,2-2-2 13,-4 1 4-13,1-2-3 14,-7-1 6-9,2 0-9-5,-3 0 8 14,3-4-5-14,1 1 2 0,7 0 0 13,2-1 0 1,8 4 2-14,1 1-2 0,6-1 1 13,11-2 1-13,4 2 0 14,9 2-3-14,3 1 1 13,8 2-2-7,4 0 0-6,0-2-3 13,0 0 4-13,0 2 0 14,0 0-4-14,0-2 8 14,0 2-5-14,0 0 5 13,0 0-3-13,0 0 0 14,0 0 0-14,-3 0-1 14,3 0 0-9,0 0-3-5,0 0 6 14,0 0-7-14,0 0-1 13,0 0 5-13,0 0-5 14,0 0 5-14,0 0-4 0,0 0-1 13,0 0 5 1,0 4-4-14,0 12 0 0,0 1-5 19,0 4-1-19,10-1-20 14,3-6-36-14</inkml:trace>
    </iact:actionData>
  </iact:action>
  <iact:action type="add" startTime="464641">
    <iact:property name="dataType"/>
    <iact:actionData xml:id="d61">
      <inkml:trace xmlns:inkml="http://www.w3.org/2003/InkML" xml:id="stk61" contextRef="#ctx0" brushRef="#br0">16365 12282 5 0,'0'0'17'15,"0"0"-4"-14,0 0-3 0,0 0 1 13,0 2 6-13,0-2-7 13,-6 0-4-13,-3 0-2 14,-4 0-8-14,-3 0 5 14,1 0-2-14,-8 0 1 13,-1 0 0-7,-5 0-1-6,-5 0 3 14,-6 0 1-14,-3-2 3 13,1-7-6-13,-1 0 1 14,6 1-2-14,-3-1 2 13,2-3-1-13,3 3 0 14,-4-1 1-14,2 2-1 14,-1 0 1-9,-3-1 5-5,-1 2-3 14,0-1 5-14,-1 0-4 13,-2 0 1-13,1 2-5 14,-2 3 2-14,-6 2-4 14,-2 1 7-14,-4 0-10 0,0 0 11 12,-6 5-10 3,1 6 8-10,-5-4-4-5,3 0 0 14,-2-3 4-14,3-2-4 14,4 1 2-14,2 2 1 13,-2-1-3-13,-2-1 0 0,1 2 3 13,-4-2-5-13,-4-3 4 14,0 0-2-14,-2 0 0 13,1 0-1-7,-1 0-1 8,4 0 4-14,-2 0-4 0,0 0 5 13,2 0-6-13,1 0 4 14,6 0-2-14,5 0 2 13,2 0-2-13,0 0 1 14,3 0-2-14,0 0 1 13,7-8 2-7,-2 1-2-6,2-1 5 14,-3-1-7-14,-1 2 5 13,-4 0-4-13,-3 7 2 14,-1 0-2-14,-5 0 0 14,-2 3 4-14,-5 7-7 0,3 0 7 12,0 0-5-12,2-2 4 14,-1 0-1-9,5-2 0 10,4-2 2-15,2 0-2 14,4-2 0-14,7 0 0 13,0 0 2-13,10 1-3 0,2-3 3 13,7 3-4-13,-1-3 3 13,3 0-2-13,3 0 1 14,3 0 0-8,3 0 0-6,0 0 3 13,-3 0-4-13,4 0 6 14,-2 0-10-14,1 0 5 14,0 2 0-14,1 2 0 13,2-1 1-13,-1-3-1 0,3 0 0 13,1 3 0 1,5-3 1-8,0 0-2-6,0 4-1 14,0 4-6-14,0 3 1 13,9 9 4-13,8-1 3 14,4 1-3-14,1 2 0 13,0 2 6-13,-2-2-1 0,-2 2 2 13,-4 0-3-13,-6 3 1 14,0 1-1-9,-4-1-1-5,-2 4 3 14,0-3-3 0,0 2 2-14,3 0-1 14,0-2-1-14,8 0 0 0,-2 0 6 13,3 0-13-13,1-2 9 13,3-2-4-13,-1-2 2 14,1-1 0-9,2-3 0-5,0 0 0 14,1 0 0-14,0 1 1 14,8 2 0-14,0 2 1 13,7 0-4-13,5-3 4 14,1 0-5-14,7 1 2 14,3-6 1-14,4 2-4 13,10-3 8-7,12-7-4 8,17-5 4-14,19-2-3 0,9 0 2 13,1-9-4-13,-1-5 2 14,-5-3-1-14,-5 2 0 13,-2 3 0-13,-5-2 4 0,-2 2-3 13,4 4 0-13,-4 3 3 13,2 5-5-7,-6 0 2-6,-7 0-2 14,-2 0 1-14,1 0 0 13,5 8-4 2,3-3 8-15,-4 4-4 0,-5 1 2 13,-8 0-4-13,-9-1 2 13,-4 0 0-13,-7-1-2 14,-3 0 2-9,-3-1-1-5,-1 0 2 14,-2 0 2-14,0-4-2 14,-1-1 0-14,8-2 2 13,3 0 0-13,16 0-2 14,5-10 5-14,4-2-6 13,-6 0 0-13,-12 4 0 14,-11 2 3-8,-8 3-5-6,-4 3 7 0,-1 0-10 12,-1 0 7-12,4 0-4 14,1 0 1 0,3 7 1-14,1-1 0 14,5 1 1-14,1-7 1 0,-3 0 0 13,-3 0 3-13,-5 0-2 13,-4 0 2-7,-5-11 0-6,-3 2 2 14,-3-3-1-14,-6 5-5 13,0 0 1-13,-4 0 2 14,-6 2-5-14,0 2 6 13,-4 1-8-13,-1-2 4 14,3 0-2-14,1 0 1 14,2 0 0-9,2 0 0-5,1 2 1 14,-1-3-4-14,3 2 6 13,0-1-6-13,-6-3 5 0,-3 4-4 13,-3-1 2 2,-4-1 0-15,2 2 0 13,0-3 0-13,1 0-4 0,-1-1 8 13,-5 2-6-7,-2 0 7-6,4 0-10 13,-2-5 9-13,5-5-6 14,0-6 2-14,3-4 0 13,-3-3 0 2,0 1 1-15,0-2 1 0,2 0 0 13,-1-4-4-13,-3 3 6 13,-1-3-8-7,-6 4 4-6,-2 0-1 13,0 4 1-13,-4 1-2 14,-18 2-1-14,-4-1 6 14,-6 0-11-14,-2 2 12 13,2-1-9-13,0 2 8 14,0 1-5-14,3-2 4 14,1 1-1-9,-1 2-1-5,0 0 0 14,-4 0-3-14,-6 1 6 0,0 6-6 12,-7-4 3-12,2 6-1 14,-3 1 1-14,1-1 0 14,1 0 0 0,2 1 0-14,2 0-4 0,0 1 8 13,2 0-4-8,5 1 4-5,-2-2-8 14,3 3 7-14,-5 0-5 14,6 1 2-14,-6 0 0 13,-4 0-1-13,-3-1 1 14,-1 2 1-14,-3-4 2 14,-1 4 0-14,0-3 1 13,-6 1-8-7,2 2 6-6,-2-1-2 13,3 2 0-13,2-1 1 14,1 2-4-14,4 1 6 14,1-3-3-14,1-1 6 0,3 0-11 12,-1 0 7 3,0-2-4-15,-1 1 4 13,-3 0-3-7,-1 0 1-6,0 3-1 0,-2-3 0 13,-1 3 2-13,-2 0-2 13,0 0 3-13,-1 2-5 14,-1 0 4-14,4 0-2 13,2 0 1-13,0-1 0 14,0 1-3 1,-6-3 7-15,-4 3-5 4,-4 0 5-4,-9 0-8 14,-2 0 6-14,1 0-3 13,1 0 2-13,2 0 0 14,-1 0-1-14,-1 0-1 14,0 0 0-14,7 0 2 13,-2 0-2-13,11 0 4 14,6 0-6-9,2 0 5-5,5 0-4 14,4 0 2-14,3 0 0 0,0 3-4 13,-3 0 8 1,-5 1-5-14,-9 4 5 0,-10 1-8 13,-7 5 4 2,-10 2 0-15,3-1 0 13,1 2 0-13,9-3 0 5,11-2 0-5,10-2 1 13,11-4 0-13,3 1-1 14,8-2 5-14,7-3-9 14,7 0 8-14,5-2-4 13,4 0 0-13,-2 0 0 14,2 0 1-14,0 0-1 14,0 0 8-9,-2 0-6-5,0 0-3 14,-6 0 2-14,-2 0-2 13,-2 0 2-13,3 0-1 14,5 0 0-14,-1 0-2 14,5 0 0-14,0 0 3 13,0 0-3-13,0 0-7 0,0 0 5 19,0 0-13-19,9 0-2 14,20 0 0-14,3 0-40 0</inkml:trace>
    </iact:actionData>
  </iact:action>
  <iact:action type="add" startTime="468767">
    <iact:property name="dataType"/>
    <iact:actionData xml:id="d62">
      <inkml:trace xmlns:inkml="http://www.w3.org/2003/InkML" xml:id="stk62" contextRef="#ctx0" brushRef="#br0">12790 5490 41 0,'0'-23'4'1,"0"-10"1"13,0 17 5-13,0 7-4 14,0 2-6-14,0 5 0 13,0 0 0-13,-4-1-5 14,-8 3-8-14,-2 0 13 14,-3 0-6-9,2 0 3-5,3 0 3 14,6 0 3-14,3 0 4 13,3 0-6-13,0 0-1 14,21 14-13-14,27 13 13 14,26 4 8-14,26 10-3 13,23 1-5-13,16-6-9 0,8-2 1 19,-1-4-7-19,-3-5-2 0,-9-5 16 13</inkml:trace>
    </iact:actionData>
  </iact:action>
  <iact:action type="add" startTime="469129">
    <iact:property name="dataType"/>
    <iact:actionData xml:id="d63">
      <inkml:trace xmlns:inkml="http://www.w3.org/2003/InkML" xml:id="stk63" contextRef="#ctx0" brushRef="#br0">15389 5538 5 0,'-73'16'0'1,"-10"4"5"13,-4-3-4-7,-1-5 1-6,3-5-1 13,2-4 2-13,10-3 3 14,3 0 1-14,1-3 7 0,-2-8-7 13,-5 0 2-13,-7-1-9 13,-1 2 0-13,-5 3 2 14,0-4-4-14,-3 8 2 20,-6 0 0-20,-9 3-3 0,-9 0 6 13,-9 0-3-13,-2 15 1 13,-2 4 4-13,-1 9-5 14,-1 2 0-14,6 0 0 13,5 1 2-13,8-7-1 14,8-5-1-14,8-7 11 20,11 1-2-20,15-6 9 0,18 2-4 13,12-4-2-13,15 0-9 13,11-3 2-13,8-2 0 14,6 0-5-14,0 0 1 14,0 0 2-14,0 0-6 13,4 0-7-13,27 2-3 0,25 1 13 19,27-3 15-19,23 0-11 14,15 0-2-14,3 0-2 14,1-9 2-14,1 1-3 13,5-1 2-13,5-3-2 0,7-1 4 13,2-3-8-13,-4-4 4 14,-8 2-3-14,-13 2 3 20,-13 2-5-20,-13 6 2 0,-8 8 6 12,-5 0-5-12,-12 0 0 14,1 18 0-14,-13 3-5 14,-1-1 6-14,-5-1-5 13,-4-3 7-13,-5-8-2 14,-6-2 0-14,-7-6 2 20,-12 0 4-20,-3 0 6 0,-12 0-6 13,0 0 12-13,-2-11 1 13,0-8-16-13,0-5-1 14,-15 2 0-14,-12 3 3 14,-4 2 7-14,-6 4 2 13,-12 6-11-13,-6 0-2 0,-11 7 2 19,-15 0-1-19,-10 0 0 14,-8 7 0-14,-2 5-1 14,-2 4 1-14,-6 2 1 13,-7-1 0-13,-7 2-2 0,1-6 5 13,-1 1-5-13,5-2 1 14,4 1 0-14,3-6 0 20,8-2 2-20,11-5-1 0,10 0 0 12,9 0 5-12,7-5-3 14,6-8-2-14,12 1 2 14,6 2 0-14,10-1-3 13,13 6 3-13,12 3 0 14,4 0-2-14,3-1-2 13,0 3 1-7,0 0-3-6,3 0-23 14,26 0 17-14,15 0 9 13,18 0 0-13,19 0 1 14,10 0-1-14,11 0 2 0,14 0-1 12,7 0 1-12,2-3 2 14,-5-2-8-14,-6 5 1 20,-7 0 3-20,-2 0-7 14,-5 0 7-14,-4 5-3 14,0 3-4-14,0 1 7 13,1 0 0-13,7-1-4 0,2-6 0 13,-5-2 3-13,-1 0-7 13,-10 0 7-13,-9 0-4 21,-7 0-8-21,-11 0 5 0,-17-4-13 12,-13 1 21-12,-14 0-5 14,-11-1 5-14,-8-1 0 13,0-2 15-13,0-5-15 14,-19 0 1-14,-8-1-1 14,-6 4 0-14,-10 0 6 20,-1 8-1-20,-8-1-8 0,0 2 7 12,2 0-8-12,-4 0 7 14,0 0-3-14,-4 2 0 14,-4 8-3-14,-5 2 2 0,-2 2 2 12,3-2 2-12,8-1-1 14,8-4 4-14,13-1-6 14,7-3 8-9,2-3-6 10,5 3 2-15,6-3-1 0,3 0-3 12,5 0 7-12,5 0-4 14,4 0 8-14,0 0-9 14,0 0-4-14,0 0-3 13,0 0-2-13,0 0-14 14,2 0-16-9,0 0-10-5</inkml:trace>
    </iact:actionData>
  </iact:action>
  <iact:action type="add" startTime="473145">
    <iact:property name="dataType"/>
    <iact:actionData xml:id="d64">
      <inkml:trace xmlns:inkml="http://www.w3.org/2003/InkML" xml:id="stk64" contextRef="#ctx0" brushRef="#br0">17035 12240 13 0,'0'0'10'1,"0"0"0"20,0 0-7-20,0 0 9 13,0 0-3-13,0 0 0 0,0 0-5 13,0 0-7-13,0 0 6 14,0 0-3-14,0 0 1 13,0 0 1-13,0 0 5 14,0 0-7-14,0 0 8 13,0 0-7-7,0 0-2-6,-6 0 5 14,0 0-6-14,-3-5 4 13,1 2-1-13,-4-1-1 14,-3 0 1-14,-3 2-3 14,-2 1 4-14,-7 1-6 13,-2 0 4-13,-2 0-1 14,-4 0 0-9,0 0 1-5,0-5 1 14,1-2-1-14,-1-1 4 14,-7 1-3-14,1-5 10 13,-3-2-10-13,-3 1 2 14,1 1 0-14,-10 2-4 13,0 0 2-13,-4 2-1 0,-4 1 0 20,1-1 0-20,-4 0 0 13,-3-1 2-13,6 4 3 0,-1-4 1 13,-2 1-5-13,-7 2 0 13,-5-1 0-13,-10 5 1 14,-3-3-2 1,1 1 2-15,-2 1-1 0,3-2 4 12,-1-1-2-6,-5 5-6-6,0-4 4 14,-1 3-2-14,6-2 2 13,4-4-1-13,3 1 0 14,-3-4 1-14,-2-1-2 13,2 3 3-13,-2-4 0 14,4 3 1-14,3 2-4 14,-3 0 3-9,-2 6 0-5,-2 0-2 14,-3 2 1-14,3 0-1 13,4 0 1-13,5 0 0 14,8 0 2-14,6 0 0 0,1 0-1 13,7 0 3 1,2-6-2-14,2 0 4 14,6 1 0-14,3-2-3 4,5 1 5-4,0 4-9 14,0 0 3-14,-7 2 2 14,-4 0-10-14,-3 0 6 13,-2 0-2-13,-8 6 1 14,1 6 0-14,-1 1-2 14,-6-1 4-14,6-1-2 13,0 1 4-7,4-3-7-6,7-6 8 13,10 1-4-13,2-4-1 14,4 0 4-14,1 0-4 14,-2 2 1-14,7 0-3 13,6 1 4-13,12-3-4 14,4 0 5-14,7 0-6 0,2 0-1 19,-2 0 2-19,2 0-4 14,0 3 1-14,0 1 2 0,0 2 3 12,0 4 0 3,0 1 1-15,6 1-2 0,3 0 3 13,0 2-2-13,2 4 0 13,-2-1 0-13,3 5 0 14,-2 2 0-9,0 2-1-5,0-1 4 14,-1-4-6-14,0 2 9 14,3 0-10-14,-4 2 7 13,3-1-6-13,3 0 3 14,-1 2 0-14,1 0 0 13,1 6 1-13,1 0 2 14,-1 4-3-8,-1-2 0-6,1 1 1 13,-1-1-3-13,-2 1 3 14,2 2-2-14,0-4 1 14,-2 4 0-14,3-5-3 13,-2 0 7-13,-1-2-5 14,1-4 6-14,-3 1-9 13,6-3 7-7,3-3-5-6,-4 2 2 14,5-5 0-14,0-2-1 0,2-2-2 12,3 0-1-12,0-2 7 14,1-1-8-14,6 1 10 13,1-1-7-13,0-1 2 14,1 0 0-14,1-2-1 14,3-1 1-9,0 2-4-5,2-1 9 14,0-4-5-14,3 1 6 13,2 0-10-13,10-3 8 14,5-2-4-14,11 0 0 14,10 0 0-14,6 0 0 13,4 0 0-13,5 0-3 14,2-4 6-9,7 1-3-5,2-4 3 14,6 3-6-14,-2 1 4 14,5 0-2-14,3 3 0 13,3 0-1-13,5 0 1 0,3 0 2 13,-1 0-4-13,-2 0 9 14,0-6-11 0,-1-2 7-8,-9 0-3-6,-5 1 2 13,-5 4 2-13,-7 3-3 0,0 0 1 13,-3 0-1-13,-1 0 2 14,-3 3-4-14,-2 8 5 13,5 1-6-13,2-1 5 14,-2-2-4-14,2-1 2 14,-9-4 0-9,0-4-1-5,-2 0 4 14,0 0 0-14,-2 0 1 13,-7 0-2-13,-11-4 0 14,-7-1-3-14,-7 0 1 14,-8-1 0-14,-5 5 0 13,-9-1 0-13,-2 2-3 14,-4 0 6-9,-2 0-6-5,0 0 6 14,4 0-7-14,2 2 4 14,2 7-1-14,3-1 1 0,-3-1 0 12,2-2-1 3,4-1 4-15,0-4-3 0,3 0 5 13,-1 0-8-13,-8 0 5 20,0 0-3-20,-7 0 1 13,1 0 0-13,-5-1-1 0,-3-2 2 13,1-1 0-13,-2 0-1 14,2-2 2-14,-4 0 3 13,-1 4-7-13,-5 0 2 14,0 2 0-14,-4 0 0 13,-2-2-2-7,-2 2-1-6,0 0 6 14,0-2-4-14,0-1 7 13,0-6-5-13,0-7 1 14,0-6-4-14,2-2 4 13,3-7-2-13,-3 4 0 14,2-4 0-14,-2 0-3 14,-2 0 6-9,0 1-6-5,0 0 6 14,-4 0-7-14,-2-2 5 14,-3 1-2-14,1-1 0 0,0 1 1 12,1 1-3-12,-1 4 8 14,-2 2-6-14,1 0 6 13,-4 0-10-13,2-3 1 21,0 1 3-21,-3 1 2 13,3 0-1-13,0 2 0 0,0 0 0 13,2 5 4-13,0 1-4 13,0 0 1-13,-2 2 2 14,2-2-6-14,-2 2 2 14,-3 4 1-14,4-1-2 13,-4 0 2-7,3 4-4-6,-4 0 8 13,5 4-7-13,-3 2 7 14,0-2-8-14,-2 1 8 14,-2 0-7-14,-3 1 3 13,-2-1 0-13,-2 2 0 14,-7-3 3-14,-4 4-2 0,-2-2 0 19,-3-1-1-19,-4 3 4 14,-6-2-8-14,-1-1 7 13,-5-3-3-13,-1-1 0 0,0 0 0 13,-3 1 0-13,5-3 2 14,-3 1 0-14,0 3 2 13,-3-4-8-13,3 3 7 20,-2 0-5-20,2 1 4 0,0-2-2 13,1 2 0-13,-3 1 0 14,-4 0-2-14,-4-1 4 13,-3 3-1-13,2-1 4 14,1-1-10-14,8-1 6 14,7 3-2-14,2 0 1 13,3 1 0-7,0 1-3-6,1-2 7 13,-2 0-6-13,2 2 8 14,3 0-8-14,-2-3 4 14,0 3-4-14,-3 0 2 13,-5 0 0-13,-8 0-2 0,-5 0 0 13,-4 0-1-13,-3 3 6 20,1 2-2-20,1 1 2 14,1-1-6-14,2 0 6 13,3-1-5-13,0 3 2 0,6-6 0 13,3 2-1-13,5-3 4 13,3 0-3-13,0 0 7 14,4 0-12-14,5 0 9 14,5 0-4-9,4 0 0 10,6-4 1-15,3 1-1 13,6-1 0-13,2 2-3 0,6 2 6 13,1-2-4-13,0 2 5 14,7 0-8-14,-2 0 4 13,0 0-3-13,2 0 3 0,0 0 0 20,0-2-1-20,0 2 3 13,0 0-2-13,0 0 5 14,-3 0-10-14,3 0 8 0,0 0-6 12,0 0 3-12,0 0 0 14,-2 0-1-14,2 0 1 14,0 0-3-14,0 0 6 13,0 0-2-7,0 0 4-6,0 0-10 13,0 0 7-13,0 0-4 14,0 0 0-14,0 0-2 14,0 0 4-14,0 0-6 13,0 0 4-13,0 0-11 14,0 10-3-14,0 9-42 14</inkml:trace>
    </iact:actionData>
  </iact:action>
  <iact:action type="add" startTime="479358">
    <iact:property name="dataType"/>
    <iact:actionData xml:id="d65">
      <inkml:trace xmlns:inkml="http://www.w3.org/2003/InkML" xml:id="stk65" contextRef="#ctx0" brushRef="#br0">6872 3838 25 0,'0'-14'0'1,"0"6"-11"0,0 6-3 19,0 2 14-19,2 0 0 0,4-2 0 12,-1 0 13-12,-3-3 3 14,0 2 19-14,-2-6 2 14,0 0-4-14,0-5-24 13,0-2 3-13,-2 0-4 14,-11-1 1-14,-5-5 2 14,-4 4-3-9,-7 0 0-5,-4 5-5 14,-10 2-3-14,-1-1 3 13,-8 6-6-13,-6 6 3 14,-4 0-3-14,-7 0 3 14,-5 0 0-14,-4 8 0 13,-7 1 0-13,-6-2 2 14,-7 3-2-9,-5-3 2-5,-1 1 0 14,-6-1-2-14,1 1 3 14,-5-2-6-14,1-1 3 0,4-3 0 12,6-2 2-12,0 1 2 14,3 1-5-14,2 0 6 14,-2 3-10-14,4 3 5 20,-2 3 0-20,-1 5-1 0,4 7 1 12,-5-1 0-12,2 4 0 14,2 0-2-14,1-3 5 14,5 2-4-14,1-4 4 13,2 2-5-13,4 0 4 14,7-4-2-14,16-3 0 13,11 2 2-7,8-6-1-6,18 0 0 14,2-3 1-14,13-5 1 13,3-1-4-13,3-3 4 14,2 0-4-14,0 2 1 13,0-2 0-13,0 2 0 14,0 5-8-14,0 8 6 0,0 11-1 19,0 15-1-19,0 5 8 14,0 0-8-14,0-2 4 14,0 0-1-14,0-2 0 13,0 0 1-13,2-1-4 0,11-2 9 13,5 1-11-13,6-3 6 13,12 1-2-13,13 0-6 21,12 0 5-21,19 3 1 0,7-4 1 12,7-3 0-12,6-3 1 14,2-8-2-14,3-2 6 13,-1-5-5-13,-1-4 7 14,0-4-8-14,0-7 4 14,0-1-2-14,10 0 0 20,9 0 2-20,14-19 3 0,20-13-4 13,18-5 2-13,9 0 2 13,0 2-8-13,-7 3 4 14,-18 8-2-14,-15 6-2 0,-18 4 0 12,-14 7 2 3,-13 0 1-15,-4 3-4 0,-3 2 8 19,-2 2-4-19,1 0 4 14,-5 0-8-14,-8 0 2 13,4 8 2-13,-6 2-1 0,-5 2 1 13,-4-3-1-13,-8 0 2 14,-7-5-2-14,-8-2 5 13,-9-2-8-13,-4 0 5 20,-11 0-1-20,-2-2 0 0,-1-11 4 13,6-6-4-13,4-3 3 14,4-2-6-14,-1-2 6 13,2 1-6-13,-2-2 4 14,2 1-1-14,-6-2 0 14,-5 2 0-14,-4 3 0 13,-1-2 0-7,-4 0 0-6,-9-1 3 13,-2-2 0-13,0 0-2 14,-8-4 1-14,-13-3 1 14,-8 1-4-14,-1-1 2 0,-2-5 0 12,-4-1 0-12,-4-1 1 14,-3 1-4-14,-5 4 6 20,-6 2-9-20,-4 0 8 14,-8 5-6-14,-9 2 3 13,-2 5 0-13,-4 2-1 0,1 7 1 13,0 3 0-13,2 4 0 14,5 2-4-14,-6 4 9 13,2 1-10-13,-2 0 8 20,-1 0-6-20,1 0 4 0,2 0-1 13,-1 0 0-13,-2 0 0 14,-3 0-3-14,-4 0 8 13,3 6-8-13,-1-2 6 14,4-3-6-14,6 1 6 13,1-2-3-13,3 0 0 21,-7 0 1-21,-3 0-1 0,0 5 1 12,2 1-2-12,8-1 2 14,6 2-2-14,5 0 3 13,2 0-4-13,2-1 2 0,0 2 0 13,-1 2-1-13,-6 1 2 14,-2 4-6-14,-1 2 10 13,-3 2-8-7,-2 1 9 9,3 2-10-15,-2 0 4 13,9-1 0-13,1 0 0 14,1 1 1-14,4 0-1 0,4-2 1 12,4 1-1-12,-2-2 1 14,4 3-2-14,-2 3 1 14,-1-4-1-9,3-1 2-5,-2-1-1 14,7-3 0-14,4 0 0 13,5 2-4-13,6 0 11 14,4 2-12-14,-2 4 9 14,0 4-8-14,4 1 5 13,3 6-2-13,1-3 1 20,-1 4-2-20,5 0 1 0,-3 0 2 13,5 1-4-13,1-1 6 14,0-6-5-14,4-5 3 13,4-5-2-13,0-5-4 0,0 3-1 13,10 1 0-13,7 4 6 14,5 2-4-14,3 0 8 13,4 0-8-7,2 1 10-6,5 2-11 13,6-2 5-13,-1 2 0 14,1 2-4-14,2-1 4 14,-3 4 0-14,0-1 0 13,-3-1-1-13,3-2 2 14,-3-3-2-14,-4-3 4 13,3-6-6-7,1-3 4-6,0-3-1 14,2-4 0-14,-5-3 3 13,-4 1-4-13,-2-5 3 14,-4 0 4-14,-2 0-5 14,-6 0 5-14,-1 0-4 0,2 0-2 12,-5 0 0-12,2 0-2 14,3 7-8-9,1 12-7 10,0 1-2-15,-1-4-120 14</inkml:trace>
    </iact:actionData>
  </iact:action>
  <iact:action type="add" startTime="492583">
    <iact:property name="dataType"/>
    <iact:actionData xml:id="d66">
      <inkml:trace xmlns:inkml="http://www.w3.org/2003/InkML" xml:id="stk66" contextRef="#ctx0" brushRef="#br0">17946 13012 12 0,'-7'0'18'1,"0"0"8"13,7 0-19-13,-2 0 9 0,-2-3-8 19,2 3 4-19,-2-1-6 0,-1 1 0 13,3 0 7-13,-1 0-7 14,1 0 7-14,2 0-10 13,-2 0-6-13,-1 0 4 14,3 0-1-14,0 0 0 13,0 0 0-13,0 0-1 14,0 0 2-8,0 0 1-6,-4 0-2 13,2 0 12-13,0 0-10 14,2 0-4-14,0 0 2 14,0 0 0-14,0 0 0 13,0 0 0-13,-2 0-2 14,2 0 5-14,-3 0-3 13,3 0 6-7,0 0-9-6,0 0 6 14,0 0-6-14,0 0 3 13,-2 0 0-13,2 0 0 14,0 0-3-14,0 0 0 0,0 0 6 13,0 0-5-13,0 0 3 13,0 0-2-13,0 0-7 14,0 0 4-9,0 0-3-5,2 0 7 14,11 0-4-14,-1 4 9 14,3 1-11-14,6 0 12 13,3-1-12-13,12-1 11 14,4 0-5-14,7 1 0 14,1 0 0-14,4-1 0 13,2 4 0-7,6 1-5-6,2 0 10 13,9 1-7-13,6-4 4 14,2 2-3-14,2-2 2 14,-1 4-1-14,-2-2 0 13,2 1 2-13,5 2-3 14,4-3 3-14,12 2 0 0,1-3 4 19,5 0-12-19,4-1 9 14,5-5-4-14,5 3 2 0,-5-3-1 12,-5 0 0-12,-4 0 3 14,-3 0-7-14,-1 0 8 13,-3 0-3-13,-3 0 2 14,-3 0-4-14,-13 6 2 14,-2 0-2-9,-4 4 1-5,1 0 0 14,1 1 0-14,2-4 3 13,0-1-2-13,0 1 3 14,4-3-4-14,2-3 5 14,6-1-5-14,-1 0 0 13,-4 0 0-13,-8 0 0 14,-7 0 0-9,-1 0 0-5,-3 0 4 14,-3 12-8-14,1 4 7 14,-9 1-6-14,-9 1 0 13,-7-2 1-13,-9-4 2 0,-6 0 0 13,-6-4-2 2,-8-3 4-15,-4-2 1 0,-5-3-3 12,1 0 6-6,-3 0-4 8,0 0 4-14,0 0-2 0,0 0 1 13,0 0 3-13,0 0-4 14,0 0 1-14,0 0-3 13,0 0 1-13,0 0 0 14,-13-3-6-14,-7-10-2 14,3 3 5-9,-7-2-2-5,-7 1 0 14,-2 2-1-14,-10 1 6 13,-3 1-4-13,-2 2 2 14,-3 0-2-14,-2 5 4 14,-9 0-6-14,-6 0 3 13,-12 0 0-13,-11 0-2 14,-8 0-3-9,-8 2 2-5,6 1 6 14,-5-3-10-14,4 0 5 14,-1 0 1-14,-1 0-2 13,0 0 2-13,1-5-1 0,6-3 2 13,4 3-2-13,4-1 4 14,4-2-5-14,7 1 6 13,2 0-6-7,2 0 3-6,3 1-2 13,-4 1 2-13,-4 1 0 14,0-3-1-14,-4 2 1 14,4-2-4-14,8 2 8 13,6-2-8-13,3 1 7 14,2 4-6-14,1-3 1 13,6 0 1-7,5-1 2-6,8 0 1 14,8-3-2-14,1 2 0 13,4-1 4-13,4-2-4 14,2 3 4-14,3-2 1 14,0 4-2-14,2-2-3 13,-2 2 0-13,1 0 0 14,-4 1-3-9,-3 2 0-5,0 0 6 14,-3 2-9-14,2 0 11 0,7 0-9 13,10 0 6-13,3 0-2 13,5 0 0-13,0 0-2 14,0 0 1-14,0 0-8 13,0 0 6-13,2 0-4 14,13 0 6-8,10 0 2-6,11 0 2 13,2 6-2-13,8 1-1 14,8 0 0-14,9 1 0 13,6-2-2-13,9-1 4 14,3-2-2-14,2-3 6 14,11 0-9-14,9 0 5 13,13 0-4-7,9 0 2-6,2 0 0 14,2-3 0-14,5 0-1 13,2-1-1-13,-3 0 4 14,-1 1-4-14,-9 0 4 13,-5-1-3-13,-5-1 1 0,-5 5 0 13,-11 0 0 2,-5 0 1-10,-10 0-4-5,-6 0 7 14,-2 0-5-14,-10 0 7 0,-5 0-11 12,-8 0 8-12,-9-5-3 14,-4 3 2-14,-7-2-1 14,-2 2-1-14,-4 0 3 13,-7 2-4-13,-5 0 3 14,-5 0-4-9,-3 0-1-5,-5 0 3 14,0 0-5-14,0 0 5 14,0 0 0-14,0 0 2 13,0 0 8-13,0 0-7 14,-2 0 16-14,-17 0-19 14,-7 0 1-14,-8 0 0 13,-7 0-2-7,-6 0 1-6,-7 0 0 13,-6 0 0-13,-9 0 1 14,-5 0-6-14,-6 0 10 14,-2 0-10-14,-5 4 8 13,-3 2-6-13,-5-1 3 0,-5-2-1 13,-8-1 1-13,-3-2-2 20,-6 0-1-20,0 0 6 0,1 0-6 13,7 0 8-13,4-5-7 13,5-6 3-13,4 2-2 14,-3 2 2-14,2-1-2 14,7 4-1-14,3-3-9 13,9 7 9-13,3-3-3 14,-3 1 3-9,-7 2-11-5,-9 0 10 14,-6 0-4-14,-7 0 3 14,-3 5 2-14,0 4-2 13,4 3 3-13,11 0 2 14,10-4-2-14,12 2 8 13,12-6-10-13,14 1 6 14,10-5-3-8,10 0 0-6,12 0 4 13,8 0 2-13,3 0-4 14,4 0 2-14,0 0-4 0,0 0-2 12,0 0-2-12,0 0 2 14,15-2 0-14,11-3 2 14,10 3 0-14,6 0 0 20,12 2-4-20,6 0 9 0,11 0-6 13,10 0 7-13,4 0-12 13,4 0 5-13,4 0 1 14,7 2-3-14,8-2 2 13,3 0 1-13,7 0 0 14,2 0 1-14,5-5-1 14,7 2 3-9,-1-1 2-5,8 0-8 14,-3 2 4-14,0 0-1 13,0 0 0-13,-5 2-1 14,-9 0-1-14,-10 0 4 14,-8 0-1-14,-7 0 2 0,-5 0-6 12,-11 0 7-12,-4 0-4 20,-6 0 1-20,-10 0-1 14,-2 0 0-14,-1 0 3 14,-2 0 0-14,-2 0-3 0,-6 0 0 12,-9 0 5-12,-8 0-9 14,-14 0 5-14,-8 0-1 14,-6 0 2-14,-3 0-1 20,0 0 1-20,0 0 3 0,0 0 3 12,0 0-4-12,0 0-5 14,-8 2 4-14,-7 0-4 14,-7 2 1-14,-9 2 0 13,-7 0-1-13,-3 0 2 14,-1 0-5-14,-4 0 8 14,-4-1-4-9,-8 2 5-5,-6-1-9 14,-7 1 4-14,-7-2 0 13,-7 2 0-13,-5 0 0 14,1 1-3-14,-7 0 7 14,3 0-7-14,-7 0 9 0,-3 0-12 12,-4-2 9-12,-5-3-4 20,2-1 1-20,-6-2 0 14,-8 0 0-14,0 0 0 0,2 0-5 13,3-2 10-13,8-8-11 13,3-5 10-13,8 3-8 14,5 0 4-14,7 0 0 14,12 5 0-14,5-1-6 20,7 1 6-20,6 2 0 0,2 0-4 12,9-1 8-12,4 0-6 14,6 2 4-14,6-1-2 14,8 2 1-14,6-1 1 13,8 2-2-13,4 0 4 14,5 0-10-14,0 2 14 13,0 0-16-7,0 0 5-6,0 0-2 0,0 0-11 13,0 6 0 1,12 10 0-14,-4-2-77 0</inkml:trace>
    </iact:actionData>
  </iact:action>
  <iact:action type="add" startTime="496322">
    <iact:property name="dataType"/>
    <iact:actionData xml:id="d67">
      <inkml:trace xmlns:inkml="http://www.w3.org/2003/InkML" xml:id="stk67" contextRef="#ctx0" brushRef="#br0">19979 10127 12 0,'-9'-17'31'1,"-3"5"2"20,7 0-13-20,-2 6-7 13,-1 4-10-13,2 0-6 0,-9 2-7 13,-10 0-3 2,-10 6-9-15,-15 13 12 0,-8 7-1 12,-6-4 1-12,-7 0 10 14,1-3 0-14,2-2-3 13,5-5 8-7,3-2-4-6,2-4 0 14,2-1 5-14,9-1-1 13,14-1 5-13,13-3 8 14,15 0 1-14,5 0-15 14,11 0-4-14,36 0 0 13,26 0 1-13,28 0 0 14,17-11-1-9,18 1 0-5,1 3-7 14,-6 3-8-14,-13 1 10 14,-16 1 2-14,-4 2 1 13,-2 0 4-13,0 0 0 14,-4 0 1-14,4 0-2 13,-1 0 2-13,8 0 0 14,2 0 3-8,1 0-6-6,-6 2 10 13,-10 5-10-13,-10-4 0 14,-13 6 1-14,-13-4-5 13,-14-1 4-13,-16 0-1 14,-10-1 1-14,-12-1 0 0,-2-2 5 13,0 0 8-13,-12 0 26 13,-14 0-23-7,-14-6-14-6,-12 2-2 14,0 4 0-14,-9 0-2 13,-1 0 2 2,-7 1 0-15,1 10-8 0,-7-1 6 12,-5-3 0-12,-5 2 1 14,-5-5-8-14,1-4 7 14,0 0 1-9,-2 0 1-5,1-13 0 14,4 3 0-14,4-1 3 13,3-1-3-13,10 3 10 14,-1 5-8-14,11 1-3 14,7 3 6-14,11 0-8 13,14 0 3-13,11 0 0 14,9 0-1-9,7 0-8-5,0 7 5 0,13 14-5 13,24 2 7-13,13-2-6 14,15-3-4 0,13-2 12-14,14-6 5 14,3 0-4-14,3-2 0 0,-4-1 1 13,-9 2 1-13,-9-1-3 13,-7 0 6-7,-7 0-10-6,-4 0 8 13,-6 2-8-13,-10 0 4 14,-11-1-1 1,-11 0 0-15,-9-4-6 0,-7-5 7 12,-4 3 0-12,0-1 9 14,0-2-5-14,0 0 9 13,-10 0-9-7,-24 4-4-6,-20 12-6 14,-19 18-25-14,-14 13-34 13</inkml:trace>
    </iact:actionData>
  </iact:action>
  <iact:action type="add" startTime="497699">
    <iact:property name="dataType"/>
    <iact:actionData xml:id="d68">
      <inkml:trace xmlns:inkml="http://www.w3.org/2003/InkML" xml:id="stk68" contextRef="#ctx0" brushRef="#br0">20129 13096 28 0,'0'2'23'1,"0"-2"6"0,0 3-17 12,0-3 9-12,-5 0-8 14,-15 3-2-9,-7 3-10-5,-11 0 0 14,-9 0-1-14,-7-2 4 14,-10 3-6-14,-13 0 7 13,-13 1-10-13,-8 0 3 14,-7-2 1-14,1-2-1 13,-4-4 2-13,1 0 0 14,1 0 1-8,-2-10 3-6,6-6-4 13,6 2 5-13,6-2-1 14,15 0-2-14,9 2-2 13,11-2 3-13,10 2-3 14,8 2 0-14,8 0-2 14,9 0 8-14,3 4 1 13,5 2-4-7,3 0 6-6,5 2-8 13,2 2 8-13,2 2-9 14,0 0 0-14,0 0-11 0,27 0 2 13,21 0 9 1,26 0 2-14,22 0 0 0,15 2-1 13,17-2-2 2,7 0 0-15,8 0-1 4,4-12 1-4,1-2-1 14,2 4 1-14,0-5 2 13,-2 6 2-13,-7-3 3 14,-11 3-11-14,-12 4 6 14,-8 5-2-14,-8 0 2 13,-10 0 0 2,-11 12-1-15,-9 2 0 4,-7 2-1-4,-9 0 2 14,-11-2-2-14,-10-5 3 14,-8 0-5-14,-7-6 4 13,-2 0-1-13,-7-1 0 14,0-2 0-14,-4 0-2 13,-5 0 4-13,-2 0 0 14,0 0 3-8,0 0-4-6,0 0 3 0,0 0-4 12,0 2 0 3,0-2 2-15,-2 0 2 0,-14 0-3 13,-6 0 0-13,-9 0 3 13,-7 0-8-13,-2 0 5 14,-5 0-2-14,-6 0-2 13,-3 0 0-7,-6 0 2-6,-5 0-4 14,-1 0 4-14,-8 0 1 13,-4 0-6-13,-9 4 4 14,-7 2 1-14,-6 4-10 13,-11 0 4-13,-10-1 0 14,-3 0 1-14,0-3 0 14,7-6 6-9,7 0 0-5,10 0 2 14,4 0 7-14,12-8-8 13,5-2 5-13,12-1-5 14,11 2 4-14,12-2-1 14,11 4 1-14,10-1 5 13,11 4-10-13,6 2 8 14,6-1-8-9,0 3-5-5,12 0-23 0,28 0 24 13,22 0 3-13,17 0 0 14,13 0-2-14,7 0-2 13,1 0 3-13,-3 0 4 14,1 9-1-14,4-1 5 14,7 2-6-14,9 2 3 13,7 0 1-7,-2 0-3-6,4 0 1 13,-1-2 2-13,4 2-1 14,-5-2-5-14,-7-1 6 14,-9 0-8-14,-9-3 2 13,-13 0 1-13,-17-6-2 14,-16 0 2-14,-20 0 0 13,-15 0 2-7,-12 2 1-6,-7 0 0 14,0 0 16-14,0 0-16 13,0-2 14-13,0 3-13 0,0-3-2 13,0 3-1-13,0-1-10 14,0 2-2-14,0 6-22 13,-7-3-18-13</inkml:trace>
    </iact:actionData>
  </iact:action>
  <iact:action type="add" startTime="520355">
    <iact:property name="dataType"/>
    <iact:actionData xml:id="d69">
      <inkml:trace xmlns:inkml="http://www.w3.org/2003/InkML" xml:id="stk69" contextRef="#ctx0" brushRef="#br0">8401 5537 3 0,'0'0'6'1,"0"0"14"13,0 0 12-13,-8 0 8 0,-18 0-13 13,-14 0-27 1,-14-9-1-14,-10 3 1 5,-5-2 3-5,-7 0-1 14,-1 1 0-14,-9 0 1 13,-4 3-3-13,-2 4 0 14,-9 0-1-14,-3 0-1 13,-1 8 2-13,-5 7 3 14,5-4-2-14,9 4-1 14,10-4 2-9,15 3-2-5,7 0 1 14,14 1 1-14,6 0-2 14,6-1 3-14,13-3-4 13,9-1 3-13,7-6 2 14,9-4-4-14,0 0 2 13,0 0-2-13,0 0-2 14,9 0-8-8,34 0 10-6,26-6 11 13,27-13-6-13,18-1 3 14,12 1-7-14,-3 2-2 13,-11 3-4-13,-19 5 5 14,-17 0-3-14,-7 5 1 0,-8 1 2 13,-7 3 0-13,-3 0-5 20,-5 0 10-20,-10 0-10 0,-9 0 8 13,-10 0-6-13,-3 0-1 13,-6 5-1-13,-3-1 2 14,-5-1 3-14,0-2 0 13,0-1 0-13,0 0 1 14,0 0 1-14,0 3-3 14,0-2 5-9,0-1-1-5,0 0 0 14,-3 0 6-14,-19 0 2 13,-18 0-11-13,-16 0 0 14,-16 0 0-14,-7 0 1 14,-11 0 5-14,-3 0-8 13,-5 0 5-13,-12 6-3 14,2 6 0-9,0 1 0-5,10 0-1 14,5 4 5-14,2 2-7 14,1 4 7-14,1-4-8 13,4 2 4-13,6-6-1 14,4 0 2-14,11-4 0 0,6-6 1 13,16-3-1-13,6-2 7 20,15 0-4-20,8 0 7 0,4 0-7 12,7 0 4-12,2 0-7 14,0 0 3-14,0 0-4 14,0 2-1-14,0 1-8 13,0 0-8-13,21 5 7 14,21 1 8-14,18 6 1 14,16 1 2-9,8 2-2-5,11 3 1 14,2-7-1-14,8 1 1 13,2-7-2-13,6-6 1 14,13-2 2-14,3 0 4 14,2-4-1-14,-6-10-8 13,-9 2 4-13,-9 3 0 14,-7 0 1-9,-4 3-1-5,-7 0-1 14,-6 2-1-14,-10 0-1 14,-8-2 6-14,-14 0-6 0,-11 0 5 12,-15 2-4-12,-9 2 4 14,-10 2-2-14,-6 0 0 13,0 0 0-13,0 0 3 14,0 0-2-8,-6-5 10-6,-21-8-11 13,-12-3 0-13,-9-4-4 14,-10 2 2-14,-10 0 2 13,-9 1-1-13,-10 2 1 14,-5 3 0-14,-5 2 0 14,-6-1 0-14,0 1 0 13,-5 4 3-7,-2-2-6-6,1 4 4 14,4 3-2-14,9 1 0 13,5 0 1-13,6 0-5 14,4 0 10-14,2 0-8 13,7 1 7-13,7-1-8 0,7 0 8 13,9 0-4-13,12 0 1 20,3 0 1-20,14 3-2 14,7-3-1-14,6 1-1 0,7-1 4 12,0 4-5-12,0 6-13 14,4 2 7-14,19 5-1 14,10-3 3-14,8-1-2 13,18-2 9-13,11-6 4 20,8-2-2-20,9-3 5 0,1 0-2 13,2 0-8-13,0-12 3 14,5 0 0-14,3 0-1 13,1-1 1-13,-10 4-1 14,-9-1 0-14,-8 1-2 14,-6 1 6-14,-3 4-7 13,1 0 5-7,-2 3-4-6,-4 1 1 13,-6 0 2-13,-8 0-1 14,-10 0 0-14,-10 0-1 14,-10 0 4-14,-5 0-5 0,-7 0-3 12,-2 1-1-12,0 2 7 14,0-2 3-14,-2 2-1 13,-27 4 4-7,-19 7-6 9,-16 2 2-15,-9 5-2 0,-10-1 0 12,0-2 1-12,-6-2 5 14,-4-3-9-14,-1 1 4 13,0-3-1-13,5-2 2 14,11-2-1-14,11-2 0 20,14 0 1-20,13-3-2 0,4 0 5 13,6 0 1-13,4-2-6 14,1 0 0-14,6 0 1 13,8 0-1-13,8 0 0 14,3 0-1-14,0 0 0 13,0 0-5-13,0 0 5 0,0 0 0 20,0 0-2-20,0 0 4 0,0 0-1 12,0 0 0-12,0 0 0 14,0 0-1-14,0 0 5 13,0 0-5-13,0 0 4 14,0 0-6-14,0 0 0 14,0 0 3-14,0 0-6 13,0 0 3-7,0 0-1-6,0 0 3 13,0 0-3-13,0 0 8 14,0 0-4-14,0 0 2 14,0 0-4-14,0 0 4 13,0 0-3-13,0 0 1 14,0 0 0-14,0 0-1 14,0 0 3-9,0 0-4-5,0 0 4 14,0 0-4-14,0 0 0 13,0 0 2-13,0 0-4 14,0 0-1-14,0 0 5 0,0 0 0 13,0 0-3 1,0 0 6-14,0 0-6 0,0 0 2 19,0 0-9-19,0 0-10 0,0 0 1 13,0 0 1-13,0 1 5 14,0 1-1-14,0 5-9 13</inkml:trace>
    </iact:actionData>
  </iact:action>
  <iact:action type="add" startTime="528875">
    <iact:property name="dataType"/>
    <iact:actionData xml:id="d70">
      <inkml:trace xmlns:inkml="http://www.w3.org/2003/InkML" xml:id="stk70" contextRef="#ctx0" brushRef="#br0">18746 3670 14 0,'-64'-13'21'15,"-12"4"-11"-14,-11-1-4 14,-7-3 9-14,-6 3-10 13,-7 4 10-13,-7 4-15 0,-4 2 7 20,0 0-7-20,0 0 6 13,2 6-6-13,-5 14 1 14,-1 4-1-14,-2 3 0 13,12-2 0-13,15-3 2 14,14-4 2-14,18-1-2 14,16-5 1-14,20-5-1 0,16-3-2 12,9-1 1-6,4-3-1-6,0 0-1 13,27 0 0-13,27 0 1 14,25 1 6-14,21-1 8 14,16 0-14-14,6 0 2 13,-1 0-2-13,-7 0-1 14,-6 0 1-14,4-4 0 14,6-7 0-9,13-5 3-5,10-7-5 14,9-3 6-14,3-3-8 13,1-5 6-13,-2 8-4 14,-17 3 2-14,-14 7-4 14,-16 6 2-14,-21 4 4 13,-12 4-5-13,-19 2 8 0,-10 0-10 19,-17 0 5-19,-10 0-3 14,-7 0 2-14,-9 4-1 0,0-2-7 13,0 0 9-13,0-2 1 13,0 0 7-13,-20 0 9 14,-18 0-12-14,-20 0-1 14,-14 0 0-14,-12 0 0 13,-5-4-4-7,-6-4 0-6,0 0 2 13,-5-4 0-13,-6 3 2 14,-2-2-2-14,-6 1 3 14,-7 6-4-14,-6 2 0 13,-6 2-1-13,-8 0 0 14,1 10 0-14,-2 14-2 13,5 4 1-7,10 0 2-6,13 2-1 14,21-7 5-14,22-3-10 13,15-5 6-13,16-1-2 14,9-5 1-14,15-4 0 13,9-2 0-13,5-3 0 0,2 0-2 13,0 0-9-13,25 1-3 14,21 2 14-9,30-2 10-5,22-1-6 14,25 0-2-14,13 0-2 13,8-9 4-13,6-4-8 14,-3 2 8-14,-5 0-9 14,-5 0 6-14,-14-2-2 13,-3 5-1-13,-9-2 2 14,-6 4-1-8,-14 1 1-6,-10-1-2 13,-12 6 6-13,-9-1-4 14,-11 1 6-14,-7 0-12 13,-6 0 9-13,-12 0-5 14,-3 0 2-14,-5 0 0 14,-10 0 0-14,-1 0 0 13,-5 0 0-7,0 0 1-6,0 0 0 13,-3-2 10-13,-21-6-12 0,-14 2 1 13,-22 2-2-13,-19 4-1 14,-12 0 3-14,-15 4 0 13,-11 12 4-13,-3 0-3 14,-3 1 0-14,1 0 3 14,-1 0-4-9,-4-3 0-5,-3 0 0 14,8-1 0-14,1 1 0 13,5-1 0-13,12-1-3 14,1-5 8-14,15-3-5 14,11-4 5-14,17 0-6 13,14 0 2-13,10 0 1 14,10-5-1-9,9 1 0-5,9 0 1 14,5 4-1-14,3-3-2 14,0 1-5-14,0 2-8 13,34 0 14-13,18 0 0 14,21 0 1-14,22 0 1 13,11 0-2-13,7-3 1 14,-2-5 0-14,-6 0 1 5,-4 1 0 9,-12 3 3-14,-5 2-6 0,-3 2 2 13,-13 0-2-13,-6 0 1 13,-10 0-2-13,-12 0 1 14,-3 0 2-14,-8 0-5 14,0 2 11-14,-10 2-12 13,-1 0 7-7,-7-4-4-6,-7 0 3 14,-2 0-1-14,-2 3 0 13,0-2-6-13,0 3 6 14,0-4 0-14,0 0 1 13,0 0 3-13,0 3-4 14,0-3 4-14,0 0-4 14,0 1 0-9,0-1 1-5,0 0 3 14,0 0-4-14,0 0 12 13,0 0-11-13,0 0 12 14,0 0-13-14,0 0 8 14,0 0-5-14,0 0-1 0,0 0-2 12,0 0-3 3,0 0 1-15,0 0-2 4,0 0 2-4,0 0-9 14,8 0 4-14,1 7-14 14,1 6 1-14,2 8-28 13,-8-4-59-13</inkml:trace>
    </iact:actionData>
  </iact:action>
  <iact:action type="add" startTime="540853">
    <iact:property name="dataType"/>
    <iact:actionData xml:id="d71">
      <inkml:trace xmlns:inkml="http://www.w3.org/2003/InkML" xml:id="stk71" contextRef="#ctx0" brushRef="#br0">21946 13029 14 0,'4'-3'29'1,"-2"1"13"0,-2-2-6 19,0-2-19-19,0-2 2 0,0-2-17 12,2 4 9-12,-2-2-9 14,0 2-1-14,0-2 1 14,0 2-2-14,0 2 0 13,0 0 0-13,0 0 2 14,0 2 2-14,-4 0 3 13,-1 2-5-7,0-2-1-6,3 2 4 14,-2 0-10-14,2 0 4 13,2 0-1-13,-2 0-4 14,0 0-6-14,-5 0 4 14,-8 0-2-14,-4 4 7 13,-5 7-3-13,-7 1 6 14,-2-1-2-9,-8-3 0-5,-8-1 3 14,-5 2-1-14,-12-3 0 14,-6-2 3-14,-6-3-2 13,2 2 4-13,1-1-10 0,8-2 8 13,2 0-6-13,4 0 6 14,9 0-3-14,1 0 0 20,17 0 0-20,8 0 4 13,12 0-3-13,7 0 12 0,4 0-9 13,3 0-8-13,0 0 2 14,0 0-3-14,0 0-2 13,0 0 3-13,0 0 3 14,7 0 2-14,22 0-3 13,12-5 7-7,6 2-5-6,10 1 2 14,5-1-2-14,0 3 0 13,6 0 0-13,5 0-1 14,6 5 1-14,1 7-5 14,4-2 10-14,-3 2-7 13,-6 0 6-13,-4 0-8 0,-1 0-1 19,-1-4 5-19,-4 4-3 14,-3-6 0-14,-6 2 2 14,-12-2 1-14,-10-4-5 13,-11 5 5-13,-6-4-4 0,-8 1 1 13,-5-4 2 1,-4 2 0-14,0-2 1 0,0 3-2 13,0-1 1-7,0-1-5-6,0-1 12 13,0 2-12-13,0-2 11 14,0 0-10-14,0 2 8 13,-4 0-3-13,-11-2 1 14,-4 2 0-14,-5 1-2 14,-4-3 4-14,-2 0-3 13,-10 0 5-7,-6 0-10-6,-8 0 5 14,-9 0-1-14,-1 0 1 13,-4 3-2-13,-5-3-2 14,-11 0 1-14,-2 0-2 13,-5 0 10-13,-1 0-11 14,10 0 10-14,6-6-8 0,11-3 7 19,12-2-3-19,5 3 4 14,7 1-3-14,10 2 3 0,11 2-3 12,6 0 1-12,8 3 4 14,4-2-12-14,0 0 0 14,2 2-4-14,0 0-7 13,0 0 1-13,8 0 12 14,15 0 1-9,8 0 0 10,7 7 6-15,1-2-1 0,11-1 2 13,8-2-3-13,12 2 1 13,24 1 2-13,13 4 2 14,8 1-6-14,-2 2 0 14,-6 3 2-14,-11-3-7 13,-9-3 1-7,-6-1 3-6,-15-2-5 13,-12-3 6-13,-12-3-5 14,-17 0 2-14,-12 0 3 14,-9 0 0-14,-4 0 0 13,0 0 5-13,-4 0 8 0,-16 0-11 13,-7 0-4 1,-4 0 2-8,-5 0-2-6,-2 0 2 14,0 0-1-14,1 0 0 13,1 0 1-13,-2 0-7 0,2 0 13 13,1 0-11-13,-3 0 7 14,-5 0-3-14,-3-3 1 13,-8-1 0-13,-6 4 0 20,-5 0 1-20,-1 0-1 14,3 0 3-14,7 0 6 0,9 0-7 13,8 0 1-13,11 0-2 13,5 0 2-13,13 0-3 14,4 0 1-14,6 0-1 13,0 0-4-13,0 0 3 14,2 7-16-8,20 1 16-6,14-1 2 13,12 0 2-13,13-6-2 14,3-1 3-14,4 0-4 13,-6 0 0-13,-9 0-4 14,-11 0 9-14,-8-1-10 0,-7 1 6 13,-8 0-2-13,-8 0-5 20,-3 0 4-20,-7 0-5 0,-1 0-3 12,0 0 9-12,0 0 1 14,0 0 2-14,0 0 3 14,0 0-1-14,-10 0-4 13,-6 0 4-13,-1 5-4 14,0 0 3-14,5-1-3 20,-4-3 1-20,4 3-5 0,-1-1 8 13,0 1-10-13,2-1 0 13,-2 1 6-13,3-1-11 14,4-2 5-14,4-1-2 14,2 3-23-14</inkml:trace>
    </iact:actionData>
  </iact:action>
  <iact:action type="add" startTime="548886">
    <iact:property name="dataType"/>
    <iact:actionData xml:id="d72">
      <inkml:trace xmlns:inkml="http://www.w3.org/2003/InkML" xml:id="stk72" contextRef="#ctx0" brushRef="#br0">22741 6888 13 0,'51'-32'6'1,"-22"8"10"13,-2 2 0-7,-5-2 2-6,-9-1 12 13,-1 9-6-13,-5 0 5 14,-5 4-24-14,-2 0 8 14,0-2-8-14,0 0-1 13,-2-6-4-13,-12 2 0 14,-6-2-1-14,-2 2 4 13,-5-2 0-7,-3 2-1-6,0 0 0 14,-4 0 1-14,-3-1-2 13,-3-3-1-13,-3 1 2 14,-1-2-2-14,-1 2 4 13,5 3-4-13,9 4 3 14,-3-1 1-14,3 6 9 14,-2-3-13-9,-8 0 2-5,2-1-5 14,1 4 3-14,-8-6-2 13,-4 3-2-13,0 0 8 14,-5 0-9-14,-4 2 11 0,1 2-12 13,-4 2 5-13,0 0 0 13,-1 0 0 2,1 0-3-15,-5 0 3 5,1 0-3-5,-2 2 2 13,-1 2 4-13,0 2-10 14,-2 0 7-14,-8 0-2 13,-5 2-2-13,-7 10 3 14,-3 2-2-14,-4 0 1 14,3 0 1-14,-1-3 4 13,1 5-2-7,6-7 7-6,3 3-14 13,5-2 12-13,6-2-9 14,5 0 6-14,8 0-2 14,2-1 0-14,1 0 0 13,4 0-4-13,4 3 8 14,0-1-6-14,-1 5 7 14,4 2-10-9,0 5 5-5,6 3-1 14,-1 3-1-14,1 5 1 13,0 5-3-13,0 1 8 14,0 0-8-14,4 2 9 0,-1 2-10 13,1 0 6-13,5 3-2 13,2-1 1 2,4-2 0-15,9 2 0 4,9-2-6-4,7 2 5 14,2 2 0-14,0 0-5 14,0 5 6-14,7 0-1 13,6 2-2-13,3 3 3 14,0 0-2-14,1 2 2 14,1 0-2-14,-5 1 5 13,3-5-3-7,-2-3 5-6,6 0-9 13,0-3 4-13,7 0 0 14,4 1-1-14,7-3-1 14,4-2 2-14,11-2 0 13,5 0 0-13,9-4 3 0,5 1-5 13,3-2 7-13,4-3-9 20,0-6 7-20,6-3-5 0,13-11 2 13,12-4 0-13,6-6 2 13,11-4 4-13,0 0-6 14,2 0 4-14,1 0-8 13,-3-11 4-13,-3-5-2 14,-5-2-1-14,-3-4-1 14,-6 4 4-9,4 3-3 10,-6-5 0-15,-10 8 6 0,-6-2-5 12,-4-1 5-12,-4 3-6 14,1-2 6-14,-1 0-4 14,-4 0 1-14,-7 0-2 13,-2 0 1-13,-9-5 2 14,-4 2-3-9,-4-6 7-5,-5-3-10 14,-9-2 7-14,-9-2-2 14,-7-4 0-14,-8-2 4 13,-4-3-4-13,-10-2 4 14,-2 1-3-14,0-2 0 0,-2 0 1 13,-14-1-2-13,-1 0 0 20,-2-2 0-20,-1 3 2 0,0-2-2 12,0 2 1-12,0 1-1 14,-4 3 3-14,-1 1 3 14,-2-2-5-14,-2 2 4 13,-3 0-3-13,0-2-2 14,-6 1 4-14,-3-3 4 13,-3-5-8-7,-3 0 1-6,3-3 3 14,-3 0 1-14,-1 5-2 13,0 1 1-13,0 5-7 14,-4 4 3-14,5 4 0 14,0 0 0-14,-2 4-1 13,-5 0 1-13,-3 2 0 14,-2 2-4-9,-8 0 8-5,-7 2-8 14,-5 2 5-14,-1 4-5 14,4 1 4-14,0 3-1 0,0 5 1 12,-1 1 0 3,-8 1-1-15,1 3 3 0,0-2-4 12,-1 2 8-12,6-2-10 14,-2 0 5-8,4 1-2-6,1 1 1 13,6 0 0-13,2 0-1 14,0 0 5-14,6 0-7 13,4 10 8-13,7 5-10 14,2 6 5-14,-1 3-2 14,2 4 2-14,-4 4 0 13,-2 3-3-7,4 6 3-6,0-3-4 13,6 4 8-13,3-4-6 14,6 0 7-14,4 0-10 14,2-2 7-14,2-2-3 13,5-1 1-13,0-1 0 14,4 0-3-14,-2-1 6 14,2 6-6-9,-3-2 9-5,2-2-11 14,1 1 7-14,-5-2-4 0,6-2 3 12,-1 1-2-12,1-4 1 14,5 6 0-14,0-1-5 14,7 4 10-14,2 6-9 13,3 2 4-13,0 2 0 14,0 0-4-9,15 1 1-5,10-3 1 14,6-5-5-14,3-2 6 14,1-4 1-14,3 0-2 13,3-3 7-13,1 0-10 14,5-4 10-14,1-4-8 14,4 1 6-14,-1-4-2 13,7-1-1-7,-6 1 0-6,5-3-3 13,1-1 9-13,2 2-9 14,9-5 9-14,9 2-10 14,12-4 7-14,8 3-4 0,9-2 1 12,-1-1-2 3,2-2 2-15,-10-2-2 0,-2-3-2 19,-7-3 5-19,0 0-5 0,-2 0 7 13,-2 0-7-13,4-5 8 13,-3-3-4-13,11 0 0 14,-1 0 3-14,-5-1-6 13,-4-3 6-13,-10 1-6 14,-5-3 6-14,0-2-8 14,-3-2 8-9,-1 0-6-5,-2-2 3 14,-6-1 0-14,-5-1-2 14,-6 0 4-14,-1-2-4 13,-6 2 9-13,-7 0-12 14,-4 2 10-14,-6 2-8 13,-5 0 6-13,0-1-3 0,-4 2 0 20,-3-1 0-20,-1-2 5 13,-6 0-4-13,1-4-2 0,-5-2 6 13,-2-2-9 1,0-2 4-14,0-2 0 0,0-7 0 13,0-1 1-13,-5-2-1 14,-9 0 0-14,-1-1 6 13,-3-1-3-7,-1 5-6-6,-6-3 6 13,0 3-5-13,-2 1 2 14,-2 4 0-14,3-1 0 14,-3 0 2-14,3-1 0 13,-3 2-2-13,1-2 8 14,-2 2-3-14,-2 1-7 14,1 5 4-9,-2 5 0-5,-4-1-2 14,-5 1 1-14,-3 2-2 13,1 2 4-13,0-1-3 14,-1 2 6-14,-5-2-12 14,-2 0 9-14,-2 2-5 13,0 0 2-13,1-1 0 0,4 4 0 19,0-2 2-19,2 0-5 14,2 3 7-14,6-1-6 0,-1 2 7 13,9 0-10-13,2 3 7 13,4-1-3-13,2 0 1 14,-4 1 0-14,-2 3-2 14,-10 0 5-14,-9 5-9 13,-10 2 12-7,-11 0-12-6,-4 0 6 13,-3 0-1-13,2 9-2 14,1-2 3-14,4 3-1 14,2 1 1-14,3-2-3 13,4 3 6-13,4 1-5 14,8-4 6-14,12 0-8 13,8-3 7-7,6-2-4-6,4-2 1 14,4-2 0-14,1 1-2 13,2-1 5-13,-3 2-7 14,-5 3 11-14,-8 1-14 0,-14-1 7 12,-9 8-2-12,-10-3 2 14,-15 4 0-14,-6 2-1 20,-4 2 2-20,0 2-6 14,9 0 10-14,7-2-6 0,9-1 5 13,9-3-8-13,14-2 6 13,14-7-3-13,11-2 1 14,10-3 0-14,2 0-1 13,0 0 3-13,0 0-9 14,0 0 10-8,0 0-6-6,0 0 5 13,0 0-4-13,0 0 4 14,0 0-3-14,0 0 1 13,0 0 0-13,0 0-1 14,0 0 3-14,0 0-2 14,0 0 3-14,0 0-6 13,0 0-3-7,2 0-1-6,12 1 3 14,3 3 2-14,0 3 1 13,3-4 2-13,-1-1-1 14,-6 2 5-14,1-4-7 13,-5 3 4-13,-5-2-4 0,-3 1 2 13,3-2-1-13,-4 0 1 14,0 0 0-9,0 0-2-5,0 0 5 14,0 0 0-14,0 0 3 13,0 0-9-13,0 0 5 14,0 0-4-14,0 0 2 14,0 0-5-14,0 2 4 13,2 4-13-13,5 2 5 14,0 8-14-9,1 7-6-5,-8 3-35 14</inkml:trace>
    </iact:actionData>
  </iact:action>
  <iact:action type="add" startTime="557747">
    <iact:property name="dataType"/>
    <iact:actionData xml:id="d73">
      <inkml:trace xmlns:inkml="http://www.w3.org/2003/InkML" xml:id="stk73" contextRef="#ctx0" brushRef="#br0">23093 9665 5 0,'2'-2'20'1,"-2"2"-1"13,0-2 7-13,0 2-15 14,0-4 19-14,0-2-22 13,0 0 6-13,0 2-4 14,-5-1-1-14,2 2-2 14,0 3-6-9,0 0 1-5,-2 0 1 14,-14 0-6-14,-14 18 4 13,-16 18-5-13,-16 8 8 14,-8 2-7-14,-3-2 5 14,3-1-2-14,4-5 0 13,6-4-2-13,5-5 1 14,3 0 2-9,3-5 4-5,8-2 0 14,4-2-10-14,12-6 6 14,11-6-2-14,5-1 1 13,9-6 0-13,3-1 0 0,0 0-10 13,0 0 7-13,17-8 2 14,23-18-3 7,22-12 8-21,20-6-2 0,15 0-2 12,3 0-2-12,-1 4 1 14,-10 5-2-14,-12 5 1 14,-10 5 4-14,-11 2-5 0,-11 4 6 12,-16 4-6-12,-12 7 3 14,-11 4 0-14,-6 4 0 14,0 0-1-9,0 0-1-5,-17 0 4 14,-18 7 1-14,-19 10-3 13,-13 5 4 2,-9 2-1-15,-1 0-6 0,0 2 4 13,4-1-1-13,1 1 0 13,3 2-1-13,4-2 1 14,10-4 0-9,9-5 2-5,17-6 2 14,13-5-8-14,9-2 4 14,7-4-1-14,0 2 0 13,0-2 0-13,0 0-2 0,0 0-9 13,2 0 2-13,21 0 9 13,15-6 1 2,17-12 1-15,16-8 7 5,8-3-8 9,3-1 0-14,-6 2 0 14,-8 5-2-14,-9 0-1 0,-12 4 6 12,-12 3-3-12,-8 0 4 14,-14 5-5-14,-4 5 4 14,-9 4-1-14,0 2-2 13,0 0 2-7,-2 0-6-6,-24 5 8 14,-19 18-4-14,-17 9 1 13,-12 6 1-13,-2 3 4 14,5 1-11-14,7 0 10 13,1 2-7-13,5 0 2 14,4-2 0-14,7-3-3 14,12-12 6-9,10-8-4-5,12-5 4 14,9-9-6-14,4 2-5 0,0-6-4 12,0 3-5-12,24-4 3 14,18 0 11 1,19-26 6-15,17-14-4 0,18-10 2 12,8-6-2-12,4 0 0 20,-11 4 0-20,-10 6-1 0,-14 10 1 13,-13 6 1 2,-12 7 0-15,-17 9-2 13,-13 6 7-13,-11 7-7 0,-7 1 2 13,0 0-7-13,-13 0-3 14,-19 11 10-14,-14 12 0 13,-10 2 0-7,-1 4 1-6,2-4 0 13,-1 3 5-13,7-2-6 14,-2 1 6-14,4-1 0 14,0 1-10-14,-2 0 8 13,5 2-4-13,-3-6 0 14,3 0 0-14,3-2 1 13,3-5 1-7,4 0 3-6,1-2 0 14,0 0-7-14,4-2 4 0,0 2-3 12,9-5 2 3,9-5 0-15,7-4 0 13,4 0 0-13,0 0-1 0,6 0 8 13,30-6-1-13,17-16-6 14,20-7 4-9,14-8-5-5,7-4-3 14,-3-2 3-14,-8 4-2 13,-12 5 0 2,-13 5 4-15,-15 7-6 0,-14 9 10 13,-16 5-8-13,-6 2 5 13,-7 6-1-13,0 0 0 14,0 0-2-9,-13 0 0-5,-19 0 6 14,-10 1-8-14,-9 16 4 14,-9 5-2-14,-5 2 3 13,3 5-3-13,-4-3 3 14,2 3-3-14,1 0 0 14,3 0 2-14,2 0-4 13,8-7 5-7,7-5-4-6,6-5 8 0,11-1-8 12,7-7 2-12,3-1-1 14,5-3 2-14,4 0-2 14,2 0 0-14,5 0 1 13,0 0 2-13,0-3-3 14,2-19-3-14,25-11-3 14,23-7 6-9,14-2 0-5,9 0 0 14,6 6-1-14,-15 8-2 13,-8 4 1-13,-12 8 4 14,-15 4-8-14,-8 4 11 14,-13 6-10-14,-5 0 6 13,-3 2-2-13,0 0 2 14,0 0 5-9,-18 0-2-5,-9 0 0 14,-4 0 0-14,-4 0-4 14,1 0 3-14,1 6 3 13,4 4-9-13,4 0 3 14,5 0 0-14,5 2 0 0,1-5 0 12,3 2-3 3,-1-3 6-15,4-2-3 5,3-4 4-5,5 0-5 13,0 0 3-13,0 0-1 14,0 0-1-14,0 0 0 13,0 0 0-13,0 0-11 14,0 0 11-14,0 0-13 14,0 0 12-14,0 0-5 13,0 0 4-7,3 0-8-6,1 0 5 14,0 0-12-14,4 4-39 13</inkml:trace>
    </iact:actionData>
  </iact:action>
  <iact:action type="add" startTime="562857">
    <iact:property name="dataType"/>
    <iact:actionData xml:id="d74">
      <inkml:trace xmlns:inkml="http://www.w3.org/2003/InkML" xml:id="stk74" contextRef="#ctx0" brushRef="#br0">21602 8590 3 0,'0'0'19'1,"0"0"2"13,0 0-14-13,0 0 3 0,0 0-8 13,2 0-2-13,2 0 0 13,6 0-1-13,9 0-4 14,8 0 3-14,7 0-1 14,3 0 3-9,4 0-4-5,-3 0 8 14,-1-4-7-14,-1-2 9 14,2 0-10-14,-4 2 5 13,-3 0-2-13,-6 2 1 14,-10 2-1-14,-4 0 1 13,-8 0-2-13,-1 0-3 14,-2 0 10-9,0 0-1-5,0 0-3 14,0 0 15-14,0 0 3 14,0-4 17-14,0-4-18 13,-12-1-13-13,-5-3-7 14,-4-1 7-14,-3-1-5 14,-2 0 6-14,-1 0-9 13,-7-2 3-7,-2 2 0-6,-7 0-2 13,-5 4 2-13,-8 2 0 14,-9 6 0-14,-8 2-3 14,-5 0 6-14,-2 0-7 0,4 0 7 12,3 6-5-12,6 0 2 14,1-4 0-14,8-1-1 20,5-1 4-20,6 0-5 0,12 0 8 13,4 0-3-13,10 0-1 13,8 0-1-13,5-1 2 14,8-1-5-14,0 0 2 14,0-2-14-14,0 2 14 13,17-2-2-13,30-2 2 14,23-5 1-9,18-2 6-5,12-1-4 14,-2 4-6-14,3 3 3 14,-7 3 0-14,-3 4 0 13,-6 0 0-13,-5 0-2 14,-4 0 7-14,-9 0-10 0,-7 4 10 12,-9 3-9-12,-9 0 4 21,-11 0-1-21,-8-1-3 0,-10-2 1 12,-6-3 0 3,-4 2 6-15,-1-3-5 0,0 0 4 12,-2 0-4-12,1 0 4 14,2 2-5-14,-3-2 4 14,0 0-1-14,0 0 0 13,0 2 3-7,0-2 4-6,0 0-5 14,-31 0 10-14,-20 0-12 13,-25 5 0-13,-21 10-5 14,-9-1 5-14,-12 2 0 13,4 0 0-13,7-2 0 14,10 1 3-14,9-3-4 14,8-1 4-9,8-1-6-5,15-2 7 14,10-2-5-14,13-2 2 13,17-2-2-13,5-2 1 14,10 0 0-14,2 0-3 0,0 0-10 13,11 0-2-13,38 0 15 13,22 0 7-13,24 0-7 20,7-10 3-20,4-7-3 14,4 5 1-14,-6-2-5 14,2 1 7-14,-11 5-9 0,-5 0 8 12,-8 5-5-12,-11 0-2 14,-11 1 5-14,-12 2-4 14,-13 0 3-14,-10 0-1 13,-10 0-3-7,-7 0 2-6,-5 0 4 13,-3 0-8-13,0 0 7 14,0 0 0-14,0 0 1 14,-7 0 0-14,-22 0 3 13,-15 5-4-13,-14 4 0 14,-4-1 0-14,-7 0 3 0,-1-1-2 19,1-4-2-19,-2 1 5 0,-1 1-4 13,7-3 0 1,8-2 3-14,11 0-2 14,10 0 3-14,9 0 3 0,5-11-6 13,6 3 11-13,7 4-8 13,5-2 0-13,1 4-1 14,3 2-3-9,0 0-3-5,0-3-4 14,0 3 3-14,0 0-6 14,0 0 8-14,0 0-8 13,0 0 3-13,0 0-11 14,0 13 16-14,7 6-5 13,5 0-5-13,-1 1-41 14</inkml:trace>
    </iact:actionData>
  </iact:action>
  <iact:action type="add" startTime="570467">
    <iact:property name="dataType"/>
    <iact:actionData xml:id="d75">
      <inkml:trace xmlns:inkml="http://www.w3.org/2003/InkML" xml:id="stk75" contextRef="#ctx0" brushRef="#br0">4270 14004 3 0,'-9'0'0'1,"-2"0"4"13,0 0-1-13,-1 0 0 14,3 0 1-14,5 0 1 13,-3 0 1-13,3 0-5 14,2 0 3-14,0 0-4 14,0 0 3-14,2 0 0 13,0 0-3-7,0-2 0-6,0 2 0 14,0-3-3-14,21-2 3 13,18-5 5-13,19-2 2 14,14-3 6-14,12-3-12 13,7 1-1-13,7-1 1 14,0-3-1-14,3 4 1 14,-1-1 3-9,-4 2-4-5,4 0 0 14,3-2 5-14,10 4-3 13,7-3 5-13,3 0-4 14,5 2-5-14,1 1 2 14,2-2 0-14,2 2-1 13,-3 3 0-13,-11-1 0 0,-11 3 2 20,-9 8-3-20,-14 1 4 0,-5 0-6 12,-9 1 1-12,-9 17 2 14,0 5 1-14,-1 5-2 13,2 0 2-13,1-2-1 14,3-3 0-14,4 0 2 14,-2-9 2-14,-1-5-2 13,-4-4-2-7,-2-5-1-6,1 0 2 13,-6 0 5-13,-7-10-2 14,-1 1 3-14,-14-3-5 14,-6 5 7-14,-11 3-7 13,-5 4-1-13,-6 0 0 14,-7 0-5-14,0 0 1 0,0 0 3 19,0 0 1-19,-11 4 0 14,-16 8 9-14,-13 4-8 13,-7 2 8-13,-3-8-6 0,-2-1-2 13,-2 0-1-13,4-3 1 14,-6 0-1 0,-8-1-2-14,-2 4 0 14,-1-3 3-9,-6 2-5-5,-1 1 7 0,2 0-7 13,2 3 4-13,-6 2-2 14,-2 2 2-14,-11-2-3 13,-2 2 2-13,-3-1 1 14,-3-4 0-14,2 2 0 13,-1-5 0-13,0-1 0 14,3-4-3-8,1-3 3-6,3 0-2 13,4 0 1-13,8 0 1 14,-1-4-1-14,11-5 3 14,0-5 3-14,-1 0-5 13,8-2 0-13,1 0 4 14,7 0-8-14,3 5 4 0,-1-1-2 19,2 2-1-19,-4-1 1 14,1 6 2-14,-2-2 0 0,-3 3 1 12,0 4-1-12,0-1 0 14,3 1 0-14,4 0 1 13,1-3 1-13,7 3 0 14,3-2 5-14,5 0-6 14,5 2 17-9,7 0-13-5,2-6 6 14,4 2-10-14,3 1 5 13,6 0-6-13,4 1 0 14,2-2 0-14,0 2-9 14,0 0-5-14,8 1 14 13,17-2-2-13,7 1 7 14,12 0-7-9,7 0 4-5,7 2-4 14,2 0 1-14,10 0 1 14,3 0-2-14,6 0 5 13,2-3-3-13,13-4 6 14,9-3-7-14,6 2 2 14,3 1-2-14,-2 7 1 0,-4 0-1 12,-3 0 0-6,-3 0-6-6,2 0 4 13,1 7-4-13,-3 1 6 14,2-2-6-14,2-2 4 14,2-4 6-14,4 0-3 13,-2 0 0-13,3 0 1 14,-2 0-2-14,-7-4 4 14,-4 4-6-9,-3 0 8-5,-8 0-9 14,-8 0 4-14,-13 0-1 13,-12 8-2-13,-5 4 3 14,-6 5-2-14,-4-2-2 14,-3 2 4-14,0-3 0 13,-6-2-2-13,-5-4-3 14,-4-4 3-9,-13-1 2-5,-3-3 0 14,-4 0 0-14,-1 0 0 0,0 0 7 13,0 0 4-13,-10 0-5 13,-15 0-5-13,-10 0-2 14,-7 0-2-14,-6 0 0 13,-7 0-6-13,-3 0 4 14,-5 8 3-8,-3 1 1-6,-8-4 1 13,-2 2 1-13,1-5 1 14,-1 0 0-14,2-2-1 14,6 1 1-14,-4 4 0 13,1-5-2-13,0 1 1 14,-6-1-1-14,4 0 2 13,-2 0-2-7,1 0 5-6,-5-7-6 14,-1-4 3-14,-2-1-2 13,-1 2 0-13,-1-1 0 14,4-2 0-14,-5 1 1 0,2 2 3 12,2 4-3 3,0 0-1-15,-2 4 4 0,-2 2-8 19,2 0 4-19,6 0 0 14,6 0-2-14,3 0 2 0,6 0 0 12,4 0 2-12,1 0-1 14,-1 0 4-14,2 0-7 14,4 0 4-14,3 0-2 13,5 0 0-13,2 0 1 14,7 0-1-9,4 0 4-5,9 0-2 14,2 0-1-14,5 0-1 14,5 0 5-14,4 0-7 13,4 0 4-13,2 0-3 14,0 0 1-14,0 0-8 14,0 0 2-14,0 0-11 13,15 0 10-7,12 0 7-6,11 2 2 13,9 3-1-13,9-2 5 14,6-3-3-14,4 0-2 14,3 0 0-14,1 0 0 13,-1 0 3-13,7 0-4 0,6 0 2 13,12-2 1-13,9-4-6 13,3 0 2-7,2 2 1-6,-4-1-2 14,4 5 1-14,0-3-2 13,8 1 6-13,-2-6-7 14,-2 2 9-14,-3-1-8 14,0 2 5-14,-4 1-2 13,1 1 0-13,-3 0 0 14,-6 3 0-9,1 0-4-5,-3 0 3 14,-3 0-2-14,-5 3 0 14,-12 4 0-14,-12 1 2 13,-10 1 0-13,-13 0 1 14,-7-1 0-14,-8 2 0 13,-7-8-1-13,-7 3 2 14,-4-4 3-8,-5 1 0-6,-2-2-4 13,0 2 3-13,0-2 0 14,0 2-3-14,0-2 12 0,-6 0 6 12,-8 0-14-12,-10 0-1 14,-5-2-2 1,0-2-1-15,-9 0 4 0,-5 0-8 12,-5 4 5-6,-8 0-2-6,-9 0 0 13,-9 0 1-13,-6 0-1 14,-2 0 3-14,-3 7-5 14,-2 3 6-14,-12-1-4 13,-2 0 1-13,-9-2-1 14,-1 0 1-14,4-6 1 14,-5-1-1-9,1 0 1-5,-1 0 3 14,2 0-3-14,10 0 3 13,5 0-2-13,6-4 0 14,2-2-2-14,2-3 3 14,7 2-3-14,4 0 0 13,8 2-5-13,7 0 10 14,4 2-8-14,2-1 8 4,4 0-7 11,-3 2 2-15,3 0 0 0,6 0 2 13,3-1 2-13,7-2 0 13,4 1-1-13,3 2 5 14,7 0-4-14,6 1 0 13,7 1 1-13,4 0-6 14,0-3 1-8,2 3 0-6,0 0-4 13,0-2-3-13,0 2 4 14,0 0-9-14,0 0 12 14,0-2-1-14,0 2-3 13,6 0 5-13,-2 0-2 14,3 0-2-14,1 0-9 13,2 12-3-7,1 4-1-6,3 0-26 14</inkml:trace>
    </iact:actionData>
  </iact:action>
  <iact:action type="add" startTime="580275">
    <iact:property name="dataType"/>
    <iact:actionData xml:id="d76">
      <inkml:trace xmlns:inkml="http://www.w3.org/2003/InkML" xml:id="stk76" contextRef="#ctx0" brushRef="#br0">22488 9203 18 0,'-4'-3'33'1,"0"-6"-23"20,-2 2-1-20,1-1-8 0,1 0 3 12,1 0 0-12,3-2-2 14,0 0 10-14,0-2-10 14,5-5-2-14,15 0 4 13,4-2-9-13,-1 1 3 14,-9 7 0-14,-1 1 2 13,-7 1 0-7,-6 6 5-6,0-2-5 14,0 3 0-14,0 2 1 13,0 0-4-13,-8 0 2 14,-19 8-4-14,-14 13-7 13,-10 6 7-13,-7-1 4 14,0 3 1-14,1-5-1 14,2 0 4-9,-3 0-3 10,-4 0 5-15,-2-4-6 0,2-3 5 12,7-4-6-12,13-5 4 14,13-6 0-14,13-2 4 14,14 0-3-14,2 0-1 0,0 0-2 12,0 0-2-12,8 0-3 14,23-3 5-9,27-17 2 10,19-11 5-15,13-8-7 14,5 0 0-14,-10 1-2 13,-9 2 5-13,-11 4-5 0,-12 1 4 13,-6 6-1-13,-7 4 2 14,-9 9-6-14,-11 6 2 13,-10 6 0-7,-10 0-5-6,0 0-9 13,0 0 2-13,-7 2 13 14,-27 10 11-14,-13 6-9 14,-15 2 0-14,-8 4 0 13,2 0-2-13,-2-2 4 14,7 4 3-14,1 1-7 14,2-1 1-9,5 2 5-5,1-2-2 14,12-2-8-14,6-5 8 13,11 0-8-13,10-6 4 14,7-6-1-14,8-2-3 0,0-5-6 13,0 0 4-13,23 0 5 13,27 0 1-13,21-17 4 20,20-12 5-20,17-8-7 0,0-1 0 13,-9 2-2 2,-10 1 0-15,-13 5-2 0,-14 0 6 12,-13 6-7-12,-11 6 7 14,-13 7-5-14,-12 4 4 13,-11 7-3-13,-2 0 1 14,0 0 3-8,-19 0 14-6,-20 0-17 13,-12 12-1 2,-11 8 6-15,-5 6-10 0,-3 3 9 12,2 0-8-12,5 0 4 14,3-1-1-14,6-2 0 14,6-3 1-14,5-2-5 13,7-5 8-7,12-2-6-6,9-4 6 13,6-6-8-13,9-4 0 14,0 0-2-14,0 0-11 0,19 0 4 13,22-7 13 1,26-14 4-14,17-11 5 0,15-4-6 13,1-5-3-13,-8 2 0 14,-11 0 0-9,-11 1-7-5,-12 4 7 14,-12 2-2-14,-15 6 2 13,-10 6 0-13,-15 6 3 14,-6 8 4-14,0 2-6 14,-9 4 3-14,-20 0-4 13,-13 0 0-13,-11 18-1 14,-10 12 1-9,-3 2 0-5,0 2 2 14,4 2-2-14,2-1 3 14,-1 0-3-14,6-1 8 13,6-3-13-13,5-6 5 14,13-4 0-14,10-11 0 14,10-4 0-14,8-6-1 0,3 0-6 19,0 0 5-19,0 0 2 0,0 0-2 12,0 0 1-12,11 0 1 14,15-6 3-14,16-8 2 14,12-3-3 0,4-3 0-14,3 1-2 14,2 0 2-14,-7-2-3 0,-7 3 6 12,-9-3-10-6,-7 3 10-6,-11 4-5 14,-6 0 1-14,-7 6 2 13,-9 2 4-13,0 2-3 14,0 0 9-14,-7 3-9 14,-15-4 0-14,-7 5 1 13,-11 0-5-13,-2 0 0 14,-7 10 0-9,2 8 0-5,-5 5 1 14,4-2 0-14,-5 2 2 14,3-1-3-14,0 0 3 13,10-6-4-13,8-2 2 0,9-6-2 13,12-5 1 1,6-3 0-14,5 0 0 0,0 0 1 20,0 0-1-20,0 0 2 0,0 0-4 12,0 0 1-12,0 0-1 14,0 0-5-14,0 0 2 13,0 0 1-13,0 0-6 14,0 0 0-14,2 5-8 14,6 4 2-14,-7 3-30 13,2 5 0-7</inkml:trace>
    </iact:actionData>
  </iact:action>
  <iact:action type="add" startTime="589823">
    <iact:property name="dataType"/>
    <iact:actionData xml:id="d77">
      <inkml:trace xmlns:inkml="http://www.w3.org/2003/InkML" xml:id="stk77" contextRef="#ctx0" brushRef="#br0">16408 2377 16 0,'-4'-1'9'1,"2"-1"-6"13,2 0 13-13,0 0-9 14,0 0 2-14,0 2-6 13,0 0-2-13,-3-2-1 14,1-1-8-14,0 3 6 14,-1 0-10-14,-1 0 1 13,-3 0 2-7,0 0-8-6,-3 0 12 13</inkml:trace>
    </iact:actionData>
  </iact:action>
  <iact:action type="add" startTime="590018">
    <iact:property name="dataType"/>
    <iact:actionData xml:id="d78">
      <inkml:trace xmlns:inkml="http://www.w3.org/2003/InkML" xml:id="stk78" contextRef="#ctx0" brushRef="#br0">16243 2472 11 0,'0'0'5'6,"0"0"1"10,5-14-4-15,12-9 0 0,12-10 2 12,12-6-4-12,7-7 0 14,4-3 3-14,4-6-1 14,0-3 0-14,2-5-1 13,1 0 3-13,-1-3-2 14,-4 4 1-9,-7 6 0-5,-9 12 1 14,-9 13-6-14,-13 13 2 14,-6 9 0-14,-10 6-2 13,0 3-3-13,0 0 3 14,0 0 2-14,0 0 17 0,-18 15-16 13,-14 14 5 1,-8 20-5-8,-10 14 0-6,-11 10 0 13,-3 4 0-13,-5-2-1 14,-1 0 0-14,1-3 4 0,0 0-4 12,3-8 5-12,6-8-2 14,12-14 0-14,13-12-3 14,8-11 2-14,13-7-2 20,8-6 0-20,6-4-2 0,0-2 5 13,0 0-7-13,0 0 5 13,0 0-2-13,0 0-7 14,14-5 8-14,19-15 6 13,23-16 10-13,15-14-9 14,7-8-7-14,2-8 3 14,1 1 0-9,-3 2-4-5,-5-4 4 14,-4 7-5-14,-7 6 2 13,-10 6 0-13,-12 13 0 14,-19 14 0-14,-9 11 0 14,-9 7-4-14,-3 3 3 0,0 0-23 12,0 13 23-12,-22 23 1 20,-12 7 6-20,-15 18 0 14,-11 6-1-14,-7-1-3 14,0 4-2-14,3-2 1 0,6-4 3 12,2-2-3-12,4-8 3 14,8-8-8-14,9-9 6 14,8-12-2-14,11-8 0 20,5-10 2-20,3-5-4 13,6-2 5-13,2 0-1 0,0 0 4 13,0 0-12-13,14-24 12 14,15-13 8-14,13-20-14 13,21-13-1-13,11-6 1 14,7-8-6-14,7 4 5 13,-6-2-1-7,-3-3-2-6,-10 8 7 14,-16 8-5-14,-11 13 4 13,-15 21 0-13,-14 17 1 0,-12 11 1 13,-1 7-4-13,0 0 7 13,-20 18-6-13,-28 28-1 14,-18 20 3-14,-21 12 0 20,-3 4-3-20,6-8 0 14,4-7 3-14,12-7-3 0,6-4 2 13,6-2-3-13,5 0 3 13,6-7-2-13,10-8 4 14,10-11-5-14,8-12 1 13,13-7-2-13,4-7 0 14,0-2-6-8,0 0 5-6,0 0-7 13,8-6 10-13,23-23 2 14,21-21 16-14,19-17-16 13,12-10 1-13,4-5-3 14,-5 4 0-14,-8 1-2 0,-8 5 2 13,-14 8-1-13,-14 9 4 20,-14 18-1-20,-14 16 3 0,-7 16-10 12,-3 5 3-12,-3 0-1 14,-23 12 2-14,-16 23 2 14,-18 20-1-14,-5 3 3 13,1 4-1-13,4-3 1 14,6-4-3-14,5 1 5 20,0-1-7-20,2 1 2 14,1-2 0-14,3-4 0 0,5-8 2 12,7-10-5-12,8-9 6 14,8-9-3-14,6-7 4 14,6-2-8-14,3-3 4 13,0-2-2-13,0 0-3 14,0 0-7-9,21-9-1-5,28-25 13 14,23-16 18-14,25-21-17 14,15-8-2-14,4-4 1 13,-5 6-1-13,-10 4-2 14,-19 7 3-14,-20 8 0 0,-17 15 0 13,-16 17-3-13,-18 10 8 20,-9 16-10-20,-2 0-5 0,-5 0-5 12,-28 28 15-12,-16 11 2 14,-16 9 1-14,-10 6-3 14,-6 2 3-14,2-1-3 13,9-3 9-13,3 0-7 14,7 1-2-14,0-2 3 13,2 3-4-7,2-2 2 9,0-5-1-15,10-7 0 0,10-11 3 12,7-7-6-12,15-8 7 14,6-7-4-14,6-3 5 13,2-4-10-13,0 0 4 14,0 0 1-14,0 0-5 14,0 0 5-9,20-18 0-5,11-13 7 14,20-13 6-14,21-11-9 13,5-10-8-13,6 1 4 14,0-2-1-14,-6 2 0 14,-1 3-1-14,-9 6 2 0,-13 2 0 12,-12 9 0-12,-15 12 2 20,-12 8 1-20,-8 10 2 0,-7 9-5 13,0 0 0-13,0 5-2 14,0-4 2-14,-2 4 2 13,-15 0-2-13,1 0 4 14,-11 9-5-14,-12 20 4 14,-3 12-4-14,-11 8 3 13,-1 8-3-7,-1-1 2-6,0-3-2 13,7-4 1-13,2-3 0 14,7-10 0-14,6-4 1 14,4-8 4-14,11-8-1 13,6-4-6-13,6-7 5 14,4-4-4-14,2 1 1 0,0-2 0 19,-2 2-2-19,-4 2 6 0,5-4-5 13,-1 4 5 1,0-4-7-14,2 0 5 0,0 0-2 13,0 0 0-13,0 0-1 14,0 0-2-14,0 0-13 13,0 7-2-13,0-2-17 14,17 3 13-9,8-2-44-5</inkml:trace>
    </iact:actionData>
  </iact:action>
  <iact:action type="add" startTime="596345">
    <iact:property name="dataType"/>
    <iact:actionData xml:id="d79">
      <inkml:trace xmlns:inkml="http://www.w3.org/2003/InkML" xml:id="stk79" contextRef="#ctx0" brushRef="#br0">8182 13186 5 0,'0'-14'6'1,"0"-2"3"13,0 0 2-13,0 2-4 14,0-2-2-14,0 4-4 13,0 1 11-13,0 4-10 14,0 2 6-14,0 5-5 14,0 0 5-14,0 0-3 13,-6 3 2-7,-10 17-7-6,-6 10 0 13,-9 10 3-13,-5 2-2 14,-3 4 2-14,2-2 0 14,2-3-6-14,1-3 8 13,-1-2-5-13,8-6 0 14,4-6 1-14,10-10 2 14,6-8-3-9,7-6 0-5,0 0-1 14,0 0-7-14,7-10 6 0,29-26 2 12,17-18 5 3,21-21 1-15,13-7-6 14,7 2 0-14,-3 3 0 0,-4 6 0 12,-5 6 0-12,-10 5 4 14,-12 11-6-9,-14 8 4 10,-10 11-4-15,-12 12 2 14,-13 10-1-14,-5 6-1 13,-6 2 4-13,0 0 6 0,-10 0-3 13,-21 22-1-13,-11 9-4 14,-12 13 0-14,-6 6 4 13,-3 4-3-7,-5 6-1-6,1 0 4 13,1 2-9-13,0 6 10 14,3-1-5-14,3-2 1 14,10-7-2-14,9-12 1 13,12-14 0-13,12-9 0 14,7-13 0-14,8-5 0 13,2-5-6-13,0 0 4 5,0 0-5 10,27-26 7-15,9-21 1 13,21-13 6-13,6-7-6 14,6 0 1-14,-2 8-2 13,-2 7-1-13,-7 2 0 0,-2 6 2 13,-4 2-1-13,-2 2 5 14,-8 6-10-9,-6 3 8-5,-12 12-3 14,-6 8 0 0,-12 7 0-14,-6 4-3 14,0 0 4-14,0 0-2 0,0 0 2 13,-6 20-1-13,-21 16 2 13,-13 12 2-13,-9 7-2 14,-5-3-1-9,2-2-1-5,2-6 0 14,4-4 1-14,5 2 0 14,6-1-1-14,6-9 4 13,6-6-8-13,10-10 3 14,9-10 0-14,4-3 0 0,0-3-5 13,0 0-7-13,0 0-3 20,0 0 14-20,15-17 2 13,23-19 3-13,15-18 1 14,17-14 4-14,5-5-5 0,2 4-3 13,-11 4 1-13,-3 6 0 13,-10 9-1-13,-9 11 2 14,-9 10 0-14,-9 12-1 14,-13 8-2-9,-8 9-9-5,-5 0-3 14,0 0 13-14,-25 23 0 13,-18 12 0 2,-9 11 4-15,-9 7-3 0,-3 0 1 13,-2-2-2-13,6 2 4 13,0-6-4-13,3 10 0 14,-1 1 0-9,2 5 0-5,4 4 2 14,3-7-2-14,6-6 0 14,11-12 1-14,9-10 3 13,10-14-8-13,9-8 4 14,4-8-1-14,0-2-10 0,0 0-1 12,0-5 11-12,17-24 1 14,16-19 10-8,15-16-7-6,8-12-5 13,12-4 4-13,2 2-2 14,3 1 0-14,0 9 2 14,-6 8-2 0,-7 6 0-14,-6 9 0 0,-12 11 0 13,-13 13 0-13,-11 10 0 13,-9 8-2-7,-9 3-5-6,0 0 6 14,-7 15 1-14,-29 19 5 13,-15 15-5-13,-11 6 2 14,-6 3-1-14,3-5 3 13,2-1-4-13,7-2 2 14,5 3-2-14,5-2 0 14,0 0 0-9,4-7-2-5,7-6 2 14,10-16 2-14,11-10-2 13,12-8 4-13,2-4-4 0,0 0-10 13,2 0 1-13,25-14 9 14,16-15 3 0,12-10 0-14,13-9-2 14,1-2 0-14,-1-1-1 4,-5 5 1-4,-9 4-2 14,-9 6 2-14,-8 5-1 14,-8 2 2-14,-9 5-2 13,-6 6 3-13,-8 8-3 14,-2 6 7-14,-4 4 3 14,0 0 3-14,0 0-10 13,-8 0 0-7,-10 0-3-6,-9 18-5 13,-7 10-1-13,-8 11 6 14,-3 4-2-14,-1 6 4 14,-1 2-1-14,3 6 2 13,4-3-6-13,-1-4 0 14,6-4 3-14,1-10-2 14,5-10 2-9,11-10 0-5,6-8 2 14,9-4 0-14,3-4-1 0,0 0-1 12,0 0-1-12,0 0 1 14,0-2-5-14,15-30 5 14,23-16 0 0,12-13 0-14,10-7-3 14,9 3 6-14,0 5-7 4,-7 2 6-4,-8 14-6 14,-12 5 7-14,-9 9-3 14,-15 14 1-14,-9 8-1 13,-7 8 0-13,-2 0 1 14,0 0 5-14,-17 1 2 13,-22 22-8-13,-11 12-8 14,-10 8 8-8,-6 6 0-6,7-2 1 13,7-4-1-13,9-9 3 14,11-7-5-14,12-4 6 13,6-11-8-13,5-4 9 0,5-6-10 13,4 1 7-13,0-3-4 14,0 0 0-14,0 0-4 13,0 0-3-7,0 0-9-6,0 0 4 14,6 0 8-14,12 0 6 13,0 0-40-13</inkml:trace>
    </iact:actionData>
  </iact:action>
  <iact:action type="add" startTime="613095">
    <iact:property name="dataType"/>
    <iact:actionData xml:id="d80">
      <inkml:trace xmlns:inkml="http://www.w3.org/2003/InkML" xml:id="stk80" contextRef="#ctx0" brushRef="#br0">21187 7513 0 0,'9'0'12'1,"-2"0"-6"13,-3 0 0-13,-2 0-5 14,1 0 3-14,-3 0 6 13,0 0-1-13,0 3 16 0,0-3-8 13,0 1 11-13,0-1-10 14,-9 0 6-14,-14 0-21 13,-10-1-3-7,-15-5-3 8,-20 3-4-14,-12 3 5 0,-13 0 4 13,-6 0-3-13,-1 0 5 14,0-1 2 0,4-3-5-14,0-3 2 14,2 4-1-14,3-4-1 14,-1 3-2-14,3 1 3 4,7-4-2-4,-1 6 5 14,-1-2-9-14,3 3 5 13,3 0-2-13,4 0-1 14,11 0 1-14,13 4 1 14,10 0 0-14,11 0-2 13,8-4 6-13,14 0-3 14,3 0 1-9,4 0-4-5,0 2-9 14,14 5-13-14,33 2 20 0,29 0 4 13,38-8 4 1,26-1 0-14,22-5-1 14,14-16 1-14,-4-2-8 14,-6 4 4-14,-12 3-2 13,-17 4 2-13,-12 7 0 5,-7 2-1-5,-15 3-5 13,-9 0 6-13,-7 6 0 14,-5 8-4-14,9 2 7 14,5-2-6-14,0-2 5 13,0-6-4 2,-9-2-2-15,-11-4-3 14,-10 0 7-14,-6 0 0 4,-6 0-2-4,-10-8 6 14,-7 2-8-14,-13 2 8 13,-11-1-4-13,-6 2 2 14,-5 1 1-14,-2 0 7 14,0-6-6-14,0-2-3 13,-33-4-1-13,-17 1 0 14,-14 4-8-9,-11 4 8-5,-13 5 0 14,-1 0 4-14,-9 0-4 14,-5 3 0-14,5 8-1 13,-1 4 4-13,8 2-8 0,1-2 9 13,-2 2-9 1,1-2 8-14,-3 3-6 14,3-2 4-14,-3 0-2 5,1-2 1-5,-5-1 0 13,1-4-1-13,-6 1 3 14,11-2-2-14,7-4 5 14,18-1-5-14,24-3 5 13,19 0 3-13,13 0-3 14,11 0-4-14,0 0-1 13,0 0-14-7,33 0 13-6,35 0 2 14,36-4 1-14,39-12-2 13,19-8 0-13,11-2-1 14,-1-1 0-14,-10 4-3 13,-15 2-2-13,-14 7 4 14,-12 2 4-14,-12 6-4 14,-15 4-3-9,-18 0 4-5,-12 2-5 0,-15 0 5 13,-12 0 0 1,-7 0-5-14,-12 4 6 14,-7 6-10-14,-9-4 9 0,-2-2 1 13,0 0-2-13,0 0 4 13,-27 0 6-13,-16 4-3 14,-14-4 6-8,-16 0-8-6,-16-2 1 13,-10-2 4-13,-3 0-8 14,6 3 0-14,7-2 6 13,10-1-12-13,10 3 7 14,11-2-2-14,9 3-1 14,9 5-4-14,3 6-3 13,-3 6-25-7,-8 1-55-6</inkml:trace>
    </iact:actionData>
  </iact:action>
  <iact:action type="add" startTime="614773">
    <iact:property name="dataType"/>
    <iact:actionData xml:id="d81">
      <inkml:trace xmlns:inkml="http://www.w3.org/2003/InkML" xml:id="stk81" contextRef="#ctx0" brushRef="#br0">5261 8506 0 0,'-13'14'0'1,"-4"0"6"0,-1 2-5 19,1-6 10-19,3 0-9 0,3-4 6 12,7-4-5-12,1 0 1 14,3-2-3-14,0 0-1 14,0 0 0-14,0 0 0 13,0 0-3-13,0 0 0 14,16 0 3-14,23 0 5 13,24-8 7-7,28-2-12-6,18-4 5 14,19 0-5-14,12-4 2 13,8 1-4-13,3 0 4 14,-1-3-6-14,-10 2-1 14,-10-2 5-14,-10 0 0 13,-7 6-1-13,-3 2 2 14,-6 3-1-9,3 9 0-5,4-1 0 14,1 1 0-14,-2-3 3 14,-10-1-6-14,-6-1 7 0,1-2-5 12,-10 0 1-12,-11 2-1 14,-14 0-2-14,-18 3 3 13,-13 0-1-13,-13 2 3 14,-7 0-4-8,-9 0-10-6,0 0 1 13,0 5 11-13,-10 16 5 14,-14 1-1-14,-5 2-3 14,-4-4 0-14,-6-4-1 13,2 1 6-13,-5-10-4 14,-8-2 4-14,-1-5-4 13,-5 0 1-7,-6 0-1-6,-9 0 2 14,-12 0-4-14,-15 0 0 13,-14 0 2-13,-10 5 2 14,-7 5 2-14,-9 4-4 13,-7 0 1-13,-9 0-2 14,-7 0 8-14,-2-2-6 0,5-2 10 19,5-4-5-19,8-1-4 14,12-4 15-14,13-1-9 0,13 0 3 12,18 0-7 3,14 0 0-15,8-6-6 0,5 2 0 13,6-1 0 1,2 0 1-14,3 1-2 0,2 3 4 13,-2 1-6-8,1 0 3-5,8 0-3 14,9 5 6-14,13-3-3 14,11 1 0-14,7-3 0 13,2 0-8-13,0 5-17 14,27 4 13-14,19 4 10 14,18-1 2-14,21-2 3 13,18-6 8-7,10-4-11-6,10 0 4 13,7 0-3-13,-1-7-1 14,4-5 2-14,2-3-1 14,-2-1 2-14,8-2 1 13,1 2-7-13,3 3 3 14,-2 1 0-14,2 10-1 14,-5-1 1-9,1 3-3-5,2 0 3 14,1-2-3-14,-3-4 6 13,-8-4-7-13,-13-2 2 0,-8 1 1 13,-16-1 0-13,-17 7 1 14,-15 2-2-14,-22 3 0 13,-18 0-1-13,-10 0 4 14,-11 0-3-9,-3 0-11-5,0 0 11 14,0 0 2-14,-12 0 14 14,-17 3-9-14,-11 0-3 13,-12-2 0-13,-6 0-2 14,-4-1 6-14,-5 0-3 14,-1 0 3-14,-4 0-3 13,-7 0-4-7,-5 0 3-6,-7 0-2 13,-5-1 0-13,-2-3 0 14,3 1-2-14,-3 3 4 14,-2 0-3-14,-11 0 3 0,-6 0-4 12,-7 7 1-12,2 1-1 14,-1-3 4-14,1 4-2 13,8-6 0-7,9-3 2-6,12 3 2 14,15-3-1-14,12 0 5 13,14 2-5-13,9 0 0 14,12 2 0-14,4-2-6 13,8 2 3-13,5-4 0 14,5 0-1-14,7 0 5 14,0 0 4-9,2 0-7-5,0 0 9 14,0 0-10-14,0 0 4 14,0 0 2-14,0 0 0 13,0 0 0-13,0 0-5 14,0 0 0-14,0 0-1 13,0 0 0-13,0 0-11 0,0 0 7 20,0 0-5-20,0 0 9 13,0 0 2-13,0 0-2 0,0 0 7 13,0 0-7 1,0 0 13-14,0 0-12 0,0 0 7 13,0 0-6-13,0 0 2 14,0 0-4-14,0 0-2 13,0 0 0-7,0 0-2-6,0 0 2 13,0 0 4-13,0 0-4 14,0 0 2-14,0 0-1 14,0 0-3-14,0 0 3 13,0 0-3-13,0 0-4 14,0 0 4-14,0 0-7 14,0 0 9-9,6 0-11-5,10 4 13 14,4 0-11-14,11-4-7 13,4 0-41-13</inkml:trace>
    </iact:actionData>
  </iact:action>
  <iact:action type="add" startTime="617586">
    <iact:property name="dataType"/>
    <iact:actionData xml:id="d82">
      <inkml:trace xmlns:inkml="http://www.w3.org/2003/InkML" xml:id="stk82" contextRef="#ctx0" brushRef="#br0">20478 3396 4 0,'5'-1'1'1,"-5"1"16"13,0 0 4-7,0 0 5-6,0 0-2 13,0 0-13-13,-25 0-4 14,-15 1 2-14,-14 20-18 14,-11 7 18-14,-5 10-16 13,-1 6 11-13,-1 2-7 0,5-4 6 13,6-4-2 1,10-7-1-8,16-9 0-6,10-7 0 14,14-11 1-14,7-2-1 13,4-2-5-13,0 0-3 0,0 0-8 13,13 0 16-13,20-10 5 14,17-22 2-14,12-15 0 13,15-16-3-13,-2 1-8 14,-2 2 9-9,-11 3-10 9,-10 10 7-14,-14 7-2 14,-9 6 0-14,-11 7 0 0,-5 9 2 13,-9 5-2-13,-1 6 8 13,-3 7-6-13,0 0-2 14,0 0-11-14,0 0 8 14,-18 20 2-9,-15 16 1-5,-15 11 1 14,-7 7 3-14,-3 9-5 13,-4 6 8-13,1 1-5 14,-1-4 3-14,7-12-7 14,7-12 2-14,11-11-1 13,12-11 1-13,8-9 4 14,7-4-4-9,10-2 1-5,0-5-1 14,0 0 2-14,0 0-4 14,0 0 6-14,18-20 2 0,16-11 3 12,15-15-5 3,11-12-4-15,7 0-2 0,-3 0-1 13,-2 3 6-13,-5 11-11 13,-11 9 12-7,-10 9-8-6,-10 8 6 13,-10 9-4 2,-9 4 2-15,-7 4-1 0,0 1-7 13,0 0 2-13,-27 14 6 13,-19 20 4-13,-19 16 0 14,-13 11 1-14,-3 2-3 13,2 1-2-7,2-10 2-6,6-5-2 14,3-8 0-14,4-7-3 13,11-2 6-13,12-13-2 14,18-7 4-14,13-8-9 13,10-4 4-13,0 0-5 0,2 0-7 13,37-9 12-13,28-23 8 20,26-10-7-5,19-13 2-15,-3-3 0 0,-6-5-6 12,-17 5 4-12,-18 5-3 14,-18 10 4-14,-16 9-3 14,-16 9 2-14,-13 9 1 0,-5 6 6 12,0 7-8-12,-23 3 5 14,-19 0-3-8,-16 13-4-6,-11 28 4 13,-8 13-3-13,0 8 3 14,1 2-2 0,6-2 0-14,10-5 0 0,7-10 1 13,11-6 2-13,2-7-4 14,11-6 4-14,7-6-5 13,5-9 4-7,9-6-2-6,4-2 0 13,1-5 0-13,3 3-2 14,0-3 4-14,0 0 3 0,0 0-3 13,0 0 4-13,0 0-6 13,0 0 6-13,0 0-2 14,0 0 3-14,0 0 0 14,0 0-5-9,0 0 9-5,0 0-6 14,-3 0 2-14,2 0-3 13,-1 0-8-13,2 0 4 14,0 0-2-14,-2 0-9 14,2 0 0-14,0 0 3 13,-3 0-12-13,-2 0 10 14,-6 18-23-9,-7 0-35-5</inkml:trace>
    </iact:actionData>
  </iact:action>
  <iact:action type="add" startTime="621338">
    <iact:property name="dataType"/>
    <iact:actionData xml:id="d83">
      <inkml:trace xmlns:inkml="http://www.w3.org/2003/InkML" xml:id="stk83" contextRef="#ctx0" brushRef="#br0">7730 4129 11 0,'18'-8'88'1,"-5"-4"-85"13,-1-13-3-13,5-7 0 14,12-16 2-14,-2 11-2 13,2-2-2-13,-3 0 2 14,-1 4 0-14,-5 3 3 14,0 3-3-9,-5 6 2-5,-4 7-4 14,-3 4 1-14,-4 1 1 13,-2 5 0-13,-2 2 0 0,0 4 0 13,0 0 3-13,0 0-3 14,0 0 2-14,0 9-4 13,-25 23 3-13,-23 20-1 14,-28 16 4-9,-14 12-2 10,-5 3 1-15,-3-4-1 0,11-3 0 13,9-6 0-13,6-9 1 13,12-11-1-13,12-10-3 14,11-12 2-14,18-14-2 14,9-7-1-14,10-7-6 13,0 0-2-7,12-7 5-6,30-21 5 13,22-19 3-13,24-20 4 14,15-11-7-14,5-6 0 14,2-2-3-14,-9 3 0 13,-9 7 2-13,-13 8 0 14,-19 7-1-14,-16 11 4 14,-13 13-1-9,-12 10 3-5,-11 13-5 14,-6 7 2-14,-2 7 3 13,0 0-4-13,0 0 1 0,0 0 2 13,-15 16-2-13,-18 19-2 14,-16 16 1-14,-14 13-5 13,-3 6 7-13,-6 4-3 20,5 0 2-20,0 2-2 0,3 1 1 13,1-5 0-13,3-3-1 14,2-11 2-14,7-9-1 13,9-14 7-13,15-16-9 14,11-9 3-14,11-10-2 14,5 0 1-14,0 0-13 13,7 0-3-7,29-32 16-6,32-23 12 13,35-26-9-13,29-24-3 14,14-7 0-14,0-2-2 14,-17 2-6-14,-19 13-5 13,-28 8-6-13,-19 11-10 14,-24 22 20-14,-16 19 9 13,-17 18-5-7,-6 21 5-6,-20 0-3 0,-26 37-13 13,-17 18 16 1,-11 19 0-14,-7 7 9 0,-7 3-1 13,8 6-3-13,5-7 12 13,4-4-14-13,11-3 16 14,6-6-17-14,6-8 2 14,9-11-1-9,10-10 1-5,6-11-4 14,10-9 2-14,9-12-4 14,-2-4-2-14,6-5 4 13,0 0-10-13,0 0 10 14,0 0 0-14,10-21 6 13,23-17 3-13,21-16-4 14,19-17 1-8,16-6-5-6,3-4-1 13,-3 5 2-13,-14 8-4 14,-14 10 2-14,-14 12-1 13,-14 12 2-13,-12 12 0 14,-11 9-1-14,-5 9 0 14,-5 4-2-14,0 0 5 0,0 0-2 19,-2 0 1-19,-21 17 5 0,-13 12-6 12,-10 14 0-12,-8 7 0 14,-9 8 1-14,-3 6-2 14,-9 7 2-14,-1 3-3 13,-5-2 4-13,8-10-4 14,11-10 3-14,17-16-2 20,13-12 2-20,14-12-4 0,12-5 2 13,4-7-3-13,2 0 2 13,0 0-15-13,20-8 16 14,28-28 5-14,31-21 15 14,23-21-14-14,16-12-5 13,-2-1-1-13,-16 3-2 14,-17 10 1-9,-20 11 1-5,-18 6 0 14,-14 15 0-14,-14 10 5 14,-10 14-5-14,-7 9 4 13,0 13-1-13,-5 0 7 0,-26 8-10 13,-15 30-2-13,-12 15 0 13,-12 6 4-13,1 7 1 21,4-1 0-21,10-5-3 13,6-2 2-13,6-4-2 0,8-5 0 13,4-9 1-13,6-8-1 14,8-8 3-14,1-10-3 13,9-3 1-13,4-10 4 14,2-1-4-14,1 0 2 13,0 0-1-7,0 0 2-6,0 0 0 14,0 0-4-14,0 0 11 13,0 0-10-13,0 0 3 14,0 0-4-14,0 0-1 13,0 0-24-13,4-14-48 14</inkml:trace>
    </iact:actionData>
  </iact:action>
  <iact:action type="add" startTime="626938">
    <iact:property name="dataType"/>
    <iact:actionData xml:id="d84">
      <inkml:trace xmlns:inkml="http://www.w3.org/2003/InkML" xml:id="stk84" contextRef="#ctx0" brushRef="#br0">18722 7391 0 0,'0'-5'18'1,"0"0"-5"13,0-1-7-13,0-2 8 14,0 4-14-14,1-5 9 13,2 6-8-13,-1-3 2 14,-2 3-1-14,0 1 0 0,0 2-1 13,0 0 1-13,0 0-2 20,0 0 5-20,0 0 8 0,-17 20-7 13,-23 15 4-13,-20 15-8 13,-19 16-1-13,-11 6-1 14,-5 5 0-14,-2 1 1 13,-2 4 3-13,3-3-5 14,0-4 8-14,9-4-12 20,14-15 9-20,14-12-4 0,13-10 0 13,15-12 0-13,13-6 0 13,9-7 1-13,7-7-1 14,2-2 0-14,0 0-1 14,0 0-17-14,11-13 18 13,23-19 6-13,19-18 2 14,21-17-8-9,19-13 0-5,8-6-1 14,3 0 5-14,-10 4-9 14,-10 4 10-14,-8 7-10 13,-9 8 7-13,-11 7-3 0,-9 7 2 13,-12 15-1-13,-12 14 0 14,-10 10 3-14,-9 8-7 20,-1 2 2-20,-3 0-1 0,0 0-12 12,0 18 12-12,-30 21 3 14,-14 19 9-14,-20 11-9 14,-10 8 5-14,-6-1-3 13,0 2 0-13,-1-3 4 14,1-1-2-14,0-4-2 20,7-10 3-20,10-10-4 0,16-16-1 13,16-14 0-13,18-10 0 13,11-8 2-13,2-2-4 14,0 0-12-14,23-12 14 14,30-20 5-14,31-19 5 13,22-16-9-13,15-16-2 14,9-1 1-9,-3 3-1-5,-9 0 0 14,-12 7 1-14,-16 9-4 14,-24 11 9-14,-16 14-8 13,-21 16 5-13,-16 16-4 0,-13 8 2 13,0 0-11-13,-22 8-2 13,-25 20 3-13,-18 14 10 21,-15 13 0-21,-6 3 6 13,-1 2-5-13,2 1 4 14,8-1-1-14,6 4-1 0,7-4-3 12,6-5 1-12,4-3-2 14,11-11 5-14,13-10-4 14,7-10 2-14,13-9-4 13,7-8 2-7,3-4-1-6,0 0 2 13,0 0-1-13,6 0 6 14,28-20-1-14,20-17 5 14,17-13-7-14,18-9 1 13,11-8-3-13,-4-1-2 14,-7 6-5-14,-15 4 6 0,-18 9-2 19,-17 10 2-19,-13 7-2 14,-13 11 4-14,-12 11 4 13,-1 6-6-13,0 4 8 0,-4 0 6 13,-25 0-9-13,-19 31-4 14,-22 14-1-14,-20 20 0 13,-7 7 0-13,-3 0 2 20,4-1-1-20,7-5 2 0,6-7 2 13,10-4-9-13,8-8 6 14,16-13-4-14,14-15 2 13,19-11 0-13,9-4 0 14,7-4-4-14,0 0 3 14,0 0 1-14,27-26 0 13,22-16 1-7,23-13 1-6,8-10-1 13,11-2-2-13,-9 7 1 14,-8 10 0-14,-11 12-3 14,-17 10 6-14,-15 12-9 0,-15 8 9 12,-9 5-6-12,-7 3-5 14,0 0-9-14,0 3 14 20,-21 19 3-20,-16 8 0 14,-17 6 2-14,-4-2-3 13,-2 2 2-13,1-5-2 14,9-2-11-14,5 2-28 0</inkml:trace>
    </iact:actionData>
  </iact:action>
  <iact:action type="add" startTime="629316">
    <iact:property name="dataType"/>
    <iact:actionData xml:id="d85">
      <inkml:trace xmlns:inkml="http://www.w3.org/2003/InkML" xml:id="stk85" contextRef="#ctx0" brushRef="#br0">23552 7579 13 0,'4'-7'1'15,"-4"2"8"-14,0 3-3 14,0 2 4-9,0 0 9-5,0 0-7 14,-25 9 5-14,-21 16-17 14,-25 14 3-14,-18 6 0 13,-7 8-4-13,1-1 2 14,6-1 0-14,6-2-1 0,0 2 0 13,0-1 0 1,2 0 2-8,-2-2-4-6,4-8 4 13,10-6-3-13,11-12 5 14,20-8-4-14,16-8 5 0,14-6-1 12,8 0 9-12,0 0-9 14,4-8 3-14,36-24-2 14,23-18 2 0,28-12-5-14,20-10-4 5,11 0 4-5,4 1-4 14,-4 3 3-14,-8 10-1 13,-6 10 0-13,-15 8 1 14,-23 10-3-14,-17 12 4 13,-24 5-5 2,-16 9-2-15,-9 4 3 0,-4 0-15 13,0 0 7-8,-4 3 8-5,-23 15 2 14,-21 10 4-14,-20 6-1 13,-12 4 6-13,-7-1-9 14,4 0 2-14,10-5 0 14,12 0-3-14,8-2 1 0,4 1 0 12,5-5 0 3,6-6 0-15,11-3-1 4,9-4 2-4,9-4-2 14,9 3-4-14,0 0-1 14,0 1-4-14,7-5 2 13,15-7-7-13,12-1 15 14,7 0 2-14,15-22 2 14,7-7 2 0,2-10 0-14,6 2-9 5,-1-4 6-5,2 1-3 13,-6 1 1-13,-14 6 1 14,-4 3-2-14,-17 9 3 14,-9 6-4-14,-9 9 2 13,-10 6-2-13,-3 0-3 14,0 0-3-14,0 0-9 13,-25 6 16-7,-17 15 0-6,-20 11 4 14,-16 7-4-14,2 3 1 13,-3 2 0-13,10 2 5 14,7-1-9-14,6-4 4 0,12-7-2 13,15-15 2-13,11-7-1 13,10-8 0 2,8-4-5-15,0 0-2 4,12-2 7-4,24-22 2 14,20-14 1-14,16-11-1 14,9-2 1-14,6-2-3 13,-4 1 0-13,-14 9 0 14,-17 10 5-14,-19 14-3 13,-17 8 10-13,-12 7-12 14,-4 4 8-8,0 0-2-6,0 0-1 13,-29 9-3-13,-29 16 5 14,-18 11-7-14,-15 6 0 13,3-4 4-13,13 0-2 14,11-7-2-14,16-8 3 14,15 0-6-14,8-7 2 13,10-1-2-7,11-1-11-6,4-3-19 13,2-8-15-13</inkml:trace>
    </iact:actionData>
  </iact:action>
  <iact:action type="add" startTime="635952">
    <iact:property name="dataType"/>
    <iact:actionData xml:id="d86">
      <inkml:trace xmlns:inkml="http://www.w3.org/2003/InkML" xml:id="stk86" contextRef="#ctx0" brushRef="#br0">12030 9436 10 0,'0'-23'15'1,"0"7"-12"4,-6 7 2-4,-11 3 3 14,-1 2-5-14,8 3 10 13,-2-2-7-13,5 1 13 14,3 0 3-14,2 0-3 14,2 1-10-14,0-1-5 13,0-3-4-13,0-1 0 14,0-6 1-9,13-6 1-5,9-6 2 14,10-4-2-14,2-4-4 14,-1 2 4-14,-4 4-4 13,-5 8 3-13,-10 8-4 14,-8 8 1-14,-6 2-16 0,0 3 5 12,0 29 1-12,-24 19 10 21,-18 11 4-21,-12 6 1 0,-8 1-3 12,-5-7 0-12,5-4 1 14,3-4 0-14,6-2 0 13,1-2 2-13,6-4-1 14,1-7 3-14,9-11-9 14,12-10 5-14,14-8-2 13,7-8-1-7,3-2-2-6,0 0-8 14,13-7-2-14,23-26 14 13,15-20 5-13,18-15 1 14,13-10-6-14,7-6 5 13,1 2-4-13,-8 1 2 14,-4 5 0-14,-13 8-3 14,-10 12 5-9,-14 17-3-5,-16 17 1 14,-15 17-3-14,-10 5-5 13,-4 13-5-13,-33 28 10 14,-27 14 1-14,-15 14-1 14,-17 5-2-14,-5 0 2 0,-3 0 3 12,7-5 1-12,13-5 1 14,7-6-2-9,15-10-5-5,16-9 4 14,14-13-2-14,17-13 0 14,10-6-2-14,5-7 2 13,0 0-13-13,23 0 8 14,23-15 5-14,20-16 12 14,16-20-10-14,9-5 1 13,0-6-3-7,-4 4 0-6,-6 2-1 13,-8 3 1-13,-3 5-2 14,-10 4 4-14,-9 7 0 14,-8 8 1-14,-14 11-6 13,-14 12 3-13,-15 6-2 0,0 8-29 13,-31 28 31 1,-21 17 3-8,-17 9 0-6,-11 6-1 14,-2 0-1-14,-1-2 3 13,12-6-3-13,11-9 2 0,13-12-1 13,9-6 2-13,16-11-4 14,9-8 0-14,10-6-1 13,3-4 0-13,0-2 0 14,18-2-10-9,18-4 11-5,17-29 7 14,11-16 0-14,10-14-7 14,0-5 0-14,-2-2 4 13,-10-2-3-13,-7 3 6 14,-7 4-4-14,-5 5 4 13,-6 14-7-13,-11 9 1 14,-15 16 0-8,-11 16 0-6,0 3 1 13,-8 2 0-13,-23 0-2 14,-7 26 3-14,-7 10-5 13,-7 13 6-13,-4 2-2 14,-6 2 0-14,-2 3 1 0,1 4-3 13,3-2 1 1,4-4-1-8,12-2 1-6,4-10-1 0,18-10 5 12,6-8-10-12,9-10 4 14,5-6 0-14,2-5-8 14,0-3 0-14,9 0-1 13,24-14 10-13,16-25 14 14,17-15-11-14,15-12 5 14,4-9-6-9,-3 3-2-5,-5 3 1 14,-11 4 0-14,-8 12 0 13,-15 10-1-13,-10 17 0 14,-17 14 1-14,-14 12-5 14,-2 0-6-14,-14 9 5 13,-23 24-3-13,-12 13 8 14,-14 8 0-9,-6 4 0-5,-7 1 0 14,0-5 0-14,5-3 7 14,9-5-4-14,8-5 2 0,10-3-1 12,6-8 1-12,11-3-4 14,7-8 0-14,11-7-1 14,4-8-1-14,5-1-4 13,0-3-11-7,18 0 16-6,15-7 1 13,11-19 6-13,4-8-7 14,6 0 0-14,-5 2-2 14,-7 8 2-14,-9 10-14 13,-10 8-46-13</inkml:trace>
    </iact:actionData>
  </iact:action>
  <iact:action type="add" startTime="646808">
    <iact:property name="dataType"/>
    <iact:actionData xml:id="d87">
      <inkml:trace xmlns:inkml="http://www.w3.org/2003/InkML" xml:id="stk87" contextRef="#ctx0" brushRef="#br0">20591 2525 4 0,'0'-9'25'15,"3"3"-3"-14,0 4-3 14,-3 2-13-14,0 0 5 13,0 0-10-13,0 0 4 14,0 0 1-14,0 0-1 14,-17 18-4-14,-23 19 1 0,-22 22 9 19,-26 20-11-19,-17 11 5 0,-16 8-3 12,3-3 5 3,4-12-6-15,18-11 0 0,20-13 1 13,19-17 0-13,16-12-2 13,16-12 0-13,13-12 1 14,7-6 4-14,5 0-2 14,0 0-3-9,3-2 0-5,23-26 6 14,19-14 4-14,18-16-10 13,16-12 0-13,6-1 0 14,2-1-5-14,-3 0 3 14,-5 8 4-14,-6 8-8 13,-15 6 5-13,-11 16 1 14,-16 5-1-9,-10 15 0-5,-13 6 1 14,-5 8-4-14,-3 0 0 14,0 0-10-14,0 7 13 0,-25 21-1 12,-17 14 2-12,-16 9 3 14,-12 7 0 1,-1 0 0-15,2-5 1 0,5 0-4 19,6-6 3-19,6-2-5 13,7-5 4-13,13-7-4 0,9-6 2 13,15-9 0-13,8-2-8 14,0-2 2-14,10-2-4 13,15-4 0-13,8-8 2 14,11 0 8-14,17-10 9 13,13-20-5-7,8-8-6-6,9-5 3 14,-2 2-1-14,-13-1 0 13,-11 4-1-13,-16 5 0 14,-13 8 0-14,-16 5 1 14,-9 6 0-14,-7 7 6 13,-4 5-5-13,0 0 4 0,0 2-1 19,0 0-5-19,-16 0 1 14,-7 0-9-14,-13 14 7 14,-7 14 4-14,-6 8-1 13,-9 6 6-13,1 4-9 0,-4-1 2 13,-1 3 0-13,1-4 0 13,6 1 0-13,6-7-3 21,11-3 6-21,13-14-8 13,12-10 6-13,11-6-3 0,2-5-16 13,0 0-6-13,29-6 24 13,15-25 2-13,19-13-2 14,10-8-1-14,5-6 0 14,-2-2-4-14,-2 2 3 13,-8 1 4-7,-6 2-6-6,-6 4 2 14,-12 6 2-14,-8 8-1 13,-14 8 1-13,-11 14 3 14,-9 6-1-14,0 7 16 13,0 2-10-13,-24 0 0 14,-17 11 0-14,-15 24-11 0,-15 11 6 19,-12 9-3-19,-4 4 3 14,0 1-3-14,5-2 5 0,6-4-5 12,10-4 5-12,10-11-2 14,11-10-6-14,18-9 5 14,13-10-3-14,10-8 1 13,4-2-11-13,0 0-6 14,23 0 17-9,15-10 2-5,15-20 6 14,24-12-7-14,7-10-1 14,3-2 0-14,-9-1-6 13,-13 2 5-13,-14 4 0 14,-11 7 1-14,-11 5-1 14,-9 10 3-14,-7 8 4 13,-8 7-5-7,-5 5 5-6,0 7 4 13,0 0-6-13,-3 0 8 14,-21 10-9-14,-16 22 1 14,-14 12-3-14,-9 10 5 0,-3 4-6 12,0-1 4 3,5-2-2-15,4-8-2 0,9-7 2 19,13-8-1-19,7-9-1 14,16-12 0-14,7-7-4 0,5-4 1 12,0 0 1-12,5 0 2 14,26-14 8-14,15-16-5 14,14-11 7-14,8-2-8 13,-3-1-2-13,-15 4 0 20,-9 4 0-20,-14 10 1 0,-12 5 0 13,-9 10 0-13,-1 4 4 14,-5 7-10-14,0 0 1 13,0 0-7-13,-2 0 5 14,-18 7 12-14,-13 11-9 13,-10 7 7-13,-9 6-3 14,1 0 4-8,4 4-10-6,8 0-4 13,7 0-10-13,6-1-51 14</inkml:trace>
    </iact:actionData>
  </iact:action>
  <iact:action type="add" startTime="656428">
    <iact:property name="dataType"/>
    <iact:actionData xml:id="d88">
      <inkml:trace xmlns:inkml="http://www.w3.org/2003/InkML" xml:id="stk88" contextRef="#ctx0" brushRef="#br0">10454 13958 23 0,'0'0'18'1,"-3"0"7"13,3 0-11-13,0 0 2 14,-1 0-11-14,-1 0 11 13,-6 0-12-13,-1 0 0 14,1 0-4-14,-4 0 0 14,1 0-2-14,-2 0 4 13,2 0-4-7,2 0 4-6,0 0-4 14,1 0 2-14,5 0-3 13,-2 0 6-13,-1 0-3 0,-1 0 0 13,1 0 0-13,-2 0 4 13,2 0-3-13,-3 0 1 14,5 0 0-14,-2 0-4 20,5 0-4-20,-2 0 5 0,1 0-4 13,0 0-6-13,0 0 3 14,0 4-9-14,2-2 14 13,-2 1-8-13,2-3 10 14,-3 0 1-14,3 0 0 13,0 0 4-13,0 0 11 14,0 0-2-8,0 0-3-6,0 0 11 13,0 0-11-13,0 0 2 14,0-3-11-14,0 1-2 13,3-3 0-13,17-2-1 14,11-2-4-14,11-2 0 14,12-1 5-14,8 3-3 13,7 4 2-7,5 1-1-6,4 4 2 13,-2 0-7-13,-1 4 3 14,1 10 0-14,-7 4 5 0,0 3-2 13,-2-2-3-13,3 2 3 13,1-2 4-13,2 2 3 14,5-6-4-14,3 4 1 14,3-6 0-9,5-1-2-5,2 0 1 14,8-1 1-14,-1-10-4 13,4 4 3-13,4-5-2 14,-6 0 2-14,2 0-1 14,1 0 1-14,-1 0-1 13,-6-3 3-13,-7 1-2 14,-8 2-1-9,-13 0 1-5,-3 0-2 14,-7 0 3-14,-4 0-4 14,-5 0 4-14,-9 0-5 13,-7 0 0-13,-8 0 3 14,-8 0 0-14,-7 0 0 14,-8 0-3-14,-2 0 9 0,0 0 1 19,0 0-5-19,0 0 9 0,0 0-10 12,-6-1-1-12,-13-11-4 14,-3 1 2-14,-5 4-3 14,-9-2 5-14,-1 2-1 13,-5-2 3-13,-8 6-4 14,-4-6 0-14,-3 7-1 13,-10 0-6-7,-6 2 3-6,-8 0 0 14,-10 0 1-14,-5 0 3 13,-2 0 4-13,2 7-3 14,-4 2 6-14,-7 2-9 14,-3 1 5-14,-4 2-2 13,-2-8 0-13,1 2 1 14,-1-4 0-9,-3-1 0-5,6-3-1 14,1 0 4-14,4 0 0 14,-1 0-1-14,6 0-4 13,1 0 3-13,6 0-2 0,11 0 1 13,7 0 0 1,-1 0-4-14,6 0 9 0,-4 0-6 13,2 0 2-7,4 0-2-6,-1 0 2 13,6 0-1-13,1 0 0 14,1 0 2-14,3 0 0 14,3-2 1-14,5 1-1 13,6 1-2-13,2-6 8 14,8 3-6-14,1 1-2 13,7 1 1-7,9-3-1-6,5 2 0 14,5 2 0-14,6-5-1 13,4 5 0-13,0-3 0 14,0 3-20-14,2-2 7 13,16 2 13-13,8-2 1 14,10 2 0-14,4-2 4 0,8 2-4 19,0 0 1-19,4 0-1 14,-1 0 1-14,5 0-1 13,-1 0 3-13,7 0-5 14,6 6 2-14,3 2 0 0,5-2-2 13,8 2 1-13,8-4-1 13,6-1 4-13,8-3-1 14,13 0 2-9,8 0-6-5,4-3 5 14,1-13-2-14,-3 2 1 14,-2 0 2-14,-4 1-3 13,-3 6 1-13,-6 2 1 14,-6 3-1-14,-8 2-2 14,-5 0 2-14,-5 2-4 13,-3 9 2-7,-8 1 1-6,-3-2-3 13,-4-2 3-13,0 2-1 14,1-4 3-14,-4 2-2 14,-3-3 5-14,-5 0-10 13,-12-3 10-13,-4 0-6 14,-14-2 2-14,-4 0-1 0,-12 0 4 19,-6 0-4-19,-6 0 7 14,-3 0-1-14,0 0 18 0,0 0-14 12,0 0 9-12,0 0-11 14,0 0-6-14,-10-7-2 14,-5-2-7-14,-5-1 5 13,-5 3 1-13,-5-5-6 14,-2 4 11-9,-8 1-7-5,-8 0 4 14,-2 6-1-14,-4-5 3 14,-3 3-3-14,0-1 0 13,-1 1 2-13,2 1-5 14,-6-4 6-14,-2 3-3 13,-7-1 4-13,-13 3-8 14,-4 1 4-8,-8 0-2-6,-2 0 2 13,-7 0 0-13,0 0-4 14,-5 0 8-14,0 0-10 14,-1 0 7-14,5 0-4 0,2 0 0 12,3 0 3-12,-2 0 0 14,5 0 0-14,7 0 0 20,4 0 0-20,6 0-2 14,4 0 4-14,-1 0-4 0,0 4 1 12,4 6 1-12,5-5-2 14,7 4 2-14,4-2 0 13,2 2-2-13,10-2 0 14,5 0 4-14,10-3-1 14,11-2 3-9,11-2-2-5,6 0-1 14,3 0-1-14,0 0 0 14,0 0-6-14,0 0-5 13,6 0 7-13,9 0 4 14,9 0 0-14,8 0 5 13,5 0-2-13,6 0-5 14,6 0 4-8,7 0-3-6,6 0 1 13,5 0 0-13,5 0-2 14,3 0 4-14,-2 0-7 13,3 0 8-13,3 0-8 0,3 0 5 13,5 0 0-13,6-4 1 14,-1-1-1-14,-3 5 0 20,-9 0 1-20,0 0-3 14,-4 0 4-14,-3 3-4 0,-1 6 3 12,-9 3-2-12,-7 0 1 14,-12 1-2-14,-9-4 0 13,-10 0 2-13,-7-1-1 14,-9-8 4-14,-7 2-3 14,-2-2 2-9,0 0 11-5,0 2-5 14,0-2 7-14,0 0-11 13,0 0-1-13,-4 0-3 14,-15 2-16-14,-7 6-17 14,-13-2-75-14</inkml:trace>
    </iact:actionData>
  </iact:action>
  <iact:action type="add" startTime="659495">
    <iact:property name="dataType"/>
    <iact:actionData xml:id="d89">
      <inkml:trace xmlns:inkml="http://www.w3.org/2003/InkML" xml:id="stk89" contextRef="#ctx0" brushRef="#br0">7464 13247 12 0,'-2'0'29'1,"-1"0"-16"0,0-10-11 12,-4-5 5-12,1 3-2 20,-4 0 0-20,-1 0-3 0,3 0 5 13,-4-3-7 2,-3 3 1-15,-3-2-1 0,-5 3 0 12,-4-1-1-12,-1 0 2 14,-8 1-3-14,-6-1 1 13,-8 1 0-13,-5 2-9 14,-7 2 4-8,-4 2-1-6,-7 2 2 13,-5-1 2-13,-4 0 6 14,-3-4 3-14,-2 0-5 13,0-2 9-13,-2 1-2 14,2-3 8-14,0 1-9 14,1-5 5-14,-2-1-10 13,1-1-1-7,2 0-1-6,1-1 3 13,2-2-9-13,-3-1 8 14,-4 4-4-14,2-2 3 14,-5 2-1-14,7 4 0 13,8 0 0-13,1 4-3 14,0 7 7-14,0 3-5 0,-2 0 3 19,-2 0-4-19,1 0 4 14,6 0-2-14,2 3 4 13,0 3 2-13,10 0-2 14,-1-2-2-14,6 1 4 0,1-2-5 13,3 3 6-13,1-1-5 13,7 4-1-13,1 2-1 14,5 1 0-9,0 2-3 10,-1 6 3-15,-4 2-1 0,1 3 1 13,-1 0-3-13,1-1 6 13,4-2-3-13,1-2 1 14,2-2-1-14,6-4 0 14,4-5 0-14,13 0 2 13,5-4 2-7,7-5 1-6,0 0-3 13,0 0-4-13,0 3-9 14,0 6 6-14,2 8 3 0,13 5 2 13,1 2 0 1,3 5 2-14,0 3-5 14,1 3 7-14,-4 5-4 0,2 4 3 19,0 1-6-19,-5-4 3 0,1 0-1 13,1-1 2 1,-2 0-1-14,1 1 0 0,1-4 1 13,1 4 3-13,4-3-3 14,0 1 4-14,7 4-4 13,2-1-2-13,4 0-1 14,5 1-1-9,5-5 3-5,10 1-2 14,4-3-1-14,7-4 6 14,-2-5-9-14,3-4 13 13,1-2-11-13,3-3 4 14,0-4 0-14,3-2 0 13,3 2 2-13,2 0-2 14,2-5 1-8,2 2 0-6,4-1 1 13,2 1-2-13,4-4 4 14,9 3-5-14,5-4 2 13,1-3-1-13,5 4 0 0,-1-7 1 13,4 0-6 2,2 0 10-15,3 0-11 0,-1-4 12 12,-5-8-8-6,1-2 4-6,2-2-2 13,-6 0 0 2,-4-1 3-15,1 0-3 0,-2-1 0 13,2 0 1-13,0 0 0 13,0-1-2-13,-7 0 3 14,-2-1-4-14,-2-3 2 14,-2 1-1-9,4-5 1-5,-6-2-2 14,-5 1-1-14,-10 0 6 13,-9 0-4-13,1 2 5 14,-7-4-8-14,-4 0 7 14,2 2-3-14,-8-2 0 13,1 2 0-13,-6 1 0 0,-10 1 2 19,-8 7-4-19,-7-2 4 14,-6 3-4-14,-5 2 5 14,-6-5-3-14,-3-6 0 13,-2-4 2-13,0-1 3 14,-2-6-5-14,-18 1 7 0,-5-7-6 13,-4-1 16-13,-4 0-16 13,-7 3 7-7,-1 1-8-6,-3 4 5 13,-5 2-5-13,-2 3 1 14,-5-2-2-14,-4 0 2 14,0 2 1-14,-5-1-1 13,-5 4-1-13,-1 0 4 14,-2 0-6-14,-3-1 4 13,-4-1-2-7,4 4 0-6,-2-2 0 14,0 0-2-14,-2 3 7 13,-5 1-6-13,3 4 5 14,-1-2-8-14,2 5 4 0,8 0 0 12,-1 2-2 3,-1 6 2-15,-4 0 0 0,-2 3-2 19,-9 5-3-19,-1-1 10 0,-2 3-10 13,-6 0 10 1,3 0-10-14,-2 0 8 0,-2 0-6 13,-1 0 5 2,-1 3-2-15,2 4 0 0,-8-2 5 12,0 2-6-12,-2-2 6 14,1 1-9-8,9 2 6-6,4 5-4 13,0 1 2-13,3 0 0 14,-3 2 0-14,1 0-1 13,2-2-1-13,4 3 4 14,-1 0-4-14,4 3 4 14,-1 0-4-14,2 4 2 13,5 2 0-7,2 0-1-6,4 4 1 13,5 3-4-13,1 2 9 14,-3 4-5-14,5-2 3 14,4 4-6-14,6 1 3 0,9 0-1 12,8 5 1 3,2-1 0-15,8 2-1 0,3 3 1 19,6-2-4-19,4-3 8 0,5-2-8 13,2-2 4-13,2 0-1 13,3 0 0-13,1-1 1 14,1 0 0-14,2-3 0 14,0 5-3 0,0 1 6-14,0 5-6 0,5 0 4 13,13-1-2-8,9 0-5-5,4-4 6 14,9 1-8-14,5-8 6 14,8 0 1-14,2-5 1 13,8-9-2-13,3 3 6 14,2-1-6-14,3-1 7 13,0-2-6-13,8-3 2 14,3-2-1-8,8-5 0-6,5 2 0 13,3 1-2-13,4-2 7 14,1 1-8-14,2-2 7 14,2 2-8-14,4-4 3 0,1 1 1 12,1-4 0 3,8 0-2-15,4-3 2 0,1-3-1 12,4-1-3-6,-2 0 8-6,-1 0-5 14,-1 0 3-14,3 0-3 13,-2 0 1-13,-6 0 0 14,-5-5 0-14,-4 1 0 13,-6-1-4-13,-5 0 8 14,-7 1-9-14,-9-5 10 14,1 1-8-9,-1-2 5-5,-1-4-2 14,-4-2 0-14,-6 3 0 13,-9-6 0-13,-7 3 0 14,-4-4 2-14,-6-2-1 0,1-8 4 13,-7-2-4 1,0-3 3-14,-7 0-3 14,-10-3 2-14,-1-2 6 4,-9 0-9 11,1-1 7-15,-3-1-6 14,-1 0 2-14,-2-4 1 0,2-2-8 12,-4-1 2-12,4 0-2 14,-6-1 1-14,-1-1-1 14,-5-3 1-14,0-1 3 13,0 0 0-7,-3-3 2-6,-12 0-1 13,-3-1 2-13,0 6-2 14,-1 0 1-14,-2 5-2 14,-1-1 0-14,-2 0 1 13,-1 3-2-13,-3 0 5 14,0 0-8 0,-5 1 10-14,-7 1-13 5,-1 5 7-5,-5 2 0 14,-7 2 0-14,1 3 1 13,-7 3-1-13,-3 0 4 14,-2 6 1-14,-3 0-4 0,-2 4 1 13,2-1 2 1,0 1-8-14,1 3 5 14,1 5-1-14,-9-1 0 4,-4 1-1-4,-6 3-2 14,-4 3 6-14,-5-2-6 14,-5 3 7-14,-2 2-6 13,-3 1 2-13,-7-2 0 14,1 3 0-14,2 0 1 13,-2 0-1-13,2 0 1 14,-3 0-3-8,-3 0 4-6,6 0-4 13,2 0 4-13,3 0-3 14,1 3 1-14,-1-2 0 13,-1 3-1-13,2 3 2 14,1 2-4-14,3 3 7 14,4 5-8-14,1 1 8 13,5 1-8-7,6 2 1-6,6 1 2 14,5 2-3-14,8-1 2 13,-4 5 1-13,9 1 2 14,-3 0-3-14,0 2 4 0,7-1-3 12,6 1 3-12,12 1-4 14,8-3 2-14,4 3 0 14,6 0 0-9,3 3 0-5,5 2-6 14,5 4 12-14,4 1-13 13,0 7 12-13,0-3-11 14,0 9 6-14,13 1-2 14,7 7 2-14,1-1 0 13,2 2-1-13,2-3 2 14,2-3-2-9,2-5 2-5,0 0-2 14,4-4 6-14,3 2-9 14,3 2 4-14,0-2-1 13,3-1 1-13,6 0 0 14,-2-5-3-14,8-4 6 14,6-5-5-14,3-1 4 13,12-3-4-7,3-9 1-6,0 1 1 0,4-3 0 12,-1-3-3-12,1-4 3 14,3-4 0-14,-1 0-1 14,3-4 2-14,3-2-2 13,-1 0 5-13,2 1-4 14,3-5 0-14,1 0 1 14,11 0-1-9,-2 0 2-5,6 0-5 14,-6 0 6-14,6 0-5 13,-2 0 4-13,6 0-4 14,0 0-4-14,-2 0 5 14,-6-5-2-14,-2-3 3 13,-7 2 0-13,-3-4-3 14,-5 2 1-9,-6-1 4-5,-3-3-3 14,-2 1 7-14,-1-1-10 14,2-2 5-14,2 0-1 0,-6-2 0 12,1-2 0 3,-7-1 3-15,-2-2-2 0,-5-4 2 12,0 1 3-12,-1 0-9 14,-3-2 4-8,-5 0-1-6,-4 0 0 13,-4-2 0-13,-3-4-1 14,-1-2-2-14,-8 0 1 13,-2-3 4-13,-9 4-3 14,-6-6 8-14,-5 2-7 14,-9 1 0-14,-2-3 10 13,0-2-3-7,0-5-7-6,0-1 3 13,0-3 1-13,-2 2-5 14,-7-2 5-14,0-1-8 14,-5 3 1-14,-2 1-3 13,-5 1 6-13,-6 0 0 14,-4 0 0-14,-7 1 0 14,0 1 0-9,-5 2 0-5,-1-1 3 14,-3 4-1-14,1 2-4 13,-6 4 3-13,-3 0-1 0,3 5 0 13,-1 2-1 2,-5 2-3-15,-2 2 8 0,-5 0-7 12,-7 3 6-12,0 4-6 14,2-1 0-9,-4 3 3-5,5-1-1 14,-2 5 1-14,-1-1-1 14,-3 2 2-14,-1-1-4 13,-4 1 6-13,2-3-4 14,-1-2 4-14,2-1-4 14,-2 2 1-14,2 0 0 13,-2 4 0-7,0-1 0-6,0 2-2 13,-2 6 5-13,1 1-5 14,-2 0 6-14,-5 0-8 14,-2 0 5-14,-2 1-2 13,-2 11 0-13,7-2 1 14,7 2 0-14,-2 0 0 13,0 4-3-7,4 1 6-6,-1-2-2 0,0 2 1 13,6 0-2-13,1 2 0 13,2-1 0-13,5 1-1 14,4-1 1-14,2 5-1 14,2-3 5-14,6 0-6 13,6-2 6-13,5 0-8 14,4-3 4-9,4 2 0-5,2 0-1 14,2-5 1-14,5 3-1 14,4 2 1-14,3-2-4 13,-1 3 8-13,3 2-8 14,-3 4 8-14,3 3-7 13,1 2 3-13,4 7 0 14,3 3-2-8,1 1 2-6,4 2-5 13,0 2 10-13,0 2-10 14,0-2 8-14,6 3-6 13,9-4 0-13,4-1 2 0,-1-3-1 13,1-3 2-13,4-4-2 14,4-3 4-14,0 0-3 20,2 0 2-20,0-3-2 0,0 4 1 13,2 2-2-13,0 1-1 13,-2 6-1-13,-2-2-13 14,-5 2-78-14</inkml:trace>
    </iact:actionData>
  </iact:action>
  <iact:action type="add" startTime="668677">
    <iact:property name="dataType"/>
    <iact:actionData xml:id="d90">
      <inkml:trace xmlns:inkml="http://www.w3.org/2003/InkML" xml:id="stk90" contextRef="#ctx0" brushRef="#br0">13764 12897 4 0,'0'0'46'1,"0"0"-17"0,0 0-4 12,0-6 5-12,0-4-9 14,0 8-11-14,-2-1-5 13,0 1-3-13,2 0 9 14,0 2-10-14,0 0-1 14,0 0 4-9,0 0-7-5,-2-3 3 14,2 3 0-14,0 0 0 13,0 0 0-13,-2 0-1 14,2 0 3-14,-2 0 4 14,2-2-4-14,-4-1-2 13,-2-3 1-13,-5-5-1 14,-3-3 0-9,-1 0 0-5,-5-4 0 14,-5-2 0-14,-1 2 1 14,-5-2 1-14,-8 0-2 0,-1 0 6 12,-5 0-3 3,-1 2-3-15,-4-2 2 14,-4 4-2-14,-12 2-1 13,-9 4-3-7,-14 4-8-6,-11 3 10 0,-8 0 0 12,-6-1-3-12,-4-2 7 14,-1-2-2-14,-2-3 1 14,5 2-1-14,-4 1 0 13,-1-1 3-13,-3 4-4 14,-1-3 3-14,-1-2-1 14,1-2 2-9,3 1-3-5,1 2 1 14,1-2-2-14,2 3 1 13,1 2 0-13,-3-2-3 14,7 2 10-14,4 1-11 14,4-2 8-14,8 1-8 13,-2 2 4-13,-1 3-2 14,2 1 2-9,0 0 0-5,2 0 0 14,5 1 0-14,8 11-2 14,5 0 4-14,9 4-2 0,4 1 4 12,5 1-8-12,4 0 4 14,3 4-1-14,4 2 1 13,-3-1-1-13,5 3-1 21,1 5 4-21,-3 5-3 0,2 2 7 12,-2 6-12-12,3 2 8 14,0 0-3-14,11 0 2 14,3 1-1-14,8-1 0 13,4 0 0-13,7-2 0 14,2 2 0-14,1-6 0 13,6 1 1-7,-2-4-3-6,3 2 2 14,3-3 0-14,0 0 0 13,0 1 0-13,0 4-2 14,0 2 6-14,7-2-7 13,7 1 6-13,-1-4-6 0,2-2 3 13,3-1-1-13,0-2-2 20,2 4 3-20,0 1 0 14,6 0 1-14,2 2-2 13,7 1 4-13,5-2-6 0,3-1 10 13,2 3-11-13,4-4 4 14,-1 2-2-14,4-6 2 13,-1-1-1-13,7-3-1 20,2 0 4-20,4-6-6 0,6 0 11 13,3 0-12-13,1-3 6 14,4 0-2-14,4-2 2 13,5-2-1-13,5-6 0 14,3-1 1-14,5-1-3 14,-1-2 4-14,1 1-2 13,0-5 4-7,8 2-8-6,8 0 5 13,4-4-2-13,5 0 0 14,4 0 1-14,-1 0-2 14,7-5 5-14,-1-9-5 13,-5 2 9-13,-1 0-12 0,-4-5 6 13,-3 4-1-13,-4-3 2 20,-1 1-2-20,-5-2 0 14,8-2 0-14,-5-1-2 0,-1 0 4 12,-8 0-4-12,-7-5 4 14,0-1-5-14,-3-1 3 14,-1-4-1-14,-7 1 1 13,-8 1 0-13,-10 3-7 20,-6-3 14-20,-6 4-8 0,-7 0 6 13,-6-1-10-13,-1 0 6 14,-8-3-1-14,-3-4 1 13,-2-3-1-13,-7 1 0 14,-6 2 4-14,-6-4 2 13,-1 3-5-13,-6 0 1 14,-2 3 3-8,-2-4-7-6,0 0 3 13,0-2-1-13,-8-4 0 14,-13-5 0-14,1-1-3 13,-7-2 7-13,-3 1-5 0,-1 4 7 13,-9 2-6-13,3 2 2 14,-3 1-1-14,-4 7 3 20,1-5-2-20,-4-1-2 13,-1 0 0-13,-4-2 0 0,0 0 0 13,-3-1 0-13,-6 2 3 14,-5 0-5-14,-3 3 4 13,-2 4-2-13,-1 3 0 14,-1 8 2-14,-4 1-4 20,-2 3 6-20,-6 2-6 0,-4 2 5 13,-3 3-6-13,3 2 3 13,-2 3-1-13,-7 1 0 14,-2 1 1-14,-10 1-2 14,-2 1 4-14,0-1-2 13,-2 0 2-13,0-1-2 0,-5 3 2 19,5 0-4-19,-1 0 1 14,1 0 1-14,0 0-3 14,-4 0 3-14,4 5-2 13,8 0 6-13,4 7-8 0,3 1 10 13,2 1-12-13,5 4 6 14,2-4 0-14,5 4 0 20,6 0 0-20,2-1-1 13,4 2 2-13,5 0-3 0,0 1 5 13,3 1-5-13,5 1 4 14,2-2-4-14,4 1 1 13,6 2 1-13,-4 2 0 14,6-2 2-14,1 3-6 13,3 1 10-7,6-1-7-6,3-1 6 14,4 1-10-14,2 1 6 13,5-1-1-13,-1 2 0 14,4 2 0-14,-2 0-1 13,5 0 1-13,1 5-2 14,1 3 4-14,3 5-4 0,3 1 4 19,4 7-5-19,-1-5 3 14,5 3 0-14,0-3-2 14,0-5 1-14,0 6-2 13,15-5 6-13,4 0-9 0,4-1 10 13,2 4-8-13,6-1 6 13,0 2-4-13,3-2 2 14,2 0 0-8,4-1-2-6,4-5 4 13,3-2-4 2,5-1 4-15,1-9-2 0,5 3 4 12,4-3-6-12,5-3 2 14,5-6 0-14,2-1-2 14,5 0 4-14,2-4-6 13,-1 2 9-7,5-5-5-6,2-2 4 13,3-1-6-13,1 1 3 14,4-2-2-14,-4 2 2 14,7-7-1-14,5 3 0 13,8-1 3-13,3-2-5 14,0 0 4-14,2 0-4 0,1 0 5 13,4-2-7-8,7-13 3-5,-6-5 1 14,-1-1-1-14,-7-1 1 13,-1-2-2 2,-6 0 5-15,-9 2-2 14,-2 0 4-14,-3 4-6 0,3 0 2 12,2 1-2-12,-2-4 1 14,0-2-1-9,-7 0 1-5,1-4-2 14,-1-7 0-14,0 0 4 14,-3 0-4-14,-8 0 4 13,-7 2-4-13,-10 3 3 14,-10 0-1-14,-7 7 0 13,-5 3 0-13,-6 5-4 14,-4 1 8-8,-3 1-6-6,2-2 8 13,0 0-11-13,-1-4 5 14,0-3 0-14,-2-3 0 14,-3-6 0-14,-2 2 0 13,-7-2 2-13,-4-2 2 14,-5-3-3-14,-4-4 6 0,0-3-2 12,0-2-3-6,0-1-2-6,-8 7 10 14,-6 1-1-14,-3 4 2 13,-7 1-1 2,6 5-9-15,-7 3 2 0,2-3 2 12,-6 3-10-12,-2-2 0 14,-4-1 2-14,-5-2-4 14,-5-2 3-9,-1 2 3-5,-3-3 2 14,-4 1-2-14,-5 2 2 14,0-2 0-14,-6 4 4 13,2 0-6-13,-3 1 4 14,3 1-3-14,-1 2 0 13,1-1 0-13,4 4 0 14,-2 0 4-8,2-2-7-6,-5 4 9 13,1-2-12-13,0 3 8 0,1 2-4 13,3-2 1-13,5 3-1 13,-5 2 2 2,0 2-2-15,-9 4-2 14,-2 5 8-14,-4 1-7 0,-6 0 8 12,1 0-10-6,0-3 6-6,-4 1-1 13,-2 2 0-13,3-2 0 14,-6 2-3-14,0 0 8 14,-4 0-7-14,-1 0 8 13,-3 0-10-13,-3 0 5 14,-5 7-2-14,-5 5-1 14,4 4 2-9,8-1 0-5,7 7-2 14,0 5-3-14,4 0 10 13,-1 6-10-13,-1 1 9 14,4-2-8-14,2 1 3 14,4 1 0-14,5-7 1 13,3 2 0-13,2-2-6 14,7-5 12-14,2 2-8 4,5-3 8-4,10-6-9 14,3 2 6-14,9-4-5 14,2 0 4-14,5-3-2 13,1-1 0-13,2 4 0 14,9-5-5-14,1 1 11 14,3 2-12-14,4-1 7 13,4 2-2-7,0 4-6-6,0 0 7 13,0 6-6-13,0 0 0 14,2 4 4-14,12 1-8 14,-1 6 7-14,4 4-28 13,-1-6-45-13</inkml:trace>
    </iact:actionData>
  </iact:action>
  <iact:action type="add" startTime="681388">
    <iact:property name="dataType"/>
    <iact:actionData xml:id="d91">
      <inkml:trace xmlns:inkml="http://www.w3.org/2003/InkML" xml:id="stk91" contextRef="#ctx0" brushRef="#br0">12973 2351 39 0,'13'0'69'15,"2"0"-69"-8,-5 3-22-6,4 6 19 13,11 5 1-13,16 7 4 14,-12-5-4-14,-2 0 0 13,-3-4 0-13,1 1 2 14,-7-6 0-14,-1 3 0 14,-3-3 0-14,-5-2-1 13,-3-1 4-7,-4-4 0-6,0 2 0 14,-2-2 1-14,0 3-3 0,0-3 5 12,0 1 2-12,0-1 0 14,0 2 7-14,0-2-9 13,0 0 11-13,0 0-15 14,0 0 8-14,-4 0-7 14,-15 0 2-9,-10 0-5-5,-14-3-5 14,-6-9 5-14,-9-2 0 13,-6-5 1-13,-8 1 1 14,-1 0 13-14,-12-2-13 14,-5 0 11-14,-5-1-9 13,-3 4 6-13,0-1-10 14,-3 2 2-9,-8 4-4-5,-10 2 4 14,-10 2-8-14,-9 2 7 14,-7 1-5 0,-8 0 0-14,-8 3 2 0,-4 2 1 13,-8 0 1-13,1 0 0 14,-2 0 3-14,-5 0-6 13,6 0 7-7,-1 2-5-6,-2 3 3 13,-2 4-3-13,6 1 2 0,7 0-1 13,1-2 0-13,7 1 0 14,6 0-1 0,5 1 6-14,10 4-10 14,7 2 10-14,4 2-10 14,5 4 5-14,4-2-1 4,7 1 1-4,4 2-2 14,5-2 1-14,4 2 1 13,7 3-2-13,1 2 4 14,8 3-2-14,0-4 4 14,-1 4-8-14,3-5 7 13,3 2-3-13,3-4 0 14,10-7 0-9,11-2-3-5,7-6 7 14,14-2-2-14,0-3 3 14,9-2-5-14,5-2 2 13,6 0 2-13,0 0-2 14,6 0 2-14,2 0-4 13,-1 0-3-13,3 0 0 0,-2 0-3 13,-2 0 5-7,-5 10-18-6,-5-1 9 13,-1 5 1-13,3-1 8 14,0-3 1-14,1-1 0 14,-1 0 1-14,-1-1 1 13,-1 2-1-13,1-2 7 14,-1 3-12-14,3-4 5 13,3 3-2-7,-3 2-1-6,1 9 2 14,0 6 0-14,-4 14 2 13,-2 3-7-13,3 0 10 14,2 0-10-14,0 0 6 13,4-4-2-13,5 1-2 14,-1-6 3-14,3-2-3 14,0-5 2-9,0-8-5-5,10-4 12 14,5-2-13-14,3-2 14 13,8-1-6-13,9 4 1 14,9 0 7-14,12-1-7 0,8 3 3 13,6-3-5 1,11 2 0-14,9 0 0 14,3 0 1-14,3 4-2 5,0-3 3-5,-5 3-4 13,-2-1 2-13,3 0 0 14,3-3 0-14,6-2 1 13,-1-3 0-13,3 1 1 14,0 1 9-14,-1-2-8 14,5 0 2 0,0 0-5-14,-2 7 0 5,0 3 0-5,2 3 0 13,6 4-3-13,7 0-3 14,6 2 4-14,-1-2-3 14,4-6 4-14,4-3-5 13,8-12 4-13,1-7-5 14,-2 0 7-14,-1 0 0 14,-3-7 2-9,-4-10 5-5,-3-1-6 0,5 4 9 13,0 0-4 1,1 2-11-14,-2 4 5 0,-4-1 0 13,-7 2-4-13,1 2 0 14,-1 5 1-14,-10-3-5 13,-8 3 4 2,-8 0 6-15,-8-2-6 4,-4 2 5-4,-6-2-3 14,-9 0 3-14,-4 2-1 14,-9-3 0-14,-8 3 1 13,-1 0-1-13,-2 0 6 14,-5 0-7-14,5 0 6 13,1 7-10-13,1 1 6 14,0-2-2-8,-7 0 1-6,-9-2-2 13,-4-2 2-13,-4 2 0 14,-6-3 0-14,1-1 2 14,-8 0 3-14,5 0-3 13,-2 0 3-13,3-3-2 0,3-8 3 13,6-4-3-13,4-3-1 13,0-7-4-7,6 1 6-6,1 1-8 14,3-4 7-14,-4 0-6 13,3 0 1-13,0 1 1 14,-5 1 1-14,2 2 0 13,-6 0 0-13,-4 0-2 14,-2 0 1-14,-5 0 2 14,-1-1-1-9,1 0 3-5,-3 2-4 14,-3-1 2-14,-3 3-1 14,-5 1 4-14,-2-3-3 13,-2-5 4-13,3 1-4 14,-3-2-2-14,0 0 3 13,0 0-5-13,0 1-2 14,0-4 4-8,-5 3 1-6,-8 0 3 13,-3-2-3-13,-1-1 2 14,-1 4 2-14,-3-1-1 0,0 3 3 12,-4 1-3 3,-4 1-5-15,0 0 2 0,-5 1 0 13,-1 0-1-13,-4 1 1 13,0 4-3-7,-5-3 7-6,0 2-2 13,-2 0 0-13,-1-2 1 14,-1 2 0-14,-4-2-1 14,-4 1-2-14,-2 2 1 13,-2 2-1-13,0 0 0 14,0-1-3-14,-1 0 6 14,-3 2-6-9,-1 2 5-5,-1-1-4 14,-4 3 2-14,-1-2 0 13,-5 1 0-13,-2 2 2 14,0 2-6-14,-4-2 8 14,-1 3-4-14,0-2 4 13,-4-1-8-13,-2 2 6 14,0-3-3-9,-3 1 1-5,6 2 0 0,-1-1 0 13,-4 2 0-13,-3-2 1 14,1 0 1-14,-4-1-2 13,8 0 3-13,5 1-6 14,-4 0 0-14,4-4 3 13,-3 2 0-13,-3-1 0 14,1-1-3-8,0-1 6-6,0-1-3 13,3 0 6-13,-3 0-9 14,-1 0 4-14,3 3-1 14,2 1 0-14,1 5 0 13,4 1 0-13,-7-1-1 14,-2 5-2-14,-5 0 6 13,1 0-6-7,-2 0 0-6,6 0 3 14,3 0-3-14,-4 0 3 13,1 2 0-13,0 5 1 14,0 1-6-14,0-1 10 0,4 4-7 12,0-1 6-12,4 0-7 14,6 2 4-14,-3 2-2 20,6 0 1-20,4-2 0 0,3 2 0 13,5-5 1-13,2 3-2 14,1-1 4-14,-3-2-6 13,-4 3 4-13,2 2-3 14,-3 1 2-14,5 2 0 13,4 4 0-13,2 1-2 14,4 2-2-8,-1-2 8-6,3 3-7 13,4-5 8-13,-3 1-10 14,3-2 6-14,2 3-2 13,1 0 0-13,1 2 1 14,2 0 0-14,5 2-1 14,4-1-2-14,2 1 6 13,7 3-6-7,1 1 3-6,4 1-1 13,5-1-1-13,0-1 2 14,1 6-2-14,3-1 0 14,4 2-1-14,0 0 6 0,2 0-9 12,0-1 5-12,0-4 1 14,2 1-5-14,10-3 2 14,5 0-1-9,2-2 2-5,2-1-1 14,5 0 2-14,2-1 1 13,7 2 3-13,0-3 0 14,5 2 0-14,7 1-5 14,3 7 2-14,2-5 0 13,4 5 0-13,5-6 2 14,3-3-7-9,8 2 10-5,6-5-9 14,6 3 8-14,1-6-8 14,2 2 4-14,1-1 0 13,-2-4 0-13,7 4 1 14,6 0-1-14,4 0 3 14,4 0-5-14,-1-2 4 0,-1 0-4 19,-1 0 6-19,4 3-8 0,1-2 6 12,0-3-2-12,2 2 0 14,5-3 1 1,5-1-5-15,6 1 8 0,1-3-5 12,-6 2 5-12,5 0-8 14,2-1 4-14,2-4 0 13,1-1-3-7,-6-3 3-6,0-3 0 14,-1 0 3-14,-5-2-1 13,0 1 0-13,5 1-2 14,2-2 4-14,7 0-7 14,2 0 3-14,0 0 0 13,-2 0-1-13,-5 0 1 14,-1-2-6-9,-4-3 12-5,-7 0-12 14,-7 1 10-14,-3-1-11 14,-2-2 12-14,-7-4-5 13,-5-1 1-13,2-3-1 0,-1-1 1 13,1-2 1-13,-2-2 1 13,-3-2-1-13,-7-3 0 14,-8 2 1-8,-8-5-3-6,-5 4 1 13,-4-2-1-13,-2 3 0 14,-2 4 1-14,2 0-2 13,-1-2 2-13,0-1-6 14,1-1-2-14,-4-3 7 14,-8-2-9-14,-3-7 4 13,-8 0 0-7,-2-5 4-6,-6 2 0 13,-6 0 2-13,-2 1 11 14,-4 0-7-14,-7 3 5 14,-6 2-10-14,0 1 11 13,0 4-11-13,-2-1 0 14,-11 1-2-14,-8 3-5 0,-5 0 7 19,-7 2-12-19,1-2 9 14,-8-3-14-14,-5 2 17 13,1-1-3-13,-6-2 3 14,0-2 6-14,-4-1-2 0,-4 2 6 13,0 0-6-13,-3-3 8 13,1 2-9-13,0-2 9 20,0 0-12-20,-8 2 0 0,-1 4 0 13,-10-2-1-13,-8 3 1 14,0 4-8-14,-5-2 6 13,6 6 4-13,0-8-9 14,-1 2 11-14,-5-4-8 14,-4-1 6-14,-5 4-2 13,1 1 0-7,-5 4 1-6,-1 1-2 13,-9 2 6-13,0 0-8 14,-4 2 7-14,2 2-4 14,-9 2 3-14,0 2-3 13,-1 0 0-13,2 8 3 14,5 0-3-14,-3 0 2 13,0 14-5-7,1 8 7-6,4 3-8 14,3 4 5-14,9 2-4 13,5-2-5-13,8 5 3 0,9 0-4 13,10 2-8-13,13 5-2 14,10 1-22-14,11 1-18 13</inkml:trace>
    </iact:actionData>
  </iact:action>
  <iact:action type="add" startTime="686647">
    <iact:property name="dataType"/>
    <iact:actionData xml:id="d92">
      <inkml:trace xmlns:inkml="http://www.w3.org/2003/InkML" xml:id="stk92" contextRef="#ctx0" brushRef="#br0">7478 3895 11 0,'0'-11'2'1,"4"2"7"0,1 0-6 12,-3 1 10-12,2 4-4 14,-4 0 20-14,0 4-6 13,0-2-3-13,0-3-5 14,0 0-15-8,0-3 0-6,0-5-2 13,-8 1 0-13,-5-5-5 14,-8-4 5-14,-3 1-7 13,-10-2 8-13,-8 0 2 14,-16-1 5-14,-8 0-3 14,-11 1-1-14,-3-1 5 13,2-2-3-7,-7 1 7-6,0 0-9 14,-2-1 6-14,-2 2-7 13,-4-1 0-13,-1-1-1 14,-4 4-1-14,-6 0-4 13,-9 3 10-13,-7 3-12 14,-4 0 10-14,-5 5-8 0,-8 1 5 19,-3 0 0-19,2 4 3 14,5-4-2-14,7 4-1 13,5-2 2-13,4 5 7 0,1 2-8 13,4 0 5 2,6 0-4-15,3 0 0 0,0 6 0 12,8 15-2-12,-3 3 0 14,6 6-3-9,3 7 1-5,2 5 3 14,-2 7-6-14,2-1 8 14,6 3-7-14,8-5 2 13,9 2 1-13,8 0-1 14,9-2 2-14,5 0 0 14,6 2 0-14,0 7-1 13,10 3 2-7,1 3-2-6,7 3 2 13,7 3-3-13,11-1 1 14,0 0-3-14,9 0 3 0,20-2-1 13,6-3-3 1,8 0 10-14,7 0-9 14,4-6 4-14,11-3-2 13,7 1-5-13,10-4 7 5,9 1 1-5,5-4-1 14,5 1 0-14,-1-4 3 13,7-1-3-13,6 0 0 14,12 2 0 0,4-4 4-14,3-4-4 0,7-5 0 13,-2-8 0-13,4-5 0 14,2-5 0-9,11-1-4-5,0-7 8 14,2-5 1-14,3 0 0 14,0 0-9-14,2 0 5 13,-1 0-2-13,-2 0 1 14,0-12 0-14,-2-6 0 13,0-5 2-13,8-5-2 14,-6-8 3-8,-5-7-6-6,-9-3 7 13,-9-4-6-13,-13-2 4 0,-10-1 0 13,-12 2-1-13,-15-3 2 13,-14-5 9-13,-14-3-8 14,-9-4 11 1,-10-5-15-15,-7 0 10 13,-8-1-9-13,-10 2 2 5,-8 1-3-5,-5 1 1 13,0 4-2-13,-25-3-6 14,-13-1 5-14,-9 0 1 14,-8-2-3-14,-12 7 6 13,-4 0-2-13,-10-2 2 14,-4 6 1-14,-6-4-1 14,-5 3-1-9,-2 4 2-5,-7 10-1 14,-4 5 4-14,-7 10-5 13,2 7 0-13,-4 3-1 14,4 8-1-14,-6 5 0 14,-4 4 1-14,-6 4-4 13,-3 0 3-13,-6 0-4 14,-4 17 10-9,3 6-7-5,-1 2 3 0,-4 8-2 13,6 2 2-13,-2 4 0 14,5 3-1-14,11 2 0 13,7-2-1-13,4 2 6 14,7 1-4 0,5-5 0-14,10-3-1 14,9-2 0-14,13-7 5 5,9-3-4-5,17-2-1 13,10-9 0-13,17-5 0 14,8-6-1-14,3-1 4 14,6-2-6-14,0 0 0 13,0 0 2-13,0 0-1 14,0 0-3-14,0 0-1 0,0 7-3 19,10 7 5-19,5 11 4 14,8 11-2-14,2 9-6 13,-1 2-26-13</inkml:trace>
    </iact:actionData>
  </iact:action>
  <iact:action type="add" startTime="689182">
    <iact:property name="dataType"/>
    <iact:actionData xml:id="d93">
      <inkml:trace xmlns:inkml="http://www.w3.org/2003/InkML" xml:id="stk93" contextRef="#ctx0" brushRef="#br0">22255 6829 94 0,'-38'-17'14'15,"0"-7"4"-14,5-7-17 14,-1 9 2-14,3 4 3 13,0 6-12-7,2-4 2-6,0-2 3 14,3 0 1-14,3-2 0 13,-1 0 0-13,-1-1 1 14,0 2-2-14,3-3 2 13,-3 2 1-13,4 0 0 0,-6 2-4 13,-2-3 1 2,-2 3 1-15,-5 3 0 4,-5-3 0-4,1 1-3 14,-5 2 6-14,-1-2-5 13,-1 3 7-13,-2 1-10 14,-7 2 5-14,-2 3-1 14,-6 4-2-14,-5 3 3 13,-9 1-1-13,-5 0 0 14,-8 0-1-8,-3 13 4-6,-4 3-9 13,-2 2 4-13,-3 0 1 14,3 0 2-14,2 1 0 13,7-7 2-13,3 2-2 14,4-1 3-14,-3 1-3 14,-3 3 5-14,1-3-1 13,3 2-8-7,3-2 5-6,9-2-2 14,4 2 1-14,5 1 0 13,2-3 0-13,-1 5 0 14,-1 1-4-14,0 2 10 13,5 2-7-13,3 5 3 0,3 3-4 13,4 0 2-13,4 5-1 20,-1-2-4-20,5-1 4 0,-1-3-2 13,3 0 6-13,2-1-5 13,-2-1 7-13,-2 2-8 14,2-1 5-14,-3 2-3 14,5-4 2-14,6 0 3 13,6 0-4-13,9 5 2 14,3 5-7-9,5 3 10-5,3 5-10 14,6 2 4-14,0 1 0 14,0-2-5-14,2 0 2 13,15-3 2-13,4 1-2 14,8-6 2-14,4 0 3 14,5 1-8-14,7-2 14 13,1 1-7-7,6 0 4-6,6 1-4 13,2 2 2-13,7 0-1 14,4 1-1-14,5-3 3 0,9-1-1 13,4-4-1-13,5-6 4 13,1 0-1-13,5-3-8 14,8-5 4-14,3 1 0 20,11-8-1-20,4-5 1 0,3-3-3 13,6-4 8-13,4 0-6 13,3 0 8-13,3 0-9 14,0-2 3-14,-4-10-2 14,-1 0 2-14,-4-5-1 13,0 3 0-13,0-7 0 14,-1-2-5-9,-3 0 9-5,-6-5-8 14,-13-2 2-14,-6-5-1 14,-7 1 3-14,-8 1 0 13,-10-4 0-13,-1-1 0 14,-6 0 3-14,-1-4 2 0,2-2-10 12,-5-2-1 3,-1-5 4-9,-10 0-8-6,-7-2 5 0,-11-3 5 12,-8-2 4 3,-9-2 2-15,-13 2 0 0,-7-1 8 13,-5 4-1-13,0 1-9 13,-11-1-2-13,-12 1-4 14,-10 2-2-14,-7-4-4 20,-9 3-4-20,-10 6 0 0,-7 2 11 13,-9 6 2-13,-4 0-2 13,-8 8 6-13,-7-3-4 14,-1 5 3-14,-8 0 0 13,-1 2-3-13,4-4 8 14,-4 2 2-14,4-2-6 14,-6 3 9-9,-2-2-11-5,-1 2 0 14,4 4 1-14,5 4-8 14,-5 4 3-14,1 4 1 13,-9 2-1-13,2 2-3 14,1-1 2-14,-7 0 4 0,6 1-4 12,-3-1 8-12,5 2-10 21,-2 2 8-21,4 5-6 0,-3 0 3 12,-2 0-1-12,2 3 0 14,4 11 1-14,6 7-2 13,5 4 2-13,1 5-2 14,0 7 3-14,1 5-5 14,2 2 3-14,1 2-2 13,7 4-1-7,2 0 0-6,9 1 0 13,3 4 6-13,3-1-6 14,6 4 8-14,3-1-9 14,6-2 8-14,8 2-4 13,7-1 1-13,7 2 0 14,5 6-1-14,8 5 1 14,0 2-2-9,10 6 3-5,4-1-4 14,2 1 2-14,0-5-2 13,2-7-1-13,20 0 3 0,7-6-2 13,4-4 2-13,10-3-5 14,4-4 11-14,9-2-11 13,8-2 12-13,7-3-9 20,8-5 4-20,6-3 3 0,2 2-1 13,6-1-1-13,3 0-3 14,4 1 1-14,8-3-5 13,4-3 5-13,9-2-6 14,9-6 2-14,5-8 1 14,4-8-5-14,-1-5 5 13,-6 0 1-7,-3 0 1-6,-4-11-1 13,-6-10 4-13,-6 2-2 14,-11-1 4-14,-8 4-10 14,-10-1 1-14,-6 5-23 13,-10-1-73-13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20T04:56:04.5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657">
    <iact:property name="dataType"/>
    <iact:actionData xml:id="d0">
      <inkml:trace xmlns:inkml="http://www.w3.org/2003/InkML" xml:id="stk0" contextRef="#ctx0" brushRef="#br0">3256 3523 7 0,'-13'-6'21'1,"3"-14"-14"0,2-2 15 12,-6 3-15-12,1 5 14 14,5 11-14-9,0-1 8-5,2 1-1 14,3 1 1-14,-1 2 0 14,4 0-6-14,-2 0 8 13,2 0-16-13,0 0 2 14,0 0-3-14,0 0-2 13,0 0-9-13,0 0-1 14,0 0 5-8,11 0 7-6,9 9 1 13,3 7-1-13,6 2 2 14,-1 0 2-14,6 0-5 14,2-2 2-14,1 2-2 13,3-2-2-13,7 0 3 14,5 1-1-14,3-4 5 13,9 0 1-7,4-4-3-6,3-1 5 14,5 0-7-14,2-3 4 13,4-3-4-13,6-2 2 0,5 3-2 13,7 3 3-13,5 2-4 13,4 2 3-13,11 2-4 14,6-5 4-14,7 0-6 20,3-1 2-20,7-3 2 14,6-2-2-14,3-1 2 14,2 0-3-14,-3 0 6 0,1 0-5 12,0 0 6-12,-3-5-7 14,-5 0 6-14,-5 3-1 13,-1 2 0-13,2 0 0 21,6 0-2-21,15 0 3 0,14 12-2 12,14 2 2-12,9-2-6 14,6-2-2-14,3-2 4 13,-5-1-7-13,-8-4 4 14,-3 1 1-14,-4 3 3 14,-7-1-2-14,-1 2 7 0,1 0-5 19,3 4 4-19,6 1-8 13,9 4 7-13,5-1-6 14,7 1 3-14,6-3 0 14,3 1-2-14,13-5-6 0,-2-3 5 12,-4-4-4-12,-5-3 5 14,-9 0-1-14,-13 0 1 20,-4 0 4-20,2-3-1 14,-4-9 4-14,8 5-2 13,7 1 1-13,-2-2-1 0,5 4-1 13,0-2 2-13,-4 2-8 14,3-2 5-14,0 1-4 13,1-8 3-13,3 0-1 14,-8-7 1-9,-8 1-2-5,-11 1-1 14,-18-3 6-14,-17 4-1 14,-19 5 0-14,-10 2-2 13,-7 6 1-13,-6 1 0 14,-8 3-1-14,-11 0-1 14,-14 0 0-14,-13 0 0 0,-10 7-5 19,-10 7 0-19,-9-5 6 13,-7 4-8-13,-7-3 2 14,-9-6-3-14,-6 0 5 0,-5-3-6 13,-1 2 10-13,0-3 10 13,0 0-6-13,-14 0 9 14,-17 0-10-14,-11 0-6 14,-11 2 3-9,-4 3 0 10,-9 3-2-15,-12 1 4 13,-10-4-2-13,-12 2 2 0,-9-5 6 13,-5 2-8-13,-8-2 14 14,-8 0-14-14,-10-2 8 13,-10 1 1-13,-5-1-3 14,-9 0-3-9,0 3-2-5,-8 0 0 14,-9 0 4-14,-1 1-5 14,-5 0 1-14,-5-3-2 13,0 4 0-13,-8-5 1 14,-10 2-2-14,0-2 2 13,-1 0-2-13,-5 0 6 0,2 0-4 20,-3 0 6-20,1 0-7 0,2 0 4 12,-7 0-6 3,3 1 6-15,-5 8-3 0,-6 3 0 12,6-2-2-12,-6-3-2 14,3 2 6-14,0-3-7 14,-4-1 6-14,-1 0-3 13,-6 2 0-7,0 0 2-6,2 3 0 14,-1-2 3 0,5 2-7-14,2 1 9 0,-3 2-3 13,2 0 1-13,1 2-3 13,3-5 6-13,7 0-6 14,5-1 0-14,11 0 1 14,4 4 0-9,3 2 4-5,0 3-10 14,5-1 11-14,-5 5-12 13,6-3 7-13,9 2-3 14,4-1-4-14,9-2 4 14,1 2 0-14,-3-2 2 13,3 2-2-13,0 0 4 0,7-4 1 13,8 2-2-8,7-4 2-5,11-2-1 14,11-4-1-14,19-2-1 14,21-4 3 0,22 0-1-14,24-2-1 0,14 0-2 13,11 0 5-13,12 0-8 14,0 0-4-14,0 0-8 13,4 0-35-7,21-8 24-6,10-4 27 13,19-2 3-13,8-4 3 14,16 1-2-14,7-2 3 14,4 3-7-14,9 2 5 13,3 2-3-13,5 2-4 14,10 0 2-14,7-2 0 14,4 1-2-9,7 1 6-5,4-1-10 0,5 0 12 13,4 0-8 1,9-6 5-14,11 2-4 14,11-3 2-14,11-5-2 14,10 4 1-14,2-4 0 13,-2 2-2-13,1 4 6 0,-6 1-5 13,-7 6 4-8,9 2-3-5,0 6 2 14,5 2-3-14,0 0 1 14,0 0-1-14,-1 0-3 13,-2 7 4 2,-6 5 0-15,0-1 4 0,6 3-7 12,5-2 7-12,9-3-8 14,8 0 4-8,-2-2-1-6,-1-3 1 13,0 1 0-13,-10 0 0 14,3-1 0-14,4-1 1 14,2 1-1-14,8 1 1 13,4-2 2-13,-1 1-4 14,5 1 1-14,-5-4 0 0,8 2-2 12,3-3 1-6,3 0-2-6,4 0 6 14,-11 0-6-14,-7 0 7 13,-8 0-6-13,-14 0 3 14,4 0-1 0,1-3 1-14,2 2-1 14,8-4 0-14,-3 0-1 0,-6-4 0 13,1 0 2-8,-15-1-2-5,-10-3 1 14,-4-3-4-14,-12-1 4 13,-8-2 0-13,-9-3-1 14,-22-1 2-14,-13 2 3 14,-19 2-4-14,-15 4 8 13,-18 1-4-13,-16 6-5 14,-17 6 2-9,-16-3-1-5,-11 5 0 14,-7 0-4-14,0 0-8 0,-9 0 12 13,-30 3 0-13,-18 6 2 13,-23 6-4-13,-20-1 0 14,-10-2 2 1,-8-2 0-15,-5-6 1 13,-4-1 6-13,-2-3 0 5,-7 0 9-5,0 0-13 13,-7 0 18-13,-5-7-20 14,-5 2 2-14,-11 5 2 14,-10-3-4-14,-5 3 0 13,-6 0 1 2,-11 0-2-15,0 0 1 0,-5 0-4 12,-1 0 7-6,-6-2-8-6,-6-2 3 14,-9 0 0-14,-6-3-3 13,-8 0 4-13,-1-3-1 14,-1-2 2-14,-2-2-2 14,-2 2 6-14,-4-2-5 13,-3 1 6-13,-3 6-10 14,2 0 6-14,8 2-4 4,-1 1 0 11,10 0-3-15,-1-2 1 14,-1-1-12-14,3 6 16 0,-6-1-2 12,13-5-2-12,8 6 8 14,8-3-4 0,17-2 2-14,9 3 4 14,11 3 0-14,17 0-4 5,15 0 3-5,21 0-3 13,15 0 0-13,18 0 1 14,14 6-6-14,14 2 0 13,15 1 2-13,17 0-1 14,8 0-7-14,7 5 1 14,10 0-8-14,2 2 12 13,0-1-9-7,29 2 8-6,16-2-8 14,10-1 13-14,17 3 3 13,12-2 3-13,16-4-3 14,21-1-1-14,9-4-4 0,14 1 8 12,3 0-12 3,3-2-2-15,4 4-3 14,2-1-27-14</inkml:trace>
    </iact:actionData>
  </iact:action>
  <iact:action type="add" startTime="10055">
    <iact:property name="dataType"/>
    <iact:actionData xml:id="d1">
      <inkml:trace xmlns:inkml="http://www.w3.org/2003/InkML" xml:id="stk1" contextRef="#ctx0" brushRef="#br0">5077 6148 10 0,'-11'0'26'15,"2"0"8"-14,2 0-9 14,-1-6-6-14,5 6 3 0,-2-4-18 12,1 4 2-12,0-2-2 14,0 2 3-8,1 0 1-6,-1 0-8 13,-2 0 4-13,0 0-3 14,0 0-1-14,-3 0-5 13,1 0 5-13,2 0-3 14,2 0 3-14,4 0 0 14,0 0 0-14,0 0-2 13,-2 0-6-8,-3 0 8-5,-1 0-12 14,-4 4 11-14,0 10-5 14,-5-2 5-14,1 0-3 13,1-6 4-13,5-2 0 14,4-1 0-14,2-3 5 13,-3 0-5-13,5 0 5 14,0 0-2-8,0 0-1-6,0 0-2 13,0 0 0-13,0 0 0 14,0 0 2-14,0 0-3 0,0 0 4 13,0 0-6 1,0 0 3-14,0 0-3 0,0 0-4 13,0 0-2-13,5 0-2 13,15 0 11-7,11 0 7-6,11 0-5 14,6 0 3-14,3 0-5 13,6 0 4-13,1 3 0 14,2-1-7 0,3 2 3-14,2-1 0 0,1 6-1 13,2-1-1-13,0 1-2 14,2-2 8-9,3 1-6-5,9-3 7 14,17-4-6-14,8-1 1 13,11 0 0 2,2 0 1-15,1 0 0 0,-1 0-1 13,0 0-1-13,1-1 1 13,-1-6 0-13,3-1 1 14,6-2 3-8,1 2-6-6,3 0 3 13,-4 0-2-13,3 2 1 14,0 0 0-14,2 2-3 13,4 2 7-13,-3 0-9 14,2 2 12-14,-5 0-13 14,1 0 6-14,-5 0 0 13,2 0-3-7,-1 0 3-6,-3 0 0 13,-9 0-3-13,-11 0 1 14,-6 0 4-14,-3 0-4 0,9 4 3 13,-3 3-2-13,3-2-1 13,-1 5-1-13,-7-2 2 14,-2 2 0-14,-2-5-3 14,-3 4 8-9,-7-3-8-5,-1 2 9 14,-7-4-10-14,-5 1 8 13,-1-5-3-13,-7 0 0 14,-6 0 2-14,-6 0-1 14,-13 0 0-14,-9 0 5 13,-9 0-6-13,-9 0 5 14,-7 0-4-9,-4 0-2-5,0 0-4 0,0 0 1 13,0 0 2-13,-2 0 2 14,-20 0 11-14,-7 0-11 13,-14 0 2 2,-7 0 1-15,-8 0-1 14,-5-5 2-14,3-1-3 0,2 0 1 12,-2 0-1-6,-5 2-1-6,-4-1-2 13,-6 5 1-13,-2-3 2 14,-10 3-6-14,0 0 4 14,-4 0-1 0,-7 0-3-14,-5 0 1 0,-8 0 1 13,-5 0 1-13,-8 6 0 13,0 4 2-7,-7 2 2-6,-8 2-1 14,6 0-1-14,0 0 1 13,7-3-2-13,3-2 2 14,-2 1 0-14,1-3-1 13,1-2 0-13,3-2-2 14,4-3 4-14,3 0-1 14,1 0 4-9,5 0-10-5,2 0 4 14,-4 0-2-14,4 0 0 0,5 0 3 12,7 0 0-12,10 0 3 14,0 0-5-14,1 0 5 14,1 0-3-14,-1 0 2 13,2 0-1 2,0 0-1-15,2 0 0 4,2 4-1-4,4 4 1 14,4-1-3-14,5 0 6 14,5 0-5-14,4-2 6 13,6 0-7-13,7 0 4 14,3-2-1-14,9 0 0 14,5-2 0-14,7-1 4 13,8 0-2-7,4 0 9-6,2 0-4 13,3 0 9-13,0 0-10 14,0 0 8-14,0 0-9 0,0 0 2 13,0 0-7-13,0 0-4 13,0 0 2-13,0 0 2 14,0 0-7-14,0 0 3 14,0 0 1-9,0 0-6-5,0 0 5 14,0 3-3-14,0-2 4 13,0 6-2-13,0 2 0 14,3 3 4-14,-1 5-9 14,-2 3-18 0</inkml:trace>
    </iact:actionData>
  </iact:action>
  <iact:action type="add" startTime="14155">
    <iact:property name="dataType"/>
    <iact:actionData xml:id="d2">
      <inkml:trace xmlns:inkml="http://www.w3.org/2003/InkML" xml:id="stk2" contextRef="#ctx0" brushRef="#br0">4195 7064 6 0,'-9'0'25'15,"4"0"8"-14,-9 0-17 14,-3 0-7-14,2 0 1 13,-4 0-9-13,4 0 5 14,0 0-5-14,6 0 10 14,-2 0-11-9,8 0 9-5,-2 0-9 14,3 0 1-14,2 0-1 13,0 0 0-13,0 0 0 14,0 0 0-14,0 0 2 14,0-2 0-14,0 2 5 13,0 0-6-13,0-2 11 14,0 2-4-9,0 0-2-5,0 0-4 14,0 0-2-14,0 0-3 14,0 0-17-14,29 0 1 0,16 10 19 12,20 0-1-12,14 0 6 14,14 0-5-14,11-6 4 14,3-4-2 0,4 0-2-8,5 0 3-6,9 0-3 13,5-1 2-13,21-12 2 0,9-3 1 13,3 1-8-13,0-4 5 14,-12 1-4-14,-22 10 0 13,-17 5-5-13,-20 3 1 14,-24 0 1-14,-12 14 2 14,-13 7-7-9,-12-1 5-5,-7 0-8 14,-6-6 7-14,-9-6 4 13,-4-3 2-13,0-3 1 14,-5-2 0-14,2 0 13 14,-2 0-1-14,0 0 2 13,0 0-6-13,0-2 7 0,-17-7-16 19,-7-3-8-19,-5 2-9 14,-4 2 8-14,-3 3 3 14,-6 2-4-14,-7 3 7 13,-5 0-5-13,-1 0 7 0,-8 0-2 13,-2 0-1-13,-4 0 2 13,-4 0-4-13,-10 4 5 21,-6 0-4-21,-10 2 5 0,-7 0 2 12,-3-2-1-12,2 2-1 14,2-2 0-14,0 2 4 14,3 1-4-14,-1-2 0 13,1 1 4-13,6 1-4 14,2-4 1-14,3 4-2 13,6 1 4-7,0-3-6-6,8 0 4 14,8-5-1-14,17 0 4 13,12 0 14-13,8-13-6 14,3-1-7-14,1 2-2 13,9-2 1-13,4 3 7 14,2 0-8-14,7 5 4 0,3 2-7 19,-1 4 4-19,4 0-4 0,0 0-4 13,0 0 3-13,0-2-11 13,0 2 4-13,22 0-15 14,21 0 23-14,23 0 4 14,26 0 1-14,18-6-4 13,13-3-1-13,3-2 0 20,-4 2-10-20,-3 3 10 0,-9-1-2 13,-4 5-1-13,-11 0 1 14,-1 2 1-14,-3 0 2 13,5 0 1-13,9 0-2 14,4 4 0-14,5 0-2 14,-2 2 5-14,-2-3-7 13,-4-2-4-7,-8 3 0-6,-11 0-20 13,-12-2 22-13,-13 2-4 14,-10-4 7-14,-12 0-2 14,-9 0 5-14,-9 0 2 13,-11 0-1-13,-3 0 12 0,-6 0-13 13,-2 0 9-13,0 0 0 13,0 0 1-7,0 0 0-6,-14-2-10 14,-17-3-30 0,-13 0 1-14,-10 5 27 14,-12 0-4-14,-9 0 6 0,-4 0 0 13,-9 0 2-13,-2 0 0 13,-2 0 7-13,-4 0-9 14,-3 5 0-9,-5 2 2-5,-3 3-1 14,0-2-2 1,-1 0 2-15,8 2-4 0,3-3 5 12,-1-2-2-12,-1-2 1 14,5-3 2-14,3 0 1 13,5 0-2-13,3 0 4 0,7 0-1 20,9 0 1-20,11-3-2 13,12 2 3-13,12 1 2 14,10 0-8-14,12 0-1 13,5 0 0-13,5-3 0 14,0 2-1-14,0-4-5 0,0 1-4 13,2 0 8-13,7 2-1 13,8 2 3-7,8 0 5-6,10 0-1 13,11 0-3 2,3 0 2-15,5 0-3 14,1 0 2-14,-2 0-4 0,0 0 5 12,-1 0-5-12,-4 0 4 14,-1 0-2-14,-4 0 0 14,-5 0 0-9,-7 0-2-5,-4 0 6 14,-4 0-8-14,-6 2 4 13,-2 6-6-13,1 5-13 14,-9 6 4-14</inkml:trace>
    </iact:actionData>
  </iact:action>
  <iact:action type="add" startTime="18101">
    <iact:property name="dataType"/>
    <iact:actionData xml:id="d3">
      <inkml:trace xmlns:inkml="http://www.w3.org/2003/InkML" xml:id="stk3" contextRef="#ctx0" brushRef="#br0">4679 8141 10 0,'-4'0'13'1,"2"0"-6"13,2 0 4-13,-2 0-11 0,2 0 8 13,0 0-7-8,0 0 6-5,0 0-6 14,0 0 7-14,0 0-3 14,-3 0 3-14,3 0-2 13,0 0 1-13,0 0 7 14,0 0-6-14,0 0-5 14,0 0-2-14,0 0-2 13,0 0-2-7,0 0 2-6,0 0-3 13,0 0 0-13,0 0 3 14,0 0-4-14,0 0 5 14,0 0-9-14,0 0 7 13,0 0 0-13,0 0 2 14,0 0-5-14,0 0 4 0,7 0 1 19,5 0 1-19,3 4 1 14,6 2 3-14,3-1 7 0,8 0-11 12,3 2-1-12,5-4 0 14,5 1 3 1,-1 0-2-15,6 0-1 0,-1 0 6 12,2-2-5-12,0 0 8 14,5 1-6-9,2-2 0-5,4 3-3 14,9-4 3-14,4 0-1 14,4 0-1-14,4 0 3 13,6 0-3-13,5 0 2 14,-2 0-3-14,9-2 2 14,-2 0 0-14,-3 1-4 13,-5 1-1-7,-2 0 3-6,-3 0-3 13,4 0 3-13,1 5-4 14,-1 1 8-14,10-4-7 14,1-1 8-14,10 5-8 13,7-6 7-13,5 0-4 14,2 1 0-14,1-1 1 0,6 4-1 19,0-2 0-19,-3 0-1 14,-2 1 4-14,-13 0-6 0,-10 1 6 12,-6 3-7-12,-5-4 5 14,0 6-2-14,-7 0 1 14,-1 4 0-14,-3-1-1 13,1 0 2-13,1-4-6 14,-3-4 9-9,-5 0-8-5,-5-4 4 14,-6 0 0-14,-9 0 0 14,-10-7 3-14,-8 0-3 13,-12-4 2-13,-5 5 6 14,-13 2-5-14,0 2 12 13,-6 2-12-13,0 0 7 14,0 0-9-8,-2 0-2-6,0 0-4 13,0 0-5-13,0 0 6 14,0 0 0-14,0 0 4 13,0 0 0-13,0 0 10 0,0 0-9 13,0 0 8-13,0 0 1 14,0-2 3-14,-2-10-13 13,-10-2 0-7,2 3 0-6,-6-1 0 14,-1 3 0-14,-3 3 4 13,-3 0-8-13,-6 4 4 14,-4 2-2-14,-6 0-4 13,-1 0 4-13,-5 0-1 14,-1 0 3-14,-1 0-1 14,-8 0 5-9,1 2-7-5,-4 0 7 14,2 2-7-14,0 2 3 13,-4 3-1-13,0-2 0 14,-2 2 1-14,-3-2 1 14,-2 1 0-14,-4 5-2 13,-1-6 4-13,-5 4-6 14,3-3 3-9,-2-3 0-5,2 1 0 14,-2 1 0-14,-3-1 0 14,-9-1 4-14,-1 3-7 13,-4-1 7-13,-5 0-8 0,-4 4 6 13,-10-1-6-13,-4 3 6 14,2-4-2-14,5 1 0 20,4 0 0-20,-2 0-2 13,-2 0 4-13,-2 4-4 0,-1-5 8 13,3 2-12-13,-2-3 7 14,1-6-2-14,4 0 0 13,3-2 1-13,5 0-2 14,4 0 5-14,1-6-1 14,-3-8 2-9,-1-1-3-5,4 1 4 14,3 5-9-14,9 1 4 13,2 5-2-13,0 3 1 14,2 0-5-14,-1 0 4 14,3 0 2-14,4 0-8 13,3 0 12-13,6 0-6 14,2 0 4-9,13 0 3-5,6-1 1 14,10-3-4-14,10 2 2 14,9 0 0-14,5 2-4 0,7-3 3 12,0 3-6-12,0 0-10 14,0 0 1-14,0 0-8 14,11 0 3-14,12 0 13 13,1 0 4-7,5 0 1 8,3 0 2-14,1 0-1 0,2 7 3 13,6-2-8-13,3 6 6 14,6-3-5-14,0 5 2 13,8-4 0-13,0 3-1 14,7 2 5-14,3-2-4 13,5 4 2-7,4-2-4-6,8-2 3 14,14 3-2-14,10-6 1 13,9-4 0-13,9-2 0 14,7-3 0-14,12 0-3 13,9-3 7-13,3-11-4 0,-2-1 5 13,-7 1-9-13,-1 6 5 20,-6 6-1-20,-4 2 2 14,5 0-2-14,1 0 0 14,-1 12 1-14,5 0-4 0,1-2 8 12,1-2-10-12,1-2 7 14,-7-6-5-14,-7 0 2 13,-10 0 1-13,-9 0 0 21,-8 0 0-21,-10 0 1 13,-5-2 0-13,-1 0 3 0,-1 2 1 13,-7-2-10-13,-2 2 5 13,-11 0 0-13,-6 0-1 14,-10-3 0-14,-2 0-1 14,-9-5 2-14,-7 4-2 13,-12-2 4-7,-7 2-4-6,-11 0 7 13,-5 1 0-13,-4-2 0 14,0-7 10-14,0 0-13 14,0-5-2-14,-11 0 0 13,-7 2 0-13,-3 2 0 0,0 0 2 13,-7 8-4-13,0-2 0 20,-8 4 2-20,-1 1-4 14,-3-5 3-14,-3 2-3 0,-9-1 8 12,-4-2-2-12,-4 4-1 14,-6-2-1-14,-5 1 6 14,-6 3-10-14,6 2 4 13,-1 0 0-13,4 0-3 14,-3 0 2-9,-6 0-1 10,0 0 4-15,-6 0-1 0,0 0 5 13,2-1-11-13,-2-3 5 13,-6-1 0-13,-7 5 0 14,-5 0-3-14,-3 0 2 14,-4 0 1-14,4 5-3 13,-4 2 7-7,0-2-5-6,0-1 4 13,4-1-4-13,1 0 2 14,9-2-2-14,2 3 0 14,1-4 1-14,-2 0 0 0,2 0 2 12,-1 0-3-12,1 0 8 14,-1-5-12-14,3-3 7 13,-5-2-2-7,1 4 0 9,4 2 0-15,-3 1-2 0,5 3 2 12,0-1-3-12,-1 1 6 14,-3 0-6-14,4-2 3 14,2-3-2-14,6-2 3 13,13-1-1-13,1-1 0 14,7 1 2-9,4 3 0-5,6-1-2 14,5 1 9-14,7 3-8 14,3 1-2-14,8 1-4 13,10-2 1-13,6 2-3 14,2 0 3-14,5 0-5 0,2 0-5 12,0 0 9-12,0 0-5 14,0 0 10-8,0 10-7 8,11 1 4-14,7 2-2 0,7 1 0 13,5-1 2 1,10 1 3-14,8 0 5 14,3-1-3-14,4-5 2 0,6-2 1 13,3 1-5-13,9-4 2 13,13-1-2-7,0-2 1-6,9 0 0 13,1 0-2 2,-3 0 1-15,7 0 0 0,10 0 1 13,3-5 4-13,3-2-3 13,-2 0-3-13,-5 0 4 14,-2 2-1-14,0 1-2 14,-2 4 0-9,2 0-4-5,0 0 8 14,-1 0-4-14,10 0 5 13,5 0-9-13,2 0 4 0,-3-1 0 13,3-5-1 2,-6 2 1-15,4 1 0 13,-3 3 1-13,-6 0-2 0,-3 0 2 13,-2 0-2-8,-3 0 5-5,-3-2-8 14,-7-1 5 1,-7-3-1-15,-8-1 0 13,-4-1 1-13,-11 3 2 0,-10-1-2 13,-12-1 8-13,-17 3-9 14,-13 2 9-14,-6 2-8 13,-6 0 13-7,0 0 6-6,0 0 5 13,0 0-3-13,0 0-11 14,0 0 1-14,-8 0-8 14,0 0-4-14,-3-1-3 13,-1-1-1-13,6-3-6 14,-3 5 0-14,3 0-6 0,0-2-27 19,4 2-30-19,2 0-33 14</inkml:trace>
    </iact:actionData>
  </iact:action>
  <iact:action type="add" startTime="21805">
    <iact:property name="dataType"/>
    <iact:actionData xml:id="d4">
      <inkml:trace xmlns:inkml="http://www.w3.org/2003/InkML" xml:id="stk4" contextRef="#ctx0" brushRef="#br0">13492 8049 17 0,'-2'-2'7'15,"2"2"7"-14,0-2-14 14,0 2 0-14,0 0-1 0,0 0 1 19,0 0 2-19,0 0 1 14,0 0-3-14,0 0 1 0,0 0 3 12,0 0-2-12,0 0 1 14,0 0 2-14,0 0-5 13,0 0 0-13,0 0 5 14,0 0-5-14,0 0 1 14,0 0-3-9,2 0 4-5,11 0 2 14,10 0-1-14,1 8-5 13,7 0 2-13,5 0-5 14,0 1 3-14,3-4 1 14,1 1-5-14,8 0 6 13,3-2 2-13,7-2-1 14,2 0 0-9,4 2 2-5,4 0-2 14,4 0 0-14,9 0 0 14,6-1-1-14,6-1 2 13,-1-2-4-13,-3 0 6 14,1 3-1-14,1-3 0 14,8 0-6-14,5 0 7 0,8 0-5 19,-1 0 2-19,-1 0-2 0,-4 2 0 12,1 0-1-12,3 0 1 14,-3-2 2-14,0 0-2 14,2 0 2-14,7 0-3 13,2-9 4-13,0 0 0 14,-2 1-2-14,-1 0 0 13,-3-1 0-7,7 4 2-6,1-2-3 14,-2 2 6-14,3-3-10 13,-3 1 4-13,-2 2-1 14,-10-3 0-14,-3 2 2 13,-5-2 0-13,-2 2 0 14,4-2 0-14,0-1 0 14,3 4 0-9,-9-1 4-5,-7-1-8 14,-2 6 5-14,-3-3-1 14,0 0 0-14,-2 2 0 13,-6-3-2-13,-9 5 4 0,-13-2-4 13,-7 2 4 1,-10 0-4-14,-11 0-4 0,-6 0 4 13,-7 9-2-7,-3 3-1-6,-3 1 2 13,2 1 2-13,-5 3 1 14,2 1 1-14,-4-2-1 13,0-2 0-13,0 0-3 14,0-3 3-14,0-4 0 14,0-2 0-14,0-3 2 13,0-2 11-7,0 0-2-6,0 0 17 13,0 0-20-13,0 0 9 14,0 0-16-14,0 0 2 14,-4 0-1-14,-10 0-2 13,-7 0-2-13,-6-7-2 14,-9 0 1-14,-7-2 3 0,-5 3-2 19,-9-2 2-19,-3 2 0 14,-8 0 0-14,-8 2 2 13,-9 2-2-13,-8 2-1 14,-1 0 0-14,-12 0 2 0,-2 0-2 13,-1 0 2-13,-1 6-2 13,1 0-7-13,-2 0 1 14,-5 0-2-9,-7 2 2-5,-4-2-4 14,-3 2 2-14,-3 1 9 14,-2-2 1-14,0 1 1 13,2-2 2-13,-5 2-4 14,4-4 0-14,0 0 0 13,5 0 4-13,6-4-3 14,0 0 2-8,3 0-1-6,-5 0 0 13,3 0 3-13,1 0-10 14,3 0 7-14,2 0-3 14,6-8 1-14,6-4 0 13,2 0-1-13,4 1 2 14,-5-1 0-14,-2 1-1 13,4 1 0-7,1 6-4-6,7-3 1 14,2 4-2-14,-1-1 3 0,-1 2 2 12,3-2 0 3,3 3 0-15,8-5 1 0,5-1 5 12,7 1-3-12,9-4 4 14,6-2-7-14,8-3 4 14,10 1 6-9,6-1-3-5,6 1-7 14,10-1 4-14,1 4 0 13,6 0-2-13,3 6-2 14,2 3-3-14,0-3-3 14,11 3-2-14,14 1 2 13,8 1 0-13,4 0-1 14,2 0 7-9,1 0 0-5,6 3-6 14,2 9 12-14,1 0-11 14,3 2 6-14,-1 1-2 13,6 1 2-13,4 2 2 14,2-1-3-14,8 0 2 0,2 1 4 13,2 0-5-13,6-1 3 13,1 3-2-7,8-6-2 8,10 1 0-14,2-1 0 0,3-2-5 13,2-4 5-13,7-2-3 14,4-2 9-14,5-2-10 13,6 0 9-13,1 0-9 14,-3-2 7-14,2 0-3 14,0 0 0-9,1 2 1-5,-3-2-1 14,6 3 0-14,2-3 1 13,4 1-1-13,0-1 0 14,1 0 1-14,0 0-3 14,1 0 2-14,-3 0 0 13,-4 0-1-13,-7 0 1 14,-4 4 0-9,-9-2 1-5,-6 2-1 14,2-2 2-14,-7-2-4 0,3 0 2 13,-8 0-1 1,-6 0 1-14,-15 0 0 0,-9-6 0 13,-12 0 1-13,-8 0 4 13,-5 2-2-13,-3 2 1 14,-7 2 3-8,-4 0-13-6,-4 0 6 13,-8 0-6-13,-6 0 3 14,-6 0-2-14,-5 0 2 13,0 0 1-13,0 0 1 14,0 0 2-14,0 0 10 14,-16 0 3-14,-11 0-7 13,-8-1-7-7,-7-4 2-6,-4-1 0 14,0 5 0-14,-3-4 3 13,-7 5-4-13,-4-2-1 14,-5 0 5-14,-6 2-7 13,-4 0 4-13,-1 0-1 0,-3 0-1 13,0 2 1 2,-2 6-5-10,-2 0 8-5,-6 0-8 14,-4 2 10-14,-5 1-12 0,-4 0 6 12,-2-2-1-12,-5-4 0 14,0 2 1-14,-4-4 0 14,4 3 1-14,-5-2-1 13,0 0 1-13,-1 0 1 14,-1-2 2-9,4 2-4-5,4-4 2 14,10 0-1-14,7 0-1 14,0 0 0-14,1 0-4 13,-1 0 8-13,4 0-8 14,1 0 9-14,1 0-10 14,0 0 6-14,1 0-2 13,4-2 1-7,-7-2 0-6,2 0 0 13,0-1 1-13,2 2 1 14,5-3-2-14,0 3 2 14,-2-2 2-14,0 1-8 13,1 2 4-13,6-1-1 0,8 0 0 13,5 1 1-13,2 0-3 20,3 2 6-20,-4-4-3 0,4 3 4 13,0-2-7-13,-1 3 6 13,2-3-5-13,5 3 2 14,7 0 0-14,6 0 0 14,7 0 1-14,7 0-2 13,7 0 2-13,1 0-1 14,7 0 3-9,0 0-6-5,6 0 4 14,-3 0-2-14,4 0 1 14,0 0 0-14,0 0-2 13,0 0 3-13,0 0-5 14,0 0-3-14,0 0 3 14,0 18-2-14,0-1 4 13,4 0-1-7,6 0-1-6,3-1 3 13,5-2-1-13,3 2-2 14,6-2 8-14,8-2-8 0,5 3 11 13,7-5-7-13,4-1 0 13,7-2 2-13,6-5-2 14,5-2 0-14,5 0-4 20,2 0 10-20,4-6-14 0,7-4 10 13,3 2-4-13,1 0 4 13,-4 6-1-13,-4 0-1 14,-4 2 0-14,4 0 0 14,4 0 3-14,5 4-5 13,3 0 4-13,1 1-1 14,2 2 2-9,-2-5-6-5,0 1 5 14,4-3-2-14,2 0 0 14,2 0 2-14,2 0-6 13,4 0 8-13,1 0-6 14,7-7 8-14,0-3-11 0,-4 2 6 12,-2-1-1-12,1 2 0 21,1-1 0-21,2-1-2 13,0 1 4-13,-2 3-2 0,-1-4 2 13,-4 4-4-13,0-3 6 14,-4-1-8-14,-5 4 4 13,-4-4 0-13,-2 4 0 14,2-3 0-14,-2-1-2 20,-5-1 6-20,-7 3-6 0,-6-2 7 13,-5 3-8-13,1 2 5 13,-1 4-4-13,-2 0 2 14,0 0-2-14,-4 0 1 13,-5 0-2-13,-7 0 2 14,-8 0 2-14,-5 0-2 14,-9 0 4-9,-6 0 1-5,-7-2-2 14,-5 2 2-14,-2 0-2 13,-5 0-1-13,2 0 10 0,-6 0-10 13,-2 0 5-13,0 0-3 14,0 0-1-14,0 0-1 13,0 0-1-13,0 0 0 20,0 0 0-20,0 0 0 0,0 0 2 13,0 0-1-13,0 0-1 14,0 0 9-14,0 0-7 13,0 0 6-13,0 0-1 14,0 0 8-14,0 0-4 14,0 0-6-14,0 0 3 13,0 0-6-7,0 0-4-6,0 0 2 13,0 0-2-13,0 0-9 14,0 0-3-14,-2 0-22 14,-12 0-43-14</inkml:trace>
    </iact:actionData>
  </iact:action>
  <iact:action type="add" startTime="37631">
    <iact:property name="dataType"/>
    <iact:actionData xml:id="d5">
      <inkml:trace xmlns:inkml="http://www.w3.org/2003/InkML" xml:id="stk5" contextRef="#ctx0" brushRef="#br0">15090 16353 12 0,'-11'-10'29'15,"5"6"-13"-14,1-1 1 14,3 1-6-14,0 3-2 13,0 1 1-13,2 0-7 14,0 0 2-14,0 0-4 14,0-4-2-9,0 4-2-5,0 0 2 14,0 0-3-14,0 0 4 14,0 0-2-14,0 0 2 13,0 0-1-13,0 0 5 14,-2 0 0-14,2 0-2 13,0 0 8-13,0 0-8 14,-2 0 3-8,2 0-1-6,-4 0-3 13,4 0-1-13,0 0 1 14,0 0-2-14,0 0 4 13,0 0-6-13,0 0 8 0,0 0-5 13,0 0 0-13,0 0 3 14,0 0-3-14,0 0 0 13,0 0-1-7,0 0-3-6,4 0 4 13,17 0 0-13,9-5 4 14,11-4-4-14,4-4 0 14,-1-1 0-14,4 2 0 13,-6 2 0-13,3-2 0 14,-3 6-2-14,1 2 3 14,1-4-2-9,3 6-1-5,4-2 0 14,7 1 4-14,4-2-4 13,0 5 2-13,6 0 0 14,-3 0 0-14,2 0 4 14,3 0-4-14,4 0 5 13,2 5-10-13,4 2 5 14,1 7 0-9,1-6 0-5,11 2-1 14,10-6 0-14,6-4-3 0,9 0 2 13,-2 0 4 1,-4 0-2-14,-8 0 4 0,0 0-7 13,-10 0 3-13,-1 6 0 14,-9 6 0-14,-2 2 1 13,-3-1-3-7,-2 1 4-6,6 0-2 13,4-7 5-13,4 0-7 14,5-7 4-14,2 0-2 14,5 0 0-14,1 0 0 13,2 0-1-13,-5 0 2 14,-2-2-2-14,-8 2 2 14,-8 0-1-9,-6 0 2-5,0 0-3 14,-4 0 1-14,0 0 0 13,1 0 0-13,0-3 1 14,-3 1-2-14,2-1 4 0,2-1-6 13,2-3 9 1,-3 5-7-14,-1 2 1 0,-5 0 0 13,-9 0-1-8,-3 0 0 10,-2 13-1-15,-1-8 2 0,3 3-2 13,5 1 4-13,3-9-2 13,3 0 4-13,-2 0-4 14,3 0 0-14,2-9 4 13,-3-1-1-13,-1 3-2 14,1 0-2-8,-4 5 6-6,6 1-9 13,-2 1 8-13,2 0-8 14,-5 0 2-14,-6 0 1 14,-4 0-2-14,-8 0 1 13,-3 0 1-13,-10 0 1 14,-3 0 0-14,-8 0 0 13,-9 0 1-7,-4 0-1-6,-4 0 0 14,-3 0 0-14,0 0 0 13,-2 0 1-13,0 0 0 14,0 0 4-14,0 0-4 0,0 0 12 12,0 0-11-12,0 0 9 14,0 0-5-14,0 0 3 14,-7 0-2-9,-2 0-1-5,1 0-2 14,-4-4-3-14,3 4 7 14,1-5-8-14,-2 1 5 13,1-1-2-13,3 1-4 14,-3-1 2-14,5 5 2 13,-4 0 0-13,6 0-2 14,-1-4 11-8,3 4-8-6,-1 0 16 13,-1 0-13-13,2-3 9 14,-2 3-13-14,2 0 3 13,0-2-5-13,0 2-1 14,-4 0 0-14,4-3-1 14,0 1-1-14,-3-2 4 13,1-4-4-7,-4 2-8-6,-4 2 9 13,1-4-2-13,1 0 1 14,-5 2 1-14,3 2-5 0,1 1 5 13,-2-2-6-13,0 5 5 13,-5 0-22-13,-4 0 0 14,-9 0-15-14,-11 17-31 14</inkml:trace>
    </iact:actionData>
  </iact:action>
  <iact:action type="add" startTime="46025">
    <iact:property name="dataType"/>
    <iact:actionData xml:id="d6">
      <inkml:trace xmlns:inkml="http://www.w3.org/2003/InkML" xml:id="stk6" contextRef="#ctx0" brushRef="#br0">9962 9235 9 0,'-14'-5'2'6,"1"-1"-1"-5,-1 0 1 14,2 0 0-14,-1 0 0 13,2 0-1-13,-2 0 9 0,4 1-3 13,0 0 4-13,1 1-10 14,1 1 5-14,2 3-3 13,-1 0-4-13,5 0 1 20,1 0 0-20,0 0 0 0,0 0-4 13,0 0 3-13,0 0 2 14,0 0-2-14,0 0-6 13,0 0 7-13,0 0-7 14,0 0 5-14,0 0-3 13,0 0 3-13,7 0 2 14,0 0 0-8,1 0 16-6,6 0-6 13,2 0 3-13,6 0-9 14,7 0 2-14,10 0-6 14,12 0 0-14,4 0 0 13,7-1-4 2,6-3 4-15,3 0 0 0,0 2 1 12,1 0 2-6,-1 2-5-6,2 0 4 14,6 0 0-14,11 0-2 13,4 0 1-13,3-2-1 0,3 2 2 13,1-2-2 1,10-1 1-14,4 3-2 14,7 0-4-14,1 0 3 14,-3 0-5-14,-4 0-1 4,-8 9 2-4,-6 5-1 14,-6 0 5-14,-3 0 4 14,1-4 2-14,5-2-1 13,5-2 9-13,5-3-8 14,2 0 7-14,2-1-5 13,2-2-1-13,8 0 2 14,4 0-5-8,4 0-4-6,-1 0 4 13,-3 0-4-13,-7 0-7 14,-4 0 0-14,-14 0-1 13,-10 0 3-13,-12 0 5 14,-9 0 2-14,-10-5 0 14,-12 0 5-14,-11 3 3 13,-16 0-6-7,-13 2 7-6,-6 0-5 0,-3 0 11 12,0 0 0-12,0 0-7 14,0 0-8-14,0 0 2 14,0 4-7-14,-10 8 10 13,-10 4-10 2,-10 2 8-15,-7-1-5 14,-10-3 2-14,-4-2 0 4,0-3 0-4,-4-5 0 14,2-4 4-14,-2 0-2 13,-5 0 5-13,-5 0-6 14,0-8 9-14,-1 0-9 14,-3 2 5-14,-2 1-6 13,-8-4 2-13,-1 6-3 14,-7-2 5-9,-7 1-7-5,-6 1 6 14,-4 0-6-14,-6 3 1 14,-4 0 1-14,-9 0 0 13,1 0-2-13,2 0 2 14,4 0-4-14,7 0 5 14,-1-4 0-14,2 0-2 13,-4-5 4-7,0 0-4-6,1-1 2 0,-1 3 0 12,-1-2-3-12,-1 5 2 14,-1 2 0-14,1 2-12 14,-5 0 1-14,-1 0-15 13,-1 0 13-13,5-2 10 14,14-1 3 0,7 0 2-14,5 1 1 5,3 0 7-5,4-3-9 14,6 5 8-14,3 0-7 13,7 0 0-13,3 0 1 14,6 0-4-14,4 3-1 14,5 5 3-14,7 0-1 13,6-2 1-13,6 1 0 14,6-7 2-9,7 3 2-5,3-3-2 14,5 0 3-14,5 0-3 0,4 0 4 13,0 0-4 1,0 0-2-14,0 0-4 0,0 0-7 13,0 0 6-13,0 0 4 13,2 9-2-13,11 0 6 14,6 3-5-8,3 4 2-6,4 0-3 13,8 3 0-13,8-4 0 14,9 2 3-14,9-5-3 14,10-5 0-14,7-3 5 13,13-4-2-13,3 0 0 14,10 0 2-14,2 0-2 20,-2 0 5-20,3-2 1 0,8-2-5 13,7 1 8-13,3 1-5 13,1 2-2-13,-2 0 0 14,3 0-4-14,7-5 1 13,0 1 1-13,1 3-2 14,-6-1 2-14,0-1-5 14,-6 3 10-9,-3 0-10-5,1 0 10 14,1 0-9-14,-1 0 5 0,-4 0-2 12,-5 0 2 3,-10 0-2-15,-3 0 1 0,0 0 0 13,0 0 4-13,7 0-2 13,-3 0 2-13,0 0-3 14,3 0 0-9,-4 0-1-5,-3 0 0 14,-5 0-2-14,-8 0-1 14,-10 0 1-14,-5 0 3 13,-10 0-7-13,-6 0 10 14,-6 0-9-14,-9 0 6 14,-6 0-1-14,-10 0 0 13,-6 0 5-7,-5 0 1-6,-6 0-6 13,-3 0 8-13,-3 0-5 14,0 0-3-14,0 0-8 14,0 0 4-14,-9 3-1 13,-9 0 5-13,-13 1 0 14,-9 1-8-14,-12-1 8 0,-2-1 1 13,-1 1 7-8,-8-1-4 10,-1-3-1-15,-7 0-2 0,-3 0 3 12,-4 0 2-12,-2 0 2 14,-3 0-2-14,-1-5-5 14,-3 1 9-14,0 3-10 13,-3-3 0-13,-1-1-1 14,0 0-2-9,1-2-1-5,1-3 0 14,-2-2-3-14,-9 2-4 14,-3-4 11-14,1 2-1 13,-3-2-4-13,4 4 10 14,-1 2-7-14,-6 1 3 13,-4 5-2-13,-7-3 2 14,-1 5-2-8,-3 0-1-6,-1 0 2 13,3 0-1-13,5 0 2 14,2 5-2-14,2 4 2 13,-3 1-4-13,-3 2 1 14,6-2 2-14,10 0-2 0,13-1 2 13,6 0 0-13,10 1 3 13,3-4 0-7,10-2 1-6,12-4-2 13,9 0-2-13,10 0 7 14,11 0-1-14,5-2 6 14,5 0-1-14,5 2-11 13,1 0 12-13,2 0-11 14,-2 0-1-14,2 0-7 14,0 0 4-9,0 0-7-5,0 0 5 14,0 0 0-14,0 0 4 13,0 2-1-13,0 4 4 14,6 2-1-14,3 2 4 14,2 4-9-14,2 6 4 13,1 1-2-13,-5-2-38 14</inkml:trace>
    </iact:actionData>
  </iact:action>
  <iact:action type="add" startTime="58727">
    <iact:property name="dataType"/>
    <iact:actionData xml:id="d7">
      <inkml:trace xmlns:inkml="http://www.w3.org/2003/InkML" xml:id="stk7" contextRef="#ctx0" brushRef="#br0">19654 9144 5 0,'-21'-13'9'15,"5"6"0"-14,-1 1 9 14,0 3-18-14,-6 2-3 13,-2 1 3-7,-1 0 1-6,-3 0 1 14,0 0 1-14,-3 0-3 13,5 0 5-13,6 0-2 14,1 0-3-14,3 0 2 13,7 0 2-13,2 0-4 0,7 0 18 13,1 0-15-13,0 0 13 20,0 0-12-20,0 0-4 0,17 0 0 13,24 0 0 1,19 0 1-14,20-3 4 0,11 3-5 13,10 0 2 2,1 0-4-15,1 0 2 0,0 0-3 12,5 0 3 3,9 0-1-15,7 0 1 4,4 0 0-4,5 0-2 14,3-7 5-14,0-3 0 14,0-6 3-14,-4 2-9 13,-3 0 4-13,-13 3-2 14,-11 6 1-14,-18 0-1 14,-22 1 0-14,-12 4 2 13,-18 0-2-7,-10 0 3-6,-10 0-3 13,-5 0 3-13,-7 0-4 14,0 0 0-14,-3 0-1 14,0 0 0-14,0 0 3 13,0 0 0-13,0 0 2 0,0 0-1 13,0 0 3-13,0 0-4 20,0 0 2-20,0 0 2 0,0 0-3 13,0 0 0-13,0 0-1 13,0 0 4-13,0 0-3 14,0 0 3-14,0 0 0 14,0 0-4-14,-14 0 12 13,-9 0-5-13,-18 0-2 20,-17 0-5-20,-11 0 0 0,-11-1 0 13,-11 1 4-13,-9-5-3 14,0 3 3-14,-9 0-8 13,-3 0 4-13,-8 2-1 14,-1 0 1-14,-2 0 0 13,1 0 0-13,-1 0 0 14,-3 0-3-8,7 0 7-6,3 0-7 13,6 6 7-13,8 2-6 14,6-3 4-14,16-3-3 14,13-2 1-14,15 0 0 13,14 0-3-13,10 0 8 0,7 0-5 13,8 0 5-13,9 0-10 20,4 0 5-20,0 0-1 0,0 0-7 13,0 0-2-13,0 0-1 13,7 5 6-13,10 4 0 14,4 0 6-14,7-1-2 13,3 0 1-13,10 2-1 14,14-1 1-14,14-2 0 20,14 0 2-20,10-7-1 0,5 2-1 13,7-2 6-13,5 0-9 13,3 2 7-13,3-1-8 14,2 2 5-14,1-2-2 14,-2 2-1-14,0 1 2 13,-2-2-1-13,-1 2 0 14,1-1-6-9,6-3 14-5,-2 0-14 14,-7 2-1-14,-15-2 3 14,-14 3-15-14,-8-3 12 0,-10 0 1 12,-5 0 7-12,-10 0-2 14,-13 0 6-14,-12 0-6 14,-12-5 5-14,-9 5 3 13,-4 0-5-7,2 0 8-6,-2 0-2 13,0 0 2-13,0-3 3 14,-19 1-11-14,-12 0-1 14,-9 2 5-14,-1 0-8 13,-3 0 8-13,-3 0-10 14,1 0 5-14,-8 7-1 20,-6 4-3-20,-7 3-3 0,-9-1 5 13,-3 0-3-13,0 1 2 13,-1 0 3-13,6 0-6 14,-2 2 3-14,2 0 1 14,2 0-2-14,7-2 1 13,11-4-1-13,11-1-10 0,12-4-13 19</inkml:trace>
    </iact:actionData>
  </iact:action>
  <iact:action type="add" startTime="60857">
    <iact:property name="dataType"/>
    <iact:actionData xml:id="d8">
      <inkml:trace xmlns:inkml="http://www.w3.org/2003/InkML" xml:id="stk8" contextRef="#ctx0" brushRef="#br0">5115 9950 3 0,'-15'-2'3'1,"5"-2"15"13,-5-1 6-7,-3 2 7-6,0 1-29 13,-8 2-4-13,1 0 0 14,-4 0 1-14,0 5-4 14,4 4 5-14,3-4 0 13,8 2 3-13,11-5-1 14,3-2-2-14,0 0 0 13,0 0-6-7,0 0-4-6,8 0-7 14,23 0 17-14,17 0 11 0,16 0-8 12,12-16 6 3,13-4-7-15,14-2-1 0,6 1 1 13,2 2-4-13,-2 2-1 13,-4 3-1-13,-3 4-1 14,-4 5 0-9,-3 2 2-5,-9 3 2 14,-3 0-2-14,-7 0 6 14,-5 8-8-14,0 6 4 13,4 0 1-13,6 0 0 14,4-5 0-14,8-5-3 13,1-4 3-13,5 0 2 14,-4 0 0-8,3-6-4-6,-6-2 6 13,-10 0-7-13,-6 3 5 14,-7 0-2 1,-2 1 1-15,6-1 4 0,4 3 3 12,-2-1-6-12,-1-1 6 14,-7 1-7-14,-9-1 3 13,-10 2-1-7,-7 1-3-6,-10-3 1 14,-9 1 3-14,-11 3-4 0,-6 0 0 12,-5 0 0-12,0 0 2 14,0 0 3-14,0 0-5 13,0 0 0-13,0 0 2 14,0 3-2-14,0 4 3 14,8 4-1-9,-1-3-2-5,0-2 0 14,-2-3 0-14,-3-3 1 13,0 0 5-13,-2 0-4 14,0 0 2-14,0 0 1 14,2 0 2-14,-2 0 0 13,0 0-4-13,0 0-3 14,0 0 3-8,2 0-6-6,3 0 3 13,1 5-4-13,6 1 5 14,-1-2-2-14,0 0 0 13,0-3-3-13,-2 2 4 14,3-1-3-14,-6 0-2 14,1 0 10-14,-5 1-10 0,0-3 0 12,-2 0 4-6,2 2-5-6,-2 1 0 13,0-3 5-13,0 2 0 14,0-2 1-14,0 0 3 14,0 0 12-14,-13 0-9 13,-14 0-3-13,-11 0 0 14,-4 0-5 1,-9 2 2-15,-6 3 0 4,-6 0-2-4,-7 1 1 14,-6 2 1-14,-2 0 0 13,1 0 0-13,-4-2 0 14,0 4-1-14,-5-3 2 14,-7 4-2-14,-8-1 1 13,1-2 0-13,-2 2 1 14,1-3 2-9,1 5-4-5,-3-5 5 14,-2-1-7-14,-1 1 6 14,-4-7-4-14,0 0 2 13,4 0 1-13,3-20 0 14,6-3-2-14,11-1 15 14,11 4-8-14,6 0 2 13,4 3-8-13,5 5-1 5,0 3 2-5,-2 4-4 13,-3 5 2-13,5 0-2 14,4 0 1-14,2 0 2 14,5 0-2-14,5 2 3 13,3 7-4 2,4-3 7-15,3-4-7 13,1-2 4-13,0 0-2 5,3 0 0-5,3 0 0 14,3 0 4-14,5 0-2 13,8 0 1-13,3 0 1 14,4 0-8-14,1 0 4 14,3 0-5-14,0 0-5 13,0 6-9-13,20 2 10 14,18 4 9-9,7 1-2-5,6-1 4 14,7-3-2-14,9-4 2 14,8-5 5-14,12 0-5 13,9 0-1-13,5 0-1 14,-1 0 3-14,-2-1-6 0,3-3 7 12,1 0-8 3,4 1 7-15,6 1-6 5,-2-1 1-5,-1 1 2 13,-2-3-1-13,1 5 1 14,7 0-3-14,-1 0 6 13,2 0-4-13,4 0 4 14,0 0-6-14,1 0 1 14,-8 9 1 0,-6-6-4-14,-2-3 1 5,-2 0-1-5,-1 0-2 14,-4 0 4-14,-9 0 3 13,-13 0-3-13,-9 0 3 14,-9 0-1-14,-9 0 1 13,-7 5 0-13,-9 2 0 14,-5 2-5-14,-6 2 5 14,-7-2-1-9,-3-1-4-5,-1 1 4 0,-3-6 0 13,1 1 2-13,5 0 0 13,-3 0-1-13,1 1 1 14,-2-4-2-14,1 1 2 14,-1-2-1-14,-4 2 1 13,1 0-1 2,-7 0 3-15,0 1-6 4,0-3 1-4,0 3-2 14,0-3 4-14,0 2 0 14,-6 2 6-14,-6 1-3 13,-6 2-3-13,-7 1 2 14,-6 0-2-14,2-2 4 14,0 0-5-14,0-2 3 13,0-2-1-7,-6 1-1-6,-7-3 1 13,-6 0-2-13,-5 0 2 14,-2 3 2-14,-5-3-1 0,-10 0-3 13,-3 0 2 1,-10 0-1-14,-2 2 0 0,-3-2 1 13,3 0-1-13,-4 0 4 20,2 0 1-20,2 0-4 0,4 0 1 13,7-8 2-13,8-1-6 13,4-4 2-13,2 6 0 14,2-5 0-14,-3 5 0 14,-3 0-3-14,-1 7 6 13,-7 0-6-13,-2 0 6 14,-5 0-6-9,-8 14 3-5,-3 3-1 14,-1 1 1-14,0-2 0 14,3-2 0-14,5-4 1 13,2-2 0-13,-3-1 3 14,10-4-6-14,0-3 6 13,7 0-3-13,9 0-1 14,5-1 4-8,8-13 3-6,3-4-7 13,3 2 3-13,6-1-1 14,-2-1 4-14,3 2-4 0,1 0-4 13,-6 2 2-13,-3 5-3 13,-5 0 3-13,-9 4-1 14,1 0 0-14,2 3 2 13,1 2-1-7,6 0 2-6,1 0-4 14,1 0 3-14,9 0-2 13,10 0 1-13,13 0 0 14,7 2 0-14,3-2 0 13,0 0-2-13,0 0-7 14,0 0 9-14,0 0-17 14,16 0-6-9,10 7 22-5,6 0 2 14,1-2 1-14,0 0-2 13,4-3 3-13,-2 2 0 14,5 2-3-14,9 0 3 14,6 3-2-14,11 0 0 13,9-1 0-13,17 1-1 14,15-6 5-9,13-1-5-5,5 0 0 0,4-2-2 13,-4 0 4-13,-5 2-8 14,-6 4 7-14,-10 2-2 13,-12 1-5-13,-11-2 5 14,-10 3 0-14,-4-1 1 14,9-1-1-14,-1-5 2 13,10-1 2-7,1-2-3-6,2 0 1 13,-1 0 3-13,-4 0-8 14,-4 0 4-14,-5 0 0 14,-11 0-1-14,-13 0 2 13,-9-2-4-13,-12 2 6 14,-5 0-7-14,-4 0 6 13,-5 0-4-7,-1 0 3-6,-5 0-2 14,3 0-4-14,-1 9 1 13,-1-4 4-13,4 3-4 14,-5 5 1-14,-3-1-5 0,-1-3 0 13,-5 4-34 1</inkml:trace>
    </iact:actionData>
  </iact:action>
  <iact:action type="add" startTime="73885">
    <iact:property name="dataType"/>
    <iact:actionData xml:id="d9">
      <inkml:trace xmlns:inkml="http://www.w3.org/2003/InkML" xml:id="stk9" contextRef="#ctx0" brushRef="#br0">12238 15700 1 0,'-46'35'9'1,"0"-3"1"13,3-6-8-13,7 6 5 14,6 0-6-9,10-12 0-5,6-6 4 14,6-6-5-14,2-6 8 14,6-2-7-14,0 0 15 13,0 0-8-13,0-10 15 14,0-16-10-14,16-18-7 14,9-7-6-14,8-2 6 13,5-10-6-7,7 2 2-6,1-2 2 13,2 9-3-13,0 10 0 14,-5 12 1-14,-7 15-4 14,-14 8-2-14,-7 9-6 13,-4 0-11-13,-7 26 8 0,-4 15 13 13,0 12 6-13,0 10 6 20,-6-5-8-20,-9-10 1 0,1-2-5 13,3-17 7-13,5-6-5 13,3-7 3-13,1-9-5 14,-1-1 3-14,3-6-5 14,0 0 4-14,0 0-4 13,0 0 4-13,0 0-2 14,0 0 13-9,0-20-2-5,0-1 0 14,5-11-5-14,-5-5 0 14,0 4-5-14,0-3 9 13,-9 0-7-13,-11-5 3 14,-2 6-5-14,-5 2 6 14,-1 8-5-14,-2 13 1 13,-1 12-5-7,-9 0 5-6,-2 33-6 13,-10 25 6-13,-4 18-6 14,6 5 6-14,7 3-6 0,14-4 7 13,13-6-5 1,13-8 1-14,3-7-1 0,8-7-1 13,19-8 4-13,6-6-8 20,5-4 6-20,4-12 0 0,2-3-7 13,-1-6 3-13,0-3-1 13,-1-1 4-13,-2-2-2 14,3-5-2-14,-6-2 3 14,3 0-7-14,-4 0 8 13,-5 0-10-13,-6 0 2 14,-11 0-25-9,-10 0-56-5</inkml:trace>
    </iact:actionData>
  </iact:action>
  <iact:action type="add" startTime="74683">
    <iact:property name="dataType"/>
    <iact:actionData xml:id="d10">
      <inkml:trace xmlns:inkml="http://www.w3.org/2003/InkML" xml:id="stk10" contextRef="#ctx0" brushRef="#br0">11651 16387 93 0,'0'0'41'1,"0"0"-41"0,14-4 0 12,17-4 3-12,17-11 4 14,20-5-5-9,11-10-3-5,15-10 5 14,2-6-7-14,0-4 3 14,-4 10-6-14,-13 4-2 13,-2 14-10-13,-8 8 3 14,-5 9-16-14,-6 9 4 13</inkml:trace>
    </iact:actionData>
  </iact:action>
  <iact:action type="add" startTime="74945">
    <iact:property name="dataType"/>
    <iact:actionData xml:id="d11">
      <inkml:trace xmlns:inkml="http://www.w3.org/2003/InkML" xml:id="stk11" contextRef="#ctx0" brushRef="#br0">12788 15848 23 0,'-4'-27'20'1,"0"3"-13"13,4 6 19-13,-4 6-17 14,0 8 6-14,-5 4-2 13,-5 0 13-13,-5 0-14 14,-12 27-12-14,-12 12 5 14,-3 11-3-9,3 3 5-5,9-12-7 14,15-6 1-14,11-9-1 13,8-6-1-13,0-4 1 14,4-2-6-14,17-11 4 14,10 2-11-14,10-5 13 13,5 0 1-13,5-22 3 14,2-4-1-9,-6-10-2-5,1-4 1 14,-4-1-2-14,-1-5 0 14,-7 13-9-14,-7 4 9 13,-10 14 0-13,-11 8-1 0,-6 7 3 13,-2 0-4-13,0 0-10 14,0 28 12-14,0 12 3 20,0 13 2-20,0 5 3 13,0 0-4-13,2-8-2 14,11-6 0-14,10-7-4 0,2-11-2 13,8-5 0-13,-2-7-3 13,-2-10-1-13,2-4 3 14,-2 0 5-14,-4-19 5 20,-4-10-3-20,-2-15 5 0,-7-2-5 13,-6-2-1-13,-6 2 0 13,0 5 4-13,-12 7-5 14,-15 8-1-14,-6 8 1 13,-3 8 1-13,1 10 4 14,-6 0-2-14,8 0-2 14,1 5 0-9,11 8-1-5,7 1 2 14,10 0-1-14,4 3-1 14,0-4-5-14,0 1 4 13,16-2-5-13,5-5-1 0,6-5-4 13,7-2 10-13,4 0 1 13,4 0 2-13,0-12 0 21,-3-2-1-21,-5-4 1 13,-2 2 0-13,-5 5 0 14,0-1 1-14,-5 6-6 0,-2 2 3 12,-5 4-2-12,2 0-1 14,-3 0-3-14,0 4 4 14,-2 18 4-14,-1 2 2 20,-3 7-1-20,-3-4 5 0,-1 4-5 12,-4-5-2-12,2 2 3 14,-2 2-4-14,2-7 0 14,4-4-3-14,-3-3 2 13,2-10-5-13,2-3 5 14,-1-3-11-14,4 0 1 0,5 0 4 19,10-25 7-19,10-7 6 14,5-10-5-14,5-2-1 13,-5 4 2-13,-2 0-1 14,-7 1 1-14,-4 11 4 0,-7 6-5 13,-5 8 4-13,-5 2-3 13,-4 9-1-13,-1 3-1 14,-4 0-8-9,4 0 7 10,-3 0 1-15,6 3 0 0,-4 13 1 13,0 3 10-13,1 2-6 13,1 2 2-13,-2 0-6 14,4 4 1-14,-2-5-2 14,1 10 3-14,1-2-2 13,2 10 1-7,-7 1-2-6,3-6 3 13,-4 5-5-13,0-4 4 14,-2-10-2-14,0-3 0 14,2-9 0-14,0-9-3 0,-2-1 6 12,0-4-1-12,0 0 1 14,0 0-3-14,0 0 4 20,0 0-4-20,0 4 2 0,0-4 1 13,0 0-2-13,0 0 1 13,0 0 2-13,0 0-2 14,0 0 5-14,0 0-6 13,0 0-2-13,0 0-3 14,10 0-9-14,5 0-12 14,12 0 24-9,6-9-16-5,-6-4-116 14</inkml:trace>
    </iact:actionData>
  </iact:action>
  <iact:action type="add" startTime="77315">
    <iact:property name="dataType"/>
    <iact:actionData xml:id="d12">
      <inkml:trace xmlns:inkml="http://www.w3.org/2003/InkML" xml:id="stk12" contextRef="#ctx0" brushRef="#br0">12172 14734 6 0,'-9'3'30'1,"1"-3"2"13,-3 0-1-7,-1 0-16-6,-2 0 8 13,1-11-17-13,3-11-5 14,1-8 0-14,4-8 7 14,5-6-8-14,0-8 4 13,0 0-4-13,20 1 3 14,1 9-4-14,-2 4 4 13,-2 13 0-7,-7 12 0-6,-6 10-6 14,-1 3-7-14,-3 13-18 13,0 23 28-13,-5 21 5 14,-21 11-1-14,-11 6-3 13,-3-5 1-13,-1-6-2 14,4-10 0-14,5-14 0 14,12-8-1-9,6-13-7-5,7-14-9 14,7-4-45-14</inkml:trace>
    </iact:actionData>
  </iact:action>
  <iact:action type="add" startTime="77659">
    <iact:property name="dataType"/>
    <iact:actionData xml:id="d13">
      <inkml:trace xmlns:inkml="http://www.w3.org/2003/InkML" xml:id="stk13" contextRef="#ctx0" brushRef="#br0">12195 14258 5 0,'0'-5'36'15,"-3"5"-6"-14,-12 0-5 14,-4 0-21-14,5 5-4 13,2 2 0-13,10 7 0 14,2-4 0-14,0 6 2 14,9 2-2-9,15 1 4-5,8-2-6 14,5 1 5-14,2 0-5 13,-4 0 3-13,-6 6-2 14,-9 5 0-14,-13 9-8 14,-7 10 7-14,-22 4-10 13,-25 2 4 2,-14-4-7-15,-1-6 15 4,2-3-1-4,8-9 1 14,15-11 0-14,17-10 5 14,18-11 13-14,2 0-16 13,27-20-1-13,23-17-1 14,13-11 4-14,4-13-2 0,7-2 2 13,-1-1-3-13,-3 8 4 13,-12 16-3-7,-21 13-1-6,-20 22-2 13,-17 5-7-13,-6 10-12 14,-36 29 20-14,-14 16-2 14,-6 12 5-14,4 0-2 13,14 1 0-13,7-3 3 14,18-3-4-14,6-2 1 13,12-4 0-7,1-10 3-6,0-6-8 14,4-10 2-14,13-7 2 13,3-6-4-13,-3-4 1 14,-3-2-1-14,-6 1 1 13,-3-2 0-13,-5-3-3 14,0 3 3-14,0-6 6 14,0 1-4-9,-15 3 2-5,-4-1 3 0,3 1-4 13,1 0 0 2,1-7 0-15,8 2 1 0,-1-3 0 12,5 0 2-12,2 0-6 14,0 0 2-14,0 0 1 13,0 0-6-13,0 0 0 14,0 0-3-8,0 0 1-6,0 0 5 13,0 0 6-13,0 0-7 14,0-4 1-14,2-12-5 13</inkml:trace>
    </iact:actionData>
  </iact:action>
  <iact:action type="add" startTime="78717">
    <iact:property name="dataType"/>
    <iact:actionData xml:id="d14">
      <inkml:trace xmlns:inkml="http://www.w3.org/2003/InkML" xml:id="stk14" contextRef="#ctx0" brushRef="#br0">12558 14293 10 0,'7'-23'25'1,"-2"0"14"13,-5 2-9-7,0 4 2-6,0 8-3 13,-3-2-5-13,-12 9-18 14,-10 2-3-14,-6 0-3 13,-11 22 7-13,-10 18-14 14,1 12 12-14,-2 4-6 14,6 2 1-14,11-2 0 13,9-5 0-7,9-3-1-6,6-8-1 14,7-10 4-14,5-8-5 13,0-5 1-13,0-5 1 14,19-5-11-14,10-1 7 13,5-6-1-13,2 0 0 14,4 0 5-14,-3 0 1 14,4 0 5-9,-3 0-5-5,-3-1 0 14,-8 1 1-14,-2 0-2 13,-12 0-4-13,-5 0 5 14,0 0-5-14,-8 9 3 14,0 9-1-14,0 6 6 0,-25 10 4 12,-6 7-7-12,-4 0 0 14,-2 5 3-9,4 0-5-5,2-5 2 14,7-1 0-14,3-10 0 14,1-2 0-14,3-4-1 13,1-4 2-13,5-10 3 14,1-2-2-14,6-3 1 14,2-1 0-14,-2-3-2 13,0-1-1-7,1 2 0-6,-1-2-1 13,1 0 4-13,1 0 0 14,-1 0-1-14,3 0-3 14,0 0 1-14,0 0 0 13,0 0-7-13,0 0-2 14,8-12 5-14,19-15 4 0,19-8 4 19,16-15-4-19,21-4 1 0,13-10 0 13,4-4-2-13,-1 1-4 13,-8 3 0 2,-7 4 0-15,-8 2-5 0,-13 12 3 13,-16 10-18-13,-21 14 4 13,-17 10 8-13,-9 12 10 14,0 0 6-9,-24 16-1-5,-12 11 0 14,-3 12 3-14,-1 12 0 14,5-2-3-14,8 3 4 13,7-2-5-13,9-5 5 14,7-9-3-14,4 0-5 13,0-4 4-13,2-3-2 14,16-3 0-8,2-6 0-6,4-13-3 13,3-2-3-13,2-5 6 14,2 0 3-14,-2-9 5 14,-2-17-8-14,0-14 4 0,-7-1-3 12,-4-5-1-12,-10 7 0 14,-6 3-4-14,0 5 4 13,-16 5 0-7,-6 8-2-6,-2 8 8 14,-1 8-6-14,5 2 1 13,0 0-1-13,6 0 0 14,3 12 0-14,11 2 0 13,0 1-6-13,11-3 6 14,30-9-12-14,7-3 3 14,11 0-17-9,5-26 14-5</inkml:trace>
    </iact:actionData>
  </iact:action>
  <iact:action type="add" startTime="79833">
    <iact:property name="dataType"/>
    <iact:actionData xml:id="d15">
      <inkml:trace xmlns:inkml="http://www.w3.org/2003/InkML" xml:id="stk15" contextRef="#ctx0" brushRef="#br0">13433 14720 17 0,'6'-26'12'6,"-4"-6"0"-5,-2-4-10 14,0 2 7-14,0-3 2 13,-11 11 7-13,-5 1-9 14,-1 11 5-14,-4 9-7 14,-1 5 2-14,-4 0-9 13,3 23 3-13,0 9-2 14,11 6 2-9,4 4-3-5,8 0 1 14,0 0-2-14,6-7 0 14,17-4-7-14,11-11 4 13,9-10-11-13,5-3 4 0,6-7-20 13,-1-5 31 2,-2-17-14-15,-2-6 6 0,-6-2 3 12,-3-1 5-6,-4-4-1 8,-4 1 2-14,-4-1 4 0,-3 6-1 13,-10 9 8-13,-8 11-7 14,-5 6 3-14,-2 3-5 13,0 0 5-13,-6 20-1 14,-12 12-3-14,-1 6-1 13,4 0-2-7,9-1 4-6,6-2-1 14,0-4-8-14,2-4 2 13,23-4-1-13,6-11-8 14,11-10 1-14,2-2-8 13,8 0 15-13,3-14 0 14,1-10-4-14,5 2-12 14</inkml:trace>
    </iact:actionData>
  </iact:action>
  <iact:action type="add" startTime="80338">
    <iact:property name="dataType"/>
    <iact:actionData xml:id="d16">
      <inkml:trace xmlns:inkml="http://www.w3.org/2003/InkML" xml:id="stk16" contextRef="#ctx0" brushRef="#br0">14578 14600 54 0,'0'0'16'1,"0"0"-9"0,0-2-2 12,0 2 20-12,-11-2-21 14,-5-2-1-14,-6 4 0 13,-5 0 10-13,0 0 0 14,-2 0-1-14,-4 0-9 14,-1 12 1-14,1 8-1 13,6 6 1-8,10-4-4-5,7 4 4 14,10 2-7-14,0-2 3 14,0-3-2-14,14-5-6 13,1-4 4-13,1-10-8 14,2-4-4-14,-6 0 6 13,2-4 10-13,0-20 5 14,-1-10-4-8,-2-1 5-6,3 1-4 13,-10 6 2-13,-2 9-3 0,-2 6 2 13,0 9 9-13,0 4-5 14,0 0 4-14,0 0-11 13,0 6-5-13,0 17 2 14,0 4 3-14,0 4 0 13,0-4 3-7,9 1-3-6,7-3 0 14,9-10-5-14,8-2 1 13,12-13 1 2,12 0-4-15,6 0 7 0,8-21 1 12,1-7 2-12,1-4-3 14,-5-4 0-14,-8-6-1 14,-10-3 1-9,-5-7-4-5,-9 1 8 14,-14-5-7-14,-9-1 6 13,-10 3-1-13,-3-2 0 14,-3 4 1-14,-17 10 0 14,-7 6-2-14,3 14 23 13,4 12-3-13,4 1 15 14,3 9-22-9,-6 10-8-5,-8 38-2 14,-10 25-5-14,0 23 2 14,-1 13 1-14,7 6-2 13,6 0 0-13,5 4-2 0,0-3-3 13,0-7 2-13,5-10-12 14,-1-18 6-14,5-29-22 13,-1-16-14-7,3-22-69-6</inkml:trace>
    </iact:actionData>
  </iact:action>
  <iact:action type="add" startTime="81117">
    <iact:property name="dataType"/>
    <iact:actionData xml:id="d17">
      <inkml:trace xmlns:inkml="http://www.w3.org/2003/InkML" xml:id="stk17" contextRef="#ctx0" brushRef="#br0">14667 14006 68 0,'0'7'36'1,"-2"6"-36"0,-1 11 0 12,-2 9-3-6,1-6-30-6</inkml:trace>
    </iact:actionData>
  </iact:action>
  <iact:action type="add" startTime="81597">
    <iact:property name="dataType"/>
    <iact:actionData xml:id="d18">
      <inkml:trace xmlns:inkml="http://www.w3.org/2003/InkML" xml:id="stk18" contextRef="#ctx0" brushRef="#br0">15949 15008 26 0,'-14'-14'37'15,"3"5"-1"-14,5-1-14 0,1 4 3 13,1 4-5-13,4 2-9 20,0-5 8-20,-3 5-11 14,3 0 11-14,0 0-18 0,0 0 10 12,0 0-11-12,0 0 0 14,0 0-2-14,29 5 0 13,18 10-2-13,16-3 8 14,16 2-4-14,14-7 6 14,9-2-12-9,7 0 0-5,14-5 6 14,17 0-5 0,15-10 5-14,18-17 1 14,12-2 0-14,7-1 0 0,8 2 3 13,12 10-3-13,4 4 2 13,12 10-6-13,5 4-2 14,1 0-1-8,-1 0-8-6,-6 0-6 13,-4 7-1-13,-2 8-21 14,-10-5 21-14,-3 2 12 13,-15-5 9-13,-16 6 2 14,-17-1 10-14,-19 4-4 14,-23 0 5-14,-20 2-5 13,-21-1-5-7,-19 2 6-6,-15-6-8 14,-17-4 13-14,-12-3-9 0,-8 0 9 12,-6-1-7 3,0-5 9-15,0 0 5 0,0 0-1 12,0 0 2-12,0 0-7 14,0 0 15-14,0 0-10 14,0 0 4-9,0 0-13-5,0 0 8 14,0 0-6-14,0 0 0 14,0 0-2-14,0 0-10 13,0 0 6-13,0 0-4 14,0 0-4-14,0 0 7 13,0 0-12-13,0 0 6 14,0 0 0-8,0 0 0-6,0 0 0 13,0 0 1-13,0 0 4 14,0 0 2-14,0 0-6 0,0 0 8 12,0 0-7-12,0 0 2 14,0 0-4-14,0 0 3 14,0 0-3-14,0 0 1 13,0 0-5-7,0 0 9-6,0 0-6 14,0 0 6-14,0 0-9 13,0 0 5-13,0 0-1 14,0 0 0-14,0 0-2 13,0 0 2-13,0 0-10 14,0 0 9-14,0 0-11 14,0 0 0-9,0 0-39-5,0 0-29 14,0 0-17-14,-17 0-95 13</inkml:trace>
    </iact:actionData>
  </iact:action>
  <iact:action type="add" startTime="84227">
    <iact:property name="dataType"/>
    <iact:actionData xml:id="d19">
      <inkml:trace xmlns:inkml="http://www.w3.org/2003/InkML" xml:id="stk19" contextRef="#ctx0" brushRef="#br0">5301 10962 13 0,'0'0'10'1,"0"0"8"13,0 0-9-7,0 0-2-6,0 0-7 13,0 0-3-13,0 2 0 0,0-2 6 13,0 0-1-13,0 0 0 14,0 3 3 0,0-2-4-14,0 2-1 0,0 1 0 13,0 2 2-13,0 2-2 13,0 2 0-7,0-1-3-6,0 6 6 14,0-3-6-14,0 1 3 13,3 0-1-13,18-1-3 14,5 0 2-14,12-1 2 14,2-4 6-14,9 0 3 13,1 2-4-13,-2 1 8 14,2-3-12-9,0 2 8-5,2-1-8 14,3-2 5-14,4-2-4 14,5-4 1-14,1 0-2 13,4 0 0-13,-2 0 5 14,2 5-4-14,0-2 9 13,5 3-11-13,-1 4 7 14,8-4-3-8,8 1 0-6,5-4-4 13,4-3 0-13,-3 0 0 14,3 0 3-14,3 0 3 0,3 0-4 12,3 0-2-12,0-2 2 14,3-6-2-14,1 0 0 14,5 0 0-14,2-1-1 13,2 0 2-7,-1-2-4-6,-5 5 8 14,2-5-8-14,-1 2 9 13,3 0-11-13,-2-3 7 14,0 0-2-14,3-2 0 13,-3 0 1-13,-3 1-2 14,-8 4 4-14,-9 0-5 14,-7 8 7-9,-2 1-10-5,-2 0 1 14,-3 0 3-14,-4 0-2 14,-7 3 0-14,-6 8 2 13,-7 1-3-13,-9-3 0 14,-9-4 8-14,-9 1-6 0,-6-3 7 12,-12 0-4-12,-2-1 1 21,-6 0-2-21,-3-2 0 0,0 2 0 12,-2 1-1-12,4 0 2 14,-4 1-5-14,3-4 10 13,-3 2-12-13,0-2 10 14,0 0-4-14,0 0 2 14,0 0 9-14,0 0 5 13,-7 0-10-7,-10 0-2-6,-6 0 2 13,-1-2-9-13,-8-2 6 14,0 0-6-14,0 2 2 14,-9-2-1-14,-3-3 2 13,-8 0 0-13,-8-1 0 14,-6-1 3-14,-8 0-2 14,-4 3 1-9,-3-2-2-5,-5 0 3 14,-5 2-6-14,-8-1 3 13,-7 2 0-13,-2 1 0 14,2-1 0-14,2 1-3 14,4 3 7-14,-4-2-5 0,-6 2 5 12,-3-1-8-12,2 0 5 20,-3 0-1-20,0-2 0 0,-2 1 0 13,3 2-1-13,-1-2 2 14,0 3-1-14,2 0 2 13,-7 0-2-13,3 0 2 14,3 0-2-14,4 0 0 14,7 11-1-14,-2 3 0 13,-3-1-1-7,2-1-2-6,-3 2 8 13,4-3-8-13,-3-3 10 14,2 2-11-14,2-2 10 14,2-1-7-14,7 2 2 13,4-1 0-13,1-2 0 14,1 2 2-14,7 0-2 13,9-4 2-7,8-1-3-6,12 0 4 14,10-3-4-14,7 0 2 13,10 0-1-13,7 0 0 0,7 0-1 13,4 0-4-13,5 0 10 13,2 0-10-13,0 0 4 14,0 0 1-14,0 0-12 14,0 0 3-9,0 4-3-5,15 9 12 14,8 0-2-14,6 0 5 14,6 6-4-14,7-3 2 13,10-4 3-13,10-1-3 14,13-2-1-14,4-4 0 13,8 1 0-13,2-5 0 14,5 1 1-8,10-2-4-6,8 0 6 13,8 0-4-13,3 0 5 14,4-3-8-14,3-5 3 13,5-1 1-13,-1 1-1 14,3 2 1-14,12 0-1 14,2 2 3-14,3 0-2 0,5 3 1 19,-2-2-2-19,2 3 4 13,-3 0-6-13,-6 0 3 14,-3 0 0-14,-7 0 0 0,-2 0 1 13,-1 0-2-13,0 0 6 13,1 0-3-13,1 0 2 14,-6 0-8-14,1 6 6 20,-5 2-4-20,-5 4 2 0,-5 0-2 13,-12 2 0-13,-8-2 2 13,-8 0-2-13,-11-1 4 14,-6-6-2-14,-12-1 5 14,-12-4-5-14,-9 0 0 13,-11 0 4-13,-11 0-2 20,-9 0-1-20,-6 0 12 0,-4 0-7 13,0 0 19-13,0 0-17 14,0 0 10-14,0 0-17 0,0 0-1 12,0 0-3-12,-6-4-1 14,-2 4-2 1,-1 0-8-15,1 0 8 0,-6 0-12 12,-1 0-6-6,-6 4-43 8,-5 4-37-14</inkml:trace>
    </iact:actionData>
  </iact:action>
  <iact:action type="add" startTime="89944">
    <iact:property name="dataType"/>
    <iact:actionData xml:id="d20">
      <inkml:trace xmlns:inkml="http://www.w3.org/2003/InkML" xml:id="stk20" contextRef="#ctx0" brushRef="#br0">15168 11189 19 0,'0'12'48'1,"0"-6"-38"0,0-6-4 12,-2 0 7-6,-4 0-4-6,-6 0-8 13,3 0-1-13,1-6 0 14,-3-1-1-14,0 2 3 14,4-2 5-14,-5 0-7 13,3 0 10-13,1 0-7 14,1 3 6-14,1-2 1 14,4 3-4-9,2 0 7-5,0 1-13 14,0 2 6-14,0 0-2 13,0 0-8-13,0-1 2 14,21-5 2-14,22 3 3 14,22-3 4-14,12 1-7 13,17-2 2-13,9 2-5 14,5-4 6-9,4 4-6-5,2-2 7 14,2 3-7-14,-3 2 6 14,5 2-1-14,-4 0-2 0,-5 0 1 12,-2 0-3-12,1 0 7 14,1-2-4-14,5-4 5 14,-3 0-12-14,-2 1 7 13,-6 0-1-7,-9 3 0-6,-15 2-2 13,-9 0 0-13,-15 0-3 14,-12 7 1-14,-14 0 2 14,-12-2 2-14,-9 0-7 13,-6-3 4-13,-2-2 6 14,0 2-1-14,0-2 10 14,0 0-4-9,-16 0 11-5,-22 0-18 14,-18-7-1-14,-21 2-7 13,-18-1 7-13,-13 3-7 14,-9 0 2-14,-5-3 5 14,-7 2-1-14,-5 0 0 0,-4 0-5 12,-12 4 5 3,-3 0 0-10,-1 0-5-5,5 0 6 14,6 0-3-14,9 0 3 14,9 0 0-14,12 0-1 0,17 0 3 12,15-11 6-12,21 2-7 14,18-1 15-14,17 3-13 13,17 2 11-13,8 1-14 14,0 4 0-8,6 0-17-6,30 0 0 13,17 0 14-13,21 0 6 14,15 0 0-14,13 4-2 14,9-1 3-14,8-1-1 13,-1-2-5-13,1 0 4 14,-3 0-2-14,2 0 0 13,-3 0 0-7,-8 0-3-6,-13 0 9 14,-19 0-9-14,-9 0 9 13,-19 0-9-13,-10 0 6 14,-15 0-3-14,-11 0 0 13,-6 0 0-13,-5 0 0 0,0 0-7 13,0 0 7-13,3 7-9 14,7 15 4-9,9 7 0 10,4 3-15-15,18-13-116 0</inkml:trace>
    </iact:actionData>
  </iact:action>
  <iact:action type="add" startTime="91847">
    <iact:property name="dataType"/>
    <iact:actionData xml:id="d21">
      <inkml:trace xmlns:inkml="http://www.w3.org/2003/InkML" xml:id="stk21" contextRef="#ctx0" brushRef="#br0">19538 10983 3 0,'-7'-4'6'15,"-1"1"1"-14,0 2 0 14,4 1 5-9,2 0-11-5,2 0 8 14,0-3-7-14,0 3-4 14,14 0-12-14,20 0 14 13,21 0 12-13,16 0-7 14,11 0-5-14,5 0-4 14,4 0 2-14,-2 0-1 13,10-1 1-7,8-6 4-6,11 1 2 13,13 1-3-13,3 2 2 14,2 3 0-14,-2 0-3 14,-9 0 0-14,-11 5 4 13,-8 4-8-13,-9 2 8 14,3-1-8-14,-9-1 6 0,-5 3-3 19,-3-1 1-19,-2-3 0 14,-4-1 0-14,4-4 1 13,-3-3 3-13,-7 0-3 14,-6 0 12-14,-11 0-13 14,-15 0 10-14,-11 0-5 0,-8-5 5 12,-14 4 0-12,-6 1-2 14,0 0 15-9,0 0-10-5,-14-2 6 14,-19-4-19 1,-18-2-13-15,-7 3-3 0,-6 0 16 12,1 1 0-12,-1 2 1 14,0 2-1-14,-4 0 1 13,-8 0 1-13,-4 0 1 14,-10 0-2-8,-1 0 2-6,-2 4-6 13,-3-1 3 2,-5 4 0-15,-8 0 0 0,-9 4-1 12,-5-3-1-12,5-2 4 14,6-2-3-14,15 0 5 14,14-4 0-14,16 0-2 0,19 0-1 19,9 0-1-19,12 0 3 0,8 0-3 13,5 0 1 1,9 0-3-14,3 0 6 0,2 0-6 13,0 0 5-13,0 0-6 13,2-3-1-13,25-1 4 14,18-1 0-14,20-4 2 14,15 4-2-9,7-2 4-5,0 6-11 14,-7-1 8-14,0 0-4 13,-7 2 3-13,1-2-1 14,-8 2 2-14,-3 0-1 14,-13 0 0-14,-13 0 2 13,-14 0-7-13,-10 0 11 14,-6 0-11-9,-7 0 10-5,0 2-5 14,0-2 0-14,0 2 6 14,0 1-5-14,-20 4-1 13,-12 0 0-13,-8 5-16 14,-6 8 1-14,-1-8-54 14</inkml:trace>
    </iact:actionData>
  </iact:action>
  <iact:action type="add" startTime="94086">
    <iact:property name="dataType"/>
    <iact:actionData xml:id="d22">
      <inkml:trace xmlns:inkml="http://www.w3.org/2003/InkML" xml:id="stk22" contextRef="#ctx0" brushRef="#br0">7190 11814 24 0,'-4'-9'21'1,"4"5"-6"13,0 4-5-13,0 0-9 14,0 0-1-14,0 0 0 13,0 0 0-13,0 0-1 14,0 0 2-14,0 0 1 0,0 0 1 13,0 0-6 1,0 0 6-8,20 0-3-6,9 1 3 13,11 6-3-13,4-2 2 14,8 0 0-14,6 1-2 14,0-2 2-14,4 4-4 13,3-2 1-13,4 0 1 14,-1 2 0-14,4 2 0 14,0 0 0-14,-1 0 0 4,4 0 1-4,6 0-1 14,4-2 0-14,1 0 3 13,11-1-6-13,1-4 3 14,2 1 0-14,5-4 2 14,4 0-1-14,9 0-1 13,2 0 2-13,1 0-3 14,-3 0 4-9,0 0-6-5,3-7 4 14,3-2-1-14,5-1 1 14,-4 0 3-14,3 2-2 13,-2 2-2-13,2 2 4 14,1-2-3-14,9-2-1 13,-1-1 0-13,7 0-1 14,-3-2-5-8,-12 2 2-6,-9 1 1 0,-13 4 0 12,-6 1 2 3,-10 3 2-15,-6 0 4 0,-3 0-1 13,-2 3-3-13,-4 4-1 13,0 4-1-13,-3-8 1 14,-3 4-2-14,-10-5 2 13,-7-2 0-7,-12 0 0-6,-10 0 3 14,-15 0 6-14,-3 0-7 13,-11 0 11-13,-2 0-4 14,0 0 8-14,0 0-4 13,0 0-4-13,-15 0-9 14,-8-3-6-14,-6 0 4 14,-7 0 0-9,-8 3-1-5,-10 0 4 14,-6 0-2-14,-7 0 2 13,-4 0-1-13,-5 0 0 0,-2 0 2 13,-2 0 2 2,-1 6-4-15,0-3 1 13,-4-1 4-13,-5 0-8 0,-1 2 4 20,-5 2-2-20,-7 0-1 0,-7 2 1 12,-5-2-1-12,-1 0 4 14,2 2-6-14,1-1 8 13,-3-2-8-13,-4 4 4 14,-1-9-2-14,-1 5 1 14,2-3 1-14,-1-2 0 13,1 0 0-7,1 0-1-6,3 0 3 13,2 2-4-13,-3-2 4 14,3 0-5-14,2 0 3 14,10 0-3-14,6-2 0 13,2-10 2-13,6-3-3 14,-4 2 8-14,3 0-4 14,4 1 3-9,3-2-4-5,-1 7 2 14,7-1-2-14,8 6 2 13,1 2 0-13,13 0-1 0,3 0 3 13,5 0-3-13,9 0 0 14,8 0 0-14,5 0 3 13,12 0-4-13,6 0 2 14,4 0 1-9,2 2-2-5,0-2 0 14,0 0 0-14,0 0 2 14,0 0 4-14,0 0-4 13,0 0 6-13,0 0-6 14,0 0 8-14,0 0-3 13,0 0-7-13,0 0 0 14,0 0-10-8,0 3 1-6,10 9-5 13,17 2 10-13,9-9-49 14</inkml:trace>
    </iact:actionData>
  </iact:action>
  <iact:action type="add" startTime="95697">
    <iact:property name="dataType"/>
    <iact:actionData xml:id="d23">
      <inkml:trace xmlns:inkml="http://www.w3.org/2003/InkML" xml:id="stk23" contextRef="#ctx0" brushRef="#br0">14119 11941 13 0,'7'-4'17'15,"-5"0"7"-14,0 4-9 14,2-3 3-14,0 3-18 13,8 0 0-13,8 0-4 14,11 0 0-14,16 0 0 14,11 3 4-14,15 5 0 0,8 1-2 19,6-4-1-19,4 4-6 14,3-6 8-14,6 1-18 0,7 1 11 12,6-5-2 3,6 0 5-15,-1 0 4 0,0 0 1 12,2 0 7-12,-1 0 2 14,-1 5 6-14,0 2-15 20,7 4 10-20,4 0-10 14,4-2 0-14,8-1-2 0,-2-4-4 12,1 0 4-12,-4-4-1 14,-5 0 3-14,-10 0 2 14,-10 0 8-14,-8 0-6 13,-10 0 14-13,-4 0-9 14,-8 0 3-8,-6 0-4-6,-1 0-7 13,-7 0-1-13,0 0 5 14,-9 0-10-14,-13 0 5 13,-7 0-2-13,-17 0-1 14,-11 0 1-14,-8 0 4 14,-2 0 0-14,0 0 4 0,-7 0 1 19,-13-10 1-19,-9-4-7 13,-6 0 9-13,-8 0-4 14,-4 0-11-14,-4-2 6 0,-5 0-1 13,-2-3 0-13,-9 6 1 13,-8-3-2-13,-8 4 5 14,-9 4-3-14,-8 2 3 20,-9 6-8-20,-9 0 4 14,-13 0-1-14,-8 0-2 0,-3 14 1 12,-10 0 2-12,1 0-1 14,-3-1-3-14,7-1 8 14,2-3-4-14,6 2 2 13,4-4-4-13,-2 1 4 14,6-4-2-9,6 0 0-5,7-1 1 14,11-3 5-14,11 3-4 14,16-3 4-14,8 0-3 13,12 0-5-13,7 0 2 14,3 0 0-14,10 0-3 0,5 0 2 13,9 0 1-13,7 0-2 20,9 0-1-20,5 0 6 0,5 0-4 12,0 0 1-12,0 0-4 14,2 0-9-14,20 0 11 14,7 6 2-14,6 5-4 13,12-2 2-13,4 1 2 14,11-2 4-14,6-2 0 20,5-1-8-20,10-2 8 14,6-3-4-14,7 0 0 0,9 0 2 12,4 0-2-12,7 0 3 14,9 0-6-14,0-6 6 14,-1 0-6-14,4-2 3 13,3 1-1-13,-2-2 0 20,0 4 1-20,-5-2 0 0,-9 3 0 13,-3 4-2-13,-8 0 5 14,2 0-6-14,-15 0 7 13,-4 12-8-13,-7 1 2 14,-8-1 1-14,-8 0 1 0,-11-3 0 12,-10-4-2-12,-14 2 4 21,-7-3 3-21,-13-2-4 0,-5-2 11 12,-4 3-12-12,0-3 15 14,0 2 0-14,0-2 5 13,0 0-6-13,0 0-11 14,0 0 3-14,0 0-3 14,0 0 0-14,0 0 2 13,0 0-9-7,0 0 8-6,-7 0-4 14,4-7 2-14,-3-1 4 13,3 3 6-13,-5-2-7 14,4 3 2-14,0 0-4 13,0 2-3-13,4 2 0 14,-3-2-2-14,-3 0-9 14,-4 2-3-9,-3 0-25-5,-7 0-23 14,-3 0-36-14</inkml:trace>
    </iact:actionData>
  </iact:action>
  <iact:action type="add" startTime="97825">
    <iact:property name="dataType"/>
    <iact:actionData xml:id="d24">
      <inkml:trace xmlns:inkml="http://www.w3.org/2003/InkML" xml:id="stk24" contextRef="#ctx0" brushRef="#br0">18748 11930 39 0,'0'0'43'1,"0"0"2"13,-2 0-25-13,2 0-4 14,0 0-11-14,0 0-3 13,0 0-2-13,0 0 2 14,0-3 5-8,0 3-5-6,0 0-4 13,0-2 5-13,0 0-6 14,5 2-3-14,11-2 4 13,5-1 1-13,14 3 2 14,4-5-3-14,6 3 6 0,6-2-6 13,3 2 6 1,4 2-8-8,2 0 5-6,-2 0-2 0,5 0 0 12,-3 0-3-12,-2 2 3 14,-1 0-2-14,5-2-2 14,6 0 10-14,11 0 1 13,9 0-4-13,1-2-1 14,4-4 0-14,-1 0-2 14,1 4 1-9,6-2 0-5,1 0-2 14,4 0 6-14,-7 0-7 13,-3-1 10-13,-13 2-14 14,-6-3 9-14,-11 3-2 14,-4-6 0-14,-9 4 0 13,-8-2 0-13,-9 1 3 14,-6-1-6-9,-13 4 6-5,-5 1-3 14,-8 0 4-14,-2 2-8 14,0 0 1-14,0 0 0 0,-15 0 3 12,-13 0-6-12,-10 0 3 14,-6 0 2 0,-7 0-5-14,1 2 12 14,-2-2-8-8,-4 0 5-6,-2 0-3 0,-6 0 0 12,3 0 2-12,-6-7-2 14,-3-2 1-14,-1-3-4 13,-2 2 8 2,-1 0-5-15,1-2 4 0,-3 2-8 13,-4-1 5-13,-8 6-1 13,4 0 0-7,-1 1 0-6,5 0-4 14,11 4 8-14,2-1-8 13,5 1 7-13,2-3-6 14,6 2 4-14,5-4-2 13,11 1 2-13,13 1 1 14,12-2-1-14,9 3 3 0,4-2-3 19,0 0-1-19,0 3-5 14,0-2 4-14,11-1-1 13,9 1-2-13,5-3 3 14,-6 6-5-14,-3 0-2 0,-3 0 3 13,-5 0-13 1,-6 13-1-14,-2 8-34 0</inkml:trace>
    </iact:actionData>
  </iact:action>
  <iact:action type="add" startTime="99393">
    <iact:property name="dataType"/>
    <iact:actionData xml:id="d25">
      <inkml:trace xmlns:inkml="http://www.w3.org/2003/InkML" xml:id="stk25" contextRef="#ctx0" brushRef="#br0">4887 12891 12 0,'0'0'33'6,"0"0"8"-5,0-1-13 14,0-3 9-14,0-4-7 13,0-1-16-13,-4 2-7 14,0 3 3-14,-1 1 1 14,3 3-10-14,2 0 3 13,0 0-4-13,0 0-1 14,0 0-16-9,20 0 3-5,20 0 13 14,16 0 1-14,6 7 0 14,14-2 0-14,4-3-1 13,10 3 3-13,10-3-3 0,1-2 4 13,-1 0-6 2,-2 0-2-15,-3 0 3 0,6 0-1 12,6 0 3-6,2 0 0 8,2 0 1-14,-4 0-2 0,-4 0 5 13,-2 3-10-13,-8 1 6 14,-3 1-1-14,-4-2 1 13,-7-3 0-13,1 0-1 14,-11 0 2-14,-5 0-2 13,-6 0 2-7,-12-10 2-6,-9 3 2 14,-16 2-3-14,-9 1-2 13,-12 4 6-13,0 0-3 14,0 0 0-14,0 0 3 14,0 0-5-14,-12 0 4 13,-9 0-4-13,-11 0-2 14,-6 4-6-9,-2-1 6-5,-3-1-4 14,-3-2 4-14,0 0-2 0,-6 0 2 13,-2 0-1 1,-1 0 4-14,-6-5-4 0,-3 1 4 13,0 4-5-13,4-1 3 13,-1 1 0-13,1 0 0 14,2 0 1-8,2 0-3-6,3 0 6 13,6 0-4-13,-3 0 1 14,0 0-2-14,-2 0-3 14,-4 0 0-14,6 0 0 13,-2 0 3-13,4 1-1 14,7 1 2-14,1-2 0 13,9 0 1-7,2 2 0-6,6-2 3 14,11 0-1-14,4 0 0 13,6 0 1-13,2 0-4 14,0 0-4-14,0 0 3 13,0 0-15-13,14 5 10 14,18 2 6-14,17 3-2 14,14-4 3-9,13 1-1-5,9-6 0 14,2-1 1-14,-1 3-1 0,-1-3-1 12,-4 1-2-12,-6 2 6 14,1-3-5-14,-3 0 6 14,-1 0-6-14,-6 0 3 13,-3 0-2-13,-6 0 1 14,-5 0 0-8,-11 0-3-6,-8 0 6 13,-8 0-2-13,-12 0 4 14,-7 0-5-14,-1 0 4 13,-5 0-3-13,0 1 3 14,0-1 5-14,0 0-1 14,0 3-8-14,0-3 11 13,0 2-9-7,0-2 2-6,0 0-1 14,0 0-6-14,0 0 3 13,0 0 0-13,0 0 0 14,0 0 0-14,0 0 2 13,0 0-2-13,0 0 13 0,0 0-13 13,0 0 12-13,0 0-12 14,0 0 3-9,0 0-3-5,0 0 0 14,0 0 0-14,0 0-3 14,0 0-1-14,0 0 8 13,0 0-8-13,0 0-2 14,0 0 3-14,0 0-15 13,5 2-12-13,8-2-47 14,5 0-2-8</inkml:trace>
    </iact:actionData>
  </iact:action>
  <iact:action type="add" startTime="101104">
    <iact:property name="dataType"/>
    <iact:actionData xml:id="d26">
      <inkml:trace xmlns:inkml="http://www.w3.org/2003/InkML" xml:id="stk26" contextRef="#ctx0" brushRef="#br0">5466 13732 132 0,'-27'0'38'1,"15"0"-33"13,5-2-10-13,3-2-2 14,-5-1 6-14,2 5-12 0,-2-3 3 12,1 1-5 3,-4 2-5-15,1 0 16 0,2-2 4 13,-1 2 1-13,4 0 3 20,2 0 8-20,0 0-10 0,4 0 3 12,0 0-5-12,0 0 0 14,0 0-4-14,0 0-5 14,0 0 6-14,20 0 3 13,16 14-2-13,12 4 5 14,15 2-6-14,13-2 3 14,9-4-1-9,15-2 1-5,12-6-3 14,8-4 2-14,9-2-4 13,0 0 4-13,1 0 2 14,3 0 4-14,-6-2-1 14,-2-2-4-14,-2 0 0 13,-1 4 3-13,7-3 0 14,8 0-2-9,6-3 1-5,10-6 2 14,8-5-8-14,6-3 7 14,0-1-6-14,-7-5 1 13,-4-1 2-13,-15 4-1 0,-10-1 1 13,-8 3 0-13,-7 5 1 14,-7 0 4-14,-9 4-4 20,-15 0 2-20,-18 4 1 13,-7 1-8-13,-13 7 4 0,-9 0-1 13,-7 0 0-13,-13 0-5 14,-7 0 5-14,-6 0 1 13,-5 0 0-13,0 0 2 14,-25 0 12-14,-13 0-14 20,-11 0 0-20,-14 5 0 0,-6 2 0 13,-8-2 0-13,-8-2 4 13,-2-3 1-13,-5 0-4 14,1 0 1-14,4-5 1 14,-4-5-5-14,-5 2 2 13,-2 0 0-13,-7 2 0 14,-4 2 0-9,-5 2-4-5,-4 2 8 14,-4 0-9-14,-3 0 8 14,-2 0-6-14,-3 6 1 13,-3 0 2-13,-4-2 0 0,6-2 0 13,0 0-2-13,10-2 2 14,3 0-2-14,2 0 4 13,2 0-2-7,8 0 0-6,8 0 0 13,6 0 0-13,10 0 0 14,5 0 0-14,11 0 0 14,8 0 5-14,4 0-3 13,8 0-2-13,4 0 4 14,3 0-8-14,8 0 2 13,3 3 1-7,12 0 1-6,6-1 0 14,6-2-2-14,4 0 5 13,0 2-8-13,0 4-2 14,0 2 6-14,20 6-9 0,9-1 9 12,7-2-5 3,10 3 5-15,11-2 1 0,10-2 0 19,9 1 0-19,10-1 5 14,7-5-5-14,5 2 3 0,5-6-6 12,2-1 3 3,7 0 0-15,2 0 0 0,-2 0 1 13,-1 0-2-13,10 0 4 13,4 0-4-13,7 0 5 20,4 0-8-20,3 0 5 0,1 0-2 13,0 0-1-13,0 0 2 14,-3 0-2-14,-6 0 4 13,-4 0-5-13,-7 5 6 14,-4 0-2-14,-6 2 1 14,-6 2-3-14,1 3 2 20,-5-1-1-20,-6 3 0 0,-9-5 3 12,-16 3-7-12,-9-1 8 14,-8 3-7-14,-13-4 7 14,-5-2-5-14,-10 2 2 0,-3-2-2 12,-8-4 1-12,-7 0 0 14,-4-2-3-14,-2-2 6 20,0 0 3-20,-2 0-1 0,-21 0 6 13,-18 0-6 1,-8-4-6-14,-8 0 1 14,-6-1 0-14,-9 0 0 0,-10 1 0 13,-5 4 0-13,-4 0 3 13,-7 0-4-13,1 0 6 14,-1 0-10-9,-7 9 6-5,1-4-2 14,-5-5 1-14,-1 0 0 14,1 0 0-14,-2 0 2 13,-5-2-5-13,2-4 6 14,-2 0 0-14,1 6 0 13,-1 0-3-13,-5 0 2 14,3 0-4-8,0 0 2-6,8 4 0 13,4 4-1-13,1 2 1 0,2-3-7 13,3 2 12 1,-1-1-10-14,4-4 7 0,5-2-2 13,3 1 0-13,2-3 4 14,9 0-3-14,6 0-1 20,10 0 7-20,13 0-6 0,6 0 10 13,14 0-9 1,10 0 4-14,11 0-6 0,6 0 0 13,2 0-8-13,0 0-8 13,0 0-3-13,16 0 11 14,6-3 5-14,6 1 6 14,-2 2-6-9,0 0 3-5,-1 0 0 14,-6 5-7-14,-4 12-16 13,-9 10-33-13</inkml:trace>
    </iact:actionData>
  </iact:action>
  <iact:action type="add" startTime="107466">
    <iact:property name="dataType"/>
    <iact:actionData xml:id="d27">
      <inkml:trace xmlns:inkml="http://www.w3.org/2003/InkML" xml:id="stk27" contextRef="#ctx0" brushRef="#br0">21252 14267 6 0,'-20'-20'7'1,"4"2"11"0,7 8-11 12,5 0-4-12,-3 1 0 14,1 9-2-14,-1-9 5 13,0 7 9-7,-2 0 1-6,3 0-9 14,1 2 4-14,0-2-11 13,5 2 9-13,0 0-6 14,0 0-6-14,0 0 2 13,0 0 0-13,0 0 0 14,0 0 0-14,0 0-3 14,0 0 3-9,2 0 1-5,18 2 4 14,12 8 9-14,17 2-7 14,21-2 12-14,25-6-6 13,15 0-2-13,3-4-10 14,-2 0 6-14,-11 0-10 0,-1 0 8 12,-7 0-7-12,-11 0 7 21,-6 0-6-21,-20-2 4 13,-17 2-2-13,-15 0 0 14,-15 0 1-14,-6 0 0 0,-2 0 2 12,0 0 1-12,0 0-2 14,0 0-4-14,0 0-4 14,0 0 6-14,0 0-1 13,0 0 1-7,0 0 3-6,0 0 0 13,0 0 4-13,0 0-7 14,0 0 7-14,0 0-5 14,0 0 2-14,0 0-4 13,0 0 1-13,0 0-1 14,3 12 0-14,7 14-1 20,6 14 4-20,3 9 0 0,-2 5 2 13,-3 6-9-13,-1 0 6 13,-3 3-2-13,2 2 0 14,-1 5 0-14,-2 6 0 14,0 3 1-14,0 1-2 0,-3 3 3 12,3-4-3-12,-1 2 2 20,-1 3-2-20,1-2 1 14,-2 6 0-14,-1 3-1 14,2-3 1-14,-1 0-3 0,1-2 8 12,-1-10-6-12,2-2 5 14,-2-5-7-14,1-11 3 14,-5-9 0-14,2-10 0 13,-4-7 0-7,2-10 0-6,-2-4 0 13,2 0 1-13,-2 1 0 14,0 2 2-14,0 9 1 14,0 7-2-14,0 3-2 13,0 1 1-13,0-2-1 14,-2-3 1-14,-2-12-2 13,2-7 4-7,0-8-3-6,2-5 4 0,0-4-7 13,0 0 6 1,0 0-3-14,0 0 3 0,0 0-3 13,0 0 0-13,0 0 2 13,0 0-6-13,0 0 8 14,0 0-8-14,0 0 8 14,0 0-6-9,0 0 4-5,0 0-1 14,0 0-1-14,0 0 1 13,0 0 4-13,0 0-4 14,0 0 5-14,0 0-4 14,0 0-4-14,-2 0 2 13,-1 0 0-13,1 0 0 14,-4 0 1-9,-10 4 2 10,-9 6-3-15,-13 2 5 0,-8 2-4 13,-10 0-2-13,-4-2 2 13,-5-1-1-13,-9-4 0 14,-8 0 0-14,-2-4 0 14,-8-3 0-14,1 9-1 0,2-4 5 19,-1 3 0-19,10 1-3 13,11-4 4-13,13-5-4 14,16 5 3-14,11-5-1 0,9 0 2 13,11 0-1 1,5 0-3-14,0 0 9 0,0 0-4 13,4-5 6-13,0 1-10 13,0 3 7-7,0 1-4-6,0 0-3 14,0 0-2-14,0 0-8 13,0 0 7-13,0 0-13 14,0 0 11-14,0 0-22 14,6 5 17-14,7 4-3 13,0-6-5-13,1-1-34 14,-8-2-58-9</inkml:trace>
    </iact:actionData>
  </iact:action>
  <iact:action type="add" startTime="112211">
    <iact:property name="dataType"/>
    <iact:actionData xml:id="d28">
      <inkml:trace xmlns:inkml="http://www.w3.org/2003/InkML" xml:id="stk28" contextRef="#ctx0" brushRef="#br0">21223 12158 31 0,'-22'0'27'1,"-1"-4"-19"0,3-7 9 19,5 6-6-19,5 3 16 0,9-1-16 12,1 3 15-12,0 0-22 14,0 0-4-14,0-2 3 14,4-1-3-14,32-8 3 13,25-1 6-13,38-6 2 14,21-1-10-14,17 2 5 20,-2 3-3-20,-8 6-6 0,-15 4-3 13,-14 4 5-13,-15 0-1 13,-17 0-2-13,-14 4-1 14,-14 6-4-14,-12-1 7 14,-10 2-1-14,-10-4-2 13,-1-4 6-13,-5-1-1 14,0 0 1-9,0-2 2-5,0 0-1 14,0 0-1-14,0 0 1 14,0 0 2-14,0 0-4 13,0 0 6-13,2 0-6 0,-2 0 3 13,0 0-1-13,0 0 1 14,0 0 2-14,0 0 5 13,0 0-10-7,0 0 7-6,0 0-7 13,0 10 0-13,0 21-13 14,0 18 12-14,0 26 1 14,-7 15 2-14,-8 3-2 13,-2-1 2-13,-2 0-4 14,1-2 7-14,3-4-7 13,1-5 7-7,-1-11-10-6,2-8 7 14,-2-8-4-14,3-1 2 13,-2 10 0-13,0 3 0 14,6 2 3-14,1 1-4 13,2-9 2-13,5-8-2 14,0-8 2-14,0-8-2 0,0-8-2 19,0-6 1-19,0-4 1 14,0-5 0-14,3-6-4 13,-1-3 10-13,0-1-9 0,-2-3 9 13,0 0-8-13,0 0 6 14,0 0-3-14,0 0 3 13,0 0 0-13,0 0 0 14,0 0-2-8,0 0 9-6,0 0-8 13,0-4-2-13,-7-5 3 14,-1 1-5-14,0 1 2 13,-4-2-1-13,0 1 0 14,-1 0-3-14,-4-1 1 14,-1 0 6-14,-7-1-8 13,-3 1 7-7,-2-1-4-6,-6-1-1 13,-5 5 3-13,-13 0-1 14,-6 4 1-14,-14 2-2 14,-10 0 4-14,-8 0-3 13,-4 14 3-13,1 7-4 14,5-2 5-14,3 3-6 0,5 2 4 19,6-2-1-19,11-1 0 14,13-6 1-14,10-4-6 0,15-5 10 12,8-5-4 3,6 2 3-15,10-3 1 0,1 0-4 13,2 0 4-13,0 1-3 13,0 2-2-13,0-3 1 14,0 2 4-9,0 0-10-5,0-2 2 14,0 5 3-14,-2-5-11 14,-1 5 6-14,3-3 2 13,-2 2 0-13,2-3 3 14,0 4-9-14,0-3 8 13,0 2-19-13,0-1-11 14,0-3-49-8</inkml:trace>
    </iact:actionData>
  </iact:action>
  <iact:action type="add" startTime="113957">
    <iact:property name="dataType"/>
    <iact:actionData xml:id="d29">
      <inkml:trace xmlns:inkml="http://www.w3.org/2003/InkML" xml:id="stk29" contextRef="#ctx0" brushRef="#br0">16176 13184 7 0,'0'0'26'1,"2"0"-21"13,27 0 8-13,18 0-2 14,22 0 0-14,22-2-5 13,23-12-4-13,20 2-2 14,10 3 1-14,8-2-4 14,-3 8 6-9,-1 3-9-5,-1 0 11 14,3 0-9-14,10 0 8 13,2 0-3-13,5 5 0 14,3 2-1-14,-7-4 0 14,-7 5 0-14,0 4-2 13,-13 2 6-13,-12 7-8 14,-10 1-1-9,-12 2 4-5,-13 3-5 0,-9-5 1 13,-12-4 5-13,-4-5 0 14,-1-8 3 0,-5-2-1-14,-7-3 10 14,-13 0-11-14,-7 0 11 0,-16 0-5 13,-5-3 4-13,-8 2 1 13,-9-1-3-7,0 2 2-6,0 0-11 13,0 0 8-13,0 0-7 14,0 0 12-14,-9 0-10 14,-5 0-3-14,-1 0 0 13,-3 0 1-13,-7 0-1 14,-3 0 2-14,-10 0-6 14,-6 0 9-9,-6 0-10-5,-6 0 5 14,-2 0-3-14,-6 0 0 13,-7 0 3-13,-10 0-3 14,-8 0 2-14,-11 0 0 14,-4 0 2-14,-8 10-2 13,-4 4 4-13,-7 0-6 14,-2 1 4-14,-4 0-2 4,-7 1 1-4,-4-1 0 14,-7-4-1-14,2-5 4 14,4-3-7-14,7-3 8 13,2 0-7 2,0 0 7-15,4-9-8 0,3-5 5 12,7 0-1-12,2 2 0 14,5 2 1-8,7 6-2-6,3 4 2 13,7 0-1-13,5 0 5 14,4 10-10-14,10 2 6 14,9-3-3-14,14 0 3 13,18-3-1-13,12-4 0 14,12 0 0-14,8-2-5 13,2 0 4-7,0 0 0-6,23 6-22 0,24 1 23 13,21 5 5 1,24-5-1-14,14-5-4 0,13-2 1 13,13 0-5-13,10-9 8 13,9-12-10 2,11-2 11-15,2-4-10 14,2 3 3-14,3 0 2 4,9 0-5-4,8 2 3 14,7-3-1-14,5 4 3 13,-1 2-6-13,-14 4 10 14,-8 3-9-14,-21 5-12 14,-22 5 2-14,-16 2-5 13,-22 0 8-13,-17 0 6 14,-12 0 6-9,-13 7 5-5,-3 0-4 14,-14-3 14-14,-6 0-13 14,-14-1 8-14,-5-2-6 0,-8 2 8 12,-2-2 7 3,0-1 7-15,0 0 5 0,0 0-8 13,0 0 8-13,-2 0-19 20,-8 0-12-20,-1-1-6 0,-2-2-8 12,-5 3-40-12,-2 0-78 14</inkml:trace>
    </iact:actionData>
  </iact:action>
  <iact:action type="add" startTime="124422">
    <iact:property name="dataType"/>
    <iact:actionData xml:id="d30">
      <inkml:trace xmlns:inkml="http://www.w3.org/2003/InkML" xml:id="stk30" contextRef="#ctx0" brushRef="#br0">23666 15499 0 0,'9'-15'62'1,"-4"11"-31"13,-5 0-24-13,0 4 2 14,0 0-6-14,0 0-2 13,0 0 0-7,0 0-2-6,0 0 0 14,0 0 1-14,0 0-1 13,0 0 2-13,0 0 13 0,0 0-12 13,0 0 20 1,-12 0-9-14,-7-10-13 0,-8 2 0 13,-10 4 0-13,-11 4-3 14,-10 0 3-9,-7 0-7 10,-8 22 12-15,6-4-11 0,4 0 7 12,14-1-2 3,17-8 2-15,15-4-1 14,13-5 0-14,4 0-3 0,0 0-2 12,19 0-19-12,37-17 24 14,31-10 0-9,27-14 3-5,11-2-3 14,4-2-7-14,-6 3-4 14,-9 4-1-14,-12 6 6 13,-16 6 6-13,-15 7-3 14,-23 10 5-14,-19 9-4 14,-17 0-4-14,-12 0-13 13,0 9 6-7,-25 18 13-6,-26 5-3 13,-12 7 6-13,-13-2-1 14,-9 1-2-14,1 0 18 14,-1 0-16-14,0-6 16 13,6-2-11-13,0-2 3 14,8-1-1-14,11-10-2 14,17-6 7-14,18-7-8 4,19-4 10-4,6 0-16 14,0 0-3-14,43 0-1 13,26-13 4-13,24-10 3 14,21-9-2 1,7-4-1-15,-4 2-8 0,-10 2 7 12,-22 0-2-12,-26 13-2 14,-20 7 1-9,-21 8 2-5,-18 4-3 14,0 0-6-14,-33 9 11 14,-29 23 0-14,-31 11 0 13,-15 6 5-13,-13 1-1 14,-1-6-2-14,3-7-2 13,13-2 1-13,17-13 0 14,17-8 5-8,23-6-1-6,20-6 2 0,13 0-7 12,12-2 11 3,4 0-9-15,0 0-2 0,0 0-7 13,0 0-1-13,13 0-9 13,14 0 10 2,-3 0-26-15</inkml:trace>
    </iact:actionData>
  </iact:action>
  <iact:action type="add" startTime="125929">
    <iact:property name="dataType"/>
    <iact:actionData xml:id="d31">
      <inkml:trace xmlns:inkml="http://www.w3.org/2003/InkML" xml:id="stk31" contextRef="#ctx0" brushRef="#br0">23593 12410 19 0,'-4'0'32'1,"4"0"-12"13,0 0 4-13,0 0-20 14,0 0-2-14,0 0-2 13,0 0-6-7,8 0 5-6,15-8 1 14,8-9 11-14,9-4-11 13,2 1 3-13,1 4 0 14,-4 2-6-14,-5 5 4 13,-12 4-1-13,-7 3 2 14,-9 2-1-14,-6 0 6 14,0 0-5-9,0 0 2-5,0 0 3 14,-14 7-3-14,-26 14-3 13,-16 9-2-13,-20 11-3 14,-7 1 4-14,-3 2 0 14,-5-5 1-14,1-4-2 13,5-3 3-13,5-4 2 0,11-4-1 19,13-4-5-19,12-4 3 0,15-4-1 13,13-6 0-13,9-4 0 14,7-2-2-14,0 0-10 13,3 0-1-13,28 0-1 14,22-12 14-14,24-16 0 14,16-4 1-14,9-4 0 13,1-1-2-7,-10 3 1-6,-12 3-1 13,-10 1-3-13,-11 3 8 14,-11 6-2-14,-12 7 2 14,-9 5-7-14,-16 8 5 13,-11 1-4-13,-1 0 1 14,0 0-1-14,-28 5 2 13,-22 19 1-7,-18 8 4-6,-15 7-4 14,-13 1 1-14,-4-3 1 13,1 0-3-13,6-5 0 14,11-2 0-14,10-4 0 0,14-4 1 13,12-5-5 1,14-8 8-14,15-5 1 0,14-4-1 13,3 0-8-8,0 0-4-5,16 0-11 14,21 0 19-14,26-4 5 14,20-19-4-14,19-9 4 13,10-3-7-13,-6-3 5 14,-6 2-6-14,-15 2 3 13,-11 1 0-13,-9 8 0 14,-11 1 0-8,-15 8 0-6,-12 6 1 13,-14 5-1-13,-8 5 1 14,-5 0-1-14,0 0 7 14,-29 0-9-14,-18 8 2 13,-17 15-4-13,-15 5 2 14,-3 4 2-14,-4 1 4 0,-4 0-2 19,3-4 6-19,7-5-8 14,11 1 10-14,9-7-8 0,8 0 0 12,10-1 0-12,9-8 0 14,10-4-2-14,10 0 4 13,6-3-4-13,5-2 3 14,2 0-4-14,-3 0 6 14,3 0-8-9,0 0 3-5,0 0 0 14,0 0 0-14,0 0 3 13,0 0-7-13,0 2-2 14,-2 9 5-14,-4 4-18 14,-3 11 15-14,-5 1-38 13</inkml:trace>
    </iact:actionData>
  </iact:action>
  <iact:action type="add" startTime="130509">
    <iact:property name="dataType"/>
    <iact:actionData xml:id="d32">
      <inkml:trace xmlns:inkml="http://www.w3.org/2003/InkML" xml:id="stk32" contextRef="#ctx0" brushRef="#br0">11947 14016 1 0,'0'0'16'1,"0"0"-8"13,0 0 10-13,0 0-9 14,0 0 12-14,0 0-1 13,0 0-4-13,0 0-2 14,0 0-12-14,0 0 7 14,0 0-6-9,0 0 3-5,0 0-3 14,0 0-5-14,0 0 4 14,0 0-2-14,0 0 1 13,0 0 2-13,0 0 6 14,0 0-5-14,0 0 12 0,0 0-10 12,0 0 10-12,0 0-12 14,0 0 6-8,0-1-9-6,-10-10 3 13,0 4-4-13,-5-3-2 14,-1 2 1-14,-8 0 2 14,-5 4-4-14,-12 4 4 13,-5 0-2-13,-8 0-3 14,-6 15 3-14,-2 5 0 13,-9 7 1-7,-1-1-1-6,0-2 3 14,6-2-2-14,8-4 5 13,9-4-6-13,9-2 2 14,4-3-1-14,9-2 1 13,5-5 0-13,7 0-1 14,5-2 0-14,6 0 5 14,4 0-5-9,0 0 6-5,0 0-3 14,0 0-6-14,0 0-1 13,0 0 4-13,0 0 1 0,0 0-1 13,0 0 0 2,0 0 2-15,0 0-8 0,0 0 9 12,0 0-7-12,0 0 2 14,0 0 1-9,0 8-4-5,0 10 5 14,0 8-2-14,0 10 4 14,-2 8-3-14,0 1 5 13,-1 4-3-13,-1 6 3 14,-6 5-7-14,2 0 6 14,-3 0-5-14,-1 5 2 13,1-2 0-7,1 12-2-6,0 7 4 13,-2 4-2-13,5 6 3 14,-1 1-6-14,6 1 6 14,2-1-6-14,0 0 3 13,0 2 0-13,0-1-2 14,-3 0 2-14,2 0-4 14,-6-1 8-9,1-8-3-5,-3-4 2 14,0-7-6-14,0-11 3 13,5-5-1-13,1-5 1 0,1-2-1 13,2-12 0 2,0-8-2-15,0-9 0 0,0-8 6 12,0 0-6-12,0-4 4 14,0 3-2-9,0-6 2-5,0 7-1 14,2 4 0-14,1 1 0 14,-3 2-2-14,0 1 4 13,0 7-3-13,0-4 4 14,0-2-6-14,0-5 4 13,0-1-2-13,0-8 0 14,-3 1 1-8,3-6 0-6,0-4 1 13,0 0-4-13,0 0 7 14,0 0-8-14,0 0 6 13,0 0-4-13,0 0-1 14,0 0 2-14,0 0 1 0,0 0 0 13,0 0-2-13,0 0 5 20,0 0 2-20,0 0-2 0,0 0-2 13,0 0 0-13,0 0-2 13,0 0 2-13,0 0-1 14,0 0 0-14,0 0 0 13,0 0-3-13,0 0 6 14,0 0-6-14,0 0 5 14,0 0-4-9,0 0 2-5,0 0-1 14,0 0-4-14,0 8-3 13,16-2 4-13,10 6 4 14,8 2 1-14,1 0 2 14,3-2-6-14,1 2 1 13,0-4 2-13,2 2 0 14,3-2-4-9,4-3 4-5,1-2 0 14,14-5 4-14,0 0-4 14,7 0 2-14,-2 0 2 13,1-5-6-13,-6-2 4 14,-3-3-4-14,-6 6 2 0,-5-1 0 13,-7 2-3-13,-2 3 7 20,-8 0-4-20,-2 0 3 0,-7 0-6 12,-7 0 2-12,-5 0 1 14,-9 0-2-14,2 0 2 14,-4 0 4-14,2 0-4 13,-2 0 9-13,0 0-4 14,0 0 3-14,0 0-4 14,0 0-6-9,0 0 2-5,0 0-2 14,0 0-1-14,0 0-4 13,0 0 0-13,2 0-9 14,6 0 4-14,-2 3-17 14,-1 2-71-14</inkml:trace>
    </iact:actionData>
  </iact:action>
  <iact:action type="add" startTime="134795">
    <iact:property name="dataType"/>
    <iact:actionData xml:id="d33">
      <inkml:trace xmlns:inkml="http://www.w3.org/2003/InkML" xml:id="stk33" contextRef="#ctx0" brushRef="#br0">20403 7275 76 0,'0'24'9'15,"0"-10"5"-8,0-11-12-6,6 2 3 13,-3-3 12-13,-3 0-8 14,0 1 2-14,0 2 4 13,0-3-3-13,0 0 9 14,0-2-20-14,0 0 14 14,-7 0-8-14,-9-12-7 13,-9-10 0-7,-6-8 0-6,-4-7-2 14,-3 0 2-14,-5-5 0 13,-3-2 3-13,-6 0 2 14,-6-5-4-14,-6 3 2 13,-12-4 4-13,-9 0-7 14,-6 1 0-14,-5 2-2 14,1 2 2-14,-4 3 0 4,-5 4-7-4,-10 4 10 14,-9 0-8-14,-4 2 0 13,-12-1 5-13,-5 3-10 14,-5 1 7 1,-7-2-1-15,-12 0 4 0,-1-1-2 12,-5-1 4-12,-2 1-2 14,4 2 1-8,1-2 5-6,-5 2-2 13,-1 0 2-13,-1 0-5 14,5 2 1-14,3 5-2 13,-6 3 7-13,6 7-12 14,-1 9 10-14,-3 4-10 14,0 0 1-14,-9 2 0 13,0 12-3-7,0 0 5-6,5 2 2 14,7 0 1-14,-4 5-1 0,13 2 3 12,9 3 1-12,5 4-3 14,16 7 3 0,7 2 0-14,5 7-8 14,9 4 4-14,8 3 0 14,7 1 0-14,9 4 0 4,6 10-5-4,4 11 10 14,11 4-6-14,8 8 7 13,10-3-12-13,4-1 6 14,6 1-1-14,5 0 1 14,-2 4 0-14,12 0-2 13,1 1 4-13,3-7-2 14,3-2 1-8,5 0-2-6,2 2 4 13,3 3-3-13,2-1 1 14,2 4-2-14,2 4 1 13,0 9 0-13,25 7-2 14,10 1 5-14,7-6-9 14,9-3 10-14,9-5-8 13,10-1 1-7,8-3 2-6,11-10-4 0,9-4 5 12,4-11 0-12,12-6 1 14,5-6 2-14,10-7-2 14,6-9-1-14,10-4 4 13,10-9-4 2,16-2 3-15,10-7-1 14,12-6-2-14,10-5 0 4,3-9-2-4,8 0 8 14,-3 0-11-14,1 0 11 13,4 0-12-13,0 0 8 14,0-12-3-14,8 1 1 14,-10-3-1-14,0 0 0 13,-4-5 0-13,-8 0-1 14,5-3 4-9,3-6-1-5,-5-2 5 14,7-5-9-14,-8 2 6 14,-3-3-3-14,-3-1 0 13,-5 4 1-13,-13-4-5 14,-6 3 8-14,-5-4-5 13,-5-4 4-13,-13-4-6 14,-7-7 0-14,-7-9 1 5,-14-4 0-5,-3-6 2 13,-16-1-3-13,-13-2 6 14,-14-2 0-14,-11-5-2 14,-10-1 5-14,-12 2-2 13,-6 2-7-13,-13 9 5 14,-9 4-2 0,-14 2 0-14,-2-2-3 5,0-4 2-5,-9-1 2 14,-11-1-2-14,0-2 7 13,-8 2-10-13,0-4 7 14,-10 0-3-14,-2-1 0 13,-9-1 1-13,-7 2-1 14,-6 6 2-14,-12 1-4 14,-6 5 4-9,-9 0 0-5,-8 2 2 14,-4 1-6-14,-7 2 2 0,-8 5 0 12,-6 3 0 3,-7 9 0-15,-1 3-4 0,-3 8 8 13,-8 2-10-13,-4 5 8 13,-11 1-6-13,-4 3 1 14,-10 2 2-9,-2 1 0-5,-5 5 0 14,-9 3 0-14,-1 1 1 14,2 2-4-14,-2 3 10 13,6 2-8-13,1 1 4 14,-6 0-2-14,2 0 0 14,3 5 0-14,1 6-1 13,-3 0 1-7,9 1-4-6,5-1 9 13,3 1-7-13,10 2 4 14,3 2-4-14,-3 4 4 14,1 2-2-14,4 6 0 13,8 4 0-13,5 7-1 0,0 3 2 13,3 4-5-13,2 6 8 20,9 0-3-20,8 1 0 14,7-1-2-14,0 1 1 0,2-1-1 12,-1 0 1-12,11 1 0 14,5-2-2-14,12 4 5 14,11-1-5-14,8 0 5 13,8 1-6-13,8 0 4 14,4 2-2-9,11-2 1-5,8 2-3 14,6-4 3-14,12 0-6 14,4-1 4-14,0 3 4 13,0 0-5-13,6 3 8 14,11 0-10-14,7 3 5 13,0 1 0-13,5 6-2 14,4 7 2-8,6 0-2-6,5 4 5 13,3-3-3-13,6-6 3 14,5-4-6-14,10 1 6 14,3-1-5-14,9-2 2 0,6 0 0 12,6-4 0-12,3-4 0 14,0 0-4-14,3-5 8 13,2-1-6-7,7-6 7-6,6-1-9 14,1-4 4-14,4 0 0 13,0-1 0-13,3-4 0 14,2 3-3-14,3-6 6 13,1 1-4-13,1-4 3 14,5-3-1-14,-1-4 0 14,4-1-1-9,9-3 0-5,9-8 0 14,11-4-2-14,7-5 4 13,1 0-8-13,-1 0 12 14,-2 0-10-14,-4-12 7 14,-6-2-6-14,-2 2 4 13,-3-8-2-13,-1 1 1 14,-2-5 0-9,-3-3 0-5,-5-2 3 14,-7-7-4-14,-6-3 2 0,-6-2 1 13,-1-3 2-13,-10-1-4 13,-6 3 0-13,-6 1 4 14,-4 2-4-14,-2-2 3 14,0 3-6-14,-2-6 7 13,1-2-10-7,3-3 9-6,5-8-7 13,-5-1 2-13,-2-3 1 14,-9-2-3-14,-4-4 2 14,-6-6 1-14,-3-9 2 13,-5-1-2-13,-7 0 3 14,-13 6 4-14,-8 3-4 14,-10-1-1-9,-6 2-1-5,-6 0 3 14,-9-2-2-14,-4 1 0 13,-6 2-1-13,0 3 8 14,-12-2-16-14,-14 6 10 14,-10 1-5-14,-8 0 3 0,-10 0 0 12,-4 0 1 3,-4 0 1-10,-3-1-2-5,-2 0 3 14,1 0-2-14,-4-1-1 0,-3-6 2 13,-3-2 2-13,-4-2-8 13,2-1 4-13,1 5 0 14,4 6 0-14,2 2-2 13,-6 4-3-13,-3-2 9 14,-8 3-10-8,-6 4 7-6,-7 2-3 13,-5 5-4-13,-6 4 2 14,-6 2-2-14,-7 5 2 14,-5 5 2-14,-4 6 1 13,-7 5 1-13,-2 0 0 14,-2 3 0-14,1 4 0 13,-2 4 0-7,-1 2-3-6,-7 7 2 14,-4-2-1-14,-3 1 2 13,-2 2-3-13,4 0 8 14,-5 0-4-14,4 0 3 13,2 0-5-13,2 10 4 0,2 4-1 13,5 6-2-13,-1 4 4 20,-3 2-4-20,3 3 3 0,3 3-1 13,4 1-2-13,3 6 3 14,6 3-1-14,1 4-4 13,1 2 3-13,8 4-1 14,10 5 0-14,6 1 1 13,4 0-6-13,3 2 10 14,1 1-7-8,6 0 8-6,7 3-12 13,8 0 6-13,7-2 0 14,5 1-1-14,7-5-2 13,6-4 3-13,4 2-3 14,2-1 0-14,6 7-3 14,7 6-2-14,3 0-53 13,12-4-65-7</inkml:trace>
    </iact:actionData>
  </iact:action>
  <iact:action type="add" startTime="140471">
    <iact:property name="dataType"/>
    <iact:actionData xml:id="d34">
      <inkml:trace xmlns:inkml="http://www.w3.org/2003/InkML" xml:id="stk34" contextRef="#ctx0" brushRef="#br0">22582 8066 36 0,'0'0'9'1,"0"0"19"13,0 0 5-13,-6-15-7 14,-7-13-20-14,1 4 7 13,-1-3-11-7,-7-2 17-6,-2-3-10 14,-7-7 1-14,-7 0-9 0,-7 1 3 12,-6-3-4 3,-3 5 0-15,-6 4-5 0,0 3 10 12,-7 8-12-12,-7 3 4 14,-1 8 3 1,-8 4-11-15,-6 3 5 4,-8 3 0 11,-6 0 2-15,-4 0 2 0,3 5 4 12,0 5-6-12,-6 8 8 14,-2 2-4 1,-16-1 9-15,-1 4-14 13,-11-3 7-13,-2 2-2 0,-6 3 0 13,-1 4-2-8,3 5-2-5,-1 7 8 14,4 2-5-14,10 3 4 14,13 6-5-14,11 0 4 13,8 7-4-13,6 6 2 14,4 6-3-14,9 6 2 14,12 0-3-14,16 1 1 13,9-6-5-7,11-5 7-6,8-5-12 13,6 1 11-13,7-1-5 14,2 1 5-14,0 4 2 14,0 3 0-14,2 1 6 0,5 1-5 12,2-4 9 3,0 0-10-15,18-4 3 14,16 3 1-14,10-5-4 4,14-2 1-4,12-2 1 14,14-8-1-14,12-7 1 13,9-6 0-13,6-3 2 14,10-8 0-14,8-2 2 14,6-2-9 0,3-1 4-14,6-3-2 0,0-1 1 13,8-3 0-8,5 1-2-5,1-5 1 14,0-3-1-14,0-2 4 14,-2-5-4-14,7 0 2 13,2-5 0-13,-2-18 0 14,4-7 2-14,-11-5-2 13,-5-1 3-13,-4-4 0 14,-11-6-2-14,-8-3 4 5,-15-4 3 9,-8-3-6-14,-9 0 3 0,-7 1 1 13,-6-1-6-13,-6 0-1 13,-1-2-1-13,-2-4-10 14,0-4 6 1,-10 0-9-15,-11-5-8 13,-10-3-22-13,-14 2 27 5,-12 0 10-5,-9-2 8 13,-8 4 6-13,0-3 3 14,-31-1 0-14,-8-1-2 14,-7 3 4-14,-8 3-8 13,-7 4 10-13,-5 7-8 14,-3 0-2-14,1 3-3 14,-3 2-1-9,-4 3 0-5,-5 3 2 14,-10 5-1-14,-7 3 1 13,-4 8-2-13,-8 3 2 14,-5 8-4-14,-10 4 3 14,1 7-1-14,-6 6 0 13,-1 3-1-13,-8 0-2 14,-3 0 8-14,1 10-5 4,-2 6 8-4,8 6-10 14,0-1 4-14,0 3-1 14,2-4 0-14,3-3 1 13,-1 5 1-13,6-1 2 14,2 3 4-14,4 2-7 14,0 4 9 0,5 6-8-14,-6 0-2 5,5 8 2-5,0 4-2 13,7 4 0-13,1 6-4 14,2 3 2-14,0 1 4 14,4-2-3-14,6-2 6 13,5 3-7-13,11-3 2 14,9 2 0-14,5 2 0 13,12 0 0-7,6 4 0-6,11 3-1 14,8-2-4-14,14-1 10 13,11-3-7-13,2-2 7 0,7-3-10 13,22 0 6 2,8-3-2-15,8-1 1 0,6-3-1 12,4-3-2-12,8-2 6 14,5-4-1-9,2-2 2-5,11-4-4 14,11 1 3-14,6-2-2 14,4 0 0-14,5 0 1 13,4 4-2-13,5 1 1 14,10-2-5-14,9-4 8 13,1 0-8-13,7-7 7 14,2-3-6-8,2-3 0-6,2-5 0 13,0-7 3-13,2-4 0 14,-1-5-3-14,1 0 6 13,10-16 6-13,2-12-8 14,4-12 13-14,5-8-14 14,2-8 6-14,0-6-3 13,2-1 0-7,-7-4-2-6,-9-6 4 0,-10 1-8 13,-16-3 9 1,-11-3-9-14,-18 3 6 0,-8-4-5 13,-14-1 2-13,-23-3-1 13,-19-3 1-13,-17 0 0 14,-20 0-1-14,-4 0 6 14,-8 1-2-9,-24 4 3-5,-13 2 7 14,-17 3-12-14,-14 8 0 13,-13 10-1-13,-15 13-12 14,-17 17-11-14,-19 10-38 14,-21 10-40-14</inkml:trace>
    </iact:actionData>
  </iact:action>
  <iact:action type="add" startTime="142621">
    <iact:property name="dataType"/>
    <iact:actionData xml:id="d35">
      <inkml:trace xmlns:inkml="http://www.w3.org/2003/InkML" xml:id="stk35" contextRef="#ctx0" brushRef="#br0">8851 8663 50 0,'0'-9'51'6,"0"-5"-47"-5,-13-2-8 14,-16-2-2-14,4 8 4 13,-4-4 2-13,-2 2-8 14,-4-1-3-14,-8-4 11 14,-4 1 1-14,-6-2 14 13,-7-3 7-13,-1 0-11 0,-5-2 2 19,-6 4-8-19,-4-1 5 0,-11 4-10 13,-6 2-1-13,-7 0 1 14,-10 5 0-14,-4 4-1 13,-6 3 3-13,-8 2-2 14,-4 0 2-14,-5 0-4 14,2 0 1-14,0 0 0 13,2 0-5-7,-3 5 6-6,-4 6-3 13,-1 3 8-13,1 0-9 14,1 6 10-14,10 0-8 14,9 0 7-14,12-1-5 13,4 1 6-13,6-1 0 14,2 1-6-14,1 6 0 13,14 4-4-7,3 7 9-6,5 3-11 14,1 6 0-14,1 0 5 13,4-1-5-13,5 6 6 14,4 1-5-14,4-2 2 0,8 2 3 12,5-5 0 3,7-3-4-15,12-3 9 0,7-4-9 19,6-2 8-19,7 2-5 0,2 4 1 13,0 2-2-13,9 7 0 14,13 2 4-14,7 7-8 13,7 0 14-13,1 4-12 14,5-2 6-14,3-3-4 13,2-5 2-13,2 1 0 14,5-6 0-8,2 1 0-6,4-3-2 13,4 0 4-13,10-4 2 14,11 0-4-14,10-4 0 13,13-4 2-13,6-4-2 14,6-7 0-14,6-5-1 14,2-4 0-14,0 2 2 13,4-2-5-7,-7 0 9-6,-3 2-6 13,1-4 4-13,-1 0-5 14,6-2 3-14,1-4-2 14,7-2 1-14,5-2 0 0,2-2-1 12,-4 0 4-12,0 0-5 14,-6 0 4-14,4 0-2 20,1-2 1-20,-2-10-2 14,0-6 1-14,0-5 0 0,-5 0-1 12,-2-3 5-12,1-4-7 14,-1 0 9-14,-2-4-9 14,-4-9 4-14,-11-3-2 13,-10 0-4-13,-13-5 5 14,-6 5 0-9,-14 0 1-5,-9 2 5 14,-14-2-5-14,-7-4 11 14,-10 0-1-14,-12-6 2 13,-3-4-12-13,-8-4 11 14,-6-4-8-14,0-1-4 13,0 2 0-13,-22-3 4 0,-7-2-9 20,-11-1 10-20,-4-2-10 13,-8 3 8-13,-7 1-6 0,-4 6 6 13,-8 5-6-13,-8 2 3 14,-9 2 0-14,-4 3-3 13,-11 4 4-13,-8 1-2 14,-5 4 2-14,-3 3-2 13,-3 7-5-7,-5 5 3-6,-6 8-4 14,-8 3 1-14,-4 4-1 13,-3 1-1-13,-1 4 6 14,-3 0 2-14,1 5-1 13,-5 4 4-13,2 0-3 14,3 0 0-14,3 0 4 14,8 11-4-9,0 5-3-5,-4 6 3 14,4 0-7-14,2 2 4 13,1 1 4-13,2-2-4 14,3 5 6-14,6 0-7 0,-6 4 4 13,1 0 0 1,8 2 0-14,7-2 1 0,14 2-2 19,4 1 6-19,7 1-6 14,4 2 4-14,8 2-6 0,8 1 6 13,11 5-3-13,6 3 0 13,9 6 0-13,10 3 0 14,3-2 2-14,13 2-7 14,4 0 10-14,10-3-10 13,5-6 4-7,0-1-1-6,0-6-4 13,8-4 6-13,13 1-2 14,1-3 2-14,3 4-3 14,4 4 7-14,2 2 6 13,7 5-9-13,-1-2 1 14,13 4 1-14,6-2-4 14,6 4 2-9,11-4-2-5,8 5 1 14,3-1 0-14,3-1-3 13,10-1 6-13,9-7-3 14,14-2 3-14,9-8-5 0,8-7 2 13,5-6 0-13,7-5 0 13,10-6 0-13,8-2-1 20,3-8 3-20,1-2 0 14,3 0 4-14,5 0-9 0,1-5 6 13,1-9-3-13,2-3 0 13,-5-5-2-13,-7-5 2 14,1 0 0-14,-11-1-5 14,-1-1 10-14,-10 0-9 13,-6-3 10-7,5-4-11-6,-1-8 5 13,-1 1 0-13,-6-3-2 14,-8 0-1-14,-9-2 3 14,-5-1 0-14,-5-1-2 13,-10 1 6-13,-10-4-2 14,-7 4 1-14,-11-4-2 13,-9 1-1-7,-7 0 0-6,-9-2 0 14,-4-4-3-14,-9-2 1 13,-7-3 4-13,-11-4-6 0,-11 1 7 13,-9-4-3-13,0 0 3 13,-2 0 3-13,-23-3-5 14,-4 6 7-14,-9 2-2 20,-6 1-3-20,-7-2-1 14,-7 2 1-14,-10 6-6 0,-7 6-4 12,-13 9 7-12,-7 5-4 14,-14 9-1-14,-7 3 3 14,-9 5-5-14,-4 5 4 13,-7 0 6-13,-9 4-6 14,3 3 8-9,-3-2-8-5,6 3 6 14,3 1-3-14,2-4 1 14,5 2 2-14,2 4-1 13,2-2 2-13,5 2 2 14,0 3-4-14,1 2-4 0,1 0 0 13,4 0 0 1,1 0 2-8,1 0 0-6,5 7 0 13,11 0 1-13,5 5-6 14,3 2 14-14,5 2-18 0,0 5 15 13,7 0-12-13,5 4 5 13,6 0 1-13,7 6-4 14,2 1-1-14,3 4 5 20,2 6-7-20,2 2 4 14,5 5 6-14,0 7-6 0,4-5 3 12,3 4-2-12,4-1 1 14,3-2 0-14,6 2 1 14,4 6-5-14,4 3 4 13,5 8-10-13,1 1 3 20,7 3-52-20</inkml:trace>
    </iact:actionData>
  </iact:action>
  <iact:action type="add" startTime="153011">
    <iact:property name="dataType"/>
    <iact:actionData xml:id="d36">
      <inkml:trace xmlns:inkml="http://www.w3.org/2003/InkML" xml:id="stk36" contextRef="#ctx0" brushRef="#br0">17920 9860 33 0,'17'0'0'1,"-3"4"-5"13,-8 6-20-13</inkml:trace>
    </iact:actionData>
  </iact:action>
  <iact:action type="add" startTime="153102">
    <iact:property name="dataType"/>
    <iact:actionData xml:id="d37">
      <inkml:trace xmlns:inkml="http://www.w3.org/2003/InkML" xml:id="stk37" contextRef="#ctx0" brushRef="#br0">17920 9860 18 0,'50'76'15'15,"-50"-76"-1"-14,0 3-7 14,0-3-4-14,3 0 0 13,-3 5-1-13,5-3-1 0,-3 2 2 20,-1-1-6-20,4 0 3 13,-5-1 0-13,0 0-1 14,0-2 1-14,0 0 17 0,0 0-3 12,0 0 30-12,0 0-12 14,0-2-7-14,-6-8-23 14,-6-4 0-14,-1 2-2 13,-3-3-2-7,3 1 1-6,-3 2 1 13,1-4-3-13,-1 2 6 14,-4 0-6-14,-2-2 2 14,-5 2-1-14,-2-2-1 13,-4 0 2-13,-1 1 1 14,-3-3 0-14,-1 2-3 14,-3-3 6-9,-1-1 0-5,-3 1 3 14,-7-2-10-14,-2 3 5 13,-7 2-2-13,-7 0-3 14,-4 2 0-14,-6 2 4 14,-7 0-1-14,-4 0-3 13,-5 2 8-13,-6 0-2 0,-1 0 3 19,-5 1-8-19,-6 7 3 14,-6-1 0-14,-5 3-1 0,-2 0 0 13,7 0 0-13,2 0 2 13,8 0-5-13,0 0 10 14,0 3-10-14,2 2 6 14,4 2-2-14,1 4 0 20,3 3 2-20,-2 4-2 0,1 6 4 12,4 6-11-12,-1 4 15 14,2 4-16-14,3 1 11 14,0 0-4-14,5-1 1 13,11 3-1-13,10-4 1 14,10-4 0-14,9-1-1 13,11 0 3-7,2 1-2-6,8-1 2 14,6 5-4-14,3 3 2 13,7 4-1-13,1 7 0 14,8 1 0-14,0 2-1 0,0 2 2 12,0-1-7-12,17 6 14 14,3 3-11-14,3 1 8 20,2-1-8-20,3-1 4 14,4-5 0-14,8-1 0 0,1-9 0 13,7-3 0-13,8-8 3 13,0-1-2-13,10-2 4 14,1-1-6-14,1-3 3 13,4 0-4-13,0-2 3 14,3 1-1-8,6-3 0-6,4 6 0 13,8-3-3-13,3 0 7 14,2-4-6-14,-1-1 7 13,4 1-10-13,-1-3 3 14,-2-4-1-14,-2 0 3 14,-2-2 0-14,-5-4-1 0,-2 2 3 19,4-4-2-19,-2 2 3 14,3 0-3-14,-3-2 2 13,-2 0-4-13,7 0 1 14,-2-2 1-14,8-2 0 0,4-2-3 12,-7-1-2-12,2-3 7 14,-3 0-9-14,-2 0 9 20,-1 0-3-20,4-5 1 14,-6-4 0-14,-4-2-1 0,-5-1-1 12,-7-4 2-12,4-3 0 14,-5-4 0-14,-8 0 2 14,-8 0 2-14,-8-2-1 13,-13 6 3-13,-3-4-4 14,-5 2 4-9,0-2-3-5,0 0 0 14,0-4-6-14,2-5 9 14,0-2-12-14,3-7 10 13,-5-6-8-13,0-5 2 14,-2-2 2-14,-6-5 0 14,-1 0 1-14,-6 1-2 13,-7 3 3-7,-5 1 5-6,-2 1-5 13,0 4-1-13,0-1-1 14,-18 2-3-14,-4 1-5 0,-5 3 7 13,0 0-1-13,1-3 0 13,-1 1-1-13,2-10 6 14,-1 3 1-14,1-3-2 20,1-7-2-20,-6 5 3 14,-3 0-6-14,-10 6 2 0,-3 8 0 12,-13 5 0-12,-4 7-3 14,-9 4 2-14,-8 5 3 14,2 4-2-14,-5 1-5 13,-3 0 4-13,1 3 2 14,-4-2 0-9,-3 1 0-5,5 3 0 14,-4-4-3-14,2 3 8 14,-3-1-5-14,-1 3 6 13,-2-2-10-13,2 7 6 14,0 1-2-14,-2 2 0 0,2 0 0 12,-3 2-2-12,-2-4 5 21,5 2-1-21,6 0-1 13,4 2-1-13,6 2 6 14,-2 0-11-14,2 0 7 0,-6 0-2 12,-2 6 0-12,0 6-2 14,1 0-1-14,1-1 6 14,3 4-6-14,4-3 9 20,-1 2-12-20,5-2 8 14,3 0-3-14,1 2 2 0,8-3-1 12,10 1 0-12,5 0 4 14,5-5-7-14,3 0 6 13,5 4-6-13,1 1 8 14,0 4-10-14,-1 0 7 14,1 2-4-9,-1 2 2-5,4 0 0 14,-1 5-3-14,2 1 8 13,0 2-10-13,0 4 11 14,1 1-11-14,-1 8 7 14,-2-1-3-14,4 0 1 0,3 1 0 12,2-4-1-12,2-1 1 14,5 0-1-9,2-2 3 10,1-1-3-15,4 1 5 14,2 0-8-14,4 0 4 0,0 5 0 12,0 0 0-12,0 2-2 14,0 0 1-14,4 4 2 14,14-1-4-14,-3 0 6 13,4-2-6-7,-2 2 5 8,3-2-4-14,3-3 4 0,4-2-2 13,2 0 0-13,5-2 1 14,6-1-6-14,8 1 10 13,3 0-6-13,7 0 5 14,0-3-7-14,0 0 4 13,0-2-2-7,0 0 0-6,0-2 1 14,2-2-3-14,3 1 7 13,3-8-5-13,3 4 5 14,3-4-7-14,-1 4 4 14,2-1-2-14,4 0 0 0,-4 2 1 12,3 2 0-12,1-2-2 14,2 2-5-9,4-3 14 10,-6 2-14-15,-1-4 12 14,0-1-10-14,0-6 6 0,0-5-1 12,10-5 0-12,-1-2 2 14,0-2-2-14,-3 0 4 13,7 0 1-13,3 0-1 14,9 0-7-8,1-8 6-6,-4 1-6 13,-5 0 3-13,-8 1-1 14,-4 6 1-14,-6-1-1 13,-5-2-5-13,-4 0 12 14,-1-2-10-14,-4-4 8 14,-1 0-6-14,2-5 3 0,-4-6-1 19,0-2 0-19,2-3 0 13,2-1-1-13,-1 1 5 14,-3-1-5-14,-3-1 5 14,-10-1-8-14,-6 4 2 13,-12-3 2-13,-4-4 0 0,-5-3 0 13,-3-3-1-13,-4 0 3 14,0-1-2-9,1 0 5-5,1-2 2 14,0-1-4 0,3 3-6-14,2-3 3 0,0 0-1 13,-1 0 1-13,-1-2 0 14,-1 3-3-14,-1-1 7 13,-3 2-5-13,-4 0 5 14,-5-1-8-9,-2 1 6-5,0-3-4 14,0-1 2-14,0 2 0 14,-13 0 0-14,-8 3 0 13,2 0-2-13,-8 0 6 14,-2-1-2-14,0 2 2 14,-5 2-3-14,-3 1 0 0,-4 1 2 19,-3 0-3-19,-10 4-2 0,-6 3 1 12,-4 5-1-12,-3 1-2 14,-3-2 8 1,6 2-7-15,1-1 7 13,1-2-5-13,-5-1 1 0,-3 1 0 13,2 1 0-13,-5 3 1 13,-4 2-2-7,-2 2 6-6,-2 3-8 14,-4 0 7-14,1 3-8 13,-7 2 3-13,-6 0 1 14,-3 5-4-14,-14 2-3 13,-6 0-3-13,-14 2-39 14,-6 14-60-14</inkml:trace>
    </iact:actionData>
  </iact:action>
  <iact:action type="add" startTime="158515">
    <iact:property name="dataType"/>
    <iact:actionData xml:id="d38">
      <inkml:trace xmlns:inkml="http://www.w3.org/2003/InkML" xml:id="stk38" contextRef="#ctx0" brushRef="#br0">23196 10244 1 0,'0'0'28'1,"0"0"-1"13,0 0-9 2,0 0-11-15,0 0 7 0,0 0-14 12,2-13 0-12,-2-6-1 14,2 0-3-9,-2-3 2-5,0-5-3 14,0 0 1-14,-11-4-1 14,-7 0 5-14,-6-4-5 13,-5 3 4-13,-5 0 2 14,-3 3-3-14,-4 4 5 14,-3-1 4-14,-8 4 3 13,-6 1-10-7,-5 3 0-6,-3-1 1 13,-3-2-4-13,-7 2 5 14,-1-6-10-14,-4 1 11 14,-4-1-6-14,-6 0 0 13,-6-1 3-13,0 2 1 14,-7 0 1-14,1 5-4 14,-9-1 6-9,-1 5-4-5,-3 1 0 14,2 2 6-14,4 2-3 13,4 0-3-13,-4 6 2 0,-6 1-2 13,1-1 0-13,-5 3-3 14,-1-3 1-14,1-1 0 13,-1 3-2-13,-1 0-1 20,1-1 5-20,1 1-3 0,-3-3 3 13,1 1 1-13,6 3 0 14,7-2 7-14,9 3-5 13,3 0 12-13,2 3-10 14,-1 14 14-14,1 8-18 13,4 3-1-13,5 3 0 14,3 6-1-8,7 4-1-6,5-2-7 13,6 3 9-13,5-2-6 14,6-2 2-14,8-1 8 14,3-6-6-14,6 3 5 13,5 1 0-13,6 0-2 0,4 4 4 13,10 3-5-13,5 4 5 20,7 2-7-20,0 2 5 14,0 1-4-14,16-1 3 0,9-1-4 12,4 2 0-12,6-3 2 14,6 1 0-14,7 0 0 13,6-1-3-13,2-3 6 14,1-3-5-14,0-2 7 20,-2-2-8-20,3-2 6 0,0 0-3 13,2-2 1-13,0 0 1 14,5 0-2-14,4-2 1 13,3 0 3-13,5 3-2 14,4-2 0-14,0 4 1 13,7-1-6-13,2 0 3 14,8-2-3-8,4 0 2-6,2-4-5 13,-1-2 6-13,-7-2 0 14,2 2-3-14,1-3 7 13,1-2-8-13,4 0 7 14,3-4-4-14,7-3 1 14,1-1 0-14,6-4 0 0,-1-4 3 19,6-1-3-19,-3-4 4 13,7-2 0-13,0 0 1 0,-3 0-6 13,-5-4 1-13,-6-8 0 14,-2 2 0-14,-2-2 0 13,-1 0-1-13,-4 0 3 14,-9 1-4-14,-2 4 6 20,-7-1-8-20,-6 2 3 0,-3 1 0 13,-9-3 0-13,-6 0-2 13,-10 1 3-13,-10-4 0 14,-2-1-1-14,-5-4 5 14,-5 1-1-14,-1-8 2 13,0-1-4-13,-5-4-1 14,2-7 0-9,-4 4 0-5,-2-5 1 14,-2-2 4-14,-3 1-4 14,0 0 15-14,-7-2-9 13,-4 2 1-13,-3-3-7 0,-4-3 4 13,0 1-4-13,0-2-1 13,0-2 0-13,-19-4-1 21,-8 2-3-21,-4-7 8 0,2 3-7 12,-8 2 9-12,4-1-8 14,-3 7 4-14,-1 3 0 14,-1-1 2-14,-3 2-3 13,-1 1-1-13,-5 0 0 14,-2-2-3-14,-8 1 3 20,-6-4 0-20,-6 2-7 0,-3 4 6 13,-3 4-2-13,-3 0 1 13,-2-1 0-13,-1 2 2 14,-1-1-4-14,-4 1 8 13,3-1-6-13,-4 2 7 14,-2 1-10-14,-5-1 5 0,-7-1-1 19,-3 3 1-19,-1 0-1 14,2 0 1-14,6 0-2 13,3 2-2-13,0 1 8 14,-1 5-7-14,-2 2 4 0,-1-1-2 13,0-2-1-13,1 0 2 13,3 4 0-13,-3 0-4 20,-1-1 3-20,-2 6-1 0,2 2-1 13,-5 1-10-13,-3 2 9 14,-4 2-7-14,-6-1 11 13,4 2 0-13,1 3 0 14,1 3 0-14,2 0 2 14,-5 0-3-14,0 0 2 20,0 7-2-20,0 1 6 0,3 1-7 12,1 2 4-12,2 3-2 14,7 2 0-14,4 0 1 14,3 5-4-14,-1 5 7 13,5-3-4-13,0 5 4 14,8 1-8-14,8-2 4 20,8 4-1-20,5 1 0 0,6-1 1 13,1 1-1-13,3 3 2 13,6 0-1-13,4 0 3 14,2 2 1-14,4 2-3 0,5 5-2 13,2 2 2-13,4 7-1 13,3 1 0-13,13 4-1 14,4 2-4-9,3-2 10-5,0-4-11 14,16-2 7-14,8-3-2 14,8-5-1-14,3-2 2 13,6 0 0-13,1-1 0 14,4 0-1-14,1 1 3 13,3 0-2-13,3 2 1 14,0-1 1-8,5-1 2-6,9-2-4 13,5 0 0-13,8-4 1 14,0-2-1-14,1 0 1 13,-5-2-4-13,2-2 8 0,-1-2-8 13,8 0 8 2,2-3-10-15,4-1 5 0,3 2 0 19,-5-4 0-19,-2 5 0 13,-1-4-1-13,1 3 3 14,-2 2 0-14,0 0-2 14,-1 0 0-14,-4 1 4 0,6-1-6 12,-1-3 3-12,5 0-1 14,9-3 0-14,2 2 0 14,0-4-2-9,-1 1 5-5,2 2-5 14,2 2 7-14,4-2-10 13,-2-1 0-13,4 3 5 14,-4-4-1-14,0-1 1 14,0-2-1-14,1 1 2 13,-2-4 0-13,-5 1 0 14,3-1-1-9,-1 0 6-5,10-2-8 14,2-3 3-14,1-2-1 14,3-7 0-14,3-1 0 13,1 0-5-13,-1 0 10 14,-1-1-11-14,-4-16 11 0,-4-5-10 13,-3-2 5-13,-4-5 0 13,-9-3 0-7,-10-1 1-6,-6-1-1 13,-5-3 4 2,-4 2 1-15,-2-1-4 14,-4 0 5-14,-5-4-1 0,-9 0-10 12,-6 2 5-12,-10-3-3 14,-4 1 0-14,-8 0-5 13,-10-1 6-7,-1 0-1-6,-12-1-3 14,0-2 9-14,0 0-3 13,-6-1 0-13,-15 2 6 14,-2-3 7-14,-6 5-8 13,-4-2-2-13,-3-2 0 14,-2 0 1-14,-6 4-1 14,0-3-6-9,-6 0 0-5,-5 1 2 14,8 2-4-14,-7 2 4 14,3 0 1-14,-1 0 0 13,-3 1-3-13,-3-1 9 0,-2 4-6 13,-8 0 4-13,-1 1-8 13,1 3 4-13,-3-2-2 14,-4 3 1-8,2 1 1-6,-1 2 0 13,-4 1 0-13,-3 4-2 14,-3 0 4 0,-1 3-1-14,1-1 3 0,-5 5-8 13,0 2 3-13,-11 3 1 14,-3 2 0-14,3 0 0 13,0 2-3-7,3 1 7-6,4-4-5 13,-3 3 6-13,-4 0-4 14,0 3-1-14,-1-2 0 14,3 3 0-14,1-3 2 13,7 1-2-13,3 0 4 14,2-1-9-14,6 0 10 0,4-2-5 13,4-2 5-8,1 0-8-5,2-1 5 14,-3-3-2-14,-4 1 1 13,2 1 0-13,0-1-1 14,-1 0 3-14,7 1 0 14,1-1 2-14,-1 5-10 13,-3 0 10-13,-1 4-8 14,-5 1 4-9,3 2-1-5,0 0 0 14,0 0 0-14,7 0-3 14,4 8 8-14,-1 8-10 13,7 0 1-13,5 2 3 14,7 1-14-14,10-2 3 14,7-2-33-14,11-6-67 13</inkml:trace>
    </iact:actionData>
  </iact:action>
  <iact:action type="add" startTime="170949">
    <iact:property name="dataType"/>
    <iact:actionData xml:id="d39">
      <inkml:trace xmlns:inkml="http://www.w3.org/2003/InkML" xml:id="stk39" contextRef="#ctx0" brushRef="#br0">12213 10958 5 0,'5'0'4'1,"3"0"10"13,4 0-7-13,7 0 6 0,-7-1-7 13,-1-1 3-13,-5 0 1 13,-4 2-10-13,-2 0 0 21,2 0-2-21,1 0-2 0,3 0-2 12,1 0 4-12,4 7-2 14,-1 1 4-14,1 0-2 13,-3-1 2-13,4-4-1 14,-3 4 2-14,-3-6 1 14,1 2-2-14,0-3 6 13,-5 0-5-7,-2 0 4-6,0 0-5 14,0 0 1-14,0 0-1 13,0 0 0-13,0 0 3 14,0 0-1-14,0 0 16 13,0 0-10-13,-2-12-8 14,-10-5 0-14,-4 2-1 0,-1-2 1 19,-3 2 0-19,-3 0 1 14,1-1-1-14,-4 3 14 0,-1-1-13 12,1 2 13 3,0-3-12-15,0-2-2 0,-2 3-2 13,2-7 2 1,0 4 0-14,-1-3 1 0,-5-1-2 13,1 1 3-8,-2 3-3-5,-5-3 5 14,-2 5-8-14,-2-1 3 14,-10 4-1 0,-3 0 1-14,-1 4 0 0,-9 1-5 13,-2 2 6-13,-4 3 0 14,-5-3 4-14,-2 5-2 13,-1 0 3-7,-1 0-5-6,-1 0 2 13,-4 0-1-13,-2 0 2 14,2 0-3-14,3-5 7 14,3-2-5-14,6 3 5 13,-1 4-2-13,1 0-9 14,-2 0 4-14,-4 0 0 14,-2 7 0-9,4 5 0-5,-1 2-3 14,2 0 4-14,2 1-1 13,1 0 0-13,7-3 0 14,-2-3 2-14,8-1-2 0,2 1 2 13,3-3-1-13,5 0 0 13,1 2 0-13,7 1-2 14,0 6 6-9,-1 2-9-5,1 8 5 14,-3 3-2-14,3 4-4 14,-1 0 5-14,5 1-2 13,1-2 1-13,1-1 0 14,7 1 2-14,7-7 0 13,7 2 0-13,3-1-2 14,5 4 3-8,3 3-4-6,4 0 2 13,0 5-1-13,0 7 0 14,4-1 2-14,17-3-4 13,8 3 6-13,0-3-6 14,6 2 7-14,3 0-8 14,0 0 3-14,2 0 0 13,0-1 0-13,4-6 0 5,3-3 1 9,5-4 0-14,-3-3-1 0,5-5 2 13,5 0-1-13,3-4 4 14,3-3-2-14,2-1-2 13,2-1 1 2,3-2-1-15,1 3 3 0,2-3-6 13,4 3 6-8,-1 0-5-5,5 0 6 14,-2 1-8-14,2-2 0 13,-5 1 3-13,2 0-1 14,1-1-2-14,2-2 3 14,2-1-2 0,1 1 0-14,1-6 6 0,0-3-3 13,-3 0 3-8,6 0-4-5,-1-3 2 14,3-9-1-14,-5-1 1 14,0 1 1-14,-8-2-2 13,2-4 3-13,-6-2-3 14,4-4 4-14,-5-5-8 14,3-3 2-14,-1-5 1 13,-6-6-3-13,-6 1 0 5,-9-5 3-5,-3 0-3 13,-7 4 4-13,-12 0 0 14,-4 5 9-14,-12 2-8 14,-3-2 11-14,-4 0-7 13,-3-1 4-13,-1 0 0 14,-6-2-9-14,0 1 3 13,0 0 3-7,-2 2-12-6,-19 1 3 14,-4 8 3-14,-6 0-15 13,-4 5 6-13,-8 2-3 14,-4 0 1-14,-4 4 9 13,-3 0 2 2,-3 1 4-15,-3 0-1 0,0 2 5 13,-6 1-6-8,2-1 5-5,-1 3-6 14,-1 0 2-14,-1 2-3 13,-2 1 4-13,-3-2-8 0,3 1 10 13,0 2-7-13,0-2 5 14,2-2-4-14,0 2 2 13,5 0-1 2,0 0 0-15,1 1 2 4,-1 2-3-4,-4 0 2 14,3 2-1-14,-3 1 1 14,4 4-1-14,2 0 1 13,-2 0-4-13,1 0 1 14,1 0 1-14,-2 0 0 14,-1 2 0-14,-1 2-3 13,2-1 6-7,-3 0-5-6,0 1 7 13,-1 0-10-13,-4 8 4 14,1 2 1-14,0 2-2 14,-5 3 1-14,5 2-2 13,1-1 3-13,-1 2-2 14,2-2 7-14,4 1-8 14,2 2 9-14,3-1-11 4,-1 3 10-4,8-2-5 14,1 2 3-14,6 0-2 13,3 4-2-13,8 1 4 14,6 2-5-14,6 2 4 14,4-2-4-14,7 0 4 13,-2 0-4-13,5 0 1 14,1-1-1-9,-1 2 1-5,5 2 1 14,-3 3-2-14,3 1 5 14,2 4-4-14,0-1 5 13,0 4-8-13,0-4 4 14,0 2 0-14,18-4-2 13,7-4 2-13,4-1-1 14,8-6 2-8,5 0 1-6,6-3-1 13,1-3-2-13,0 3 4 14,4-1-6-14,3-1 4 13,0 2-2-13,4-2 1 14,1 1-2-14,5 0-1 0,1-1 6 13,2 2-8 1,-3 0 12-14,1-2-14 5,-1 1 8-5,2-3-1 14,1-2 0-14,1-2 1 13,3-3-3-13,-2 0 4 14,3-1 1-14,-5-2-1 13,2 2-4-13,-1 0 7 14,-3 0-7-14,6-2 2 14,-1 0 0-9,5-3-1-5,2-4 2 14,-6-2-7-14,5-3 12 13,-7 0-7-13,5-8 2 14,0-11-2-14,-3 1 2 14,3-3 1-14,-5-4 0 13,-1-1 0-13,-1-2 1 14,0-2 0-9,1-3-2-5,-4 1 2 14,3 1-6-14,-4-3 2 14,-1-3 0-14,1-1-3 0,-7-2 3 12,-5-2 0 3,-3 2 0-15,-13 0-1 0,-3 0 4 13,-7 2-3-13,-6 4 5 13,-3 3-8-7,-4 7 6-6,-7 6-2 13,-6 2 0-13,-1 6 2 14,0 2-2-14,0 4-8 14,0 4-4-14,-1 0-53 13</inkml:trace>
    </iact:actionData>
  </iact:action>
  <iact:action type="add" startTime="174744">
    <iact:property name="dataType"/>
    <iact:actionData xml:id="d40">
      <inkml:trace xmlns:inkml="http://www.w3.org/2003/InkML" xml:id="stk40" contextRef="#ctx0" brushRef="#br0">17293 11325 20 0,'2'0'13'1,"0"0"-4"0,-2 0-9 12,0 0 3 3,0 0-1-15,0 0 0 0,0 0 11 12,0 0-5-12,0-6 21 14,0-12-29-14,-6-6 0 14,-7 2 3-9,-8 0 1-5,-1 0 9 14,-6 2-6-14,-2 0 12 13,-6 4-13-13,-4 3 1 14,-5 0-6-14,-4 1-2 14,-4 2 0-14,-3-1 0 13,-2-2-2-13,-6-1-6 14,-3 2 9-8,-4-2 0-6,-3 0-3 13,1 2 6-13,-4-1 3 14,-2 3-4-14,-6 5 2 13,-4 2-4-13,-1 3-1 14,1 0 1-14,-2 0-2 14,-1 15-2-14,-3 1 2 0,-1-1 1 19,3 1-5-19,1 0 5 13,-1-4-2-13,6-1-1 14,2-1 4-14,0 0 0 0,0-2 0 13,5 2 2-13,4 0 4 13,2 3-3-13,10 0-3 14,1 3 2-14,6 0-3 20,3 0 2-20,7 1 1 14,7-3-2-14,7 7 2 0,0 2-5 12,10 0 6-12,-2 5-6 14,6 1 6-14,3 0-6 14,3 4 2-14,1 1 1 13,3 3-1-13,3 0 0 14,1 1-4-9,5 0 10-5,0 0-10 14,0 0 11-14,7 1-11 14,8-6 7-14,8 2-4 13,1 1 4-13,5-2-2 14,7 1 0-14,1 4 4 14,6 0-5-14,4-2 3 0,0 4-4 19,3-6 2-19,2-1-1 13,7-2-1-13,5-5 2 0,7-8 0 13,7-2 0-13,5-5-3 14,2-4 6-14,-1-4 1 13,1 1 0-13,2-5-3 14,-1 0 0-14,4 3-1 20,1-3 0-20,-1 2 0 14,-1-2-1-14,0 2 1 0,4-2-3 12,7 0 6-12,3 0-3 14,-2 0 2-14,-4-10-3 13,-9 1 1-13,-1 2 0 14,-3-3 0-14,1 0 0 14,-3-2-4-9,-4-2 9-5,-2-5-5 14,-7 2 5-14,-2-3-7 13,-7-1 4-13,0-1 1 14,-3-2 2-14,0 0-5 14,-1-1 0-14,-2-4 3 0,-6 1-3 12,-1-2 3-12,-7 0-6 20,-4 0 5-20,-5-4-6 14,-4 3 3-14,-7-2 1 14,-7 1 4-14,-6-3-4 0,-2-1 10 12,-5 0-8-12,0-6 13 14,0 1-12-14,-9 2 5 14,-7-1-5-14,-4 2 5 20,0-2-6-20,-2-4-2 13,-5-1 0-13,0-1 0 0,-6 0-3 13,-3 0 6-13,-4 0-5 14,-3 2 5-14,1 2-6 13,-5 0 3-13,1 5-2 14,-6 3 2-14,1 5-2 14,-2 2-2-9,-1 3 6-5,-2 6-7 14,-2 4 6-14,-2 2-2 13,-7 2-4-13,-1 4 2 14,-9 2 2-14,2 4-2 14,-6 0 3-14,1 0 0 0,-3 0 1 12,-5 0 1-12,-1 0-2 20,-1 6 1-20,5 0-2 14,4 5 1-14,7 1 0 14,-5 1 0-14,2 5-2 0,-6 2-2 12,0-2 8-12,3 2-4 14,2-2 6-14,1 0-10 14,0 0 4-14,6 1 0 13,-3 3 0-7,1 2 0 8,-1 0 0-14,0 3 0 0,6-4 0 13,-2 0 3-13,3-2-2 14,3 1 5-14,-3-2-7 13,5 0 2-13,-1 2-2 14,8 2 1-14,5 0 0 13,10 2-4-7,9 0 8-6,6 2-12 14,13 1 4-14,7 3-1 13,5 1-15-13,0 1-17 14,17-1-36-14</inkml:trace>
    </iact:actionData>
  </iact:action>
  <iact:action type="add" startTime="178575">
    <iact:property name="dataType"/>
    <iact:actionData xml:id="d41">
      <inkml:trace xmlns:inkml="http://www.w3.org/2003/InkML" xml:id="stk41" contextRef="#ctx0" brushRef="#br0">7563 11606 9 0,'4'0'3'1,"-1"2"9"13,1-2 0-13,-2 0-4 14,0 2 8-14,0-2-9 13,-2 0 7-13,0 0-9 14,0 3 5-8,0-2-2-6,0-1 5 13,0 1-6-13,0-1 1 14,0 0-1-14,0 0-6 13,0 0 0-13,0 0 4 14,0 0-10-14,-6 0 4 14,-12-11-6-14,-2-4 0 13,-7-6 7-7,-4-1 0-6,-7-1 1 14,-3 2 8-14,-2-1-8 13,-7 2 15-13,-4 2-12 14,-4 2 4-14,-4 0-8 13,0 2 4-13,-1-1-4 0,3-1 0 13,0 2 0-13,-5 2 1 14,0 1-6-9,-5 2 11-5,-2 4-12 14,-3 1 10-14,-6-1-8 13,-3 5 4-13,1 0-3 14,-4 0 0-14,-2 0-3 14,-3 5 6-14,-1 6-4 13,-3 1 1-13,3 2 6 14,-4 0-5-8,-1-2 5-6,0 1-2 13,3-3 1-13,8-1 1 14,8 2-3-14,6 0 2 13,6 4 3-13,3-3-3 14,4 5 5-14,5 2-4 14,7 1-6-14,3 4 3 13,6 0 0-7,0 0-2-6,3 7 1 13,2-2 0-13,4 1 2 0,3 5-5 13,2-3 9-13,1 4-10 14,0 0 6-14,-1 4-2 13,3 2-1-13,-2 2-1 14,4 0 3-14,-3-2 0 14,5 1-3-9,1 3 8-5,3 4-8 14,1 2 4-14,4 0-2 13,2-2-1-13,4-3 2 14,3-6-1-14,0 1-2 14,0-3 3-14,12-2-1 13,5 3-1-13,4-3 4 14,4 1-3-9,1 0 1-5,2 1 0 14,5-2-2-14,0-1-1 14,0-2 3-14,7 0 0 13,0 1-6-13,5-5 12 14,1 0-5-14,4-2 3 14,3 0-6-14,5-2 3 13,3 0-1-7,3 0 0-6,3-4 0 13,2-2 0-13,1 1 5 0,3-2-7 13,7-1 4-13,2 1-1 14,7-4 2-14,0 1-5 13,-1-1 2-13,3-3-2 14,2-1-1-14,7-4 3 13,5-3-5-7,8-4 11-6,-5 0-9 14,4 0 8-14,2-4-9 13,1-12 5-13,1-3-1 14,2-3 0-14,3-4 0 14,4 1 0-14,1-1 3 13,0-1-5-13,-11 5 4 14,-3 1-4-9,-8 1 5-5,2 3-6 14,-4 1 3-14,-3 0-1 14,-4-5 1-14,-5 2-5 13,-6-6 3-13,-4-3 1 14,-4-2-4-14,-7-2 4 0,-6-1 0 12,-12-1 2 3,-9 3 0-15,-6-1-1 5,-7 2 4-5,-7-2 0 13,-5 0-2-13,-3-2 4 14,-5-2-6-14,-5-5 3 13,-4 1-1-13,0 0-2 14,0-1 0-14,-10 0 5 14,-11 1-5-14,0 2 3 13,-4 2 1-7,-8 0-3-6,-1 2 1 13,-7 0 4-13,-3 2-12 14,-1-3 6-14,-4 3-2 14,-2 0 0-14,-5-2-1 13,-2 0 0-13,-4 1-3 14,0-2 4-14,-5 0 4 14,0 3-4-9,-7-2 7-5,1 1-7 14,-8-2 4-14,-2 6-2 13,2-4 0-13,-2 8 1 0,2 1-6 13,2-1 10-13,-6 4-9 14,0 1 10-14,0 1-12 13,5 3 6-13,2 0 0 14,5 2 0-9,-1 0 1-5,1 2-2 14,-2-2 4-14,0 1-2 14,2 4 1-14,-5-4-2 13,4 8 1-13,-6-4-2 14,-1 8-1-14,2 1 2 14,-6 0 0-14,0 0 0 13,0 0-5-7,0 8 10-6,3 6-8 13,-5 0 8-13,-2 1-10 14,-3 5 5-14,1 3-1 14,4 0-1-14,6 2 1 13,6 1 0-13,4 0 1 0,-2 2-2 13,3 0 5 1,3 1-6-8,0-3 8-6,10 6-7 0,3-2 2 13,5 2-1 1,7-2 1-14,1-2 0 0,6 2-2 13,5 2 7-13,7 2-7 14,0 4 5-14,5 4-6 13,5 0 3-13,1 0 0 14,6 4-4-9,0-1 2-5,6 0 1 14,0-2 1-14,0 1-2 14,0-1 4-14,0-2-4 13,10-3 6-13,0 0-8 14,0-2 4-14,5 5 0 13,1 1 0-13,3-2 0 14,4 1-4-8,5-6 11-6,7 0-12 13,1-3 7-13,3-3-4 14,4 4 3-14,2-3-1 13,4 1 0-13,0-2 0 14,5 0-1-14,2 0 5 0,0-1-7 13,-2 0 6-13,5-2-6 20,-2-1 7-20,6-2-5 0,4 0 1 12,9-4 0-12,9 0 1 14,2-8 0-14,4 0 1 14,-3-1 2-14,7-5-5 13,-1 4 7-13,3-5-12 14,3-3 7-14,0-1-2 14,-1 0 1-9,-1 0 0-5,-4-4-3 14,-2-9 6-14,3-6-2 13,-4 1 0-13,1-2 3 14,1 0 0-14,3 0-4 14,7 1 0-14,1-2 2 13,2-1-2-13,-4 2-2 14,-11 0-1-9,0-4 5-5,-1 0-8 14,-1-2 7-14,2-2-4 14,-6-4-2-14,-7-1 5 13,-6-1 0-13,-6 1-1 0,-5 0-1 13,-6-1 4-13,-4 2 0 13,-6 1-2-13,-7-1 10 21,-3 1-8-21,-6-1-2 0,-4 0 1 12,-9 0-2-12,-5 2 1 14,-9-2 0-14,-2-1-5 14,0-1 10-14,-13 2-7 13,-12-2 7-13,1-2-5 14,-5 2 0-14,-7-4 2 13,3 4 3-7,-3 0-1-6,0 0-1 14,0-3 1-14,-2 1 5 13,-2-2-6-13,-1 1-3 14,0-2 3-14,-1 1-6 13,-3-3 3-13,-1 2 0 14,-1-1 0-14,-3 1 1 0,0 4-4 19,-2-2 8-19,-4 7-8 14,0 2 8-14,-2 0-10 13,-2 3 5-13,-2 4-2 0,-6 3 2 13,-4 0 0-13,-7 3 0 14,-2 3 2-14,-4 3-6 13,1 3 6-13,2 1-8 20,0 3 6-20,0 2-2 0,-3-1 0 13,-2-2 0-13,2 2 2 14,1-3 0-14,1 4 0 13,0-3 5-13,0 3-4 14,4 0 4-14,-2 0-9 14,6 0 7-14,1 7-6 13,1 7 4-7,1-2-1-6,1 1 0 13,-2-1 2-13,-4 2-6 14,4 3 10-14,0-2-6 14,3 2 2-14,6 3-4 13,3 1 0-13,8 4 2 14,-1 8 0-14,1 4-3 0,2 7 1 19,-1 1 4-19,4 3-8 14,0 2 10-14,6-2-8 0,-4 2 3 12,10-4 0 3,0 0 1-15,3-4 0 0,4 1 0 13,6 0 1-13,5 0-4 13,5-3 6-13,4-2-5 20,3 2 4-20,1-2-4 0,5 0 2 13,0 4 0-13,0-1 0 14,0-1 0-14,0 2-4 13,5-3 8-13,6-1-8 14,2-1 8-14,5-1-8 13,0-5 3-13,4-2-1 14,2 0 0-8,3-2 2-6,2 4 0 13,5-2 4-13,1 4-6 14,3-1 6-14,6 0-4 13,5-3 2-13,3-2-4 0,0-1 0 13,1-4 2-13,0 0 0 14,3-4 1-14,4-2-2 20,2 3 3-20,5-4-2 14,7 0 4-14,-1-1-5 13,6 1 2-13,-2-1-2 0,4-2 1 13,5-3 0-13,9-1 0 13,1-4 1-13,9-3-5 14,-3-1 9-14,3 0-8 14,-3 0 6-9,0 0-6-5,4 0 0 14,-2-10 2-14,-4-4 1 13,3-2 0-13,1-2-4 14,2-4 8-14,5 2-2 14,-4-4 1-14,-3 0-4 13,0 0 3-13,-7-2-2 0,1 1 1 19,-2-4-1-19,-7-3 0 14,-8-2 1-14,-6-2-4 14,-7 0 7-14,-8-1-7 13,-12 3 8-13,-7 2-8 0,-12 8 3 13,-7 1 0-13,-2 6-4 14,1-1-20-14,0 2-48 13</inkml:trace>
    </iact:actionData>
  </iact:action>
  <iact:action type="add" startTime="191245">
    <iact:property name="dataType"/>
    <iact:actionData xml:id="d42">
      <inkml:trace xmlns:inkml="http://www.w3.org/2003/InkML" xml:id="stk42" contextRef="#ctx0" brushRef="#br0">9407 12719 6 0,'0'0'14'1,"0"0"9"13,0 0-19-13,0 0 3 14,0 0-4-9,0 0-2-5,0 0 2 14,0 0 0-14,0 0 2 14,0 0-4-14,0 0 10 13,0 0-2-13,0 0 10 0,0 0-2 13,0 0 2-13,0 0-12 13,0 0 1-13,-1 0-8 14,1 0-1-8,0 0 0-6,-2 0-2 13,2 0-1-13,0 0 4 14,-2 0-4-14,-1 0 8 14,1 0-4-14,0 0 2 13,-2 0 0-13,4 0 6 14,-2 0-5-14,-1 0 15 13,1 0-10-7,0 0 8-6,-1 0-15 14,3 0 6-14,0 0-7 13,0 0 0-13,0 0-2 14,0 0-2-14,0 0 2 13,0 0 4-13,0-4 4 14,0-18-5-14,0-6-2 14,0 2-7-9,-9 0 8-5,-4 6 0 14,-7 2-4-14,-9 2 3 13,-7 2-3-13,-11 2 1 0,-12 5 6 13,-9 3-6 2,-11 3-2-15,-6 1 4 0,-4 0-6 12,-1 0 5-12,1 0-1 14,-3 0 3-8,-1-3-6-6,-7 0 12 13,1-1-7 2,-1 1 6-15,0-1-10 13,5 1 6-13,-2-1-1 14,3-3 0-14,3 0 1 0,4-1-1 13,3 0 4-13,1-1 1 13,-2 1-5-7,-6 1 2-6,2 0 3 13,0 3-5-13,1 4 0 14,7 0 3-14,-2 0-3 14,2 0-4-14,0 11 1 13,0-1 6-13,2-1-7 14,2 4 5-14,3-3-2 14,1 2 1-9,2-3-1-5,1 0 1 14,3-3 0-14,-2-1-1 13,3 2 3-13,3-5-3 14,-2 0 2-14,5 2 0 14,-1-2 2-14,-1 0-5 0,2 0 2 12,-7-1 0-12,3 3 0 14,-1-1 2-9,5 1-5-5,4-4 8 14,2 2-5 1,6-2 6-15,3 1-6 13,-1 1 1-13,3 5-1 14,1 1 0-14,0 0 0 0,3 1 0 13,1 5-4-13,1 3 0 13,-1 3 8-7,-1 1-8-6,2 2 0 13,-3 1 4-13,2 0-1 14,2 2 0-14,-2 5 1 14,1-4-1-14,-3 5-1 13,1-1 4-13,4-1 1 14,0 0 2-14,7-2-6 13,4-2 2-7,2 3-1-6,4 6 0 0,2 7 0 13,4 11-1-13,2 6 2 13,0 10-3 2,2-1 4-15,-1-5-4 13,1-10-1-13,0-11 3 0,1-8 0 13,3-3 0-13,0-9 0 14,2-3 0-9,2 0-3-5,0-3 7 14,0 2-8-14,0 1 11 14,9 2-11 0,9 5 5-14,1 2-1 0,2 2 0 13,-1-1 0-13,-3 4-1 13,4-3 1-13,-2 4-2 14,4 2 4-8,0-2-2-6,3-1 1 13,1-3-2-13,6-2 0 14,1-4 0-14,5-4 1 13,4-5 0-13,1 2-1 14,6-8 3-14,4 0 2 14,3-1 0-14,5-4-1 13,6 0-2-7,3-2 5-6,5 3-3 13,6-5-2-13,11 5-1 0,12 2 2 13,10-2-2 2,0 1 1-15,3-4-2 13,2-2-3-13,1 0 4 0,3 0-1 13,3 0 1-13,-6 0-1 14,-3-4 2-9,-4 0-6-5,0-1 10 14,0 5-4-14,-6 0 3 13,4 0-3-13,9 0-1 14,5 0 1-14,6 5-1 14,2 1 1-14,-1-3-2 13,4 0 3-13,1-1-3 14,-2-2 2-9,-3 0-2-5,-1 0 1 14,-2 0-2-14,-4-2 4 14,1-4-2-14,0 2 0 13,-2 2 0-13,0-3-3 14,-5 5 7-14,-8 0-8 14,-3 0 5-14,-4 0-2 13,-3 0-1-13,-5 0 2 5,-8 0 2-5,-3 0-2 13,-5 0 0-13,-6 7 2 14,-3 0-2-14,-6 0 2 14,-4 1-4 0,-3 0 4-14,-5 1-4 0,-10-2 2 13,-3-2-1-13,-10 0 1 13,-2-5 0-7,-8 0-5-6,0 0 10 14,-5 0-3-14,-5 0 2 13,3 0-1-13,5-17 1 14,6-10 8 0,6-4-4-14,4-10-5 0,9-5-1 13,6-3 1-13,-2 1-6 14,0 0 6-9,-3 2-8-5,-10-2-1 0,-6 2 3 13,-5 0-5-13,-6-3 5 13,-2 2 1-13,-1-6 2 14,4-5-2-14,-4-6 6 14,1-6 3 0,-1-2-5-14,-1 1 5 14,-2 7-7-14,-2 9 3 5,-1 4 0-5,-5 10-1 13,-2-3-2-13,-2 7 1 14,0 2-3-14,0-4 1 13,0 0-2-13,-13 1-4 14,-7 2 7-14,0 4-1 14,-7 3 1-14,-2 4 0 13,-2 4 0-7,-5 2-2-6,-2 6 4 13,1 1 0-13,-6 3 3 14,1-1-6-14,-2 2 2 14,-1 1 0-14,1 0-1 13,1 1 0-13,1-2-1 14,-2-2 5-14,3-2-4 14,-3 2 2-14,-6 2-3 4,-8-3 3-4,-4 6-4 14,-5-4 2-14,-3 2 0 13,-1 1 0-13,-4 1 2 14,-6 0-5-14,-2 1 7 14,-1-4-5-14,-8-2 6 13,1-1-10 2,-4-1 7-15,-1 0-2 4,-2 1 0-4,-2-3 0 14,-8 1-2-14,-4-1 6 14,4 0-6-14,0 0 5 13,4 2-6-13,-3 2 3 14,-2-2-1-14,-3 0 1 14,-1-4 0-14,3-5 0 13,-1 0 0-7,-3-1-2-6,1-2 5 13,-3 0-4-13,2 4 8 0,-7 3-13 13,-3 6 8-13,-1 5-2 13,-1 4 0-13,5 2-3 14,1 0 2-14,5 0 1 14,-3 5-3-14,0 8 6 13,2 0-6-7,1-1 5-6,1 1-2 14,2-3 0-14,5-4 0 13,6-1 0-13,3-5 1 14,1 0-3-14,1 0 6 13,-1 0-4-13,4 0 6 14,7 3-12-14,3-1 5 14,7 2 1-9,0 2-1-5,4 0 1 14,-1 2-2-14,2 0 4 13,1 2-4-13,5 1 4 14,1 1-4-14,2-1-2 14,4 5 3-14,-2-2-4 13,0 3 5-13,3-2-2 14,0 2 0-9,2-2-3-5,5-1 10 0,3 3-5 13,5-3 2-13,2-1-4 14,5 4 2-14,-1-1 0 13,9-2 0-13,5 0 0 14,-1 0 0-14,8 0 0 14,1 0-3-14,-1 2 7 13,1 4-8-7,-1 4 2-6,0 2 2 13,1 2-1-13,-2 4 1 14,1 0-1-14,-1 0 3 14,-5 3-6-14,6 0 10 13,-3 5-8-13,-1 3 9 14,2 1-11-14,5 0 6 13,2 0-2-7,4 0 0-6,3 5-3 14,3 0 1-14,0 1 4 13,0 1-5-13,0-2 7 14,0 0-8-14,0-3 8 0,7 0-5 13,0-4 1 1,0 0 0-14,-1-3 0 0,1-3 1 13,-1 2-5-8,4-2 10-5,-1 2-8 14,1 0 5-14,6 5-6 14,3-6 3-14,2 1-3 13,2-2 3-13,6-4 0 14,2 0-2-14,2-1 6 13,5-1-7-13,3-2 7 14,1-2-8-8,3-4 7-6,5-2-6 13,6-3 3-13,9 0 0 14,7-3-1-14,1 0 3 13,2 2-4-13,6 2 7 14,2-4-5-14,4 2 5 14,4-2-8-14,5 2 3 13,6 0 0-7,1-4-2-6,3 3 1 14,9-2-1-14,3-3 4 0,6 0-2 12,6-2 4 3,-1-4-8-15,5 1 5 0,0-1-4 12,10-4 3-12,-3 0 0 14,-3 0 0-14,0 0 2 14,-4 0-5-9,-3 0 7-5,3 0-4 14,-5 0 5-14,6 0-8 13,-4 0 3-13,2 0 0 14,4 0-2-14,0 0 2 14,4-9-3-14,-5-5 6 13,-2-2-1-13,-8-2 1 14,-2 3-5-9,-7 1 4-5,-2 1-3 14,-2 4 2-14,-2-3-1 14,6 3 0-14,-8 1 1 13,-2 0-4-13,-5 1 6 14,-3 2-7-14,-4 1 6 14,-1-4-4-14,-5 2 2 13,-6 3 0-7,-10 3-2-6,-5-7 2 13,-5 5-3-13,-7-4 8 0,-4 2-5 13,-8-6 3-13,-1 2-6 14,-8-1 7-14,1-3-4 13,-7 3 0-13,0 1 1 14,-5-2-1-14,3 0 2 13,0 1-5-7,4-8 8-6,7-1-7 14,4-5 5-14,5-2-6 13,4-3 0-13,0-2 0 14,1-4-1-14,2-4 1 14,-8 3 0-14,-3 0 6 13,-9-2-3-13,-4 1 4 14,0 0-4-9,-5 0 4-5,4-3-5 14,3 2 1-14,2 1 0 14,1 0 0-14,1-1 0 13,2 1-6-13,1-2 12 0,4-2-14 13,-3 0 6-13,-2-1 2 13,-9 2-6-13,-9 0 5 14,-7 5 0-8,-5 0 1 8,-8 2 4-14,0 2-4 0,0 5 14 13,-17-1-12-13,0 3 5 13,-6 2-7-13,-1-2 5 14,-1 5-4-14,-2 0 3 14,-2 0-4-14,-4 2-2 13,0 0-1-7,-5 0 6-6,-4 2-1 14,-5-2 2-14,-5 2-6 13,-6-1 4-13,-6 2-2 14,-3 2 0-14,-4 1 1 13,1 6-4-13,1 1 9 14,4-1-9-14,-3 1 7 14,-1 3-8-9,-3-2 7-5,-5 0-4 14,-2 0 1-14,-1-2 0 0,-2-1-3 12,-1-2 6 3,0-3-5-15,2 1 6 0,-4-3-4 13,0 0 3-13,0-3-5 13,4 1 4-13,0-3 0 14,2 0 1-9,-4 2-3-5,-5-2 1 14,1 3 3-14,-1 2-4 14,2 2 7-14,7-2-13 13,0 5 6-13,-2-2-1 14,-2 1 0-14,0 0 1 14,-2-1-1-14,-1-1 2 13,0-1-5-7,-1 0 8-6,3-1-7 13,-3 2 8-13,-3 1-8 14,1-1 3-14,2 0 0 14,-2 2 0-14,2-3 0 13,-5 4-4-13,-5 0 9 14,3-3-8-14,0 4 9 14,7-2-9-9,5 0 5-5,-2 4-3 14,3 0 1-14,-4 0-1 0,0 0 0 12,-2 1-1-12,0 0-4 14,1 3 12-14,1 0-12 14,-2 0 9-14,2 0-6 13,0 0 0-13,0 0 3 14,8 0 0-9,1 0 1-5,2 6-2 14,1 0 4-14,-4 2-1 14,3 1 4-14,-3 0-12 13,4 4 3-13,5 1 1 14,4 0-2-14,0 2 3 14,-1 0-1-14,3-3 2 13,-1 0-4-7,3-1 8-6,0-5-2 13,4 2 3-13,2-2-7 14,6 2 3-14,1-3-1 14,5 2 0-14,2 1 2 13,-1 4-5-13,5 0 6 0,1 2-9 13,2-1 10-13,-1 0-8 20,3 1 4-20,-2 2-2 0,4 1 2 13,0 2 0-13,4 6 0 13,0 4-2-13,-3 11-3 14,3 6 10-14,0 8-9 14,1 1 5-14,2 0-2 13,3-1-1-13,4-4 2 14,4 4-1-9,4-6 1-5,5 2-3 14,0-3 7-14,2-2-7 14,0-2 8-14,0-1-10 13,0-6 7-13,8-1-4 14,6-1 2-14,1-5 0 13,6-1-1-13,-1 0 2 14,2-1-4-8,0 2 6-6,3-2-4 13,1 0 6-13,0-1-9 14,-1-1 4-14,4 1 0 0,6 4 0 12,0-1 0-12,5-1-3 14,-2 0 8-14,3-1-8 14,1-1 9-14,-2 0-12 20,4-1 5-20,1 0 1 0,2 2 0 13,1-8 0-13,4 4-1 13,2-2 3-13,4-2-4 14,2 0 4-14,4-1-3 13,1 2 5-13,2 2-8 14,5 0 5-14,3 0-1 14,14-6 0-9,2 5 0-5,2-8-3 14,2 5 7-14,-4-6-7 13,4-1 9-13,4 2-12 14,3-2 7-14,1 3-2 14,2-1 1-14,-5 0 0 0,2 1-1 12,0 5 1 3,6-8-4-10,-3 1 8-5,3-3-8 14,5-2 5-14,3-2-2 14,2-6-2-14,5 0 1 0,-3 0 2 12,-4 0 0-12,-3-8-5 14,-1 2 10-14,1-4-6 14,-1 2 6-14,-1 3-9 13,-2-2 6-7,3 2-4-6,0 0 2 13,-1-1 0-13,-5 3-1 14,0 0-3-14,-2 3 2 14,4 0 4-14,-4 0-6 13,-2 0 2-13,-9 0 0 14,-7-3 0-14,-1 3 2 14,-3 0 0-9,-1 0 0-5,-3-1-2 14,-4 1 5-14,-3-2-2 13,-5-2 5-13,1-3-6 14,0 2 2-14,-2-2-1 14,0-6-1-14,6-1 1 0,0-6-1 12,5-3 0-12,1 0-4 20,0-5 7-20,5-3-6 14,2 1 1-14,1-1 1 14,-3-1-4-14,-2 6 4 0,-16-1 0 12,-8 8 1-12,-15 7-4 14,-13 5 9-14,-13 5-10 14,-6 2 5-14,-6 0-2 13,-1 0-8-7,-2 12 9-6,0 8-2 13,0 6-3-13,0 0-37 14,-7-4-67-14</inkml:trace>
    </iact:actionData>
  </iact:action>
  <iact:action type="add" startTime="210260">
    <iact:property name="dataType"/>
    <iact:actionData xml:id="d43">
      <inkml:trace xmlns:inkml="http://www.w3.org/2003/InkML" xml:id="stk43" contextRef="#ctx0" brushRef="#br0">18813 6592 0 0,'18'-14'4'1,"-7"9"-4"13,-7 5 1-13,-4 0 1 14,0 0-2-14,0 0 0 13,0 0 6-13,0 5-6 14,-10 21 9-14,-26 15-7 14,-16 22 7-9,-19 17-6-5,-16 15-1 14,-13 12 2-14,-8 3-4 13,5 2 5-13,4-1-4 14,15-9 5-14,12-14-6 14,21-23 0-14,17-28 3 0,19-16-3 12,11-17 1 3,4-4 11-10,0-20 8-5,24-30 1 14,23-23-21-14,19-13 1 0,15-6-4 13,12 2 7-13,7 2-6 13,-1 1 4-13,-3 7-3 14,-11 8 1-14,-13 10-1 14,-9 18-1-14,-13 7-2 13,-10 13 4-7,-14 6 0-6,-10 6-1 13,-9 4 5-13,-7 6-1 14,0 2 5-14,0 0 1 14,-12 0 3-14,-15 0-5 13,-12 2-5-13,-17 30 1 14,-13 13 1-14,-10 13-1 14,-2 5-6-9,4-5 5-5,11-5-2 14,12-13 0-14,18-8 0 13,12-10-1-13,6-4 0 14,9-8 0-14,5-4 2 14,1-6 0-14,3 0 1 0,0 0-4 12,0 0-3-12,0 0 2 14,5-10 3-9,26-22 0-5,24-22 2 14,26-20 2-14,26-18-3 14,11-6 2-14,2 1-6 13,-4 7 3-13,-11 10-1 14,-20 10 1-14,-19 19 0 14,-23 21 0-14,-23 16-8 20,-15 14 7-20,-5 11-28 0,-23 36 29 12,-27 27 0-12,-22 17 6 14,-19 9-6-14,-10 2 0 14,-4-6 1-14,7-9-1 13,11-15 10-13,13-16-7 14,17-12 5-14,14-12-6 13,16-13 0-7,12-10-1-6,11-6 4 14,4-3-2-14,0 0-3 13,0 0-1-13,0 0-6 0,0 0 7 13,0 5-7-13,0 9-3 14,-7 11-6-14,-9 7-51 13</inkml:trace>
    </iact:actionData>
  </iact:action>
  <iact:action type="add" startTime="212877">
    <iact:property name="dataType"/>
    <iact:actionData xml:id="d44">
      <inkml:trace xmlns:inkml="http://www.w3.org/2003/InkML" xml:id="stk44" contextRef="#ctx0" brushRef="#br0">15002 7070 18 0,'-45'18'10'1,"13"-11"10"0,12-3-4 12,11-4 14-12,9 0 8 14,0 0-10-14,0 0-19 13,0 0-9-13,7 0-1 14,22-4 1-8,18-9 15-6,20-3-14 13,11 0 0-13,2 3 2 14,-2 4-5-14,-10 5 2 13,-2 4-2-13,-8 0 1 14,-5 7-3-14,-5 12 0 14,-8 5-1-14,-14 1 4 13,-6 0-10-7,-11 4 11-6,-9 3 0 14,0 0 1-14,-4 7 0 13,-23-4 1-13,-6-3-1 14,-4-4 4-14,4-5 4 13,2-8-8-13,6-4 0 14,8-4 2-14,4-3-2 14,8-2 0-14,5-2 1 4,0 0-2 11,0 0-9-15,5-22 2 0,23-15 10 12,15-9-4-12,7-4 2 14,9-4-1-14,1 4 0 14,-6 4 0-14,-7 8 0 13,-10 10 0-13,-10 10-2 14,-12 12 4-9,-5 6-4-5,-3 0-3 14,-2 0-2-14,2 16-6 14,3 12 13 0,-6 5 6-14,1 4-1 0,-5-1-3 13,0 0-1-13,0-2 5 14,0-5-4-14,0-5-1 13,0-4 2-7,0-3-6-6,-2 2 5 13,-1 1-3-13,-4-1 1 14,3 1 0-14,1-5-2 14,-1-4 4-14,4-4-7 13,0-5-4-13,0-2-9 0,0 0-32 13,0-4-38-13</inkml:trace>
    </iact:actionData>
  </iact:action>
  <iact:action type="add" startTime="213605">
    <iact:property name="dataType"/>
    <iact:actionData xml:id="d45">
      <inkml:trace xmlns:inkml="http://www.w3.org/2003/InkML" xml:id="stk45" contextRef="#ctx0" brushRef="#br0">15343 6766 41 0,'0'-5'68'15,"0"3"-68"-14,0 2-4 0,0 0-8 13,7 0 12 1,23 2-6-14,6 12 6 5,9 2 1 10,3-2 1-15,2-2-2 0,1-4 0 12,-5-4-1-12,2-4 4 14,0 0 4-14,2 0-6 13,3-4 4-13,3-7-5 14,-3-5 2-14,1 0-2 14,-7 1 0-9,-3 2 0-5,-11 4 2 14,-6 6 0-14,-4-1-1 13,-10 4-2-13,-6 0-4 14,-2 0 1-14,-5 0-5 14,0 0 6-14,0 0 3 13,0 0 6-13,0 0 10 14,0 0-3-9,0 0 20-5,0 0-8 14,0 0 2-14,0 0-14 14,0 0 6-14,0 0-7 13,0-3-8-13,0 1-4 14,0 0-2-14,0-1 1 0,0-5-14 13,0-9-21-13,0-4-16 13,19-4-40-7</inkml:trace>
    </iact:actionData>
  </iact:action>
  <iact:action type="add" startTime="219082">
    <iact:property name="dataType"/>
    <iact:actionData xml:id="d46">
      <inkml:trace xmlns:inkml="http://www.w3.org/2003/InkML" xml:id="stk46" contextRef="#ctx0" brushRef="#br0">7063 12850 6 0,'-40'19'1'1,"1"0"3"0,6-14-4 12,14-1 2-12,13-4-2 14,6 0 4-14,0 0-4 13,0 0 0-13,0 0 1 14,0 0 1-14,0 0 1 14,0 0 10-9,0 0 1-5,0 0-4 14,0 0 7-14,0 0-4 14,-3-1 21-14,-19-7-31 13,-9-2-3-13,-7 1-10 0,-14 4 4 13,-11 5-1 1,-8 0 2-14,-9 0-6 0,-7 0-3 19,-2 8 13-19,-2 6-2 14,-3 0 2-14,1-1 2 0,1-1-2 13,5-1 3-13,4-8-2 13,10-3 0-13,9 0 3 14,6 0 5-14,4 0-2 14,2 0 6-14,4-5-12 13,-4 3 6-7,-1 2-6-6,-2 0-1 13,-1 0-2-13,0 16 0 14,-4 7-2-14,-5 8 3 14,0 1-2-14,-2 4 8 13,0 0-4-13,1-2 3 14,1 2-4-14,9-5 2 14,5 1 4-9,7 0 1-5,3 2-4 14,7 4-1-14,8 3 3 13,4 12-4-13,4 9 5 14,4 10-10-14,1 8 4 0,4 4 1 13,3 6-3 1,-2-9 0-14,6-5 1 0,2-6 2 13,0-9-3-8,2-11 4 10,21-1-2-15,6-8 0 0,12 3 0 13,5-4 2-13,11-8-5 13,11-1 4-13,8-9 0 14,11-5 0-14,7-6 3 13,12-7 6-13,15-4-9 14,8 0 10-8,9-22-9-6,3-13-2 13,-10-12 1-13,-4-12 0 14,-4-6 0-14,-8-7 2 13,-12 1-2-13,-9-1 4 14,-12 0-5-14,-13-1 4 14,-3 3-3-14,-9 0 0 13,-4 6 4-7,-5-1-2-6,-11 5-2 13,-5 2 0-13,-8 2 5 0,-11 2-6 13,-6-1 4 2,-7-1-4-15,0 1 1 0,-9 2 0 12,-20 1 0-12,-11 6 7 14,-5 0-7-14,-10-1 0 14,-7 4 1-9,-6 1 3-5,-8 7-4 14,-4 10 1-14,-7 7 5 13,-9 9-6-13,-10 9 0 14,-14 0-1-14,-3 14-4 14,-9 17 5-14,-2 6 0 13,3 7-1-13,5 2 6 14,16 1-10-9,14-1 6-5,12 3-1 14,11 0 0-14,11 4 2 14,6 7-2-14,12 3 2 13,13 8-1-13,8 8 1 14,12-1-4-14,9 1 4 14,2 4-4-14,0-3 2 13,0 0-1-7,10-1 1-6,11-4-2 13,4-4 0-13,8-9 4 0,5-8-4 13,11-10 1-13,9-14 1 14,10-10-4-14,16-8 1 13,12-12 3-13,12 0 6 14,15-12 0-14,5-18-5 13,3-8 5-7,2-5-6-6,-3-8 3 14,-5-2 0-14,-12-5-6 13,-16 0 3-13,-13-6 0 14,-14-4 0-14,-12-4 0 14,-12-8 0-14,-9-11 4 13,-12-11 4-13,-11-2-7 14,-14-2 9-9,-5 9-8-5,-37 11 3 14,-14 8-2-14,-15 12-3 14,-12 9 0-14,-10 15 0 13,-12 14 0-13,-6 12 1 14,-10 14 3-14,5 2-3 0,-1 14-2 12,5 20 2-12,-2 6-1 14,7 7 3-8,7-1-2-6,15 2-2 13,18-2 3-13,13 0-4 14,11-2 5-14,11 2-6 13,5-3 3-13,2 1-2 14,8 4-1-14,-1 3-1 14,2 2 1-14,3 7-8 13,0 6 2-7,-3 5-41-6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20T04:59:49.9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345">
    <iact:property name="dataType"/>
    <iact:actionData xml:id="d0">
      <inkml:trace xmlns:inkml="http://www.w3.org/2003/InkML" xml:id="stk0" contextRef="#ctx0" brushRef="#br0">7518 5366 123 0,'-15'0'27'1,"15"0"-27"13,0-3-96-13</inkml:trace>
    </iact:actionData>
  </iact:action>
  <iact:action type="add" startTime="4801">
    <iact:property name="dataType"/>
    <iact:actionData xml:id="d1">
      <inkml:trace xmlns:inkml="http://www.w3.org/2003/InkML" xml:id="stk1" contextRef="#ctx0" brushRef="#br0">4642 5069 5 0,'-14'-10'9'15,"2"2"0"-14,0-2-2 0,-1 3-7 13,0 4 0-13,0 1 3 13,1 0 5-13,-1 2-4 14,0 0-4-14,-6 0-4 14,1 0 4-14,-1 0 0 13,-1 0 0-7,1 0 1-6,4 0 5 13,2 0 6-13,2 2-11 14,0 3 4-14,-4-2-5 14,3 6 1-14,-8-2-1 13,-2 6-3-13,-4 0-1 14,0 0 8-14,0 2 1 14,1-3-1-9,0 2-1 10,1 3-3-15,-2 6 3 0,-1 2-3 12,4-3 0-12,1 1 0 14,2-5 3-14,0 0-3 14,2-1 3-14,-1-3 1 13,2 0 0-13,2-1-3 14,-1 1 4-9,4-2-3-5,1-3-1 14,7-6 1-14,0 2-2 0,4-5 4 13,0 0-8-13,0 0 4 13,0 0-3-13,0 0 1 14,0 0-2-14,0 0-2 13,11 0 6-13,5 0 5 21,4 3-4-21,5 2 6 0,1 2 0 12,5 0 2 3,-2 0-8-15,0-2-2 0,0 2 1 12,4 0 0-12,4 1 0 14,0-2 0-14,7 2 0 14,6-2 2-14,8-2 4 13,4 0-5-7,9-4 4 8,8 0-5-14,2 0 1 0,12 0 0 13,-1 0 2-13,3-2-3 14,-4-7 1-14,1 6 0 13,3-1 0-13,7 2-2 14,5-1 5-14,3 0-4 14,-1-1 0-9,7-2 0-5,5-4-2 14,3-4 4-14,5 0-6 13,-5-2 8-13,-2 5-6 14,-4-3 8-14,2 5-6 14,1 1 2-14,-1 4-4 0,2 1 2 12,3 2 0-12,0 1 0 14,-4 0-1-9,-5 0 0 10,-2 4 2-15,-3 4-2 0,7 0 3 13,2-3-4-13,-2-3 3 13,-2 3-2-13,5-5 1 14,-1 0 0-14,3 0-2 14,5 0 4-14,7-16-2 13,5-2 5-7,-1 0-10 8,-6-4 6-14,-6 6-2 0,-5 4 1 13,-3 0 0-13,-1 10 0 14,-4-3 1-14,-5 3-2 13,2 2 2-13,-2-2-1 0,0 2 4 13,1 0-8-13,-2 0 5 13,0 0-1-7,2 0 0 9,-3 0 0-15,2 0-3 13,-9 2 8-13,-6 7-10 14,-5-2 7-14,0 5-4 13,0-2-1-13,-2 1 2 0,-4-4 1 13,-6 0 0-13,-2-1-1 14,-4 2 3-9,-5-2 1 10,1 0-3-15,1 0 0 0,-4-2 2 12,3 1-3-12,-6 0 1 14,3-3 0-14,-4-2 0 14,-7 0 0-14,1 0-4 13,-8 0 8-13,0-2-2 14,-9 0 1-9,-6-2-3-5,-6 4 2 14,-8-2-2-14,-1 2 0 14,-9 0-2-14,-5 0-3 0,-2 0-6 12,0 0 11-12,0 0-1 14,0 0-2-14,0 0 6 14,0 0 4-14,-18 0-1 13,-10 2 7-7,-13-1-7-6,-13 4-6 13,2-3 8 2,-9 0-4-15,3 0 5 14,-2-1-9-14,-2 4 0 13,-3-3 0-13,-7 2 0 0,-3-1-4 13,-8 0-1-13,-2 1 0 13,-2-4 2-7,-6 0 2-6,-5 0 2 14,-7 0-1-14,-4 0 4 13,-1 0-6-13,-3 0 6 14,-1 0-4-14,-8 0 0 13,-1 0 2-13,5 0-7 14,4 0 14-14,-2 2-15 14,-1 4 13-9,-9-2-12-5,-2 0 5 0,-2-2 0 13,-3 0-2 1,0-2 2 1,2 0 0-15,2 0-3 0,-1 0 3 13,-1 0 1-13,0 0 3 0,3 0 0 12,3 0-7-12,5 0 4 14,-1 0-2-9,-3 0 0-5,-3 0 1 14,2 0-2-14,-2 5 4 14,-2 0-8 0,1 4 12-14,1-2-12 14,-2-2 6-14,-3 4 0 0,1-3 0 13,4 2-1-13,3-4 0 13,12 1 0-7,3-5-1-6,-3 0 4 13,6 0 1-13,2 0 1 14,4-5-1-14,3-1-2 14,3 0-1-14,0 2 0 13,2 0 0-13,3 4 0 14,3 0 4-14,1 0-6 13,0 0 4-7,-5 0-4-6,4 4-2 14,-4 2 0-14,1 0 3 0,2 0-1 12,-1 0 1-12,-1-4 2 14,-5 2 0 0,-3-2 0-14,2 4 5 0,3 0-2 13,5 2-5-13,6 2 1 14,4 0 0-9,8 2-2-5,5-3 1 14,8-2 0-14,7-1 2 13,11-3-7-13,7-3 12 14,4 0-5 1,6 0 1-15,4 0-1 0,4 0 1 12,6 0 4-12,0 0 2 14,7 0-7-9,0 0-1-5,0 0-3 14,0 0 2-14,0 0-22 14,5 0 6-14,22 5 15 13,4 8 1-13,6 1 0 14,9-1-1-14,2 0 0 14,10 3 1-14,6-2-2 13,6-1 6-13,10 2-5 5,5-8 8 9,6-3-7-14,7-1 1 0,7-3 0 13,9 0 0-13,4 0 2 14,9 0-4 0,15-5 5-14,14-8-2 0,10-4 4 13,10 1-8-13,3-1 3 14,-2 2 0-9,4 3 0-5,-3 0-2 14,-2 7 2-14,-5 0-1 13,10 3-2-13,3 2 6 14,-1 0-6-14,6 0 0 14,-6 0 3-14,-3 0-3 13,-1 0 1-13,-5 5 2 14,-11 0 0-9,-2 2-2-5,3-3 6 0,-4 4-3 13,-2-3 4 2,2 1-7-15,-6-2 2 0,-4 0 0 12,-2 0 0 3,-4 0 0-15,-6 1-1 13,-4-1 2-13,-5-1-2 14,-9-3 4-14,-2 2-6 5,-3-2 3-5,-5 0-1 13,-4 0 1-13,-13 0 0 14,-14-9-1-14,-13-4 3 13,-17 5 3-13,-8-3-5 14,-12 3 12-14,-14 1-10 14,-6 3 6-14,-6 2-6 13,-3 2 7-7,0 0-5-6,0 0-4 13,0 0-6-13,0 0-18 14,0 9-10-14,-10 8-77 14</inkml:trace>
    </iact:actionData>
  </iact:action>
  <iact:action type="add" startTime="7817">
    <iact:property name="dataType"/>
    <iact:actionData xml:id="d2">
      <inkml:trace xmlns:inkml="http://www.w3.org/2003/InkML" xml:id="stk2" contextRef="#ctx0" brushRef="#br0">14371 5242 18 0,'0'0'31'1,"0"0"6"0,0 0-4 12,0 0-15 3,0 0 1-15,0 0-19 0,0 0 0 12,0 0-1-12,0 0-4 14,4 0-8-14,12 0 8 14,6 0 5-9,2 0-4-5,3 7-1 14,2 1 1-14,0 2 4 14,2 1-5-14,1-3 4 13,3-1 1-13,2 4-1 14,7-5 0-14,4 0 2 13,4 2 4-13,5-3-4 14,6 2-1-8,2-3 5-6,1 0-8 13,-1-4 4-13,0 2-2 14,-2-2 1-14,-3 0 0 13,0 2-2-13,-2-2 4 14,-1 0-1-14,3 0 1 14,1 0-4-14,4 0 1 13,0 1 1-7,1 1 0-6,1 1-1 13,1-1 1-13,11-2 0 0,6 0 0 13,3 0 1-13,5-7 2 14,-6-10-1-14,-8-3-2 13,2-3 0-13,-6 4 2 14,-1-2-2-14,-5 5 0 14,-6 3 0-9,-10 4 3-5,-5 4-7 14,-4-2 4-14,-7 4 0 13,-8-2-6-13,-8 3 3 14,-12 2-7-14,-5 0 3 14,-4 0 0-14,0 0-5 13,0 0 12-13,-4 0 1 14,-16 0 11-9,-5-4-6-5,-10 1-6 14,-2 0 1-14,-5 3-2 14,-5 0 1-14,-8 0-4 13,-5 0 3-13,-5 6 0 14,-10 3 1-14,2 3 1 14,-2-2 3-14,-6 2-2 0,-6 3-3 12,-4 1 2-6,0 0-2 8,-1 0 0-14,3-2 1 0,-2-2 0 13,-3 0 2-13,-2-1 3 14,1-2-4-14,-1-2 5 13,0 0-2-13,3 0-2 14,1-3-2-14,3 0 0 13,0-2 0-7,4 1 4-6,3-3-3 14,8 5 3-14,2-5-8 13,5 0 8-13,5 0-4 14,2 0 0-14,3 0 6 13,7 0-2-13,3 0-2 14,14-2 4-14,6-2-6 14,12-3 7-9,7 6-4-5,4-1-6 14,4 0 1-14,0 2 0 0,0-2-3 12,0 0-1-12,0-1 5 14,0 0 1-14,2 3 2 14,6 0 2-14,6 0-8 13,5 0 3-13,2 0 0 14,9 6 0-9,-1 3 1-5,7 2 0 14,2-2 0-14,-1 0-4 14,5-4 8-14,6 4-8 13,1-3 10-13,3 2-12 14,9-2 6-14,1 0 0 14,10-2 0-14,4-2 0 13,4-2-2-7,5 0 4-6,2 0-4 13,1 0 5-13,4 0-6 14,-3 0 3-14,-2 0-2 14,0 0 1-14,-6 0 1 13,-4 0 0-13,-3 0 1 14,-7 0-3-14,-6 0 4 13,-2 0 0-7,-5 0 1-6,-12 0-4 14,-4 0 3-14,-14 0 1 0,-10 0-3 12,-9 0 1-12,-5 0 1 14,0 0-2-14,0 0 0 14,0 0-3-14,-2 10-8 13,-15 9-29-13,-12 2-23 14</inkml:trace>
    </iact:actionData>
  </iact:action>
  <iact:action type="add" startTime="11932">
    <iact:property name="dataType"/>
    <iact:actionData xml:id="d3">
      <inkml:trace xmlns:inkml="http://www.w3.org/2003/InkML" xml:id="stk3" contextRef="#ctx0" brushRef="#br0">4066 6367 16 0,'0'-2'26'6,"0"0"13"-5,0 2-16 14,-3 0-10-14,0 0-11 13,1-3 4-13,-2 1-4 14,2 0 1-14,-4 0 0 14,5 1-3-14,-1-2 8 13,2 3-8-13,0 0 9 14,0 0-4-9,0 0-1-5,0 0-4 14,0 0-4-14,0 0 2 14,0-1-4-14,17-2 4 13,21-1 4-13,20 0-5 14,13-4 4-14,15-6-2 13,12-6 0-13,6-6-2 14,6-4-1-8,4-2-5-6,1-2 9 13,1 0 0-13,-2 5-4 14,2 5 4-14,-2 7-2 13,1 4 4-13,-2 9-2 14,-2 4 0-14,4 0 0 0,3 0-2 13,8 11 4-13,3 0-5 20,-2 8 7-20,2-3-8 0,-5 2 3 12,3-1 1-12,-1-5-6 14,5 2 4-14,2-1 0 14,10-6 0-14,-2 2 2 13,-1-6 1-13,3-3-1 14,-2 0 1-14,1 0-3 14,1 0 2-9,-10 0 0-5,1 0 0 14,-5 0 1-14,-2 9-3 13,6 3 5-13,0 0-3 14,8-2 3-14,1 0-6 14,5-2 5-14,-2-4-4 13,0-2 1-13,2-2 0 14,-2 0 1-9,-9 0 0-5,0 0-3 14,-6-2 6-14,-6-5-4 14,-1 2 4-14,-3 1-3 0,1 1 2 12,-8-2-2-12,-5 1 1 14,-5 2-1-14,-5 0 0 13,1-2 6-13,-5 1-11 21,-6 0 9-21,-10 1-8 0,-10 2 2 12,-15 0 0-12,-12 0 1 14,-15 0 1-14,-11 0-2 14,-6 0 1-14,-9 0 0 13,0 0 2-13,0 0 2 14,0 0 2-14,0 0 9 13,0 2-8-7,-4 1 2-6,-16-3 0 14,-9 3-8-14,-9 3-5 13,-8 0 2-13,-10 2-2 14,-9 1 8-14,-7-2-4 13,-5 0 2-13,-7 5 0 0,0-3-1 13,-4 2 1-13,-7 1-1 20,-5-5 2-20,-2 3-5 0,-3 0 6 13,3-2-6 1,-1 5 3-14,-2-3-1 0,-5-3-1 13,-2 1 2-13,-5 0-1 14,-1 1 2-14,-4-2-4 13,-5 5 7-13,-2-1-6 20,-1-1 5-20,1 0-6 0,-5 0 1 13,0-5 2-13,3 2-1 14,2-3 0-14,1 1 1 13,-1 2 0-13,-5-4 0 14,-2 5 0-14,3-3 4 14,-4-1-1-14,2 2-6 13,-2-2 3-7,2 0 0-6,-4-1 0 13,-1 0 0-13,2-3-4 14,4 2 6-14,7-2-4 14,-1 0 2-14,2 0-5 13,-1 0 3-13,0 0 0 0,2 0-1 13,3 0 3-13,-3 0 0 20,7 0 1-20,-1 0-1 0,2 0 0 13,0-2 5-13,1-6-3 13,7-1-2-13,6 4 2 14,9-2 0-14,5 2-2 13,2 2-2-13,3 3 0 14,6 0 4-14,5 0-4 20,3 0 6-20,6 0-8 0,5 0 3 13,8 0 0-13,7 0 1 13,4 0 0-13,9 0 0 14,2 0 2-14,6 0 2 14,8 0-3-14,5 0-1 13,8 0 0-13,2 0-1 14,0 0-14-9,0 11-2-5,21 3 6 14,5-2-5-14,8-3-7 14,3 2 15-14,6-3 5 13,1-4 6-13,2 2 0 14,4-3-1-14,3 4 2 0,7-2-3 13,8 2 3-13,4 0-2 20,7-4 0-20,8-1-4 0,7 0 6 12,6-2-3-12,10 0 3 14,6 0-7-14,6 0 3 14,1 0 0-14,1 0 0 13,6-4 0-13,4-2-2 14,3 0 4-14,7-6 2 13,-1 2-4-7,-1-2 5-6,-2 2-4 14,4 0 1-14,9 1-2 13,3 4 3-13,4-2-3 14,8 4 2-14,-4-1-4 13,2-2 3-13,1-2-4 14,-6-3 1-14,3 2 0 0,-10-1-1 19,0 2 1-19,2 0 2 14,2 2 0-14,-2 0 1 13,3 0-1-13,-6 1 4 0,-1 2-3 13,-6 1 0-13,-2 0 0 14,-6 0-2-14,-7 2 1 13,-6 0 0-13,-11 0-1 21,-9 0 2-21,2 0-2 0,-7 0 3 12,-3 0-1-12,-2 6 2 14,-12-3-6-14,-8 2 2 13,-13-1 1-13,-10-1 0 14,-12 2 0-14,-8-3-1 14,-6-1 3-14,-9 2 1 13,-3-3-2-7,-8 0 5-6,-3 0-4 13,-1 0 15-13,0 0 7 14,-2 0 1-14,2 0-1 14,0 0-7-14,-2 0 1 13,2 0-17-13,2 0-1 14,-4 0-4-14,1 0-3 0,-1 0-19 19,3 0-11-19,-1 0-31 0</inkml:trace>
    </iact:actionData>
  </iact:action>
  <iact:action type="add" startTime="36765">
    <iact:property name="dataType"/>
    <iact:actionData xml:id="d4">
      <inkml:trace xmlns:inkml="http://www.w3.org/2003/InkML" xml:id="stk4" contextRef="#ctx0" brushRef="#br0">18414 6529 14 0,'0'0'28'1,"0"0"-9"13,0 0-4-13,0 0-11 14,0 0 1-14,0 0-4 13,0 0 0-7,0 0-1-6,-4 0-1 14,2 0 0-14,-1 0 1 13,1 0-4-13,0 0 3 14,2 0 1-14,-2 0 0 13,2 0 7-13,0 0-4 14,0 0 1-14,0 0 1 14,0 0-4-9,0 0 8-5,0 0-5 14,0 0 3-14,0 0-6 14,-5 0-2-14,3 0-5 0,-5 0 6 12,3 0 0 3,-3 0 0-15,5 0 0 0,0 0 0 12,0 0 0-12,2 0 0 14,-6 0-3-8,2 2-8-6,0-2 10 13,0 1 1-13,-1-1 2 14,5 0-1-14,0 0 3 14,0 0 3-14,0 0-2 13,0 0 7-13,-3-3-5 14,2-1 12-14,-1 2-15 14,0-1 4-9,-1 0-7-5,0 1 0 14,1-2-1-14,2 1 2 13,-4 3-1-13,4 0 3 14,-3 0 1-14,3 0-3 14,0 0-3-14,0 0 1 13,0 0-1-13,0 0-2 14,0 0-6-9,0 0 9-5,0 0-2 14,0 0-3-14,0 0 5 14,0 0-3-14,12 0 3 0,10 0 0 12,9 0 0-12,10 0 0 14,10 0-1-14,12-5 7 14,14-5-6 0,6-4 4-8,9-4-8-6,3-2 7 0,1 2-6 12,4-2 4-12,0 1-1 14,1 2 0-14,-3 0 0 14,2 5-3-14,3 0 8 13,6 5-4-13,5 0 1 14,4 4-4-14,3 1 2 13,5 2-1-7,5 0 1-6,6-3-5 14,-4 3 5-14,-3-2-1 13,-5 0-4-13,-5 0 10 14,-9 0-9-14,-6 1 8 13,-2 1-7-13,-3 0 4 14,3 0-1-14,-2 0 0 0,1 0 0 19,-6 0-3-19,-3 0 8 14,-2 0-8-14,0 0 7 13,-5 0-5-13,-12 0 1 0,-6 0 0 13,-14 3-2-13,-12-1 2 14,-11 2-1-14,-9-1 2 13,-10-1-2-13,-5-1 4 14,-5 1-6-9,-2-2 1-5,0 2 1 14,0-2 1-14,0 0-1 14,0 0 1-14,0 0 3 13,-5 0 12-13,-9 0-6 14,-5-4-1-14,-8-8-4 14,-2 1-2-14,-6-4 1 13,-8 1-1-7,-1 0-2-6,-12 2 3 13,-5-3-6-13,-5 4 6 14,-6 3-4-14,-3 1 2 14,-10 2-1-14,-5 1 3 13,-7-2-3-13,-6 1 0 14,0 2 0-14,-4-1 0 0,2 2 0 19,-1-3-4-19,-5 2 8 0,1-1-8 13,-9-1 6-13,2-4-4 13,-9 1 0-13,-1 2 2 14,-2 2-2-14,-4 4 1 14,-3 0 1-14,-7 0-3 13,-2 0 2-13,0 12-7 14,2 3 6-9,4-3-14-5,0 5 13 14,3-5-7-14,4-2 6 14,10-3 3-14,8-7 1 13,3 0 1-13,15 0 0 14,7 0 10-14,6 0-9 13,14 0 3-13,7 0-5 14,8 0 0-8,9 0 0-6,10 3 0 13,10-3 0-13,6 0-1 14,9 0-2-14,10 0 6 0,0 0-6 12,0 0-7-12,0 0 0 14,5 2-4-14,15 0 14 14,9 5 5-14,14 0-5 13,5 1 6-7,12-2-5-6,9-2 5 14,5 0-4-14,11 2-2 13,6-2 0-13,9 1 0 14,5 0 0-14,5 4-1 13,3-2 1-13,4 2-1 14,3-2 0-14,5 4 2 14,-2-4-1-9,7 1 3-5,7-2-6 14,-2 2 6-14,4-1-3 13,-1 1 0-13,0 2-1 14,2-1-2-14,3 0 6 14,-2 1-3-14,-1-1 4 13,1-2-8-13,-4 0 4 14,1 2 0-9,2-4 0-5,-1 4 0 14,0-4-2-14,-8 3 3 14,-4 1-3-14,-11-1 4 0,-2 1-3 12,-7 1 3-12,-5 3-4 14,-12-4 3-14,-10 0-2 14,-14 1 1-14,-10-5 0 13,-9 0-4-7,-11-1 8-6,-11-2-5 13,-12 0 5-13,-6-2-6 14,-7 1 4-14,0-1-2 14,0 0 3-14,0 3 3 13,0-3 1-13,0 0-4 14,-10 0 13-14,-14 0-10 13,-5 0-6-7,-9-3-5-6,-4-2 2 14,-5 1 3-14,-2-1 0 13,-4 2 2-13,-3-1-1 14,-2-4 2-14,-3-2-1 13,1 0 5-13,-4-2-4 14,-6 1-2-14,1-2-1 14,-3-1 2-9,-2 4-2-5,-5-4-4 14,-10 2 4-14,-7 1 0 0,-1 0-5 12,-1-1 10-12,1 0-9 14,4 1 9-14,-3 3-8 14,0 3 3-14,-4 0 0 13,0 5-3-13,8 0 0 14,0 0-2-8,8 0-16-6,6 0-4 13,2 2-37-13</inkml:trace>
    </iact:actionData>
  </iact:action>
  <iact:action type="add" startTime="41129">
    <iact:property name="dataType"/>
    <iact:actionData xml:id="d5">
      <inkml:trace xmlns:inkml="http://www.w3.org/2003/InkML" xml:id="stk5" contextRef="#ctx0" brushRef="#br0">9248 7556 7 0,'-9'-8'21'1,"1"-1"-14"13,-7-1-6-13,1 2-1 14,-7 4-1-14,-1 0-15 13,-5 2 6-13,-4 2 1 14,-3 0 9-14</inkml:trace>
    </iact:actionData>
  </iact:action>
  <iact:action type="add" startTime="41275">
    <iact:property name="dataType"/>
    <iact:actionData xml:id="d6">
      <inkml:trace xmlns:inkml="http://www.w3.org/2003/InkML" xml:id="stk6" contextRef="#ctx0" brushRef="#br0">8689 7488 17 0,'-21'-13'16'1,"3"-1"3"13,5 0-2-13,0 2 3 0,3-2-16 13,6 4 11-13,2 2-6 13,2 2-5-7,0 2 8-6,0-3 0 14,0-2-12-14,11-3 4 13,18-4-6-13,12 2 4 14,7 2-4-14,10 2 0 13,14 5 1-13,6 2-2 14,9 1 3-14,2 2-1 14,0 0-2-9,3 0 2-5,1 0 2 14,1 0-4-14,3 0 7 14,-1 0-6-14,1 2 2 13,-1 1 0-13,-2 2 0 14,5-2 0-14,6 2-2 13,6-3 4-13,12-2-1 14,15 0-1-9,12-2 2-5,4-8-1 0,4-2-2 13,-5 2 1 2,-3 3 0-15,-5 6-1 0,-7 1 0 12,-8 0-2-12,-8 0 6 14,-7 0-8-14,-5 0 10 14,-8 0-10 0,-5 0 6-14,-13 0-1 5,-4 0 3-5,-9 0-3 13,-13 0 0-13,-10 0 1 14,-18 1-2-14,-7 2 3 14,-12 1-4-14,-7-2-1 13,-2 0 3-13,-2 0 0 14,0-1 0-14,0 2 11 13,0-3 1-7,-20 0 7-6,-15 0-17 14,-20 0-2-14,-13 0 0 13,-7 0 0-13,-8 0-9 14,-3 3 7-14,-6-2 2 14,-7 3 0-14,-5 0-1 13,-5 1 4-13,-5 2-5 0,-1-2 6 13,1 4-6-8,-7 1 5-5,1 0-4 14,-6 0 1-14,3 2 0 14,-5-2 0-14,1-2 0 13,2-5-2-13,7 0 4 14,6-3-2-14,8 0 3 13,-3 0-4-13,8-3 2 14,4-4-1-8,3-3 2-6,3 4-2 13,4-2 0-13,3 2 2 14,4 3-7-14,5 0 10 14,3 3-9-14,8 0 8 13,3 0-8-13,9 0 2 14,5 0 2-14,5 0-1 13,11 0 0-7,7 0 0-6,4 0 1 14,13 0-5-14,3 0 7 0,2 0-5 12,0 0-3 3,0 0-1-15,0 0-4 0,0 0 3 12,20 12 8-12,7 5 0 14,11 3-3-14,7-1 9 14,3 3-6-9,6-2 1-5,8-4-2 14,6-2 0-14,9-4-1 13,4-1-1-13,1-8 3 14,0-1 0-14,1 0 5 14,4 0-4-14,0 0 3 13,4 0-7-13,2 0 6 14,8 0-3-9,2 0 1-5,5-4 1 14,9 1-2-14,2 0 1 14,-4 2-3-14,-6 1 6 13,-9 0-6-13,-2 0 6 14,-9 0-8-14,-4 0 6 14,-8 0-5-14,-15 0 3 0,-11 0 0 19,-11 4 0-19,-8 2 0 13,-8-2 3-13,-11-3-2 0,-4 2-2 13,-7-3 3-13,-2 0-2 14,0 0 1-14,0 1 3 13,0-1-4-13,0 0-9 14,0 4-4-14,0 3-21 13,0-2-34-7</inkml:trace>
    </iact:actionData>
  </iact:action>
  <iact:action type="add" startTime="42771">
    <iact:property name="dataType"/>
    <iact:actionData xml:id="d7">
      <inkml:trace xmlns:inkml="http://www.w3.org/2003/InkML" xml:id="stk7" contextRef="#ctx0" brushRef="#br0">13571 7495 5 0,'0'0'28'15,"0"-2"2"-14,-3 1-10 14,0-1-2-14,3 2-11 13,0 0-4-13,0 0-3 14,0 0 0-8,0-2-5-6,0 2 4 13,0 0 1-13,0 0 2 0,0 0 5 13,0 0-4-13,0 0 3 13,0 0-4-13,0 0-4 14,3 0-1-14,8 0 2 14,3 0 1-14,8 0 0 13,3 0 0-7,6 0 1-6,6 0 0 13,3 0-1-13,6-5 2 14,7-4-1-14,-2 0-2 14,5-1 2-14,2 0 0 13,2 2-1-13,6-2 0 14,9 4-1-14,4 0 3 14,4 0-1-9,-1 3 4-5,-2-3-10 14,-1 6 6-14,3-1-2 13,6 1 1-13,3 0-1 14,9 0 0-14,0 0 1 14,0 0 1-14,3 0-1 13,-1 0 0-13,1 0 2 14,2 0-5-9,-4 0 4-5,5 0-2 14,3 0 1-14,7 0 0 0,9 0-2 13,-1 0 4-13,2 0-3 13,-1 0 4-13,2 0-6 16,6 0 4-16,-1 0-2 14,0 0 1-14,-8 0 0 14,-1 0 0-11,-3 0 1-3,-2 0-3 13,-1 0 4-13,3 0-2 14,2 4 3-14,-1 0-6 14,-3-2 3-14,-3 2 0 13,-1 0 0-13,2 0 0 14,3 0-2-14,-1-2 4 13,2 3-3-7,1-4 4-6,-3-1-6 14,0 2 2-14,-5-2 1 13,-1 0-3-13,2 0 3 14,4 0-1-14,5 0 1 13,-1 0-1-13,-4 0 3 0,3 0-3 13,0-2 5-13,3-4-8 20,-4 2 5-20,-2 1-1 0,-2-2 0 13,0 3 0-13,2-2-3 14,-2 1 6-14,0-4-4 13,7 1 3-13,2-1-4 14,1-2 3-14,-1 3-2 13,-9 2 1-13,-4 2 0 14,-5 2-1-8,-4 0 1-6,-8 0-6 13,-5 0 12-13,-15 0-11 14,-6 4 10-14,-13 2-9 13,-9-2 7-13,-9 0-3 14,-12-1 0-14,-5 0 0 14,-10-1-4-14,-9-2 9 13,0 2-2-7,-2 0-1-6,0 0 8 14,0-2-4-14,0 2 6 13,0-2-6-13,0 1-4 0,0-1-1 13,-9 0 1 1,-5 0 5-14,-3 0-6 0,-8 0-2 13,-4-3 3-13,-2-5-4 20,-2 2 4-20,-3 2 0 0,-5-4 0 13,-3 4-2-13,-5 2 0 13,-7 0 4-13,-1 0-6 14,-8 1 6-14,-6 1-7 14,-5-3 4-14,-6 3-1 13,-8 0 0-13,-5 0-1 14,-11 0 0-9,-10 0 2-5,-4 6-7 14,0-2 11-14,0-2-12 14,0-2 8-14,-6 0-3 13,-5 0 3-13,-3 0-1 14,-2-2 1-14,-4-2 0 0,4-2-1 13,-3 3 3 1,1 2-1-8,-3-3 2-6,-3 4-8 13,-1-2 2-13,0 0-3 14,2-1 0-14,-3 0-1 0,-9 1 3 13,1-2 3-13,-2 2-4 13,0 2 8-13,1 0-2 14,-3 0-1-14,-1 0 2 20,6 0-3-20,2 0 3 0,7 0-2 13,8 0 1-13,-4 0-4 13,1 6 4-13,2-3-5 14,-2 4 6-14,3-3-5 14,0 2 2-14,3 0 0 13,0-2 0-13,-2 3 0 14,4-4-1-9,2 3 2-5,7-3-4 14,3 2 8-14,5-3-7 14,-4-2 7-14,2 0-7 13,2 2 4-13,2 0-2 14,3 1 0-14,2 6 0 14,7-1-1-14,2 2 1 0,6-2-4 19,5 1 8-19,2-4-8 0,8-1 6 12,3-2-5-12,12-2 3 14,6 0 0-14,9 0 0 14,7 0 0-14,4 0-3 13,7 2 6-13,7-1-3 14,6 2 4-14,10-3-8 13,4 0 4-7,2 0 0-6,0 0-14 14,0 0-7-14,8 3 5 13,15 0 16-13,6 0 7 14,9-2-5-14,11-1 1 13,6 0 3-13,13 0-8 14,6 0 2-14,10 0 0 14,5 0 0-9,0 0 0-5,0 0-4 14,7 0 10-14,4 0-11 13,8 0 10-13,0-4-10 0,2 2 5 13,-2-2 0-13,2 1-1 14,4 3 1-14,0 0-1 13,3 0 2-13,1 0-2 21,7 0 3-21,4 0-4 0,6 0 5 12,-2 0-5-12,0 0 2 14,4 0 0-14,-3 0 0 13,4 6 0-13,-5-5-3 14,-1 1 6-14,-1-2-4 14,4 0 4-14,-2 0-5 20,8 0 3-20,0 0-1 0,5 0 1 12,-1-3-1-12,-2-6 0 14,-1 6 0-14,5-4-2 14,-2 3 4-14,-4-2-4 13,-3 0 6-13,-2 0-7 14,-7 0 3-14,1-2 0 14,4 5 0-9,-3-4 1-5,6 3-3 14,0 2 8-14,0-5-11 13,3 4 10-13,-2-3-9 14,4-2 6-14,-9 2-4 0,-3-4 1 13,-5 4 1-13,-7-1 0 13,-4 2 0-13,-7 1-2 20,0 1 4-20,-2 0-2 0,-7 3 3 13,-9 0-6-13,-11 0 3 14,-15 0-1-14,-10 0 1 13,-11 0 0-13,-11 0-2 14,-6 0 4-14,-9 0-1 13,-9 0 4-13,-3 0-3 14,-4 0-2-8,0 0 11-6,0 0-3 13,0 0 2-13,0 0-3 14,0 0-6-14,-11 0 9 14,-7 0-9-14,-10 0-2 13,0-4-7-13,-3-2 6 14,-7-1 2-14,1 1 0 0,-2-1 1 19,-3-1 2-19,-2 3-1 14,-10 0 3-14,-4 1-3 0,-4 1 2 12,-7 3-8 3,-3-3 5-15,-3 3-2 0,-6 0 1 12,-10 0-2-12,-3 0 2 14,-10 0-4-14,-6 3-1 20,-6 6 10-20,-6-1-11 0,-8 1 9 13,-4 2-6-13,-4-3 4 13,-7 5-1-13,-4-2 0 14,-7 1 0-14,2-2-1 14,1 0 4-14,1-2-6 13,-2-4 8-13,-5 2-9 14,-3-2 4-9,-5 0-1-5,-3 2 0 14,-5 0 0-14,-1 0 1 14,-3 0 0-14,3 2-1 13,0-2 4-13,4 3-5 0,3-4 7 13,-3-1-10-13,1-2 6 14,1 0-3-14,-4 5 2 20,1-4 0-20,1 4-1 13,2-2 1-13,5-1-3 14,7 3 3-14,1-4-3 14,1 1 6-14,3 1-3 0,0 0 0 12,2 4 0-12,10-1 0 14,1 0 0-14,2-4-2 14,7-2 4-9,6-2-2-5,9 0 5 14,12 0-6-14,-1 0 2 13,-2 0-1-13,-2 0 3 14,4 0-1-14,4 0-2 14,5 0 3-14,7 0 1 13,5 1-4-13,4 3 0 14,3 1 3-9,11-1-5-5,1-3 2 14,6 2 0-14,9-3 0 14,0 0 0-14,8 0-1 13,7 0 4-13,4 0-3 0,6 0 1 13,5 0-2 1,7 0-3-14,6 0-6 0,3 0-15 13,4 11-36-7,0 5-15-6</inkml:trace>
    </iact:actionData>
  </iact:action>
  <iact:action type="add" startTime="48968">
    <iact:property name="dataType"/>
    <iact:actionData xml:id="d8">
      <inkml:trace xmlns:inkml="http://www.w3.org/2003/InkML" xml:id="stk8" contextRef="#ctx0" brushRef="#br0">9620 3356 26 0,'2'-19'22'1,"4"-2"0"13,4-1-9-13,0 6 0 14,3 2-7-14,-7 2 9 0,3-2-5 12,2-7 1-12,2-5-3 14,3-6-8-14,4-2 10 14,-2 3-10-9,-4 4 13-5,-1 10-9 14,-7 6 8-14,-6 11-7 13,0 0-5-13,0 0-6 14,0 37-9-14,0 23 12 14,-24 24 3-14,-14 24 11 13,-7 15-5-13,-1 3-3 14,1-5 0-9,11-19-3-5,10-20 1 14,11-16 1-14,8-12-2 14,3-11 3-14,2-12-4 13,0-7 2-13,0-14-1 14,0-2 6-14,0-5-9 14,0-3 6-14,0 1-2 13,0-1-1-7,0 0 2-6,-4 0-2 13,-4 0-10-13,0 0-34 0,3 0-24 13</inkml:trace>
    </iact:actionData>
  </iact:action>
  <iact:action type="add" startTime="49537">
    <iact:property name="dataType"/>
    <iact:actionData xml:id="d9">
      <inkml:trace xmlns:inkml="http://www.w3.org/2003/InkML" xml:id="stk9" contextRef="#ctx0" brushRef="#br0">10220 3106 33 0,'0'-44'44'1,"0"-2"-34"13,0 2-1-7,0 2 3 8,4 5-8-14,0 9 16 0,2 8-8 13,-4 8 6-13,-2 6-14 14,0 6-4-14,0 0 0 13,0 3-13-13,2 26 6 14,-2 19 7-14,0 19 7 13,0 14-3-7,-18 12 4-6,-14 15-5 14,-7 17 2-14,-11 11-3 13,-1 6-2-13,-2-1 2 14,4-11-1-14,7-12-1 14,6-9 3-14,7-17-5 13,9-13 7-13,1-18-5 14,6-7 0-9,0-9 0-5,2-13 0 14,2-10 0-14,3-9 0 14,6-11 0-14,0-2 0 13,0 0-2-13,0 0 2 14,0 0-17-14,0-14 7 0,0-15-37 12,0-11-61-12</inkml:trace>
    </iact:actionData>
  </iact:action>
  <iact:action type="add" startTime="50028">
    <iact:property name="dataType"/>
    <iact:actionData xml:id="d10">
      <inkml:trace xmlns:inkml="http://www.w3.org/2003/InkML" xml:id="stk10" contextRef="#ctx0" brushRef="#br0">9277 3607 43 0,'-2'0'49'15,"2"0"-49"-14,0 0-7 14,0 0 5-9,0 0 2-5,18 0 0 14,20 6 5-14,17-1 7 13,21-5 2-13,10 0-2 0,13 0-10 13,0 0 10-13,-2-3-12 14,-3-3 0-14,-5 4 3 13,-5 2-6-13,-6 0 2 21,-9 5 0-21,-13 12-1 0,-13 4-6 12,-17 0 4-12,-8 1-15 14,-11-6 13-14,-5-4-6 13,-2-6 10-13,0-3 4 14,0-3-1-14,0 0 4 14,0 0 2-14,0 0-3 13,0 0-4-7,0-3-5-6,0-7-43 13</inkml:trace>
    </iact:actionData>
  </iact:action>
  <iact:action type="add" startTime="50506">
    <iact:property name="dataType"/>
    <iact:actionData xml:id="d11">
      <inkml:trace xmlns:inkml="http://www.w3.org/2003/InkML" xml:id="stk11" contextRef="#ctx0" brushRef="#br0">10973 3621 29 0,'50'-9'4'1,"11"-2"2"13,11 2 3-13,-1 4-5 14,-6 3-2-14,-5 2-2 13,-11 0 2-7,-7 0-2-6,-7 2 4 14,-8 0 3-14,-4 1-7 13,-7 2 4-13,-5-3 0 0,-1 0 0 13,0-2-1 1,-1 0-2-14,0 0 9 0,-2 0-8 13,2 0 10-13,1 0-11 20,0 0 11-20,-3 0-11 0,-5 0 2 13,-2 0-3-13,0 0 0 13,0 0-4-13,0 0-15 14,0 16 0-14,0 12-12 14,-5 7 24-14</inkml:trace>
    </iact:actionData>
  </iact:action>
  <iact:action type="add" startTime="51427">
    <iact:property name="dataType"/>
    <iact:actionData xml:id="d12">
      <inkml:trace xmlns:inkml="http://www.w3.org/2003/InkML" xml:id="stk12" contextRef="#ctx0" brushRef="#br0">11854 3447 19 0,'0'-17'24'15,"0"0"-3"-14,0 7 16 0,0 3-4 19,0 7-2-19,0 0-19 0,-4 0 7 13,-1 0-16-13,3 0 3 14,2 0-6-14,0 0-2 13,0 0-3-13,0 2-9 14,11 10 1-14,14 8 13 13,8 3 0-13,11 0 6 14,3 6-8-8,5-3 5-6,-6 0-3 13,-6 0 1-13,-1-4-1 14,-6 0 0-14,-6-4 0 14,-6-1-4-14,-2-6 8 13,-6-3-6-13,-7-1 2 14,-3-2-4-14,-3-2-4 13,0-1 2-7,0 1-2-6,0 5 7 14,-9 10 1-14,-15 9 2 13,-15 7 8-13,1 0-7 14,3-5-3-14,4 0 6 14,8-7-6-14,8-3 0 13,1-5 0-13,7-3-1 14,6-4-4-14,1-2 5 4,0-3-21-4,0-2-42 14</inkml:trace>
    </iact:actionData>
  </iact:action>
  <iact:action type="add" startTime="52192">
    <iact:property name="dataType"/>
    <iact:actionData xml:id="d13">
      <inkml:trace xmlns:inkml="http://www.w3.org/2003/InkML" xml:id="stk13" contextRef="#ctx0" brushRef="#br0">11390 3323 19 0,'0'0'24'1,"3"0"1"13,-3 0 6-13,0 0-16 0,0 0 5 13,-3 0-4 1,-23 0 3-14,-10 18-17 0,-11 12 0 13,-10 8-2-7,-3 9-1-6,3 2-1 13,2-3 4-13,1 0-1 14,9-12 1-14,7-3 0 13,14-13-2-13,6-9 2 14,9-2 0-14,7-5-2 14,2-1 1-14,0-1-1 13,0 0 3-7,0 0 0-6,0 0-1 13,0 0 3-13,0 0-10 14,0 0 4-14,-3 0 0 14,1 4-3-14,-4 5 3 13,-2 0 0-13,0 1 2 14,1 1-5-14,7-1 7 14,0-5-6-9,0 4-10-5,0 0 12 14,2 1-6-14,8-2 5 0,-1 4-3 12,-1-7 4 3,-1 1-3-15,-2-5 8 0,-5 2-4 13,0-3 5-13,0 2-3 13,0 0-1-13,0-1 4 14,0-1-5-9,0 6-1-5,0 3-4 14,0 7-6-14,-7 6 3 14,7 0-41-14</inkml:trace>
    </iact:actionData>
  </iact:action>
  <iact:action type="add" startTime="53207">
    <iact:property name="dataType"/>
    <iact:actionData xml:id="d14">
      <inkml:trace xmlns:inkml="http://www.w3.org/2003/InkML" xml:id="stk14" contextRef="#ctx0" brushRef="#br0">13669 3174 23 0,'2'-20'25'15,"-2"5"-5"-14,0 8 4 14,0 7-2-14,0 0-6 13,-7 0-16-13,0 0-9 14,-2 27-12-8,-6 16 21-6,-10 15 6 13,-6 15-3-13,-4 8-5 14,-2 2 8-14,4 1-7 0,4-12 2 12,5-13 0 3,4-14-1-15,6-13 3 14,5-9-6-14,3-10 6 0,4-7-1 12,2 0 4-6,0-6-6-6,0 0 1 14,0 0 5-14,0 0-6 13,0-21 0-13,14-11 0 14,14-17 0-14,5-10 0 13,6-8-7-13,-4 1 7 14,-6 8-2-14,-7 12 2 14,-11 14 5-9,-4 12 4-5,-7 12-2 14,0 6-5-14,0 2-2 13,-13 4-2-13,-16 25-1 14,-8 16-1-14,-2 11 1 14,1 2 2-14,9-3 1 13,10-13 0-13,15-7-1 14,4-5-3-9,0-5-5-5,23-6 1 14,17-9-3-14,11-7 11 14,18-3 1-14,7-18 6 0,8-17-7 12,1-9 0-12,-2-6 0 14,-8-8-2-14,-5 2 1 14,-12 5 2-14,-9 7-1 13,-9 17 3-7,-8 6-6-6,-15 11 3 13,-3 10-1-13,-8 0-11 14,-4 0-6-14,5 3 1 14,1 7 16-14,4 1 1 13,5 8 4-13,3 1 1 14,1 2-2-14,-3-5-4 14,-2-5 3-9,-1-3-2-5,-4-4 3 14,0-2-1-14,-3-3 5 13,-5 0-7-13,2 0 11 14,-2 0-5-14,-3 0 9 14,0 0-4-14,0 0 8 0,0 0 0 12,0 0 4-12,0 0-7 20,0 0-11-20,0 2-5 0,0 11-8 13,0 10-6 2,-8 19 11-15,-11 18 3 0,-14 12 1 12,-1 3 1-12,-5-1-1 14,6-5 2-14,4-2-4 13,5-5 5-13,4-9-5 14,4-11 6-8,0-9-7-6,5-8 4 13,4-9-2-13,4-8 0 14,3-2 0-14,0-4-1 14,0-2-6-14,0 4 2 13,3-2-19-13,11-2-1 14,4 0-49-14</inkml:trace>
    </iact:actionData>
  </iact:action>
  <iact:action type="add" startTime="54261">
    <iact:property name="dataType"/>
    <iact:actionData xml:id="d15">
      <inkml:trace xmlns:inkml="http://www.w3.org/2003/InkML" xml:id="stk15" contextRef="#ctx0" brushRef="#br0">15075 3742 28 0,'0'0'19'6,"0"0"5"-5,0 0 1 14,0-3 7-14,0-2-5 13,-2-4-4-13,-3-3-15 14,-5-3-3-14,-9 1-2 14,-3 0-3-14,-6 1 2 13,-4 6 0-13,-6 7-4 14,-11 0-2-9,-7 26-3-5,0 10 5 0,5-2 2 13,14-2-2 2,12-5 5-15,7-1-6 13,8-1 6-13,9-3-6 0,1-4-5 13,6-5 0 1,25-8-18-14,14-5 20 0,8-2 6 20,13-26 1-20,0-10 5 0,-1-8-3 12,-14-2 1-12,-13-1-1 14,-11 9-6-14,-16 4 6 13,-11 14-3-13,0 9 0 14,-4 8-5-14,-19 5-16 14,-2 5 16-14,-2 20 0 13,-1 6 10-7,4 5-4-6,5-4 0 14,11-2-1-14,8-2 0 13,0-4-1-13,11-6-5 14,18-4-3-14,13-13 9 13,13-1 2-13,15-7 16 14,14-29-17-14,9-13 1 0,-4-10-2 19,-3-6 0-19,-12 1-4 14,-16 1-8-14,-15 7 2 0,-13 11-4 12,-17 8 12-12,-10 10 2 14,-3 10 4-14,-6 7 7 14,-13 8-4-14,-7 2 11 13,-3 0-12-13,-2 19-6 14,-7 17 0-9,1 10 0-5,2 14 1 14,4 12 0-14,4 6 3 14,7 2-8-14,9-3 7 13,8-14-6-13,3-4 1 14,19-11-3-14,16-10-1 14,12-9 2-14,12-12 4 13,5-15 7-7,7-2 1-6,-2-16-8 13,-5-19 4-13,-10-4-3 14,-11-3-2-14,-10-4-3 14,-15-1 4-14,-7 1 0 0,-9 5 0 12,-2 5 8 3,0 7-7-15,-9 13 5 0,-10 12-3 19,2 4 2-19,2 0-5 14,-1 29-2-14,-1 14-1 13,-1 11 3-13,5 1 0 0,3-6 1 13,10-2-2-13,0-10-4 14,2-5 3-14,29-7-7 13,13-9 9-13,13-14 0 20,17-2 4-20,15-18 7 0,5-24-10 13,0-8 4-13,-10-7-2 14,-17 3-6-14,-17 8 3 13,-13 6-2-13,-17 13 2 14,-11 13 0-14,-9 5 0 13,0 9-3-13,0 0-9 0,0 0-6 20,-2 2 16-20,-2 10 2 13,3-2-1-13,1 2 1 14,0-2-6-14,0 0 0 13,15 1 2-13,1-1 3 0,4-6 2 13,-2-3-1-13,2-1 4 14,0 0-5-14,2 0 1 20,-3-4 0-20,-4-6-4 14,-3 2 3-14,-8 4-3 0,-4 4 4 12,0 0-2-12,0 0-8 14,0 21-19-14,-7 6 29 13,-7 8 3-13,4-2-3 14,1-4 3-14,8-1-3 14,1-8-3-9,5-4 2-5,21-4-12 14,13-4 13-14,9-8 1 13,6 0 2-13,4-3-3 14,0-20 0-14,-3-7-9 14,-6-2-5-14,-3-4-10 13</inkml:trace>
    </iact:actionData>
  </iact:action>
  <iact:action type="add" startTime="55493">
    <iact:property name="dataType"/>
    <iact:actionData xml:id="d16">
      <inkml:trace xmlns:inkml="http://www.w3.org/2003/InkML" xml:id="stk16" contextRef="#ctx0" brushRef="#br0">17258 3706 30 0,'0'0'21'1,"0"0"-12"13,0 3-9-13,0 13 0 14,0 6 6-14,0 2-6 13,0-3 5-13,20 1-2 14,15-6-3-14,21-8 3 14,15-8 7-9,12 0-8-5,-1-8-2 14,0-12 0-14,-3-5-12 13,-5-1-14-13,-1 2-25 14</inkml:trace>
    </iact:actionData>
  </iact:action>
  <iact:action type="add" startTime="55687">
    <iact:property name="dataType"/>
    <iact:actionData xml:id="d17">
      <inkml:trace xmlns:inkml="http://www.w3.org/2003/InkML" xml:id="stk17" contextRef="#ctx0" brushRef="#br0">18198 3627 28 0,'0'-14'66'1,"0"-2"-37"13,0 2-14-13,-11-2-14 14,-16 2 0-14,-4 4 6 0,-12 6-1 12,-7 4-6-12,-8 0-2 14,6 20 1-14,16 4 2 14,16 5 1-9,18-2-2-5,2 0 0 14,6-5-10-14,26-4 1 13,13-7 2-13,8-4 7 14,2-6 6-14,-5-1-5 14,-13 0 5-14,-10 0-3 13,-11 0-1-13,-9 2-2 14,-5 9 0-9,-2 5 0 10,0 4 5-15,0 2 4 0,-4-1-3 13,-10 4 0-13,1 1-5 13,-3 1-1-13,5-1 0 14,7-6-6-14,4-15-71 14</inkml:trace>
    </iact:actionData>
  </iact:action>
  <iact:action type="add" startTime="56088">
    <iact:property name="dataType"/>
    <iact:actionData xml:id="d18">
      <inkml:trace xmlns:inkml="http://www.w3.org/2003/InkML" xml:id="stk18" contextRef="#ctx0" brushRef="#br0">17899 3359 145 0,'-25'-12'0'1,"-1"-1"-4"0,-12 0-50 12</inkml:trace>
    </iact:actionData>
  </iact:action>
  <iact:action type="add" startTime="56259">
    <iact:property name="dataType"/>
    <iact:actionData xml:id="d19">
      <inkml:trace xmlns:inkml="http://www.w3.org/2003/InkML" xml:id="stk19" contextRef="#ctx0" brushRef="#br0">16929 3266 121 0,'-24'4'56'15,"4"8"-56"-8,-4 12-8-6,-11 19-6 13,-15 13 5-13,-8 6-28 0,-7 2-53 13</inkml:trace>
    </iact:actionData>
  </iact:action>
  <iact:action type="add" startTime="56461">
    <iact:property name="dataType"/>
    <iact:actionData xml:id="d20">
      <inkml:trace xmlns:inkml="http://www.w3.org/2003/InkML" xml:id="stk20" contextRef="#ctx0" brushRef="#br0">15394 3488 144 0,'-45'0'45'15,"25"-3"-31"-8,20-6 17-6,0 1 6 13,14 2-16-13,17-11-15 14,29-5-6-14,46-10-9 13,48-9 8-13,27 5-52 14,-3 4-124-14</inkml:trace>
    </iact:actionData>
  </iact:action>
  <iact:action type="add" startTime="62942">
    <iact:property name="dataType"/>
    <iact:actionData xml:id="d21">
      <inkml:trace xmlns:inkml="http://www.w3.org/2003/InkML" xml:id="stk21" contextRef="#ctx0" brushRef="#br0">22226 6070 150 0,'29'16'31'1,"-11"-5"-31"13,-10-7-26-13,2-4 24 14,-6 0-1-14,-4 3-7 0,0-3-6 19,0 0 4-19,0 0 12 14,0 0 2-14,0 0 16 0,5 0-9 12,-1 0 13-12,-4 0-12 14,0 0 9-14,0 0-10 13,0 0 0-13,0 0-9 14,0-3 4-14,-2-6-8 14,-19-1 8-9,0-5-9-5,-10-2 1 14,-5 1 3-14,-10-1-4 14,-7-1 5-14,-7 0 0 13,-9 3-1-13,-4-2 1 14,-8 2 0-14,-6 2-3 13,-13 1 6-13,-3 0-6 14,-1-2-3-9,1 0 2-5,-2-1 0 14,-1 3 1-14,-8 3 2 14,-6 4 1-14,-5-2-4 13,-2 2 9-13,-3 0 0 14,-3 1-3-14,-4 4-3 14,-3 0 3-14,-7 0-2 13,-9 0 2-13,-2 6-2 5,-10 9 0 9,0 4-5-14,-2 3 4 0,-4 0 2 13,7-4-2-13,4-4 5 14,11-2-5-14,8-1 2 13,5-2 2-13,6-1-2 14,8 0 0-14,12-1 11 14,19-4-12-9,15 4 12-5,17 0-10 14,4 2-1-14,9-2 1 13,9 2-4-13,6-1 2 14,7-2-2-14,6-1 1 14,0-1-2-14,3 1 2 13,3-3 2-13,-1 0-1 14,3 3 4-9,-3-2-5-5,5 1 2 14,2-1-1-14,7-3 2 14,2 0 0-14,0 0-4 13,0 0 5-13,0 3-9 14,0-1 6-14,0 1-4 0,-3 1 3 12,1 4 0-12,-4 2 2 14,-1 4-1-8,-2 5 0-6,-2 3 1 13,-2 6-2 2,-4 4 2-15,3 6-2 14,0 7 2-14,-1 2-4 0,-4 7 3 12,-2 3 0-12,-6-3 0 14,0-2 0-14,4-7-3 13,1-2 7-7,4-1-5-6,7 2 4 14,1 5-6-14,5 1 4 13,-2 0-1-13,5-2 0 14,0 0 0-14,2-2-1 13,0-1-4-13,0-4 3 14,9-5 4-14,1-5-4 14,2-8 6-9,-1-1-6-5,-5-6 4 14,1 3-2-14,-3-6 0 0,-4-2 2 12,3-1-2-12,-3 1 2 14,3 0-1 1,1-1 4-15,2 0-10 0,1 2 3 12,5-4 1-12,-2 0-3 14,2 0 0-9,8-3 1-5,4-2 3 14,5-3 2-14,11 0-2 14,5 0 5-14,6-2-1 13,9-4-3-13,9 0 0 14,9 0-1-14,5 2 0 14,6 4 0-14,5 0-1 13,10 0 3-7,10 0 0-6,6 0 2 13,3 0-8-13,4 0 6 14,2 0-4-14,7 0 1 14,5-8 1-14,-1-2 0 13,3-2 3-13,2-3-8 0,5 2 10 13,3-3-5 2,10 0 2-10,1 2-4-5,2 0 3 0,-4 0-1 13,-1 2 0 1,-7 3-1-14,-7 1-3 0,-6 3 8 13,-9 3-6-13,-9 2 6 14,-5-3-8-14,-6 3 4 13,0 0-1-13,-1 0 1 14,3 0 0-9,-5-1 0-5,-7-3-1 14,-11 0-2-14,-5 2 6 14,-11-1-8-14,-1 3 10 13,-9-2-10-13,-3 0 7 14,-8 2-2-14,-6-1 0 14,-5 1 0-14,-5 0-3 13,-7 0 7-7,-4 0-4-6,-5 0 3 13,-7 0-6-13,-5 0 4 14,-6 0-2-14,-4 0 2 0,0 0 0 13,0-4 6 1,0-1-3-14,0-3 13 0,0-7-4 13,-4-3-9-13,-8-5-1 20,2-3-5-20,-2 0 2 14,1-4 0-14,2-6-1 13,3-8 1-13,-2-4 0 14,4-7 1-14,-1 1-3 0,4-2 4 12,-4 3-4-12,5 0 4 14,-4 1-5-14,-3 2 4 14,2-3-1-9,-1 2 0-5,-1-3 0 14,1 3-3-14,-2 5 7 14,-2 4-5-14,1 6 5 13,-4 2-8-13,1 4-1 14,-4-1 3-14,-1 5-11 13,-4 2 2-13,-5 2 8 14,-6 0 3-8,-4 4-2-6,-5 2 4 13,-9 2 0-13,-5 6-1 14,-3 0-1-14,-5 4 1 13,-2 3-1-13,-3-3 0 0,-6 4 3 13,-6-3-8-13,-5 1 10 14,-4 0-8-14,2-3 6 13,-4 5-6-7,-3 0 2-6,-6 0 0 13,-7 0 1-13,-2 0 0 14,-5-5-1-14,2 1 2 14,-4-1-1-14,1-2 2 13,1-3-3-13,0 2 5 14,2-2-4-14,2 1 0 14,-4 4 2-9,1-1-2-5,5-2 2 14,3 2-4-14,3 2 6 13,-5 4-9-13,0 0 8 14,-5 0-6-14,3 0 0 14,0 0 2-14,-1 0-1 0,1 4 1 12,0 0 0-12,4 0 2 20,-2 2-2-20,5 0 2 0,2-1 1 13,-5 2-2-13,4 3 0 14,6 0-1-14,8 2 1 13,8 2 0-13,6 3 2 14,6 0-5-14,5 5 7 14,2-2-7-14,6 2 8 20,7-4-10-20,7 0 3 0,5 1 2 12,2-3-2-12,5 2 1 14,4-3 0-14,5-2 2 14,4-1-1-14,1-6 0 13,6 4 1-13,1-3 3 14,3 0-8-14,2 5 4 13,-2 4-1-7,4 4-1-6,0 9 2 14,0 0-3-14,0 8 7 13,0 1-4-13,0 1 6 14,0 3-12-14,0-2 8 13,0-1-3-13,0-3 1 14,0-2 0-14,0 2 0 0,2 1 1 19,-2-2-2-19,0 3 4 14,0 2-5-14,0 2 5 0,2 1-6 13,0-5 5-13,2-3-4 13,0-2 1-13,1-3 1 14,1 0-1-14,2-2 3 13,1 3-4-13,3 0 7 21,2 1-6-21,-1 5 2 0,3-1-2 12,0 4 1-12,-4 0 0 14,2-2 0-14,-2 0-3 13,-1-6 0-13,0-4 4 14,0-4-5-14,2-4 1 14,1-4 0-14,0-2-1 13,8-4 4-7,3-2 4-6,3-1-4 13,12-4 6-13,11-3-6 14,9 0 10-14,10 0-8 14,5 0-3-14,10-7 3 0,7 0-3 12,2 0 1-12,13-2-1 14,-3 0 1-14,1-7-5 20,4 3 2-20,3-3 6 14,6 0-6-14,0 0 5 0,-5 2-4 12,-1 0 3-12,-2 2-1 14,-3 6 0-14,2 2 0 14,-3 4-4-14,-1 0 9 13,4 0-6-13,9 0 6 20,3 0-10-20,-1-5 7 0,-2-4-4 13,-2-1 2-13,1 0 0 14,1-1 0-14,-1-2 2 13,-5 5-4-13,0-3 5 14,-6 4-4-14,-3 1 6 14,-9-1-7-14,-9 2 3 13,-6-2-2-7,-7 2 1-6,-1-1 0 13,0 0-3-13,-1-3 8 0,-3 4-6 13,-11-3 5 2,-6-1-8-15,-7 4 4 0,-12 1-1 12,-7 0-1-12,-10 4 2 14,-8-2-1-14,-1 2 2 13,-5 0-1-7,0 0 2-6,0 0 13 14,0 0-8-14,0 0 15 13,0 0-3-13,0 0 9 14,0-2-8-14,0 2-7 13,0 0-9-13,0 0 1 14,0 0-10-14,0 0 1 14,0 0 1-9,0 0-16-5,0 0 6 14,0 0-7-14,0 0 3 14,0 0-4-14,0 0-14 13,0 0-2-13,-17 8-29 0,-12 1-9 13</inkml:trace>
    </iact:actionData>
  </iact:action>
  <iact:action type="add" startTime="70810">
    <iact:property name="dataType"/>
    <iact:actionData xml:id="d22">
      <inkml:trace xmlns:inkml="http://www.w3.org/2003/InkML" xml:id="stk22" contextRef="#ctx0" brushRef="#br0">3118 8270 38 0,'0'0'35'6,"-3"0"-21"-5,-3 0-12 14,-1 0-2-14,-3 0 4 0,2 2-5 12,-3 0 3-12,-3 1-4 14,2-1-2-14,-3 2 4 14,5-1 0-14,0-3 2 13,2 2-2-13,1-2 2 14,1 1-1-9,-1-1 0-5,1 0-1 14,3 0 2-14,0 0-4 14,1 0 2-14,2 0 0 13,0 0 0-13,0 0 0 14,0 0-4-14,0 0 4 14,0 0-2-14,0 0 2 13,0 0-3-7,0 0 5-6,0 0-3 13,0 2 1-13,0-2-1 14,0 0 1-14,0 0 0 14,0 0 0-14,0 0 4 13,0 0 6-13,0 0-8 0,0 0 6 13,0 0 0 2,0 0-2-15,0 0-6 4,0 2 1 11,0 1-2-15,0-3-3 0,0 2 2 12,0-2-3-12,0 0 4 14,0 0-1-14,0 0 0 14,0 0 2-14,0 0 0 13,0 0-2-13,2 2 1 14,4-1-1-9,2 1 4-5,3 2 1 14,7 0 2-14,5-1-5 14,8 1 5-14,7-4 2 13,4 0-4-13,5 0-3 14,0 0 5-14,8 0-4 14,-3 0 0-14,6 0 3 13,0 0-8-7,2 0 6-6,-1 0-2 13,-7 0 0-13,-4 0 0 14,-3 5-2-14,-2 5 2 14,4 1-2-14,0 1 6 13,7-3-7-13,6 2 7 0,9-5-7 13,11-2 3-13,12-2 0 20,3-2 0-20,10 0 0 14,1 0-2-14,-3 0 6 0,-5 0-8 12,-9 0 4-12,-6 7-4 14,-8 5 2-14,-1 3 2 13,-7-1 0-13,2-2 0 14,5 0 0-14,7-2 1 20,7-6-2-20,-1 2 3 0,-1-4 0 13,0-2 1-13,1 0-4 14,7 0 2-14,1 0 0 13,5 0 1-13,1 0-1 14,-5 0-2-14,-2 0 4 13,-3 0-4-13,-2 0 6 14,0 0-9-8,1 4 6-6,-1 0-3 13,4 0 2-13,8-4-1 14,8 3 0-14,2-3 2 0,3 2-5 12,-5-2 7-12,0 0-7 14,-1 0 7-14,-4 3-8 14,1 3 6-14,-5 2-4 20,-2 0 2-20,0 0 0 13,1 0-2-13,1-3 4 0,-2-4-2 13,2 1 5-13,-1-2-10 14,5 0 9-14,5 0-4 13,8 0 0-13,2 0 0 14,-1 0 0-14,3 0-1 14,-1-8 0-9,8-1 2-5,1-6 0 14,0-2 1-14,-6 3-4 13,-5-1 4-13,-4 1-3 14,-11 6 1-14,1 4 0 14,-6 4-1-14,2 0 5 13,2 2-4-13,4 10 3 0,0 0-6 19,-3 3 5-19,-1-3-4 14,4-1 2-14,-2-3-2 14,3-2 2-14,-2-6 0 13,-7 2-1-13,-5-2 2 0,-6 0 1 13,-2 0 0-13,2 0-3 14,-2 0 2-14,-1 0 0 13,1 0 0-7,-2 0-1 8,0 2 0-14,0 6 2 14,5 3-2-14,-6-1 3 0,-5-5-6 13,-4 1 4-13,-7-2-4 13,3 2 5-13,3-2-2 14,6-2 0-14,3 0 0 13,7-2-2-7,2 0 5 9,-1 0-4-15,0 0 4 0,0 0-6 12,-5-4 4-12,1-4-2 14,-4 0 1-14,-13 1 0 13,-3 0-2-13,-7 5 5 14,-4 0-3-14,-2 2 3 0,-2 0-6 19,2 0 5-19,-5 0-4 0,1 4 3 13,2 4-2 1,-4-2 1-14,-3 2-1 14,-6-4-1-14,-5 2 4 0,-7-4-2 13,-8 0 3-13,-5 1-6 13,-6-3 5-13,1 0-3 14,-3 0 1-9,3 0 0-5,-2 1-1 14,-3-1 2-14,-2 0 0 14,0 0 4-14,0 0-2 13,0 0-3-13,0 0 12 14,0 0 0-14,0 0 8 14,0 0-5-14,0 0-6 13,-14-1-9-7,-1-8-5-6,-3-2 2 13,-1-1-2-13,-2-2 3 14,-6-3 2-14,-4 5 0 14,-5 4 0-14,-1 1 2 13,-9 2-2-13,-4 1 2 14,-6 4-3-14,-4 0 4 0,-3 0-6 12,-4 0-1-6,-6 0 2-6,-6 4 2 14,0-4-1 0,-6 0 1-14,0 0 0 0,-5 0 0 13,-1 0 1-13,-5 0-1 13,-4 0 6-13,-4 0-10 14,1 0 5-14,1-2-2 14,-4 2 1-9,-2 0 0-5,-6 0-1 14,-2 0 2-14,4 7-4 14,10 0 7-14,6 1-5 13,5 2 2-13,-3 0-2 14,-2-1 1-14,-5 3-1 13,1-1 1-13,-2-1 0 0,-7 4-2 20,-1-3 4-20,4 1 0 13,-4-3 2-13,6 0-3 14,3-4 0-14,1-3 0 13,2-2 1-13,2 0-1 14,5 0-1-14,6 0 3 14,4-3-6-14,2-4 9 0,-6 3-12 12,-2 2 6-6,-3-2 0-6,-3 4-3 13,-2-1 2-13,1 1 1 14,-7 0 0 1,-2 0-2-15,-1 0 5 0,-1 0-1 12,-2 0 2-12,0 1-7 14,-7 8 6-14,-7 2-3 14,4 1 0-9,-4 2-4-5,6-2 4 14,1 1 0-14,0-6-4 13,-4-3 6-13,-1-1-5 14,2-3 5-14,-3 0-4 14,1 0 2-14,1 0 0 13,4 0 0-13,2 0 3 0,-1 0-5 19,0 0 6-19,-1 0-7 0,5 2 6 13,4 4-6 2,1 2 1-15,3-3 1 0,-2 4-3 12,1-2 2 3,1-3 1-15,1 3 2 14,4-5-9-14,1 1 12 0,-4-3-8 12,2 0 5-6,0 0-1-6,-1 0 0 13,3 0 0-13,-6 0 3 14,-4 0-2-14,7 0 7 14,-1 0-7-14,9-3 1 13,7 1 0-13,-1 2-4 14,-1 0 1-14,0 0 1 13,3 0-2-7,1 0-2-6,1 0 3 14,-2 0 2-14,-1 0-3 13,0 0 10-13,1 0-13 14,4 0 8-14,2 0-3 13,6 0 0-13,4 0 2 14,4 0-2-14,2 0 5 0,2 0-9 13,-2 0 8-8,-1 0-8-5,3 0 8 14,0 0-7-14,8 0 4 14,0 0-1-14,5 0 0 13,3 0 3 2,5 0-6-15,1 0 9 0,3-2-2 12,-2 0-1-12,4-2-6 14,-2 0 5-8,4 1-5-6,-2 2 3 13,4-3 0-13,1 2-1 14,-1-1 1-14,2-1-4 13,3 4 8-13,1-1-6 14,4-1 6-14,2 2-6 14,8-2 4-14,0 0-2 0,5 2 0 19,2-3 2-19,0 2-6 13,0-2 8-13,0 2-10 0,0-1-1 13,0 0 6-13,0-1-5 14,0-1 5-14,6 3-3 13,11-4 3 2,0 0 1-15,5-2-1 0,3 2-1 13,0 0 4-8,3 3-4-5,1 0 3 14,5-1-3-14,6-1 3 13,2-1-1-13,7 0 0 14,3-4 0-14,8 2-3 14,5-2 8-14,8 0-7 13,7 0 8-13,6-1-11 14,2 0 5-9,-1 0 0-5,0 2-1 14,2-1 1-14,9-2-1 14,7-3 2-14,11-2-4 13,-1-1 6-13,8-4-6 14,-1-1 5-14,6-2-5 13,1-2 3-13,2-2 0 14,7 1 0-14,6 4 0 5,5-2-2 9,-1 8 7-14,2 1-9 0,0 2 11 13,-3 3-14-13,-1 1 7 13,-2 3-1-13,-7-4 1 14,3 2 0-14,-9 6 0 14,-1-3 0 0,8 6 0-8,-1 0 0-6,4 0 0 0,0 0 2 12,-1 0-4-12,-3 0 1 14,3 0-1-14,1 6 1 14,-7-4-2-14,1-1-1 13,-4 2 8-13,-4-3-8 14,1 0 8-14,3 0-8 14,-2 0 7-9,5 0-3-5,-5 0 0 14,-8 0-2-14,-3 3 1 13,0 4 2-13,-5 5-3 14,1 2 4-14,-7 0-4 0,-2 4 4 13,-5-1-5 1,1-3 3-14,-3-1-3 14,-5 0 3-14,0-2-3 4,-1 0 1-4,7-1 4 14,5 0-3 1,3-5 5-15,0 2-8 0,2-2 5 12,3-2-1-12,4-1 0 14,0 2 0-14,0-2-1 14,-7 4 2-14,-4 2-5 13,-1-1 9-7,-2 2-8-6,1 1 5 13,-5 0-4-13,0-2 2 14,1-2-2-14,1-2 2 14,4 0 0-14,2-4-2 13,-4 0 4-13,-2 0-2 14,-1 0 5-14,1 0-8 13,0 0 6-7,-6 0-4-6,1 0 1 14,-9 0 0-14,-2 0-1 13,-4 0 1-13,-4 0 0 14,0-4 0-14,-3 0 1 0,-4-2 1 12,-1 0-4-12,-2-2 4 14,-1 2-3-14,1-2 1 14,3 4 0-9,-1 2-2-5,-4-1 4 14,-5 2-3-14,-13 1 3 13,-11 0-4-13,-10 0 4 14,-9 0-4-14,-7 0 3 14,-5 0-1-14,-2 0 0 13,-2 0 0-13,0 0 8 14,0 0-2-8,0 0 4-6,0 0-7 13,0 0-5-13,0 0 2 14,0 0 0-14,0 0-6 13,0 0 1-13,0 0 3 14,0 0-6-14,0 1 6 0,2 11-6 13,0-3 8 1,4 5-20-8,-2 4-18-6,-3-1-37 0</inkml:trace>
    </iact:actionData>
  </iact:action>
  <iact:action type="add" startTime="95910">
    <iact:property name="dataType"/>
    <iact:actionData xml:id="d23">
      <inkml:trace xmlns:inkml="http://www.w3.org/2003/InkML" xml:id="stk23" contextRef="#ctx0" brushRef="#br0">4139 9342 102 0,'-41'0'32'15,"13"0"-28"-14,4-8 2 14,12 0-6-14,-1 1-1 13,-1 0-3-7,9 2 4-6,1 3-5 14,4-1 3-14,0 3 2 13,0 0 0-13,0 0-20 0,12 0 10 13,17 0 10 1,13 0-2-14,14 0 3 0,10 0-2 13,10 0 1 2,6 0 0-10,3 0 0-5,5 0 4 14,2 0-7-14,5 0 7 13,3 0-3-13,5 0 2 0,2-4-4 13,6-6 4-13,12 0-3 14,12-2 0-14,8-2 0 13,0-3 0-13,8 0 0 14,-2-3-3-9,-1 2 6-5,-5 4-5 14,-11 4 4-14,-7 4-4 14,-6 4 2-14,-11 2 0 13,-2 0 0-13,-6 0 3 14,3 0-6-14,-3 0 7 14,-6 0 0-14,-3 6-1 13,-12 0-6-7,-11 0 6-6,-2 0-4 13,-6-2 2-13,-6 0-1 14,-4 0 0-14,-12-2 3 14,-4 1-5-14,-10-1 5 0,-6 1-2 12,-9-3 2-12,-1 2 1 14,-2-2-4-14,-3 0 2 20,-1 0 2-20,-2 0-3 0,-2 0 1 13,0 0 1-13,1 0 3 13,-1 0-5-13,0 0-2 14,0 0 2-14,0 0-2 14,0 0 2-14,0 0-1 13,0 0 0-13,0 0 0 14,0 0 1-9,0 0 0-5,0 0 2 14,0 0-3-14,0 0 0 14,0 0-6-14,0 0-3 13,0 0-5-13,0 0-5 14,0 0 0-14,0 0-4 13,0 0 7-13,-1 0-1 0,-10 0 12 20,-5 0-18-20,-3 0 18 13</inkml:trace>
    </iact:actionData>
  </iact:action>
  <iact:action type="add" startTime="96644">
    <iact:property name="dataType"/>
    <iact:actionData xml:id="d24">
      <inkml:trace xmlns:inkml="http://www.w3.org/2003/InkML" xml:id="stk24" contextRef="#ctx0" brushRef="#br0">7458 9226 13 0,'-76'9'22'15,"-7"5"-5"-8,-10 5-5-6,-7 1-6 13,-3 2-5-13,1 4 5 14,-4 5-4-14,-2-1-4 13,-8-1-1-13,-5 0-1 14,1-3 0-14,-3-6-5 14,0-4 3-14,3-6 6 13,2-2 3-7,0-4-1-6,4-2 8 14,-1-2-9 0,5 0 7-14,10 0-8 0,9-6 6 13,15-6-6-13,4 2 5 13,8-2-3-13,4 0-1 14,6-3-1-14,7 1 0 14,5 2-2-9,4 0-4-5,7 2-1 0,4-2 7 13,5 2 2 1,4 3 5-14,7-2 0 14,3 6 7-14,5 0-11 0,3 2-3 13,0-2-3-13,0 3-5 13,0-1-7-13,0-2 9 14,0 3 5-8,0 0 2-6,0 0-2 13,0 0-4-13,0 0 4 14,0 0-3-14,0 0 2 13,0 0 4-13,0 0 0 14,0 0-2-14,0 0 3 14,0 0-3-14,0 0 2 13,0 0-4-7,0 0 3-6,-2 0-2 13,-3 0-12-13,-2 0 11 14,0 0 2-14,-8 0 10 14,-6 0-10-14,-1 0 2 13,-2 0-1-13,-2 0 0 14,-2 0 2-14,-4 0 0 0,0 0-6 19,-5 0 3-19,0 0 0 0,2 0 0 13,4 0 0-13,-1 0 3 13,7 0-1 2,1 0 2-15,5 0-3 14,5 0 14-14,3 0-10 13,4 0 11-13,1 0 1 0,5 0-4 13,1 0-13-8,0 0-2-5,0 0-5 14,0 0-12-14,12 0-1 14,15 0 20-14,8 8-5 13,11 0 4-13,10-1-3 14,7-2 3-14,5-3-4 14,8 3 4-14,3-3 1 13,5 0 0-7,7-1 3-6,13-1-2 13,2 0 2-13,12 0-5 14,15 0 3-14,4 0-1 0,17 0 0 13,8 0 0 1,12-8-1-14,7-4 4 14,8 0-5-14,8 0 4 0,1 0-4 12,3 0 3-6,11 2-2-6,6-2 2 14,8 0-1-14,7 2 0 13,-3 1 0-13,1 2-3 14,-7 3 6 0,-2 3-6-14,4-2 5 14,-3 3-4-14,1 0 1 0,4 0-1 13,-13 0 2-8,5 0 0-5,-11 3 0 14,-6 4 3-14,5-2-2 14,2 2 1-14,4 0-4 13,4-7 4-13,-4 3-4 14,-2-3 2-14,-3 0-2 13,-9 0 0-13,-1 0-2 14,3 0 2-8,-3 0 1-6,4 0-4 13,-5-5 8-13,-9 0-6 14,2 3 5-14,-11 2-2 0,-4 0 2 12,-4 0-2-12,4 0 4 14,7 0-3 1,1 0 1-15,10 0 2 0,1 0-8 12,-6 0 3-6,-4-10 1-6,-2 3 1 14,-9 0-1-14,-10 5 0 13,6 2 0-13,-3 0-1 14,-1 0 6-14,2 9-8 13,-5 3 6 2,-4 0-6-15,-1 2 1 0,-7-1 1 13,-1-1-2-8,-5-2 3-5,-2-1-2 14,-1-5 4-14,3-3 1 13,4 1-1-13,3-2-2 14,4 0 0-14,-3 0 0 14,5 0 0-14,8-2 3 13,-1-3-3-13,0-2 0 14,-5 2-5-14,-2-2 10 4,-2 5-9-4,3-1 8 14,-7 3-7-14,-6-3 3 14,-10 3-1-14,-8 0 1 13,-6 0 0-13,-6 0-1 14,-4 4 3-14,-6 9-4 14,-2-1 7-14,-2 1-9 13,-4-3 8-7,-12-1-6-6,-5-2 2 13,-12 0 0-13,-4-4 0 14,-7 1 2-14,-9-4-4 14,-10 3 6-14,-11-3-3 13,-11 0 3-13,-12 0-6 14,-5 0 4-14,0 0 2 13,0 0 11-7,0 0-9-6,-20 0 7 14,-10 0-11-14,-11 0-2 0,-4 0 1 12,-7 0 0 3,0 0 1-15,1-3-2 0,-4-1 1 12,-3-1 2-12,-9-2-3 14,-6-1 3 1,-12 0-6-15,-6 4 8 4,-12 0-4-4,-7 3 3 14,-5 1-7-14,-11 0 6 14,-2 0-4-14,-6 0 1 13,-11 0 0-13,-3 0 0 14,-4 8 3-14,-3 6-2 13,1 0 3-13,1-1-8 14,-4 4 3-8,0-2 1-6,1-2 0 13,2-1-1-13,2-1-1 14,5 1 3-14,0-5-4 13,4 0 6-13,7 0-4 14,4-2 5-14,13 0-7 14,3 1 5-14,6 0-2 0,10-3 0 12,9 4 0-6,12-2-2 8,19-3 4-14,14 3-2 0,12-3 0 13,15 0 0-13,12-2 0 14,7 0-1-14,0 0-9 13,0 0-8-13,17 3 3 14,16 2 15-14,12 2 4 14,13 0-2-9,13-1 2-5,10 1-1 14,10-4-4-14,7 1 1 13,2 1 0-13,3-3 0 14,4 1 0-14,2 3-1 14,8 2 2-14,-1-2 3 13,-6 4-2-13,-3-4-3 14,-7 4 2-9,-3-1-2-5,-6-2 1 14,-6-2 0-14,-12 4 0 14,-11-1 2-14,-8-2 1 13,-13-2 0-13,-11 1-3 14,-9-5 4-14,-10 3-8 14,-6-3 3-14,-5 0-4 0,0 2-10 12,-21-2-18-6,-16 0 5-6</inkml:trace>
    </iact:actionData>
  </iact:action>
  <iact:action type="add" startTime="99417">
    <iact:property name="dataType"/>
    <iact:actionData xml:id="d25">
      <inkml:trace xmlns:inkml="http://www.w3.org/2003/InkML" xml:id="stk25" contextRef="#ctx0" brushRef="#br0">11388 10610 0 0,'0'1'19'15,"-16"2"-1"-14,-12-3-10 14,-2 0-6-14,-10 1-1 13,-5 2 1-7,-8 1-2-6,-9 0 7 14,-10-1-10-14,-7 4 6 13,-15-3-2-13,-7-1 5 0,-5 4-3 13,-6-3-3-13,-7 2 3 13,-5 0 2-13,-12 0-3 14,-5-2 0-14,-6 0 1 20,-8-2-3-20,1 0 0 0,-7 0 0 13,-11 1 0-13,-2-3 1 13,-6 0-5-13,-1 0 7 14,-4 0-5-14,-3 3 4 14,-5-1-4-14,-10-2 4 13,4 0-3-13,-5 0 1 14,-1 0 0-8,2 0 0-6,-3 0 4 13,3 0-4-13,7 0 1 14,-4 0-2-14,-1 0-4 13,3 0 2-13,-5 0 1 14,0 2-5-14,10 3 0 14,-2 4-4-14,10-1-4 13,7 2 15-7,-3 0 9-6,4 4-8 13,2 2 4-13,1 2-5 14,0 1 0-14,1 6 4 0,1-1-1 13,7 2-2-13,6 0 2 13,15-4-3-13,3 0 1 14,12-5-2-14,13-8 1 14,16 0-1-9,13-8 2-5,17-1 2 14,16 0 8-14,15 0-1 13,14 0 7-13,12 0-8 14,11 0 5-14,2-1-14 14,0-3-8-14,15-2 3 13,22-2 4-13,16-4 1 14,14 0 1-9,8-1-1-5,10 0 2 14,9-2 1-14,6 1-3 14,7 0 1-14,12 0 1 13,5 0-4-13,10 2 3 14,11 0-1-14,8 0 0 14,11 4 1-14,5-1-4 0,5 2 6 19,2 5-5-19,9 0 7 13,4 0-10-13,0 0 6 0,6 0-1 13,9 2 0-13,6 0 0 14,6 0-1-14,3 0 0 13,-2 0-4-13,3 0 10 14,-4 0-9-14,2 0 8 13,4 0-4-7,2 0 0-6,6 0 0 14,4 0 0-14,-2 2-3 13,0-2 1-13,-3 0 4 14,-3 2 1-14,3-2 0 14,1 2-5-14,-1 0 3 13,1-2-2-13,-13 0 0 14,-4 0 1-9,-10 0-3-5,-13 0 6 14,-5 0-3-14,-9 0 0 14,-9 0 0-14,-8 0 3 13,-17 0-4-13,-10 0 1 0,-15 0 0 13,-10 0 0 1,-13 9 1-14,-13 3-3 0,-10 1 7 20,-11 1-9-20,-4-2 8 13,-8 0-8-13,-5-4 4 0,-10 0 0 13,-8-2-2-13,-12-2-4 14,-6-1 1-14,-4-2-8 13,-3-1 3-13,0 0 3 14,-10 0 7-14,-12 0 5 20,-14 0 2-20,-8 0-3 0,-8 0 0 13,-8 0 0-13,-4 0 4 13,-10 0 3-13,-4 0-10 14,-13 0 5-14,-9 0-2 13,-8 0-6-13,-10 8 2 14,-7-2 0-14,-10 3 0 0,-9-1 0 19,0-3 0-19,-4 1 0 14,-2-2 0-14,-5 3 4 13,-12-2-8-13,-9-1 6 0,-11-2-4 13,-4 3 2-13,-13-5 0 14,-1 0 2-14,0 0 0 13,3 0-2-13,5 0 1 21,3 0 2-21,-5 0 0 0,4-5-6 12,0-2 0-12,-1 0 3 14,1 1-1-14,2 1-3 13,2 2 4-13,4-2-4 14,4 2 1-14,-2-1 6 14,5-4-2-14,5 5 1 13,8-6-1-7,0 4-1-6,7-2 0 14,2 3 0-14,13 1-1 13,8 0 0-13,6 3 2 14,-1 0-1-14,7 0 1 13,0 0-2-13,5 0-1 14,7 0 1-14,1 3 1 0,12 3 0 19,6-5 1-19,12 1 0 14,6-2 7-14,9 0-3 13,9 0 5-13,14 0-10 0,13 0 9 13,10 0-7-13,15 0 4 14,6-2-6-14,0 1-6 13,0-4 4-13,0 4 2 14,11-5 1-9,20 1 3-5,16-1-7 14,13 3 3-14,11-4-1 14,8 5 0-14,5-1 1 13,9 3-1-13,6 0 1 14,5 0-4-14,3 0 8 14,-2 0-8-14,7 3 8 13,4 9-6-7,6 2 2-6,3-2 0 13,11 0 0-13,13-2 1 14,14-2-6-14,15-6 10 14,10-2-9-14,6 0 4 0,3 0 0 12,9-8-6-12,-3-2 5 14,-2 2-1-14,5 2 0 20,2 0 2-20,2 0-2 14,6 2 0-14,-9 0 4 13,-5 4-4-13,-5 0-1 0,-14 0 3 13,-9 0-2-13,-5 4 0 14,-4 6 2-14,-7 2-2 13,-6-1 0-13,-9-2 4 20,-5 3-3-20,-6 5 6 0,-3-2-10 13,-9 3-3-13,-6-1-36 14</inkml:trace>
    </iact:actionData>
  </iact:action>
  <iact:action type="add" startTime="101556">
    <iact:property name="dataType"/>
    <iact:actionData xml:id="d26">
      <inkml:trace xmlns:inkml="http://www.w3.org/2003/InkML" xml:id="stk26" contextRef="#ctx0" brushRef="#br0">13301 10122 79 0,'2'-28'45'15,"2"-18"-45"-8,5 12-5-6,7 0 3 13,-3-2-13-13,1-2 15 14,1-4-10-14,-4-3-2 14,-3 3 11-14,-2-2 2 13,-6 0 0-13,0-2 0 0,0 2 13 13,-21 0-5 1,-3 2-3-8,-8 1 3-6,-3 1 9 14,-5 2-13-14,-11 2-4 0,-7 6 5 12,-7 2-3 3,-7 4 4-15,-1 2-5 0,-9 3 6 12,-9 2-8-12,-10 2 2 14,-4 1-1-14,0 5-1 14,-1-2 0-9,-4 4 0-5,-1 1-3 14,-5 0 6-14,-2-4-5 14,1 1 6-14,-3-4-8 13,-1 1 4-13,1-2 0 14,-1-3 0-14,6 3 0 13,0 1 2-13,-3-3 2 14,2 1 3-8,2 1-2 8,9-1-8-14,0 5 5 0,3-1-4 13,-2 3 2-13,-4 4 0 13,-2 4-2-13,0 0 1 14,-3 0-1-14,0 0 4 14,-3 0-4-14,1 0 2 0,-1 0-2 19,-3 0 4-19,-5 0 0 13,-1 0 0-13,2 2-1 14,5 5 1-14,6 0 2 14,3 5-5-14,0 2 4 13,-1 2-6-13,6-2 1 0,0-2 1 13,9-1 1-13,2-4 0 14,0 0-3-9,7 2 7-5,-3 0-5 14,7 3 3-14,-3 0-3 13,-2 0 3 2,-2 1-4-15,-2 0 3 0,4-1-1 13,4 1 0-13,12 2 0 13,6-3-5-13,5 2 10 14,6 2-7-9,4 0 6-5,3 3-8 14,5-6 4-14,3 3-2 14,3 1 2-14,4 0-2 13,6 5 2-13,-1 2-5 14,6 3 3-14,1-1 4 0,1 1-4 13,6 4 2 1,3-4-4-14,2 6 3 5,6 4 1-5,2-2-2 13,0 9 2-13,2 4-2 14,19 0 5 1,2 5-4-15,7-3 3 13,0-2-4-13,7 1 1 0,-4 2-2 13,3 1 3-13,-2 0 0 13,6 0 0-7,0-2 2-6,-1 1-1 14,2 2 0-14,0-2-1 13,2-1 2-13,0 4-4 14,1 1 2-14,6 4 0 13,1 3-1-13,2 3 2 14,4-5-2-14,-2 0 4 14,1-5-2-9,-5-1 5-5,-2 0-12 0,-2-6 8 13,-1 0-4 2,-3-6 2-15,1-5 0 13,4 0-1-13,0-7 4 14,4-2-5-14,-1-6 4 0,0-2-2 12,0-4 3 3,3-2-3-15,2-3 0 5,-1-6 1-5,5-2-1 13,8-2 2-13,2-1-5 14,13 0 8 0,11 0-6-14,4 0 5 0,9-5-8 13,8-8 6-13,15-1-3 14,10 2 2-14,10-3-1 13,6-2 0-7,5-1 0-6,3 0-3 13,6 1 6-13,-3 0-4 14,-2 1 2 1,-2 5-2-15,-1 4 1 0,6 0 0 12,1 7 0-12,3 0 1 14,2 0-4-14,2 0 7 14,-1 0-10-9,-1 0 12-5,-1 0-12 14,-7 0 6-14,-3 0 0 13,2 0 0-13,1-3 0 0,-6-5 0 13,-2-6 2 2,-11-7-5-15,-4 0 7 0,-10-5-4 12,-10-5 2 3,-13-2-4-15,-17-2 1 4,-20-1-1-4,-12 0 2 14,-16 4 0-14,-16-1 0 14,-12-4 2-14,-11 2 7 13,-6-6-8 2,0-1 4-15,0-2-3 0,-17-4-2 13,-9-1 0-13,-4-1 0 13,-5-2 0-7,-10 0-10-6,-6-2 8 13,-5-2-9-13,-4-2 9 14,-5-3 0-14,-5-1 0 14,0 2 3-14,-7 2-1 13,-2 5 0-13,-2 2 0 14,-4 5-4-14,-5 0 10 13,-3 2-9-7,-11 1 11-6,-5 3-13 0,-4 0 6 13,-4 6-1-13,4 2 0 13,-4 1 0-13,0 4 0 14,-2 1 6-14,2-2-10 14,1 0 8-14,2-2-4 13,0 0 2-13,2-2-4 14,5 3 2-9,3-3 0-5,-1 0 3 14,-2 2-1-14,-3 0 3 14,6 6-4-14,1 4 3 13,5 4 0-13,2 6-8 14,-5 4 2-14,1 3 1 13,-2 1 1-13,-1 2-3 14,3-2 3-8,0 1-2-6,-3 1 0 13,3 0 4-13,-2 0 0 14,-1 0-1-14,-2 0-2 0,-6 8 1 12,0 3 0 3,1 2 0-15,4-3 0 14,9 2-3-14,6-4 6 13,-1-2-2-13,1-2 2 5,-3-2-4-5,5-1 4 14,-2-1-5-14,4 3 2 13,-2-3-1-13,-1 2 0 14,2 0 1-14,-1 0-1 13,3 1 2-13,8 2 0 14,3-2 4 1,-1 4-10-15,3-5 8 4,-4 1-3-4,9-1 0 14,3 1 0-14,5-1 0 13,6 0 4-13,8 3-7 14,3 2 9-14,7-2-12 14,3 8 6-14,4-1-1 0,2 4-2 12,5 4 3 3,0 4-1-10,2 8-4-5,5 4 2 0,-1 5 6 13,5-4-11 2,1 2 6-15,4 1 0 0,-1-1-1 12,5 4 2-12,0 1 1 14,0 4 0-14,0-2-3 14,-1 2 7 0,-1 1-4-14,3 1 5 5,1 2-9-5,0 1 6 13,0 6-2-13,5-2 0 14,10-2-1-14,6-1 1 14,8-8 0-14,6 0-4 13,5-5 8-13,7-5-1 14,2-2 0 0,9 0-3-14,2-3 0 5,9 4 1-5,9 1-1 14,5 2 0-14,4-1-1 13,2-1 6-13,-2 2-6 14,2-1 4-14,5 0-5 0,7-3 3 13,5-4-2 1,3-1 0-14,3-6 0 0,2-1-1 13,7-4 2-8,2-1-4-5,2-3 8 14,1-2-5-14,5 2 6 14,4-3-7-14,6 4 2 13,2-6 0-13,-1 2 0 14,3 1 0-14,-2-3-4 13,-1 0 9-13,-2 3-8 14,-2 0 8-8,-5 1-10-6,1-1 8 13,0-3-6-13,6-4 3 14,2 1 0-14,-1-3 0 13,-5-3 2-13,-6 0-10 14,-6 2 16-14,-5-2-12 14,-9 1 9-14,-4 4-10 13,-8-1 5-7,-3 2 0-6,-3-1 0 0,-6-2 0 12,-5 1-5-12,-3-4 10 14,-5 0-7 1,1 0 6-15,-1-2-5 13,4-12 4-13,-4-3-2 0,1-3 0 13,-5-5-1-13,-8-1 0 14,-1-2 2-9,-5-7-4-5,-6-1 7 14,0-6-7-14,0-8 7 13,0-4-8-13,-2-5 3 14,-5-5 0-14,-3 3 0 14,-4-3 1-14,-6 1 0 13,-7-1 3-13,-5 2-4 14,0 1 4-9,-8-2-8-5,-3-2-1 14,-6 0 4-14,0-1-10 14,-9 5-3-14,-17 6 10 13,-10 6-11-13,-9 1 14 14,-6 3 2-14,-7-1 10 14,-2 0-10-14,-2 0 24 0,-1-3-25 19,5 3 2-19,-4 0-1 13,-4 4 1-13,0 2-4 0,-7 3-3 13,-7 2 4-13,4 1-4 14,-1 2 2-14,2 4-2 13,-3 2 2-13,-3 3 3 14,-5 3 0-14,-3 3 0 13,-3-1 3-7,1 2 1-6,0 0-4 14,-3 1 6-14,-3 1 1 13,0-4-11-13,-1 4 4 14,-8-2-3-14,2 1 3 13,-6-3 0-13,-5-1-2 14,-4-1 7-14,0 0-8 14,-3 2 7-9,5 1-8-5,-3-4 2 14,-3 4 1-14,-2-3 1 14,1 6 0-14,-4 2 0 13,1 1 0-13,-3 5-2 14,-1 2 4-14,-5 4-5 13,-6 0 4-13,-3 0-3 0,0 0-4 13,2 0 4-7,5 8-1-6,2-2 3 13,0 1-5-13,0 5 10 14,2-1-6-14,3 5 5 13,3 3-5-13,6 0 4 14,1 5-5-14,7-2 5 14,2-2-3-14,6-1 0 13,6-3 0-7,9-3-4-6,10 1 10 13,8 1-6-13,6-3 3 14,4 0-5-14,8-2 4 14,8 0-1-14,8-3-1 13,9 0 1-13,7-3-3 14,8-1 4-14,5 4-7 14,0-2 5-9,4 7 0-5,0 5-9 14,5 3 8-14,-3 4-2 0,4 0 3 12,0 3 0-12,0-1-1 14,0 7-3-14,2-1 8 14,11 2-6-14,1 3 5 13,1 1-6-13,3 1 4 14,-1 7-1-9,4 3 0-5,1 1 0 14,0 2-1-14,-1 0 3 14,7-3-4-14,1-2 3 13,5-2-2-13,3 3 1 14,-1-2 0-14,7-2 0 14,-1 2 0-14,3 0 0 13,1 0 2-7,6 1-1-6,4-3 2 13,4 0 0-13,4-5 1 14,7 0-4-14,8-3 0 14,3-6 0-14,5-2-2 0,9-4 2 12,9-4-2 3,8-2 4-15,1-2-2 0,2-4 5 19,-2-1-7-19,-1-4 2 14,6 6 0-14,-2-5 0 0,7 1 2 12,0 0-2-12,7-1 1 14,6-2-2-14,-2 0 5 14,2 2-7-14,-10 0 7 13,0 2-8-13,0 0 3 14,-2-3 1-9,1 4-2-5,-8-1 2 14,3-2-1-14,-5 0 4 14,-6-1-3-14,-4-2 3 13,-1 3-5-13,-3 0 5 14,3 2-3-14,-4-2 0 13,-3-1 0-13,0 5-1 14,3-5 2-8,-1 0-5-6,2 0 8 13,1-1-8-13,-3-2 7 14,-7 0-6-14,-6 0 3 13,-4 0 0-13,-3-1-2 14,-2-3 4-14,-5 0-5 0,-1 0 6 13,-5 0-3-13,0 0 3 13,2 0-5-7,5-11 5-6,1-1-4 14,1-4 1-14,-7-3 0 13,-6-4 0-13,-8 0 1 14,-8-6-5-14,-7-3 8 13,-7 0-2-13,-5-4 2 14,-7 0 2-14,-3-3-6 14,-1-1 1-9,-4-2-1-5,-3 2 0 14,0 0-1-14,-6-4 2 13,1 0-4-13,-5-6 7 14,0-3-5-14,0-1 2 14,0-2-1-14,-3 2 0 13,-5 0 0-13,-7 6 0 14,3 5-1-8,-6-5-3-6,-7 2 8 13,-2-3-4-13,-4-4 1 0,-5-1-2 13,-3 1-3-13,-7 6 1 13,-6-1 1-13,-6 5 0 14,-12 3 1-14,-5 5 2 14,-2 0-1-14,-2 7 4 13,0 4-6-7,-6 7 2-6,-3 3 0 13,-9 2-2-13,-5 9 0 14,0-1-1-14,-3 4 3 14,-2-2-3-14,0 0 9 13,0 0-6-13,2 0 4 14,3 0-5-14,4-4 2 14,-1 0-1-9,-3-4 4-5,0 0-4 14,1-2 0-14,5 0 2 13,3 0 0-13,1 2 1 14,-1 1-1-14,-3-4 2 14,2 3-5-14,-2-4 2 0,2 2-1 12,3-2 0 3,-4 3 0-10,5 0-4-5,-2 1 10 14,1 1-7-14,6 1 4 0,1 2-6 13,-1 3 3-13,0-1 0 13,-4 0-1-13,2-3 1 14,5 2 0-14,4-2 1 14,3 0-3-14,0 0 4 13,2 2-4-7,-5 0 3-6,-3 5-3 13,2 0 0-13,-7 0 2 14,5 8-1-14,0 8-2 14,1 3 0-14,-1 3 2 13,4 0-4-13,-2 0 9 14,2 2-9-14,3-5 6 14,5 1-1-9,0-1 2-5,1-1 0 14,2 3-2-14,-1-2 4 13,5 3-2-13,-2 2 0 14,4 3-1-14,5-1 2 14,7 7-4-14,3-3 1 0,9 0 0 12,3-2-2-12,8-6 2 20,3-3-3-20,9-7 6 0,4-3-1 13,2 2-1 2,-1 1-2-15,3 4-3 0,0 4 3 12,1 4-1-12,-1 2-1 14,2 6 2-14,3 2-11 13,-2 2-3-13,-2-2-69 14</inkml:trace>
    </iact:actionData>
  </iact:action>
  <iact:action type="add" startTime="110529">
    <iact:property name="dataType"/>
    <iact:actionData xml:id="d27">
      <inkml:trace xmlns:inkml="http://www.w3.org/2003/InkML" xml:id="stk27" contextRef="#ctx0" brushRef="#br0">3782 13455 3 0,'0'0'19'1,"0"0"-5"13,0 0 13-13,0 0-10 14,0 0 2-14,0 0-12 13,0 0-2-13,0 0-2 14,0 0 1-8,0 0-5-6,0 0 4 13,0 0-6-13,0 0 4 0,0 0-5 13,0 0 4-13,0 0 0 13,0 0 3-13,0 0-2 14,0 0 1-14,0 0 2 14,0 0 0-14,0 0-2 13,0 0 8-7,0 0-9-6,0 0 2 14,0 0-2-14,0 0-1 13,0 0 0-13,0 0 2 14,0 0 1-14,0 0-2 13,-2 0 4-13,2 0-3 14,0 0-3-14,0 0 1 14,0 0 0-9,0 0 0-5,11 0 1 14,-4 0-2-14,0-2 3 13,-5 2 2-13,-2 0-2 14,0 0 5-14,0 0-7 14,0 0 9-14,0 0-6 0,0 0-1 12,4 0-2-12,5 0-5 14,9 0 2-8,11 0 6-6,9 0-3 13,9 0 3-13,6 0-5 14,5-8 2-14,5-2-1 13,6 2-1-13,0-1 2 14,4-2-2-14,1 5 6 14,-1 2-6-14,3 2 6 13,0 2-8-7,4 0 4-6,3 0-1 14,3 0 1-14,3-3 0 13,10-2 0-13,3-5 0 14,10-2-1-14,1-4 3 13,1 0 0-13,-4-1 1 14,-2 3-6-14,3 5 4 14,6-4-2-9,6 4 1-5,1-1 0 14,3 0-3-14,2-1 6 14,3 0-9-14,0-1 10 0,6-2-8 12,4-3-1 3,6 5 5-15,1 0-2 0,-6 4 0 12,-5 4 2-12,-8 2-1 21,-4 2-4-21,-1 0 10 13,-4 0-7-13,-1 0 4 0,0 4-4 13,3 3 4-13,4-7-2 13,8 3 1-13,8-1-1 14,7-2 0-14,4 2 2 14,1-2-4-14,1 0 6 13,-1 0-8-7,-1 0 6-6,-8 0-5 14,-2 0 6-14,-4 0-3 13,-5 0 0-13,4 0 0 14,6 0 1-14,1 2 0 13,6 4 4-13,5 2-2 0,-1 1-6 13,6-2 5 2,6 2-4-10,3-6 2-5,1-1 0 14,2 0-2-14,9 1 4 13,4-3-2-13,4 0 3 0,8 0-6 13,-4 0 5-13,-4 0-4 14,3 0 2-14,-5 0 0 13,-6 0 0-13,6 1 0 20,8 2-3-20,0 1 9 14,13-3-7-14,4-1 2 0,0 0-2 13,0 0-1-13,-2-1 2 13,-6-7-2-13,7-2 4 14,-1-1-5-14,2 1 9 14,4 0-7-14,-6 0 5 13,-6 3-8-7,1 0 5-6,-10 0-2 13,2-2 1-13,7 1 0 14,-4-2 0-14,5 2 0 14,3-1-4-14,-5 2 8 13,-5 0-6-13,-1-2 6 0,-12 3-6 13,0 2 2-13,4 2 0 20,0 0 0-20,0 2 1 14,6-2-4-14,-9 2 6 13,2-2-9-13,-2 2 11 0,-10 0-9 13,-4 0 6-13,0 0-2 14,-1 0 0-14,2 0 0 13,-2 0 0-13,-6 4 3 20,-3 2-9-20,-8 4 12 14,-7 0-9-14,-9 1 7 0,-2 2-6 13,-4-3 2-13,-4-1 0 13,-1-2 0-13,0-2 0 14,-4-2-4-14,-3-3 9 13,-14 0-6-13,-13 0 6 14,-7 0-6-8,-14 0 3-6,-9 0 0 13,-13 0-2-13,-19-1 5 14,-10-1-3-14,-15-1 0 13,-3 3 2-13,-5 0-3 0,2 0 4 13,-2 0-1-13,0 0-8 14,0 0 5-14,0 0-1 20,0 0 0-20,0 0 0 0,0 0 3 12,0 0 0-12,0 0-3 14,0 0 4-14,0 0-8 14,0 0 2-14,0 0-2 13,0 0-7-13,0 0-15 14,0 0-30-14</inkml:trace>
    </iact:actionData>
  </iact:action>
  <iact:action type="add" startTime="115418">
    <iact:property name="dataType"/>
    <iact:actionData xml:id="d28">
      <inkml:trace xmlns:inkml="http://www.w3.org/2003/InkML" xml:id="stk28" contextRef="#ctx0" brushRef="#br0">8691 12436 74 0,'2'0'0'1,"-2"0"-14"13,0 5-2-13,0 18 14 14,-19 31 2-14,-2 9 7 13,-1 15-5-13,-3 9-2 14,0 9 6-14,3 6-2 14,-3 4 6-14,5 3-6 13,2-2 1-7,5-2-5-6,3-9 1 14,4-14-1-14,6-17 0 13,0-21 0-13,0-15 2 14,0-11-4-14,0-9 2 13,0-5-4-13,2-4 1 14,2 0-1-14,-3 0 3 14,2 0 1-9,1 0 0-5,5-18-8 14,3-10-20-14</inkml:trace>
    </iact:actionData>
  </iact:action>
  <iact:action type="add" startTime="116464">
    <iact:property name="dataType"/>
    <iact:actionData xml:id="d29">
      <inkml:trace xmlns:inkml="http://www.w3.org/2003/InkML" xml:id="stk29" contextRef="#ctx0" brushRef="#br0">12623 12547 11 0,'22'-36'19'1,"-1"4"-10"0,-2 6 2 12,-4 3-9-12,-3 9 12 14,-3 7-6-14,-6 4 6 13,-3 3-10-7,0 0-2-6,0 0-4 14,2 16 4-14,0 24 5 13,-2 19-2-13,0 13 9 14,0 12-10-14,-16 6 4 14,-7 5-6-14,0-1 4 13,0-2-1-13,3-4-4 20,4-3 2-20,3-6 1 14,0-7-6-14,2-9 6 0,3-13-7 12,2-13 4-12,4-16-2 14,2-7 1-14,0-7-3 14,0-5 1-14,0 1 2 13,0-3-3-13,0 0 3 14,0 0-3-8,0 0 1-6,0 0 2 13,0 0-6-13,0 0-3 0,0 0-15 13,0 0-35-13</inkml:trace>
    </iact:actionData>
  </iact:action>
  <iact:action type="add" startTime="117302">
    <iact:property name="dataType"/>
    <iact:actionData xml:id="d30">
      <inkml:trace xmlns:inkml="http://www.w3.org/2003/InkML" xml:id="stk30" contextRef="#ctx0" brushRef="#br0">16312 12334 37 0,'0'-22'8'1,"0"10"13"13,0 12-2-7,0 0-4-6,0 0-15 13,-2 5 0-13,-4 32 0 14,-10 18 0-14,-9 20 14 13,-6 17-9-13,-9 7 1 14,-3 1-4-14,3-1-2 14,0-2 1-14,9-4 1 13,0-7-2-7,11-7 2-6,2-9-4 14,7-11 4-14,4-8 0 13,7-11 0-13,0-10-4 14,0-9 2-14,0-8 0 13,0-3 0-13,0 1-1 14,0-4 0-14,0 3 2 14,4 2-1-9,-4-2 5-5,0 0-9 14,0 2 4-14,0-2-1 13,-2-2-5-13,-2-4-10 0,2-4-16 13,2 0-12 2</inkml:trace>
    </iact:actionData>
  </iact:action>
  <iact:action type="add" startTime="118156">
    <iact:property name="dataType"/>
    <iact:actionData xml:id="d31">
      <inkml:trace xmlns:inkml="http://www.w3.org/2003/InkML" xml:id="stk31" contextRef="#ctx0" brushRef="#br0">20204 12087 23 0,'0'-19'22'1,"0"6"1"13,0 5-20-13,0 4-3 14,0 4 2-14,0 0-4 13,0 0-13-13,0 4 13 14,-5 27 4-8,-4 20 0-6,-4 28 14 13,-9 21-4-13,-7 13 1 14,-5 4-10-14,-1 2 13 13,-1-3-10-13,5-3-3 14,4-11 2-14,5-8-5 14,5-10 0-14,0-8-2 13,2-9 2-7,4-16 0-6,-2-10 2 13,3-12-1-13,1-14 11 14,5-3-12-14,2-7 6 0,2 0-5 13,0 4 0-13,0 3-1 13,0 1 0 2,0 1-1-15,0 2-2 14,0-1 1-14,0-4-8 4,0 1-14-4,-9-6-54 14</inkml:trace>
    </iact:actionData>
  </iact:action>
  <iact:action type="add" startTime="119114">
    <iact:property name="dataType"/>
    <iact:actionData xml:id="d32">
      <inkml:trace xmlns:inkml="http://www.w3.org/2003/InkML" xml:id="stk32" contextRef="#ctx0" brushRef="#br0">8477 15305 13 0,'0'0'7'6,"0"0"-4"-5,0 0-3 14,0 0-6-14,0 0 0 13,11 0 6-13,7 0 2 14,6 0 1-14,10 0 1 0,8 0-1 13,14 0-1-13,19 6-1 13,19-1 2-13,17-1 1 14,16 1-4-9,14 2 3-5,13-5-1 14,16 1 2-14,12-3-2 13,11 0-4-13,11 0 4 14,17-7-2-14,26-7 7 13,15-4-4-13,24-1-1 14,10-2 0-14,-1-4 1 14,13 1-3-9,6 5 1-5,10 1 4 14,8 1-8-14,0 7 3 14,-5-3-1-14,1 6 1 13,0 6 0-13,4-4-2 14,-2 5 5-14,-12-4-5 13,-1 2 4-13,-7 1-2 14,-6-2 0-8,0-1 0-6,-19-4 0 13,-15-2 0-13,-20-4-1 0,-18 2 4 13,-12-6 0 1,-17-8 2-14,-18 0 3 14,-19-3-8-14,-26 4 6 0,-26 3-2 13,-27 4 3-13,-31 8-1 13,-25 4-5-7,-18 4 4-6,-10 2-3 13,-3 0 12-13,0 0-9 14,0 0-5-14,0 0 0 14,-1 9-12-14,-14 12-9 13,-14-3-36-13</inkml:trace>
    </iact:actionData>
  </iact:action>
  <iact:action type="add" startTime="119861">
    <iact:property name="dataType"/>
    <iact:actionData xml:id="d33">
      <inkml:trace xmlns:inkml="http://www.w3.org/2003/InkML" xml:id="stk33" contextRef="#ctx0" brushRef="#br0">18372 14159 155 0,'-4'0'47'1,"4"9"-47"13,13 10-25-13,28 11 23 14,16 11 2-14,1-2 0 13,6 1-4-13,-2 0 2 14,-2-4 4-8,-3 1-5-6,-6-2 4 13,-4-3-1-13,-7 3 0 14,-6-5 1-14,-5-2-1 13,-8-2 1-13,-3 2-3 0,-5-1 5 13,-3 0-2-13,-3 4 5 14,-7 3-6 0,0 12 2-14,0 4-1 5,0 12 1-5,-11 5 0 13,-5 3-2-13,-2-3 3 14,-2-3-2-14,-1-1 0 14,-3-7-2-14,2-1 1 13,-5-2-1-13,0-9 1 14,1-8 0-14,3-7 0 14,2-8 3-9,-2-3 3-5,-2 1-6 14,2-3 12-14,-1-2-11 13,2-5 8-13,4 3-8 14,5-5 3-14,7-3-4 14,3 0-1-14,3-4-5 13,0 8-14-13,5-5-9 14,21-3-39-9</inkml:trace>
    </iact:actionData>
  </iact:action>
  <iact:action type="add" startTime="127157">
    <iact:property name="dataType"/>
    <iact:actionData xml:id="d34">
      <inkml:trace xmlns:inkml="http://www.w3.org/2003/InkML" xml:id="stk34" contextRef="#ctx0" brushRef="#br0">7790 12548 17 0,'4'-33'9'15,"-4"8"-7"-14,-13 18-2 14,-14-1 0-14,11 0 5 13,-1-2 0-13,1-1-1 14,3-3 10-14,-1 0-3 0,3 5 21 13,3-2-18-13,-1 8 5 13,6 0-11-7,1 3-3-6,0 0-5 14,-1 0 0-14,3 0-1 13,-2 0-7-13,2 12 4 14,0 13 0-14,0 13 4 13,0 13 4-13,0 10-4 14,-2 9 1-14,0 7-1 14,-4 11 0-9,3 3 0 10,1 4 1-15,2 1 2 0,0 1-6 12,0-3 10-12,5-4-8 14,16-2 2-14,6-6-1 14,4-5 0-14,6-10 0 13,0-4 0-13,5-5 0 14,1-2-2-9,1 0 4-5,1 0-4 14,2-3 4-14,2-6-4 14,4-2 1-14,5-5 1 13,6-5 0-13,6-9 0 14,1-1-2-14,6-6 4 14,0-5-4-14,4-7 4 0,8-7-4 19,9 0 2-19,9-7 0 13,4-19 0-13,1-9 0 14,-5-9 0-14,6-8 0 0,-3-9 4 13,-6-3-4-13,-9-4 1 13,-7 2 2-13,-12 0-1 14,-7 8-2-14,-7 5 0 20,-6 8-1-20,-7 6 2 14,-4 7-2-14,-5 4 2 0,0 8-3 12,0 1 5-12,0-1-6 14,3-3 3-14,1-3 0 14,3 2-1-14,-5 1 1 13,-2 2-2-13,-3 1 2 14,-12 3 0-9,-5 6 0-5,-5 2 3 14,-9 6-1-14,-4 1 1 14,-2 2-1-14,3 0 4 0,-3 0-1 12,0 0-1-12,0 0 3 14,0 0-7-14,0 0 8 14,0 0-6-14,-3 0-4 13,3 0-8-7,0 0 2-6,0 0-12 13,0 0-11-13,0 5 2 14,11-3-16-14</inkml:trace>
    </iact:actionData>
  </iact:action>
  <iact:action type="add" startTime="128138">
    <iact:property name="dataType"/>
    <iact:actionData xml:id="d35">
      <inkml:trace xmlns:inkml="http://www.w3.org/2003/InkML" xml:id="stk35" contextRef="#ctx0" brushRef="#br0">9939 13098 1 0,'0'-6'6'15,"0"-2"-3"-8,13-6-3-6,20-4 6 13,19-5 4-13,15-4-3 14,9-4-1-14,3 4 3 14,-2-1-8-14,-8 3 1 13,-9 6 1-13,-9 5-6 14,-11 3 2-14,-9 7 1 13,-8 3-2-7,-12 1-1-6,-2 0-4 14,-7 13 7-14,-2 22 6 13,0 9-1-13,-9 10 8 0,-17 4 0 13,1 0 1 1,1-6-8-14,5-1-1 14,9-5-5-14,3-4 0 0,1-3 2 19,1-6 0-19,5-5-2 0,0-10 1 13,0-4-2 1,0-4-4-14,13-2 1 14,4 0 3-14,0-2 1 14,1-3-2-14,1 4-7 0,4-3-3 12,1-1-45-12</inkml:trace>
    </iact:actionData>
  </iact:action>
  <iact:action type="add" startTime="129120">
    <iact:property name="dataType"/>
    <iact:actionData xml:id="d36">
      <inkml:trace xmlns:inkml="http://www.w3.org/2003/InkML" xml:id="stk36" contextRef="#ctx0" brushRef="#br0">11945 12816 3 0,'-4'21'1'1,"2"6"0"13,0 0 3-13,2 4-3 14,0 5 9-9,0 3-6-5,0 7-3 14,0 5 7-14,0 3-2 14,4 5 4-14,5 0-10 13,1 4 7-13,2-3-7 14,1-2 0-14,1-6 0 13,-1-5 0-13,-1-6-2 14,1-1 4-8,-3-4 0-6,4 2 2 13,1 3 0-13,4 5-2 14,4 3 3-14,7 9-1 14,6-7 2-14,6 0-6 13,5-5 0-13,11-10 5 14,2-8-5-14,7-8 2 13,2-6-2-7,-5-10 3-6,1-4-2 14,3 0 0-14,-4-4 0 13,11-18-1-13,8-10 6 14,9-7-4-14,3-5 2 0,1-5-1 12,-3-8-6 3,-5 1 3-15,-6 0-2 14,-6 2 3-14,-7 2-3 4,-12-1 2-4,-3 4-1 14,-9-4-2-14,-7 4 6 13,-5 6-5-13,-4 9 6 14,-4 4-6-14,-5 7 4 14,-4 3-2 0,-3 3 0-14,-5 3 0 0,2-1 3 13,-4 0-1-8,-1-3 11-5,-2-4-13 14,-1-3 4-14,0-1 0 14,2 2-2-14,-2 0 0 13,3-1-1-13,-1 4-1 14,0 1-1-14,2 3-2 14,-2 6 3-14,2 1-1 13,-3 8-8-7,1 2-1-6,-4 0-24 13,0 18-34-13</inkml:trace>
    </iact:actionData>
  </iact:action>
  <iact:action type="add" startTime="129910">
    <iact:property name="dataType"/>
    <iact:actionData xml:id="d37">
      <inkml:trace xmlns:inkml="http://www.w3.org/2003/InkML" xml:id="stk37" contextRef="#ctx0" brushRef="#br0">13590 13038 24 0,'-7'0'11'1,"7"0"-11"13,0 0-19-13,23 0 14 14,15 0 5-14,11 0 3 13,4-9 7-7,1-4-10-6,0-3 2 14,-10 0 3-14,-4 0-3 13,-4 4 2-13,-9 2-3 14,-8 5 4-14,-5 5-3 13,-3 0-3-13,-5 3 5 14,6 21-1-14,-3 10 6 14,-1 4 6-9,0 0-9-5,-4-2-2 14,-4-3 4-14,2-8-8 13,-2-1 13-13,0-6-13 14,5-6 3-14,1 1-3 14,3-3 2-14,3-3-1 13,0 2-2-13,6 1-2 14,0-5-3-9,4 6 3-5,3-4-15 14,2-3-21-14</inkml:trace>
    </iact:actionData>
  </iact:action>
  <iact:action type="add" startTime="130757">
    <iact:property name="dataType"/>
    <iact:actionData xml:id="d38">
      <inkml:trace xmlns:inkml="http://www.w3.org/2003/InkML" xml:id="stk38" contextRef="#ctx0" brushRef="#br0">15465 12513 10 0,'-11'-5'19'1,"4"5"-10"0,5 0-4 12,0 0-4-12,-3 0-2 14,-2 17 2-14,-1 6 2 13,-5 8 0-13,1 7-3 14,-4 4 8-14,1 6-6 14,-2 6 13-14,3 8-13 13,-2 6 11-7,3 7-10-6,-1-1-1 14,8 2 2-14,3-1-2 13,3-3-2-13,0-2 1 14,0-6 1-14,13-6-1 13,4-5-1-13,3-4 2 14,-1-2-4-14,6-5 3 14,2-2-1-9,8 0 0-5,5-7 0 14,7 1-1-14,7-2 2 13,2-11-3-13,6-3 3 0,9-14-2 13,14-4 2-13,9 0 0 14,8-17-1-14,6-9 3 13,-8-6-3-13,-5 5 0 14,-3-4 3-9,-5 5-2-5,-7 3-2 14,-2-1 3-14,-6-2-4 14,-3-1 2-14,-3-4-1 13,-1-6-1-13,1-5 2 14,0-4-1-14,-3-3 4 14,1 0-1-14,-4-1 3 13,-6 1-5-7,-6 1 3-6,-3 6-3 13,-5 0 3-13,-4 0 0 14,-1 0 2-14,-4 2-5 14,-3 4 6-14,0 4-6 13,-6 5 2-13,-4 8 2 0,-8 9-8 13,-6 6 7 2,-4 4-5-15,0 0 2 4,0 0-7 11,0 0 0-15,0 0-14 0,0 2-2 12,0 14 1-12,0 2-4 14</inkml:trace>
    </iact:actionData>
  </iact:action>
  <iact:action type="add" startTime="131546">
    <iact:property name="dataType"/>
    <iact:actionData xml:id="d39">
      <inkml:trace xmlns:inkml="http://www.w3.org/2003/InkML" xml:id="stk39" contextRef="#ctx0" brushRef="#br0">17186 12545 41 0,'-16'0'30'1,"4"0"-13"20,9 0-5-20,3 0-12 0,0 0 0 12,3 0-7-12,23 14 7 14,10 6 2-14,6-3 2 14,11-4-4-14,8-7 3 13,-3-6 2-13,4 0 5 14,-4 0-8-14,-4 0-1 13,-6 0 4-7,-8 0-4-6,-9 0 1 14,-4 18-2 0,-11 14 0-14,-12 15 0 0,-4 4 6 13,0 7 1-13,-22-1-7 14,2-5 2-14,2-6-2 13,7-8 7-13,8-9-6 14,3-6-2-9,0-7 3-5,0-4-4 14,6 0-1-14,9-2 3 14,3 0-3-14,1-6-8 0,6-4 4 12,8 0-2-12,-1-2-27 14</inkml:trace>
    </iact:actionData>
  </iact:action>
  <iact:action type="add" startTime="132429">
    <iact:property name="dataType"/>
    <iact:actionData xml:id="d40">
      <inkml:trace xmlns:inkml="http://www.w3.org/2003/InkML" xml:id="stk40" contextRef="#ctx0" brushRef="#br0">19120 12633 10 0,'-2'-2'2'1,"2"2"12"13,0 0-10-13,0 0 7 14,0 0 4-9,0 0 3-5,0 0 12 14,0 0-1-14,0 0 3 14,0 0-20-14,0 0-4 13,0 0-8-13,0 0-1 14,0 0-13-14,0 8-3 13,8 16 14-13,7 13 3 0,-2 12 1 20,-2 9-1-20,-6 13 8 13,-1 1-7-13,-3 4 4 14,5 2-1-14,-2 2-3 14,3 2-1-14,2 1 0 0,2-5 0 12,3-8 1-12,1-3-4 14,3-12 6-14,3-6-6 20,0-12 0-20,4 0 3 14,0-7-5-14,4-2 4 0,2-3-2 12,9-10-2-12,9-4 3 14,8-6 4-14,15-5-1 13,6 0 4-13,6-19-4 14,6-6 1-14,8-8 0 20,9 1-2-20,11-1 0 0,7-1-2 13,2 0 7-13,-7 0-7 13,-2 4 5-13,-6-1-4 14,-7 3 2-14,-10 1-2 14,-9-2 1-14,-5-1-2 13,-9 2 1-13,-3-4 1 0,-10-2-3 19,-6-4 9-19,-8-2-8 14,-10-4 4-14,-4-1 1 14,-6 2-1-14,-6 2 3 13,0 1 1-13,-6 4-1 0,-2 2 0 13,-2 6-5-13,-3 6 5 14,2 6-3-14,-6 8-2 20,-2 4 4-20,0 1-8 0,0 3 2 12,0 0-2-12,0 0-5 14,0 0-4-14,0 0 1 14,-2 0 0-14,-6 11 10 13,-4 4-1-13,0 6-8 14,-1-3-43-14,8-10-16 20</inkml:trace>
    </iact:actionData>
  </iact:action>
  <iact:action type="add" startTime="133252">
    <iact:property name="dataType"/>
    <iact:actionData xml:id="d41">
      <inkml:trace xmlns:inkml="http://www.w3.org/2003/InkML" xml:id="stk41" contextRef="#ctx0" brushRef="#br0">21223 12576 3 0,'-20'-1'30'15,"2"1"-13"-8,3 0 9-6,-2 0-13 13,5 0-3-13,1 1-5 14,1 6-3-14,6-3-2 14,1 0 2-14,3 1-5 13,0-5 5-13,0 5-4 14,5-1-2-14,15-2 4 0,9 0 5 19,9-2 2-19,9 0 4 14,6-2-9-14,3-9 9 13,0-4-11-13,-7 5 4 14,-5 1 0-14,-10 8-8 13,-5 1 4-13,-7 0 0 0,1 5-5 13,-2 18 5-13,-2 7-2 14,-4 5 4-9,-1 2-1 10,-6 5 1-15,1-2 5 13,-4 1-6-13,0-8 4 14,-4-4-5-14,-1-5 3 0,3-4-2 13,-3-4-1-13,2-2 2 13,-2-2 0-13,2 0 0 14,0-2 2-8,-2 0-8-6,3-7 2 13,-3 2 2-13,0-3-1 14,0-2 1-14,0 0 0 13,0 0-4-13,0 0 2 14,0 0-13-14,0 0-24 14,0 0-32-14</inkml:trace>
    </iact:actionData>
  </iact:action>
  <iact:action type="add" startTime="136724">
    <iact:property name="dataType"/>
    <iact:actionData xml:id="d42">
      <inkml:trace xmlns:inkml="http://www.w3.org/2003/InkML" xml:id="stk42" contextRef="#ctx0" brushRef="#br0">17594 11686 10 0,'-7'-24'6'1,"3"6"17"13,2 10-18-13,2 2 15 14,-2 6-3-14,-1 0-17 13,3 0-6-7,0 29-15-6,-3 17 21 14,-1 14 3-14,-6 6 8 13,-1 1-10-13,-3-6 0 14,1-7-1-14,3-3 4 13,1-10-4-13,5 1 0 14,2-3 0-14,2-7 3 14,0-3-6-9,0-4 5-5,0-4-5 14,6-9-2-14,3-3-2 0,1-5-4 12,-2-4 5 3,1 0 4-15,-3-28 2 0,6-22 9 13,-1-14-8-13,3-12 5 13,-3-5-1-13,-7 1-2 14,-4-2-3-9,0 1 3-5,0 8-3 14,0 10 1-14,0 15 0 14,0 16 1-14,0 12 0 13,0 6 2-13,0 6-7 14,0 1 6-14,0 4-3 14,0-3 0-14,0 1 2 13,12-7-1-7,5 1 0-6,7-3 9 13,8-2-9-13,3-2 12 14,-1 4-11-14,-1-2 7 14,-2 1-9-14,-5 3 2 13,0 1-1-13,-8 3 1 14,-2 0-2-14,-3 1 2 14,-6 5-1-14,-7 1 1 4,0 1-4 11,0 0-4-15,0 0-10 0,-21 0-44 12</inkml:trace>
    </iact:actionData>
  </iact:action>
  <iact:action type="add" startTime="137341">
    <iact:property name="dataType"/>
    <iact:actionData xml:id="d43">
      <inkml:trace xmlns:inkml="http://www.w3.org/2003/InkML" xml:id="stk43" contextRef="#ctx0" brushRef="#br0">17207 12037 3 0,'0'0'0'1,"0"0"0"13,17 0 2-13,6 0 10 14,2-3 4-9,11-18 5-5,9-4 1 14,9-6-12-14,4-3 9 14,6-2-19-14,3 4 2 0,4 6-2 12,5 2 0 3,0 8-2-15,-5 6-2 0,-6 2 2 12,-16 2-10-12,-9 2 7 21,-13 4-1-21,-12 0 4 0,-5 0-3 12,-5 0 3-12,1 0-1 14,-4 0 3-14,-2 0 0 13,0 0 2-13,0 0-5 14,0 0 7-14,2 0 3 14,-2 0-7-14,0 0 11 13,0 0-9-7,2-13 5-6,2-5 1 14,0-4-4-14,2-6-4 13,-4 2 1-13,0 2-2 14,-2 4 2-14,0 4 5 13,0 8-5-13,0 2 5 14,-10 6-2-14,0 0 8 14,-1 0-5-9,-3 0-5-5,-1 2-2 14,-7 24 0-14,-3 14 6 13,0 10-4-13,1 8-2 0,6 0 0 13,10-5 0-13,5-7 0 14,3-6-1-14,0-8 0 13,9-6-6-13,11-8 7 20,9-8-8-20,5-3 5 0,8-7 3 13,7 0 5-13,2-19-2 14,7-9 1-14,0-9-4 13,0-10 1-13,-2-5-2 14,-7-9 5-14,-7-1-4 14,-13-2 3-14,-6 3-3 13,-10 14 3-7,-9 9-3-6,-4 12 4 13,0 14 6-13,0 5-2 14,0 7-4-14,0 0-4 14,-4 0-11-14,-1 17 3 13,-1 13 5-13,-4 13 0 0,2 0 3 13,1-1 0-13,7-8 0 20,0-6-5-20,0-6 4 14,9-3-3-14,7-7-1 13,1 2 3-13,1-9 1 0,0-1-3 13,2-1 3-13,0-3 2 14,3 0 1-14,3-12-1 13,3-12 2-13,4-6-4 20,-4-2 5-20,-4 2-8 0,-7 9 6 13,-9 7-3-13,-5 9 2 14,-2 2 1-14,-2 3-2 13,0 0-4-13,0 10-12 14,0 17-1-14,-4 4 16 13,0 10 2-13,2-5 1 14,2-2-1-8,0-9-2-6,12-2-3 13,18-11-6-13,10-6-1 14,6-6 4-14,13-3 6 13,3-22-1-13,5-13 0 14,0-10-17-14,-2-3 11 0,-5 0-7 13,-4 2 6-13,-8 11 7 20,-10 9 2-20,-9 12-4 13,-11 8 8-13,-9 3-4 0,-5 6 4 13,-4 0-2-13,0 0-2 14,0 0 9-14,0 0-3 13,0 0 4-13,0 0-2 14,0 0-7-14,0 0 10 14,0 0-7-9,0 0 17-5,0 0-4 14,0 0 17-14,0-5-9 13,-6-4 0-13,-9 2-25 14,-6-1 0-14,-3 4 0 14,-3 4 0-14,-4 0-5 13,-3 4-4-13,-3 22 5 14,-1 6-5-9,7 0 9-5,4 0-3 14,9-6 3-14,7-2-2 14,6-6-2-14,5-4 3 0,0-7-8 12,0-6-4-12,18-1-6 14,8-5 19-14,6-28 8 14,8-13 0-14,5-9-4 20,1 0-4-20,-3-6 0 13,-8 0 2-13,-8 2-3 0,-6 0 4 13,-11 10-4-13,-3 11 5 14,-7 13-3-14,0 13 6 13,0 9 3-13,0 3-7 14,-2 0-3-14,-5 10-13 13,-3 24 13-7,-4 15 0-6,-5 10 1 14,4-2 1-14,7-7-2 13,3-10 0-13,5-8 0 14,0-11 0-14,15-6-8 14,14-9-5-14,12-6 12 13,16 0 1-13,13-30 12 0,8-7-12 19,4-6 0-19,-7-3-8 14,-5 3-11-14,-9 5-5 14,-15 7 1-14,-6 8 4 0,-13 5-17 12</inkml:trace>
    </iact:actionData>
  </iact:action>
  <iact:action type="add" startTime="138884">
    <iact:property name="dataType"/>
    <iact:actionData xml:id="d44">
      <inkml:trace xmlns:inkml="http://www.w3.org/2003/InkML" xml:id="stk44" contextRef="#ctx0" brushRef="#br0">20189 11163 1 0,'-22'-2'35'1,"-3"2"-9"0,0 0-17 12,-2 0 8-12,0 2-11 14,1 17-5-14,-3 6 0 13,3 6-2-13,-1 0 0 14,6 0 0-14,6-3 0 14,8-5-4-14,5-1 4 13,2-3 2-7,0-6-7-6,0-4 4 13,0-4-4-13,16-2-11 14,4-3 17-14,-3 0 5 14,4 0-3-14,-2-10 3 0,-1-4-5 12,-5-3 8 3,-3 5-8-15,-8 8 5 0,0 3-1 19,-2 1-1-19,0 0-3 0,0 0-6 13,0 0 3-13,0 0 3 13,0 0 0-13,5 0 0 14,15 0 0-14,15-4 0 14,17-13 11-14,15-7-6 13,5-8-1-13,3-6-3 14,-6-6-1-9,-9-4 0-5,-13-4 2 14,-6-5-3-14,-9-1 2 14,-9-2-2-14,-10 1 2 13,-9 0-2-13,-4 7 0 14,0 10 1-14,-12 13 1 13,-8 8 2-13,-1 13 14 14,2 5-10-8,4 3 6 8,-2 7-8-14,-2 27-7 0,-3 15 5 13,-2 16-4-13,4 5 2 13,4 1 1-13,8-1-2 14,8 0 1-14,0 0-2 14,0 2 2-14,8 0-1 0,2-6 5 12,-2-3-8-6,-1-5 6-6,-3-6-3 13,3-6 0-13,-2-5 0 14,-1-7-4 1,0-15 9-15,1-9-10 13,-3-3 5-13,0-7 0 0,0 0-7 13,-2 0 4-13,5 0 0 14,2 0-2-9,6-9 0-5,7-6-24 14</inkml:trace>
    </iact:actionData>
  </iact:action>
  <iact:action type="add" startTime="140026">
    <iact:property name="dataType"/>
    <iact:actionData xml:id="d45">
      <inkml:trace xmlns:inkml="http://www.w3.org/2003/InkML" xml:id="stk45" contextRef="#ctx0" brushRef="#br0">22329 11837 12 0,'-3'3'81'15,"1"-3"-38"-14,2 0-27 14,0 0-2-14,0 0-12 13,0 0-4-13,0 0-1 14,0 0-5-8,0 0-1-6,0 0-1 13,0 0 10-13,0 0-3 0,0 0 3 13,0-3 3-13,0-18 7 13,0-10-9-13,0-7-1 14,0-2 0-14,0-3 0 14,0 0 3 0,-6 4-1-14,-8 5 5 5,-2 9-4 9,-5 12 5-14,-2 7-6 0,-4 6 8 13,-7 0-9-13,-5 39-1 14,-3 16-1-14,-6 18 1 13,9 7-3-13,5 2 7 14,12-10-6-14,13-8 4 14,9-14-4-9,0-14-4-5,28-9-4 14,24-13-3-14,14-14 10 13,21 0-2-13,14-30 5 14,8-13 0 1,3-9-12-15,-3-8-2 0,-4-2-4 12,-12 0 8-12,-8 1 1 14,-16 8 1-14,-13 13-2 4,-16 8 3 11,-13 11 3-15,-17 10 8 0,-10 6 7 13,0 1 10-13,-12 2 5 13,-18-1-15-13,-5 3 1 14,-10 0-6-14,-4 7-2 13,-4 15-1 2,-1 7 0-15,0 6-1 5,4 7-2-5,7 5 0 13,9 1 0-13,11-4-2 14,7-6-1-14,9-7-1 13,7-6-1-13,0-9-4 14,7-11 0-14,17-5 4 14,7 0 4-14,7-14 2 13,4-19 7-7,3-11-8-6,-3-4 4 14,-3-4-2-14,-8-1-2 13,-7 5 0-13,-6 9 2 14,-7 8 0-14,-6 11-2 13,-5 8 4-13,0 10 1 14,0 2-10-14,0 0-1 0,0 0 6 13,-7 10-2-8,2 8 2-5,1 7-4 14,4-4 8-14,0 4-10 13,4-5-2-13,19-7-3 14,4-4 3-14,6-9 8 14,7 0-3-14,3-17 2 13,5-11 0 2,-1-3-5-15,2-7 5 4,-4-7-6-4,-3 0 3 14,-4 4-15-14,-6-2 10 14,-1 6 5-14,-5 1 4 13,-4 8 5-13,-1 9-5 14,-8 10 12-14,-1 9-12 14,-4 0 0-14,1 28 0 13,-5 23 0-7,-4 25 7-6,0 20 6 13,-2 17-6-13,-20 7-2 0,-5 1-3 13,3-9 2-13,1-14-3 14,6-12 0 0,2-12-2-14,10-23 3 0,2-17-4 13,3-15 1-13,0-7-4 13,0-9-2-7,8-3 7-6,11 0 5 14,3-15-2-14,5-24 3 13,2-11-6-13,-6-11-2 14,-3-7-17-14,-7-4 5 14,-7-1 4-14,-6-8 10 13,0 0 0-13,0 2 1 14,-18 4 8-9,1 9-6-5,6 15 11 14,4 14-12-14,7 9 12 14,0 3-14-14,26 2 0 13,17-1-3-13,9 6 1 14,0 4 0-14,2 6 4 13,-6 6-7-13,-13 2 9 14,-6 0-8-14,-10 3-2 5,-2 14 6 9,-7 3-2-14,-5 1 2 0,-5 7 0 13,0 7 2-13,-26 5 4 13,-13 0-5-13,-1-2 8 14,5-8-7-14,4-10 1 14,12-9-3-14,9-8 4 13,7-3 0-7,3 0-4-6,0 0 0 13,0-6 7-13,20-20-7 14,13-10 2-14,14-9-4 14,2 5 1-14,0 1 1 13,-8 11 0-13,-11 5 0 14,-7 7 2-14,-6 7-1 14,-3 5-2-9,-4 4 6-5,-6 0-10 14,0 0 3-14,-4 0 1 13,0 0 2-13,0 0 2 14,0 0 6-14,0 0-1 14,0 0-7-14,0 0-1 0,0 0 0 12,2 4-20-12,7-2-16 14</inkml:trace>
    </iact:actionData>
  </iact:action>
  <iact:action type="add" startTime="141585">
    <iact:property name="dataType"/>
    <iact:actionData xml:id="d46">
      <inkml:trace xmlns:inkml="http://www.w3.org/2003/InkML" xml:id="stk46" contextRef="#ctx0" brushRef="#br0">24245 11151 82 0,'0'0'80'6,"0"0"-69"-5,-2 0-3 14,-2 0-4-14,-2 0 3 13,-3 0-5-13,0 0-2 14,-1 8-4-14,-3 10-11 14,-4-2-49-14</inkml:trace>
    </iact:actionData>
  </iact:action>
  <iact:action type="add" startTime="142446">
    <iact:property name="dataType"/>
    <iact:actionData xml:id="d47">
      <inkml:trace xmlns:inkml="http://www.w3.org/2003/InkML" xml:id="stk47" contextRef="#ctx0" brushRef="#br0">19649 13587 9 0,'-2'-5'29'15,"2"-4"-5"-14,0-3 2 14,31-8-26-14,22-6 1 13,19-6 2-7,20-6 0-6,21-3-3 14,18-8 4-14,15-1-7 13,3-1 6-13,-9 4-6 0,-13 2 0 13,-15 5 3 1,-21 8-4-14,-20 4 4 0,-14 6 0 13,-16 6 0-13,-11 4 1 14,-9 2 2-9,-9 4 0-5,-3 4 2 14,-5 0-7-14,-2 2 3 13,-2-2-1-13,0 2 6 14,0 0 8-14,0-2 5 14,0-1-12-14,-15 0-4 13,-5 1-2-13,-5 0 7 14,-8 2-6-9,-9 0-4-5,-10 0 0 14,-8 18 2-14,-12 0-4 14,-3 4 3-14,-5 0-1 13,2 0 3-13,-3 2-6 14,-1 2 4-14,-4 3-2 14,-2 5 0-14,1 2 3 0,0 1 3 19,7-3-3-19,2 0 0 13,6-1 0-13,9-3 4 0,6-4-3 13,16-6 2-13,20-8-1 14,12-5-4-14,9 2-3 13,0-1-7-13,29-2-1 14,18-6 5-14,24 0 8 20,20-12 0-20,23-22 8 0,20-10-6 13,6-5-4-13,-6-2 3 13,-11 7-2-13,-12 3 1 14,-15 7 0-14,-7 8 0 14,-11 6 1-14,-10 8-2 13,-11 4 3-13,-15 6-4 14,-9 2 3-9,-10 0-3-5,-5 0-2 14,-7 0 3-14,-2 0 0 14,-4 0 0-14,-1 0-3 13,-4 0 8-13,0 0-2 0,0 0 2 13,0 0-2 1,0 0 2-14,0 0-6 0,0 0 2 20,0 6-13-20,-9 6 11 13,-15 7 2-13,-10 4 3 0,-8 3 1 13,-6-2-3-13,-6 2 4 14,-9 1-6-14,-9 2 2 13,-4 4-1-13,-2-3 0 14,3 2 0-14,-1-6-5 20,11-2 10-20,7-7-6 0,14-3 6 13,8-5-8-13,4-3 4 13,9 0-1-13,2-2 0 14,6-2 0-14,-1 0 0 13,5 1-2-13,2-3 0 14,2 0 4-14,3 0-4 14,4 0 2-9,0 0 0-5,0 3-13 14,0 3 1-14,13 2 6 13,16 1 3-13,12-4 1 14,17-5 2-14,15 0 7 0,14 0-5 13,11-17-4-13,2-9 2 13,-3-5 0-13,-11 1-8 21,-12 2-1-21,-16 2 7 13,-18 10 2-13,-16 6 0 0,-15 6 2 13,-7 2 3-13,-2-1-1 13,0 3-1-13,0 0 0 14,0 0 1-14,0 0 2 14,-4 0 2-14,-3 0 5 13,0 3-13-7,4 3 11-6,-3-4-7 13,4-2 11-13,2 1-7 14,0-1 2-14,0 0-6 14,0 0-2-14,0 0-2 13,0 0 1-13,0 0-4 14,0 0 6-14,0 0-9 14,0 0 8-9,0 0-4-5,0 0-2 14,0 0-2-14,0 0-3 13,0 0-15-13,0-1-37 14</inkml:trace>
    </iact:actionData>
  </iact:action>
  <iact:action type="add" startTime="146270">
    <iact:property name="dataType"/>
    <iact:actionData xml:id="d48">
      <inkml:trace xmlns:inkml="http://www.w3.org/2003/InkML" xml:id="stk48" contextRef="#ctx0" brushRef="#br0">22665 13375 0 0,'4'12'4'1,"-1"-7"-8"13,4 2 4-13,-1-5 0 14,3-2 0-9</inkml:trace>
    </iact:actionData>
  </iact:action>
  <iact:action type="add" startTime="146354">
    <iact:property name="dataType"/>
    <iact:actionData xml:id="d49">
      <inkml:trace xmlns:inkml="http://www.w3.org/2003/InkML" xml:id="stk49" contextRef="#ctx0" brushRef="#br0">22665 13375 4 0,'156'-46'0'1,"-150"43"9"13,0 3-2-13,-6 0-1 14,0 0 1-14,0 0-1 13,0 20 4-7,-23 15 2-6,-14 17 15 14,-17 11-16-14,-11 2 3 13,-7 0-14-13,-3-2 5 14,1 0-3-14,1-3-1 13,4-4 5-13,2-8-5 0,7-7 11 13,6-6-7-13,7-2 1 14,7-6-5-9,9-3-2 10,11-4-3-15,9-3-3 0,9-5-3 12,2-4-18-12,0 0-3 14,13-8-15-14</inkml:trace>
    </iact:actionData>
  </iact:action>
  <iact:action type="add" startTime="146715">
    <iact:property name="dataType"/>
    <iact:actionData xml:id="d50">
      <inkml:trace xmlns:inkml="http://www.w3.org/2003/InkML" xml:id="stk50" contextRef="#ctx0" brushRef="#br0">22250 13392 23 0,'16'-21'59'15,"9"7"-59"-14,4 6 0 0,2 8 4 13,0 0-1 1,3 22 7-14,-2 14-4 0,-2 12 1 13,-5 12-6-13,-10 7 9 14,-6 5-9-14,-9 2 3 13,0-2 0-7,0-4-4-6,0-6 1 14,0-10 0-14,0-8 2 13,0-8-2-13,0-7 0 14,2-1 1-14,12-6 1 13,-1 0 0-13,0 0-4 14,2-2 1-14,-1-2 0 14,-1-2 0-9,1-2-1-5,-3 0-3 14,-4-2-5-14,2-7-14 13,-5-5-64-13</inkml:trace>
    </iact:actionData>
  </iact:action>
  <iact:action type="add" startTime="147104">
    <iact:property name="dataType"/>
    <iact:actionData xml:id="d51">
      <inkml:trace xmlns:inkml="http://www.w3.org/2003/InkML" xml:id="stk51" contextRef="#ctx0" brushRef="#br0">23128 13605 7 0,'-4'-20'44'1,"-7"6"-19"0,5 4-7 12,-2 4 5-12,6 6 0 14,0 0-5-14,2 0-4 13,-2 0-13-13,2 0 5 14,-3 6-6-14,0 20 0 14,-4 13 3-14,-5 7 1 13,-1 8-4-7,-3-6 0-6,1-2 0 13,-1-2 0-13,3-8-2 14,5-6 7-14,-2-5-4 14,3 0 3-14,3 1-7 13,-2 1 4-13,3 1-2 0,3-5 1 13,0 1-5 2,0-1 1-10,7-5-12-5,4-4-1 0,-2-6-49 13,-3-8-17-13</inkml:trace>
    </iact:actionData>
  </iact:action>
  <iact:action type="add" startTime="147546">
    <iact:property name="dataType"/>
    <iact:actionData xml:id="d52">
      <inkml:trace xmlns:inkml="http://www.w3.org/2003/InkML" xml:id="stk52" contextRef="#ctx0" brushRef="#br0">23956 13230 5 0,'0'0'43'1,"0"0"-15"13,0 0 9 2,-9 9-16-15,-18 18-6 0,-13 14-14 12,-6 10-1-12,-8 9 0 14,0 3 3-9,3 2-3-5,2 1 4 14,0-1-8-14,-3 2 6 14,4-1-2-14,0-8 0 13,9-4-2-13,3-14 2 14,9-10 0-14,7-7-3 14,9-5 2-14,9-6-2 13,0-2-17-7,2-4-14-6,0-6-40 13</inkml:trace>
    </iact:actionData>
  </iact:action>
  <iact:action type="add" startTime="147885">
    <iact:property name="dataType"/>
    <iact:actionData xml:id="d53">
      <inkml:trace xmlns:inkml="http://www.w3.org/2003/InkML" xml:id="stk53" contextRef="#ctx0" brushRef="#br0">23512 13214 23 0,'0'-4'19'1,"0"4"-7"0,0 0-12 12,5 0 4-6,3 22-4-6,8 22 15 13,3 19 7-13,0 13-5 14,1 10 4-14,3-2-9 14,-3 6-4-14,8-3-4 13,1-3-1-13,0-6-6 14,-4-8 8-14,0-9-7 13,-6-13 7-7,-1-6-7-6,1-4 4 14,-4-2-1-14,-1-2 3 13,-1-3-2-13,3-4-2 14,-4-1 5-14,-1-1-7 14,3-5 5-14,-3-5-6 0,0-4-6 12,2-6 2-12,-1-5-24 20,-1 0-53-20</inkml:trace>
    </iact:actionData>
  </iact:action>
  <iact:action type="add" startTime="148812">
    <iact:property name="dataType"/>
    <iact:actionData xml:id="d54">
      <inkml:trace xmlns:inkml="http://www.w3.org/2003/InkML" xml:id="stk54" contextRef="#ctx0" brushRef="#br0">22079 14962 64 0,'-32'13'43'1,"15"-13"-30"13,12 0 17-13,5 0-14 14,0-8 13-14,0 0-15 13,0 4-2-13,0 2 7 0,0 2-14 13,0 0 5 2,0 0-9-15,0 0-1 0,3 0 1 19,30 0-2-19,23 0-1 0,24 0 2 13,20-3-1 1,14-6-2-14,9 1 3 0,8 2-7 13,0 2 5 1,1-3 4-14,0 7-7 14,2 0 7-14,1-1-4 0,1 1 4 19,-4-2-2-19,-6 0 0 0,-5 2 2 13,-4 0-3-13,-11 0 4 13,-8 0-3-13,-6 7 4 14,-12 4-8-14,-12 1 3 14,-11 0 1-14,-17-3-3 13,-16-2-2-13,-10-3 3 20,-12-1-9-20,-2-3 7 0,0 0 4 13,0 0 9-13,0 0-5 14,0 0 14-14,0 0-3 13,0 0-2-13,0 0-13 0,0 0-2 13,0 0-4-13,-8 0-30 14,-15 0-51-14</inkml:trace>
    </iact:actionData>
  </iact:action>
  <iact:action type="add" startTime="168653">
    <iact:property name="dataType"/>
    <iact:actionData xml:id="d55">
      <inkml:trace xmlns:inkml="http://www.w3.org/2003/InkML" xml:id="stk55" contextRef="#ctx0" brushRef="#br0">12776 9958 4 0,'16'-19'8'15,"-3"6"-6"-14,-5 9 0 20,-8 4-4-20,0 0 6 0,0 0 3 13,-10 0 5-13,-3 0-4 14,-1 0-8-14,4 0 0 13,3 0 0-13,5 0 2 14,2 0-2-14,0 0 2 13,0 0 0-13,0 0 4 14,0 0-12-8,0 0 4-6,0 2 1 13,6 4 1-13,1-2 1 14,1 1-1-14,4 0 0 14,-2 1-2-14,5-5 5 13,0-1-5-13,3 0 2 14,2 0 0-14,-4 0 0 13,-1-10 4-7,-6 5-2-6,-4 1 2 14,-3-1-2-14,-2 4-1 13,0 1 7-13,0-4 0 0,0 0 14 13,0-2-10-13,0-4 0 13,-7 0-11-13,-2-1 1 14,-2-2-2-14,2-4 0 14,3-1-1-9,-4 0-5-5,2-1 0 14,-7-5 11-14,3-1-10 14,-6 1 4-14,-4-2-4 13,-7 0-3-13,-4 2-8 14,-8-1 9-14,-1 0 0 13,-7-3 7-13,-2 2 1 14,-1 0 3-8,-1-2-1 8,2-1 0-14,-3 1-2 0,1 0 1 13,-5 1-2-13,-6 1 2 14,-2-1 5-14,-10 5-5 13,-1 2 15-13,-8 2-17 14,-7 6 2-14,-1-2 2 13,-7 4-3-7,-5-3-1-6,-4 1 0 14,1-2-1-14,4-6 2 13,1 3-2-13,1-4 3 14,-6-2-3-14,4 0 4 0,4 2-6 12,3-2 3-12,8 4 0 14,-2-1-1-14,1 3 1 14,-3 3-4-9,2 2 9-5,-1 6-10 14,1 2 6 0,2 2-2-14,-1-1-1 14,-1 0 0-14,5-1-2 0,-3-1 0 13,-3 5 2-13,3 0 4 13,-2 0-2-13,-9 0 3 14,3 0 2-9,3 0-2-5,1 0 3 14,6 0-4-14,0 0 2 14,-3 5-3-14,-1 7-1 13,2 4 0-13,3-2 2 14,3 0-3-14,2 3 5 14,4-3-8-14,1 1 3 13,3 2 0-7,-2 0 0-6,7 4-2 0,3-1 1 12,5 2 4-12,6-1-5 14,8 2 7 1,5 0-5-15,3 0 5 13,7 0-8-13,7 4 5 14,6-1-2-14,2 0 1 0,8 2-1 13,5 2 1-8,3 2-5-5,0 3 3 14,0 2 4-14,7 2-4 13,8 3 2 2,3 2-1-15,3 4-1 0,-2 3 2 13,4-2-1-13,-1 2 4 13,3-1-7-13,4 4 9 14,-2 4-9-9,2 2 8-5,6 2-7 14,3-4 3-14,4 1 0 14,7-9 0-14,5-1 0 13,4-3-3-13,2-5 2 14,5-1 1-14,4 0 0 13,-1-2 0-13,7 0 3 14,2 1-5-8,1-6 2-6,7 2 0 0,1-5 0 12,4 2 2-12,1-4-3 14,8 0 5-14,10-3-3 14,9-2 5 0,3-2-11-14,7-4 9 14,2-5-4-14,6 0 0 0,7-2 0 12,3-3-3-6,-1 1 6-6,2 0-7 14,1-3 8-14,-1 1-7 13,2-2 9-13,-2 2-7 14,4 1 2-14,2 2 0 13,-5 0-1-13,3 1 3 14,-5-2-6-14,3 0 8 14,-3-2-7-9,-6-3 5-5,-6-1-6 14,-5-2 3-14,-7 0 0 13,-1 0 0-13,-4 0 0 14,2-2-1-14,-9-5 2 14,-12-7-4-14,-11 0 7 13,-12-2-5-13,-7-3 4 14,-8 1-2-14,-7-1-1 4,-6 0 5-4,-7-3 0 14,-7-4-5-14,-6-1 6 14,-4-6-5-14,-6-4 3 13,-5 2 0 2,-8-3-6-15,-4 2 4 14,0-3-2-14,-2 0 5 0,-19-2 0 12,0 1-5-6,-4 0 0-6,-4 2 2 13,2-6-1-13,-2 1 3 14,2-3-1-14,-2 0-6 14,0-4 1-14,-4-2-1 13,-5 0-3-13,-7 2-1 14,-3 2 2-14,-4 6 4 14,-10 2-1-14,-3 1 4 4,-9 3 4 11,-6 4-2-15,-4 1 5 13,-4-4-1-13,6 3 0 0,2-3-5 13,-5 6-1-13,-2 0 0 14,-2-2 2 0,-7 2-7-14,-2 0 9 14,-3-2-11-14,-1 4 7 4,0-2-2-4,-8 1 2 14,-1 2-2-14,2 2 1 14,-3 0 2-14,-2 5 0 13,-6-1-2-13,3 1 5 14,-2 3-3-14,5 4-5 13,3 1 4-13,-5 2-2 14,-2 1 0-8,-5 2-1-6,0 0-2 13,-2 0 6-13,1-2-2 14,1 2 4-14,1 0-9 13,-3 3 6-13,0 2-2 0,-2 1 0 13,-2 0 0 2,6 0 0-15,5 0-2 13,2 0 1-13,5 0 2 5,-1 4-2-5,3 4 4 13,5 2-6-13,7 0 3 14,3 3 0-14,4 4-1 14,9 3 3-14,5 6-4 13,7 3 6-13,3 4-6 14,7 1 6-14,2 6-8 14,1 3 1-9,-2 2 2-5,0 4-2 14,4 4-4-14,3-4 0 13,0-5-28-13,3-10-34 14</inkml:trace>
    </iact:actionData>
  </iact:action>
  <iact:action type="add" startTime="174159">
    <iact:property name="dataType"/>
    <iact:actionData xml:id="d56">
      <inkml:trace xmlns:inkml="http://www.w3.org/2003/InkML" xml:id="stk56" contextRef="#ctx0" brushRef="#br0">3701 13391 25 0,'-16'-7'42'1,"6"4"-26"13,3-3-14-13,7 3-2 14,0 2 0-9,16-1-4-5,11 0 4 14,7-2 0-14,3-2 5 14,6-5-2-14,5 2-2 13,5-5 1-13,7 3 0 14,6 1-2-14,5 3 0 0,9 0-1 12,1 2 4 3,2-3 0-9,3 4-1-6,-1-4-4 13,0 1 2-13,1 2-4 14,6-2 4-14,2 3 0 13,-1 3 0-13,5-4 4 14,12 1-7-14,8 0 6 0,10 0-1 13,4-1 1-13,-4-2-6 13,-2 2 4-8,-4-6-1 10,2 1 0-15,1 2 0 0,-5-2 0 13,-4 3 2 1,-1 0 1-14,-1 2-3 0,-4-2 0 13,1 0 4-13,5 7-4 13,1-5 1-13,7 5 4 14,5 0-5-8,0-2 1-6,1 2-1 13,3 0 2-13,1 0-1 14,-5 0 3-14,-3 0-8 14,-5 0 6-14,-2 0-2 13,-7 0 0-13,-6 0 0 14,-4 2-2-14,4 3 5 0,1 0-3 12,6-5 0-6,3 0 1-6,0 0 1 14,9 0-4 0,4-5 1-14,10-6 1 14,1-5 0-14,0-1 1 13,-1-2-5-13,-1 1 8 0,-4 0-4 13,-1 6 3-13,-1 2-5 14,-2 4 4-9,-4 4-2-5,-3 2 2 14,-3 0 0-14,3 0-2 13,0 2 2-13,1 8-3 14,-1-2 2-14,-5 0-2 14,-2-4 4-14,-5-2-6 13,-1 0 4-13,-6-2-1 14,1 0 0-9,4 0 2-5,9-2-5 14,10-10 6-14,5-2 0 14,4-4 1-14,7 2-7 13,3 0 4-13,1 4-1 14,-1 1 2-14,-5 6-2 14,-4 1 0-14,-4 1 0 0,-2 3 0 12,-3 0 1-6,0 0-2-6,-3 7 3 13,-7 3-4-13,-7 0 0 14,-2 2 2 1,-4-4 0-15,4 0 0 13,3-2-3-13,-2 0 8 0,-1-3-7 13,1 4 8-13,-2-3-9 14,-1 0 4-9,-4 0-2-5,-2 0 2 14,-1 2-1-14,-1 2 0 13,7-2 1-13,0 2-1 14,-4-1 0-14,-5-4 0 14,-2 1 4-14,-2 2-7 13,-1 1 3-13,3-2 0 14,-3 2 0-9,-1-2 0-5,-1 1-3 14,3 0 6-14,-3 0-1 14,3 0 2-14,-3 2-8 0,-4 1 6 12,2-2-3 3,-2 1 1-15,7-2 0 14,2-1 0-14,-1 0 1 0,-4 2-5 12,-3-4 9-6,-1 2-6-6,2-2 3 13,2 4-4-13,5-3 2 14,3-1 0-14,-1-1 0 14,2 3 0 0,0-5-4-14,1 0 8 0,1 0-5 13,-4 0 4-13,-2 0-5 13,-2 0 4-7,3 0-2-6,3 0 0 14,5 0 0-14,3 0 0 13,-6 0 2-13,-1 0-6 14,-1 0 9-14,-2 0-6 13,3 0 4-13,-5 0-6 14,-3 0 4-14,-4 0-1 14,1 4 0-9,-7 1 0-5,5 0-3 14,-4 0 7-14,4-2-4 0,-4-2 2 12,6 2-3-12,5-3 3 14,12 0-3 1,7 0 1-15,4 0 0 0,-3-8 0 12,4-3 0 3,2-1-4-15,0 0 9 5,0 2-7-5,-7 2 6 13,-8 4-8-13,0 2 4 14,-5 2 0-14,1 0 0 13,-7 0 0-13,1 0-1 14,1 9 2-14,-4-1-1 14,5-3 1-14,-2 4-1 13,-3-6 3-7,-6 1-6-6,-6-1 3 13,-3-3 0-13,-6 0 0 14,-4 0 0-14,-3 0 1 0,-9 0 1 13,-8 0 4 1,-7 0-4-14,-10 0 6 14,-8 0-8-14,-8 0 3 14,-9 0-3-14,-4 0 0 4,-2 0 0-4,0 0 1 14,0 0 1-14,0 0 0 13,0 0 1-13,0 0-3 14,0 2-1-14,0 15-15 14,0 8-18 0,-29-6-15-14</inkml:trace>
    </iact:actionData>
  </iact:action>
  <iact:action type="add" startTime="180476">
    <iact:property name="dataType"/>
    <iact:actionData xml:id="d57">
      <inkml:trace xmlns:inkml="http://www.w3.org/2003/InkML" xml:id="stk57" contextRef="#ctx0" brushRef="#br0">7244 11883 33 0,'-146'-20'3'1,"49"4"-3"0,5-2-5 12,-8 14 3-12,-9 4 1 14,-7 0-5-9,-11 0 2-5,-5 4 3 14,0 10 2-14,-5 3 4 14,3 4 8-14,4 5-11 13,4 6 11 2,1 5-8-15,0 10 3 0,3 12-5 12,5 10-6-12,0 15 2 14,4 11-1-8,-4 4 1-6,-1 5-1 13,4-3 2-13,6 0 0 14,5 3-2-14,11-4 7 13,4 4-6-13,11 5 2 0,10 5-2 13,9 1-1 2,16-3 2-15,10-5 5 13,19-6-5-13,13-2 10 5,3-3-10-5,34-5 8 13,23-7-7-13,16-6 6 14,16-4-6-14,15-8 1 14,8-5 0-14,5-7-2 13,8-10 0-13,1-9 1 14,4-6-4-14,6-17 6 14,8-7-2-9,9-5 2-5,4-3-6 14,10-26 3-14,4-9 0 13,0-8 0-13,2-12 0 14,-2-6 0-14,-7-8 4 14,-10-6-3-14,-9-2 0 13,-1-10 4-13,-6-5-3 14,-5-2 0-9,-6-2-1-5,-10-3-2 0,-11-5 1 13,-8-7 0 2,-8 1-3-15,-11-3 3 0,-14 0-3 12,-14 0 2-12,-17-5-3 14,-18 0 8 1,-14-3-4-15,-5 6 2 13,-11 2 4-13,-28 7 8 5,-9 7-12-5,-15 6 9 13,-7 11-4-13,-15 2 6 14,-5 6-12-14,-7 12 7 14,-13 10-8-14,-8 13-3 13,-9 15 1-13,-9 10-5 14,-2 11-2-14,0 6 9 13,-5 0 0-7,-4 14-1-6,-1 9-4 14,1 6 7-14,0 6-2 13,5 5 1-13,1 9-1 14,-2 9 0-14,1 5 5 13,-1 7 1-13,8 5-1 14,5 6-3-14,5 13-2 14,5 9-3-14,0 5 1 4,8 3 1-4,7 0 1 14,14-4-3-14,13 6 0 14,18-6 6-14,17 2-6 13,20 1 4-13,21 1-5 14,2-1 0-14,21-11 2 13,20-12-1 2,11-10 1-15,8-9 2 5,9-4-3-5,3-2 2 13,8-4 2-13,5-6 2 14,8-3-2-14,3-6-2 13,5-4 2-13,3-11-2 14,10-7 1-14,7-6 0 14,10-7 2-14,3-8-2 13,2 0 5-7,2-4-2-6,3-20-4 13,3-8 2-13,1-12-2 14,-5-6 1-14,-1-11 0 14,-6-6-1-14,2-5-2 13,-7-6 0-13,4-4 5 0,-3-3-6 13,-10-12 4-13,-8-1-3 14,-13-2 4-9,-7-1-1-5,-6 6 0 14,-9-4 0-14,-11 1 2 13,-14-5 1-13,-14 1 1 14,-9 4-1-14,-13 1 0 14,-11 5-3-14,-4 4 2 13,-2 6-2-13,-25 6-2 14,-8 9 2-9,-7 7-5-5,-10 9 2 14,-8-2 2-14,-7 7-3 14,-7-2-2-14,-3 0 6 13,-4 2-2-13,-8-1 1 14,-9 6 2-14,-4 6 3 14,-8 1 0-14,4 8-3 13,1 5 17-7,-4 4-16-6,-5 11 11 13,-9 6-13-13,-1 0 7 0,-6 18-1 13,-1 13-6-13,-6 16 0 14,2 10 1-14,-6 17-4 13,-3 10 7-13,-4 6-11 14,1 2 7-14,0 7-6 13,9 2 6-7,2 4-1-6,0 1 2 14,4-4-1-14,9-4 0 13,10 1 3-13,8-3 0 14,12 5-2-14,13-4 1 13,14 6-1-13,13 3-2 14,12 2-1-14,15 0 1 14,11-3 0-9,13-9-5-5,2-4 5 14,3-11 2-14,31-7-6 13,8-6 5-13,14-10-3 14,7-3 0-14,9-7 3 0,7-6 0 13,6-4 0 1,0-2 0-14,4-1 3 0,1-2-3 13,3-3 2-8,7 0-2-5,4-3 3 14,8-4-3-14,2-4 0 14,9-7 0-14,4-7 0 13,2-1 1-13,1-4-5 14,-4 0 9-14,4-16-10 14,1-4 5-14,5-6 0 13,-7-3-2-7,0-5 2-6,-6-7 0 13,-4-3 0-13,-4 0 0 14,-7-13 2-14,-2-2-2 14,-3-9 0-14,-1-9 3 13,-6-3-3-13,-11-6 4 14,-6-6 2-14,-13-5 1 14,-6-1 2-9,-9-3-2-5,-6 9-1 14,-7 5-3-14,-7 2-3 0,-6 3 0 12,-7-5 0 3,-3-1-9-15,-9-3-2 0,-6-1 6 13,0 3-2-13,-2 2 6 13,-22 9 2-13,-10 3 4 14,-3 3-4-9,-13 2 1-5,0 8 3 14,-4 7-6-14,-4 2 2 14,-5 5-1-14,-3 4 0 13,-12 4-2-13,2 3-1 14,-7 4 6-14,0 7 2 14,4 2-4-14,-4 7 0 13,-5 8 4-7,0 9-4-6,-8 0 1 13,-2 5 1-13,-2 22-3 14,0 3 0-14,0 7-6 14,6 0 10-14,-4 7-7 13,-2 3 3-13,0 11 0 14,-3 8-4-14,-7 6 1 13,-6 8-6-7,0 4-9-6,3 4-16 14,5-8-62-14</inkml:trace>
    </iact:actionData>
  </iact:action>
  <iact:action type="add" startTime="188016">
    <iact:property name="dataType"/>
    <iact:actionData xml:id="d58">
      <inkml:trace xmlns:inkml="http://www.w3.org/2003/InkML" xml:id="stk58" contextRef="#ctx0" brushRef="#br0">12678 12043 6 0,'25'-24'6'1,"-25"1"-6"13,-4-4-12-7,-37 5 12-6,-1-4 0 13,-7 2 0-13,-4 8 0 14,-3 4 3-14,0-4 1 14,-2 0 9-14,0 2-13 13,-2 0 2-13,-8 3-5 14,0 6 6-14,-8 1-6 0,-1-2 7 19,-4 6-3-19,-2 0 1 14,-1 0 1-14,-7 0 3 13,-6 0 2-13,-3 0 1 14,-2 10-9-14,-3 6 5 14,-2 4-4-14,-2 0 7 0,-5 3-4 12,3 3 7-12,-3 6-9 14,4-3 2-9,6 8-4-5,-1 4-2 14,0 5 0-14,-2 4 4 14,3 6-1-14,-4 5 2 13,4 7-2-13,2 2 2 14,-4 6-3-14,2 5 2 14,3 3 2-14,3 6-4 13,2 5 0-7,5-4 0-6,-3 6 1 13,9-5-2-13,12 3 6 14,13-1-9-14,17-2 5 14,10 0-2-14,14-4 0 0,6-3 1 12,12 1 0-12,1 0-3 14,1 0 1-14,29-4 4 13,11-1-4-7,5-13 1-6,12-4 0 14,8 1 2-14,9-14-1 13,2-1 0-13,8-1 2 14,0-7-1-14,9-2 2 14,12-4 4-14,10-8-6 13,11-7 4-13,7-9-5 14,1-7 2-9,4-5 1-5,3 0-2 14,1-12-1-14,3-14 2 14,5-6 3-14,3-5-5 13,2-4 1-13,-2-3 1 14,-5-5-3-14,-4-3 1 13,-8-6 0-13,-6-4-1 14,-13-2 0-8,-9-8-3-6,-11-7 8 13,-12-2-5-13,-9-11 5 14,-17 2-5-14,-8-2 2 0,-15-4 3 12,-6-6 0-12,-6-2 5 14,-5 4-3-14,-10 7-5 14,-2 11 9-14,-8 4-9 20,0 3-1-20,-18 3 2 14,-14 6-7-14,-3 2 5 0,-5 4-4 12,-4 4-1-12,-1-1 1 14,-7 3 3-14,-4 2 1 13,-8 0-5-13,-5 4 10 14,-7 2-2-14,-4 3-3 14,-7 7 1-9,-2 9 0-5,-9 4-1 14,-9 12-2-14,-7 3-6 13,-7 8 8-13,-8 0 0 14,-9 6 0-14,-4 20 4 14,-4 6-6-14,1 4 2 0,8 7 0 12,-2 3-3 3,1 1 3-10,4-1-2-5,3 2 7 14,4 1-8-14,1-2 7 14,9 4-8-14,5 1 4 0,4 4 0 12,-2 6 1-12,2 5-1 14,10 5 0-14,7 2 2 14,18 5-4-14,6 2 4 20,11 3-4-20,7 3 6 13,9-1-8-13,9-2 4 0,6-6 0 13,7 1 0-13,3-1 0 14,6 1-3-14,4 0 6 13,5 4-4-13,0-3 5 14,0 0-8-14,14-2 4 14,10 1-1-9,10-9 1-5,6-1-1 14,14-2-1-14,10-7-6 13,15-6 8-13,10-10 0 14,22-10 4-14,5-10 0 14,8-8-8-14,7-4 6 0,4-8-2 12,5-4 0-12,3 0 0 20,2 0-2-20,-4-16 7 14,-2-1-5-14,-2-4 3 14,-4-4-4-14,8-7 2 0,1-5-1 12,3-7 0-12,0-5 0 14,-3-9 0-14,-7-8 0 13,-6-2-2-13,-5-6 5 21,-10-6-4-21,-8-8 5 13,-13-8-5-13,-9-5 2 0,-8-4-1 13,-5-4 1-13,-8-9 0 14,-10-3 0-14,-3-1 2 13,-10 4 2-13,-5 5-3 14,-8 4-2-14,-4 2 1 13,-10 1-2-7,-11 3-1-6,-2 7-2 14,-2 7-2-14,-30 7-2 13,-8 4 7-13,-10 8 2 14,-10 4-6-14,-8 6 10 13,-5 3-4-13,-8 8 2 0,-4 0 3 13,0 8-3-13,-1 3-3 20,-1 9 0-20,-4 3 1 14,-8 5-2-14,-1 11 2 13,-6 5-1-13,-2 5 2 0,-4 0-4 13,-8 15 4-13,-5 14-2 14,1 5 0-14,-3 5 3 13,6 6-4-13,1 1 5 14,-1 6-4-9,1 2 3 10,4 4-3-15,1 9 1 0,3 1 1 13,2 4-2-13,8 4 0 13,7 1-5-13,1 3 10 14,9 4-5-14,1 3 1 14,8 5-1-14,4 2 3 0,9 0-6 19,10 4 2-19,9 6 1 13,10 2-2-13,10 1-1 14,5-5-1-14,7-10 8 14,7-6-9-14,5-1 9 13,0 0-8-13,0-3 4 0,21-2 0 13,7-3-2-13,10-4 1 14,9-3 0-9,10-4 0 10,16-3 1-15,6-6 0 13,6-2 1-13,2-6 0 0,0-5-2 13,7-5 1-13,6-6 0 14,5-1 0-14,2-1 1 13,2-1-6-13,-4-2 10 14,2-6-7-9,-1 1 4 10,0-9-4-15,-2-2 1 0,-2-10 1 13,8-2 0-13,1 0 1 13,3-2 0-13,3-19 1 14,0-7 2-14,-1-4-4 13,2-4 2-13,1-7 1 0,1-3-5 20,-4-7 2-20,-7-5 0 0,-6-5 0 12,-3-7 2 3,-7 2-1-15,-3-2 1 13,-8-2 3-13,-4 0-3 14,-3-2-1-14,1-4-1 0,-1-3 0 13,-4 0-3-13,-12-3-2 13,-7 4 0-7,-14-2-8-6,-11-4 12 14,-10-3 1 0,-5 0-2-14,-6 1 7 0,-6 2-3 13,0 1 2-13,-2-1 1 13,-20-5 3-13,-3-1-1 14,-4-2 2-14,-7 5-7 14,-6 2 10-9,-9 8-11-5,-7 3 7 14,-2 6-5-14,-1 6-2 13,-1 3-1-13,-2 7-3 14,-10 4 2-14,-8 4-8 14,-10 6 7-14,-8 4 2 13,-7 6-4-13,-7 11 2 0,-4 4 0 13,-10 9 4-8,-5 6 0-5,-3 0-2 14,-8 21 2-14,-11 12 0 14,-3 3 0 0,0 8 3-14,-2 2-1 14,10 8-1-14,3 7-2 0,6 5-1 13,12 1 0-13,13 0-1 13,14-3-1-7,14 1-7-6,18-5 9 13,14 1-14-13,13-3 1 14,19-3-23-14,10 3-1 14,10 3-19-14</inkml:trace>
    </iact:actionData>
  </iact:action>
  <iact:action type="add" startTime="193667">
    <iact:property name="dataType"/>
    <iact:actionData xml:id="d59">
      <inkml:trace xmlns:inkml="http://www.w3.org/2003/InkML" xml:id="stk59" contextRef="#ctx0" brushRef="#br0">20661 10604 160 0,'0'-10'0'15,"-13"-2"-9"-14,-34-9-4 14,-11 8-5-14,-13 7-1 13,4 3 18-13,-11-1-11 0,-5 0 5 13,-8-3 7 2,-7-4 0-15,-11 0 1 0,-17-3 6 19,-5 2-3-19,-2 0 2 0,-7-1 4 13,-2 6-10 1,-4 2 4-14,-15 5-3 0,-8 0-2 13,-7 10-3-13,-7 14 2 13,-6 6-4-13,-8 6 6 14,-1 5-1-14,-8 5 2 20,-1 4-3-20,2 2 5 0,-7 4-1 13,6 0 1-13,0 3-4 13,-1-1 2-13,6 3-1 14,3 4 0-14,6-1 1 14,4 4-4-14,8-2 6 13,1 0-5-13,6 3 4 14,10 3 1-9,1 8-2-5,3 2 0 14,5 5 0-14,5-3 4 14,8-1-1-14,12 2-4 13,6 6 13-13,8 5-10 0,5 4 4 13,8 2-2-13,11-1-4 14,4-1-1-14,9 1 3 20,8-4-3-20,12 4-3 13,14-1 2-13,11 4 2 0,12 0-3 13,15 1 5-13,6-5-7 14,8-10 2-14,25-2 2 13,13-7-2-13,8-5 2 14,4 3 0-14,4-6 1 20,5 2-2-20,2-3 2 0,5-1 0 13,5 1 2-13,8-1-4 13,7 1 2-13,4-4 0 14,7 3-1-14,6-5 1 14,17-7-3-14,7-1 5 13,13-5 0-13,4-2 1 0,10 0-6 19,3-9 2-19,8-3 0 14,1-4 2-14,0-10-2 14,1-4 0-14,0-4 2 13,11-8-1-13,3-3 1 0,9-3-2 13,5-3 4-13,2 0-7 14,7-23 3-14,-4-12 0 20,-4-5 0-20,-1-13 2 13,0-1 0-13,-3-4 0 0,-1-5 3 13,-7-2-1-13,-7-9-6 14,-4-7 7-14,-1-3-3 13,-13-6 2-13,-4 2 1 14,-3-5-5-14,-4 3 3 20,1-4-6-20,-11 2 7 0,-12 2-8 13,-11-1 7-13,-11-2-6 13,-10 0 0-13,-11-9 2 14,-8-3-1-14,-10 4 2 13,-8 2-3-13,-5 1 7 14,-8-3 0-14,-8-3-3 0,-6 0 6 19,-9-2-6-19,-6-1 6 14,-4 1-5-14,-4 2 3 13,-3 4-5-13,-10 4 3 14,-2 3-6-14,0 7 8 0,-16-3-10 13,-16 8 3-13,-5-2 2 13,-9 9-12-13,-8 4 7 21,-4 2 1-21,-8 1 4 13,-4-4-3-13,-3 2 6 0,-6-5 1 13,-5 4-3-13,-7 0 8 13,-6 5-8-13,-5 6 1 14,-10 8-1-14,-3 9 2 14,-16 10-3-14,-1 7-1 13,-9 11-2-7,-7 13 2-6,-3 1-5 13,-11 0 0-13,-7 18 0 14,-5 2 3-14,-3 6 3 14,1 3 0-14,-2 4 0 13,-3 3 0-13,6-1 5 0,-1 8-5 13,6 3 0-13,3 7 0 20,-7 2 0-20,-2 7-3 14,-5 1 4-14,0 4-1 13,-8 8 0-13,0 2 2 14,4 7-8-14,3 4 13 0,11 2-8 13,9 4 5-13,1-3-6 13,5-3 2-13,9 0 0 14,9 2 2-9,9 5-2 10,8 1 0-15,10 3 3 0,3-5-6 13,15-4 7-13,9-1-8 13,16-4 4-13,18-5 0 14,7 0-3-14,9-3 0 14,5 1 2-14,10 4 1 13,-5 2-5-7,9 1 10-6,0-3-8 13,3-4 9-13,2 0-11 14,2 6 5-14,3 3 0 14,5 1 0-14,0 5 0 13,0-3-1-13,19-2-1 0,7-2 2 13,10-1 0-13,5-4 0 13,5 0 2-7,8-6-5-6,6-6 3 14,7-5-1 0,2-1-1-14,7-5 2 14,-1 0-3-14,6 0 7 0,-3 0-4 12,4-8 3-12,5 2-6 14,7-11 2-14,5 2 1 14,3-5 0-9,4-3 1-5,4-12-1 14,3-2 0-14,6-11 1 14,2-2 0-14,1-8 0 13,8 0 4-13,8 0-5 14,4 0 0-14,3-18 0 13,4-3 0-13,0-7 1 14,8-2-3-8,3-5 7-6,1-11-5 13,3-3 4-13,-4-13-7 14,9-6 5-14,-1-7-2 13,0 2 0-13,-1 2 0 14,-6-1 0-14,-9-2 1 0,-8-2 1 13,-3-5-2-13,-10 3 1 13,-11 3 2-7,-2-4-5-6,-10 1 4 13,-8-6-2-13,-4-4 0 14,-7-2 0 1,0-3 0-15,-2-2 4 0,-5-5-5 12,-8-6 7-12,-8-2-10 14,-6-1 8-14,-3 5-4 14,-6 4 1-9,-8 1 0-5,1-1 3 14,-6-2-3-14,-2 0 7 13,-5 3-6-13,-2 3 8 14,-2 2-6-14,-3 2-6 14,-1 2 4-14,-4-1-3 13,0 1 1-13,-8 1-6 14,4-2 5-9,-8-2-5-5,-7 3 3 0,0 2-7 13,0 8 7-13,-12 6-1 14,-12-1 4 0,-11 0 3-14,-8 4 0 14,-9 3 3-14,-5 6-4 0,-8 4 4 13,-6 7-4-13,-8 9 3 13,-9 8-2-7,-17 8-6-6,-7 5 2 13,-5 8 1-13,-7 9-6 14,-1 4 2 1,-8 0 1-15,-8 17 4 0,-6 4-8 12,-5 5 14-12,-1 2-11 14,-2 6 7-14,2 7-3 13,-7 6 0-7,-2 10-1-6,-6 9-1 14,-4 12-15-14,-1 8-28 13,-6 5-46-13</inkml:trace>
    </iact:actionData>
  </iact:action>
  <iact:action type="add" startTime="196479">
    <iact:property name="dataType"/>
    <iact:actionData xml:id="d60">
      <inkml:trace xmlns:inkml="http://www.w3.org/2003/InkML" xml:id="stk60" contextRef="#ctx0" brushRef="#br0">24986 10877 38 0,'0'-31'36'1,"0"1"-15"0,-5-2-16 12,-2 2 14-12,3 0-12 14,0-2 8-14,-1 2-12 13,-4-1-3-13,0 1-4 14,-8 2 3-14,-8 3-11 14,-6-4-15-9,-14 5 19-5,-8 2-3 14,-17 4 10-14,-7 2-13 13,-12 4 14-13,-9 3 0 14,-12 6 0-14,-10 3 0 14,-13 0 1-14,-6 6 5 13,-8 17-6-13,-1 6 12 14,-8 3-12-9,-4 6 7-5,-3 4-5 14,-4 6-3-14,-1 5 2 14,-3 3 0-14,-5-2-1 0,2 1 1 12,3 3 3-12,5 0-3 14,3 4 5-14,4 5-4 14,7 0 1 0,11 1-3-14,12 1 5 5,11 0-1-5,11 4-1 13,2 5 5-13,12 6-8 14,8 2 4-14,7-1 0 14,9 0-6-14,4-4 3 13,7 3-1-13,7 5 1 14,2 1-1-14,1 4 0 13,5-2 3-7,2-2-2-6,3 3 0 14,3 2 1-14,1 2 1 13,3 2-4-13,2 1 1 14,7 4 0-14,2 4-2 14,4 3 2-14,14-3-2 13,2-6 7-13,2-2-9 14,34-3 9-9,11-1-10-5,15-3 3 0,14-12 1 13,11-2-1-13,8-9 2 14,6-6 4-14,2-6-3 13,-1-9 4-13,5 0-4 14,-1-3 4-14,6-2-2 13,2 1 2-13,5-5-5 14,5-5 0-8,9-3 0-6,11-6 1 13,3-3-2-13,7-7 5 14,4-4-5-14,0-6 4 13,0-5-5-13,-3-1 3 14,-2 0-2-14,-4 0 1 14,10-7 0 0,3-12 0-14,8-10 1 5,3-5-3-5,1-10 6 13,2-6-7-13,-5-13 5 14,-7-7-3-14,-10-3 1 14,-11-4 0-14,-16-3 2 13,-9-8-2-13,-10-7 7 14,-4-10-5-14,-2 1 7 14,-9-3-7-9,-10-2-2-5,-10-1 3 0,-18-6-6 13,-7-1 3-13,-10 1 0 13,-11 2-2-13,-12 0 0 14,-3 1-2-14,-12-3 8 14,0 2-7-14,-7-3 6 13,-15 1-6-13,-8 0 3 20,-3 3 0-20,-10-3 0 0,-5-2-3 13,-12-1 0-13,-16 5-8 14,-9 10 8-14,-9 9 3 13,-4 11 0-13,-4 6-2 14,-5 6-1-14,-11 3 2 14,-1 8-1-14,-8 0 2 13,-8 7-4-7,-4 4 2-6,-3 4 4 13,-1 9-3-13,0 2 7 14,-6 9-6-14,-5 6 1 14,0 8 3-14,-4 12-2 13,-2 0-2-13,-6 12 0 0,-5 16-2 13,-5 0-3-13,0 4 10 13,2 2-9-7,-3 4 10-6,4 2-6 14,7 5 0-14,9 4 1 13,5 6-1-13,9 9 2 14,3 4-5-14,2 4 6 13,5 5-2-13,10 0 3 14,4 10-5-14,14 5 2 14,9 10-1-9,7 4 0-5,12 6-1 14,1-5-1-14,2 4 3 14,2 0-2-14,1 2 2 13,5-5-2-13,3 0 3 14,3-4-3-14,4 0 1 13,3 2 0-13,4-2 0 0,6 6 2 20,8 3-6-20,10 0 10 13,16-2-11-13,9-9 10 0,2-5-10 13,30-4 5-13,7 2-1 13,13-1 0-13,6-10 1 14,11-3-3-14,12-9 6 14,10-8-3-14,11-6 2 13,6-6-1-7,5-2 1-6,3-6-2 13,6-5 0-13,8-1 2 14,5-6-2-14,0-2 0 14,-2-2-3-14,5-2 9 13,-1-6-7-13,1-2 6 14,4-4-8-14,8-2 5 14,-1-5-2-9,7-7 0-5,0 0 0 14,-2 0-2-14,5 0 4 13,-1-19-4-13,-2-11 4 14,-3-6-2-14,-3-10 4 0,-3-8-3 13,5-8-1 1,-5-8 5-14,-3-5-2 14,-5-7-2-9,-10-8 2-5,-8-4 0 14,-4-5-2-14,-9-3 5 0,-15-4-10 13,-13-3 4-13,-12-7 0 13,-16-6-1-13,-15-1 1 14,-13 0 0-14,-17 6-4 13,-7-2 3-13,-4-3-5 14,-28-6 2-8,-15-4-14-6,-15-5 6 13,-17 1 4-13,-16-2 7 14,-21-7-5-14,-15-3-3 14,-21 1 9-14,-22 9-10 13,-22 9 0-13,-23 13-44 14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ângulo retângulo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grpSp>
        <p:nvGrpSpPr>
          <p:cNvPr id="5" name="Grupo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orma livre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" name="Forma livre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1332767423 h 528"/>
                <a:gd name="T6" fmla="*/ 120019431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0" name="Conector reto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11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2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3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7710E2E-E311-4D74-959D-1D4063FCE75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B1A4-B6BD-4697-9E00-7017DA55E25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691CE-163E-4DA5-A366-7198DF01F21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7D1DD-D309-4DE9-945D-C074DBF8C70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visa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5" name="Divisa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D23BE14-A9EE-4551-BAED-E20C8E68750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090336-844D-46AD-B4E5-5D39978D5E6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C26721-D5A1-4CBA-A59D-DE125D5CC6A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E1263A3-1403-4E65-A37E-9738BD78E90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08770-C92D-4B42-9034-6A4F8C38A15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85040E5-ECD8-45E6-BCEB-4412D6E1DCC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a livre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Forma livre 1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1330642500 h 588"/>
              <a:gd name="T6" fmla="*/ 2091905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7" name="Triângulo retângulo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cxnSp>
        <p:nvCxnSpPr>
          <p:cNvPr id="8" name="Conector reto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ivisa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" name="Divisa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1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2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3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C0BBA25-1940-433A-8362-2E286C4BC10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7" name="Forma livre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1330642500 h 588"/>
              <a:gd name="T6" fmla="*/ 2091905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cxnSp>
        <p:nvCxnSpPr>
          <p:cNvPr id="15" name="Conector reto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033" name="Espaço Reservado para Texto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  <a:endParaRPr lang="en-US" altLang="pt-BR" smtClean="0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/>
            </a:lvl1pPr>
          </a:lstStyle>
          <a:p>
            <a:pPr>
              <a:defRPr/>
            </a:pPr>
            <a:fld id="{B14F0551-458B-4DEF-AD00-83B257AA259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4" r:id="rId2"/>
    <p:sldLayoutId id="2147483739" r:id="rId3"/>
    <p:sldLayoutId id="2147483740" r:id="rId4"/>
    <p:sldLayoutId id="2147483741" r:id="rId5"/>
    <p:sldLayoutId id="2147483742" r:id="rId6"/>
    <p:sldLayoutId id="2147483735" r:id="rId7"/>
    <p:sldLayoutId id="2147483743" r:id="rId8"/>
    <p:sldLayoutId id="2147483744" r:id="rId9"/>
    <p:sldLayoutId id="2147483736" r:id="rId10"/>
    <p:sldLayoutId id="214748373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11/relationships/inkAction" Target="../ink/inkAction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microsoft.com/office/2011/relationships/inkAction" Target="../ink/inkAction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microsoft.com/office/2011/relationships/inkAction" Target="../ink/inkAction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microsoft.com/office/2011/relationships/inkAction" Target="../ink/inkAction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microsoft.com/office/2011/relationships/inkAction" Target="../ink/inkAction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/>
              <a:t>O materialismo histórico e dialético</a:t>
            </a:r>
            <a:endParaRPr lang="pt-PT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2" name="Tinta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56440" y="2733120"/>
              <a:ext cx="6562440" cy="849240"/>
            </p14:xfrm>
          </p:contentPart>
        </mc:Choice>
        <mc:Fallback>
          <p:pic>
            <p:nvPicPr>
              <p:cNvPr id="2" name="Tinta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52480" y="2727000"/>
                <a:ext cx="6573960" cy="8596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30"/>
    </mc:Choice>
    <mc:Fallback>
      <p:transition spd="slow" advTm="32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990600"/>
            <a:ext cx="8077200" cy="5105400"/>
          </a:xfrm>
        </p:spPr>
        <p:txBody>
          <a:bodyPr>
            <a:normAutofit fontScale="92500" lnSpcReduction="10000"/>
          </a:bodyPr>
          <a:lstStyle/>
          <a:p>
            <a:pPr marL="476250" indent="-47625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t-BR" sz="2800" dirty="0">
                <a:cs typeface="Times New Roman" pitchFamily="18" charset="0"/>
              </a:rPr>
              <a:t>O materialismo histórico trabalha com conceitos. </a:t>
            </a:r>
          </a:p>
          <a:p>
            <a:pPr marL="476250" indent="-47625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t-BR" sz="2800" dirty="0">
                <a:cs typeface="Times New Roman" pitchFamily="18" charset="0"/>
              </a:rPr>
              <a:t>A unidade do processo social é o 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“ser social”</a:t>
            </a:r>
            <a:r>
              <a:rPr lang="pt-BR" sz="2800" dirty="0">
                <a:cs typeface="Times New Roman" pitchFamily="18" charset="0"/>
              </a:rPr>
              <a:t>, não o indivíduo mas suas relações uns com os outros e com a natureza. Tais relações têm existência objetiva, não dependendo da consciência. </a:t>
            </a:r>
          </a:p>
          <a:p>
            <a:pPr marL="476250" indent="-47625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t-BR" sz="2800" dirty="0">
                <a:cs typeface="Times New Roman" pitchFamily="18" charset="0"/>
              </a:rPr>
              <a:t>A 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“consciência social” </a:t>
            </a:r>
            <a:r>
              <a:rPr lang="pt-BR" sz="2800" dirty="0">
                <a:cs typeface="Times New Roman" pitchFamily="18" charset="0"/>
              </a:rPr>
              <a:t>é o conjunto de </a:t>
            </a:r>
            <a:r>
              <a:rPr lang="pt-BR" sz="2800" dirty="0" smtClean="0">
                <a:cs typeface="Times New Roman" pitchFamily="18" charset="0"/>
              </a:rPr>
              <a:t>ideias </a:t>
            </a:r>
            <a:r>
              <a:rPr lang="pt-BR" sz="2800" dirty="0">
                <a:cs typeface="Times New Roman" pitchFamily="18" charset="0"/>
              </a:rPr>
              <a:t>políticas, jurídicas, filosóficas, estéticas e religiosas, mais a psicologia das classes sociais. Esse conjunto de </a:t>
            </a:r>
            <a:r>
              <a:rPr lang="pt-BR" sz="2800" dirty="0" smtClean="0">
                <a:cs typeface="Times New Roman" pitchFamily="18" charset="0"/>
              </a:rPr>
              <a:t>ideias </a:t>
            </a:r>
            <a:r>
              <a:rPr lang="pt-BR" sz="2800" dirty="0">
                <a:cs typeface="Times New Roman" pitchFamily="18" charset="0"/>
              </a:rPr>
              <a:t>e representações constitui-se através da história. 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2" name="Tinta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12760" y="695520"/>
              <a:ext cx="7395480" cy="5188320"/>
            </p14:xfrm>
          </p:contentPart>
        </mc:Choice>
        <mc:Fallback>
          <p:pic>
            <p:nvPicPr>
              <p:cNvPr id="2" name="Tinta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9160" y="693000"/>
                <a:ext cx="7404480" cy="51948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113"/>
    </mc:Choice>
    <mc:Fallback>
      <p:transition spd="slow" advTm="466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990600"/>
            <a:ext cx="7772400" cy="4814888"/>
          </a:xfrm>
        </p:spPr>
        <p:txBody>
          <a:bodyPr>
            <a:normAutofit fontScale="77500" lnSpcReduction="20000"/>
          </a:bodyPr>
          <a:lstStyle/>
          <a:p>
            <a:pPr marL="571500" indent="-571500" eaLnBrk="1" fontAlgn="auto" hangingPunct="1">
              <a:lnSpc>
                <a:spcPct val="12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t-BR" sz="2800" dirty="0">
                <a:cs typeface="Times New Roman" pitchFamily="18" charset="0"/>
              </a:rPr>
              <a:t>Outros conceitos centrais são os 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“meios de produção”</a:t>
            </a:r>
            <a:r>
              <a:rPr lang="pt-BR" sz="2800" dirty="0">
                <a:cs typeface="Times New Roman" pitchFamily="18" charset="0"/>
              </a:rPr>
              <a:t>, tudo o que é empregado para gerar bens materiais, as 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“forças produtivas”</a:t>
            </a:r>
            <a:r>
              <a:rPr lang="pt-BR" sz="2800" dirty="0">
                <a:cs typeface="Times New Roman" pitchFamily="18" charset="0"/>
              </a:rPr>
              <a:t>, que englobam meios de produção, capacidade técnica, conhecimento e rotinas de produção, as 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“relações de produção”</a:t>
            </a:r>
            <a:r>
              <a:rPr lang="pt-BR" sz="2800" dirty="0">
                <a:cs typeface="Times New Roman" pitchFamily="18" charset="0"/>
              </a:rPr>
              <a:t>, relações de cooperação, submissão e outros vínculos que se estabelecem entre os homens na produção, e os 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“modos de produção”</a:t>
            </a:r>
            <a:r>
              <a:rPr lang="pt-BR" sz="2800" dirty="0">
                <a:cs typeface="Times New Roman" pitchFamily="18" charset="0"/>
              </a:rPr>
              <a:t>, conceito mais abrangente que caracteriza o estágio de desenvolvimento da sociedade, entre comunidade primitiva, escravagismo, feudalismo, capitalismo e comunismo, o ápice na escala de evolução das sociedades.</a:t>
            </a:r>
            <a:endParaRPr lang="pt-PT" sz="2800" dirty="0"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2" name="Tinta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40120" y="626400"/>
              <a:ext cx="7340400" cy="4561200"/>
            </p14:xfrm>
          </p:contentPart>
        </mc:Choice>
        <mc:Fallback>
          <p:pic>
            <p:nvPicPr>
              <p:cNvPr id="2" name="Tinta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440" y="623160"/>
                <a:ext cx="7348320" cy="45694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9098"/>
    </mc:Choice>
    <mc:Fallback>
      <p:transition spd="slow" advTm="699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828800"/>
            <a:ext cx="7772400" cy="4114800"/>
          </a:xfrm>
        </p:spPr>
        <p:txBody>
          <a:bodyPr>
            <a:normAutofit/>
          </a:bodyPr>
          <a:lstStyle/>
          <a:p>
            <a:pPr marL="788988" indent="-256032" eaLnBrk="1" fontAlgn="auto" hangingPunct="1">
              <a:lnSpc>
                <a:spcPct val="11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t-BR" sz="2000" dirty="0">
                <a:cs typeface="Times New Roman" pitchFamily="18" charset="0"/>
              </a:rPr>
              <a:t>O modo de produção é basicamente composto de três </a:t>
            </a:r>
            <a:r>
              <a:rPr lang="pt-BR" sz="2000" dirty="0" smtClean="0">
                <a:cs typeface="Times New Roman" pitchFamily="18" charset="0"/>
              </a:rPr>
              <a:t>estratos:</a:t>
            </a:r>
          </a:p>
          <a:p>
            <a:pPr marL="990156" indent="-457200" eaLnBrk="1" fontAlgn="auto" hangingPunct="1">
              <a:lnSpc>
                <a:spcPct val="110000"/>
              </a:lnSpc>
              <a:spcAft>
                <a:spcPts val="0"/>
              </a:spcAft>
              <a:buSzPct val="103000"/>
              <a:buFont typeface="+mj-lt"/>
              <a:buAutoNum type="arabicParenR"/>
              <a:defRPr/>
            </a:pPr>
            <a:r>
              <a:rPr lang="pt-BR" sz="1900" dirty="0" smtClean="0">
                <a:cs typeface="Times New Roman" pitchFamily="18" charset="0"/>
              </a:rPr>
              <a:t>A </a:t>
            </a:r>
            <a:r>
              <a:rPr lang="pt-BR" sz="1900" dirty="0">
                <a:cs typeface="Times New Roman" pitchFamily="18" charset="0"/>
              </a:rPr>
              <a:t>base material que são as </a:t>
            </a:r>
            <a:r>
              <a:rPr lang="pt-BR" sz="1900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forças produtivas</a:t>
            </a:r>
            <a:r>
              <a:rPr lang="pt-BR" sz="1900" dirty="0">
                <a:cs typeface="Times New Roman" pitchFamily="18" charset="0"/>
              </a:rPr>
              <a:t>, </a:t>
            </a:r>
            <a:endParaRPr lang="pt-BR" sz="1900" dirty="0" smtClean="0">
              <a:cs typeface="Times New Roman" pitchFamily="18" charset="0"/>
            </a:endParaRPr>
          </a:p>
          <a:p>
            <a:pPr marL="990156" indent="-457200" eaLnBrk="1" fontAlgn="auto" hangingPunct="1">
              <a:lnSpc>
                <a:spcPct val="110000"/>
              </a:lnSpc>
              <a:spcAft>
                <a:spcPts val="0"/>
              </a:spcAft>
              <a:buSzPct val="103000"/>
              <a:buFont typeface="+mj-lt"/>
              <a:buAutoNum type="arabicParenR"/>
              <a:defRPr/>
            </a:pPr>
            <a:r>
              <a:rPr lang="pt-BR" sz="1900" dirty="0" smtClean="0">
                <a:cs typeface="Times New Roman" pitchFamily="18" charset="0"/>
              </a:rPr>
              <a:t>O </a:t>
            </a:r>
            <a:r>
              <a:rPr lang="pt-BR" sz="1900" dirty="0">
                <a:cs typeface="Times New Roman" pitchFamily="18" charset="0"/>
              </a:rPr>
              <a:t>conjunto de relação sociais que compõe as </a:t>
            </a:r>
            <a:r>
              <a:rPr lang="pt-BR" sz="1900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relações de produção</a:t>
            </a:r>
            <a:r>
              <a:rPr lang="pt-BR" sz="1900" dirty="0">
                <a:cs typeface="Times New Roman" pitchFamily="18" charset="0"/>
              </a:rPr>
              <a:t> e </a:t>
            </a:r>
            <a:endParaRPr lang="pt-BR" sz="1900" dirty="0" smtClean="0">
              <a:cs typeface="Times New Roman" pitchFamily="18" charset="0"/>
            </a:endParaRPr>
          </a:p>
          <a:p>
            <a:pPr marL="990156" indent="-457200" eaLnBrk="1" fontAlgn="auto" hangingPunct="1">
              <a:lnSpc>
                <a:spcPct val="110000"/>
              </a:lnSpc>
              <a:spcAft>
                <a:spcPts val="0"/>
              </a:spcAft>
              <a:buSzPct val="103000"/>
              <a:buFont typeface="+mj-lt"/>
              <a:buAutoNum type="arabicParenR"/>
              <a:defRPr/>
            </a:pPr>
            <a:r>
              <a:rPr lang="pt-BR" sz="1900" dirty="0" smtClean="0">
                <a:cs typeface="Times New Roman" pitchFamily="18" charset="0"/>
              </a:rPr>
              <a:t>A </a:t>
            </a:r>
            <a:r>
              <a:rPr lang="pt-BR" sz="1900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superestrutura</a:t>
            </a:r>
            <a:r>
              <a:rPr lang="pt-BR" sz="1900" dirty="0">
                <a:cs typeface="Times New Roman" pitchFamily="18" charset="0"/>
              </a:rPr>
              <a:t>, o conjunto de crenças ou a ideologia que mantém a coesão entre os homens justificando o </a:t>
            </a:r>
            <a:r>
              <a:rPr lang="pt-BR" sz="1900" i="1" dirty="0">
                <a:cs typeface="Times New Roman" pitchFamily="18" charset="0"/>
              </a:rPr>
              <a:t>status quo</a:t>
            </a:r>
            <a:r>
              <a:rPr lang="pt-BR" sz="1900" dirty="0">
                <a:cs typeface="Times New Roman" pitchFamily="18" charset="0"/>
              </a:rPr>
              <a:t> e compelindo-os ao cumprimento dos papéis individuais.  </a:t>
            </a:r>
            <a:endParaRPr lang="pt-PT" sz="1900" dirty="0">
              <a:cs typeface="Times New Roman" pitchFamily="18" charset="0"/>
            </a:endParaRP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O modo de produção</a:t>
            </a:r>
            <a:endParaRPr lang="pt-PT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2" name="Tinta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40120" y="1234800"/>
              <a:ext cx="7580880" cy="4849560"/>
            </p14:xfrm>
          </p:contentPart>
        </mc:Choice>
        <mc:Fallback>
          <p:pic>
            <p:nvPicPr>
              <p:cNvPr id="2" name="Tinta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080" y="1229760"/>
                <a:ext cx="7589520" cy="48596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391"/>
    </mc:Choice>
    <mc:Fallback>
      <p:transition spd="slow" advTm="225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 altLang="pt-BR" sz="2400" smtClean="0">
                <a:cs typeface="Times New Roman" pitchFamily="18" charset="0"/>
              </a:rPr>
              <a:t>A concepção materialista da história parte da materialidade do mundo, onde tudo é matéria em movimento e a matéria é anterior à consciência. </a:t>
            </a:r>
          </a:p>
          <a:p>
            <a:pPr eaLnBrk="1" hangingPunct="1"/>
            <a:r>
              <a:rPr lang="pt-BR" altLang="pt-BR" sz="2400" smtClean="0">
                <a:cs typeface="Times New Roman" pitchFamily="18" charset="0"/>
              </a:rPr>
              <a:t>O mundo pode ser conhecido; primeiro as qualidades e depois os aspectos quantitativos e as causas dos fenômenos.</a:t>
            </a:r>
            <a:endParaRPr lang="pt-PT" altLang="pt-BR" sz="2400" smtClean="0">
              <a:cs typeface="Times New Roman" pitchFamily="18" charset="0"/>
            </a:endParaRPr>
          </a:p>
          <a:p>
            <a:pPr eaLnBrk="1" hangingPunct="1"/>
            <a:endParaRPr lang="pt-PT" altLang="pt-BR" smtClean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2" name="Tinta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26200" y="1017720"/>
              <a:ext cx="8368200" cy="4627440"/>
            </p14:xfrm>
          </p:contentPart>
        </mc:Choice>
        <mc:Fallback>
          <p:pic>
            <p:nvPicPr>
              <p:cNvPr id="2" name="Tinta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2240" y="1013040"/>
                <a:ext cx="8377200" cy="46368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321"/>
    </mc:Choice>
    <mc:Fallback>
      <p:transition spd="slow" advTm="201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so">
  <a:themeElements>
    <a:clrScheme name="Concurso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so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urso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urso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urso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urso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654</TotalTime>
  <Words>300</Words>
  <Application>Microsoft Office PowerPoint</Application>
  <PresentationFormat>Apresentação na tela (4:3)</PresentationFormat>
  <Paragraphs>12</Paragraphs>
  <Slides>5</Slides>
  <Notes>0</Notes>
  <HiddenSlides>0</HiddenSlides>
  <MMClips>5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11" baseType="lpstr">
      <vt:lpstr>Lucida Sans Unicode</vt:lpstr>
      <vt:lpstr>Times New Roman</vt:lpstr>
      <vt:lpstr>Verdana</vt:lpstr>
      <vt:lpstr>Wingdings 2</vt:lpstr>
      <vt:lpstr>Wingdings 3</vt:lpstr>
      <vt:lpstr>Concurso</vt:lpstr>
      <vt:lpstr>O materialismo histórico e dialético</vt:lpstr>
      <vt:lpstr>Apresentação do PowerPoint</vt:lpstr>
      <vt:lpstr>Apresentação do PowerPoint</vt:lpstr>
      <vt:lpstr>O modo de produção</vt:lpstr>
      <vt:lpstr>Apresentação do PowerPoint</vt:lpstr>
    </vt:vector>
  </TitlesOfParts>
  <Company>FEA-USP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Karl Marx (continuação)</dc:title>
  <dc:creator>Ricardo Feijo</dc:creator>
  <cp:lastModifiedBy>Lélio Luiz de Oliveira</cp:lastModifiedBy>
  <cp:revision>19</cp:revision>
  <dcterms:created xsi:type="dcterms:W3CDTF">2002-12-06T22:33:33Z</dcterms:created>
  <dcterms:modified xsi:type="dcterms:W3CDTF">2020-05-20T05:03:16Z</dcterms:modified>
</cp:coreProperties>
</file>