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8605670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0" name="Shape 2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6" name="Shape 2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2" name="Shape 2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Shape 12"/>
          <p:cNvPicPr preferRelativeResize="0"/>
          <p:nvPr/>
        </p:nvPicPr>
        <p:blipFill rotWithShape="1">
          <a:blip r:embed="rId2">
            <a:alphaModFix/>
          </a:blip>
          <a:srcRect t="33333"/>
          <a:stretch/>
        </p:blipFill>
        <p:spPr>
          <a:xfrm>
            <a:off x="0" y="0"/>
            <a:ext cx="9144000" cy="457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7543800" y="6356350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1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12192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340"/>
              </a:spcBef>
              <a:spcAft>
                <a:spcPts val="600"/>
              </a:spcAft>
              <a:buClr>
                <a:schemeClr val="lt2"/>
              </a:buClr>
              <a:buFont typeface="Arial"/>
              <a:buNone/>
              <a:defRPr/>
            </a:lvl1pPr>
            <a:lvl2pPr marL="457200" marR="0" indent="0" algn="ctr" rtl="0">
              <a:lnSpc>
                <a:spcPct val="100000"/>
              </a:lnSpc>
              <a:spcBef>
                <a:spcPts val="340"/>
              </a:spcBef>
              <a:spcAft>
                <a:spcPts val="600"/>
              </a:spcAft>
              <a:buClr>
                <a:schemeClr val="lt2"/>
              </a:buClr>
              <a:buFont typeface="Arial"/>
              <a:buNone/>
              <a:defRPr/>
            </a:lvl2pPr>
            <a:lvl3pPr marL="914400" marR="0" indent="0" algn="ctr" rtl="0">
              <a:lnSpc>
                <a:spcPct val="100000"/>
              </a:lnSpc>
              <a:spcBef>
                <a:spcPts val="340"/>
              </a:spcBef>
              <a:spcAft>
                <a:spcPts val="600"/>
              </a:spcAft>
              <a:buClr>
                <a:schemeClr val="lt2"/>
              </a:buClr>
              <a:buFont typeface="Arial"/>
              <a:buNone/>
              <a:defRPr/>
            </a:lvl3pPr>
            <a:lvl4pPr marL="1371600" marR="0" indent="0" algn="ctr" rtl="0">
              <a:lnSpc>
                <a:spcPct val="100000"/>
              </a:lnSpc>
              <a:spcBef>
                <a:spcPts val="340"/>
              </a:spcBef>
              <a:spcAft>
                <a:spcPts val="600"/>
              </a:spcAft>
              <a:buClr>
                <a:schemeClr val="lt2"/>
              </a:buClr>
              <a:buFont typeface="Arial"/>
              <a:buNone/>
              <a:defRPr/>
            </a:lvl4pPr>
            <a:lvl5pPr marL="1828800" marR="0" indent="0" algn="ctr" rtl="0">
              <a:lnSpc>
                <a:spcPct val="100000"/>
              </a:lnSpc>
              <a:spcBef>
                <a:spcPts val="340"/>
              </a:spcBef>
              <a:spcAft>
                <a:spcPts val="600"/>
              </a:spcAft>
              <a:buClr>
                <a:schemeClr val="lt2"/>
              </a:buClr>
              <a:buFont typeface="Arial"/>
              <a:buNone/>
              <a:defRPr/>
            </a:lvl5pPr>
            <a:lvl6pPr marL="2286000" marR="0" indent="0" algn="ctr" rtl="0">
              <a:lnSpc>
                <a:spcPct val="100000"/>
              </a:lnSpc>
              <a:spcBef>
                <a:spcPts val="340"/>
              </a:spcBef>
              <a:spcAft>
                <a:spcPts val="600"/>
              </a:spcAft>
              <a:buClr>
                <a:schemeClr val="lt2"/>
              </a:buClr>
              <a:buFont typeface="Arial"/>
              <a:buNone/>
              <a:defRPr/>
            </a:lvl6pPr>
            <a:lvl7pPr marL="2743200" marR="0" indent="0" algn="ctr" rtl="0">
              <a:lnSpc>
                <a:spcPct val="100000"/>
              </a:lnSpc>
              <a:spcBef>
                <a:spcPts val="340"/>
              </a:spcBef>
              <a:spcAft>
                <a:spcPts val="600"/>
              </a:spcAft>
              <a:buClr>
                <a:schemeClr val="lt2"/>
              </a:buClr>
              <a:buFont typeface="Arial"/>
              <a:buNone/>
              <a:defRPr/>
            </a:lvl7pPr>
            <a:lvl8pPr marL="3200400" marR="0" indent="0" algn="ctr" rtl="0">
              <a:lnSpc>
                <a:spcPct val="100000"/>
              </a:lnSpc>
              <a:spcBef>
                <a:spcPts val="340"/>
              </a:spcBef>
              <a:spcAft>
                <a:spcPts val="600"/>
              </a:spcAft>
              <a:buClr>
                <a:schemeClr val="lt2"/>
              </a:buClr>
              <a:buFont typeface="Arial"/>
              <a:buNone/>
              <a:defRPr/>
            </a:lvl8pPr>
            <a:lvl9pPr marL="3657600" marR="0" indent="0" algn="ctr" rtl="0">
              <a:lnSpc>
                <a:spcPct val="100000"/>
              </a:lnSpc>
              <a:spcBef>
                <a:spcPts val="340"/>
              </a:spcBef>
              <a:spcAft>
                <a:spcPts val="600"/>
              </a:spcAft>
              <a:buClr>
                <a:schemeClr val="lt2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685800" y="2007888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buClr>
                <a:schemeClr val="lt1"/>
              </a:buClr>
              <a:buFont typeface="Arial Narrow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ítulo e texto vertical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Arial Narrow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 rot="5400000">
            <a:off x="2309018" y="-99218"/>
            <a:ext cx="4525963" cy="792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34950" algn="l" rtl="0">
              <a:lnSpc>
                <a:spcPct val="100000"/>
              </a:lnSpc>
              <a:spcBef>
                <a:spcPts val="340"/>
              </a:spcBef>
              <a:spcAft>
                <a:spcPts val="600"/>
              </a:spcAft>
              <a:buClr>
                <a:schemeClr val="lt2"/>
              </a:buClr>
              <a:buFont typeface="Arial"/>
              <a:buChar char="•"/>
              <a:defRPr/>
            </a:lvl1pPr>
            <a:lvl2pPr marL="742950" indent="-177800" algn="l" rtl="0">
              <a:lnSpc>
                <a:spcPct val="100000"/>
              </a:lnSpc>
              <a:spcBef>
                <a:spcPts val="340"/>
              </a:spcBef>
              <a:spcAft>
                <a:spcPts val="600"/>
              </a:spcAft>
              <a:buClr>
                <a:schemeClr val="lt2"/>
              </a:buClr>
              <a:buFont typeface="Arial"/>
              <a:buChar char="•"/>
              <a:defRPr/>
            </a:lvl2pPr>
            <a:lvl3pPr marL="1143000" indent="-120650" algn="l" rtl="0">
              <a:lnSpc>
                <a:spcPct val="100000"/>
              </a:lnSpc>
              <a:spcBef>
                <a:spcPts val="340"/>
              </a:spcBef>
              <a:spcAft>
                <a:spcPts val="600"/>
              </a:spcAft>
              <a:buClr>
                <a:schemeClr val="lt2"/>
              </a:buClr>
              <a:buFont typeface="Arial"/>
              <a:buChar char="•"/>
              <a:defRPr/>
            </a:lvl3pPr>
            <a:lvl4pPr marL="1600200" indent="-120650" algn="l" rtl="0">
              <a:lnSpc>
                <a:spcPct val="100000"/>
              </a:lnSpc>
              <a:spcBef>
                <a:spcPts val="340"/>
              </a:spcBef>
              <a:spcAft>
                <a:spcPts val="600"/>
              </a:spcAft>
              <a:buClr>
                <a:schemeClr val="lt2"/>
              </a:buClr>
              <a:buFont typeface="Arial"/>
              <a:buChar char="•"/>
              <a:defRPr/>
            </a:lvl4pPr>
            <a:lvl5pPr marL="2057400" indent="-120650" algn="l" rtl="0">
              <a:lnSpc>
                <a:spcPct val="100000"/>
              </a:lnSpc>
              <a:spcBef>
                <a:spcPts val="340"/>
              </a:spcBef>
              <a:spcAft>
                <a:spcPts val="600"/>
              </a:spcAft>
              <a:buClr>
                <a:schemeClr val="lt2"/>
              </a:buClr>
              <a:buFont typeface="Arial"/>
              <a:buChar char="•"/>
              <a:defRPr/>
            </a:lvl5pPr>
            <a:lvl6pPr marL="2514600" indent="-120650" algn="l" rtl="0">
              <a:lnSpc>
                <a:spcPct val="100000"/>
              </a:lnSpc>
              <a:spcBef>
                <a:spcPts val="340"/>
              </a:spcBef>
              <a:spcAft>
                <a:spcPts val="600"/>
              </a:spcAft>
              <a:buClr>
                <a:schemeClr val="lt2"/>
              </a:buClr>
              <a:buFont typeface="Arial"/>
              <a:buChar char="•"/>
              <a:defRPr/>
            </a:lvl6pPr>
            <a:lvl7pPr marL="2971800" indent="-120650" algn="l" rtl="0">
              <a:lnSpc>
                <a:spcPct val="100000"/>
              </a:lnSpc>
              <a:spcBef>
                <a:spcPts val="340"/>
              </a:spcBef>
              <a:spcAft>
                <a:spcPts val="600"/>
              </a:spcAft>
              <a:buClr>
                <a:schemeClr val="lt2"/>
              </a:buClr>
              <a:buFont typeface="Arial"/>
              <a:buChar char="•"/>
              <a:defRPr/>
            </a:lvl7pPr>
            <a:lvl8pPr marL="3429000" indent="-120650" algn="l" rtl="0">
              <a:lnSpc>
                <a:spcPct val="100000"/>
              </a:lnSpc>
              <a:spcBef>
                <a:spcPts val="340"/>
              </a:spcBef>
              <a:spcAft>
                <a:spcPts val="600"/>
              </a:spcAft>
              <a:buClr>
                <a:schemeClr val="lt2"/>
              </a:buClr>
              <a:buFont typeface="Arial"/>
              <a:buChar char="•"/>
              <a:defRPr/>
            </a:lvl8pPr>
            <a:lvl9pPr marL="3886200" indent="-120650" algn="l" rtl="0">
              <a:lnSpc>
                <a:spcPct val="100000"/>
              </a:lnSpc>
              <a:spcBef>
                <a:spcPts val="340"/>
              </a:spcBef>
              <a:spcAft>
                <a:spcPts val="600"/>
              </a:spcAft>
              <a:buClr>
                <a:schemeClr val="lt2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7543800" y="6356350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1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ítulo e texto verticais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Arial Narrow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34950" algn="l" rtl="0">
              <a:lnSpc>
                <a:spcPct val="100000"/>
              </a:lnSpc>
              <a:spcBef>
                <a:spcPts val="340"/>
              </a:spcBef>
              <a:spcAft>
                <a:spcPts val="600"/>
              </a:spcAft>
              <a:buClr>
                <a:schemeClr val="lt2"/>
              </a:buClr>
              <a:buFont typeface="Arial"/>
              <a:buChar char="•"/>
              <a:defRPr/>
            </a:lvl1pPr>
            <a:lvl2pPr marL="742950" indent="-177800" algn="l" rtl="0">
              <a:lnSpc>
                <a:spcPct val="100000"/>
              </a:lnSpc>
              <a:spcBef>
                <a:spcPts val="340"/>
              </a:spcBef>
              <a:spcAft>
                <a:spcPts val="600"/>
              </a:spcAft>
              <a:buClr>
                <a:schemeClr val="lt2"/>
              </a:buClr>
              <a:buFont typeface="Arial"/>
              <a:buChar char="•"/>
              <a:defRPr/>
            </a:lvl2pPr>
            <a:lvl3pPr marL="1143000" indent="-120650" algn="l" rtl="0">
              <a:lnSpc>
                <a:spcPct val="100000"/>
              </a:lnSpc>
              <a:spcBef>
                <a:spcPts val="340"/>
              </a:spcBef>
              <a:spcAft>
                <a:spcPts val="600"/>
              </a:spcAft>
              <a:buClr>
                <a:schemeClr val="lt2"/>
              </a:buClr>
              <a:buFont typeface="Arial"/>
              <a:buChar char="•"/>
              <a:defRPr/>
            </a:lvl3pPr>
            <a:lvl4pPr marL="1600200" indent="-120650" algn="l" rtl="0">
              <a:lnSpc>
                <a:spcPct val="100000"/>
              </a:lnSpc>
              <a:spcBef>
                <a:spcPts val="340"/>
              </a:spcBef>
              <a:spcAft>
                <a:spcPts val="600"/>
              </a:spcAft>
              <a:buClr>
                <a:schemeClr val="lt2"/>
              </a:buClr>
              <a:buFont typeface="Arial"/>
              <a:buChar char="•"/>
              <a:defRPr/>
            </a:lvl4pPr>
            <a:lvl5pPr marL="2057400" indent="-120650" algn="l" rtl="0">
              <a:lnSpc>
                <a:spcPct val="100000"/>
              </a:lnSpc>
              <a:spcBef>
                <a:spcPts val="340"/>
              </a:spcBef>
              <a:spcAft>
                <a:spcPts val="600"/>
              </a:spcAft>
              <a:buClr>
                <a:schemeClr val="lt2"/>
              </a:buClr>
              <a:buFont typeface="Arial"/>
              <a:buChar char="•"/>
              <a:defRPr/>
            </a:lvl5pPr>
            <a:lvl6pPr marL="2514600" indent="-120650" algn="l" rtl="0">
              <a:lnSpc>
                <a:spcPct val="100000"/>
              </a:lnSpc>
              <a:spcBef>
                <a:spcPts val="340"/>
              </a:spcBef>
              <a:spcAft>
                <a:spcPts val="600"/>
              </a:spcAft>
              <a:buClr>
                <a:schemeClr val="lt2"/>
              </a:buClr>
              <a:buFont typeface="Arial"/>
              <a:buChar char="•"/>
              <a:defRPr/>
            </a:lvl6pPr>
            <a:lvl7pPr marL="2971800" indent="-120650" algn="l" rtl="0">
              <a:lnSpc>
                <a:spcPct val="100000"/>
              </a:lnSpc>
              <a:spcBef>
                <a:spcPts val="340"/>
              </a:spcBef>
              <a:spcAft>
                <a:spcPts val="600"/>
              </a:spcAft>
              <a:buClr>
                <a:schemeClr val="lt2"/>
              </a:buClr>
              <a:buFont typeface="Arial"/>
              <a:buChar char="•"/>
              <a:defRPr/>
            </a:lvl7pPr>
            <a:lvl8pPr marL="3429000" indent="-120650" algn="l" rtl="0">
              <a:lnSpc>
                <a:spcPct val="100000"/>
              </a:lnSpc>
              <a:spcBef>
                <a:spcPts val="340"/>
              </a:spcBef>
              <a:spcAft>
                <a:spcPts val="600"/>
              </a:spcAft>
              <a:buClr>
                <a:schemeClr val="lt2"/>
              </a:buClr>
              <a:buFont typeface="Arial"/>
              <a:buChar char="•"/>
              <a:defRPr/>
            </a:lvl8pPr>
            <a:lvl9pPr marL="3886200" indent="-120650" algn="l" rtl="0">
              <a:lnSpc>
                <a:spcPct val="100000"/>
              </a:lnSpc>
              <a:spcBef>
                <a:spcPts val="340"/>
              </a:spcBef>
              <a:spcAft>
                <a:spcPts val="600"/>
              </a:spcAft>
              <a:buClr>
                <a:schemeClr val="lt2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dt" idx="10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ftr" idx="11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7543800" y="6356350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1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Arial Narrow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7543800" y="6356350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1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79247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34950" algn="l" rtl="0">
              <a:lnSpc>
                <a:spcPct val="100000"/>
              </a:lnSpc>
              <a:spcBef>
                <a:spcPts val="340"/>
              </a:spcBef>
              <a:spcAft>
                <a:spcPts val="600"/>
              </a:spcAft>
              <a:buClr>
                <a:schemeClr val="lt2"/>
              </a:buClr>
              <a:buFont typeface="Arial"/>
              <a:buChar char="•"/>
              <a:defRPr/>
            </a:lvl1pPr>
            <a:lvl2pPr marL="742950" indent="-177800" algn="l" rtl="0">
              <a:lnSpc>
                <a:spcPct val="100000"/>
              </a:lnSpc>
              <a:spcBef>
                <a:spcPts val="340"/>
              </a:spcBef>
              <a:spcAft>
                <a:spcPts val="600"/>
              </a:spcAft>
              <a:buClr>
                <a:schemeClr val="lt2"/>
              </a:buClr>
              <a:buFont typeface="Arial"/>
              <a:buChar char="•"/>
              <a:defRPr/>
            </a:lvl2pPr>
            <a:lvl3pPr marL="1143000" indent="-120650" algn="l" rtl="0">
              <a:lnSpc>
                <a:spcPct val="100000"/>
              </a:lnSpc>
              <a:spcBef>
                <a:spcPts val="340"/>
              </a:spcBef>
              <a:spcAft>
                <a:spcPts val="600"/>
              </a:spcAft>
              <a:buClr>
                <a:schemeClr val="lt2"/>
              </a:buClr>
              <a:buFont typeface="Arial"/>
              <a:buChar char="•"/>
              <a:defRPr/>
            </a:lvl3pPr>
            <a:lvl4pPr marL="1600200" indent="-120650" algn="l" rtl="0">
              <a:lnSpc>
                <a:spcPct val="100000"/>
              </a:lnSpc>
              <a:spcBef>
                <a:spcPts val="340"/>
              </a:spcBef>
              <a:spcAft>
                <a:spcPts val="600"/>
              </a:spcAft>
              <a:buClr>
                <a:schemeClr val="lt2"/>
              </a:buClr>
              <a:buFont typeface="Arial"/>
              <a:buChar char="•"/>
              <a:defRPr/>
            </a:lvl4pPr>
            <a:lvl5pPr marL="2057400" indent="-120650" algn="l" rtl="0">
              <a:lnSpc>
                <a:spcPct val="100000"/>
              </a:lnSpc>
              <a:spcBef>
                <a:spcPts val="340"/>
              </a:spcBef>
              <a:spcAft>
                <a:spcPts val="600"/>
              </a:spcAft>
              <a:buClr>
                <a:schemeClr val="lt2"/>
              </a:buClr>
              <a:buFont typeface="Arial"/>
              <a:buChar char="•"/>
              <a:defRPr/>
            </a:lvl5pPr>
            <a:lvl6pPr marL="2514600" indent="-120650" algn="l" rtl="0">
              <a:lnSpc>
                <a:spcPct val="100000"/>
              </a:lnSpc>
              <a:spcBef>
                <a:spcPts val="340"/>
              </a:spcBef>
              <a:spcAft>
                <a:spcPts val="600"/>
              </a:spcAft>
              <a:buClr>
                <a:schemeClr val="lt2"/>
              </a:buClr>
              <a:buFont typeface="Arial"/>
              <a:buChar char="•"/>
              <a:defRPr/>
            </a:lvl6pPr>
            <a:lvl7pPr marL="2971800" indent="-120650" algn="l" rtl="0">
              <a:lnSpc>
                <a:spcPct val="100000"/>
              </a:lnSpc>
              <a:spcBef>
                <a:spcPts val="340"/>
              </a:spcBef>
              <a:spcAft>
                <a:spcPts val="600"/>
              </a:spcAft>
              <a:buClr>
                <a:schemeClr val="lt2"/>
              </a:buClr>
              <a:buFont typeface="Arial"/>
              <a:buChar char="•"/>
              <a:defRPr/>
            </a:lvl7pPr>
            <a:lvl8pPr marL="3429000" indent="-120650" algn="l" rtl="0">
              <a:lnSpc>
                <a:spcPct val="100000"/>
              </a:lnSpc>
              <a:spcBef>
                <a:spcPts val="340"/>
              </a:spcBef>
              <a:spcAft>
                <a:spcPts val="600"/>
              </a:spcAft>
              <a:buClr>
                <a:schemeClr val="lt2"/>
              </a:buClr>
              <a:buFont typeface="Arial"/>
              <a:buChar char="•"/>
              <a:defRPr/>
            </a:lvl8pPr>
            <a:lvl9pPr marL="3886200" indent="-120650" algn="l" rtl="0">
              <a:lnSpc>
                <a:spcPct val="100000"/>
              </a:lnSpc>
              <a:spcBef>
                <a:spcPts val="340"/>
              </a:spcBef>
              <a:spcAft>
                <a:spcPts val="600"/>
              </a:spcAft>
              <a:buClr>
                <a:schemeClr val="lt2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Cabeçalho da Seção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09600" y="3462337"/>
            <a:ext cx="7885113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chemeClr val="lt2"/>
              </a:buClr>
              <a:buFont typeface="Arial Narrow"/>
              <a:buNone/>
              <a:defRPr/>
            </a:lvl1pPr>
            <a:lvl2pPr marL="457200" indent="0" rtl="0">
              <a:spcBef>
                <a:spcPts val="0"/>
              </a:spcBef>
              <a:buClr>
                <a:schemeClr val="lt1"/>
              </a:buClr>
              <a:buFont typeface="Arial Narrow"/>
              <a:buNone/>
              <a:defRPr/>
            </a:lvl2pPr>
            <a:lvl3pPr marL="914400" indent="0" rtl="0">
              <a:spcBef>
                <a:spcPts val="0"/>
              </a:spcBef>
              <a:buClr>
                <a:schemeClr val="lt1"/>
              </a:buClr>
              <a:buFont typeface="Arial Narrow"/>
              <a:buNone/>
              <a:defRPr/>
            </a:lvl3pPr>
            <a:lvl4pPr marL="1371600" indent="0" rtl="0">
              <a:spcBef>
                <a:spcPts val="0"/>
              </a:spcBef>
              <a:buClr>
                <a:schemeClr val="lt1"/>
              </a:buClr>
              <a:buFont typeface="Arial Narrow"/>
              <a:buNone/>
              <a:defRPr/>
            </a:lvl4pPr>
            <a:lvl5pPr marL="1828800" indent="0" rtl="0">
              <a:spcBef>
                <a:spcPts val="0"/>
              </a:spcBef>
              <a:buClr>
                <a:schemeClr val="lt1"/>
              </a:buClr>
              <a:buFont typeface="Arial Narrow"/>
              <a:buNone/>
              <a:defRPr/>
            </a:lvl5pPr>
            <a:lvl6pPr marL="2286000" indent="0" rtl="0">
              <a:spcBef>
                <a:spcPts val="0"/>
              </a:spcBef>
              <a:buClr>
                <a:schemeClr val="lt1"/>
              </a:buClr>
              <a:buFont typeface="Arial Narrow"/>
              <a:buNone/>
              <a:defRPr/>
            </a:lvl6pPr>
            <a:lvl7pPr marL="2743200" indent="0" rtl="0">
              <a:spcBef>
                <a:spcPts val="0"/>
              </a:spcBef>
              <a:buClr>
                <a:schemeClr val="lt1"/>
              </a:buClr>
              <a:buFont typeface="Arial Narrow"/>
              <a:buNone/>
              <a:defRPr/>
            </a:lvl7pPr>
            <a:lvl8pPr marL="3200400" indent="0" rtl="0">
              <a:spcBef>
                <a:spcPts val="0"/>
              </a:spcBef>
              <a:buClr>
                <a:schemeClr val="lt1"/>
              </a:buClr>
              <a:buFont typeface="Arial Narrow"/>
              <a:buNone/>
              <a:defRPr/>
            </a:lvl8pPr>
            <a:lvl9pPr marL="3657600" indent="0" rtl="0">
              <a:spcBef>
                <a:spcPts val="0"/>
              </a:spcBef>
              <a:buClr>
                <a:schemeClr val="lt1"/>
              </a:buClr>
              <a:buFont typeface="Arial Narrow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7543800" y="6356350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1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uas Partes de Conteúdo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37338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buClr>
                <a:schemeClr val="lt2"/>
              </a:buClr>
              <a:buFont typeface="Arial"/>
              <a:buChar char="•"/>
              <a:defRPr/>
            </a:lvl6pPr>
            <a:lvl7pPr rtl="0">
              <a:spcBef>
                <a:spcPts val="0"/>
              </a:spcBef>
              <a:buClr>
                <a:schemeClr val="lt2"/>
              </a:buClr>
              <a:buFont typeface="Arial"/>
              <a:buChar char="•"/>
              <a:defRPr/>
            </a:lvl7pPr>
            <a:lvl8pPr rtl="0">
              <a:spcBef>
                <a:spcPts val="0"/>
              </a:spcBef>
              <a:buClr>
                <a:schemeClr val="lt2"/>
              </a:buClr>
              <a:buFont typeface="Arial"/>
              <a:buChar char="•"/>
              <a:defRPr/>
            </a:lvl8pPr>
            <a:lvl9pPr rtl="0">
              <a:spcBef>
                <a:spcPts val="0"/>
              </a:spcBef>
              <a:buClr>
                <a:schemeClr val="lt2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800600" y="1600200"/>
            <a:ext cx="37338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Arial Narrow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7543800" y="6356350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1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ção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800600" y="2209800"/>
            <a:ext cx="3733800" cy="350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609600" y="2209800"/>
            <a:ext cx="3733800" cy="350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3"/>
          </p:nvPr>
        </p:nvSpPr>
        <p:spPr>
          <a:xfrm>
            <a:off x="609600" y="1600199"/>
            <a:ext cx="3733800" cy="5746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chemeClr val="lt2"/>
              </a:buClr>
              <a:buFont typeface="Arial Narrow"/>
              <a:buNone/>
              <a:defRPr/>
            </a:lvl1pPr>
            <a:lvl2pPr marL="457200" indent="0" rtl="0">
              <a:spcBef>
                <a:spcPts val="0"/>
              </a:spcBef>
              <a:buFont typeface="Arial Narrow"/>
              <a:buNone/>
              <a:defRPr/>
            </a:lvl2pPr>
            <a:lvl3pPr marL="914400" indent="0" rtl="0">
              <a:spcBef>
                <a:spcPts val="0"/>
              </a:spcBef>
              <a:buFont typeface="Arial Narrow"/>
              <a:buNone/>
              <a:defRPr/>
            </a:lvl3pPr>
            <a:lvl4pPr marL="1371600" indent="0" rtl="0">
              <a:spcBef>
                <a:spcPts val="0"/>
              </a:spcBef>
              <a:buFont typeface="Arial Narrow"/>
              <a:buNone/>
              <a:defRPr/>
            </a:lvl4pPr>
            <a:lvl5pPr marL="1828800" indent="0" rtl="0">
              <a:spcBef>
                <a:spcPts val="0"/>
              </a:spcBef>
              <a:buFont typeface="Arial Narrow"/>
              <a:buNone/>
              <a:defRPr/>
            </a:lvl5pPr>
            <a:lvl6pPr marL="2286000" indent="0" rtl="0">
              <a:spcBef>
                <a:spcPts val="0"/>
              </a:spcBef>
              <a:buFont typeface="Arial Narrow"/>
              <a:buNone/>
              <a:defRPr/>
            </a:lvl6pPr>
            <a:lvl7pPr marL="2743200" indent="0" rtl="0">
              <a:spcBef>
                <a:spcPts val="0"/>
              </a:spcBef>
              <a:buFont typeface="Arial Narrow"/>
              <a:buNone/>
              <a:defRPr/>
            </a:lvl7pPr>
            <a:lvl8pPr marL="3200400" indent="0" rtl="0">
              <a:spcBef>
                <a:spcPts val="0"/>
              </a:spcBef>
              <a:buFont typeface="Arial Narrow"/>
              <a:buNone/>
              <a:defRPr/>
            </a:lvl8pPr>
            <a:lvl9pPr marL="3657600" indent="0" rtl="0">
              <a:spcBef>
                <a:spcPts val="0"/>
              </a:spcBef>
              <a:buFont typeface="Arial Narrow"/>
              <a:buNone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4"/>
          </p:nvPr>
        </p:nvSpPr>
        <p:spPr>
          <a:xfrm>
            <a:off x="4800600" y="1600199"/>
            <a:ext cx="3733800" cy="5746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chemeClr val="lt2"/>
              </a:buClr>
              <a:buFont typeface="Arial Narrow"/>
              <a:buNone/>
              <a:defRPr/>
            </a:lvl1pPr>
            <a:lvl2pPr marL="457200" indent="0" rtl="0">
              <a:spcBef>
                <a:spcPts val="0"/>
              </a:spcBef>
              <a:buFont typeface="Arial Narrow"/>
              <a:buNone/>
              <a:defRPr/>
            </a:lvl2pPr>
            <a:lvl3pPr marL="914400" indent="0" rtl="0">
              <a:spcBef>
                <a:spcPts val="0"/>
              </a:spcBef>
              <a:buFont typeface="Arial Narrow"/>
              <a:buNone/>
              <a:defRPr/>
            </a:lvl3pPr>
            <a:lvl4pPr marL="1371600" indent="0" rtl="0">
              <a:spcBef>
                <a:spcPts val="0"/>
              </a:spcBef>
              <a:buFont typeface="Arial Narrow"/>
              <a:buNone/>
              <a:defRPr/>
            </a:lvl4pPr>
            <a:lvl5pPr marL="1828800" indent="0" rtl="0">
              <a:spcBef>
                <a:spcPts val="0"/>
              </a:spcBef>
              <a:buFont typeface="Arial Narrow"/>
              <a:buNone/>
              <a:defRPr/>
            </a:lvl5pPr>
            <a:lvl6pPr marL="2286000" indent="0" rtl="0">
              <a:spcBef>
                <a:spcPts val="0"/>
              </a:spcBef>
              <a:buFont typeface="Arial Narrow"/>
              <a:buNone/>
              <a:defRPr/>
            </a:lvl6pPr>
            <a:lvl7pPr marL="2743200" indent="0" rtl="0">
              <a:spcBef>
                <a:spcPts val="0"/>
              </a:spcBef>
              <a:buFont typeface="Arial Narrow"/>
              <a:buNone/>
              <a:defRPr/>
            </a:lvl7pPr>
            <a:lvl8pPr marL="3200400" indent="0" rtl="0">
              <a:spcBef>
                <a:spcPts val="0"/>
              </a:spcBef>
              <a:buFont typeface="Arial Narrow"/>
              <a:buNone/>
              <a:defRPr/>
            </a:lvl8pPr>
            <a:lvl9pPr marL="3657600" indent="0" rtl="0">
              <a:spcBef>
                <a:spcPts val="0"/>
              </a:spcBef>
              <a:buFont typeface="Arial Narrow"/>
              <a:buNone/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7543800" y="6356350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1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mente título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Arial Narrow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7543800" y="6356350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1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7543800" y="6356350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1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údo com Legenda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962400" y="1447800"/>
            <a:ext cx="4648199" cy="426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34950" algn="l" rtl="0">
              <a:lnSpc>
                <a:spcPct val="100000"/>
              </a:lnSpc>
              <a:spcBef>
                <a:spcPts val="340"/>
              </a:spcBef>
              <a:spcAft>
                <a:spcPts val="600"/>
              </a:spcAft>
              <a:buClr>
                <a:schemeClr val="lt2"/>
              </a:buClr>
              <a:buFont typeface="Arial"/>
              <a:buChar char="•"/>
              <a:defRPr/>
            </a:lvl1pPr>
            <a:lvl2pPr marL="742950" indent="-177800" algn="l" rtl="0">
              <a:lnSpc>
                <a:spcPct val="100000"/>
              </a:lnSpc>
              <a:spcBef>
                <a:spcPts val="340"/>
              </a:spcBef>
              <a:spcAft>
                <a:spcPts val="600"/>
              </a:spcAft>
              <a:buClr>
                <a:schemeClr val="lt2"/>
              </a:buClr>
              <a:buFont typeface="Arial"/>
              <a:buChar char="•"/>
              <a:defRPr/>
            </a:lvl2pPr>
            <a:lvl3pPr marL="1143000" indent="-120650" algn="l" rtl="0">
              <a:lnSpc>
                <a:spcPct val="100000"/>
              </a:lnSpc>
              <a:spcBef>
                <a:spcPts val="340"/>
              </a:spcBef>
              <a:spcAft>
                <a:spcPts val="600"/>
              </a:spcAft>
              <a:buClr>
                <a:schemeClr val="lt2"/>
              </a:buClr>
              <a:buFont typeface="Arial"/>
              <a:buChar char="•"/>
              <a:defRPr/>
            </a:lvl3pPr>
            <a:lvl4pPr marL="1600200" indent="-120650" algn="l" rtl="0">
              <a:lnSpc>
                <a:spcPct val="100000"/>
              </a:lnSpc>
              <a:spcBef>
                <a:spcPts val="340"/>
              </a:spcBef>
              <a:spcAft>
                <a:spcPts val="600"/>
              </a:spcAft>
              <a:buClr>
                <a:schemeClr val="lt2"/>
              </a:buClr>
              <a:buFont typeface="Arial"/>
              <a:buChar char="•"/>
              <a:defRPr/>
            </a:lvl4pPr>
            <a:lvl5pPr marL="2057400" indent="-120650" algn="l" rtl="0">
              <a:lnSpc>
                <a:spcPct val="100000"/>
              </a:lnSpc>
              <a:spcBef>
                <a:spcPts val="340"/>
              </a:spcBef>
              <a:spcAft>
                <a:spcPts val="600"/>
              </a:spcAft>
              <a:buClr>
                <a:schemeClr val="lt2"/>
              </a:buClr>
              <a:buFont typeface="Arial"/>
              <a:buChar char="•"/>
              <a:defRPr/>
            </a:lvl5pPr>
            <a:lvl6pPr marL="2514600" indent="-120650" algn="l" rtl="0">
              <a:lnSpc>
                <a:spcPct val="100000"/>
              </a:lnSpc>
              <a:spcBef>
                <a:spcPts val="340"/>
              </a:spcBef>
              <a:spcAft>
                <a:spcPts val="600"/>
              </a:spcAft>
              <a:buClr>
                <a:schemeClr val="lt2"/>
              </a:buClr>
              <a:buFont typeface="Arial"/>
              <a:buChar char="•"/>
              <a:defRPr/>
            </a:lvl6pPr>
            <a:lvl7pPr marL="2971800" indent="-120650" algn="l" rtl="0">
              <a:lnSpc>
                <a:spcPct val="100000"/>
              </a:lnSpc>
              <a:spcBef>
                <a:spcPts val="340"/>
              </a:spcBef>
              <a:spcAft>
                <a:spcPts val="600"/>
              </a:spcAft>
              <a:buClr>
                <a:schemeClr val="lt2"/>
              </a:buClr>
              <a:buFont typeface="Arial"/>
              <a:buChar char="•"/>
              <a:defRPr/>
            </a:lvl7pPr>
            <a:lvl8pPr marL="3429000" indent="-120650" algn="l" rtl="0">
              <a:lnSpc>
                <a:spcPct val="100000"/>
              </a:lnSpc>
              <a:spcBef>
                <a:spcPts val="340"/>
              </a:spcBef>
              <a:spcAft>
                <a:spcPts val="600"/>
              </a:spcAft>
              <a:buClr>
                <a:schemeClr val="lt2"/>
              </a:buClr>
              <a:buFont typeface="Arial"/>
              <a:buChar char="•"/>
              <a:defRPr/>
            </a:lvl8pPr>
            <a:lvl9pPr marL="3886200" indent="-120650" algn="l" rtl="0">
              <a:lnSpc>
                <a:spcPct val="100000"/>
              </a:lnSpc>
              <a:spcBef>
                <a:spcPts val="340"/>
              </a:spcBef>
              <a:spcAft>
                <a:spcPts val="600"/>
              </a:spcAft>
              <a:buClr>
                <a:schemeClr val="lt2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612647" y="1447800"/>
            <a:ext cx="2971799" cy="1097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2"/>
          </p:nvPr>
        </p:nvSpPr>
        <p:spPr>
          <a:xfrm>
            <a:off x="612647" y="2547891"/>
            <a:ext cx="2971799" cy="316710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 Narrow"/>
              <a:buNone/>
              <a:defRPr/>
            </a:lvl1pPr>
            <a:lvl2pPr marL="457200" indent="0" rtl="0">
              <a:spcBef>
                <a:spcPts val="0"/>
              </a:spcBef>
              <a:buFont typeface="Arial Narrow"/>
              <a:buNone/>
              <a:defRPr/>
            </a:lvl2pPr>
            <a:lvl3pPr marL="914400" indent="0" rtl="0">
              <a:spcBef>
                <a:spcPts val="0"/>
              </a:spcBef>
              <a:buFont typeface="Arial Narrow"/>
              <a:buNone/>
              <a:defRPr/>
            </a:lvl3pPr>
            <a:lvl4pPr marL="1371600" indent="0" rtl="0">
              <a:spcBef>
                <a:spcPts val="0"/>
              </a:spcBef>
              <a:buFont typeface="Arial Narrow"/>
              <a:buNone/>
              <a:defRPr/>
            </a:lvl4pPr>
            <a:lvl5pPr marL="1828800" indent="0" rtl="0">
              <a:spcBef>
                <a:spcPts val="0"/>
              </a:spcBef>
              <a:buFont typeface="Arial Narrow"/>
              <a:buNone/>
              <a:defRPr/>
            </a:lvl5pPr>
            <a:lvl6pPr marL="2286000" indent="0" rtl="0">
              <a:spcBef>
                <a:spcPts val="0"/>
              </a:spcBef>
              <a:buFont typeface="Arial Narrow"/>
              <a:buNone/>
              <a:defRPr/>
            </a:lvl6pPr>
            <a:lvl7pPr marL="2743200" indent="0" rtl="0">
              <a:spcBef>
                <a:spcPts val="0"/>
              </a:spcBef>
              <a:buFont typeface="Arial Narrow"/>
              <a:buNone/>
              <a:defRPr/>
            </a:lvl7pPr>
            <a:lvl8pPr marL="3200400" indent="0" rtl="0">
              <a:spcBef>
                <a:spcPts val="0"/>
              </a:spcBef>
              <a:buFont typeface="Arial Narrow"/>
              <a:buNone/>
              <a:defRPr/>
            </a:lvl8pPr>
            <a:lvl9pPr marL="3657600" indent="0" rtl="0">
              <a:spcBef>
                <a:spcPts val="0"/>
              </a:spcBef>
              <a:buFont typeface="Arial Narrow"/>
              <a:buNone/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7543800" y="6356350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1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m com Legenda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Shape 6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609600" y="1447800"/>
            <a:ext cx="2971799" cy="1097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>
            <a:spLocks noGrp="1"/>
          </p:cNvSpPr>
          <p:nvPr>
            <p:ph type="pic" idx="2"/>
          </p:nvPr>
        </p:nvSpPr>
        <p:spPr>
          <a:xfrm>
            <a:off x="4657344" y="1447800"/>
            <a:ext cx="3419855" cy="3474719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09600" y="2547890"/>
            <a:ext cx="2971799" cy="240510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 Narrow"/>
              <a:buNone/>
              <a:defRPr/>
            </a:lvl1pPr>
            <a:lvl2pPr marL="457200" indent="0" rtl="0">
              <a:spcBef>
                <a:spcPts val="0"/>
              </a:spcBef>
              <a:buFont typeface="Arial Narrow"/>
              <a:buNone/>
              <a:defRPr/>
            </a:lvl2pPr>
            <a:lvl3pPr marL="914400" indent="0" rtl="0">
              <a:spcBef>
                <a:spcPts val="0"/>
              </a:spcBef>
              <a:buFont typeface="Arial Narrow"/>
              <a:buNone/>
              <a:defRPr/>
            </a:lvl3pPr>
            <a:lvl4pPr marL="1371600" indent="0" rtl="0">
              <a:spcBef>
                <a:spcPts val="0"/>
              </a:spcBef>
              <a:buFont typeface="Arial Narrow"/>
              <a:buNone/>
              <a:defRPr/>
            </a:lvl4pPr>
            <a:lvl5pPr marL="1828800" indent="0" rtl="0">
              <a:spcBef>
                <a:spcPts val="0"/>
              </a:spcBef>
              <a:buFont typeface="Arial Narrow"/>
              <a:buNone/>
              <a:defRPr/>
            </a:lvl5pPr>
            <a:lvl6pPr marL="2286000" indent="0" rtl="0">
              <a:spcBef>
                <a:spcPts val="0"/>
              </a:spcBef>
              <a:buFont typeface="Arial Narrow"/>
              <a:buNone/>
              <a:defRPr/>
            </a:lvl6pPr>
            <a:lvl7pPr marL="2743200" indent="0" rtl="0">
              <a:spcBef>
                <a:spcPts val="0"/>
              </a:spcBef>
              <a:buFont typeface="Arial Narrow"/>
              <a:buNone/>
              <a:defRPr/>
            </a:lvl7pPr>
            <a:lvl8pPr marL="3200400" indent="0" rtl="0">
              <a:spcBef>
                <a:spcPts val="0"/>
              </a:spcBef>
              <a:buFont typeface="Arial Narrow"/>
              <a:buNone/>
              <a:defRPr/>
            </a:lvl8pPr>
            <a:lvl9pPr marL="3657600" indent="0" rtl="0">
              <a:spcBef>
                <a:spcPts val="0"/>
              </a:spcBef>
              <a:buFont typeface="Arial Narrow"/>
              <a:buNone/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ftr" idx="11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7543800" y="6356350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1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B3B3B"/>
            </a:gs>
            <a:gs pos="31000">
              <a:schemeClr val="dk1"/>
            </a:gs>
            <a:gs pos="100000">
              <a:schemeClr val="dk1"/>
            </a:gs>
          </a:gsLst>
          <a:lin ang="5400000" scaled="0"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hape 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chemeClr val="lt1"/>
              </a:buClr>
              <a:buFont typeface="Arial Narrow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79247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34950" algn="l" rtl="0">
              <a:lnSpc>
                <a:spcPct val="100000"/>
              </a:lnSpc>
              <a:spcBef>
                <a:spcPts val="340"/>
              </a:spcBef>
              <a:spcAft>
                <a:spcPts val="600"/>
              </a:spcAft>
              <a:buClr>
                <a:schemeClr val="lt2"/>
              </a:buClr>
              <a:buFont typeface="Arial"/>
              <a:buChar char="•"/>
              <a:defRPr/>
            </a:lvl1pPr>
            <a:lvl2pPr marL="742950" marR="0" indent="-177800" algn="l" rtl="0">
              <a:lnSpc>
                <a:spcPct val="100000"/>
              </a:lnSpc>
              <a:spcBef>
                <a:spcPts val="340"/>
              </a:spcBef>
              <a:spcAft>
                <a:spcPts val="600"/>
              </a:spcAft>
              <a:buClr>
                <a:schemeClr val="lt2"/>
              </a:buClr>
              <a:buFont typeface="Arial"/>
              <a:buChar char="•"/>
              <a:defRPr/>
            </a:lvl2pPr>
            <a:lvl3pPr marL="1143000" marR="0" indent="-120650" algn="l" rtl="0">
              <a:lnSpc>
                <a:spcPct val="100000"/>
              </a:lnSpc>
              <a:spcBef>
                <a:spcPts val="340"/>
              </a:spcBef>
              <a:spcAft>
                <a:spcPts val="600"/>
              </a:spcAft>
              <a:buClr>
                <a:schemeClr val="lt2"/>
              </a:buClr>
              <a:buFont typeface="Arial"/>
              <a:buChar char="•"/>
              <a:defRPr/>
            </a:lvl3pPr>
            <a:lvl4pPr marL="1600200" marR="0" indent="-120650" algn="l" rtl="0">
              <a:lnSpc>
                <a:spcPct val="100000"/>
              </a:lnSpc>
              <a:spcBef>
                <a:spcPts val="340"/>
              </a:spcBef>
              <a:spcAft>
                <a:spcPts val="600"/>
              </a:spcAft>
              <a:buClr>
                <a:schemeClr val="lt2"/>
              </a:buClr>
              <a:buFont typeface="Arial"/>
              <a:buChar char="•"/>
              <a:defRPr/>
            </a:lvl4pPr>
            <a:lvl5pPr marL="2057400" marR="0" indent="-120650" algn="l" rtl="0">
              <a:lnSpc>
                <a:spcPct val="100000"/>
              </a:lnSpc>
              <a:spcBef>
                <a:spcPts val="340"/>
              </a:spcBef>
              <a:spcAft>
                <a:spcPts val="600"/>
              </a:spcAft>
              <a:buClr>
                <a:schemeClr val="lt2"/>
              </a:buClr>
              <a:buFont typeface="Arial"/>
              <a:buChar char="•"/>
              <a:defRPr/>
            </a:lvl5pPr>
            <a:lvl6pPr marL="2514600" marR="0" indent="-120650" algn="l" rtl="0">
              <a:lnSpc>
                <a:spcPct val="100000"/>
              </a:lnSpc>
              <a:spcBef>
                <a:spcPts val="340"/>
              </a:spcBef>
              <a:spcAft>
                <a:spcPts val="600"/>
              </a:spcAft>
              <a:buClr>
                <a:schemeClr val="lt2"/>
              </a:buClr>
              <a:buFont typeface="Arial"/>
              <a:buChar char="•"/>
              <a:defRPr/>
            </a:lvl6pPr>
            <a:lvl7pPr marL="2971800" marR="0" indent="-120650" algn="l" rtl="0">
              <a:lnSpc>
                <a:spcPct val="100000"/>
              </a:lnSpc>
              <a:spcBef>
                <a:spcPts val="340"/>
              </a:spcBef>
              <a:spcAft>
                <a:spcPts val="600"/>
              </a:spcAft>
              <a:buClr>
                <a:schemeClr val="lt2"/>
              </a:buClr>
              <a:buFont typeface="Arial"/>
              <a:buChar char="•"/>
              <a:defRPr/>
            </a:lvl7pPr>
            <a:lvl8pPr marL="3429000" marR="0" indent="-120650" algn="l" rtl="0">
              <a:lnSpc>
                <a:spcPct val="100000"/>
              </a:lnSpc>
              <a:spcBef>
                <a:spcPts val="340"/>
              </a:spcBef>
              <a:spcAft>
                <a:spcPts val="600"/>
              </a:spcAft>
              <a:buClr>
                <a:schemeClr val="lt2"/>
              </a:buClr>
              <a:buFont typeface="Arial"/>
              <a:buChar char="•"/>
              <a:defRPr/>
            </a:lvl8pPr>
            <a:lvl9pPr marL="3886200" marR="0" indent="-120650" algn="l" rtl="0">
              <a:lnSpc>
                <a:spcPct val="100000"/>
              </a:lnSpc>
              <a:spcBef>
                <a:spcPts val="340"/>
              </a:spcBef>
              <a:spcAft>
                <a:spcPts val="600"/>
              </a:spcAft>
              <a:buClr>
                <a:schemeClr val="lt2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7543800" y="6356350"/>
            <a:ext cx="990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1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subTitle" idx="1"/>
          </p:nvPr>
        </p:nvSpPr>
        <p:spPr>
          <a:xfrm>
            <a:off x="1187624" y="3645024"/>
            <a:ext cx="6665167" cy="26391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pt-BR" sz="1800" b="0" i="0" u="none" strike="noStrike" cap="none" baseline="0" dirty="0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rPr>
              <a:t>Grupo 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pt-BR" sz="1800" b="0" i="0" u="none" strike="noStrike" cap="none" baseline="0" dirty="0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rPr>
              <a:t>Caio </a:t>
            </a:r>
            <a:r>
              <a:rPr lang="pt-BR" sz="1800" b="0" i="0" u="none" strike="noStrike" cap="none" baseline="0" dirty="0" err="1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rPr>
              <a:t>Pantarotto</a:t>
            </a:r>
            <a:r>
              <a:rPr lang="pt-BR" sz="1800" b="0" i="0" u="none" strike="noStrike" cap="none" baseline="0" dirty="0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rPr>
              <a:t> 8585133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pt-BR" sz="1800" b="0" i="0" u="none" strike="noStrike" cap="none" baseline="0" dirty="0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rPr>
              <a:t>Gustavo Mansur 8584921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pt-BR" sz="1800" b="0" i="0" u="none" strike="noStrike" cap="none" baseline="0" dirty="0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rPr>
              <a:t>Isabella Genova 8584876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pt-BR" sz="1800" b="0" i="0" u="none" strike="noStrike" cap="none" baseline="0" dirty="0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rPr>
              <a:t>Mariana </a:t>
            </a:r>
            <a:r>
              <a:rPr lang="pt-BR" sz="1800" b="0" i="0" u="none" strike="noStrike" cap="none" baseline="0" dirty="0" err="1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rPr>
              <a:t>Arbex</a:t>
            </a:r>
            <a:r>
              <a:rPr lang="pt-BR" sz="1800" b="0" i="0" u="none" strike="noStrike" cap="none" baseline="0" dirty="0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rPr>
              <a:t> 8584942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940"/>
              </a:spcBef>
              <a:spcAft>
                <a:spcPts val="60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pt-BR" sz="1800" b="0" i="0" u="none" strike="noStrike" cap="none" baseline="0" dirty="0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rPr>
              <a:t>Pedro Ferreira 8585154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685800" y="2007888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Arial Narrow"/>
              <a:buNone/>
            </a:pPr>
            <a:r>
              <a:rPr lang="pt-BR" sz="40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O PENSAMENTO E A ABORDAGEM DA COMPLEXIDADE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Arial Narrow"/>
              <a:buNone/>
            </a:pPr>
            <a:r>
              <a:rPr lang="pt-BR" sz="30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“O MÉTODO” - MORIN</a:t>
            </a: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79247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Operadores – instrumentos do conhecimento – que permitam abordar a complexidade</a:t>
            </a:r>
          </a:p>
          <a:p>
            <a:pPr marL="342900" marR="0" lvl="0" indent="-234950" algn="l" rtl="0">
              <a:lnSpc>
                <a:spcPct val="100000"/>
              </a:lnSpc>
              <a:spcBef>
                <a:spcPts val="940"/>
              </a:spcBef>
              <a:spcAft>
                <a:spcPts val="600"/>
              </a:spcAft>
              <a:buClr>
                <a:schemeClr val="lt2"/>
              </a:buClr>
              <a:buFont typeface="Arial"/>
              <a:buNone/>
            </a:pPr>
            <a:endParaRPr sz="1700" b="0" i="0" u="none" strike="noStrike" cap="none" baseline="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grpSp>
        <p:nvGrpSpPr>
          <p:cNvPr id="140" name="Shape 140"/>
          <p:cNvGrpSpPr/>
          <p:nvPr/>
        </p:nvGrpSpPr>
        <p:grpSpPr>
          <a:xfrm>
            <a:off x="970506" y="2244281"/>
            <a:ext cx="6905413" cy="3445186"/>
            <a:chOff x="1835696" y="1560944"/>
            <a:chExt cx="6341751" cy="3060620"/>
          </a:xfrm>
        </p:grpSpPr>
        <p:pic>
          <p:nvPicPr>
            <p:cNvPr id="141" name="Shape 141"/>
            <p:cNvPicPr preferRelativeResize="0"/>
            <p:nvPr/>
          </p:nvPicPr>
          <p:blipFill rotWithShape="1">
            <a:blip r:embed="rId3">
              <a:alphaModFix/>
            </a:blip>
            <a:srcRect l="5843" r="6398"/>
            <a:stretch/>
          </p:blipFill>
          <p:spPr>
            <a:xfrm rot="1303924">
              <a:off x="6179125" y="1974000"/>
              <a:ext cx="1604121" cy="24371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2" name="Shape 142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rot="890183">
              <a:off x="5558752" y="1802518"/>
              <a:ext cx="1624799" cy="2437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3" name="Shape 143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 rot="478322">
              <a:off x="4627807" y="1656488"/>
              <a:ext cx="1547622" cy="2437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4" name="Shape 144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3654553" y="1590813"/>
              <a:ext cx="1619249" cy="24383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5" name="Shape 145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 rot="-295831">
              <a:off x="2844927" y="1685757"/>
              <a:ext cx="1619250" cy="24383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6" name="Shape 146"/>
            <p:cNvPicPr preferRelativeResize="0"/>
            <p:nvPr/>
          </p:nvPicPr>
          <p:blipFill rotWithShape="1">
            <a:blip r:embed="rId8">
              <a:alphaModFix/>
            </a:blip>
            <a:srcRect l="16518" r="17664"/>
            <a:stretch/>
          </p:blipFill>
          <p:spPr>
            <a:xfrm rot="-858997">
              <a:off x="2112123" y="1833476"/>
              <a:ext cx="1604119" cy="24372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2"/>
              </a:buClr>
              <a:buSzPct val="25000"/>
              <a:buFont typeface="Arial Narrow"/>
              <a:buNone/>
            </a:pPr>
            <a:r>
              <a:rPr lang="pt-BR" sz="3000" b="1" i="0" u="none" strike="noStrike" cap="none" baseline="0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rPr>
              <a:t>1. </a:t>
            </a:r>
            <a:r>
              <a:rPr lang="pt-BR" sz="30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NOÇÃO DE SISTEMA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79247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Conjunto de partes diferentes , unidas e organizadas</a:t>
            </a:r>
          </a:p>
          <a:p>
            <a:pPr marL="342900" marR="0" lvl="0" indent="-361950" algn="l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Todo organizado          </a:t>
            </a: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pt-BR" sz="20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Qualidade e Propriedades (linguagem, cultura, regras, leis)</a:t>
            </a:r>
          </a:p>
          <a:p>
            <a:pPr marL="342900" marR="0" lvl="0" indent="-234950" algn="l" rtl="0">
              <a:lnSpc>
                <a:spcPct val="100000"/>
              </a:lnSpc>
              <a:spcBef>
                <a:spcPts val="940"/>
              </a:spcBef>
              <a:spcAft>
                <a:spcPts val="600"/>
              </a:spcAft>
              <a:buClr>
                <a:schemeClr val="lt2"/>
              </a:buClr>
              <a:buFont typeface="Arial"/>
              <a:buNone/>
            </a:pPr>
            <a:endParaRPr sz="1700" b="0" i="0" u="none" strike="noStrike" cap="none" baseline="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3" name="Shape 153"/>
          <p:cNvSpPr/>
          <p:nvPr/>
        </p:nvSpPr>
        <p:spPr>
          <a:xfrm>
            <a:off x="2788961" y="2077905"/>
            <a:ext cx="359999" cy="288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07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rgbClr val="FFC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154" name="Shape 1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28787" y="2794900"/>
            <a:ext cx="5686425" cy="320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2"/>
              </a:buClr>
              <a:buSzPct val="25000"/>
              <a:buFont typeface="Arial Narrow"/>
              <a:buNone/>
            </a:pPr>
            <a:r>
              <a:rPr lang="pt-BR" sz="3000" b="1" i="0" u="none" strike="noStrike" cap="none" baseline="0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rPr>
              <a:t>2. </a:t>
            </a:r>
            <a:r>
              <a:rPr lang="pt-BR" sz="30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CIRCULARIDADE - </a:t>
            </a:r>
            <a:r>
              <a:rPr lang="pt-BR" sz="3000" b="0" i="1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LOOPING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79247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6195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Caráter retroativo do sistema</a:t>
            </a:r>
          </a:p>
          <a:p>
            <a:pPr marL="342900" marR="0" lvl="0" indent="-36195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100000"/>
              <a:buFont typeface="Arial Narrow"/>
              <a:buChar char="•"/>
            </a:pP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Ideia linear:</a:t>
            </a:r>
          </a:p>
          <a:p>
            <a:pPr marR="0" lvl="1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100000"/>
              <a:buFont typeface="Arial Narrow"/>
              <a:buChar char="•"/>
            </a:pP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causa            efeito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 Narrow"/>
              <a:buChar char="•"/>
            </a:pP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Causalidade circular</a:t>
            </a:r>
          </a:p>
          <a:p>
            <a:pPr marR="0" lvl="1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100000"/>
              <a:buFont typeface="Arial Narrow"/>
              <a:buChar char="•"/>
            </a:pP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causa            efeito</a:t>
            </a:r>
          </a:p>
          <a:p>
            <a: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sz="20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sz="9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 O próprio efeito volta à causa</a:t>
            </a:r>
          </a:p>
          <a:p>
            <a: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sz="20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sz="20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Arial Narrow"/>
              <a:buChar char="•"/>
            </a:pP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ex: Aquecedor central</a:t>
            </a:r>
          </a:p>
        </p:txBody>
      </p:sp>
      <p:sp>
        <p:nvSpPr>
          <p:cNvPr id="161" name="Shape 161"/>
          <p:cNvSpPr/>
          <p:nvPr/>
        </p:nvSpPr>
        <p:spPr>
          <a:xfrm>
            <a:off x="2193936" y="2448580"/>
            <a:ext cx="359999" cy="288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07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rgbClr val="FFC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62" name="Shape 162"/>
          <p:cNvSpPr/>
          <p:nvPr/>
        </p:nvSpPr>
        <p:spPr>
          <a:xfrm>
            <a:off x="2193936" y="3199455"/>
            <a:ext cx="359999" cy="288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07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rgbClr val="FFC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63" name="Shape 163"/>
          <p:cNvSpPr/>
          <p:nvPr/>
        </p:nvSpPr>
        <p:spPr>
          <a:xfrm rot="10800000">
            <a:off x="1981824" y="3487450"/>
            <a:ext cx="784200" cy="527399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75000"/>
            </a:avLst>
          </a:prstGeom>
          <a:solidFill>
            <a:schemeClr val="lt2"/>
          </a:solidFill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64" name="Shape 1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98925" y="1785950"/>
            <a:ext cx="4304899" cy="3443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2"/>
              </a:buClr>
              <a:buSzPct val="25000"/>
              <a:buFont typeface="Arial Narrow"/>
              <a:buNone/>
            </a:pPr>
            <a:r>
              <a:rPr lang="pt-BR" sz="3000" b="1" i="0" u="none" strike="noStrike" cap="none" baseline="0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rPr>
              <a:t>3. </a:t>
            </a:r>
            <a:r>
              <a:rPr lang="pt-BR" sz="30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CIRCULARIDADE – </a:t>
            </a:r>
            <a:r>
              <a:rPr lang="pt-BR" sz="3000" b="0" i="1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LOOPING </a:t>
            </a:r>
            <a:r>
              <a:rPr lang="pt-BR" sz="30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AUTOPRODUTIVO</a:t>
            </a:r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79247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100000"/>
              <a:buFont typeface="Arial Narrow"/>
              <a:buChar char="•"/>
            </a:pPr>
            <a:r>
              <a:rPr lang="pt-BR" sz="200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O efeito é ao mesmo tempo uma causa</a:t>
            </a:r>
          </a:p>
          <a:p>
            <a: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sz="2000" dirty="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00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	</a:t>
            </a:r>
            <a:r>
              <a:rPr lang="pt-BR" sz="2000" dirty="0" smtClean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causa            </a:t>
            </a:r>
            <a:endParaRPr lang="pt-BR" sz="2000" dirty="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457200" marR="0" indent="4572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00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efeito</a:t>
            </a:r>
          </a:p>
          <a:p>
            <a: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sz="1700" dirty="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170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				</a:t>
            </a:r>
          </a:p>
        </p:txBody>
      </p:sp>
      <p:sp>
        <p:nvSpPr>
          <p:cNvPr id="171" name="Shape 171"/>
          <p:cNvSpPr/>
          <p:nvPr/>
        </p:nvSpPr>
        <p:spPr>
          <a:xfrm>
            <a:off x="2466625" y="2309800"/>
            <a:ext cx="841200" cy="841200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lt2"/>
          </a:solidFill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2" name="Shape 172"/>
          <p:cNvSpPr/>
          <p:nvPr/>
        </p:nvSpPr>
        <p:spPr>
          <a:xfrm>
            <a:off x="1454325" y="2309800"/>
            <a:ext cx="912599" cy="841200"/>
          </a:xfrm>
          <a:prstGeom prst="rect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73" name="Shape 1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39200" y="2309800"/>
            <a:ext cx="3959674" cy="3143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2"/>
              </a:buClr>
              <a:buSzPct val="25000"/>
              <a:buFont typeface="Arial Narrow"/>
              <a:buNone/>
            </a:pPr>
            <a:r>
              <a:rPr lang="pt-BR" sz="3000" b="1" i="0" u="none" strike="noStrike" cap="none" baseline="0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rPr>
              <a:t>4. </a:t>
            </a:r>
            <a:r>
              <a:rPr lang="pt-BR" sz="30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“HOLOGRAMÁTICO”</a:t>
            </a:r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52535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C9E1F"/>
              </a:buClr>
              <a:buSzPct val="100000"/>
              <a:buFont typeface="Arial Narrow"/>
              <a:buChar char="•"/>
            </a:pP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Fotografia</a:t>
            </a:r>
          </a:p>
          <a:p>
            <a: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DC9E1F"/>
              </a:buClr>
              <a:buSzPct val="100000"/>
              <a:buFont typeface="Arial Narrow"/>
              <a:buChar char="•"/>
            </a:pP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Cada ponto corresponde a um ponto do objeto fotografado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sz="20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Arial Narrow"/>
              <a:buChar char="•"/>
            </a:pP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Holograma</a:t>
            </a:r>
          </a:p>
          <a:p>
            <a: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Arial Narrow"/>
              <a:buChar char="•"/>
            </a:pP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Um ponto contém praticamente toda a informação do objeto</a:t>
            </a:r>
          </a:p>
          <a:p>
            <a: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Arial Narrow"/>
              <a:buChar char="•"/>
            </a:pP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A parte está dentro do todo e o todo no interior das partes</a:t>
            </a:r>
          </a:p>
          <a:p>
            <a: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Arial Narrow"/>
              <a:buChar char="•"/>
            </a:pP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ex: Sociedade e indivíduos</a:t>
            </a:r>
          </a:p>
        </p:txBody>
      </p:sp>
      <p:pic>
        <p:nvPicPr>
          <p:cNvPr id="180" name="Shape 1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06875" y="1318575"/>
            <a:ext cx="3569100" cy="3097600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Shape 181"/>
          <p:cNvSpPr txBox="1"/>
          <p:nvPr/>
        </p:nvSpPr>
        <p:spPr>
          <a:xfrm>
            <a:off x="9577975" y="3395584"/>
            <a:ext cx="7837800" cy="1079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2"/>
              </a:buClr>
              <a:buSzPct val="25000"/>
              <a:buFont typeface="Arial Narrow"/>
              <a:buNone/>
            </a:pPr>
            <a:r>
              <a:rPr lang="pt-BR" sz="3000" b="1" i="0" u="none" strike="noStrike" cap="none" baseline="0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rPr>
              <a:t>5. </a:t>
            </a:r>
            <a:r>
              <a:rPr lang="pt-BR" sz="30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“DIALÓGICO”</a:t>
            </a:r>
          </a:p>
        </p:txBody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79247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Juntar duas noções que a princípio são antagônicas, mas que são, ao mesmo tempo, complementares</a:t>
            </a:r>
          </a:p>
          <a:p>
            <a:pPr marL="3429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 b="0" i="1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“viver de morte e morrer de vida” - Heráclito</a:t>
            </a:r>
          </a:p>
          <a:p>
            <a: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sz="2000" i="1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sz="2000" i="1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135150" y="274650"/>
            <a:ext cx="88737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2"/>
              </a:buClr>
              <a:buSzPct val="25000"/>
              <a:buFont typeface="Arial Narrow"/>
              <a:buNone/>
            </a:pPr>
            <a:r>
              <a:rPr lang="pt-BR" sz="3000" b="1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rPr>
              <a:t>6</a:t>
            </a:r>
            <a:r>
              <a:rPr lang="pt-BR" sz="3000" b="1" i="0" u="none" strike="noStrike" cap="none" baseline="0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rPr>
              <a:t>. </a:t>
            </a:r>
            <a:r>
              <a:rPr lang="pt-BR" sz="3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INTRODUÇÃO DO CONHECEDOR NO CONHECIMENTO</a:t>
            </a:r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79247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127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Impossibilidade de ter um ponto de vista objetivo</a:t>
            </a:r>
          </a:p>
          <a:p>
            <a:pPr lvl="0" indent="-127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Conhecimento relativo</a:t>
            </a:r>
          </a:p>
          <a:p>
            <a:pPr lvl="0" indent="-127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Toda cultura contém uma mistura de sabedoria, de verdades profundas, de conhecimentos, de erros e de superstições</a:t>
            </a:r>
          </a:p>
          <a:p>
            <a:pPr lvl="0" indent="-127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A humanidade é um elemento na história da vida; não pode ser considerada o centro do mundo</a:t>
            </a:r>
          </a:p>
          <a:p>
            <a:pPr lvl="0" indent="-127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“ Se integrarmos nosso conhecimento, poderemos situar-nos com a nossa consciência, uma consciência mais válida do que se não fizéssemos esses exames.”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sz="20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7924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z="3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“PARADIGMA”</a:t>
            </a:r>
          </a:p>
        </p:txBody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79247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indent="-127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É uma estrutura de pensamento que de modo inconsciente comanda nosso discurso.</a:t>
            </a:r>
          </a:p>
          <a:p>
            <a:pPr lvl="0" indent="-127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Depois de fixada essa estrutura, é muito difícil mudá-la.</a:t>
            </a:r>
          </a:p>
          <a:p>
            <a:pPr lvl="0" indent="-127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Vivemos num mundo em que é cada vez mais difícil estabelecer ligações.</a:t>
            </a:r>
          </a:p>
          <a:p>
            <a:pPr lvl="0" indent="-127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Todos os instrumentos citados têm a propriedade de unir o que está separado, mas, para fazê-lo, é preciso “quebrar” diversos paradigmas. 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0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lvl="0" indent="0" rtl="0">
              <a:spcBef>
                <a:spcPts val="0"/>
              </a:spcBef>
              <a:buNone/>
            </a:pPr>
            <a:endParaRPr sz="20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609600" y="110200"/>
            <a:ext cx="7924799" cy="1089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 sz="3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ÉTICAS DA COMPLEXIDADE </a:t>
            </a:r>
          </a:p>
        </p:txBody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609600" y="1100525"/>
            <a:ext cx="7924799" cy="4614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indent="-127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ÉTICA DE COMPREENSÃO</a:t>
            </a:r>
          </a:p>
          <a:p>
            <a:pPr lvl="1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 Cada ser humano é, ao mesmo tempo, múltiplo em sua unidade.</a:t>
            </a:r>
          </a:p>
          <a:p>
            <a:pPr lvl="0" indent="-127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ÉTICA DA APOSTA (em relação à incerteza)</a:t>
            </a:r>
          </a:p>
          <a:p>
            <a:pPr lvl="1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Não temos certeza absoluta de conseguir os resultados que queremos, de que nossa intenção será obedecida.</a:t>
            </a:r>
          </a:p>
          <a:p>
            <a:pPr lvl="1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Estratégia: nos permite corrigir nossa ação se percebemos que ela deriva e vai para outro caminho.</a:t>
            </a:r>
          </a:p>
          <a:p>
            <a:pPr lvl="0" indent="-127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ÉTICA DA TOLERÂNCIA</a:t>
            </a:r>
          </a:p>
          <a:p>
            <a:pPr lvl="1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Livre expressão: “suas ideias me são odiosas, mas morrerei pelo direito que você tem de exprimi-las” - Voltaire.</a:t>
            </a:r>
          </a:p>
          <a:p>
            <a:pPr lvl="1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Instituição democrática: permite e encoraja o conflito de ideias, desde que nao haja afrontamento físico e violento.</a:t>
            </a:r>
          </a:p>
          <a:p>
            <a:pPr lvl="1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Pascal - “ o contrário da verdade não é um erro, mas uma verdade contrária”.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7924799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 sz="3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CONCLUSÃO</a:t>
            </a:r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79247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indent="-127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Muitos pensam que é preciso ter um pensamento maniqueísta para agir:</a:t>
            </a:r>
          </a:p>
          <a:p>
            <a:pPr lvl="1" rtl="0">
              <a:spcBef>
                <a:spcPts val="0"/>
              </a:spcBef>
              <a:buClr>
                <a:schemeClr val="lt1"/>
              </a:buClr>
              <a:buSzPct val="100000"/>
              <a:buFont typeface="Arial Narrow"/>
              <a:buChar char="•"/>
            </a:pP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Inimigo = mal absoluto</a:t>
            </a:r>
          </a:p>
          <a:p>
            <a:pPr lvl="1" rtl="0">
              <a:spcBef>
                <a:spcPts val="0"/>
              </a:spcBef>
              <a:buClr>
                <a:schemeClr val="lt1"/>
              </a:buClr>
              <a:buSzPct val="100000"/>
              <a:buFont typeface="Arial Narrow"/>
              <a:buChar char="•"/>
            </a:pP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Nós = bem absoluto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0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lvl="0" indent="-127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Na verdade o inimigo está dentro de nós mesmos.</a:t>
            </a:r>
          </a:p>
          <a:p>
            <a:pPr lvl="0" indent="-127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Cria-se a ideia de que o reconhecimento da incerteza e, por consequência o pensamento complexo, é desencorajador. No entanto, se tivermos força de participação, de solidariedade e de comunidade, podemos corrigir nossa própria ação sem medo de nos lançarmos nela.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0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lvl="0" indent="0" rtl="0">
              <a:spcBef>
                <a:spcPts val="0"/>
              </a:spcBef>
              <a:buNone/>
            </a:pPr>
            <a:endParaRPr sz="20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lvl="0" indent="0" rtl="0">
              <a:spcBef>
                <a:spcPts val="0"/>
              </a:spcBef>
              <a:buNone/>
            </a:pPr>
            <a:endParaRPr sz="20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subTitle" idx="1"/>
          </p:nvPr>
        </p:nvSpPr>
        <p:spPr>
          <a:xfrm>
            <a:off x="1219200" y="3886200"/>
            <a:ext cx="6665099" cy="2639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940"/>
              </a:spcBef>
              <a:spcAft>
                <a:spcPts val="60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pt-BR" sz="2000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rPr>
              <a:t>Edgar Morin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ctrTitle"/>
          </p:nvPr>
        </p:nvSpPr>
        <p:spPr>
          <a:xfrm>
            <a:off x="685800" y="2007888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Arial Narrow"/>
              <a:buNone/>
            </a:pPr>
            <a:r>
              <a:rPr lang="pt-BR" sz="4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Complexidade e ética da solidariedade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subTitle" idx="1"/>
          </p:nvPr>
        </p:nvSpPr>
        <p:spPr>
          <a:xfrm>
            <a:off x="1219200" y="3886200"/>
            <a:ext cx="6665099" cy="2639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940"/>
              </a:spcBef>
              <a:spcAft>
                <a:spcPts val="60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pt-BR" sz="2000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rPr>
              <a:t>Hermano Machado F. Lima</a:t>
            </a:r>
          </a:p>
        </p:txBody>
      </p:sp>
      <p:sp>
        <p:nvSpPr>
          <p:cNvPr id="217" name="Shape 217"/>
          <p:cNvSpPr txBox="1">
            <a:spLocks noGrp="1"/>
          </p:cNvSpPr>
          <p:nvPr>
            <p:ph type="ctrTitle"/>
          </p:nvPr>
        </p:nvSpPr>
        <p:spPr>
          <a:xfrm>
            <a:off x="685800" y="2007888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Arial Narrow"/>
              <a:buNone/>
            </a:pPr>
            <a:r>
              <a:rPr lang="pt-BR" sz="4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Ciência e complexidade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Arial Narrow"/>
              <a:buNone/>
            </a:pPr>
            <a:r>
              <a:rPr lang="pt-BR" sz="3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Isaac Newton</a:t>
            </a:r>
          </a:p>
        </p:txBody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79247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 b="1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rPr>
              <a:t>Lei da Gravitação Universal</a:t>
            </a:r>
            <a:r>
              <a:rPr lang="pt-BR" sz="2000" b="1" i="0" u="none" strike="noStrike" cap="none" baseline="0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rPr>
              <a:t>:</a:t>
            </a:r>
            <a:r>
              <a:rPr lang="pt-BR" sz="2000" b="0" i="0" u="none" strike="noStrike" cap="none" baseline="0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ordem da natureza</a:t>
            </a:r>
          </a:p>
          <a:p>
            <a: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aceitação: alcance explicativo e preditivo, independente da possibilidade de serem efetivamente experimentadas.</a:t>
            </a:r>
          </a:p>
          <a:p>
            <a:pPr marL="342900" marR="0" lvl="0" indent="-361950" algn="l" rtl="0">
              <a:lnSpc>
                <a:spcPct val="100000"/>
              </a:lnSpc>
              <a:spcBef>
                <a:spcPts val="94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Somente em uma natureza absoluta e rigorosamente ordenada é possível imaginar um corpo em aceleração constante ou em movimento retilíneo. Qualquer perturbação, por mínima que fosse, alteraria a aceleração ou desviaria a trajetória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Arial Narrow"/>
              <a:buNone/>
            </a:pPr>
            <a:r>
              <a:rPr lang="pt-BR" sz="3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Influência na filosofia</a:t>
            </a:r>
          </a:p>
        </p:txBody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79247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 b="1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rPr>
              <a:t>Kant</a:t>
            </a:r>
            <a:r>
              <a:rPr lang="pt-BR" sz="2000" b="1" i="0" u="none" strike="noStrike" cap="none" baseline="0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rPr>
              <a:t>:</a:t>
            </a:r>
            <a:r>
              <a:rPr lang="pt-BR" sz="2000" b="0" i="0" u="none" strike="noStrike" cap="none" baseline="0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determinação de uma metafísica com leis tão precisas e tão abrangentes como a lei da gravitação universal</a:t>
            </a:r>
          </a:p>
          <a:p>
            <a: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Nunca foram estabelecidas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Tarefa da filosofia: linha demarcatória entre o conhecimento científico e o não científico</a:t>
            </a:r>
          </a:p>
        </p:txBody>
      </p:sp>
      <p:sp>
        <p:nvSpPr>
          <p:cNvPr id="230" name="Shape 230"/>
          <p:cNvSpPr/>
          <p:nvPr/>
        </p:nvSpPr>
        <p:spPr>
          <a:xfrm rot="5400000">
            <a:off x="2076086" y="2762255"/>
            <a:ext cx="359999" cy="288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07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rgbClr val="FFC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Arial Narrow"/>
              <a:buNone/>
            </a:pPr>
            <a:r>
              <a:rPr lang="pt-BR" sz="3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Popper - Falseabilidade</a:t>
            </a:r>
          </a:p>
        </p:txBody>
      </p:sp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79247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Teoria científica pode ser falsificável</a:t>
            </a:r>
          </a:p>
          <a:p>
            <a:pPr marL="342900" marR="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Experimento Crucial</a:t>
            </a:r>
          </a:p>
          <a:p>
            <a: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Resultados não condizentes e coerentes com as predições do enunciado:</a:t>
            </a:r>
            <a:r>
              <a:rPr lang="pt-BR" sz="2000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rPr>
              <a:t> FALSA</a:t>
            </a:r>
          </a:p>
          <a:p>
            <a: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Predições condizem com os resultados: </a:t>
            </a:r>
            <a:r>
              <a:rPr lang="pt-BR" sz="2000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rPr>
              <a:t>TEORIA CONFIRMADA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Arial Narrow"/>
              <a:buNone/>
            </a:pPr>
            <a:r>
              <a:rPr lang="pt-BR" sz="3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Carnap - Verificacionismo</a:t>
            </a:r>
          </a:p>
        </p:txBody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79247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Teoria científica pode ter seus postulados submetidos a  experimentos empíricos que confirmem suas predições</a:t>
            </a:r>
          </a:p>
          <a:p>
            <a:pPr marL="342900" marR="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Há uma ordem na natureza e o objetivo da ciência é desvendar essa ordem</a:t>
            </a:r>
          </a:p>
          <a:p>
            <a:pPr marL="342900" marR="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Linha demarcatória:</a:t>
            </a:r>
          </a:p>
          <a:p>
            <a: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rPr>
              <a:t>Científico: </a:t>
            </a:r>
            <a:r>
              <a:rPr lang="pt-BR" sz="2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Conhecimento capaz de descobrir e explicar de forma universal, repetida e constante o ordenamento natural do Universo</a:t>
            </a:r>
          </a:p>
          <a:p>
            <a: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C9E1F"/>
              </a:buClr>
              <a:buSzPct val="100000"/>
              <a:buFont typeface="Arial"/>
              <a:buChar char="•"/>
            </a:pPr>
            <a:r>
              <a:rPr lang="pt-BR" sz="2000">
                <a:solidFill>
                  <a:srgbClr val="DC9E1F"/>
                </a:solidFill>
                <a:latin typeface="Arial Narrow"/>
                <a:ea typeface="Arial Narrow"/>
                <a:cs typeface="Arial Narrow"/>
                <a:sym typeface="Arial Narrow"/>
              </a:rPr>
              <a:t>Não científico: </a:t>
            </a:r>
            <a:r>
              <a:rPr lang="pt-BR" sz="2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Incapaz de sustentar predições acerca da ordem da natureza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Ordem da Natureza: natureza busca ponto de maior ordem e qualquer distúrbio é atacado de forma que a ordem seja restabelecida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Arial Narrow"/>
              <a:buNone/>
            </a:pPr>
            <a:r>
              <a:rPr lang="pt-BR" sz="3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Edgar Morin</a:t>
            </a:r>
          </a:p>
        </p:txBody>
      </p:sp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79247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Contra essas visões</a:t>
            </a:r>
          </a:p>
          <a:p>
            <a:pPr marL="342900" marR="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“Ciência com Consciência” - 3 possibilidades de olhar o céu estrelado</a:t>
            </a:r>
          </a:p>
          <a:p>
            <a: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rPr>
              <a:t>1. </a:t>
            </a: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Amontoado de estrelas (desordem)</a:t>
            </a:r>
          </a:p>
          <a:p>
            <a: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rPr>
              <a:t>2. </a:t>
            </a: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Ordem cósmica, imperturbável</a:t>
            </a:r>
          </a:p>
          <a:p>
            <a: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rPr>
              <a:t>3.</a:t>
            </a: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 Universo em expansão, dispersão (ordem + desordem)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Céu = Vida</a:t>
            </a:r>
          </a:p>
          <a:p>
            <a: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rPr>
              <a:t>1. </a:t>
            </a: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Fixidez da reprodução das espécies através dos séculos</a:t>
            </a:r>
          </a:p>
          <a:p>
            <a: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rPr>
              <a:t>2. </a:t>
            </a: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Evolução  das espécies, revolução</a:t>
            </a:r>
          </a:p>
          <a:p>
            <a: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rPr>
              <a:t>3.</a:t>
            </a: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 Mutações, acidentes, perturbações geoclimáticas (ordem e desordem = evolução e involução)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Arial Narrow"/>
              <a:buNone/>
            </a:pPr>
            <a:r>
              <a:rPr lang="pt-BR" sz="3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Ordem e Desordem (Evolução e Involução)</a:t>
            </a:r>
          </a:p>
        </p:txBody>
      </p:sp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79247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Um universo estritamente ordenado impossibilita o surgimento do novo</a:t>
            </a:r>
          </a:p>
          <a:p>
            <a:pPr marL="342900" marR="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rPr>
              <a:t>Desordem: </a:t>
            </a: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elemento perturbador da ordem</a:t>
            </a:r>
          </a:p>
          <a:p>
            <a:pPr marL="342900" marR="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rPr>
              <a:t>Ordem: </a:t>
            </a: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pressupõe desorganização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55" name="Shape 255"/>
          <p:cNvSpPr/>
          <p:nvPr/>
        </p:nvSpPr>
        <p:spPr>
          <a:xfrm>
            <a:off x="5161325" y="2110175"/>
            <a:ext cx="613200" cy="555899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lt2"/>
          </a:solidFill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6" name="Shape 256"/>
          <p:cNvSpPr txBox="1"/>
          <p:nvPr/>
        </p:nvSpPr>
        <p:spPr>
          <a:xfrm>
            <a:off x="5774525" y="2110175"/>
            <a:ext cx="2680499" cy="47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Interagem entre si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Arial Narrow"/>
              <a:buNone/>
            </a:pPr>
            <a:r>
              <a:rPr lang="pt-BR" sz="3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Complicação X </a:t>
            </a:r>
            <a:r>
              <a:rPr lang="pt-BR" sz="30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COMPLEXIDADE (MORIN)</a:t>
            </a:r>
          </a:p>
        </p:txBody>
      </p:sp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79247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>
                <a:solidFill>
                  <a:srgbClr val="DC9E1F"/>
                </a:solidFill>
                <a:latin typeface="Arial Narrow"/>
                <a:ea typeface="Arial Narrow"/>
                <a:cs typeface="Arial Narrow"/>
                <a:sym typeface="Arial Narrow"/>
              </a:rPr>
              <a:t>Complicação:</a:t>
            </a: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 quantidade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rPr>
              <a:t>Complexidade:</a:t>
            </a: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pt-BR" sz="20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“A complexidade não é uma noção quantitativa, é uma noção lógica, é a confrontação do uno e do múltiplo, é a autonomia que é, ao mesmo tempo, dependente sem deixar de ser autonomia; é, de certo modo, a necessidade de ampliar os nossos instrumentos conceituais e renunciar a um princípio unificador mestre e supremo”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Arial Narrow"/>
              <a:buNone/>
            </a:pPr>
            <a:r>
              <a:rPr lang="pt-BR" sz="3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Consequências</a:t>
            </a:r>
          </a:p>
        </p:txBody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79247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 dirty="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Estudo do homem</a:t>
            </a:r>
          </a:p>
          <a:p>
            <a: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 dirty="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Cérebro </a:t>
            </a:r>
            <a:r>
              <a:rPr lang="pt-BR" sz="2000" dirty="0" err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triúnico</a:t>
            </a:r>
            <a:r>
              <a:rPr lang="pt-BR" sz="2000" dirty="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:</a:t>
            </a:r>
          </a:p>
          <a:p>
            <a: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 dirty="0" err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Reptílico</a:t>
            </a:r>
            <a:endParaRPr lang="pt-BR" sz="2000" dirty="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 dirty="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Mamífero</a:t>
            </a:r>
          </a:p>
          <a:p>
            <a:pPr lvl="2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 dirty="0" err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Neocórtex</a:t>
            </a:r>
            <a:r>
              <a:rPr lang="pt-BR" sz="2000" dirty="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cerebral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Organização da ciência e prática dos cientistas</a:t>
            </a:r>
          </a:p>
          <a:p>
            <a: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 dirty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Separar científico de não científico        Separar uma ciência da </a:t>
            </a:r>
            <a:r>
              <a:rPr lang="pt-BR" sz="2000" dirty="0" smtClean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outra</a:t>
            </a:r>
            <a:endParaRPr lang="pt-BR" sz="2000" dirty="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69" name="Shape 269"/>
          <p:cNvSpPr/>
          <p:nvPr/>
        </p:nvSpPr>
        <p:spPr>
          <a:xfrm>
            <a:off x="4699512" y="3513605"/>
            <a:ext cx="359999" cy="288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07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rgbClr val="FFC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Arial Narrow"/>
              <a:buNone/>
            </a:pPr>
            <a:r>
              <a:rPr lang="pt-BR" sz="3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Consequências</a:t>
            </a:r>
          </a:p>
        </p:txBody>
      </p:sp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79247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rPr>
              <a:t>Problema:</a:t>
            </a: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 intersecção entre uma ciência e outra</a:t>
            </a:r>
          </a:p>
          <a:p>
            <a: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soluções parciais, simplórias</a:t>
            </a:r>
          </a:p>
          <a:p>
            <a:pPr marL="45720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rPr>
              <a:t>Solução: </a:t>
            </a: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Nova transdisciplinaridade</a:t>
            </a:r>
          </a:p>
          <a:p>
            <a: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Romper padrões atuais de causalidade linear</a:t>
            </a:r>
          </a:p>
          <a:p>
            <a:pPr lvl="1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Paradigma: distinguir</a:t>
            </a:r>
          </a:p>
          <a:p>
            <a:pPr marL="1371600" indent="45720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separar             domínios científicos</a:t>
            </a:r>
          </a:p>
          <a:p>
            <a:pPr marL="1371600" indent="45720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opor</a:t>
            </a:r>
          </a:p>
          <a:p>
            <a:pPr marL="1371600" lvl="0" indent="45720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comunicar      sem operar redução</a:t>
            </a:r>
          </a:p>
        </p:txBody>
      </p:sp>
      <p:sp>
        <p:nvSpPr>
          <p:cNvPr id="276" name="Shape 276"/>
          <p:cNvSpPr/>
          <p:nvPr/>
        </p:nvSpPr>
        <p:spPr>
          <a:xfrm>
            <a:off x="3564475" y="3250800"/>
            <a:ext cx="342300" cy="1143000"/>
          </a:xfrm>
          <a:prstGeom prst="rightBrace">
            <a:avLst>
              <a:gd name="adj1" fmla="val 8333"/>
              <a:gd name="adj2" fmla="val 50000"/>
            </a:avLst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ctrTitle"/>
          </p:nvPr>
        </p:nvSpPr>
        <p:spPr>
          <a:xfrm>
            <a:off x="685800" y="2007888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Arial Narrow"/>
              <a:buNone/>
            </a:pPr>
            <a:r>
              <a:rPr lang="pt-BR" sz="79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COMPLEXIDADE?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539552" y="1124744"/>
            <a:ext cx="4536504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pt-BR" sz="32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O que é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Arial Narrow"/>
              <a:buNone/>
            </a:pPr>
            <a:r>
              <a:rPr lang="pt-BR" sz="30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DEFINIÇÕES (DICIONÁRIO)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79247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 b="1" i="0" u="none" strike="noStrike" cap="none" baseline="0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rPr>
              <a:t>DIFÍCIL</a:t>
            </a:r>
            <a:r>
              <a:rPr lang="pt-BR" sz="2000" b="0" i="0" u="none" strike="noStrike" cap="none" baseline="0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rPr>
              <a:t>: </a:t>
            </a:r>
            <a:r>
              <a:rPr lang="pt-BR" sz="20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Que não é fácil, que custa a fazer, que dá trabalho.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</a:pPr>
            <a:endParaRPr sz="2000" b="0" i="0" u="none" strike="noStrike" cap="none" baseline="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342900" marR="0" lvl="0" indent="-361950" algn="l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 b="1" i="0" u="none" strike="noStrike" cap="none" baseline="0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rPr>
              <a:t>COMPLICADO: 1 </a:t>
            </a:r>
            <a:r>
              <a:rPr lang="pt-BR" sz="20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Em que há complicação.</a:t>
            </a:r>
            <a:r>
              <a:rPr lang="pt-BR" sz="2000" b="1" i="0" u="none" strike="noStrike" cap="none" baseline="0">
                <a:solidFill>
                  <a:srgbClr val="FFC000"/>
                </a:solidFill>
                <a:latin typeface="Arial Narrow"/>
                <a:ea typeface="Arial Narrow"/>
                <a:cs typeface="Arial Narrow"/>
                <a:sym typeface="Arial Narrow"/>
              </a:rPr>
              <a:t> </a:t>
            </a:r>
            <a:r>
              <a:rPr lang="pt-BR" sz="2000" b="1" i="0" u="none" strike="noStrike" cap="none" baseline="0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rPr>
              <a:t>2</a:t>
            </a:r>
            <a:r>
              <a:rPr lang="pt-BR" sz="20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 Enredado, difícil.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</a:pPr>
            <a:endParaRPr sz="2000" b="0" i="0" u="none" strike="noStrike" cap="none" baseline="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342900" marR="0" lvl="0" indent="-361950" algn="l" rtl="0">
              <a:lnSpc>
                <a:spcPct val="100000"/>
              </a:lnSpc>
              <a:spcBef>
                <a:spcPts val="94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 b="1" i="0" u="none" strike="noStrike" cap="none" baseline="0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rPr>
              <a:t>SIMPLES: </a:t>
            </a:r>
            <a:r>
              <a:rPr lang="pt-BR" sz="20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Fácil de resolver ou de adivinhar, que não é complicado.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Arial Narrow"/>
              <a:buNone/>
            </a:pPr>
            <a:r>
              <a:rPr lang="pt-BR" sz="30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EDUCAÇÃO X REALIDADE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79247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 b="1" i="0" u="none" strike="noStrike" cap="none" baseline="0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rPr>
              <a:t>EDUCAÇÃO:</a:t>
            </a:r>
            <a:r>
              <a:rPr lang="pt-BR" sz="2000" b="0" i="0" u="none" strike="noStrike" cap="none" baseline="0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pt-BR" sz="20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separar e isolar as coisas</a:t>
            </a:r>
          </a:p>
          <a:p>
            <a:pPr marL="342900" marR="0" lvl="0" indent="-234950" algn="l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</a:pPr>
            <a:endParaRPr sz="2000" b="0" i="0" u="none" strike="noStrike" cap="none" baseline="0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342900" marR="0" lvl="0" indent="-361950" algn="l" rtl="0">
              <a:lnSpc>
                <a:spcPct val="100000"/>
              </a:lnSpc>
              <a:spcBef>
                <a:spcPts val="94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 b="1" i="0" u="none" strike="noStrike" cap="none" baseline="0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rPr>
              <a:t>REALIDADE:</a:t>
            </a:r>
            <a:r>
              <a:rPr lang="pt-BR" sz="2000" b="0" i="0" u="none" strike="noStrike" cap="none" baseline="0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pt-BR" sz="20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feita de laços e interações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subTitle" idx="1"/>
          </p:nvPr>
        </p:nvSpPr>
        <p:spPr>
          <a:xfrm>
            <a:off x="1219200" y="3886200"/>
            <a:ext cx="6665167" cy="26391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pt-BR" sz="2800" b="0" i="0" u="none" strike="noStrike" cap="none" baseline="0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rPr>
              <a:t>Tecido que junta o todo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ctrTitle"/>
          </p:nvPr>
        </p:nvSpPr>
        <p:spPr>
          <a:xfrm>
            <a:off x="685800" y="2007888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Arial Narrow"/>
              <a:buNone/>
            </a:pPr>
            <a:r>
              <a:rPr lang="pt-BR" sz="7900" b="0" i="1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COMPLEXUS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subTitle" idx="1"/>
          </p:nvPr>
        </p:nvSpPr>
        <p:spPr>
          <a:xfrm>
            <a:off x="1219200" y="3886200"/>
            <a:ext cx="6665167" cy="26391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pt-BR" sz="2000" b="0" i="0" u="none" strike="noStrike" cap="none" baseline="0">
                <a:solidFill>
                  <a:schemeClr val="lt2"/>
                </a:solidFill>
                <a:latin typeface="Arial Narrow"/>
                <a:ea typeface="Arial Narrow"/>
                <a:cs typeface="Arial Narrow"/>
                <a:sym typeface="Arial Narrow"/>
              </a:rPr>
              <a:t>Vivemos em um mundo onde cada vez mais há incertezas.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ctrTitle"/>
          </p:nvPr>
        </p:nvSpPr>
        <p:spPr>
          <a:xfrm>
            <a:off x="685800" y="2007888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Arial Narrow"/>
              <a:buNone/>
            </a:pPr>
            <a:r>
              <a:rPr lang="pt-BR" sz="4000" b="0" i="1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COMO ENFRENTAR E REJUNTAR A INCERTEZA?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Arial Narrow"/>
              <a:buNone/>
            </a:pPr>
            <a:r>
              <a:rPr lang="pt-BR" sz="30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INDO DA PARTE AO TODO E DO TODO À PARTE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79247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CONHECIMENTO</a:t>
            </a:r>
          </a:p>
          <a:p>
            <a:pPr marL="742950" marR="0" lvl="1" indent="-304800" algn="l" rtl="0">
              <a:lnSpc>
                <a:spcPct val="100000"/>
              </a:lnSpc>
              <a:spcBef>
                <a:spcPts val="94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Rejuntar uma informação ao seu contexo, ao conjunto ao qual pertence</a:t>
            </a:r>
          </a:p>
          <a:p>
            <a:pPr marL="742950" marR="0" lvl="1" indent="-304800" algn="l" rtl="0">
              <a:lnSpc>
                <a:spcPct val="100000"/>
              </a:lnSpc>
              <a:spcBef>
                <a:spcPts val="94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Conhecimento Global X Conhecimento isolado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7924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Arial Narrow"/>
              <a:buNone/>
            </a:pPr>
            <a:r>
              <a:rPr lang="pt-BR" sz="30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DESAFIO DA COMPLEXIDADE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79247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6195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lt2"/>
              </a:buClr>
              <a:buSzPct val="100000"/>
              <a:buFont typeface="Arial"/>
              <a:buChar char="•"/>
            </a:pPr>
            <a:r>
              <a:rPr lang="pt-BR" sz="2000" b="0" i="0" u="none" strike="noStrike" cap="none" baseline="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PASSADO X FUTURO</a:t>
            </a:r>
          </a:p>
        </p:txBody>
      </p:sp>
      <p:pic>
        <p:nvPicPr>
          <p:cNvPr id="133" name="Shape 1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15224" y="2152949"/>
            <a:ext cx="3876099" cy="3638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Horizonte">
  <a:themeElements>
    <a:clrScheme name="Horizonte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1131</Words>
  <Application>Microsoft Office PowerPoint</Application>
  <PresentationFormat>Apresentação na tela (4:3)</PresentationFormat>
  <Paragraphs>160</Paragraphs>
  <Slides>29</Slides>
  <Notes>29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Horizonte</vt:lpstr>
      <vt:lpstr>O PENSAMENTO E A ABORDAGEM DA COMPLEXIDADE</vt:lpstr>
      <vt:lpstr>Complexidade e ética da solidariedade</vt:lpstr>
      <vt:lpstr>COMPLEXIDADE?</vt:lpstr>
      <vt:lpstr>DEFINIÇÕES (DICIONÁRIO)</vt:lpstr>
      <vt:lpstr>EDUCAÇÃO X REALIDADE</vt:lpstr>
      <vt:lpstr>COMPLEXUS</vt:lpstr>
      <vt:lpstr>COMO ENFRENTAR E REJUNTAR A INCERTEZA?</vt:lpstr>
      <vt:lpstr>INDO DA PARTE AO TODO E DO TODO À PARTE</vt:lpstr>
      <vt:lpstr>DESAFIO DA COMPLEXIDADE</vt:lpstr>
      <vt:lpstr>“O MÉTODO” - MORIN</vt:lpstr>
      <vt:lpstr>1. NOÇÃO DE SISTEMA</vt:lpstr>
      <vt:lpstr>2. CIRCULARIDADE - LOOPING</vt:lpstr>
      <vt:lpstr>3. CIRCULARIDADE – LOOPING AUTOPRODUTIVO</vt:lpstr>
      <vt:lpstr>4. “HOLOGRAMÁTICO”</vt:lpstr>
      <vt:lpstr>5. “DIALÓGICO”</vt:lpstr>
      <vt:lpstr>6. INTRODUÇÃO DO CONHECEDOR NO CONHECIMENTO</vt:lpstr>
      <vt:lpstr>“PARADIGMA”</vt:lpstr>
      <vt:lpstr>ÉTICAS DA COMPLEXIDADE </vt:lpstr>
      <vt:lpstr>CONCLUSÃO</vt:lpstr>
      <vt:lpstr>Ciência e complexidade</vt:lpstr>
      <vt:lpstr>Isaac Newton</vt:lpstr>
      <vt:lpstr>Influência na filosofia</vt:lpstr>
      <vt:lpstr>Popper - Falseabilidade</vt:lpstr>
      <vt:lpstr>Carnap - Verificacionismo</vt:lpstr>
      <vt:lpstr>Edgar Morin</vt:lpstr>
      <vt:lpstr>Ordem e Desordem (Evolução e Involução)</vt:lpstr>
      <vt:lpstr>Complicação X COMPLEXIDADE (MORIN)</vt:lpstr>
      <vt:lpstr>Consequências</vt:lpstr>
      <vt:lpstr>Consequências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PENSAMENTO E A ABORDAGEM DA COMPLEXIDADE</dc:title>
  <cp:lastModifiedBy>Mariana Arbex</cp:lastModifiedBy>
  <cp:revision>1</cp:revision>
  <dcterms:modified xsi:type="dcterms:W3CDTF">2015-06-18T10:53:22Z</dcterms:modified>
</cp:coreProperties>
</file>