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9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4584-572D-6649-86EB-07B8B773D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B9A15-CC33-764E-A576-46C757ED4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9D4C-066F-7540-83BF-3A929C42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3DD6-1326-C444-A77D-10621D7C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CA576-788E-D946-BB99-8869A055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789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30FA-6704-AE41-8CE4-5037301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99EF5-91A5-8A48-BBE0-A0B345823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F2D70-4B4E-4C48-9594-8BDA389C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7E236-70E2-B246-A07C-A653693D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9A309-32EF-AA41-8AC1-4232490F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8062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58BF7-FA16-6E45-A471-5FE348C43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3B115-7F1C-6048-BD43-F152C7BD5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C3B5-08BF-9649-B7D2-C65219CD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C62C-3053-1C42-A7AC-064586DC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B2C56-311F-244C-8FA8-92EA84C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6243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34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24E2-2E6D-D84B-A953-D1F83DBB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C594-1E6E-8849-91F3-7DC353F24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D67DF-30D5-4F4A-8E03-EEB3DE68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BB0AB-A5EE-8B48-A25E-EF13F5C2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CAB18-9DE4-2F42-82B1-38591370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5377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C6138-52C4-994C-B440-CA3384C1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427C0-F6A8-E041-9C17-986F999B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0C667-D041-D345-92DB-7B9A665D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37944-3B6D-E343-91C8-7DFE37EF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B0DBA-7EE5-E448-B37C-4C7C33AE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8688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F44D5-023E-2449-8758-C52DDC341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E1D8D-4B68-9248-9F74-D50718002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09FAB-B0D0-404A-AF33-1404E7AF0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C9E07-8C6E-F046-BDBD-299475A6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E1A1B-9430-7743-8F72-7C46D0DA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EB753-A26F-304B-83EC-699AE0A2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1659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43C2-FF8A-E348-ABD0-85A477F6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2BEB-6EDA-9247-A516-B9C0E9FF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618D2-73CC-3245-AB17-8BC612E53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4A67D-E24B-3C48-B75E-55F051523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0E5397-1CE8-1F4F-B940-4639B0370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4D61A-E05E-A941-9D70-EEC60E0F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E8149-7134-8646-94AD-B91E5DA9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AF8000-BC25-B543-A3B4-0C4F76BE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6268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B874-FA08-4041-B3B4-42341DEE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FAE72-F333-B747-ACFF-FE19D10D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65AB0-7B0C-5C42-A48B-6B1CB56B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B0215-0C04-194C-B7BE-4B43B644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7483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8912C-1B8D-BC44-A182-8CF747E2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0C6F2-5033-6741-A13D-7B4467E5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53CA6-934A-BA4A-A72D-FF325E75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0061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D8D3-0D4F-0845-A354-609E59AD1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1A18-6602-FA42-93D0-B6473A13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E27BB-0B9E-FE40-9FB3-813EEA372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B6EDB-14DE-2B4B-8666-7933E9BC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9790A-E2F2-C644-A750-F73C61F6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FA37-D92B-5140-A007-EDAA9EA0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2584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7270-6DFC-104E-8049-B4FBB2C1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16985-E64A-7645-953E-1EB3D3C4B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5DA92-8241-954C-8CBA-C3E85B895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62638-0D41-D242-BAEF-4A06C56E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29A1F-9F53-9748-9BA2-AE03B02B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AD195-C870-CD47-AAF7-552F43FA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7639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FD44D-0CDE-AF47-90FB-2AF1E0C1E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E44AC-A6EA-BC40-9C5E-8E2F47D9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32368-A9C5-FA4C-B2DA-E14BC8EAB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0D424-B974-F74B-91B0-ED0550F5DE8D}" type="datetimeFigureOut">
              <a:rPr lang="en-BR" smtClean="0"/>
              <a:t>28/09/20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95295-DAB6-7A47-B738-74A7697C9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AB2ED-25C8-9346-9424-4A2B14547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8552-E14C-034A-AA82-F291D70E723F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7833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5"/>
          <p:cNvGraphicFramePr>
            <a:graphicFrameLocks noGrp="1"/>
          </p:cNvGraphicFramePr>
          <p:nvPr/>
        </p:nvGraphicFramePr>
        <p:xfrm>
          <a:off x="1668464" y="548680"/>
          <a:ext cx="8820149" cy="5270502"/>
        </p:xfrm>
        <a:graphic>
          <a:graphicData uri="http://schemas.openxmlformats.org/drawingml/2006/table">
            <a:tbl>
              <a:tblPr/>
              <a:tblGrid>
                <a:gridCol w="187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40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Aft>
                          <a:spcPts val="60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CONTABILIDADE FINANCEIRA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CONTABILIDADE GERENCIAL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PÚBLICO-ALVO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Externo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acionistas, credores autoridades fiscais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Interno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funcionários, gerentes e executivos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9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OBJETIVO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Reportar o desempenho passado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com finalidades externas; contratos com proprietários e credores.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Informar para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tomada de decisões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internas (operacionais, táticas e estratégicas) feitas por empregados, gestores e executivos: </a:t>
                      </a:r>
                      <a:r>
                        <a:rPr lang="pt-BR" sz="1400" i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feedback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e  controle do desempenho das operações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0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TEMPORALIDADE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Histórica;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passada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Corrente;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orientada para o futuro </a:t>
                      </a:r>
                      <a:endParaRPr lang="en-CA" sz="1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51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RESTRIÇÕES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Reguladas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: regras direcionadas por princípios gerais aceitos pela contabilidade e por autoridades governamentais.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Sem regras estabelecidas: sistemas e informações determinadas por gerentes para encontro de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necessidades estratégicas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táticas e operacionais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TIPO DE INFORMAÇÃO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Medidas financeiras somente 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Financeiras mais medidas operacionais e físicas sobre processos, tecnologias, fornecedores, clientes e competidores.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NATUREZA DA INFORMAÇÃO</a:t>
                      </a:r>
                      <a:endParaRPr lang="en-CA" sz="14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Objetiva,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auditável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confiável, consistente e precisa.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Mais subjetiva e de juízos; válidas, relevantes 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acuradas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 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ESCOPO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Altamente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agregado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; relatórios sobre a organização inteira.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Desagregado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, de informação por ações e decisões locais.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80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PROFISSIONAIS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Contadores e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Advogados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u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Engenheiros,</a:t>
                      </a:r>
                      <a:r>
                        <a:rPr lang="pt-BR" sz="1400" b="0" u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Administradores, Economistas e Contadores “</a:t>
                      </a:r>
                      <a:r>
                        <a:rPr lang="pt-BR" sz="1400" i="1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Controllers</a:t>
                      </a:r>
                      <a:r>
                        <a:rPr lang="pt-BR" sz="1400" i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CA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REINALDO PACHECO da COSTA</dc:creator>
  <cp:lastModifiedBy>REINALDO PACHECO da COSTA</cp:lastModifiedBy>
  <cp:revision>1</cp:revision>
  <dcterms:created xsi:type="dcterms:W3CDTF">2020-09-28T14:34:01Z</dcterms:created>
  <dcterms:modified xsi:type="dcterms:W3CDTF">2020-09-28T14:34:55Z</dcterms:modified>
</cp:coreProperties>
</file>