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0000FF"/>
    <a:srgbClr val="00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80" d="100"/>
          <a:sy n="80" d="100"/>
        </p:scale>
        <p:origin x="141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8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60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88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0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0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83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2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27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54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00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4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23E2-4721-4897-A638-2F85F6D3E2C4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6E45-A0E4-4387-AFD4-8720B0F99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36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9" y="-1929"/>
            <a:ext cx="9991898" cy="70860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2137" y="818866"/>
            <a:ext cx="402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bg1"/>
                </a:solidFill>
              </a:rPr>
              <a:t>Texto: </a:t>
            </a:r>
            <a:r>
              <a:rPr lang="pt-BR" sz="1400" dirty="0" smtClean="0">
                <a:solidFill>
                  <a:schemeClr val="bg1"/>
                </a:solidFill>
              </a:rPr>
              <a:t>texto, texto...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43751" y="826817"/>
            <a:ext cx="4026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Texto</a:t>
            </a:r>
            <a:endParaRPr lang="pt-BR" sz="1400" b="1" dirty="0">
              <a:solidFill>
                <a:srgbClr val="80008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Texto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8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4394" y="417743"/>
            <a:ext cx="4161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6600"/>
                </a:solidFill>
              </a:rPr>
              <a:t>Texto, texto, texto</a:t>
            </a:r>
            <a:r>
              <a:rPr lang="pt-BR" sz="1400" dirty="0" smtClean="0">
                <a:solidFill>
                  <a:srgbClr val="006600"/>
                </a:solidFill>
              </a:rPr>
              <a:t>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>
              <a:solidFill>
                <a:srgbClr val="0066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6600"/>
                </a:solidFill>
              </a:rPr>
              <a:t>Texto,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4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6583" y="465869"/>
            <a:ext cx="4161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800080"/>
                </a:solidFill>
              </a:rPr>
              <a:t>Texto, texto, texto</a:t>
            </a:r>
            <a:r>
              <a:rPr lang="pt-BR" sz="1400" dirty="0" smtClean="0">
                <a:solidFill>
                  <a:srgbClr val="800080"/>
                </a:solidFill>
              </a:rPr>
              <a:t>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>
              <a:solidFill>
                <a:srgbClr val="80008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800080"/>
                </a:solidFill>
              </a:rPr>
              <a:t>Texto,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 smtClean="0">
              <a:solidFill>
                <a:srgbClr val="80008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8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3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" y="0"/>
            <a:ext cx="9899635" cy="70206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82137" y="818866"/>
            <a:ext cx="402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bg1"/>
                </a:solidFill>
              </a:rPr>
              <a:t>Texto: </a:t>
            </a:r>
            <a:r>
              <a:rPr lang="pt-BR" sz="1400" dirty="0" smtClean="0">
                <a:solidFill>
                  <a:schemeClr val="bg1"/>
                </a:solidFill>
              </a:rPr>
              <a:t>texto, texto...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43751" y="826817"/>
            <a:ext cx="4026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Texto</a:t>
            </a:r>
            <a:endParaRPr lang="pt-BR" sz="1400" b="1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Texto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6583" y="465869"/>
            <a:ext cx="4161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00FF"/>
                </a:solidFill>
              </a:rPr>
              <a:t>Texto, texto, texto</a:t>
            </a:r>
            <a:r>
              <a:rPr lang="pt-BR" sz="1400" dirty="0" smtClean="0">
                <a:solidFill>
                  <a:srgbClr val="0000FF"/>
                </a:solidFill>
              </a:rPr>
              <a:t>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00FF"/>
                </a:solidFill>
              </a:rPr>
              <a:t>Texto,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00FF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5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6" y="0"/>
            <a:ext cx="9954226" cy="705931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82137" y="818866"/>
            <a:ext cx="402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bg1"/>
                </a:solidFill>
              </a:rPr>
              <a:t>Texto: </a:t>
            </a:r>
            <a:r>
              <a:rPr lang="pt-BR" sz="1400" dirty="0" smtClean="0">
                <a:solidFill>
                  <a:schemeClr val="bg1"/>
                </a:solidFill>
              </a:rPr>
              <a:t>texto, texto...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43751" y="826817"/>
            <a:ext cx="4026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Texto</a:t>
            </a:r>
            <a:endParaRPr lang="pt-BR" sz="1400" b="1" dirty="0">
              <a:solidFill>
                <a:srgbClr val="8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Texto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6583" y="465869"/>
            <a:ext cx="4161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800000"/>
                </a:solidFill>
              </a:rPr>
              <a:t>Texto, texto, texto</a:t>
            </a:r>
            <a:r>
              <a:rPr lang="pt-BR" sz="1400" dirty="0" smtClean="0">
                <a:solidFill>
                  <a:srgbClr val="800000"/>
                </a:solidFill>
              </a:rPr>
              <a:t>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>
              <a:solidFill>
                <a:srgbClr val="8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800000"/>
                </a:solidFill>
              </a:rPr>
              <a:t>Texto,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 smtClean="0">
              <a:solidFill>
                <a:srgbClr val="8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8000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593"/>
            <a:ext cx="9906000" cy="702511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82137" y="818866"/>
            <a:ext cx="402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bg1"/>
                </a:solidFill>
              </a:rPr>
              <a:t>Texto: </a:t>
            </a:r>
            <a:r>
              <a:rPr lang="pt-BR" sz="1400" dirty="0" smtClean="0">
                <a:solidFill>
                  <a:schemeClr val="bg1"/>
                </a:solidFill>
              </a:rPr>
              <a:t>texto, texto...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43751" y="826817"/>
            <a:ext cx="4026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</a:t>
            </a:r>
            <a:endParaRPr lang="pt-BR" sz="1400" b="1" dirty="0">
              <a:solidFill>
                <a:srgbClr val="0066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4394" y="417743"/>
            <a:ext cx="4161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6600"/>
                </a:solidFill>
              </a:rPr>
              <a:t>Texto, texto, texto</a:t>
            </a:r>
            <a:r>
              <a:rPr lang="pt-BR" sz="1400" dirty="0" smtClean="0">
                <a:solidFill>
                  <a:srgbClr val="006600"/>
                </a:solidFill>
              </a:rPr>
              <a:t>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>
              <a:solidFill>
                <a:srgbClr val="0066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Texto. Texto, texto, texto. </a:t>
            </a:r>
            <a:r>
              <a:rPr lang="pt-BR" sz="1400" dirty="0" smtClean="0">
                <a:solidFill>
                  <a:srgbClr val="006600"/>
                </a:solidFill>
              </a:rPr>
              <a:t>Texto,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 , texto, texto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66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0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65" y="-204538"/>
            <a:ext cx="9968861" cy="706969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82137" y="818866"/>
            <a:ext cx="402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bg1"/>
                </a:solidFill>
              </a:rPr>
              <a:t>Texto: </a:t>
            </a:r>
            <a:r>
              <a:rPr lang="pt-BR" sz="1400" dirty="0" smtClean="0">
                <a:solidFill>
                  <a:schemeClr val="bg1"/>
                </a:solidFill>
              </a:rPr>
              <a:t>texto, texto...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43751" y="826817"/>
            <a:ext cx="4026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3300"/>
                </a:solidFill>
              </a:rPr>
              <a:t>Texto</a:t>
            </a:r>
            <a:endParaRPr lang="pt-BR" sz="1400" b="1" dirty="0">
              <a:solidFill>
                <a:srgbClr val="0033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3300"/>
                </a:solidFill>
              </a:rPr>
              <a:t>Texto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400" b="1" dirty="0" smtClean="0">
                <a:solidFill>
                  <a:srgbClr val="003300"/>
                </a:solidFill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endParaRPr lang="pt-BR" sz="14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65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1070</Words>
  <Application>Microsoft Office PowerPoint</Application>
  <PresentationFormat>Papel A4 (210 x 297 mm)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comentário</dc:creator>
  <cp:lastModifiedBy>comentário</cp:lastModifiedBy>
  <cp:revision>4</cp:revision>
  <dcterms:created xsi:type="dcterms:W3CDTF">2019-05-24T20:34:17Z</dcterms:created>
  <dcterms:modified xsi:type="dcterms:W3CDTF">2019-05-24T21:14:37Z</dcterms:modified>
</cp:coreProperties>
</file>