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0" r:id="rId4"/>
    <p:sldId id="261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92" autoAdjust="0"/>
  </p:normalViewPr>
  <p:slideViewPr>
    <p:cSldViewPr snapToGrid="0" snapToObjects="1">
      <p:cViewPr varScale="1">
        <p:scale>
          <a:sx n="93" d="100"/>
          <a:sy n="93" d="100"/>
        </p:scale>
        <p:origin x="-16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9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0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7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7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1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6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2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9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5BB9A-98E7-BF4B-A97E-F317A9511066}" type="datetimeFigureOut">
              <a:rPr lang="en-US" smtClean="0"/>
              <a:t>23/03/20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52171-1417-734F-B931-0942CFA33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9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40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Prática</a:t>
            </a:r>
            <a:r>
              <a:rPr lang="en-US" dirty="0"/>
              <a:t> 3  </a:t>
            </a:r>
            <a:r>
              <a:rPr lang="en-US" dirty="0" err="1"/>
              <a:t>Semeadura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meios</a:t>
            </a:r>
            <a:r>
              <a:rPr lang="en-US" dirty="0"/>
              <a:t> de </a:t>
            </a:r>
            <a:r>
              <a:rPr lang="en-US" dirty="0" err="1"/>
              <a:t>cultura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err="1" smtClean="0"/>
              <a:t>Diferenciando</a:t>
            </a:r>
            <a:r>
              <a:rPr lang="en-US" b="1" dirty="0" smtClean="0"/>
              <a:t> </a:t>
            </a:r>
            <a:r>
              <a:rPr lang="en-US" b="1" dirty="0" err="1"/>
              <a:t>bactérias</a:t>
            </a:r>
            <a:r>
              <a:rPr lang="en-US" b="1" dirty="0"/>
              <a:t> com base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seu</a:t>
            </a:r>
            <a:r>
              <a:rPr lang="en-US" b="1" dirty="0"/>
              <a:t> </a:t>
            </a:r>
            <a:r>
              <a:rPr lang="en-US" b="1" dirty="0" err="1"/>
              <a:t>metabolismo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meios</a:t>
            </a:r>
            <a:r>
              <a:rPr lang="en-US" b="1" dirty="0"/>
              <a:t> de </a:t>
            </a:r>
            <a:r>
              <a:rPr lang="en-US" b="1" dirty="0" err="1"/>
              <a:t>cultura</a:t>
            </a:r>
            <a:r>
              <a:rPr lang="en-US" b="1" dirty="0"/>
              <a:t> </a:t>
            </a:r>
            <a:r>
              <a:rPr lang="en-US" b="1" dirty="0" err="1"/>
              <a:t>adequadamente</a:t>
            </a:r>
            <a:r>
              <a:rPr lang="en-US" b="1" dirty="0"/>
              <a:t> </a:t>
            </a:r>
            <a:r>
              <a:rPr lang="en-US" b="1" dirty="0" err="1"/>
              <a:t>formulados</a:t>
            </a:r>
            <a:endParaRPr lang="en-US" dirty="0"/>
          </a:p>
          <a:p>
            <a:endParaRPr lang="en-US" dirty="0"/>
          </a:p>
        </p:txBody>
      </p:sp>
      <p:pic>
        <p:nvPicPr>
          <p:cNvPr id="9" name="Content Placeholder 3" descr="Captura de Tela 2020-03-18 às 20.07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" r="251"/>
          <a:stretch>
            <a:fillRect/>
          </a:stretch>
        </p:blipFill>
        <p:spPr>
          <a:xfrm>
            <a:off x="1" y="0"/>
            <a:ext cx="855543" cy="620688"/>
          </a:xfrm>
          <a:prstGeom prst="rect">
            <a:avLst/>
          </a:prstGeom>
        </p:spPr>
      </p:pic>
      <p:pic>
        <p:nvPicPr>
          <p:cNvPr id="10" name="Picture 9" descr="Captura de Tela 2020-03-18 às 20.08.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0254"/>
            <a:ext cx="864096" cy="76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66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409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Prática</a:t>
            </a:r>
            <a:r>
              <a:rPr lang="en-US" dirty="0"/>
              <a:t> 3  </a:t>
            </a:r>
            <a:r>
              <a:rPr lang="en-US" dirty="0" err="1"/>
              <a:t>Semeadura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meios</a:t>
            </a:r>
            <a:r>
              <a:rPr lang="en-US" dirty="0"/>
              <a:t> de </a:t>
            </a:r>
            <a:r>
              <a:rPr lang="en-US" dirty="0" err="1"/>
              <a:t>cultura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Meios</a:t>
            </a:r>
            <a:r>
              <a:rPr lang="en-US" dirty="0" smtClean="0"/>
              <a:t> de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formulados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inibir</a:t>
            </a:r>
            <a:r>
              <a:rPr lang="en-US" dirty="0" smtClean="0"/>
              <a:t>, </a:t>
            </a:r>
            <a:r>
              <a:rPr lang="en-US" dirty="0" err="1" smtClean="0"/>
              <a:t>selecionar</a:t>
            </a:r>
            <a:r>
              <a:rPr lang="en-US" dirty="0" smtClean="0"/>
              <a:t>, </a:t>
            </a:r>
            <a:r>
              <a:rPr lang="en-US" dirty="0" err="1" smtClean="0"/>
              <a:t>diferenciar</a:t>
            </a:r>
            <a:r>
              <a:rPr lang="en-US" dirty="0" smtClean="0"/>
              <a:t> </a:t>
            </a:r>
            <a:r>
              <a:rPr lang="en-US" dirty="0" err="1" smtClean="0"/>
              <a:t>microrganimos</a:t>
            </a:r>
            <a:endParaRPr lang="en-US" dirty="0" smtClean="0"/>
          </a:p>
          <a:p>
            <a:r>
              <a:rPr lang="en-US" dirty="0" err="1" smtClean="0"/>
              <a:t>Usualmente</a:t>
            </a:r>
            <a:r>
              <a:rPr lang="en-US" dirty="0" smtClean="0"/>
              <a:t> </a:t>
            </a:r>
            <a:r>
              <a:rPr lang="en-US" dirty="0" err="1" smtClean="0"/>
              <a:t>amostras</a:t>
            </a:r>
            <a:r>
              <a:rPr lang="en-US" dirty="0" smtClean="0"/>
              <a:t> </a:t>
            </a:r>
            <a:r>
              <a:rPr lang="en-US" dirty="0" err="1" smtClean="0"/>
              <a:t>clínicas</a:t>
            </a:r>
            <a:r>
              <a:rPr lang="en-US" dirty="0" smtClean="0"/>
              <a:t>, </a:t>
            </a:r>
            <a:r>
              <a:rPr lang="en-US" dirty="0" err="1" smtClean="0"/>
              <a:t>ambientais</a:t>
            </a:r>
            <a:r>
              <a:rPr lang="en-US" dirty="0" smtClean="0"/>
              <a:t> e </a:t>
            </a:r>
            <a:r>
              <a:rPr lang="en-US" dirty="0" err="1" smtClean="0"/>
              <a:t>alimentares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compostas</a:t>
            </a:r>
            <a:r>
              <a:rPr lang="en-US" dirty="0" smtClean="0"/>
              <a:t> de </a:t>
            </a:r>
            <a:r>
              <a:rPr lang="en-US" dirty="0" err="1" smtClean="0"/>
              <a:t>populações</a:t>
            </a:r>
            <a:r>
              <a:rPr lang="en-US" dirty="0" smtClean="0"/>
              <a:t> </a:t>
            </a:r>
            <a:r>
              <a:rPr lang="en-US" dirty="0" err="1" smtClean="0"/>
              <a:t>microbianas</a:t>
            </a:r>
            <a:r>
              <a:rPr lang="en-US" dirty="0" smtClean="0"/>
              <a:t> </a:t>
            </a:r>
            <a:r>
              <a:rPr lang="en-US" dirty="0" err="1" smtClean="0"/>
              <a:t>mistas</a:t>
            </a:r>
            <a:endParaRPr lang="en-US" dirty="0" smtClean="0"/>
          </a:p>
          <a:p>
            <a:r>
              <a:rPr lang="en-US" dirty="0" err="1" smtClean="0"/>
              <a:t>Selecionar</a:t>
            </a:r>
            <a:r>
              <a:rPr lang="en-US" dirty="0" smtClean="0"/>
              <a:t> </a:t>
            </a:r>
            <a:r>
              <a:rPr lang="en-US" dirty="0" err="1" smtClean="0"/>
              <a:t>populações</a:t>
            </a:r>
            <a:r>
              <a:rPr lang="en-US" dirty="0" smtClean="0"/>
              <a:t> com base no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metabolismo</a:t>
            </a:r>
            <a:r>
              <a:rPr lang="en-US" dirty="0" smtClean="0"/>
              <a:t>, </a:t>
            </a:r>
            <a:r>
              <a:rPr lang="en-US" dirty="0" err="1" smtClean="0"/>
              <a:t>associados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coloração</a:t>
            </a:r>
            <a:r>
              <a:rPr lang="en-US" dirty="0" smtClean="0"/>
              <a:t> de Gram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r>
              <a:rPr lang="en-US" dirty="0" smtClean="0"/>
              <a:t> </a:t>
            </a:r>
            <a:r>
              <a:rPr lang="en-US" dirty="0" err="1" smtClean="0"/>
              <a:t>iniciais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identificação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presuntiva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2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meios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estudo</a:t>
            </a:r>
            <a:r>
              <a:rPr lang="en-US" dirty="0" smtClean="0"/>
              <a:t> </a:t>
            </a:r>
            <a:r>
              <a:rPr lang="en-US" dirty="0" err="1" smtClean="0"/>
              <a:t>desta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599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AN- Agar </a:t>
            </a:r>
            <a:r>
              <a:rPr lang="en-US" dirty="0" err="1" smtClean="0"/>
              <a:t>nutriente</a:t>
            </a:r>
            <a:endParaRPr lang="en-US" dirty="0" smtClean="0"/>
          </a:p>
          <a:p>
            <a:r>
              <a:rPr lang="en-US" dirty="0" smtClean="0"/>
              <a:t>AVB – Agar </a:t>
            </a:r>
            <a:r>
              <a:rPr lang="en-US" dirty="0" err="1" smtClean="0"/>
              <a:t>verde</a:t>
            </a:r>
            <a:r>
              <a:rPr lang="en-US" dirty="0" smtClean="0"/>
              <a:t> </a:t>
            </a:r>
            <a:r>
              <a:rPr lang="en-US" dirty="0" err="1" smtClean="0"/>
              <a:t>brilhante</a:t>
            </a:r>
            <a:endParaRPr lang="en-US" dirty="0" smtClean="0"/>
          </a:p>
          <a:p>
            <a:r>
              <a:rPr lang="en-US" dirty="0" smtClean="0"/>
              <a:t>AMC – Agar Mac </a:t>
            </a:r>
            <a:r>
              <a:rPr lang="en-US" dirty="0" err="1" smtClean="0"/>
              <a:t>Conckey</a:t>
            </a:r>
            <a:endParaRPr lang="en-US" dirty="0" smtClean="0"/>
          </a:p>
          <a:p>
            <a:r>
              <a:rPr lang="en-US" dirty="0" smtClean="0"/>
              <a:t>AMS – Agar </a:t>
            </a:r>
            <a:r>
              <a:rPr lang="en-US" dirty="0" err="1" smtClean="0"/>
              <a:t>Manitol</a:t>
            </a:r>
            <a:r>
              <a:rPr lang="en-US" dirty="0" smtClean="0"/>
              <a:t> </a:t>
            </a:r>
            <a:r>
              <a:rPr lang="en-US" dirty="0" err="1" smtClean="0"/>
              <a:t>salgado</a:t>
            </a:r>
            <a:endParaRPr lang="en-US" dirty="0" smtClean="0"/>
          </a:p>
          <a:p>
            <a:r>
              <a:rPr lang="en-US" dirty="0" smtClean="0"/>
              <a:t>ACS – Agar </a:t>
            </a:r>
            <a:r>
              <a:rPr lang="en-US" dirty="0" err="1" smtClean="0"/>
              <a:t>citrato</a:t>
            </a:r>
            <a:r>
              <a:rPr lang="en-US" dirty="0" smtClean="0"/>
              <a:t> de Simmons</a:t>
            </a:r>
          </a:p>
          <a:p>
            <a:endParaRPr lang="en-US" dirty="0"/>
          </a:p>
          <a:p>
            <a:r>
              <a:rPr lang="en-US" dirty="0" smtClean="0"/>
              <a:t>São </a:t>
            </a:r>
            <a:r>
              <a:rPr lang="en-US" dirty="0" err="1" smtClean="0"/>
              <a:t>comercialmente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endParaRPr lang="en-US" dirty="0"/>
          </a:p>
          <a:p>
            <a:r>
              <a:rPr lang="en-US" dirty="0" err="1" smtClean="0"/>
              <a:t>Veja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documentos</a:t>
            </a:r>
            <a:r>
              <a:rPr lang="en-US" dirty="0" smtClean="0"/>
              <a:t> </a:t>
            </a:r>
            <a:r>
              <a:rPr lang="en-US" dirty="0" err="1" smtClean="0"/>
              <a:t>anexos</a:t>
            </a:r>
            <a:r>
              <a:rPr lang="en-US" dirty="0" smtClean="0"/>
              <a:t> com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formulação</a:t>
            </a:r>
            <a:r>
              <a:rPr lang="en-US" dirty="0" smtClean="0"/>
              <a:t> e </a:t>
            </a:r>
            <a:r>
              <a:rPr lang="en-US" dirty="0" err="1" smtClean="0"/>
              <a:t>características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9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meios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estudo</a:t>
            </a:r>
            <a:r>
              <a:rPr lang="en-US" dirty="0" smtClean="0"/>
              <a:t> </a:t>
            </a:r>
            <a:r>
              <a:rPr lang="en-US" dirty="0" err="1" smtClean="0"/>
              <a:t>desta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599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Observem</a:t>
            </a:r>
            <a:r>
              <a:rPr lang="en-US" dirty="0" smtClean="0"/>
              <a:t> o </a:t>
            </a:r>
            <a:r>
              <a:rPr lang="en-US" dirty="0" err="1" smtClean="0"/>
              <a:t>protocolo</a:t>
            </a:r>
            <a:r>
              <a:rPr lang="en-US" dirty="0" smtClean="0"/>
              <a:t> da </a:t>
            </a:r>
            <a:r>
              <a:rPr lang="en-US" dirty="0" err="1" smtClean="0"/>
              <a:t>prática</a:t>
            </a:r>
            <a:r>
              <a:rPr lang="en-US" dirty="0" smtClean="0"/>
              <a:t> (no e-</a:t>
            </a:r>
            <a:r>
              <a:rPr lang="en-US" dirty="0" err="1" smtClean="0"/>
              <a:t>disciplinas</a:t>
            </a:r>
            <a:r>
              <a:rPr lang="en-US" dirty="0" smtClean="0"/>
              <a:t>)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folhetos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um dos </a:t>
            </a:r>
            <a:r>
              <a:rPr lang="en-US" dirty="0" err="1" smtClean="0"/>
              <a:t>meios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seriam</a:t>
            </a:r>
            <a:r>
              <a:rPr lang="en-US" dirty="0" smtClean="0"/>
              <a:t> </a:t>
            </a:r>
            <a:r>
              <a:rPr lang="en-US" dirty="0" err="1" smtClean="0"/>
              <a:t>esperados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tabela</a:t>
            </a:r>
            <a:r>
              <a:rPr lang="en-US" dirty="0" smtClean="0"/>
              <a:t> a </a:t>
            </a:r>
            <a:r>
              <a:rPr lang="en-US" dirty="0" err="1" smtClean="0"/>
              <a:t>seguir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1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449703"/>
              </p:ext>
            </p:extLst>
          </p:nvPr>
        </p:nvGraphicFramePr>
        <p:xfrm>
          <a:off x="191178" y="1952646"/>
          <a:ext cx="8807734" cy="4560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499"/>
                <a:gridCol w="2649148"/>
                <a:gridCol w="2567216"/>
                <a:gridCol w="2580871"/>
              </a:tblGrid>
              <a:tr h="108272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Meio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cultura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Escherichia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coli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Salmonella</a:t>
                      </a:r>
                      <a:r>
                        <a:rPr lang="en-US" dirty="0" smtClean="0"/>
                        <a:t> 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Staphylococcus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err="1" smtClean="0"/>
                        <a:t>aureus</a:t>
                      </a:r>
                      <a:endParaRPr lang="en-US" i="1" dirty="0"/>
                    </a:p>
                  </a:txBody>
                  <a:tcPr/>
                </a:tc>
              </a:tr>
              <a:tr h="695578">
                <a:tc>
                  <a:txBody>
                    <a:bodyPr/>
                    <a:lstStyle/>
                    <a:p>
                      <a:r>
                        <a:rPr lang="en-US" dirty="0" smtClean="0"/>
                        <a:t>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5578">
                <a:tc>
                  <a:txBody>
                    <a:bodyPr/>
                    <a:lstStyle/>
                    <a:p>
                      <a:r>
                        <a:rPr lang="en-US" dirty="0" smtClean="0"/>
                        <a:t>AMC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5578">
                <a:tc>
                  <a:txBody>
                    <a:bodyPr/>
                    <a:lstStyle/>
                    <a:p>
                      <a:r>
                        <a:rPr lang="en-US" dirty="0" smtClean="0"/>
                        <a:t>AVB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5578">
                <a:tc>
                  <a:txBody>
                    <a:bodyPr/>
                    <a:lstStyle/>
                    <a:p>
                      <a:r>
                        <a:rPr lang="en-US" dirty="0" smtClean="0"/>
                        <a:t>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5578">
                <a:tc>
                  <a:txBody>
                    <a:bodyPr/>
                    <a:lstStyle/>
                    <a:p>
                      <a:r>
                        <a:rPr lang="en-US" dirty="0" smtClean="0"/>
                        <a:t>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Indique</a:t>
            </a:r>
            <a:r>
              <a:rPr lang="en-US" sz="3200" dirty="0" smtClean="0"/>
              <a:t> se </a:t>
            </a:r>
            <a:r>
              <a:rPr lang="en-US" sz="3200" dirty="0" err="1" smtClean="0"/>
              <a:t>haveria</a:t>
            </a:r>
            <a:r>
              <a:rPr lang="en-US" sz="3200" dirty="0" smtClean="0"/>
              <a:t> </a:t>
            </a:r>
            <a:r>
              <a:rPr lang="en-US" sz="3200" dirty="0" err="1" smtClean="0"/>
              <a:t>crescimento</a:t>
            </a:r>
            <a:r>
              <a:rPr lang="en-US" sz="3200" dirty="0" smtClean="0"/>
              <a:t> (+) e a </a:t>
            </a:r>
            <a:r>
              <a:rPr lang="en-US" sz="3200" dirty="0" err="1" smtClean="0"/>
              <a:t>coloração</a:t>
            </a:r>
            <a:r>
              <a:rPr lang="en-US" sz="3200" dirty="0" smtClean="0"/>
              <a:t> </a:t>
            </a:r>
            <a:r>
              <a:rPr lang="en-US" sz="3200" dirty="0" err="1" smtClean="0"/>
              <a:t>esperada</a:t>
            </a:r>
            <a:r>
              <a:rPr lang="en-US" sz="3200" dirty="0" smtClean="0"/>
              <a:t> das </a:t>
            </a:r>
            <a:r>
              <a:rPr lang="en-US" sz="3200" dirty="0" err="1" smtClean="0"/>
              <a:t>colônias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se </a:t>
            </a:r>
            <a:r>
              <a:rPr lang="en-US" sz="3200" dirty="0" err="1" smtClean="0"/>
              <a:t>não</a:t>
            </a:r>
            <a:r>
              <a:rPr lang="en-US" sz="3200" dirty="0" smtClean="0"/>
              <a:t> </a:t>
            </a:r>
            <a:r>
              <a:rPr lang="en-US" sz="3200" dirty="0" err="1" smtClean="0"/>
              <a:t>haveria</a:t>
            </a:r>
            <a:r>
              <a:rPr lang="en-US" sz="3200" dirty="0" smtClean="0"/>
              <a:t> </a:t>
            </a:r>
            <a:r>
              <a:rPr lang="en-US" sz="3200" dirty="0" err="1" smtClean="0"/>
              <a:t>crescimento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32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25238-A993-DC4E-A37B-A88B8CBCA5F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 descr="Captura de Tela 2017-03-16 às 19.28.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707" y="0"/>
            <a:ext cx="773458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5336" y="3573016"/>
            <a:ext cx="2283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6600"/>
                </a:solidFill>
              </a:rPr>
              <a:t>Identificando</a:t>
            </a:r>
            <a:r>
              <a:rPr lang="en-US" i="1" dirty="0" smtClean="0">
                <a:solidFill>
                  <a:srgbClr val="FF6600"/>
                </a:solidFill>
              </a:rPr>
              <a:t> </a:t>
            </a:r>
            <a:r>
              <a:rPr lang="en-US" i="1" dirty="0" err="1" smtClean="0">
                <a:solidFill>
                  <a:srgbClr val="FF6600"/>
                </a:solidFill>
              </a:rPr>
              <a:t>bactérias</a:t>
            </a:r>
            <a:r>
              <a:rPr lang="en-US" i="1" dirty="0" smtClean="0">
                <a:solidFill>
                  <a:srgbClr val="FF6600"/>
                </a:solidFill>
              </a:rPr>
              <a:t> com base </a:t>
            </a:r>
            <a:r>
              <a:rPr lang="en-US" i="1" dirty="0" err="1" smtClean="0">
                <a:solidFill>
                  <a:srgbClr val="FF6600"/>
                </a:solidFill>
              </a:rPr>
              <a:t>em</a:t>
            </a:r>
            <a:r>
              <a:rPr lang="en-US" i="1" dirty="0" smtClean="0">
                <a:solidFill>
                  <a:srgbClr val="FF6600"/>
                </a:solidFill>
              </a:rPr>
              <a:t> </a:t>
            </a:r>
            <a:r>
              <a:rPr lang="en-US" i="1" dirty="0" err="1" smtClean="0">
                <a:solidFill>
                  <a:srgbClr val="FF6600"/>
                </a:solidFill>
              </a:rPr>
              <a:t>caracteristicas</a:t>
            </a:r>
            <a:r>
              <a:rPr lang="en-US" i="1" dirty="0" smtClean="0">
                <a:solidFill>
                  <a:srgbClr val="FF6600"/>
                </a:solidFill>
              </a:rPr>
              <a:t> </a:t>
            </a:r>
            <a:r>
              <a:rPr lang="en-US" i="1" dirty="0" err="1" smtClean="0">
                <a:solidFill>
                  <a:srgbClr val="FF6600"/>
                </a:solidFill>
              </a:rPr>
              <a:t>bioquímicas</a:t>
            </a:r>
            <a:r>
              <a:rPr lang="en-US" i="1" dirty="0" smtClean="0">
                <a:solidFill>
                  <a:srgbClr val="FF6600"/>
                </a:solidFill>
              </a:rPr>
              <a:t> e </a:t>
            </a:r>
            <a:r>
              <a:rPr lang="en-US" i="1" dirty="0" err="1" smtClean="0">
                <a:solidFill>
                  <a:srgbClr val="FF6600"/>
                </a:solidFill>
              </a:rPr>
              <a:t>metabólicas</a:t>
            </a:r>
            <a:endParaRPr lang="en-US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200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Prática 3  Semeadura em diferentes meios de cultura </vt:lpstr>
      <vt:lpstr>Prática 3  Semeadura em diferentes meios de cultura </vt:lpstr>
      <vt:lpstr>Alguns meios para o estudo desta prática</vt:lpstr>
      <vt:lpstr>Alguns meios para o estudo desta prática</vt:lpstr>
      <vt:lpstr>Indique se haveria crescimento (+) e a coloração esperada das colônias ou se não haveria crescimento</vt:lpstr>
      <vt:lpstr>PowerPoint Presentation</vt:lpstr>
    </vt:vector>
  </TitlesOfParts>
  <Company>Universidade de Sao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Luiziana Silva</dc:creator>
  <cp:lastModifiedBy>Luiziana Silva</cp:lastModifiedBy>
  <cp:revision>6</cp:revision>
  <dcterms:created xsi:type="dcterms:W3CDTF">2020-03-19T22:54:18Z</dcterms:created>
  <dcterms:modified xsi:type="dcterms:W3CDTF">2020-03-23T21:57:36Z</dcterms:modified>
</cp:coreProperties>
</file>