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71" r:id="rId6"/>
    <p:sldId id="261" r:id="rId7"/>
    <p:sldId id="270" r:id="rId8"/>
    <p:sldId id="262" r:id="rId9"/>
    <p:sldId id="263" r:id="rId10"/>
    <p:sldId id="269" r:id="rId11"/>
    <p:sldId id="264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Vilas Boas" initials="MVB" lastIdx="1" clrIdx="0">
    <p:extLst>
      <p:ext uri="{19B8F6BF-5375-455C-9EA6-DF929625EA0E}">
        <p15:presenceInfo xmlns:p15="http://schemas.microsoft.com/office/powerpoint/2012/main" userId="Marcos Vilas Bo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40DCA-97DC-4C1C-9A75-3A3902564772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118C4-7C80-4B7E-A7C8-742D00487D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541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1251B-D863-40CD-BADA-800EE4A3A5A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31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46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7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81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2140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8385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8152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924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866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57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2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83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29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32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456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89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211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30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F8BC812-CA62-4069-96A3-68E9DF69A817}" type="datetimeFigureOut">
              <a:rPr lang="pt-BR" smtClean="0"/>
              <a:t>28/02/2023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10DA9F-AAFE-4BEF-BEA8-D9C41492F4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257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1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wm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86366" y="3891866"/>
            <a:ext cx="114106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Cordas, saltos, acrobacias e manobras - Um percurso do individual ao </a:t>
            </a:r>
            <a:r>
              <a:rPr lang="pt-BR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coletivo.</a:t>
            </a:r>
          </a:p>
          <a:p>
            <a:pPr algn="ctr"/>
            <a:endParaRPr lang="pt-BR" sz="2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Prof.º</a:t>
            </a:r>
            <a:r>
              <a:rPr lang="pt-BR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Marcos Vilas Boas.</a:t>
            </a:r>
            <a:endParaRPr lang="pt-BR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20699" y="735361"/>
            <a:ext cx="1071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Grupo de Estudos e Pesquisa em Pedagogia do Movimento Humano e Educação Física Escolar</a:t>
            </a:r>
            <a:endParaRPr lang="pt-BR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302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20" y="3696360"/>
            <a:ext cx="3916968" cy="299052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26" y="2081335"/>
            <a:ext cx="3758964" cy="29414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8" y="103033"/>
            <a:ext cx="4001298" cy="307804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124696" y="103033"/>
            <a:ext cx="7208001" cy="580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48518" y="-25758"/>
            <a:ext cx="8260248" cy="576064"/>
          </a:xfrm>
        </p:spPr>
        <p:txBody>
          <a:bodyPr>
            <a:no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0913" y="631822"/>
            <a:ext cx="9870660" cy="576064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4º </a:t>
            </a:r>
            <a:r>
              <a:rPr lang="pt-BR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Etapa</a:t>
            </a:r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Divulgação no entorno da escola;</a:t>
            </a:r>
            <a:endParaRPr lang="pt-B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Trabalho cumulativo;</a:t>
            </a:r>
            <a:endParaRPr lang="pt-B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Apresentação e oficinas nas escolas da Rede Municipal de Ensino de São 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Paulo;</a:t>
            </a:r>
          </a:p>
          <a:p>
            <a:pPr algn="just">
              <a:spcBef>
                <a:spcPts val="0"/>
              </a:spcBef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Avaliações.</a:t>
            </a:r>
            <a:endParaRPr lang="pt-B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5" y="3371518"/>
            <a:ext cx="3812147" cy="310245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238" y="3371519"/>
            <a:ext cx="3760630" cy="310245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60" y="3371517"/>
            <a:ext cx="4018210" cy="31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3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8945" y="120949"/>
            <a:ext cx="9710671" cy="857629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32645" y="978578"/>
            <a:ext cx="4711452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Intervenções </a:t>
            </a:r>
            <a:r>
              <a:rPr lang="pt-B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pedagógicas</a:t>
            </a:r>
          </a:p>
          <a:p>
            <a:pPr marL="0" indent="0">
              <a:buNone/>
            </a:pPr>
            <a:endParaRPr lang="pt-BR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Interações </a:t>
            </a:r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cooperativas;</a:t>
            </a:r>
          </a:p>
          <a:p>
            <a:pPr marL="0" indent="0">
              <a:buNone/>
            </a:pPr>
            <a:endParaRPr lang="pt-BR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Estímulos</a:t>
            </a:r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auditivo, visual e </a:t>
            </a:r>
            <a:r>
              <a:rPr lang="pt-BR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cinestésico/proprioceptivo;</a:t>
            </a:r>
            <a:endParaRPr lang="pt-B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27848" y="1661375"/>
            <a:ext cx="4415408" cy="4167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 extrínseco;</a:t>
            </a:r>
            <a:endParaRPr lang="pt-B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Tecnologia </a:t>
            </a:r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Informação e Comunicação (TIC): </a:t>
            </a:r>
            <a:r>
              <a:rPr lang="pt-BR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datashow</a:t>
            </a:r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imagens, vídeos, internet e cartazes.</a:t>
            </a:r>
          </a:p>
        </p:txBody>
      </p:sp>
    </p:spTree>
    <p:extLst>
      <p:ext uri="{BB962C8B-B14F-4D97-AF65-F5344CB8AC3E}">
        <p14:creationId xmlns:p14="http://schemas.microsoft.com/office/powerpoint/2010/main" val="4263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71948" y="0"/>
            <a:ext cx="8930058" cy="631065"/>
          </a:xfrm>
        </p:spPr>
        <p:txBody>
          <a:bodyPr>
            <a:no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3054" y="1025352"/>
            <a:ext cx="9438952" cy="58326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pt-BR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Aprenderam/ampliaram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pt-BR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Sobre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jogos e brincadeiras de pular corda de nossa cultura e de outros grupos culturais. Totalizando 27 jogos, sendo 12 jogos e brincadeiras 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pular corda construídas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pelos alunos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pt-B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Sobre </a:t>
            </a:r>
            <a:r>
              <a:rPr lang="pt-BR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suas variações, 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99,39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de acerto no trabalho 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cumulativo;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pt-B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Ampliação do repertório motor;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pt-BR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Ampliaram suas habilidades de convivência e participação coletiva;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pt-BR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Aprenderam analisar e refletir criticamente com base em valores de respeito e de igualdade, contra algumas formas de preconceito e discriminação, como: gênero, etnia, social, idade ou habilidade motora;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pt-BR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Aprenderam a construir e refletir sobre o seu processo de aprendizagem.</a:t>
            </a:r>
          </a:p>
          <a:p>
            <a:pPr algn="just">
              <a:spcBef>
                <a:spcPts val="0"/>
              </a:spcBef>
            </a:pPr>
            <a:r>
              <a:rPr lang="pt-BR" sz="1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1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71464" y="-315416"/>
            <a:ext cx="9173302" cy="1109985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0900" y="980728"/>
            <a:ext cx="9804400" cy="5616624"/>
          </a:xfrm>
        </p:spPr>
        <p:txBody>
          <a:bodyPr>
            <a:normAutofit/>
          </a:bodyPr>
          <a:lstStyle/>
          <a:p>
            <a:pPr algn="just"/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Referências</a:t>
            </a:r>
            <a:endParaRPr lang="en-US" sz="2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pt-B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COLL, C.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Aprendizagem escolar e construção do conhecimento.</a:t>
            </a:r>
            <a:r>
              <a:rPr lang="pt-B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Porto Alegre: Artmed, 1994.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HOFFMANN, J.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Avaliar: respeitar primeiro, educar depois.</a:t>
            </a:r>
            <a:r>
              <a:rPr lang="pt-B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2º ed. Porto Alegre: Mediação, 2008.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ROSSETO JR, A. J.; COSTA, C. M. e D`ANGELO. F. L.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Práticas pedagógicas reflexivas em esporte educacional: unidade didática como instrumento de ensino e aprendizagem.</a:t>
            </a:r>
            <a:r>
              <a:rPr lang="pt-B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São Paulo: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Phorte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2008.</a:t>
            </a:r>
            <a:endParaRPr lang="pt-BR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TODOS PELA EDUCAÇÃO.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Ampliar o repertório cultural e esportivo das crianças e dos jovens.</a:t>
            </a:r>
            <a:r>
              <a:rPr lang="pt-B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Disponível em: &lt;http://www.5atitudes.org.br&gt;. Acesso em:  30 ago. 2014.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pt-B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pt-BR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Agradecido!</a:t>
            </a:r>
            <a:endParaRPr lang="pt-BR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mvbmarcos@hotmail.com</a:t>
            </a:r>
          </a:p>
          <a:p>
            <a:pPr algn="just"/>
            <a:endParaRPr lang="pt-BR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3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9483" y="-128788"/>
            <a:ext cx="9787407" cy="792087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9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76300" y="792087"/>
            <a:ext cx="10637950" cy="6093296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EMEF Plácido de Castro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5º </a:t>
            </a:r>
            <a:r>
              <a:rPr lang="pt-BR" sz="1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 do ensino </a:t>
            </a:r>
            <a:r>
              <a:rPr lang="pt-BR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fundamental: 34 estudantes.</a:t>
            </a:r>
          </a:p>
          <a:p>
            <a:pPr algn="just">
              <a:spcBef>
                <a:spcPts val="0"/>
              </a:spcBef>
            </a:pPr>
            <a:r>
              <a:rPr lang="pt-BR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meses e 3 aulas semanais.</a:t>
            </a:r>
          </a:p>
          <a:p>
            <a:pPr algn="just">
              <a:spcBef>
                <a:spcPts val="0"/>
              </a:spcBef>
            </a:pPr>
            <a:r>
              <a:rPr lang="pt-BR" sz="19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</a:t>
            </a:r>
            <a:endParaRPr lang="pt-BR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Origem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Portaria </a:t>
            </a:r>
            <a:r>
              <a:rPr lang="pt-BR" sz="1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nº </a:t>
            </a:r>
            <a:r>
              <a:rPr lang="pt-BR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6.448/13 (SME/SP).</a:t>
            </a:r>
          </a:p>
          <a:p>
            <a:pPr algn="just">
              <a:spcBef>
                <a:spcPts val="0"/>
              </a:spcBef>
            </a:pPr>
            <a:endParaRPr lang="pt-BR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Família/Responsável e Escola.</a:t>
            </a:r>
          </a:p>
          <a:p>
            <a:pPr algn="just">
              <a:spcBef>
                <a:spcPts val="0"/>
              </a:spcBef>
            </a:pPr>
            <a:r>
              <a:rPr lang="pt-BR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Valorização e ampliação das práticas corporais dos estudantes.</a:t>
            </a:r>
            <a:endParaRPr lang="pt-BR" sz="1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pt-BR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Percurso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Observação das práticas corporais acessadas pelos alunos.</a:t>
            </a:r>
          </a:p>
          <a:p>
            <a:pPr algn="just">
              <a:spcBef>
                <a:spcPts val="0"/>
              </a:spcBef>
            </a:pPr>
            <a:r>
              <a:rPr lang="pt-BR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Unidade de Conteúdo/Conteúdos.</a:t>
            </a:r>
          </a:p>
          <a:p>
            <a:pPr algn="just">
              <a:spcBef>
                <a:spcPts val="0"/>
              </a:spcBef>
            </a:pPr>
            <a:r>
              <a:rPr lang="pt-BR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Etapas.</a:t>
            </a:r>
          </a:p>
        </p:txBody>
      </p:sp>
    </p:spTree>
    <p:extLst>
      <p:ext uri="{BB962C8B-B14F-4D97-AF65-F5344CB8AC3E}">
        <p14:creationId xmlns:p14="http://schemas.microsoft.com/office/powerpoint/2010/main" val="152879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82816" y="151557"/>
            <a:ext cx="9825965" cy="576064"/>
          </a:xfrm>
        </p:spPr>
        <p:txBody>
          <a:bodyPr>
            <a:noAutofit/>
          </a:bodyPr>
          <a:lstStyle/>
          <a:p>
            <a:pPr algn="ctr"/>
            <a:r>
              <a:rPr lang="pt-BR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6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3949" y="548680"/>
            <a:ext cx="11023701" cy="5400600"/>
          </a:xfrm>
        </p:spPr>
        <p:txBody>
          <a:bodyPr>
            <a:normAutofit/>
          </a:bodyPr>
          <a:lstStyle/>
          <a:p>
            <a:pPr algn="just"/>
            <a:endParaRPr lang="pt-BR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1º </a:t>
            </a:r>
            <a:r>
              <a:rPr lang="pt-BR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Etapa:</a:t>
            </a:r>
          </a:p>
          <a:p>
            <a:pPr algn="just">
              <a:spcBef>
                <a:spcPts val="0"/>
              </a:spcBef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Vivência, experimentação e registro dos 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jogos; </a:t>
            </a:r>
            <a:endParaRPr lang="pt-B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Pesquisa: Tecnologia da Informação e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Comunicação (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TIC);</a:t>
            </a:r>
          </a:p>
          <a:p>
            <a:pPr algn="just">
              <a:spcBef>
                <a:spcPts val="0"/>
              </a:spcBef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Jogos e brincadeiras de pular corda (Nacional e Internacional);</a:t>
            </a:r>
          </a:p>
          <a:p>
            <a:pPr algn="just">
              <a:spcBef>
                <a:spcPts val="0"/>
              </a:spcBef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Construção.</a:t>
            </a:r>
          </a:p>
          <a:p>
            <a:pPr algn="just"/>
            <a:endParaRPr lang="pt-BR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9" y="3550892"/>
            <a:ext cx="3772896" cy="278183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17" y="3557728"/>
            <a:ext cx="3588055" cy="27886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79" y="3557728"/>
            <a:ext cx="3521069" cy="27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41848" y="-85798"/>
            <a:ext cx="8982467" cy="553792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7047" y="360609"/>
            <a:ext cx="11462197" cy="540060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pt-BR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2º </a:t>
            </a:r>
            <a:r>
              <a:rPr lang="pt-BR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Etapa:</a:t>
            </a:r>
          </a:p>
          <a:p>
            <a:pPr algn="l">
              <a:spcBef>
                <a:spcPts val="0"/>
              </a:spcBef>
            </a:pPr>
            <a:r>
              <a:rPr lang="pt-B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Mapa </a:t>
            </a:r>
            <a:r>
              <a:rPr lang="pt-BR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conceitual;</a:t>
            </a:r>
            <a:endParaRPr lang="pt-B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1004553"/>
            <a:ext cx="11964473" cy="57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3656" y="-26609"/>
            <a:ext cx="11112837" cy="556296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4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60608" y="631065"/>
            <a:ext cx="11539471" cy="5975797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pt-BR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2º Etapa:</a:t>
            </a:r>
          </a:p>
          <a:p>
            <a:pPr algn="just">
              <a:spcBef>
                <a:spcPts val="0"/>
              </a:spcBef>
            </a:pP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Vivência, experimentação e criação de movimentos (bater e pular corda);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33" y="2068301"/>
            <a:ext cx="1465165" cy="19592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4" y="2068702"/>
            <a:ext cx="2615114" cy="195881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316" y="2081771"/>
            <a:ext cx="2404012" cy="194574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07" y="4637123"/>
            <a:ext cx="3288079" cy="202042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63701" y="1563441"/>
            <a:ext cx="2127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Corda individual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284303" y="1563441"/>
            <a:ext cx="169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Corda longa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9169758" y="1560009"/>
            <a:ext cx="2270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Corda dupla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539062" y="4237013"/>
            <a:ext cx="218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Partilha de corda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557077" y="4186188"/>
            <a:ext cx="1802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Roda chinesa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96" y="4709410"/>
            <a:ext cx="1636892" cy="19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8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92395" y="-557855"/>
            <a:ext cx="8560911" cy="1107291"/>
          </a:xfrm>
        </p:spPr>
        <p:txBody>
          <a:bodyPr>
            <a:norm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6366" y="385951"/>
            <a:ext cx="11500834" cy="5904656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dirty="0"/>
          </a:p>
        </p:txBody>
      </p:sp>
      <p:pic>
        <p:nvPicPr>
          <p:cNvPr id="6" name="20141106_175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3331" y="2266650"/>
            <a:ext cx="5705341" cy="3582520"/>
          </a:xfrm>
          <a:prstGeom prst="rect">
            <a:avLst/>
          </a:prstGeom>
        </p:spPr>
      </p:pic>
      <p:pic>
        <p:nvPicPr>
          <p:cNvPr id="10" name="20141103_17193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742" y="2266650"/>
            <a:ext cx="5886965" cy="35825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0267" y="1594692"/>
            <a:ext cx="502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Roda chinesa - Corda individual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273331" y="1594692"/>
            <a:ext cx="5795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Roda chinesa - Corda dupla - Partilha de corda</a:t>
            </a:r>
            <a:endParaRPr lang="pt-BR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3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4211" y="1107583"/>
            <a:ext cx="8266605" cy="3760631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pt-BR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2º Etapa:</a:t>
            </a:r>
          </a:p>
          <a:p>
            <a:pPr algn="just">
              <a:spcBef>
                <a:spcPts val="0"/>
              </a:spcBef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Painel de dicas; </a:t>
            </a:r>
          </a:p>
          <a:p>
            <a:pPr algn="just">
              <a:spcBef>
                <a:spcPts val="0"/>
              </a:spcBef>
            </a:pP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Entrevista ao grupo “Pé de Mola - Rope Skipping”;</a:t>
            </a:r>
            <a:endParaRPr lang="pt-B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 da Família na Escola.</a:t>
            </a:r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353913" y="106251"/>
            <a:ext cx="9000701" cy="550572"/>
          </a:xfrm>
        </p:spPr>
        <p:txBody>
          <a:bodyPr>
            <a:norm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200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3616184"/>
            <a:ext cx="3515933" cy="26744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41" y="3616183"/>
            <a:ext cx="3565897" cy="267442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80" y="3616183"/>
            <a:ext cx="3671919" cy="26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9534" y="-540060"/>
            <a:ext cx="8850436" cy="1080120"/>
          </a:xfrm>
        </p:spPr>
        <p:txBody>
          <a:bodyPr>
            <a:norm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0255" y="540060"/>
            <a:ext cx="9334500" cy="604867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pt-BR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2º Etapa:</a:t>
            </a:r>
          </a:p>
          <a:p>
            <a:pPr algn="just">
              <a:spcBef>
                <a:spcPts val="0"/>
              </a:spcBef>
            </a:pPr>
            <a:r>
              <a:rPr lang="pt-BR" sz="1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Painel ilustrativo; </a:t>
            </a:r>
            <a:endParaRPr lang="pt-B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" y="1397573"/>
            <a:ext cx="11256136" cy="50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4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10614" y="-179907"/>
            <a:ext cx="8663314" cy="760899"/>
          </a:xfrm>
        </p:spPr>
        <p:txBody>
          <a:bodyPr>
            <a:no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Rope Skipping: da corda individual a roda chinesa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2934" y="832417"/>
            <a:ext cx="9124628" cy="5864391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3ª Etapa</a:t>
            </a:r>
          </a:p>
          <a:p>
            <a:pPr algn="just">
              <a:spcBef>
                <a:spcPts val="0"/>
              </a:spcBef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Vídeos e imagens: Dança de Rua e Ginástica Para Todos;</a:t>
            </a:r>
          </a:p>
          <a:p>
            <a:pPr algn="just">
              <a:spcBef>
                <a:spcPts val="0"/>
              </a:spcBef>
            </a:pP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Aquecimento</a:t>
            </a: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Alongamento e Aptidão 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Física;</a:t>
            </a:r>
            <a:endParaRPr lang="pt-B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Grafite;</a:t>
            </a:r>
            <a:endParaRPr lang="pt-B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Convite </a:t>
            </a:r>
            <a:r>
              <a:rPr lang="pt-B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outras turmas. </a:t>
            </a: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5" name="20141111_1807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3808" y="2363791"/>
            <a:ext cx="8693240" cy="424286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568227" y="1837969"/>
            <a:ext cx="2073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Estrela - </a:t>
            </a:r>
            <a:r>
              <a:rPr lang="pt-BR" sz="2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Burpee</a:t>
            </a:r>
            <a:endParaRPr lang="pt-BR" sz="2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1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1944</TotalTime>
  <Words>680</Words>
  <Application>Microsoft Office PowerPoint</Application>
  <PresentationFormat>Widescreen</PresentationFormat>
  <Paragraphs>116</Paragraphs>
  <Slides>14</Slides>
  <Notes>1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Calibri</vt:lpstr>
      <vt:lpstr>Century Gothic</vt:lpstr>
      <vt:lpstr>Times New Roman</vt:lpstr>
      <vt:lpstr>Wingdings 3</vt:lpstr>
      <vt:lpstr>Fatia</vt:lpstr>
      <vt:lpstr>Apresentação do PowerPoint</vt:lpstr>
      <vt:lpstr>Rope Skipping: da corda individual a roda chinesa</vt:lpstr>
      <vt:lpstr>Rope Skipping: da corda individual a roda chinesa</vt:lpstr>
      <vt:lpstr>Rope Skipping: da corda individual a roda chinesa</vt:lpstr>
      <vt:lpstr>Rope Skipping: da corda individual a roda chinesa</vt:lpstr>
      <vt:lpstr>Rope Skipping: da corda individual a roda chinesa</vt:lpstr>
      <vt:lpstr>Rope Skipping: da corda individual a roda chinesa</vt:lpstr>
      <vt:lpstr>Rope Skipping: da corda individual a roda chinesa</vt:lpstr>
      <vt:lpstr>Rope Skipping: da corda individual a roda chinesa</vt:lpstr>
      <vt:lpstr>Apresentação do PowerPoint</vt:lpstr>
      <vt:lpstr>Rope Skipping: da corda individual a roda chinesa</vt:lpstr>
      <vt:lpstr>Rope Skipping: da corda individual a roda chinesa</vt:lpstr>
      <vt:lpstr>Rope Skipping: da corda individual a roda chinesa</vt:lpstr>
      <vt:lpstr>Rope Skipping: da corda individual a roda chinesa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Vilas Boas</dc:creator>
  <cp:lastModifiedBy>Osvaldo</cp:lastModifiedBy>
  <cp:revision>42</cp:revision>
  <dcterms:created xsi:type="dcterms:W3CDTF">2017-07-31T09:46:08Z</dcterms:created>
  <dcterms:modified xsi:type="dcterms:W3CDTF">2023-02-28T14:33:09Z</dcterms:modified>
</cp:coreProperties>
</file>