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22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forge.net/projects/opengrads/" TargetMode="External"/><Relationship Id="rId2" Type="http://schemas.openxmlformats.org/officeDocument/2006/relationships/hyperlink" Target="http://cola.gmu.edu/grad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02791"/>
            <a:ext cx="7772400" cy="1470025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LEITURA DE DADOS NO GRADS</a:t>
            </a:r>
            <a:endParaRPr lang="en-GB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79712" y="1556792"/>
            <a:ext cx="5184576" cy="1512168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hlinkClick r:id="rId2"/>
              </a:rPr>
              <a:t>Manual do </a:t>
            </a:r>
            <a:r>
              <a:rPr lang="pt-BR" sz="2400" dirty="0" err="1" smtClean="0">
                <a:hlinkClick r:id="rId2"/>
              </a:rPr>
              <a:t>GrADS</a:t>
            </a:r>
            <a:endParaRPr lang="en-GB" sz="2400" dirty="0" smtClean="0">
              <a:hlinkClick r:id="rId2"/>
            </a:endParaRPr>
          </a:p>
          <a:p>
            <a:pPr algn="just"/>
            <a:r>
              <a:rPr lang="en-GB" sz="2400" dirty="0" smtClean="0">
                <a:hlinkClick r:id="rId2"/>
              </a:rPr>
              <a:t>http://cola.gmu.edu/grads/</a:t>
            </a:r>
            <a:endParaRPr lang="en-GB" sz="2400" dirty="0" smtClean="0"/>
          </a:p>
          <a:p>
            <a:pPr lvl="1" algn="just"/>
            <a:r>
              <a:rPr lang="pt-BR" sz="2400" dirty="0" smtClean="0"/>
              <a:t>entrar </a:t>
            </a:r>
            <a:r>
              <a:rPr lang="pt-BR" sz="2400" dirty="0" smtClean="0"/>
              <a:t>no link </a:t>
            </a:r>
            <a:r>
              <a:rPr lang="pt-BR" sz="2400" dirty="0" err="1" smtClean="0"/>
              <a:t>documents</a:t>
            </a:r>
            <a:r>
              <a:rPr lang="pt-BR" sz="2400" dirty="0" smtClean="0"/>
              <a:t>/</a:t>
            </a:r>
            <a:r>
              <a:rPr lang="pt-BR" sz="2400" dirty="0" err="1" smtClean="0"/>
              <a:t>index</a:t>
            </a:r>
            <a:endParaRPr lang="pt-BR" sz="2400" dirty="0" smtClean="0"/>
          </a:p>
          <a:p>
            <a:endParaRPr lang="en-GB" dirty="0"/>
          </a:p>
        </p:txBody>
      </p:sp>
      <p:sp>
        <p:nvSpPr>
          <p:cNvPr id="4" name="CaixaDeTexto 3"/>
          <p:cNvSpPr txBox="1"/>
          <p:nvPr/>
        </p:nvSpPr>
        <p:spPr>
          <a:xfrm>
            <a:off x="295446" y="5129316"/>
            <a:ext cx="88130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t-BR" sz="2400" dirty="0" smtClean="0">
                <a:solidFill>
                  <a:srgbClr val="FF0000"/>
                </a:solidFill>
              </a:rPr>
              <a:t>Baixar o arquivo </a:t>
            </a:r>
            <a:r>
              <a:rPr lang="pt-BR" sz="2400" dirty="0" smtClean="0">
                <a:solidFill>
                  <a:srgbClr val="FF0000"/>
                </a:solidFill>
              </a:rPr>
              <a:t>de dados de </a:t>
            </a:r>
            <a:r>
              <a:rPr lang="pt-BR" sz="2400" dirty="0" smtClean="0">
                <a:solidFill>
                  <a:srgbClr val="FF0000"/>
                </a:solidFill>
              </a:rPr>
              <a:t>temperatura do ar do site:</a:t>
            </a:r>
          </a:p>
          <a:p>
            <a:pPr lvl="1"/>
            <a:r>
              <a:rPr lang="en-GB" sz="2400" dirty="0" smtClean="0">
                <a:solidFill>
                  <a:srgbClr val="FF0000"/>
                </a:solidFill>
              </a:rPr>
              <a:t>https://psl.noaa.gov/data/gridded/data.UDel_AirT_Precip.html</a:t>
            </a:r>
          </a:p>
          <a:p>
            <a:endParaRPr lang="en-GB" dirty="0"/>
          </a:p>
        </p:txBody>
      </p:sp>
      <p:sp>
        <p:nvSpPr>
          <p:cNvPr id="5" name="Retângulo 4"/>
          <p:cNvSpPr/>
          <p:nvPr/>
        </p:nvSpPr>
        <p:spPr>
          <a:xfrm>
            <a:off x="1403648" y="1412776"/>
            <a:ext cx="6336704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tângulo 5"/>
          <p:cNvSpPr/>
          <p:nvPr/>
        </p:nvSpPr>
        <p:spPr>
          <a:xfrm>
            <a:off x="611560" y="5013176"/>
            <a:ext cx="8280920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tângulo 6"/>
          <p:cNvSpPr/>
          <p:nvPr/>
        </p:nvSpPr>
        <p:spPr>
          <a:xfrm>
            <a:off x="1475656" y="4139788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Open Grid Analysis and Display System download | SourceForge.net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115616" y="3429000"/>
            <a:ext cx="7200800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aixaDeTexto 8"/>
          <p:cNvSpPr txBox="1"/>
          <p:nvPr/>
        </p:nvSpPr>
        <p:spPr>
          <a:xfrm>
            <a:off x="1331640" y="3645024"/>
            <a:ext cx="1204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Download: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pPr algn="l"/>
            <a:r>
              <a:rPr lang="pt-BR" sz="2200" b="1" dirty="0" smtClean="0">
                <a:solidFill>
                  <a:srgbClr val="FF0000"/>
                </a:solidFill>
              </a:rPr>
              <a:t>Obs.:</a:t>
            </a:r>
            <a:br>
              <a:rPr lang="pt-BR" sz="2200" b="1" dirty="0" smtClean="0">
                <a:solidFill>
                  <a:srgbClr val="FF0000"/>
                </a:solidFill>
              </a:rPr>
            </a:br>
            <a:r>
              <a:rPr lang="pt-BR" sz="2200" b="1" dirty="0" smtClean="0">
                <a:solidFill>
                  <a:srgbClr val="FF0000"/>
                </a:solidFill>
              </a:rPr>
              <a:t>Inserir no </a:t>
            </a:r>
            <a:r>
              <a:rPr lang="pt-BR" sz="2200" b="1" dirty="0" err="1" smtClean="0">
                <a:solidFill>
                  <a:srgbClr val="FF0000"/>
                </a:solidFill>
              </a:rPr>
              <a:t>GrADS</a:t>
            </a:r>
            <a:r>
              <a:rPr lang="pt-BR" sz="2200" b="1" dirty="0" smtClean="0">
                <a:solidFill>
                  <a:srgbClr val="FF0000"/>
                </a:solidFill>
              </a:rPr>
              <a:t> um comando por vez sem as aspas.</a:t>
            </a:r>
            <a:br>
              <a:rPr lang="pt-BR" sz="2200" b="1" dirty="0" smtClean="0">
                <a:solidFill>
                  <a:srgbClr val="FF0000"/>
                </a:solidFill>
              </a:rPr>
            </a:br>
            <a:r>
              <a:rPr lang="pt-BR" sz="2200" b="1" dirty="0" smtClean="0">
                <a:solidFill>
                  <a:srgbClr val="FF0000"/>
                </a:solidFill>
              </a:rPr>
              <a:t>Se for rodar o script, inserir as aspas em cada linha.</a:t>
            </a:r>
            <a:br>
              <a:rPr lang="pt-BR" sz="2200" b="1" dirty="0" smtClean="0">
                <a:solidFill>
                  <a:srgbClr val="FF0000"/>
                </a:solidFill>
              </a:rPr>
            </a:br>
            <a:r>
              <a:rPr lang="pt-BR" sz="2200" b="1" dirty="0" smtClean="0">
                <a:solidFill>
                  <a:srgbClr val="FF0000"/>
                </a:solidFill>
              </a:rPr>
              <a:t>Script = arquivo texto com os comandos do </a:t>
            </a:r>
            <a:r>
              <a:rPr lang="pt-BR" sz="2200" b="1" dirty="0" err="1" smtClean="0">
                <a:solidFill>
                  <a:srgbClr val="FF0000"/>
                </a:solidFill>
              </a:rPr>
              <a:t>GrADS</a:t>
            </a:r>
            <a:r>
              <a:rPr lang="pt-BR" sz="2200" b="1" dirty="0" smtClean="0">
                <a:solidFill>
                  <a:srgbClr val="FF0000"/>
                </a:solidFill>
              </a:rPr>
              <a:t>.</a:t>
            </a:r>
            <a:br>
              <a:rPr lang="pt-BR" sz="2200" b="1" dirty="0" smtClean="0">
                <a:solidFill>
                  <a:srgbClr val="FF0000"/>
                </a:solidFill>
              </a:rPr>
            </a:br>
            <a:r>
              <a:rPr lang="pt-BR" sz="2200" b="1" dirty="0" smtClean="0">
                <a:solidFill>
                  <a:srgbClr val="FF0000"/>
                </a:solidFill>
              </a:rPr>
              <a:t>Para executar o script  no </a:t>
            </a:r>
            <a:r>
              <a:rPr lang="pt-BR" sz="2200" b="1" dirty="0" err="1" smtClean="0">
                <a:solidFill>
                  <a:srgbClr val="FF0000"/>
                </a:solidFill>
              </a:rPr>
              <a:t>Grads</a:t>
            </a:r>
            <a:r>
              <a:rPr lang="pt-BR" sz="2200" b="1" dirty="0" smtClean="0">
                <a:solidFill>
                  <a:srgbClr val="FF0000"/>
                </a:solidFill>
              </a:rPr>
              <a:t> “</a:t>
            </a:r>
            <a:r>
              <a:rPr lang="pt-BR" sz="2200" b="1" dirty="0" err="1" smtClean="0">
                <a:solidFill>
                  <a:srgbClr val="FF0000"/>
                </a:solidFill>
              </a:rPr>
              <a:t>run</a:t>
            </a:r>
            <a:r>
              <a:rPr lang="pt-BR" sz="2200" b="1" dirty="0" smtClean="0">
                <a:solidFill>
                  <a:srgbClr val="FF0000"/>
                </a:solidFill>
              </a:rPr>
              <a:t> </a:t>
            </a:r>
            <a:r>
              <a:rPr lang="pt-BR" sz="2200" b="1" dirty="0" err="1" smtClean="0">
                <a:solidFill>
                  <a:srgbClr val="FF0000"/>
                </a:solidFill>
              </a:rPr>
              <a:t>nomescript</a:t>
            </a:r>
            <a:r>
              <a:rPr lang="pt-BR" sz="2200" b="1" dirty="0" smtClean="0">
                <a:solidFill>
                  <a:srgbClr val="FF0000"/>
                </a:solidFill>
              </a:rPr>
              <a:t>.gs</a:t>
            </a:r>
            <a:r>
              <a:rPr lang="pt-BR" sz="2200" b="1" dirty="0" smtClean="0">
                <a:solidFill>
                  <a:srgbClr val="FF0000"/>
                </a:solidFill>
              </a:rPr>
              <a:t>”.</a:t>
            </a:r>
            <a:br>
              <a:rPr lang="pt-BR" sz="2200" b="1" dirty="0" smtClean="0">
                <a:solidFill>
                  <a:srgbClr val="FF0000"/>
                </a:solidFill>
              </a:rPr>
            </a:br>
            <a:r>
              <a:rPr lang="pt-BR" sz="2200" b="1" dirty="0" smtClean="0">
                <a:solidFill>
                  <a:srgbClr val="FF0000"/>
                </a:solidFill>
              </a:rPr>
              <a:t>“*” no início da linha indica comentário</a:t>
            </a:r>
            <a:endParaRPr lang="en-GB" sz="2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176464"/>
          </a:xfrm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200" dirty="0" smtClean="0"/>
              <a:t>*Leitura da temperatura do ar Universidade </a:t>
            </a:r>
            <a:r>
              <a:rPr lang="pt-BR" sz="2200" dirty="0" err="1" smtClean="0"/>
              <a:t>Delaware</a:t>
            </a:r>
            <a:r>
              <a:rPr lang="pt-BR" sz="2200" dirty="0" smtClean="0"/>
              <a:t> - UDEL</a:t>
            </a:r>
          </a:p>
          <a:p>
            <a:pPr>
              <a:buNone/>
            </a:pPr>
            <a:r>
              <a:rPr lang="pt-BR" sz="2200" dirty="0" smtClean="0"/>
              <a:t>‘</a:t>
            </a:r>
            <a:r>
              <a:rPr lang="pt-BR" sz="2200" dirty="0" err="1" smtClean="0"/>
              <a:t>sdfopen</a:t>
            </a:r>
            <a:r>
              <a:rPr lang="pt-BR" sz="2200" dirty="0" smtClean="0"/>
              <a:t> C:\Users\elisa\Desktop\ELISA\DISCIPLINAS\Estagio\air.mon.mean.v501.nc’</a:t>
            </a:r>
          </a:p>
          <a:p>
            <a:pPr>
              <a:buNone/>
            </a:pPr>
            <a:r>
              <a:rPr lang="pt-BR" sz="2200" dirty="0" smtClean="0"/>
              <a:t>*mostra as </a:t>
            </a:r>
            <a:r>
              <a:rPr lang="pt-BR" sz="2200" dirty="0" smtClean="0"/>
              <a:t>dimensões </a:t>
            </a:r>
            <a:r>
              <a:rPr lang="pt-BR" sz="2200" dirty="0" smtClean="0"/>
              <a:t>do arquivo</a:t>
            </a:r>
          </a:p>
          <a:p>
            <a:pPr>
              <a:buNone/>
            </a:pPr>
            <a:r>
              <a:rPr lang="pt-BR" sz="2200" dirty="0" smtClean="0"/>
              <a:t>‘q </a:t>
            </a:r>
            <a:r>
              <a:rPr lang="pt-BR" sz="2200" dirty="0" err="1" smtClean="0"/>
              <a:t>dims</a:t>
            </a:r>
            <a:r>
              <a:rPr lang="pt-BR" sz="2200" dirty="0" smtClean="0"/>
              <a:t>’</a:t>
            </a:r>
          </a:p>
          <a:p>
            <a:pPr>
              <a:buNone/>
            </a:pPr>
            <a:r>
              <a:rPr lang="pt-BR" sz="2200" dirty="0" smtClean="0"/>
              <a:t>*mostra as </a:t>
            </a:r>
            <a:r>
              <a:rPr lang="pt-BR" sz="2200" dirty="0" smtClean="0"/>
              <a:t>variáveis </a:t>
            </a:r>
            <a:r>
              <a:rPr lang="pt-BR" sz="2200" dirty="0" smtClean="0"/>
              <a:t>e cabeçalho do arquivo</a:t>
            </a:r>
          </a:p>
          <a:p>
            <a:pPr>
              <a:buNone/>
            </a:pPr>
            <a:r>
              <a:rPr lang="pt-BR" sz="2200" dirty="0" smtClean="0"/>
              <a:t>‘q file’</a:t>
            </a:r>
          </a:p>
          <a:p>
            <a:pPr>
              <a:buNone/>
            </a:pPr>
            <a:r>
              <a:rPr lang="pt-BR" sz="2200" dirty="0" smtClean="0"/>
              <a:t>*limpa a tela</a:t>
            </a:r>
          </a:p>
          <a:p>
            <a:pPr>
              <a:buNone/>
            </a:pPr>
            <a:r>
              <a:rPr lang="pt-BR" sz="2200" dirty="0" smtClean="0"/>
              <a:t>‘c’</a:t>
            </a:r>
          </a:p>
          <a:p>
            <a:pPr>
              <a:buNone/>
            </a:pPr>
            <a:r>
              <a:rPr lang="pt-BR" sz="2200" dirty="0" smtClean="0"/>
              <a:t>*</a:t>
            </a:r>
            <a:r>
              <a:rPr lang="pt-BR" sz="2200" dirty="0" err="1" smtClean="0"/>
              <a:t>plotagem</a:t>
            </a:r>
            <a:r>
              <a:rPr lang="pt-BR" sz="2200" dirty="0" smtClean="0"/>
              <a:t> do 1º tempo do </a:t>
            </a:r>
            <a:r>
              <a:rPr lang="pt-BR" sz="2200" dirty="0" smtClean="0"/>
              <a:t>arquivo da variável “</a:t>
            </a:r>
            <a:r>
              <a:rPr lang="pt-BR" sz="2200" dirty="0" err="1" smtClean="0"/>
              <a:t>air</a:t>
            </a:r>
            <a:r>
              <a:rPr lang="pt-BR" sz="2200" dirty="0" smtClean="0"/>
              <a:t>” </a:t>
            </a:r>
            <a:r>
              <a:rPr lang="pt-BR" sz="2200" dirty="0" smtClean="0"/>
              <a:t>– mapa global</a:t>
            </a:r>
          </a:p>
          <a:p>
            <a:pPr>
              <a:buNone/>
            </a:pPr>
            <a:r>
              <a:rPr lang="pt-BR" sz="2200" dirty="0" smtClean="0"/>
              <a:t>‘d </a:t>
            </a:r>
            <a:r>
              <a:rPr lang="pt-BR" sz="2200" dirty="0" err="1" smtClean="0"/>
              <a:t>air</a:t>
            </a:r>
            <a:r>
              <a:rPr lang="pt-BR" sz="2200" dirty="0" smtClean="0"/>
              <a:t>’</a:t>
            </a:r>
          </a:p>
          <a:p>
            <a:pPr>
              <a:buNone/>
            </a:pPr>
            <a:r>
              <a:rPr lang="pt-BR" sz="2200" dirty="0" smtClean="0"/>
              <a:t>‘c’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2200" dirty="0" smtClean="0"/>
              <a:t>*</a:t>
            </a:r>
            <a:r>
              <a:rPr lang="pt-BR" sz="2200" dirty="0" err="1" smtClean="0"/>
              <a:t>Plota</a:t>
            </a:r>
            <a:r>
              <a:rPr lang="pt-BR" sz="2200" dirty="0" smtClean="0"/>
              <a:t> mês de outubro do 1º ano</a:t>
            </a:r>
          </a:p>
          <a:p>
            <a:pPr>
              <a:buNone/>
            </a:pPr>
            <a:r>
              <a:rPr lang="pt-BR" sz="2200" dirty="0" smtClean="0"/>
              <a:t>‘set t 10’</a:t>
            </a:r>
          </a:p>
          <a:p>
            <a:pPr>
              <a:buNone/>
            </a:pPr>
            <a:r>
              <a:rPr lang="pt-BR" sz="2200" dirty="0" smtClean="0"/>
              <a:t>‘d </a:t>
            </a:r>
            <a:r>
              <a:rPr lang="pt-BR" sz="2200" dirty="0" err="1" smtClean="0"/>
              <a:t>air</a:t>
            </a:r>
            <a:r>
              <a:rPr lang="pt-BR" sz="2200" dirty="0" smtClean="0"/>
              <a:t>’</a:t>
            </a:r>
          </a:p>
          <a:p>
            <a:pPr>
              <a:buNone/>
            </a:pPr>
            <a:r>
              <a:rPr lang="pt-BR" sz="2200" dirty="0" smtClean="0"/>
              <a:t>*calcula a </a:t>
            </a:r>
            <a:r>
              <a:rPr lang="pt-BR" sz="2200" dirty="0" smtClean="0"/>
              <a:t>média para os </a:t>
            </a:r>
            <a:r>
              <a:rPr lang="pt-BR" sz="2200" dirty="0" smtClean="0"/>
              <a:t>anos </a:t>
            </a:r>
            <a:r>
              <a:rPr lang="pt-BR" sz="2200" dirty="0" smtClean="0"/>
              <a:t>1900 e </a:t>
            </a:r>
            <a:r>
              <a:rPr lang="pt-BR" sz="2200" dirty="0" smtClean="0"/>
              <a:t>1901 da </a:t>
            </a:r>
            <a:r>
              <a:rPr lang="pt-BR" sz="2200" dirty="0" smtClean="0"/>
              <a:t>variável “</a:t>
            </a:r>
            <a:r>
              <a:rPr lang="pt-BR" sz="2200" dirty="0" err="1" smtClean="0"/>
              <a:t>air</a:t>
            </a:r>
            <a:r>
              <a:rPr lang="pt-BR" sz="2200" dirty="0" smtClean="0"/>
              <a:t>”</a:t>
            </a:r>
            <a:endParaRPr lang="pt-BR" sz="2200" dirty="0" smtClean="0"/>
          </a:p>
          <a:p>
            <a:pPr>
              <a:buNone/>
            </a:pPr>
            <a:r>
              <a:rPr lang="pt-BR" sz="2200" dirty="0" smtClean="0"/>
              <a:t>‘define </a:t>
            </a:r>
            <a:r>
              <a:rPr lang="pt-BR" sz="2200" dirty="0" err="1" smtClean="0"/>
              <a:t>air-med</a:t>
            </a:r>
            <a:r>
              <a:rPr lang="pt-BR" sz="2200" dirty="0" smtClean="0"/>
              <a:t>-1900=ave(</a:t>
            </a:r>
            <a:r>
              <a:rPr lang="pt-BR" sz="2200" dirty="0" err="1" smtClean="0"/>
              <a:t>air</a:t>
            </a:r>
            <a:r>
              <a:rPr lang="pt-BR" sz="2200" dirty="0" smtClean="0"/>
              <a:t>,t=1,t=12)’</a:t>
            </a:r>
          </a:p>
          <a:p>
            <a:pPr>
              <a:buNone/>
            </a:pPr>
            <a:r>
              <a:rPr lang="pt-BR" sz="2200" dirty="0" smtClean="0"/>
              <a:t>‘define </a:t>
            </a:r>
            <a:r>
              <a:rPr lang="pt-BR" sz="2200" dirty="0" err="1" smtClean="0"/>
              <a:t>air-med</a:t>
            </a:r>
            <a:r>
              <a:rPr lang="pt-BR" sz="2200" dirty="0" smtClean="0"/>
              <a:t>-1901=ave(</a:t>
            </a:r>
            <a:r>
              <a:rPr lang="pt-BR" sz="2200" dirty="0" err="1" smtClean="0"/>
              <a:t>air</a:t>
            </a:r>
            <a:r>
              <a:rPr lang="pt-BR" sz="2200" dirty="0" smtClean="0"/>
              <a:t>,t=13,t=24)’</a:t>
            </a:r>
          </a:p>
          <a:p>
            <a:pPr>
              <a:buNone/>
            </a:pPr>
            <a:r>
              <a:rPr lang="pt-BR" sz="2200" dirty="0" smtClean="0"/>
              <a:t>‘d </a:t>
            </a:r>
            <a:r>
              <a:rPr lang="pt-BR" sz="2200" dirty="0" err="1" smtClean="0"/>
              <a:t>air-med</a:t>
            </a:r>
            <a:r>
              <a:rPr lang="pt-BR" sz="2200" dirty="0" smtClean="0"/>
              <a:t>-1900’</a:t>
            </a:r>
          </a:p>
          <a:p>
            <a:pPr>
              <a:buNone/>
            </a:pPr>
            <a:r>
              <a:rPr lang="pt-BR" sz="2200" dirty="0" smtClean="0"/>
              <a:t>‘c’</a:t>
            </a:r>
          </a:p>
          <a:p>
            <a:pPr>
              <a:buNone/>
            </a:pPr>
            <a:r>
              <a:rPr lang="pt-BR" sz="2200" dirty="0" smtClean="0"/>
              <a:t>‘d </a:t>
            </a:r>
            <a:r>
              <a:rPr lang="pt-BR" sz="2200" dirty="0" err="1" smtClean="0"/>
              <a:t>air-med</a:t>
            </a:r>
            <a:r>
              <a:rPr lang="pt-BR" sz="2200" dirty="0" smtClean="0"/>
              <a:t>-1901’</a:t>
            </a:r>
          </a:p>
          <a:p>
            <a:pPr>
              <a:buNone/>
            </a:pPr>
            <a:r>
              <a:rPr lang="pt-BR" sz="2200" dirty="0" smtClean="0"/>
              <a:t>*calcula </a:t>
            </a:r>
            <a:r>
              <a:rPr lang="pt-BR" sz="2200" dirty="0" smtClean="0"/>
              <a:t>média somente para </a:t>
            </a:r>
            <a:r>
              <a:rPr lang="pt-BR" sz="2200" dirty="0" smtClean="0"/>
              <a:t>o mês de </a:t>
            </a:r>
            <a:r>
              <a:rPr lang="pt-BR" sz="2200" dirty="0" smtClean="0"/>
              <a:t>janeiro, </a:t>
            </a:r>
            <a:r>
              <a:rPr lang="pt-BR" sz="2200" dirty="0" smtClean="0"/>
              <a:t>de 1900 a 1907 – 8 anos</a:t>
            </a:r>
          </a:p>
          <a:p>
            <a:pPr>
              <a:buNone/>
            </a:pPr>
            <a:r>
              <a:rPr lang="pt-BR" sz="2200" dirty="0" smtClean="0"/>
              <a:t>‘define </a:t>
            </a:r>
            <a:r>
              <a:rPr lang="pt-BR" sz="2200" dirty="0" err="1" smtClean="0"/>
              <a:t>air-jan</a:t>
            </a:r>
            <a:r>
              <a:rPr lang="pt-BR" sz="2200" dirty="0" smtClean="0"/>
              <a:t>= ave(</a:t>
            </a:r>
            <a:r>
              <a:rPr lang="pt-BR" sz="2200" dirty="0" err="1" smtClean="0"/>
              <a:t>air</a:t>
            </a:r>
            <a:r>
              <a:rPr lang="pt-BR" sz="2200" dirty="0" smtClean="0"/>
              <a:t>,t=1,t=96,12)’</a:t>
            </a:r>
          </a:p>
          <a:p>
            <a:pPr>
              <a:buNone/>
            </a:pPr>
            <a:r>
              <a:rPr lang="pt-BR" sz="2200" dirty="0" smtClean="0"/>
              <a:t>‘d </a:t>
            </a:r>
            <a:r>
              <a:rPr lang="pt-BR" sz="2200" dirty="0" err="1" smtClean="0"/>
              <a:t>air-jan</a:t>
            </a:r>
            <a:r>
              <a:rPr lang="pt-BR" sz="2200" dirty="0" smtClean="0"/>
              <a:t>’</a:t>
            </a:r>
          </a:p>
          <a:p>
            <a:pPr>
              <a:buNone/>
            </a:pPr>
            <a:r>
              <a:rPr lang="pt-BR" sz="2200" dirty="0" smtClean="0"/>
              <a:t>‘c’</a:t>
            </a:r>
          </a:p>
          <a:p>
            <a:pPr>
              <a:buNone/>
            </a:pPr>
            <a:endParaRPr lang="pt-BR" sz="2200" dirty="0" smtClean="0"/>
          </a:p>
          <a:p>
            <a:pPr>
              <a:buNone/>
            </a:pPr>
            <a:endParaRPr lang="pt-BR" sz="2200" dirty="0" smtClean="0"/>
          </a:p>
          <a:p>
            <a:pPr>
              <a:buNone/>
            </a:pPr>
            <a:endParaRPr lang="pt-BR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  <a:ln w="1905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pt-BR" sz="2200" dirty="0" smtClean="0"/>
              <a:t>*calcula </a:t>
            </a:r>
            <a:r>
              <a:rPr lang="pt-BR" sz="2200" dirty="0" smtClean="0"/>
              <a:t>média climatológica </a:t>
            </a:r>
            <a:r>
              <a:rPr lang="pt-BR" sz="2200" dirty="0" smtClean="0"/>
              <a:t>para toda a </a:t>
            </a:r>
            <a:r>
              <a:rPr lang="pt-BR" sz="2200" dirty="0" smtClean="0"/>
              <a:t>série </a:t>
            </a:r>
            <a:r>
              <a:rPr lang="pt-BR" sz="2200" dirty="0" smtClean="0"/>
              <a:t>(1900-2010)</a:t>
            </a:r>
          </a:p>
          <a:p>
            <a:pPr>
              <a:buNone/>
            </a:pPr>
            <a:r>
              <a:rPr lang="pt-BR" sz="2200" dirty="0" smtClean="0"/>
              <a:t>‘define </a:t>
            </a:r>
            <a:r>
              <a:rPr lang="pt-BR" sz="2200" dirty="0" err="1" smtClean="0"/>
              <a:t>air-jan-clim</a:t>
            </a:r>
            <a:r>
              <a:rPr lang="pt-BR" sz="2200" dirty="0" smtClean="0"/>
              <a:t>=ave(</a:t>
            </a:r>
            <a:r>
              <a:rPr lang="pt-BR" sz="2200" dirty="0" err="1" smtClean="0"/>
              <a:t>air</a:t>
            </a:r>
            <a:r>
              <a:rPr lang="pt-BR" sz="2200" dirty="0" smtClean="0"/>
              <a:t>,t=1,t=</a:t>
            </a:r>
            <a:r>
              <a:rPr lang="pt-BR" sz="2200" dirty="0" err="1" smtClean="0"/>
              <a:t>last</a:t>
            </a:r>
            <a:r>
              <a:rPr lang="pt-BR" sz="2200" dirty="0" smtClean="0"/>
              <a:t>,12)’</a:t>
            </a:r>
          </a:p>
          <a:p>
            <a:pPr>
              <a:buNone/>
            </a:pPr>
            <a:r>
              <a:rPr lang="pt-BR" sz="2200" dirty="0" smtClean="0"/>
              <a:t>‘d </a:t>
            </a:r>
            <a:r>
              <a:rPr lang="pt-BR" sz="2200" dirty="0" err="1" smtClean="0"/>
              <a:t>air-jan-clim</a:t>
            </a:r>
            <a:r>
              <a:rPr lang="pt-BR" sz="2200" dirty="0" smtClean="0"/>
              <a:t>’</a:t>
            </a:r>
          </a:p>
          <a:p>
            <a:pPr>
              <a:buNone/>
            </a:pPr>
            <a:r>
              <a:rPr lang="pt-BR" sz="2200" dirty="0" smtClean="0"/>
              <a:t>‘c’</a:t>
            </a:r>
          </a:p>
          <a:p>
            <a:pPr>
              <a:buNone/>
            </a:pPr>
            <a:r>
              <a:rPr lang="pt-BR" sz="2200" dirty="0" smtClean="0"/>
              <a:t>‘define </a:t>
            </a:r>
            <a:r>
              <a:rPr lang="pt-BR" sz="2200" dirty="0" err="1" smtClean="0"/>
              <a:t>air-fev-clim</a:t>
            </a:r>
            <a:r>
              <a:rPr lang="pt-BR" sz="2200" dirty="0" smtClean="0"/>
              <a:t>=ave(</a:t>
            </a:r>
            <a:r>
              <a:rPr lang="pt-BR" sz="2200" dirty="0" err="1" smtClean="0"/>
              <a:t>air</a:t>
            </a:r>
            <a:r>
              <a:rPr lang="pt-BR" sz="2200" dirty="0" smtClean="0"/>
              <a:t>,t=2,t=</a:t>
            </a:r>
            <a:r>
              <a:rPr lang="pt-BR" sz="2200" dirty="0" err="1" smtClean="0"/>
              <a:t>last</a:t>
            </a:r>
            <a:r>
              <a:rPr lang="pt-BR" sz="2200" dirty="0" smtClean="0"/>
              <a:t>,12)’</a:t>
            </a:r>
          </a:p>
          <a:p>
            <a:pPr>
              <a:buNone/>
            </a:pPr>
            <a:r>
              <a:rPr lang="pt-BR" sz="2200" dirty="0" smtClean="0"/>
              <a:t>‘d </a:t>
            </a:r>
            <a:r>
              <a:rPr lang="pt-BR" sz="2200" dirty="0" err="1" smtClean="0"/>
              <a:t>air-fev-clim</a:t>
            </a:r>
            <a:r>
              <a:rPr lang="pt-BR" sz="2200" dirty="0" smtClean="0"/>
              <a:t>’</a:t>
            </a:r>
          </a:p>
          <a:p>
            <a:pPr>
              <a:buNone/>
            </a:pPr>
            <a:r>
              <a:rPr lang="pt-BR" sz="2200" dirty="0" smtClean="0"/>
              <a:t>* grava arquivo </a:t>
            </a:r>
            <a:r>
              <a:rPr lang="pt-BR" sz="2200" dirty="0" err="1" smtClean="0"/>
              <a:t>jpg</a:t>
            </a:r>
            <a:r>
              <a:rPr lang="pt-BR" sz="2200" dirty="0" smtClean="0"/>
              <a:t> com a figura na tela</a:t>
            </a:r>
            <a:endParaRPr lang="pt-BR" sz="2200" dirty="0" smtClean="0"/>
          </a:p>
          <a:p>
            <a:pPr>
              <a:buNone/>
            </a:pPr>
            <a:r>
              <a:rPr lang="pt-BR" sz="2200" dirty="0" smtClean="0"/>
              <a:t>‘</a:t>
            </a:r>
            <a:r>
              <a:rPr lang="pt-BR" sz="2200" dirty="0" err="1" smtClean="0"/>
              <a:t>printim</a:t>
            </a:r>
            <a:r>
              <a:rPr lang="pt-BR" sz="2200" dirty="0" smtClean="0"/>
              <a:t> </a:t>
            </a:r>
            <a:r>
              <a:rPr lang="pt-BR" sz="2200" dirty="0" err="1" smtClean="0"/>
              <a:t>air-fev</a:t>
            </a:r>
            <a:r>
              <a:rPr lang="pt-BR" sz="2200" dirty="0" smtClean="0"/>
              <a:t>-clim.jpg’</a:t>
            </a:r>
            <a:endParaRPr lang="pt-BR" sz="2200" dirty="0" smtClean="0"/>
          </a:p>
          <a:p>
            <a:pPr>
              <a:buNone/>
            </a:pPr>
            <a:r>
              <a:rPr lang="pt-BR" sz="2200" dirty="0" smtClean="0"/>
              <a:t>‘c’</a:t>
            </a:r>
          </a:p>
          <a:p>
            <a:pPr>
              <a:buNone/>
            </a:pPr>
            <a:r>
              <a:rPr lang="pt-BR" sz="2200" dirty="0" smtClean="0"/>
              <a:t>*calcula a anomalia de janeiro referente à </a:t>
            </a:r>
            <a:r>
              <a:rPr lang="pt-BR" sz="2200" dirty="0" smtClean="0"/>
              <a:t>média </a:t>
            </a:r>
            <a:r>
              <a:rPr lang="pt-BR" sz="2200" dirty="0" smtClean="0"/>
              <a:t>para todo o </a:t>
            </a:r>
            <a:r>
              <a:rPr lang="pt-BR" sz="2200" dirty="0" smtClean="0"/>
              <a:t>período</a:t>
            </a:r>
          </a:p>
          <a:p>
            <a:pPr>
              <a:buNone/>
            </a:pPr>
            <a:r>
              <a:rPr lang="pt-BR" sz="2200" dirty="0" smtClean="0"/>
              <a:t>‘</a:t>
            </a:r>
            <a:r>
              <a:rPr lang="pt-BR" sz="2200" dirty="0" smtClean="0"/>
              <a:t>define </a:t>
            </a:r>
            <a:r>
              <a:rPr lang="pt-BR" sz="2200" dirty="0" err="1" smtClean="0"/>
              <a:t>air-jan</a:t>
            </a:r>
            <a:r>
              <a:rPr lang="pt-BR" sz="2200" dirty="0" smtClean="0"/>
              <a:t>-1900-</a:t>
            </a:r>
            <a:r>
              <a:rPr lang="pt-BR" sz="2200" dirty="0" err="1" smtClean="0"/>
              <a:t>anom</a:t>
            </a:r>
            <a:r>
              <a:rPr lang="pt-BR" sz="2200" dirty="0" smtClean="0"/>
              <a:t>=</a:t>
            </a:r>
            <a:r>
              <a:rPr lang="pt-BR" sz="2200" dirty="0" err="1" smtClean="0"/>
              <a:t>air</a:t>
            </a:r>
            <a:r>
              <a:rPr lang="pt-BR" sz="2200" dirty="0" smtClean="0"/>
              <a:t>(t=1</a:t>
            </a:r>
            <a:r>
              <a:rPr lang="pt-BR" sz="2200" dirty="0" smtClean="0"/>
              <a:t>) - </a:t>
            </a:r>
            <a:r>
              <a:rPr lang="pt-BR" sz="2200" dirty="0" err="1" smtClean="0"/>
              <a:t>air_jan_clim</a:t>
            </a:r>
            <a:r>
              <a:rPr lang="pt-BR" sz="2200" dirty="0" smtClean="0"/>
              <a:t>’</a:t>
            </a:r>
          </a:p>
          <a:p>
            <a:pPr>
              <a:buNone/>
            </a:pPr>
            <a:r>
              <a:rPr lang="pt-BR" sz="2200" dirty="0" smtClean="0"/>
              <a:t>‘d </a:t>
            </a:r>
            <a:r>
              <a:rPr lang="pt-BR" sz="2200" dirty="0" err="1" smtClean="0"/>
              <a:t>air-jan</a:t>
            </a:r>
            <a:r>
              <a:rPr lang="pt-BR" sz="2200" dirty="0" smtClean="0"/>
              <a:t>-1900-</a:t>
            </a:r>
            <a:r>
              <a:rPr lang="pt-BR" sz="2200" dirty="0" err="1" smtClean="0"/>
              <a:t>anom</a:t>
            </a:r>
            <a:r>
              <a:rPr lang="pt-BR" sz="2200" dirty="0" smtClean="0"/>
              <a:t>’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262</Words>
  <Application>Microsoft Office PowerPoint</Application>
  <PresentationFormat>Apresentação na tela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LEITURA DE DADOS NO GRADS</vt:lpstr>
      <vt:lpstr>Obs.: Inserir no GrADS um comando por vez sem as aspas. Se for rodar o script, inserir as aspas em cada linha. Script = arquivo texto com os comandos do GrADS. Para executar o script  no Grads “run nomescript.gs”. “*” no início da linha indica comentário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LEITURA DE DADOS NO GRADS</dc:title>
  <dc:creator>elisa</dc:creator>
  <cp:lastModifiedBy>Maria Elisa</cp:lastModifiedBy>
  <cp:revision>12</cp:revision>
  <dcterms:created xsi:type="dcterms:W3CDTF">2020-09-17T15:33:34Z</dcterms:created>
  <dcterms:modified xsi:type="dcterms:W3CDTF">2023-09-11T19:34:02Z</dcterms:modified>
</cp:coreProperties>
</file>