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36" d="100"/>
          <a:sy n="36" d="100"/>
        </p:scale>
        <p:origin x="254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5ce9c420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5ce9c420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5ce9c4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5ce9c42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5ce9c42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5ce9c42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5ce9c42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5ce9c42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5ce9c420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5ce9c420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473c96e06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473c96e06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73c96e06_3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73c96e06_3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73c96e06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73c96e06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add6b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add6b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4add6b4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4add6b4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add6b4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4add6b4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5ce9c42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5ce9c42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5ce9c420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5ce9c420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Celso Furtado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32"/>
            <a:ext cx="81231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Contribuições para a Economia Política de Desenvolvimento da América Latina - Abel Cassol e Paulo André Niederle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30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UMA TEORIA DO SUBDESENVOLVIMENTO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802850"/>
            <a:ext cx="8520600" cy="3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Contribuicoes de Celso Furtado: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 acadêmico brasileiro, membro da Cepal, foi chave importante para o desenvolvimento da ‘’ Teoria do Subdesenvolvimento’’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Para ele: subdesenvolvimento é uma condição estrutural. O autor explora esse conceito por meio de uma perspectiva histórica de longo prazo e um viés metodológico mais indutivo.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Leva em conta fatores socioculturais internos que sustentam o modo de inserção dependente no comércio internacional,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Segundo ele: “um processo autônomo, e não [de] uma etapa pela qual tenham, necessariamente, passado as economias que já alcançaram grau superior de desenvolvimento”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Ou seja, para Furtado, o processo de desenvolvimento nos países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Alguma de su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Teoria de Subdesenvolvimento de Furtado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416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Furtado atribui a estruturas sociais híbridas, internas, papel determinante no desenvolvimento e manutenção das relações desiguais “centro-periferia”;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Dualismo estrutural: coexistência de setores modernos e atrasados, país com economia capitalista baseada em relações sociais arcaicas: precariedade do trabalho, concentração de riqueza, tecnologia precária.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800" y="1543275"/>
            <a:ext cx="4515850" cy="30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Teoria de Subdesenvolvimento de Furtado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4145675" y="1152475"/>
            <a:ext cx="468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Natureza dessas relações também advém do destino dado ao excedente: consumo supérfluo -- uma pequena elite mantém padrões de vida como o dos países desenvolvidos usando o excedente de produção, enquanto nos países desenvolvidos, a maior parte do excedente financia o investimento produtivo.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1063513"/>
            <a:ext cx="2692275" cy="35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Teoria de Subdesenvolvimento de Furtado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 a industrialização, a dependência muda. Furtado (em 1981), assim como outros pensadores, chamam atenção para a forma como a dependência assume uma conotação tecnológica e financeira e ganha complexidade; conglomerados multinacionais.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Não apenas o padrão de desenvolvimento heterogêneo reproduzia a desigualdade, mas própria ação do Estado a reforça: ao assumir papel privado, criam-se disputas políticas quanto à direção dos investimentos estatais -- incentivo a </a:t>
            </a:r>
            <a:r>
              <a:rPr lang="en" i="1"/>
              <a:t>rent-seeking</a:t>
            </a:r>
            <a:r>
              <a:rPr lang="en"/>
              <a:t>.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62850"/>
            <a:ext cx="9144000" cy="14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CONSIDERAÇÕES FINAIS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Década de 80: Declínio das políticas econômicas desenvolvimentistas na américa latina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Motivada pela crise inflacionária e o endividamento externo, como consequência das políticas de substituicao de importacoes.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Novo foco do neoestruturalismo cepalino: equidade social e democracia pluralista como condições básicas e necessárias do desenvolvimento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Atualmente: crescente preocupação com a desregulamentação dos mercados; abrindo espaço para a chance do retorno de novos estudos em cima das ideias dos autores cepalistas.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388125"/>
            <a:ext cx="8520600" cy="31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Pós 2ª GM: Desenvolvimento ganha significação e adentra o debate político institucional.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Furtado: modelos de desenvolvimento ortodoxos não levam em conta as particularidades das regiões periféricas.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Furtado e integrantes da CEPAL elaboram um método e um conjunto de conceitos e categorias analíticas capaz de analisar as economias periféricas.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VIDA E OBRAS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930300" y="861975"/>
            <a:ext cx="5972100" cy="4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Nascido em 1920 na Paraíba em família aristocrata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Bacharel em direito e doutor em economia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1949</a:t>
            </a:r>
            <a:r>
              <a:rPr lang="en"/>
              <a:t>: Diretor de Divisão e Desenvolvimento da CEPAL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1957</a:t>
            </a:r>
            <a:r>
              <a:rPr lang="en"/>
              <a:t>: </a:t>
            </a:r>
            <a:r>
              <a:rPr lang="en" i="1"/>
              <a:t>Formação econômica do Brasil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1958</a:t>
            </a:r>
            <a:r>
              <a:rPr lang="en"/>
              <a:t>: Desliga-se da CEPAL e assume diretoria do BNDES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1962</a:t>
            </a:r>
            <a:r>
              <a:rPr lang="en"/>
              <a:t>: Ministério do Planejamento do governo Goulart (Plano Trienal)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1964</a:t>
            </a:r>
            <a:r>
              <a:rPr lang="en"/>
              <a:t>: Direitos políticos cassados. Vira pesquisador em um Centro de Desenvolvimento nos EUA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1638"/>
            <a:ext cx="2486046" cy="290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VIDA E OBRAS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32750" y="1152650"/>
            <a:ext cx="8399700" cy="3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1965</a:t>
            </a:r>
            <a:r>
              <a:rPr lang="en"/>
              <a:t>: professor de desenvolvimento econômico na França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1968-78</a:t>
            </a:r>
            <a:r>
              <a:rPr lang="en"/>
              <a:t>: Missões das Nações Unidas e atua como professor visitante em diversas universidades nos EUA e Inglaterra. Publica 2 livros: </a:t>
            </a:r>
            <a:r>
              <a:rPr lang="en" i="1"/>
              <a:t>O mito do desenvolvimento econômico</a:t>
            </a:r>
            <a:r>
              <a:rPr lang="en"/>
              <a:t> e </a:t>
            </a:r>
            <a:r>
              <a:rPr lang="en" i="1"/>
              <a:t>A economia latino-americana.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1979</a:t>
            </a:r>
            <a:r>
              <a:rPr lang="en"/>
              <a:t>: Retorna ao Brasil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1986</a:t>
            </a:r>
            <a:r>
              <a:rPr lang="en"/>
              <a:t>: Ministro da Cultura no governo Sarney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1993</a:t>
            </a:r>
            <a:r>
              <a:rPr lang="en"/>
              <a:t>: Comissão Mundial da Cultura e Desenvolvimento (ONU/UNESCO)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2004</a:t>
            </a:r>
            <a:r>
              <a:rPr lang="en"/>
              <a:t>: Falecimento aos 84 anos.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Papel do Estado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02225"/>
            <a:ext cx="8520600" cy="3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Cepal e Furtado: preocupação com o subdesenvolvimento do país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Solução: Industrialização promovida pelo Estado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Contexto internacional econômico e político incentiva e legítima ação governamental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Papel do Estado: estimular a demanda e investir diretamente em bens intermediários que não poderiam ser providos (ou não eram atrativos) sob iniciativa privada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Processo caracterizado pela substituição de importações e apoio a indústria nacional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Papel do Setor Privado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241425" y="1017725"/>
            <a:ext cx="85206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Setor Privado: se concentra na produção de bens mais exigentes em termos de progresso técnico: bens de consumo duráveis.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2290225"/>
            <a:ext cx="3499050" cy="26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052825" y="2218525"/>
            <a:ext cx="4350300" cy="2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Setor Dinâmico da Economia: controlado pelo capital externo.</a:t>
            </a:r>
            <a:endParaRPr sz="21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Concentração de riquezas e envio de remessas para o exterior</a:t>
            </a:r>
            <a:endParaRPr sz="2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Tendência à estagnação: quanto maior o desenvolvimento desse processo na direção de bens com maior tecnologia e capital implícito, mais insustentável se torna manter tal projeto em andamento.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Endividamento Externo é política adotada para manter a “locomotiva” funcionando. Pressões inflacionárias cada vez maiores.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Atuação do Estado tem como resultado final um aumento da heterogeneidade estrutural e social no país. Aumenta-se a concentração de renda e o subemprego. Mesmo setores que melhoraram bastante em termos de produtividade pouco contribuíram para atenuação do fenômeno. “Épocas distintas” dentro do país: algumas indústrias com tecnologia de primeiro mundo, outras totalmente ultrapassadas.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UMA TEORIA DO SUBDESENVOLVIMENTO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39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Origem: formulado na década de 1940 pelo então diretor da CEPAL, Raúl Prebisch.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Objetivo: criar uma teoria original para explicar o subdesenvolvimento latino-americano.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Motivo: Os cepalinos acreditavam que a formulação ortodoxa havia inconsistência; Especialmente o preceito da “lei das vantagens comparativas”, de Ricardo.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Qual a visão desses autores a respeito dessa lei?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Desconsiderava o fenômeno da “deterioração dos termos de intercâmbio”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UMA TEORIA DO SUBDESENVOLVIMENTO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92775"/>
            <a:ext cx="85206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Deterioração dos termos de intercâmbio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Relações desiguais entre países centrais e periféricos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-natureza dos bens que compunham a pauta de importações e exportações. Países periféricos haviam-se tornado produtores de bens primários – produtos agrícolas e minerais. E importadores de bens manufaturados. Em decorrência da crescente demanda pelos bens industrializados e o pouco dinamismo da demanda internacional por bens primários, a consequência disso era um desequilíbrio estrutural na balança de pagamentos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Balança de pagamentos estaria sempre deficitária, portanto, para os cepalinos, a industrialização era o caminho para sair dessa condição e sinônimo de desenvolvimento.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Apresentação na tela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Proxima Nova</vt:lpstr>
      <vt:lpstr>Arial</vt:lpstr>
      <vt:lpstr>Spearmint</vt:lpstr>
      <vt:lpstr>Celso Furtado</vt:lpstr>
      <vt:lpstr>INTRODUÇÃO</vt:lpstr>
      <vt:lpstr>VIDA E OBRAS</vt:lpstr>
      <vt:lpstr>VIDA E OBRAS</vt:lpstr>
      <vt:lpstr>Papel do Estado</vt:lpstr>
      <vt:lpstr>Papel do Setor Privado</vt:lpstr>
      <vt:lpstr>Resultados</vt:lpstr>
      <vt:lpstr>UMA TEORIA DO SUBDESENVOLVIMENTO</vt:lpstr>
      <vt:lpstr>UMA TEORIA DO SUBDESENVOLVIMENTO</vt:lpstr>
      <vt:lpstr>UMA TEORIA DO SUBDESENVOLVIMENTO</vt:lpstr>
      <vt:lpstr>A Teoria de Subdesenvolvimento de Furtado</vt:lpstr>
      <vt:lpstr>A Teoria de Subdesenvolvimento de Furtado</vt:lpstr>
      <vt:lpstr>A Teoria de Subdesenvolvimento de Furtado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Celso Furtado</dc:title>
  <dc:creator>Julio Pires</dc:creator>
  <cp:lastModifiedBy>Julio Pires</cp:lastModifiedBy>
  <cp:revision>1</cp:revision>
  <dcterms:modified xsi:type="dcterms:W3CDTF">2020-05-08T18:49:16Z</dcterms:modified>
</cp:coreProperties>
</file>