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F477C3-39A8-40A4-90AA-8F98649D68C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315D99-74FC-4890-A4F5-20685DBDA4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Design para Dispositivos Móveis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Começando a especificar o projeto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Narrativas textuais e em figuras de como deve ocorrer a interação entre o usuário e o sistema.</a:t>
            </a:r>
          </a:p>
          <a:p>
            <a:endParaRPr lang="pt-BR" dirty="0" smtClean="0"/>
          </a:p>
          <a:p>
            <a:r>
              <a:rPr lang="pt-BR" dirty="0" smtClean="0"/>
              <a:t>Foco em elucidar o processo de interação</a:t>
            </a:r>
          </a:p>
          <a:p>
            <a:pPr lvl="1"/>
            <a:r>
              <a:rPr lang="pt-BR" dirty="0" smtClean="0"/>
              <a:t>Detalhes de interface podem ser omitidos nesta etapa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Importante é entender os passos da interação e fatores internos e externos que podem impactar.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Aplicativo gratuito para uso</a:t>
            </a:r>
          </a:p>
          <a:p>
            <a:endParaRPr lang="pt-BR" dirty="0" smtClean="0"/>
          </a:p>
          <a:p>
            <a:r>
              <a:rPr lang="pt-BR" dirty="0" smtClean="0"/>
              <a:t>https://www.storyboardthat.com/storyboard-creator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/>
          </a:p>
        </p:txBody>
      </p:sp>
      <p:pic>
        <p:nvPicPr>
          <p:cNvPr id="20482" name="Picture 2" descr="Resultado de imagem para story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748464" cy="5471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/>
          </a:p>
        </p:txBody>
      </p:sp>
      <p:pic>
        <p:nvPicPr>
          <p:cNvPr id="25602" name="Picture 2" descr="Resultado de imagem para story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533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/>
          </a:p>
        </p:txBody>
      </p:sp>
      <p:pic>
        <p:nvPicPr>
          <p:cNvPr id="26626" name="Picture 2" descr="Resultado de imagem para story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136904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/>
          </a:p>
        </p:txBody>
      </p:sp>
      <p:pic>
        <p:nvPicPr>
          <p:cNvPr id="27650" name="Picture 2" descr="Resultado de imagem para story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46177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Storyboard</a:t>
            </a:r>
            <a:endParaRPr lang="pt-BR" dirty="0"/>
          </a:p>
        </p:txBody>
      </p:sp>
      <p:pic>
        <p:nvPicPr>
          <p:cNvPr id="28674" name="Picture 2" descr="Resultado de imagem para storyboard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893571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Elaborar o </a:t>
            </a:r>
            <a:r>
              <a:rPr lang="pt-BR" dirty="0" err="1" smtClean="0"/>
              <a:t>Storyboard</a:t>
            </a:r>
            <a:r>
              <a:rPr lang="pt-BR" dirty="0" smtClean="0"/>
              <a:t> do projeto da disciplina.</a:t>
            </a:r>
          </a:p>
          <a:p>
            <a:endParaRPr lang="pt-BR" dirty="0" smtClean="0"/>
          </a:p>
          <a:p>
            <a:r>
              <a:rPr lang="pt-BR" dirty="0" smtClean="0"/>
              <a:t>Destacar elementos que podem impactar a interação</a:t>
            </a:r>
          </a:p>
          <a:p>
            <a:endParaRPr lang="pt-BR" dirty="0" smtClean="0"/>
          </a:p>
          <a:p>
            <a:r>
              <a:rPr lang="pt-BR" dirty="0" smtClean="0"/>
              <a:t>Destacar possível sequencia da interação</a:t>
            </a:r>
          </a:p>
          <a:p>
            <a:endParaRPr lang="pt-BR" dirty="0" smtClean="0"/>
          </a:p>
          <a:p>
            <a:r>
              <a:rPr lang="pt-BR" dirty="0" smtClean="0"/>
              <a:t>O objetivo é esclarecer melhor o projeto e a sequencia da interação</a:t>
            </a:r>
          </a:p>
          <a:p>
            <a:pPr lvl="1"/>
            <a:r>
              <a:rPr lang="pt-BR" dirty="0" smtClean="0"/>
              <a:t>Não se preocupe com pequenos detalhes de tela.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Apresentação em 27/04</a:t>
            </a:r>
          </a:p>
          <a:p>
            <a:endParaRPr lang="pt-BR" dirty="0" smtClean="0"/>
          </a:p>
          <a:p>
            <a:r>
              <a:rPr lang="pt-BR" dirty="0" smtClean="0"/>
              <a:t>Submissão no </a:t>
            </a:r>
            <a:r>
              <a:rPr lang="pt-BR" dirty="0" err="1" smtClean="0"/>
              <a:t>Moodle</a:t>
            </a:r>
            <a:r>
              <a:rPr lang="pt-BR" dirty="0" smtClean="0"/>
              <a:t> até 27/04 as 23:55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Permite seu uso com certa mobilidade.</a:t>
            </a:r>
          </a:p>
          <a:p>
            <a:endParaRPr lang="pt-BR" dirty="0" smtClean="0"/>
          </a:p>
          <a:p>
            <a:r>
              <a:rPr lang="pt-BR" dirty="0" smtClean="0"/>
              <a:t>Capacidade de uso sem estar em um local fixo com infraestrutura necessariamente fixa.</a:t>
            </a:r>
          </a:p>
          <a:p>
            <a:endParaRPr lang="pt-BR" dirty="0" smtClean="0"/>
          </a:p>
          <a:p>
            <a:r>
              <a:rPr lang="pt-BR" dirty="0" smtClean="0"/>
              <a:t>Notebook</a:t>
            </a:r>
          </a:p>
          <a:p>
            <a:r>
              <a:rPr lang="pt-BR" dirty="0" err="1" smtClean="0"/>
              <a:t>Netbook</a:t>
            </a:r>
            <a:endParaRPr lang="pt-BR" dirty="0" smtClean="0"/>
          </a:p>
          <a:p>
            <a:r>
              <a:rPr lang="pt-BR" dirty="0" err="1" smtClean="0"/>
              <a:t>Tablet</a:t>
            </a:r>
            <a:endParaRPr lang="pt-BR" dirty="0" smtClean="0"/>
          </a:p>
          <a:p>
            <a:r>
              <a:rPr lang="pt-BR" dirty="0" err="1" smtClean="0"/>
              <a:t>Smartphone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dispositivos 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Ampla utilização por todos os tipos de usuário.</a:t>
            </a:r>
          </a:p>
          <a:p>
            <a:endParaRPr lang="pt-BR" dirty="0" smtClean="0"/>
          </a:p>
          <a:p>
            <a:r>
              <a:rPr lang="pt-BR" dirty="0" smtClean="0"/>
              <a:t>É mais comum ter um </a:t>
            </a:r>
            <a:r>
              <a:rPr lang="pt-BR" i="1" dirty="0" err="1" smtClean="0"/>
              <a:t>mobile</a:t>
            </a:r>
            <a:r>
              <a:rPr lang="pt-BR" i="1" dirty="0" smtClean="0"/>
              <a:t> </a:t>
            </a:r>
            <a:r>
              <a:rPr lang="pt-BR" dirty="0" smtClean="0"/>
              <a:t>que um computador </a:t>
            </a:r>
            <a:r>
              <a:rPr lang="pt-BR" i="1" dirty="0" smtClean="0"/>
              <a:t>desktop.</a:t>
            </a:r>
          </a:p>
          <a:p>
            <a:endParaRPr lang="pt-BR" i="1" dirty="0" smtClean="0"/>
          </a:p>
          <a:p>
            <a:r>
              <a:rPr lang="pt-BR" dirty="0" err="1" smtClean="0"/>
              <a:t>Apps</a:t>
            </a:r>
            <a:r>
              <a:rPr lang="pt-BR" dirty="0" smtClean="0"/>
              <a:t> para as mais diversas tarefas são desenvolvidas a cada dia (empresariais e pessoais)</a:t>
            </a:r>
          </a:p>
          <a:p>
            <a:endParaRPr lang="pt-BR" dirty="0" smtClean="0"/>
          </a:p>
          <a:p>
            <a:r>
              <a:rPr lang="pt-BR" dirty="0" smtClean="0"/>
              <a:t>Desenvolvimento para dispositivos móveis trouxe novos desafios.</a:t>
            </a:r>
          </a:p>
          <a:p>
            <a:pPr lvl="1"/>
            <a:r>
              <a:rPr lang="pt-BR" dirty="0" smtClean="0"/>
              <a:t>Capacidade de mercado (novo requisito)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características de </a:t>
            </a:r>
            <a:r>
              <a:rPr lang="pt-BR" smtClean="0"/>
              <a:t>Dispositivos Móveis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Aspectos</a:t>
                      </a:r>
                      <a:r>
                        <a:rPr lang="pt-BR" baseline="0" dirty="0" smtClean="0"/>
                        <a:t> de Interação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Fixa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Móvel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Ambiente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Normalmente interna,</a:t>
                      </a:r>
                      <a:r>
                        <a:rPr lang="pt-BR" baseline="0" dirty="0" smtClean="0"/>
                        <a:t> pouca variação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Interno e externo, imprevisível,</a:t>
                      </a:r>
                      <a:r>
                        <a:rPr lang="pt-BR" baseline="0" dirty="0" smtClean="0"/>
                        <a:t> dinâmico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Equipamento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Tela grande, mouse, teclado, </a:t>
                      </a:r>
                      <a:r>
                        <a:rPr lang="pt-BR" baseline="0" dirty="0" smtClean="0"/>
                        <a:t> conexão estável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Tela pequena,</a:t>
                      </a:r>
                      <a:r>
                        <a:rPr lang="pt-BR" baseline="0" dirty="0" smtClean="0"/>
                        <a:t> teclados pequenos, bateria, conexão instável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Forma de Operação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Superfície de apoio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Operado nas mãos do usuário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Tempo de duração da operação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 a longo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 a curto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Mobilidade do usuário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Baixa, normalmente sentado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Alta:</a:t>
                      </a:r>
                      <a:r>
                        <a:rPr lang="pt-BR" baseline="0" dirty="0" smtClean="0"/>
                        <a:t> sentado ou em movimento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características de </a:t>
            </a:r>
            <a:r>
              <a:rPr lang="pt-BR" smtClean="0"/>
              <a:t>Dispositivos Móveis</a:t>
            </a:r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Aspectos</a:t>
                      </a:r>
                      <a:r>
                        <a:rPr lang="pt-BR" baseline="0" dirty="0" smtClean="0"/>
                        <a:t> de Interação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Fixa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Móvel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Privacidade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Média baixa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Média</a:t>
                      </a:r>
                      <a:r>
                        <a:rPr lang="pt-BR" baseline="0" dirty="0" smtClean="0"/>
                        <a:t> alta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Hierarquia das 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é a atividade primária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Interação pode ser atividade primária ou secundária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Atenção do usuário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Alta:</a:t>
                      </a:r>
                      <a:r>
                        <a:rPr lang="pt-BR" baseline="0" dirty="0" smtClean="0"/>
                        <a:t> atenção na tarefa, baixa interrupção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Média a baixa: atenção parcial, muita interrupção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Manipulação de objetivos não relacionadas</a:t>
                      </a:r>
                      <a:r>
                        <a:rPr lang="pt-BR" baseline="0" dirty="0" smtClean="0"/>
                        <a:t> à interação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Rara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Frequente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Estilos de Interação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Alta dependência de manipulação direta; outros estilos são complementares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Manipulação direta em tela de toque, comandos de voz, sensores, acelerômetros</a:t>
                      </a:r>
                      <a:r>
                        <a:rPr lang="pt-BR" baseline="0" dirty="0" smtClean="0"/>
                        <a:t> e outros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Tamanho da Tela</a:t>
            </a:r>
            <a:endParaRPr lang="pt-BR" dirty="0"/>
          </a:p>
        </p:txBody>
      </p:sp>
      <p:pic>
        <p:nvPicPr>
          <p:cNvPr id="1026" name="Picture 2" descr="Resultado de imagem para tela desktop ce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8820472" cy="499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Tela Multitoque – Fonte </a:t>
            </a:r>
            <a:r>
              <a:rPr lang="pt-BR" dirty="0" err="1" smtClean="0"/>
              <a:t>Villamor</a:t>
            </a:r>
            <a:r>
              <a:rPr lang="pt-BR" dirty="0" smtClean="0"/>
              <a:t>,2010</a:t>
            </a:r>
            <a:endParaRPr lang="pt-B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1556792"/>
            <a:ext cx="21635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1638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085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19043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20814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933056"/>
            <a:ext cx="1440160" cy="15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5712122" cy="16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5770" y="5589241"/>
            <a:ext cx="314823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Multitarefas</a:t>
            </a:r>
            <a:endParaRPr lang="pt-BR" dirty="0"/>
          </a:p>
        </p:txBody>
      </p:sp>
      <p:pic>
        <p:nvPicPr>
          <p:cNvPr id="18434" name="Picture 2" descr="Resultado de imagem para multitarefas mo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456384" cy="2304256"/>
          </a:xfrm>
          <a:prstGeom prst="rect">
            <a:avLst/>
          </a:prstGeom>
          <a:noFill/>
        </p:spPr>
      </p:pic>
      <p:pic>
        <p:nvPicPr>
          <p:cNvPr id="18436" name="Picture 4" descr="Resultado de imagem para multitarefas mo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85" y="1484784"/>
            <a:ext cx="5512315" cy="48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Recursos de entrada e saída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Sensores de Movimento</a:t>
            </a:r>
          </a:p>
          <a:p>
            <a:pPr lvl="1"/>
            <a:r>
              <a:rPr lang="pt-BR" dirty="0" smtClean="0"/>
              <a:t>Acelerômetro</a:t>
            </a:r>
          </a:p>
          <a:p>
            <a:pPr lvl="1"/>
            <a:r>
              <a:rPr lang="pt-BR" dirty="0" smtClean="0"/>
              <a:t>Giroscópio</a:t>
            </a:r>
          </a:p>
          <a:p>
            <a:endParaRPr lang="pt-BR" dirty="0" smtClean="0"/>
          </a:p>
          <a:p>
            <a:r>
              <a:rPr lang="pt-BR" dirty="0" smtClean="0"/>
              <a:t>GPS</a:t>
            </a:r>
          </a:p>
          <a:p>
            <a:pPr lvl="1"/>
            <a:r>
              <a:rPr lang="pt-BR" dirty="0" smtClean="0"/>
              <a:t>Localização</a:t>
            </a:r>
          </a:p>
          <a:p>
            <a:pPr lvl="1"/>
            <a:r>
              <a:rPr lang="pt-BR" dirty="0" smtClean="0"/>
              <a:t>Campo geomagnético</a:t>
            </a:r>
          </a:p>
          <a:p>
            <a:endParaRPr lang="pt-BR" dirty="0" smtClean="0"/>
          </a:p>
          <a:p>
            <a:r>
              <a:rPr lang="pt-BR" dirty="0" smtClean="0"/>
              <a:t>Sensores de ambiente</a:t>
            </a:r>
          </a:p>
          <a:p>
            <a:pPr lvl="1"/>
            <a:r>
              <a:rPr lang="pt-BR" dirty="0" smtClean="0"/>
              <a:t>Iluminação</a:t>
            </a:r>
          </a:p>
          <a:p>
            <a:pPr lvl="1"/>
            <a:r>
              <a:rPr lang="pt-BR" dirty="0" smtClean="0"/>
              <a:t>Temperatura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184</TotalTime>
  <Words>402</Words>
  <Application>Microsoft Office PowerPoint</Application>
  <PresentationFormat>Apresentação na tela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Origem</vt:lpstr>
      <vt:lpstr>Design para Dispositivos Móveis</vt:lpstr>
      <vt:lpstr>Apresentação do PowerPoint</vt:lpstr>
      <vt:lpstr>Os dispositivos móveis</vt:lpstr>
      <vt:lpstr>As características de Dispositivos Móveis</vt:lpstr>
      <vt:lpstr>As características de Dispositivos Móveis</vt:lpstr>
      <vt:lpstr>Características</vt:lpstr>
      <vt:lpstr>Tela Multitoque – Fonte Villamor,2010</vt:lpstr>
      <vt:lpstr>Multitarefas</vt:lpstr>
      <vt:lpstr>Recursos de entrada e saída</vt:lpstr>
      <vt:lpstr>Começando a especificar o projeto</vt:lpstr>
      <vt:lpstr>Storyboards</vt:lpstr>
      <vt:lpstr>Storyboards</vt:lpstr>
      <vt:lpstr>Storyboard</vt:lpstr>
      <vt:lpstr>Storyboard</vt:lpstr>
      <vt:lpstr>Storyboard</vt:lpstr>
      <vt:lpstr>Storyboard</vt:lpstr>
      <vt:lpstr>Storyboard</vt:lpstr>
      <vt:lpstr>Trabalho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para Dispositivos Móveis</dc:title>
  <dc:creator>Thiago</dc:creator>
  <cp:lastModifiedBy>Marcelo Morandini</cp:lastModifiedBy>
  <cp:revision>9</cp:revision>
  <dcterms:created xsi:type="dcterms:W3CDTF">2017-04-25T22:38:59Z</dcterms:created>
  <dcterms:modified xsi:type="dcterms:W3CDTF">2019-06-03T20:19:34Z</dcterms:modified>
</cp:coreProperties>
</file>