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38" r:id="rId2"/>
    <p:sldId id="339" r:id="rId3"/>
    <p:sldId id="373" r:id="rId4"/>
    <p:sldId id="342" r:id="rId5"/>
    <p:sldId id="344" r:id="rId6"/>
    <p:sldId id="426" r:id="rId7"/>
    <p:sldId id="427" r:id="rId8"/>
    <p:sldId id="429" r:id="rId9"/>
    <p:sldId id="430" r:id="rId10"/>
    <p:sldId id="431" r:id="rId11"/>
    <p:sldId id="432" r:id="rId12"/>
    <p:sldId id="435" r:id="rId13"/>
    <p:sldId id="433" r:id="rId14"/>
    <p:sldId id="434" r:id="rId15"/>
    <p:sldId id="436" r:id="rId16"/>
    <p:sldId id="437" r:id="rId17"/>
    <p:sldId id="37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A74AF-3CF2-4FE5-BA71-55FF5AC992C5}" v="883" dt="2019-05-11T19:06:2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son Nassor Cardoso" userId="44c3dbdf-4db9-4bad-95b4-d75aae3d1257" providerId="ADAL" clId="{6E4A74AF-3CF2-4FE5-BA71-55FF5AC992C5}"/>
    <pc:docChg chg="custSel modSld">
      <pc:chgData name="Gerson Nassor Cardoso" userId="44c3dbdf-4db9-4bad-95b4-d75aae3d1257" providerId="ADAL" clId="{6E4A74AF-3CF2-4FE5-BA71-55FF5AC992C5}" dt="2019-05-11T19:06:22.099" v="150"/>
      <pc:docMkLst>
        <pc:docMk/>
      </pc:docMkLst>
      <pc:sldChg chg="modSp">
        <pc:chgData name="Gerson Nassor Cardoso" userId="44c3dbdf-4db9-4bad-95b4-d75aae3d1257" providerId="ADAL" clId="{6E4A74AF-3CF2-4FE5-BA71-55FF5AC992C5}" dt="2019-05-11T19:06:22.033" v="78"/>
        <pc:sldMkLst>
          <pc:docMk/>
          <pc:sldMk cId="433243120" sldId="389"/>
        </pc:sldMkLst>
        <pc:picChg chg="mod">
          <ac:chgData name="Gerson Nassor Cardoso" userId="44c3dbdf-4db9-4bad-95b4-d75aae3d1257" providerId="ADAL" clId="{6E4A74AF-3CF2-4FE5-BA71-55FF5AC992C5}" dt="2019-05-11T19:06:22.033" v="78"/>
          <ac:picMkLst>
            <pc:docMk/>
            <pc:sldMk cId="433243120" sldId="389"/>
            <ac:picMk id="3" creationId="{98506B57-44AA-47ED-9633-EABDCB75B64C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36" v="80"/>
        <pc:sldMkLst>
          <pc:docMk/>
          <pc:sldMk cId="861997913" sldId="390"/>
        </pc:sldMkLst>
        <pc:picChg chg="mod">
          <ac:chgData name="Gerson Nassor Cardoso" userId="44c3dbdf-4db9-4bad-95b4-d75aae3d1257" providerId="ADAL" clId="{6E4A74AF-3CF2-4FE5-BA71-55FF5AC992C5}" dt="2019-05-11T19:06:22.036" v="80"/>
          <ac:picMkLst>
            <pc:docMk/>
            <pc:sldMk cId="861997913" sldId="390"/>
            <ac:picMk id="3" creationId="{B0F8F7F5-01AB-49A1-886C-6A0BE560E151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38" v="82"/>
        <pc:sldMkLst>
          <pc:docMk/>
          <pc:sldMk cId="2794269281" sldId="391"/>
        </pc:sldMkLst>
        <pc:picChg chg="mod">
          <ac:chgData name="Gerson Nassor Cardoso" userId="44c3dbdf-4db9-4bad-95b4-d75aae3d1257" providerId="ADAL" clId="{6E4A74AF-3CF2-4FE5-BA71-55FF5AC992C5}" dt="2019-05-11T19:06:22.038" v="82"/>
          <ac:picMkLst>
            <pc:docMk/>
            <pc:sldMk cId="2794269281" sldId="391"/>
            <ac:picMk id="3" creationId="{5E3E4F30-4238-4977-9F2C-E9E8B393D70A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39" v="84"/>
        <pc:sldMkLst>
          <pc:docMk/>
          <pc:sldMk cId="1618951189" sldId="392"/>
        </pc:sldMkLst>
        <pc:picChg chg="mod">
          <ac:chgData name="Gerson Nassor Cardoso" userId="44c3dbdf-4db9-4bad-95b4-d75aae3d1257" providerId="ADAL" clId="{6E4A74AF-3CF2-4FE5-BA71-55FF5AC992C5}" dt="2019-05-11T19:06:22.039" v="84"/>
          <ac:picMkLst>
            <pc:docMk/>
            <pc:sldMk cId="1618951189" sldId="392"/>
            <ac:picMk id="3" creationId="{434BEA1B-64A9-4004-A71F-2B1695D8D36D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1" v="86"/>
        <pc:sldMkLst>
          <pc:docMk/>
          <pc:sldMk cId="1057478126" sldId="393"/>
        </pc:sldMkLst>
        <pc:picChg chg="mod">
          <ac:chgData name="Gerson Nassor Cardoso" userId="44c3dbdf-4db9-4bad-95b4-d75aae3d1257" providerId="ADAL" clId="{6E4A74AF-3CF2-4FE5-BA71-55FF5AC992C5}" dt="2019-05-11T19:06:22.041" v="86"/>
          <ac:picMkLst>
            <pc:docMk/>
            <pc:sldMk cId="1057478126" sldId="393"/>
            <ac:picMk id="3" creationId="{BB1B13D3-CFD6-4A09-9272-284E1F81C4ED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2" v="88"/>
        <pc:sldMkLst>
          <pc:docMk/>
          <pc:sldMk cId="3102105006" sldId="394"/>
        </pc:sldMkLst>
        <pc:picChg chg="mod">
          <ac:chgData name="Gerson Nassor Cardoso" userId="44c3dbdf-4db9-4bad-95b4-d75aae3d1257" providerId="ADAL" clId="{6E4A74AF-3CF2-4FE5-BA71-55FF5AC992C5}" dt="2019-05-11T19:06:22.042" v="88"/>
          <ac:picMkLst>
            <pc:docMk/>
            <pc:sldMk cId="3102105006" sldId="394"/>
            <ac:picMk id="3" creationId="{6453DD1C-D11C-4CFD-811E-61E9E91B1F52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3" v="90"/>
        <pc:sldMkLst>
          <pc:docMk/>
          <pc:sldMk cId="2557500913" sldId="395"/>
        </pc:sldMkLst>
        <pc:picChg chg="mod">
          <ac:chgData name="Gerson Nassor Cardoso" userId="44c3dbdf-4db9-4bad-95b4-d75aae3d1257" providerId="ADAL" clId="{6E4A74AF-3CF2-4FE5-BA71-55FF5AC992C5}" dt="2019-05-11T19:06:22.043" v="90"/>
          <ac:picMkLst>
            <pc:docMk/>
            <pc:sldMk cId="2557500913" sldId="395"/>
            <ac:picMk id="3" creationId="{241DB8BC-F7A0-4247-BC1E-DFD695D676C3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5" v="92"/>
        <pc:sldMkLst>
          <pc:docMk/>
          <pc:sldMk cId="3560854598" sldId="396"/>
        </pc:sldMkLst>
        <pc:picChg chg="mod">
          <ac:chgData name="Gerson Nassor Cardoso" userId="44c3dbdf-4db9-4bad-95b4-d75aae3d1257" providerId="ADAL" clId="{6E4A74AF-3CF2-4FE5-BA71-55FF5AC992C5}" dt="2019-05-11T19:06:22.045" v="92"/>
          <ac:picMkLst>
            <pc:docMk/>
            <pc:sldMk cId="3560854598" sldId="396"/>
            <ac:picMk id="5" creationId="{74DC8C82-96A2-44A1-A661-7D9C3622F80A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6" v="94"/>
        <pc:sldMkLst>
          <pc:docMk/>
          <pc:sldMk cId="1462182950" sldId="397"/>
        </pc:sldMkLst>
        <pc:picChg chg="mod">
          <ac:chgData name="Gerson Nassor Cardoso" userId="44c3dbdf-4db9-4bad-95b4-d75aae3d1257" providerId="ADAL" clId="{6E4A74AF-3CF2-4FE5-BA71-55FF5AC992C5}" dt="2019-05-11T19:06:22.046" v="94"/>
          <ac:picMkLst>
            <pc:docMk/>
            <pc:sldMk cId="1462182950" sldId="397"/>
            <ac:picMk id="3" creationId="{A707DE26-D127-4639-9D08-19A92CF31613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7" v="96"/>
        <pc:sldMkLst>
          <pc:docMk/>
          <pc:sldMk cId="1316556383" sldId="398"/>
        </pc:sldMkLst>
        <pc:picChg chg="mod">
          <ac:chgData name="Gerson Nassor Cardoso" userId="44c3dbdf-4db9-4bad-95b4-d75aae3d1257" providerId="ADAL" clId="{6E4A74AF-3CF2-4FE5-BA71-55FF5AC992C5}" dt="2019-05-11T19:06:22.047" v="96"/>
          <ac:picMkLst>
            <pc:docMk/>
            <pc:sldMk cId="1316556383" sldId="398"/>
            <ac:picMk id="3" creationId="{E0A1EDAF-E40A-4331-8B03-9EAC433B0D0C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48" v="98"/>
        <pc:sldMkLst>
          <pc:docMk/>
          <pc:sldMk cId="494811702" sldId="399"/>
        </pc:sldMkLst>
        <pc:picChg chg="mod">
          <ac:chgData name="Gerson Nassor Cardoso" userId="44c3dbdf-4db9-4bad-95b4-d75aae3d1257" providerId="ADAL" clId="{6E4A74AF-3CF2-4FE5-BA71-55FF5AC992C5}" dt="2019-05-11T19:06:22.048" v="98"/>
          <ac:picMkLst>
            <pc:docMk/>
            <pc:sldMk cId="494811702" sldId="399"/>
            <ac:picMk id="3" creationId="{39535769-751E-4110-BA14-A0D5946E110E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50" v="100"/>
        <pc:sldMkLst>
          <pc:docMk/>
          <pc:sldMk cId="1859979852" sldId="400"/>
        </pc:sldMkLst>
        <pc:picChg chg="mod">
          <ac:chgData name="Gerson Nassor Cardoso" userId="44c3dbdf-4db9-4bad-95b4-d75aae3d1257" providerId="ADAL" clId="{6E4A74AF-3CF2-4FE5-BA71-55FF5AC992C5}" dt="2019-05-11T19:06:22.050" v="100"/>
          <ac:picMkLst>
            <pc:docMk/>
            <pc:sldMk cId="1859979852" sldId="400"/>
            <ac:picMk id="3" creationId="{F8E81697-4119-4E21-9D84-8D832014ED7E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51" v="102"/>
        <pc:sldMkLst>
          <pc:docMk/>
          <pc:sldMk cId="863275392" sldId="401"/>
        </pc:sldMkLst>
        <pc:picChg chg="mod">
          <ac:chgData name="Gerson Nassor Cardoso" userId="44c3dbdf-4db9-4bad-95b4-d75aae3d1257" providerId="ADAL" clId="{6E4A74AF-3CF2-4FE5-BA71-55FF5AC992C5}" dt="2019-05-11T19:06:22.051" v="102"/>
          <ac:picMkLst>
            <pc:docMk/>
            <pc:sldMk cId="863275392" sldId="401"/>
            <ac:picMk id="3" creationId="{6595B53E-0972-43AB-A3C4-D0C7CE817A73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54" v="104"/>
        <pc:sldMkLst>
          <pc:docMk/>
          <pc:sldMk cId="448494347" sldId="402"/>
        </pc:sldMkLst>
        <pc:picChg chg="mod">
          <ac:chgData name="Gerson Nassor Cardoso" userId="44c3dbdf-4db9-4bad-95b4-d75aae3d1257" providerId="ADAL" clId="{6E4A74AF-3CF2-4FE5-BA71-55FF5AC992C5}" dt="2019-05-11T19:06:22.054" v="104"/>
          <ac:picMkLst>
            <pc:docMk/>
            <pc:sldMk cId="448494347" sldId="402"/>
            <ac:picMk id="3" creationId="{7DD6308E-60DD-436F-B9E4-ED995BAD5896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55" v="106"/>
        <pc:sldMkLst>
          <pc:docMk/>
          <pc:sldMk cId="3213537208" sldId="403"/>
        </pc:sldMkLst>
        <pc:picChg chg="mod">
          <ac:chgData name="Gerson Nassor Cardoso" userId="44c3dbdf-4db9-4bad-95b4-d75aae3d1257" providerId="ADAL" clId="{6E4A74AF-3CF2-4FE5-BA71-55FF5AC992C5}" dt="2019-05-11T19:06:22.055" v="106"/>
          <ac:picMkLst>
            <pc:docMk/>
            <pc:sldMk cId="3213537208" sldId="403"/>
            <ac:picMk id="3" creationId="{6C2E98F9-6596-4679-9812-7A7E8D78DC76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57" v="108"/>
        <pc:sldMkLst>
          <pc:docMk/>
          <pc:sldMk cId="1348803052" sldId="404"/>
        </pc:sldMkLst>
        <pc:picChg chg="mod">
          <ac:chgData name="Gerson Nassor Cardoso" userId="44c3dbdf-4db9-4bad-95b4-d75aae3d1257" providerId="ADAL" clId="{6E4A74AF-3CF2-4FE5-BA71-55FF5AC992C5}" dt="2019-05-11T19:06:22.057" v="108"/>
          <ac:picMkLst>
            <pc:docMk/>
            <pc:sldMk cId="1348803052" sldId="404"/>
            <ac:picMk id="3" creationId="{37096346-46C6-49F5-B1A2-D676BABC7AF8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58" v="110"/>
        <pc:sldMkLst>
          <pc:docMk/>
          <pc:sldMk cId="1402044321" sldId="405"/>
        </pc:sldMkLst>
        <pc:picChg chg="mod">
          <ac:chgData name="Gerson Nassor Cardoso" userId="44c3dbdf-4db9-4bad-95b4-d75aae3d1257" providerId="ADAL" clId="{6E4A74AF-3CF2-4FE5-BA71-55FF5AC992C5}" dt="2019-05-11T19:06:22.058" v="110"/>
          <ac:picMkLst>
            <pc:docMk/>
            <pc:sldMk cId="1402044321" sldId="405"/>
            <ac:picMk id="3" creationId="{66EECE6C-4F4F-408E-B10E-C653FB3335A1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68" v="112"/>
        <pc:sldMkLst>
          <pc:docMk/>
          <pc:sldMk cId="3642048499" sldId="406"/>
        </pc:sldMkLst>
        <pc:picChg chg="mod">
          <ac:chgData name="Gerson Nassor Cardoso" userId="44c3dbdf-4db9-4bad-95b4-d75aae3d1257" providerId="ADAL" clId="{6E4A74AF-3CF2-4FE5-BA71-55FF5AC992C5}" dt="2019-05-11T19:06:22.068" v="112"/>
          <ac:picMkLst>
            <pc:docMk/>
            <pc:sldMk cId="3642048499" sldId="406"/>
            <ac:picMk id="3" creationId="{68A3C6FF-281B-4C22-B592-9DDF05D5B846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71" v="114"/>
        <pc:sldMkLst>
          <pc:docMk/>
          <pc:sldMk cId="4273302946" sldId="407"/>
        </pc:sldMkLst>
        <pc:picChg chg="mod">
          <ac:chgData name="Gerson Nassor Cardoso" userId="44c3dbdf-4db9-4bad-95b4-d75aae3d1257" providerId="ADAL" clId="{6E4A74AF-3CF2-4FE5-BA71-55FF5AC992C5}" dt="2019-05-11T19:06:22.071" v="114"/>
          <ac:picMkLst>
            <pc:docMk/>
            <pc:sldMk cId="4273302946" sldId="407"/>
            <ac:picMk id="3" creationId="{0FD80A74-F6C6-4B65-B223-47E8490962F6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72" v="116"/>
        <pc:sldMkLst>
          <pc:docMk/>
          <pc:sldMk cId="2033751797" sldId="408"/>
        </pc:sldMkLst>
        <pc:picChg chg="mod">
          <ac:chgData name="Gerson Nassor Cardoso" userId="44c3dbdf-4db9-4bad-95b4-d75aae3d1257" providerId="ADAL" clId="{6E4A74AF-3CF2-4FE5-BA71-55FF5AC992C5}" dt="2019-05-11T19:06:22.072" v="116"/>
          <ac:picMkLst>
            <pc:docMk/>
            <pc:sldMk cId="2033751797" sldId="408"/>
            <ac:picMk id="3" creationId="{D9FC051A-0181-4A7E-8CD2-6B8DC3963279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74" v="118"/>
        <pc:sldMkLst>
          <pc:docMk/>
          <pc:sldMk cId="3384600353" sldId="409"/>
        </pc:sldMkLst>
        <pc:picChg chg="mod">
          <ac:chgData name="Gerson Nassor Cardoso" userId="44c3dbdf-4db9-4bad-95b4-d75aae3d1257" providerId="ADAL" clId="{6E4A74AF-3CF2-4FE5-BA71-55FF5AC992C5}" dt="2019-05-11T19:06:22.074" v="118"/>
          <ac:picMkLst>
            <pc:docMk/>
            <pc:sldMk cId="3384600353" sldId="409"/>
            <ac:picMk id="3" creationId="{8B88A23A-2D4F-4D6C-B7E2-4732810B631B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75" v="120"/>
        <pc:sldMkLst>
          <pc:docMk/>
          <pc:sldMk cId="2411810046" sldId="410"/>
        </pc:sldMkLst>
        <pc:picChg chg="mod">
          <ac:chgData name="Gerson Nassor Cardoso" userId="44c3dbdf-4db9-4bad-95b4-d75aae3d1257" providerId="ADAL" clId="{6E4A74AF-3CF2-4FE5-BA71-55FF5AC992C5}" dt="2019-05-11T19:06:22.075" v="120"/>
          <ac:picMkLst>
            <pc:docMk/>
            <pc:sldMk cId="2411810046" sldId="410"/>
            <ac:picMk id="3" creationId="{B3453F6D-0C02-4A4C-915E-8040F818A492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77" v="122"/>
        <pc:sldMkLst>
          <pc:docMk/>
          <pc:sldMk cId="3943447566" sldId="411"/>
        </pc:sldMkLst>
        <pc:picChg chg="mod">
          <ac:chgData name="Gerson Nassor Cardoso" userId="44c3dbdf-4db9-4bad-95b4-d75aae3d1257" providerId="ADAL" clId="{6E4A74AF-3CF2-4FE5-BA71-55FF5AC992C5}" dt="2019-05-11T19:06:22.077" v="122"/>
          <ac:picMkLst>
            <pc:docMk/>
            <pc:sldMk cId="3943447566" sldId="411"/>
            <ac:picMk id="3" creationId="{0325FCD9-0195-4A7B-ACA6-4CBFDC573C0E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78" v="124"/>
        <pc:sldMkLst>
          <pc:docMk/>
          <pc:sldMk cId="881821060" sldId="412"/>
        </pc:sldMkLst>
        <pc:picChg chg="mod">
          <ac:chgData name="Gerson Nassor Cardoso" userId="44c3dbdf-4db9-4bad-95b4-d75aae3d1257" providerId="ADAL" clId="{6E4A74AF-3CF2-4FE5-BA71-55FF5AC992C5}" dt="2019-05-11T19:06:22.078" v="124"/>
          <ac:picMkLst>
            <pc:docMk/>
            <pc:sldMk cId="881821060" sldId="412"/>
            <ac:picMk id="3" creationId="{E6AD6106-48BE-45EC-B03C-D1A95FC40A65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80" v="126"/>
        <pc:sldMkLst>
          <pc:docMk/>
          <pc:sldMk cId="421039947" sldId="413"/>
        </pc:sldMkLst>
        <pc:picChg chg="mod">
          <ac:chgData name="Gerson Nassor Cardoso" userId="44c3dbdf-4db9-4bad-95b4-d75aae3d1257" providerId="ADAL" clId="{6E4A74AF-3CF2-4FE5-BA71-55FF5AC992C5}" dt="2019-05-11T19:06:22.080" v="126"/>
          <ac:picMkLst>
            <pc:docMk/>
            <pc:sldMk cId="421039947" sldId="413"/>
            <ac:picMk id="3" creationId="{68E1E796-435C-4CB4-8F1B-8796B7EAFB40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82" v="128"/>
        <pc:sldMkLst>
          <pc:docMk/>
          <pc:sldMk cId="1264930942" sldId="414"/>
        </pc:sldMkLst>
        <pc:picChg chg="mod">
          <ac:chgData name="Gerson Nassor Cardoso" userId="44c3dbdf-4db9-4bad-95b4-d75aae3d1257" providerId="ADAL" clId="{6E4A74AF-3CF2-4FE5-BA71-55FF5AC992C5}" dt="2019-05-11T19:06:22.082" v="128"/>
          <ac:picMkLst>
            <pc:docMk/>
            <pc:sldMk cId="1264930942" sldId="414"/>
            <ac:picMk id="3" creationId="{54BFB126-81C2-44FE-B660-6DE6D5019C72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83" v="130"/>
        <pc:sldMkLst>
          <pc:docMk/>
          <pc:sldMk cId="1299136878" sldId="415"/>
        </pc:sldMkLst>
        <pc:picChg chg="mod">
          <ac:chgData name="Gerson Nassor Cardoso" userId="44c3dbdf-4db9-4bad-95b4-d75aae3d1257" providerId="ADAL" clId="{6E4A74AF-3CF2-4FE5-BA71-55FF5AC992C5}" dt="2019-05-11T19:06:22.083" v="130"/>
          <ac:picMkLst>
            <pc:docMk/>
            <pc:sldMk cId="1299136878" sldId="415"/>
            <ac:picMk id="3" creationId="{C63F6C15-C814-42A2-88A8-D5CC83B30F7B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85" v="132"/>
        <pc:sldMkLst>
          <pc:docMk/>
          <pc:sldMk cId="3517757547" sldId="416"/>
        </pc:sldMkLst>
        <pc:picChg chg="mod">
          <ac:chgData name="Gerson Nassor Cardoso" userId="44c3dbdf-4db9-4bad-95b4-d75aae3d1257" providerId="ADAL" clId="{6E4A74AF-3CF2-4FE5-BA71-55FF5AC992C5}" dt="2019-05-11T19:06:22.085" v="132"/>
          <ac:picMkLst>
            <pc:docMk/>
            <pc:sldMk cId="3517757547" sldId="416"/>
            <ac:picMk id="3" creationId="{39050BAE-DE07-48F7-991B-73F1DFF8F322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87" v="134"/>
        <pc:sldMkLst>
          <pc:docMk/>
          <pc:sldMk cId="3997500570" sldId="417"/>
        </pc:sldMkLst>
        <pc:picChg chg="mod">
          <ac:chgData name="Gerson Nassor Cardoso" userId="44c3dbdf-4db9-4bad-95b4-d75aae3d1257" providerId="ADAL" clId="{6E4A74AF-3CF2-4FE5-BA71-55FF5AC992C5}" dt="2019-05-11T19:06:22.087" v="134"/>
          <ac:picMkLst>
            <pc:docMk/>
            <pc:sldMk cId="3997500570" sldId="417"/>
            <ac:picMk id="3" creationId="{A01D833F-F345-4B5F-BF3D-0191AD81F6E9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89" v="136"/>
        <pc:sldMkLst>
          <pc:docMk/>
          <pc:sldMk cId="543412123" sldId="418"/>
        </pc:sldMkLst>
        <pc:picChg chg="mod">
          <ac:chgData name="Gerson Nassor Cardoso" userId="44c3dbdf-4db9-4bad-95b4-d75aae3d1257" providerId="ADAL" clId="{6E4A74AF-3CF2-4FE5-BA71-55FF5AC992C5}" dt="2019-05-11T19:06:22.089" v="136"/>
          <ac:picMkLst>
            <pc:docMk/>
            <pc:sldMk cId="543412123" sldId="418"/>
            <ac:picMk id="3" creationId="{3397A563-B75E-48CC-A977-EFAFB1B87B50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0" v="138"/>
        <pc:sldMkLst>
          <pc:docMk/>
          <pc:sldMk cId="2675744965" sldId="419"/>
        </pc:sldMkLst>
        <pc:picChg chg="mod">
          <ac:chgData name="Gerson Nassor Cardoso" userId="44c3dbdf-4db9-4bad-95b4-d75aae3d1257" providerId="ADAL" clId="{6E4A74AF-3CF2-4FE5-BA71-55FF5AC992C5}" dt="2019-05-11T19:06:22.090" v="138"/>
          <ac:picMkLst>
            <pc:docMk/>
            <pc:sldMk cId="2675744965" sldId="419"/>
            <ac:picMk id="3" creationId="{B8A819B8-BE03-4C8F-A944-9DEE047DA7F2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2" v="140"/>
        <pc:sldMkLst>
          <pc:docMk/>
          <pc:sldMk cId="2420032617" sldId="420"/>
        </pc:sldMkLst>
        <pc:picChg chg="mod">
          <ac:chgData name="Gerson Nassor Cardoso" userId="44c3dbdf-4db9-4bad-95b4-d75aae3d1257" providerId="ADAL" clId="{6E4A74AF-3CF2-4FE5-BA71-55FF5AC992C5}" dt="2019-05-11T19:06:22.092" v="140"/>
          <ac:picMkLst>
            <pc:docMk/>
            <pc:sldMk cId="2420032617" sldId="420"/>
            <ac:picMk id="3" creationId="{96F08EB5-03B7-4B10-A716-D05849508917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3" v="142"/>
        <pc:sldMkLst>
          <pc:docMk/>
          <pc:sldMk cId="4086385696" sldId="421"/>
        </pc:sldMkLst>
        <pc:picChg chg="mod">
          <ac:chgData name="Gerson Nassor Cardoso" userId="44c3dbdf-4db9-4bad-95b4-d75aae3d1257" providerId="ADAL" clId="{6E4A74AF-3CF2-4FE5-BA71-55FF5AC992C5}" dt="2019-05-11T19:06:22.093" v="142"/>
          <ac:picMkLst>
            <pc:docMk/>
            <pc:sldMk cId="4086385696" sldId="421"/>
            <ac:picMk id="3" creationId="{B3A22631-914F-45E2-A710-D9BA4341972C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5" v="144"/>
        <pc:sldMkLst>
          <pc:docMk/>
          <pc:sldMk cId="3447948632" sldId="422"/>
        </pc:sldMkLst>
        <pc:picChg chg="mod">
          <ac:chgData name="Gerson Nassor Cardoso" userId="44c3dbdf-4db9-4bad-95b4-d75aae3d1257" providerId="ADAL" clId="{6E4A74AF-3CF2-4FE5-BA71-55FF5AC992C5}" dt="2019-05-11T19:06:22.095" v="144"/>
          <ac:picMkLst>
            <pc:docMk/>
            <pc:sldMk cId="3447948632" sldId="422"/>
            <ac:picMk id="3" creationId="{AC64ED2F-EFC2-4C51-B748-2F77D3416C36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6" v="146"/>
        <pc:sldMkLst>
          <pc:docMk/>
          <pc:sldMk cId="2444624223" sldId="423"/>
        </pc:sldMkLst>
        <pc:picChg chg="mod">
          <ac:chgData name="Gerson Nassor Cardoso" userId="44c3dbdf-4db9-4bad-95b4-d75aae3d1257" providerId="ADAL" clId="{6E4A74AF-3CF2-4FE5-BA71-55FF5AC992C5}" dt="2019-05-11T19:06:22.096" v="146"/>
          <ac:picMkLst>
            <pc:docMk/>
            <pc:sldMk cId="2444624223" sldId="423"/>
            <ac:picMk id="3" creationId="{D4DEBDB7-910F-4BA7-94C8-54B4A4740329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8" v="148"/>
        <pc:sldMkLst>
          <pc:docMk/>
          <pc:sldMk cId="388050739" sldId="424"/>
        </pc:sldMkLst>
        <pc:picChg chg="mod">
          <ac:chgData name="Gerson Nassor Cardoso" userId="44c3dbdf-4db9-4bad-95b4-d75aae3d1257" providerId="ADAL" clId="{6E4A74AF-3CF2-4FE5-BA71-55FF5AC992C5}" dt="2019-05-11T19:06:22.098" v="148"/>
          <ac:picMkLst>
            <pc:docMk/>
            <pc:sldMk cId="388050739" sldId="424"/>
            <ac:picMk id="3" creationId="{737412FE-888C-4E74-9707-192A9FB6B545}"/>
          </ac:picMkLst>
        </pc:picChg>
      </pc:sldChg>
      <pc:sldChg chg="modSp">
        <pc:chgData name="Gerson Nassor Cardoso" userId="44c3dbdf-4db9-4bad-95b4-d75aae3d1257" providerId="ADAL" clId="{6E4A74AF-3CF2-4FE5-BA71-55FF5AC992C5}" dt="2019-05-11T19:06:22.099" v="150"/>
        <pc:sldMkLst>
          <pc:docMk/>
          <pc:sldMk cId="1569457599" sldId="425"/>
        </pc:sldMkLst>
        <pc:picChg chg="mod">
          <ac:chgData name="Gerson Nassor Cardoso" userId="44c3dbdf-4db9-4bad-95b4-d75aae3d1257" providerId="ADAL" clId="{6E4A74AF-3CF2-4FE5-BA71-55FF5AC992C5}" dt="2019-05-11T19:06:22.099" v="150"/>
          <ac:picMkLst>
            <pc:docMk/>
            <pc:sldMk cId="1569457599" sldId="425"/>
            <ac:picMk id="3" creationId="{7AE8ECB1-BA9E-4E78-8D2F-5F7E322DB61A}"/>
          </ac:picMkLst>
        </pc:picChg>
      </pc:sldChg>
      <pc:sldChg chg="addSp delSp">
        <pc:chgData name="Gerson Nassor Cardoso" userId="44c3dbdf-4db9-4bad-95b4-d75aae3d1257" providerId="ADAL" clId="{6E4A74AF-3CF2-4FE5-BA71-55FF5AC992C5}" dt="2019-05-05T21:44:15.420" v="2"/>
        <pc:sldMkLst>
          <pc:docMk/>
          <pc:sldMk cId="2045997832" sldId="437"/>
        </pc:sldMkLst>
        <pc:graphicFrameChg chg="del">
          <ac:chgData name="Gerson Nassor Cardoso" userId="44c3dbdf-4db9-4bad-95b4-d75aae3d1257" providerId="ADAL" clId="{6E4A74AF-3CF2-4FE5-BA71-55FF5AC992C5}" dt="2019-05-05T21:44:10.260" v="0" actId="478"/>
          <ac:graphicFrameMkLst>
            <pc:docMk/>
            <pc:sldMk cId="2045997832" sldId="437"/>
            <ac:graphicFrameMk id="5" creationId="{CFDC5E5A-E869-476E-8947-AAE31606991B}"/>
          </ac:graphicFrameMkLst>
        </pc:graphicFrameChg>
        <pc:graphicFrameChg chg="del">
          <ac:chgData name="Gerson Nassor Cardoso" userId="44c3dbdf-4db9-4bad-95b4-d75aae3d1257" providerId="ADAL" clId="{6E4A74AF-3CF2-4FE5-BA71-55FF5AC992C5}" dt="2019-05-05T21:44:14.320" v="1" actId="478"/>
          <ac:graphicFrameMkLst>
            <pc:docMk/>
            <pc:sldMk cId="2045997832" sldId="437"/>
            <ac:graphicFrameMk id="8" creationId="{C62089B9-0807-4A54-BE01-F851B1043915}"/>
          </ac:graphicFrameMkLst>
        </pc:graphicFrameChg>
        <pc:picChg chg="add">
          <ac:chgData name="Gerson Nassor Cardoso" userId="44c3dbdf-4db9-4bad-95b4-d75aae3d1257" providerId="ADAL" clId="{6E4A74AF-3CF2-4FE5-BA71-55FF5AC992C5}" dt="2019-05-05T21:44:15.420" v="2"/>
          <ac:picMkLst>
            <pc:docMk/>
            <pc:sldMk cId="2045997832" sldId="437"/>
            <ac:picMk id="2" creationId="{61CC19D4-3F93-4F32-B04A-13A772250E03}"/>
          </ac:picMkLst>
        </pc:picChg>
      </pc:sldChg>
    </pc:docChg>
  </pc:docChgLst>
  <pc:docChgLst>
    <pc:chgData name="Gerson Nassor Cardoso" userId="44c3dbdf-4db9-4bad-95b4-d75aae3d1257" providerId="ADAL" clId="{3FB73324-01CF-4A29-8C08-4289BE989E18}"/>
    <pc:docChg chg="undo custSel mod addSld delSld modSld sldOrd">
      <pc:chgData name="Gerson Nassor Cardoso" userId="44c3dbdf-4db9-4bad-95b4-d75aae3d1257" providerId="ADAL" clId="{3FB73324-01CF-4A29-8C08-4289BE989E18}" dt="2019-05-05T21:36:34.490" v="4294"/>
      <pc:docMkLst>
        <pc:docMk/>
      </pc:docMkLst>
      <pc:sldChg chg="modSp">
        <pc:chgData name="Gerson Nassor Cardoso" userId="44c3dbdf-4db9-4bad-95b4-d75aae3d1257" providerId="ADAL" clId="{3FB73324-01CF-4A29-8C08-4289BE989E18}" dt="2019-05-05T18:14:11.346" v="1644" actId="113"/>
        <pc:sldMkLst>
          <pc:docMk/>
          <pc:sldMk cId="1052598022" sldId="339"/>
        </pc:sldMkLst>
        <pc:spChg chg="mod">
          <ac:chgData name="Gerson Nassor Cardoso" userId="44c3dbdf-4db9-4bad-95b4-d75aae3d1257" providerId="ADAL" clId="{3FB73324-01CF-4A29-8C08-4289BE989E18}" dt="2019-05-05T18:14:11.346" v="1644" actId="113"/>
          <ac:spMkLst>
            <pc:docMk/>
            <pc:sldMk cId="1052598022" sldId="339"/>
            <ac:spMk id="2" creationId="{8993B426-5EBB-4A5A-8E90-397752713C15}"/>
          </ac:spMkLst>
        </pc:spChg>
        <pc:spChg chg="mod">
          <ac:chgData name="Gerson Nassor Cardoso" userId="44c3dbdf-4db9-4bad-95b4-d75aae3d1257" providerId="ADAL" clId="{3FB73324-01CF-4A29-8C08-4289BE989E18}" dt="2019-05-04T22:02:34.999" v="493" actId="20577"/>
          <ac:spMkLst>
            <pc:docMk/>
            <pc:sldMk cId="1052598022" sldId="339"/>
            <ac:spMk id="3" creationId="{7DF89F89-E429-41BA-915D-EE18AC25DD8E}"/>
          </ac:spMkLst>
        </pc:spChg>
      </pc:sldChg>
      <pc:sldChg chg="modSp ord">
        <pc:chgData name="Gerson Nassor Cardoso" userId="44c3dbdf-4db9-4bad-95b4-d75aae3d1257" providerId="ADAL" clId="{3FB73324-01CF-4A29-8C08-4289BE989E18}" dt="2019-05-05T17:39:20.866" v="845" actId="1076"/>
        <pc:sldMkLst>
          <pc:docMk/>
          <pc:sldMk cId="943057011" sldId="342"/>
        </pc:sldMkLst>
        <pc:spChg chg="mod">
          <ac:chgData name="Gerson Nassor Cardoso" userId="44c3dbdf-4db9-4bad-95b4-d75aae3d1257" providerId="ADAL" clId="{3FB73324-01CF-4A29-8C08-4289BE989E18}" dt="2019-05-05T17:39:10.703" v="843" actId="1076"/>
          <ac:spMkLst>
            <pc:docMk/>
            <pc:sldMk cId="943057011" sldId="342"/>
            <ac:spMk id="8" creationId="{DD7556B9-AE49-40D2-ADA5-6065EDA5EE93}"/>
          </ac:spMkLst>
        </pc:spChg>
        <pc:graphicFrameChg chg="mod">
          <ac:chgData name="Gerson Nassor Cardoso" userId="44c3dbdf-4db9-4bad-95b4-d75aae3d1257" providerId="ADAL" clId="{3FB73324-01CF-4A29-8C08-4289BE989E18}" dt="2019-05-05T17:39:20.866" v="845" actId="1076"/>
          <ac:graphicFrameMkLst>
            <pc:docMk/>
            <pc:sldMk cId="943057011" sldId="342"/>
            <ac:graphicFrameMk id="2" creationId="{EEE73D3D-2B61-4721-BF81-69DC4FFC7408}"/>
          </ac:graphicFrameMkLst>
        </pc:graphicFrameChg>
        <pc:cxnChg chg="mod">
          <ac:chgData name="Gerson Nassor Cardoso" userId="44c3dbdf-4db9-4bad-95b4-d75aae3d1257" providerId="ADAL" clId="{3FB73324-01CF-4A29-8C08-4289BE989E18}" dt="2019-05-05T17:39:20.866" v="845" actId="1076"/>
          <ac:cxnSpMkLst>
            <pc:docMk/>
            <pc:sldMk cId="943057011" sldId="342"/>
            <ac:cxnSpMk id="5" creationId="{DFE92641-1839-4FD5-BBA9-ECEA327B09E3}"/>
          </ac:cxnSpMkLst>
        </pc:cxnChg>
        <pc:cxnChg chg="mod">
          <ac:chgData name="Gerson Nassor Cardoso" userId="44c3dbdf-4db9-4bad-95b4-d75aae3d1257" providerId="ADAL" clId="{3FB73324-01CF-4A29-8C08-4289BE989E18}" dt="2019-05-05T17:39:20.866" v="845" actId="1076"/>
          <ac:cxnSpMkLst>
            <pc:docMk/>
            <pc:sldMk cId="943057011" sldId="342"/>
            <ac:cxnSpMk id="9" creationId="{412B7B20-D9D8-46F7-8113-2C0A1B9472FA}"/>
          </ac:cxnSpMkLst>
        </pc:cxnChg>
        <pc:cxnChg chg="mod">
          <ac:chgData name="Gerson Nassor Cardoso" userId="44c3dbdf-4db9-4bad-95b4-d75aae3d1257" providerId="ADAL" clId="{3FB73324-01CF-4A29-8C08-4289BE989E18}" dt="2019-05-05T17:39:20.866" v="845" actId="1076"/>
          <ac:cxnSpMkLst>
            <pc:docMk/>
            <pc:sldMk cId="943057011" sldId="342"/>
            <ac:cxnSpMk id="10" creationId="{2E4D01B1-75AB-497D-85E9-11ED8F6739FC}"/>
          </ac:cxnSpMkLst>
        </pc:cxnChg>
        <pc:cxnChg chg="mod">
          <ac:chgData name="Gerson Nassor Cardoso" userId="44c3dbdf-4db9-4bad-95b4-d75aae3d1257" providerId="ADAL" clId="{3FB73324-01CF-4A29-8C08-4289BE989E18}" dt="2019-05-05T17:39:20.866" v="845" actId="1076"/>
          <ac:cxnSpMkLst>
            <pc:docMk/>
            <pc:sldMk cId="943057011" sldId="342"/>
            <ac:cxnSpMk id="11" creationId="{15DA9C6C-8F78-485C-B6F1-2663FF5A9F7B}"/>
          </ac:cxnSpMkLst>
        </pc:cxnChg>
      </pc:sldChg>
      <pc:sldChg chg="addSp delSp modSp ord">
        <pc:chgData name="Gerson Nassor Cardoso" userId="44c3dbdf-4db9-4bad-95b4-d75aae3d1257" providerId="ADAL" clId="{3FB73324-01CF-4A29-8C08-4289BE989E18}" dt="2019-05-05T17:40:02.718" v="862" actId="1076"/>
        <pc:sldMkLst>
          <pc:docMk/>
          <pc:sldMk cId="3928851157" sldId="344"/>
        </pc:sldMkLst>
        <pc:spChg chg="add mod">
          <ac:chgData name="Gerson Nassor Cardoso" userId="44c3dbdf-4db9-4bad-95b4-d75aae3d1257" providerId="ADAL" clId="{3FB73324-01CF-4A29-8C08-4289BE989E18}" dt="2019-05-05T17:40:02.718" v="862" actId="1076"/>
          <ac:spMkLst>
            <pc:docMk/>
            <pc:sldMk cId="3928851157" sldId="344"/>
            <ac:spMk id="9" creationId="{64E74B72-7FA3-491D-AE21-60758C0787E8}"/>
          </ac:spMkLst>
        </pc:spChg>
        <pc:spChg chg="del">
          <ac:chgData name="Gerson Nassor Cardoso" userId="44c3dbdf-4db9-4bad-95b4-d75aae3d1257" providerId="ADAL" clId="{3FB73324-01CF-4A29-8C08-4289BE989E18}" dt="2019-05-05T17:39:40.983" v="847" actId="478"/>
          <ac:spMkLst>
            <pc:docMk/>
            <pc:sldMk cId="3928851157" sldId="344"/>
            <ac:spMk id="12" creationId="{D95ABF5E-B12C-4041-98C8-451C8C862ECF}"/>
          </ac:spMkLst>
        </pc:spChg>
      </pc:sldChg>
      <pc:sldChg chg="modSp">
        <pc:chgData name="Gerson Nassor Cardoso" userId="44c3dbdf-4db9-4bad-95b4-d75aae3d1257" providerId="ADAL" clId="{3FB73324-01CF-4A29-8C08-4289BE989E18}" dt="2019-05-05T17:37:42.250" v="826" actId="113"/>
        <pc:sldMkLst>
          <pc:docMk/>
          <pc:sldMk cId="150477759" sldId="373"/>
        </pc:sldMkLst>
        <pc:spChg chg="mod">
          <ac:chgData name="Gerson Nassor Cardoso" userId="44c3dbdf-4db9-4bad-95b4-d75aae3d1257" providerId="ADAL" clId="{3FB73324-01CF-4A29-8C08-4289BE989E18}" dt="2019-05-05T17:37:42.250" v="826" actId="113"/>
          <ac:spMkLst>
            <pc:docMk/>
            <pc:sldMk cId="150477759" sldId="373"/>
            <ac:spMk id="8" creationId="{DD7556B9-AE49-40D2-ADA5-6065EDA5EE93}"/>
          </ac:spMkLst>
        </pc:spChg>
      </pc:sldChg>
      <pc:sldChg chg="modSp add">
        <pc:chgData name="Gerson Nassor Cardoso" userId="44c3dbdf-4db9-4bad-95b4-d75aae3d1257" providerId="ADAL" clId="{3FB73324-01CF-4A29-8C08-4289BE989E18}" dt="2019-05-05T21:35:53.319" v="4268" actId="1076"/>
        <pc:sldMkLst>
          <pc:docMk/>
          <pc:sldMk cId="1699020903" sldId="378"/>
        </pc:sldMkLst>
        <pc:spChg chg="mod">
          <ac:chgData name="Gerson Nassor Cardoso" userId="44c3dbdf-4db9-4bad-95b4-d75aae3d1257" providerId="ADAL" clId="{3FB73324-01CF-4A29-8C08-4289BE989E18}" dt="2019-05-05T21:35:53.319" v="4268" actId="1076"/>
          <ac:spMkLst>
            <pc:docMk/>
            <pc:sldMk cId="1699020903" sldId="378"/>
            <ac:spMk id="2" creationId="{2FB8DEEB-50D6-4585-99C5-55587899DB20}"/>
          </ac:spMkLst>
        </pc:spChg>
      </pc:sldChg>
      <pc:sldChg chg="ord">
        <pc:chgData name="Gerson Nassor Cardoso" userId="44c3dbdf-4db9-4bad-95b4-d75aae3d1257" providerId="ADAL" clId="{3FB73324-01CF-4A29-8C08-4289BE989E18}" dt="2019-05-05T21:36:34.490" v="4294"/>
        <pc:sldMkLst>
          <pc:docMk/>
          <pc:sldMk cId="433243120" sldId="389"/>
        </pc:sldMkLst>
      </pc:sldChg>
      <pc:sldChg chg="modSp add">
        <pc:chgData name="Gerson Nassor Cardoso" userId="44c3dbdf-4db9-4bad-95b4-d75aae3d1257" providerId="ADAL" clId="{3FB73324-01CF-4A29-8C08-4289BE989E18}" dt="2019-05-05T17:47:37.873" v="1384" actId="1076"/>
        <pc:sldMkLst>
          <pc:docMk/>
          <pc:sldMk cId="1326962138" sldId="426"/>
        </pc:sldMkLst>
        <pc:spChg chg="mod">
          <ac:chgData name="Gerson Nassor Cardoso" userId="44c3dbdf-4db9-4bad-95b4-d75aae3d1257" providerId="ADAL" clId="{3FB73324-01CF-4A29-8C08-4289BE989E18}" dt="2019-05-05T17:47:37.873" v="1384" actId="1076"/>
          <ac:spMkLst>
            <pc:docMk/>
            <pc:sldMk cId="1326962138" sldId="426"/>
            <ac:spMk id="8" creationId="{DD7556B9-AE49-40D2-ADA5-6065EDA5EE93}"/>
          </ac:spMkLst>
        </pc:spChg>
      </pc:sldChg>
      <pc:sldChg chg="modSp add">
        <pc:chgData name="Gerson Nassor Cardoso" userId="44c3dbdf-4db9-4bad-95b4-d75aae3d1257" providerId="ADAL" clId="{3FB73324-01CF-4A29-8C08-4289BE989E18}" dt="2019-05-05T18:52:02.171" v="1985" actId="1076"/>
        <pc:sldMkLst>
          <pc:docMk/>
          <pc:sldMk cId="3963923497" sldId="427"/>
        </pc:sldMkLst>
        <pc:spChg chg="mod">
          <ac:chgData name="Gerson Nassor Cardoso" userId="44c3dbdf-4db9-4bad-95b4-d75aae3d1257" providerId="ADAL" clId="{3FB73324-01CF-4A29-8C08-4289BE989E18}" dt="2019-05-05T18:52:02.171" v="1985" actId="1076"/>
          <ac:spMkLst>
            <pc:docMk/>
            <pc:sldMk cId="3963923497" sldId="427"/>
            <ac:spMk id="8" creationId="{DD7556B9-AE49-40D2-ADA5-6065EDA5EE93}"/>
          </ac:spMkLst>
        </pc:spChg>
      </pc:sldChg>
      <pc:sldChg chg="addSp modSp add">
        <pc:chgData name="Gerson Nassor Cardoso" userId="44c3dbdf-4db9-4bad-95b4-d75aae3d1257" providerId="ADAL" clId="{3FB73324-01CF-4A29-8C08-4289BE989E18}" dt="2019-05-05T19:06:01.327" v="2227" actId="1076"/>
        <pc:sldMkLst>
          <pc:docMk/>
          <pc:sldMk cId="3919148106" sldId="429"/>
        </pc:sldMkLst>
        <pc:spChg chg="add mod">
          <ac:chgData name="Gerson Nassor Cardoso" userId="44c3dbdf-4db9-4bad-95b4-d75aae3d1257" providerId="ADAL" clId="{3FB73324-01CF-4A29-8C08-4289BE989E18}" dt="2019-05-05T19:06:01.327" v="2227" actId="1076"/>
          <ac:spMkLst>
            <pc:docMk/>
            <pc:sldMk cId="3919148106" sldId="429"/>
            <ac:spMk id="2" creationId="{B10D6C73-4C0A-4286-94E5-920349F15EF2}"/>
          </ac:spMkLst>
        </pc:spChg>
        <pc:spChg chg="mod">
          <ac:chgData name="Gerson Nassor Cardoso" userId="44c3dbdf-4db9-4bad-95b4-d75aae3d1257" providerId="ADAL" clId="{3FB73324-01CF-4A29-8C08-4289BE989E18}" dt="2019-05-05T18:54:00.018" v="2034"/>
          <ac:spMkLst>
            <pc:docMk/>
            <pc:sldMk cId="3919148106" sldId="429"/>
            <ac:spMk id="8" creationId="{DD7556B9-AE49-40D2-ADA5-6065EDA5EE93}"/>
          </ac:spMkLst>
        </pc:spChg>
      </pc:sldChg>
      <pc:sldChg chg="modSp add">
        <pc:chgData name="Gerson Nassor Cardoso" userId="44c3dbdf-4db9-4bad-95b4-d75aae3d1257" providerId="ADAL" clId="{3FB73324-01CF-4A29-8C08-4289BE989E18}" dt="2019-05-05T21:02:16.299" v="3545" actId="20577"/>
        <pc:sldMkLst>
          <pc:docMk/>
          <pc:sldMk cId="3398747956" sldId="430"/>
        </pc:sldMkLst>
        <pc:spChg chg="mod">
          <ac:chgData name="Gerson Nassor Cardoso" userId="44c3dbdf-4db9-4bad-95b4-d75aae3d1257" providerId="ADAL" clId="{3FB73324-01CF-4A29-8C08-4289BE989E18}" dt="2019-05-05T19:10:22.629" v="2410" actId="1076"/>
          <ac:spMkLst>
            <pc:docMk/>
            <pc:sldMk cId="3398747956" sldId="430"/>
            <ac:spMk id="2" creationId="{B10D6C73-4C0A-4286-94E5-920349F15EF2}"/>
          </ac:spMkLst>
        </pc:spChg>
        <pc:spChg chg="mod">
          <ac:chgData name="Gerson Nassor Cardoso" userId="44c3dbdf-4db9-4bad-95b4-d75aae3d1257" providerId="ADAL" clId="{3FB73324-01CF-4A29-8C08-4289BE989E18}" dt="2019-05-05T21:02:16.299" v="3545" actId="20577"/>
          <ac:spMkLst>
            <pc:docMk/>
            <pc:sldMk cId="3398747956" sldId="430"/>
            <ac:spMk id="8" creationId="{DD7556B9-AE49-40D2-ADA5-6065EDA5EE93}"/>
          </ac:spMkLst>
        </pc:spChg>
      </pc:sldChg>
      <pc:sldChg chg="delSp modSp add">
        <pc:chgData name="Gerson Nassor Cardoso" userId="44c3dbdf-4db9-4bad-95b4-d75aae3d1257" providerId="ADAL" clId="{3FB73324-01CF-4A29-8C08-4289BE989E18}" dt="2019-05-05T19:18:04.946" v="2802" actId="5793"/>
        <pc:sldMkLst>
          <pc:docMk/>
          <pc:sldMk cId="3135699841" sldId="431"/>
        </pc:sldMkLst>
        <pc:spChg chg="del">
          <ac:chgData name="Gerson Nassor Cardoso" userId="44c3dbdf-4db9-4bad-95b4-d75aae3d1257" providerId="ADAL" clId="{3FB73324-01CF-4A29-8C08-4289BE989E18}" dt="2019-05-05T19:12:57.933" v="2473" actId="478"/>
          <ac:spMkLst>
            <pc:docMk/>
            <pc:sldMk cId="3135699841" sldId="431"/>
            <ac:spMk id="2" creationId="{B10D6C73-4C0A-4286-94E5-920349F15EF2}"/>
          </ac:spMkLst>
        </pc:spChg>
        <pc:spChg chg="mod">
          <ac:chgData name="Gerson Nassor Cardoso" userId="44c3dbdf-4db9-4bad-95b4-d75aae3d1257" providerId="ADAL" clId="{3FB73324-01CF-4A29-8C08-4289BE989E18}" dt="2019-05-05T19:18:04.946" v="2802" actId="5793"/>
          <ac:spMkLst>
            <pc:docMk/>
            <pc:sldMk cId="3135699841" sldId="431"/>
            <ac:spMk id="8" creationId="{DD7556B9-AE49-40D2-ADA5-6065EDA5EE93}"/>
          </ac:spMkLst>
        </pc:spChg>
      </pc:sldChg>
      <pc:sldChg chg="addSp delSp modSp add">
        <pc:chgData name="Gerson Nassor Cardoso" userId="44c3dbdf-4db9-4bad-95b4-d75aae3d1257" providerId="ADAL" clId="{3FB73324-01CF-4A29-8C08-4289BE989E18}" dt="2019-05-05T21:15:19.059" v="3721" actId="478"/>
        <pc:sldMkLst>
          <pc:docMk/>
          <pc:sldMk cId="1704569270" sldId="432"/>
        </pc:sldMkLst>
        <pc:spChg chg="add mod">
          <ac:chgData name="Gerson Nassor Cardoso" userId="44c3dbdf-4db9-4bad-95b4-d75aae3d1257" providerId="ADAL" clId="{3FB73324-01CF-4A29-8C08-4289BE989E18}" dt="2019-05-05T20:28:29.879" v="3004" actId="1076"/>
          <ac:spMkLst>
            <pc:docMk/>
            <pc:sldMk cId="1704569270" sldId="432"/>
            <ac:spMk id="2" creationId="{8F63BDBD-054B-449D-BA66-5E02957E2BB1}"/>
          </ac:spMkLst>
        </pc:spChg>
        <pc:spChg chg="add del mod">
          <ac:chgData name="Gerson Nassor Cardoso" userId="44c3dbdf-4db9-4bad-95b4-d75aae3d1257" providerId="ADAL" clId="{3FB73324-01CF-4A29-8C08-4289BE989E18}" dt="2019-05-05T21:15:19.059" v="3721" actId="478"/>
          <ac:spMkLst>
            <pc:docMk/>
            <pc:sldMk cId="1704569270" sldId="432"/>
            <ac:spMk id="5" creationId="{2B0E9638-79FD-49BF-A8E6-91719599478A}"/>
          </ac:spMkLst>
        </pc:spChg>
        <pc:spChg chg="mod">
          <ac:chgData name="Gerson Nassor Cardoso" userId="44c3dbdf-4db9-4bad-95b4-d75aae3d1257" providerId="ADAL" clId="{3FB73324-01CF-4A29-8C08-4289BE989E18}" dt="2019-05-05T20:28:22.694" v="3003" actId="255"/>
          <ac:spMkLst>
            <pc:docMk/>
            <pc:sldMk cId="1704569270" sldId="432"/>
            <ac:spMk id="8" creationId="{DD7556B9-AE49-40D2-ADA5-6065EDA5EE93}"/>
          </ac:spMkLst>
        </pc:spChg>
        <pc:graphicFrameChg chg="add del mod">
          <ac:chgData name="Gerson Nassor Cardoso" userId="44c3dbdf-4db9-4bad-95b4-d75aae3d1257" providerId="ADAL" clId="{3FB73324-01CF-4A29-8C08-4289BE989E18}" dt="2019-05-05T20:14:57.424" v="2809" actId="478"/>
          <ac:graphicFrameMkLst>
            <pc:docMk/>
            <pc:sldMk cId="1704569270" sldId="432"/>
            <ac:graphicFrameMk id="3" creationId="{C3E0904C-AAB0-4028-A5AC-14ED212A1130}"/>
          </ac:graphicFrameMkLst>
        </pc:graphicFrameChg>
        <pc:graphicFrameChg chg="add del mod modGraphic">
          <ac:chgData name="Gerson Nassor Cardoso" userId="44c3dbdf-4db9-4bad-95b4-d75aae3d1257" providerId="ADAL" clId="{3FB73324-01CF-4A29-8C08-4289BE989E18}" dt="2019-05-05T20:25:42.753" v="2975" actId="1076"/>
          <ac:graphicFrameMkLst>
            <pc:docMk/>
            <pc:sldMk cId="1704569270" sldId="432"/>
            <ac:graphicFrameMk id="4" creationId="{3FDB4EC0-2993-49A7-8BBD-0E2E60D8AE84}"/>
          </ac:graphicFrameMkLst>
        </pc:graphicFrameChg>
      </pc:sldChg>
      <pc:sldChg chg="addSp delSp modSp add mod">
        <pc:chgData name="Gerson Nassor Cardoso" userId="44c3dbdf-4db9-4bad-95b4-d75aae3d1257" providerId="ADAL" clId="{3FB73324-01CF-4A29-8C08-4289BE989E18}" dt="2019-05-05T21:00:24.199" v="3509" actId="1076"/>
        <pc:sldMkLst>
          <pc:docMk/>
          <pc:sldMk cId="2573205288" sldId="433"/>
        </pc:sldMkLst>
        <pc:spChg chg="del">
          <ac:chgData name="Gerson Nassor Cardoso" userId="44c3dbdf-4db9-4bad-95b4-d75aae3d1257" providerId="ADAL" clId="{3FB73324-01CF-4A29-8C08-4289BE989E18}" dt="2019-05-05T20:31:41.374" v="3222" actId="478"/>
          <ac:spMkLst>
            <pc:docMk/>
            <pc:sldMk cId="2573205288" sldId="433"/>
            <ac:spMk id="2" creationId="{8F63BDBD-054B-449D-BA66-5E02957E2BB1}"/>
          </ac:spMkLst>
        </pc:spChg>
        <pc:spChg chg="mod">
          <ac:chgData name="Gerson Nassor Cardoso" userId="44c3dbdf-4db9-4bad-95b4-d75aae3d1257" providerId="ADAL" clId="{3FB73324-01CF-4A29-8C08-4289BE989E18}" dt="2019-05-05T21:00:24.199" v="3509" actId="1076"/>
          <ac:spMkLst>
            <pc:docMk/>
            <pc:sldMk cId="2573205288" sldId="433"/>
            <ac:spMk id="5" creationId="{2B0E9638-79FD-49BF-A8E6-91719599478A}"/>
          </ac:spMkLst>
        </pc:spChg>
        <pc:spChg chg="del">
          <ac:chgData name="Gerson Nassor Cardoso" userId="44c3dbdf-4db9-4bad-95b4-d75aae3d1257" providerId="ADAL" clId="{3FB73324-01CF-4A29-8C08-4289BE989E18}" dt="2019-05-05T20:31:39.430" v="3221" actId="478"/>
          <ac:spMkLst>
            <pc:docMk/>
            <pc:sldMk cId="2573205288" sldId="433"/>
            <ac:spMk id="8" creationId="{DD7556B9-AE49-40D2-ADA5-6065EDA5EE93}"/>
          </ac:spMkLst>
        </pc:spChg>
        <pc:graphicFrameChg chg="del">
          <ac:chgData name="Gerson Nassor Cardoso" userId="44c3dbdf-4db9-4bad-95b4-d75aae3d1257" providerId="ADAL" clId="{3FB73324-01CF-4A29-8C08-4289BE989E18}" dt="2019-05-05T20:31:34.808" v="3220" actId="478"/>
          <ac:graphicFrameMkLst>
            <pc:docMk/>
            <pc:sldMk cId="2573205288" sldId="433"/>
            <ac:graphicFrameMk id="4" creationId="{3FDB4EC0-2993-49A7-8BBD-0E2E60D8AE84}"/>
          </ac:graphicFrameMkLst>
        </pc:graphicFrameChg>
        <pc:graphicFrameChg chg="add del mod">
          <ac:chgData name="Gerson Nassor Cardoso" userId="44c3dbdf-4db9-4bad-95b4-d75aae3d1257" providerId="ADAL" clId="{3FB73324-01CF-4A29-8C08-4289BE989E18}" dt="2019-05-05T20:51:06.539" v="3459" actId="478"/>
          <ac:graphicFrameMkLst>
            <pc:docMk/>
            <pc:sldMk cId="2573205288" sldId="433"/>
            <ac:graphicFrameMk id="6" creationId="{1FC63F7C-8040-420E-8073-DFA92BC44866}"/>
          </ac:graphicFrameMkLst>
        </pc:graphicFrameChg>
      </pc:sldChg>
      <pc:sldChg chg="addSp delSp modSp add mod setBg">
        <pc:chgData name="Gerson Nassor Cardoso" userId="44c3dbdf-4db9-4bad-95b4-d75aae3d1257" providerId="ADAL" clId="{3FB73324-01CF-4A29-8C08-4289BE989E18}" dt="2019-05-05T21:18:16.249" v="3733" actId="27614"/>
        <pc:sldMkLst>
          <pc:docMk/>
          <pc:sldMk cId="3159908870" sldId="434"/>
        </pc:sldMkLst>
        <pc:spChg chg="del mod">
          <ac:chgData name="Gerson Nassor Cardoso" userId="44c3dbdf-4db9-4bad-95b4-d75aae3d1257" providerId="ADAL" clId="{3FB73324-01CF-4A29-8C08-4289BE989E18}" dt="2019-05-05T20:51:11.491" v="3461" actId="478"/>
          <ac:spMkLst>
            <pc:docMk/>
            <pc:sldMk cId="3159908870" sldId="434"/>
            <ac:spMk id="5" creationId="{2B0E9638-79FD-49BF-A8E6-91719599478A}"/>
          </ac:spMkLst>
        </pc:spChg>
        <pc:graphicFrameChg chg="add del mod">
          <ac:chgData name="Gerson Nassor Cardoso" userId="44c3dbdf-4db9-4bad-95b4-d75aae3d1257" providerId="ADAL" clId="{3FB73324-01CF-4A29-8C08-4289BE989E18}" dt="2019-05-05T21:17:47.699" v="3728" actId="478"/>
          <ac:graphicFrameMkLst>
            <pc:docMk/>
            <pc:sldMk cId="3159908870" sldId="434"/>
            <ac:graphicFrameMk id="4" creationId="{AEE92C50-0122-4D1A-9D6F-36DB3A01C48B}"/>
          </ac:graphicFrameMkLst>
        </pc:graphicFrameChg>
        <pc:graphicFrameChg chg="del mod">
          <ac:chgData name="Gerson Nassor Cardoso" userId="44c3dbdf-4db9-4bad-95b4-d75aae3d1257" providerId="ADAL" clId="{3FB73324-01CF-4A29-8C08-4289BE989E18}" dt="2019-05-05T21:17:42.299" v="3727" actId="478"/>
          <ac:graphicFrameMkLst>
            <pc:docMk/>
            <pc:sldMk cId="3159908870" sldId="434"/>
            <ac:graphicFrameMk id="6" creationId="{1FC63F7C-8040-420E-8073-DFA92BC44866}"/>
          </ac:graphicFrameMkLst>
        </pc:graphicFrameChg>
        <pc:picChg chg="add del">
          <ac:chgData name="Gerson Nassor Cardoso" userId="44c3dbdf-4db9-4bad-95b4-d75aae3d1257" providerId="ADAL" clId="{3FB73324-01CF-4A29-8C08-4289BE989E18}" dt="2019-05-05T21:17:52.771" v="3730"/>
          <ac:picMkLst>
            <pc:docMk/>
            <pc:sldMk cId="3159908870" sldId="434"/>
            <ac:picMk id="2" creationId="{1894884D-BECC-4615-9BC7-25D26715956E}"/>
          </ac:picMkLst>
        </pc:picChg>
        <pc:picChg chg="add mod">
          <ac:chgData name="Gerson Nassor Cardoso" userId="44c3dbdf-4db9-4bad-95b4-d75aae3d1257" providerId="ADAL" clId="{3FB73324-01CF-4A29-8C08-4289BE989E18}" dt="2019-05-05T21:18:16.249" v="3733" actId="27614"/>
          <ac:picMkLst>
            <pc:docMk/>
            <pc:sldMk cId="3159908870" sldId="434"/>
            <ac:picMk id="3" creationId="{6A09F45A-6C08-41E4-A3B0-7961615DAEF8}"/>
          </ac:picMkLst>
        </pc:picChg>
      </pc:sldChg>
      <pc:sldChg chg="modSp add">
        <pc:chgData name="Gerson Nassor Cardoso" userId="44c3dbdf-4db9-4bad-95b4-d75aae3d1257" providerId="ADAL" clId="{3FB73324-01CF-4A29-8C08-4289BE989E18}" dt="2019-05-05T21:15:31.759" v="3724" actId="1076"/>
        <pc:sldMkLst>
          <pc:docMk/>
          <pc:sldMk cId="317205613" sldId="435"/>
        </pc:sldMkLst>
        <pc:spChg chg="mod">
          <ac:chgData name="Gerson Nassor Cardoso" userId="44c3dbdf-4db9-4bad-95b4-d75aae3d1257" providerId="ADAL" clId="{3FB73324-01CF-4A29-8C08-4289BE989E18}" dt="2019-05-05T21:15:04.079" v="3719" actId="113"/>
          <ac:spMkLst>
            <pc:docMk/>
            <pc:sldMk cId="317205613" sldId="435"/>
            <ac:spMk id="2" creationId="{8F63BDBD-054B-449D-BA66-5E02957E2BB1}"/>
          </ac:spMkLst>
        </pc:spChg>
        <pc:spChg chg="mod">
          <ac:chgData name="Gerson Nassor Cardoso" userId="44c3dbdf-4db9-4bad-95b4-d75aae3d1257" providerId="ADAL" clId="{3FB73324-01CF-4A29-8C08-4289BE989E18}" dt="2019-05-05T21:15:31.759" v="3724" actId="1076"/>
          <ac:spMkLst>
            <pc:docMk/>
            <pc:sldMk cId="317205613" sldId="435"/>
            <ac:spMk id="5" creationId="{2B0E9638-79FD-49BF-A8E6-91719599478A}"/>
          </ac:spMkLst>
        </pc:spChg>
        <pc:spChg chg="mod">
          <ac:chgData name="Gerson Nassor Cardoso" userId="44c3dbdf-4db9-4bad-95b4-d75aae3d1257" providerId="ADAL" clId="{3FB73324-01CF-4A29-8C08-4289BE989E18}" dt="2019-05-05T21:14:13.294" v="3702" actId="113"/>
          <ac:spMkLst>
            <pc:docMk/>
            <pc:sldMk cId="317205613" sldId="435"/>
            <ac:spMk id="8" creationId="{DD7556B9-AE49-40D2-ADA5-6065EDA5EE93}"/>
          </ac:spMkLst>
        </pc:spChg>
        <pc:graphicFrameChg chg="mod modGraphic">
          <ac:chgData name="Gerson Nassor Cardoso" userId="44c3dbdf-4db9-4bad-95b4-d75aae3d1257" providerId="ADAL" clId="{3FB73324-01CF-4A29-8C08-4289BE989E18}" dt="2019-05-05T21:09:10.839" v="3615" actId="1076"/>
          <ac:graphicFrameMkLst>
            <pc:docMk/>
            <pc:sldMk cId="317205613" sldId="435"/>
            <ac:graphicFrameMk id="4" creationId="{3FDB4EC0-2993-49A7-8BBD-0E2E60D8AE84}"/>
          </ac:graphicFrameMkLst>
        </pc:graphicFrameChg>
      </pc:sldChg>
      <pc:sldChg chg="add">
        <pc:chgData name="Gerson Nassor Cardoso" userId="44c3dbdf-4db9-4bad-95b4-d75aae3d1257" providerId="ADAL" clId="{3FB73324-01CF-4A29-8C08-4289BE989E18}" dt="2019-05-05T21:17:11.039" v="3725"/>
        <pc:sldMkLst>
          <pc:docMk/>
          <pc:sldMk cId="3414869305" sldId="436"/>
        </pc:sldMkLst>
      </pc:sldChg>
      <pc:sldChg chg="addSp delSp modSp add mod ord">
        <pc:chgData name="Gerson Nassor Cardoso" userId="44c3dbdf-4db9-4bad-95b4-d75aae3d1257" providerId="ADAL" clId="{3FB73324-01CF-4A29-8C08-4289BE989E18}" dt="2019-05-05T21:25:26.749" v="3823"/>
        <pc:sldMkLst>
          <pc:docMk/>
          <pc:sldMk cId="2045997832" sldId="437"/>
        </pc:sldMkLst>
        <pc:graphicFrameChg chg="del mod">
          <ac:chgData name="Gerson Nassor Cardoso" userId="44c3dbdf-4db9-4bad-95b4-d75aae3d1257" providerId="ADAL" clId="{3FB73324-01CF-4A29-8C08-4289BE989E18}" dt="2019-05-05T21:22:38.989" v="3796"/>
          <ac:graphicFrameMkLst>
            <pc:docMk/>
            <pc:sldMk cId="2045997832" sldId="437"/>
            <ac:graphicFrameMk id="4" creationId="{AEE92C50-0122-4D1A-9D6F-36DB3A01C48B}"/>
          </ac:graphicFrameMkLst>
        </pc:graphicFrameChg>
        <pc:graphicFrameChg chg="add mod">
          <ac:chgData name="Gerson Nassor Cardoso" userId="44c3dbdf-4db9-4bad-95b4-d75aae3d1257" providerId="ADAL" clId="{3FB73324-01CF-4A29-8C08-4289BE989E18}" dt="2019-05-05T21:23:50.939" v="3807" actId="1076"/>
          <ac:graphicFrameMkLst>
            <pc:docMk/>
            <pc:sldMk cId="2045997832" sldId="437"/>
            <ac:graphicFrameMk id="5" creationId="{CFDC5E5A-E869-476E-8947-AAE31606991B}"/>
          </ac:graphicFrameMkLst>
        </pc:graphicFrameChg>
        <pc:graphicFrameChg chg="del">
          <ac:chgData name="Gerson Nassor Cardoso" userId="44c3dbdf-4db9-4bad-95b4-d75aae3d1257" providerId="ADAL" clId="{3FB73324-01CF-4A29-8C08-4289BE989E18}" dt="2019-05-05T21:21:47.289" v="3736" actId="478"/>
          <ac:graphicFrameMkLst>
            <pc:docMk/>
            <pc:sldMk cId="2045997832" sldId="437"/>
            <ac:graphicFrameMk id="6" creationId="{1FC63F7C-8040-420E-8073-DFA92BC44866}"/>
          </ac:graphicFrameMkLst>
        </pc:graphicFrameChg>
        <pc:graphicFrameChg chg="add del mod">
          <ac:chgData name="Gerson Nassor Cardoso" userId="44c3dbdf-4db9-4bad-95b4-d75aae3d1257" providerId="ADAL" clId="{3FB73324-01CF-4A29-8C08-4289BE989E18}" dt="2019-05-05T21:24:03.279" v="3815"/>
          <ac:graphicFrameMkLst>
            <pc:docMk/>
            <pc:sldMk cId="2045997832" sldId="437"/>
            <ac:graphicFrameMk id="7" creationId="{35011220-559F-40F6-B10E-F5AB35509DC9}"/>
          </ac:graphicFrameMkLst>
        </pc:graphicFrameChg>
        <pc:graphicFrameChg chg="add mod">
          <ac:chgData name="Gerson Nassor Cardoso" userId="44c3dbdf-4db9-4bad-95b4-d75aae3d1257" providerId="ADAL" clId="{3FB73324-01CF-4A29-8C08-4289BE989E18}" dt="2019-05-05T21:24:42.379" v="3821"/>
          <ac:graphicFrameMkLst>
            <pc:docMk/>
            <pc:sldMk cId="2045997832" sldId="437"/>
            <ac:graphicFrameMk id="8" creationId="{C62089B9-0807-4A54-BE01-F851B104391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2249-CD6C-4715-9E7C-380F778A9F1F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5B94-CE5F-4A1A-B8D0-C2C80185B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https://www.polleverywhere.com/competitions/VGrR4jBG2x20kaayzI2aN?display_state=welcome&amp;controls=none&amp;onscreen=persist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4277F5-2C24-4953-AAA1-E353D50BA8A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66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Desvio em relação a média é:
https://www.polleverywhere.com/multiple_choice_polls/PNPuL9gQTpv3KONrSwDiD?display_state=title&amp;controls=none&amp;onscreen=persist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27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327830-2C45-4D8A-A30A-87AE7DCB45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43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Desvio em relação a média é:
https://www.polleverywhere.com/multiple_choice_polls/PNPuL9gQTpv3KONrSwDiD?display_state=instructions&amp;controls=none&amp;onscreen=persist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6A3194-7A60-43ED-AF03-34FBD4C6502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48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Desvio em relação a média é:
https://www.polleverywhere.com/multiple_choice_polls/PNPuL9gQTpv3KONrSwDiD?display_state=chart&amp;display=correctness&amp;controls=none&amp;onscreen=persist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29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37E25D-83FC-4237-B7D2-EA791EA1B63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10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F7DBA8-99AF-4E6A-BAED-9C4ED9A287D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21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A soma de todos os desvios resulta em:
https://www.polleverywhere.com/multiple_choice_polls/ZsRAipiUHe6PALtC0ZwPS?display_state=title&amp;controls=none&amp;onscreen=persist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9178D8-D929-4EB7-957E-4658F40B31F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89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A soma de todos os desvios resulta em:
https://www.polleverywhere.com/multiple_choice_polls/ZsRAipiUHe6PALtC0ZwPS?display_state=instructions&amp;controls=none&amp;onscreen=persist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32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3AEAFE-9AED-4136-8FC1-E6906710F91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54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A soma de todos os desvios resulta em:
https://www.polleverywhere.com/multiple_choice_polls/ZsRAipiUHe6PALtC0ZwPS?display_state=chart&amp;display=correctness&amp;controls=none&amp;onscreen=persist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E4CCFC-6991-40CE-93AA-7F0A86C845E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41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5FE162-5B5A-4BAF-A821-5B08D8FDBE1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295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Se todos valores de uma série de dados forem dividos por 3, pode remos observar que:
https://www.polleverywhere.com/multiple_choice_polls/a7ULZYfnLNFwrse2P2Ysz?display_state=title&amp;controls=none&amp;onscreen=persist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378FD3-84B0-4AF2-BCAB-C53AC870319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288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Se todos valores de uma série de dados forem dividos por 3, pode remos observar que:
https://www.polleverywhere.com/multiple_choice_polls/a7ULZYfnLNFwrse2P2Ysz?display_state=instructions&amp;controls=none&amp;onscreen=persist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36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9F5DC8-25E2-490D-842D-E72805606F8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73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Não é uma medida de tendência central:
https://www.polleverywhere.com/multiple_choice_polls/Ul2dg0F6vngD28QH3Gjq8?display_state=title&amp;controls=none&amp;onscreen=persist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19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2D7B6A-05B3-4E49-B2F3-A48E99E2A4A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14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Se todos valores de uma série de dados forem dividos por 3, pode remos observar que:
https://www.polleverywhere.com/multiple_choice_polls/a7ULZYfnLNFwrse2P2Ysz?display_state=chart&amp;display=correctness&amp;controls=none&amp;onscreen=persist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37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518F05-5FF8-4DF8-A63A-43C71C5EA68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96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2D0965-E1C5-4FB9-81AA-964A87CA457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0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Moda é:
https://www.polleverywhere.com/multiple_choice_polls/EFQQlOGOX6rtNbGH1D3EP?display_state=title&amp;controls=none&amp;onscreen=persist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39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A82BD3-20E4-4656-B1E9-78FC146B3DE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478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Moda é:
https://www.polleverywhere.com/multiple_choice_polls/EFQQlOGOX6rtNbGH1D3EP?display_state=instructions&amp;controls=none&amp;onscreen=persist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025B60-8833-404F-9775-5E0A13752BA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757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Moda é:
https://www.polleverywhere.com/multiple_choice_polls/EFQQlOGOX6rtNbGH1D3EP?display_state=chart&amp;display=correctness&amp;controls=none&amp;onscreen=persist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715451-3AC5-457E-9EB7-16F78E9656E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888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42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9B21E8-9194-4588-8351-F6EFC66B014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656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Mediana é:
https://www.polleverywhere.com/multiple_choice_polls/MMKy2gE7jyUjUCSU96yko?display_state=title&amp;controls=none&amp;onscreen=persist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32D07B-78F2-46C4-B7C2-314422623E7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183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Mediana é:
https://www.polleverywhere.com/multiple_choice_polls/MMKy2gE7jyUjUCSU96yko?display_state=instructions&amp;controls=none&amp;onscreen=persist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FE06CD-9464-4085-A5A5-13451332838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375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Mediana é:
https://www.polleverywhere.com/multiple_choice_polls/MMKy2gE7jyUjUCSU96yko?display_state=chart&amp;display=correctness&amp;controls=none&amp;onscreen=persist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815267-7C72-4F85-922D-5823D09EB9C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28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46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8DD9A3-ABAA-48D5-93C8-1790506CADF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2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Não é uma medida de tendência central:
https://www.polleverywhere.com/multiple_choice_polls/Ul2dg0F6vngD28QH3Gjq8?display_state=instructions&amp;controls=none&amp;onscreen=persist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942C9B-A621-4666-975E-BEE740A248D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305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Quantos são necessários serem encontrados para dividir a série em quartis?
https://www.polleverywhere.com/multiple_choice_polls/BqInAHSPAEHcOuj78bRgq?display_state=title&amp;controls=none&amp;onscreen=persist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47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512764-9E6B-4D48-B2EC-3C7CEC027B6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47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Quantos são necessários serem encontrados para dividir a série em quartis?
https://www.polleverywhere.com/multiple_choice_polls/BqInAHSPAEHcOuj78bRgq?display_state=instructions&amp;controls=none&amp;onscreen=persist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063F00-3846-4EC9-BAF3-6CC2F4EFDF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19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Quantos são necessários serem encontrados para dividir a série em quartis?
https://www.polleverywhere.com/multiple_choice_polls/BqInAHSPAEHcOuj78bRgq?display_state=chart&amp;display=correctness&amp;controls=none&amp;onscreen=persist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49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5106D0-7244-49F6-ABE2-1013B8A208F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2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50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AB57C2-405A-41AC-94C7-71007D51DF6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462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Uma distribuição assimétrica positiva apresenta:
https://www.polleverywhere.com/multiple_choice_polls/oLzzMVFuX3pSb40SEMhrn?display_state=title&amp;controls=none&amp;onscreen=persist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51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F488BD-5EA6-49BC-88C7-EAC53171BA0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27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Uma distribuição assimétrica positiva apresenta:
https://www.polleverywhere.com/multiple_choice_polls/oLzzMVFuX3pSb40SEMhrn?display_state=instructions&amp;controls=none&amp;onscreen=persist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52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511FFA-205F-425F-B338-6D1E1562B86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30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Uma distribuição assimétrica positiva apresenta:
https://www.polleverywhere.com/multiple_choice_polls/oLzzMVFuX3pSb40SEMhrn?display_state=chart&amp;display=correctness&amp;controls=none&amp;onscreen=persist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53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17CA0C-FBEB-4B2F-8DA0-C77AA2211FE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730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https://www.polleverywhere.com/competitions/VGrR4jBG2x20kaayzI2aN?display_state=finale&amp;onscreen=persist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54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E7CA6B-36DA-419F-BE82-5F5D950584A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10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Não é uma medida de tendência central:
https://www.polleverywhere.com/multiple_choice_polls/Ul2dg0F6vngD28QH3Gjq8?display_state=chart&amp;display=correctness&amp;controls=none&amp;onscreen=persist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5EC832-B9FB-4154-AB87-E60FEA7A6B4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60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22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F67C4F-51F2-4D71-B87B-51825BA1754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27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As médias podem ser:
https://www.polleverywhere.com/multiple_choice_polls/uQZpLiJwQDOFThoM0NM8z?display_state=title&amp;controls=none&amp;onscreen=persist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287D2A-8120-49A1-A4D6-1D1D368683E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36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As médias podem ser:
https://www.polleverywhere.com/multiple_choice_polls/uQZpLiJwQDOFThoM0NM8z?display_state=instructions&amp;controls=none&amp;onscreen=persist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09676E-2391-4D11-9E5B-5F67407DF07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45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Poll Title: As médias podem ser:
https://www.polleverywhere.com/multiple_choice_polls/uQZpLiJwQDOFThoM0NM8z?display_state=chart&amp;display=correctness&amp;controls=none&amp;onscreen=persist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40A212-9CB7-4A71-9D4E-12DDB6006AC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63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Competição
https://www.polleverywhere.com/competitions/VGrR4jBG2x20kaayzI2aN?display_state=leaderboard&amp;onscreen=persist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26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F77255-AFE0-4020-A107-E370FCB1F00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8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92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32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6622-7359-4B47-92B7-DBE8D61D0071}" type="datetimeFigureOut">
              <a:rPr lang="pt-BR" smtClean="0"/>
              <a:t>11/05/2019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9731" y="1959429"/>
            <a:ext cx="5775533" cy="1664360"/>
          </a:xfrm>
        </p:spPr>
        <p:txBody>
          <a:bodyPr>
            <a:normAutofit fontScale="90000"/>
          </a:bodyPr>
          <a:lstStyle/>
          <a:p>
            <a:r>
              <a:rPr lang="pt-BR" dirty="0"/>
              <a:t>Tratamento e Análise de Dados 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18292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D7556B9-AE49-40D2-ADA5-6065EDA5EE93}"/>
              </a:ext>
            </a:extLst>
          </p:cNvPr>
          <p:cNvSpPr/>
          <p:nvPr/>
        </p:nvSpPr>
        <p:spPr>
          <a:xfrm>
            <a:off x="728663" y="1510276"/>
            <a:ext cx="107346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Propriedades da variância e do desvio padrão: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/>
              <a:t>Somando-se ou subtraindo-se </a:t>
            </a:r>
            <a:r>
              <a:rPr lang="pt-BR" sz="2800" dirty="0"/>
              <a:t>uma constantes de todos valores de uma variável, </a:t>
            </a:r>
            <a:r>
              <a:rPr lang="pt-BR" sz="2800" b="1" dirty="0"/>
              <a:t>o desvio padrão não se altera.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Multiplicando-se ou dividindo-se </a:t>
            </a:r>
            <a:r>
              <a:rPr lang="pt-BR" sz="2800" dirty="0"/>
              <a:t>todos valores de uma variável por uma constante (diferente de zero), </a:t>
            </a:r>
            <a:r>
              <a:rPr lang="pt-BR" sz="2800" b="1" dirty="0"/>
              <a:t>o desvio padrão fica multiplicado ou dividido por essa constante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69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837481" y="4226971"/>
                <a:ext cx="4426433" cy="668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9,55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81" y="4226971"/>
                <a:ext cx="4426433" cy="668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3FDB4EC0-2993-49A7-8BBD-0E2E60D8A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956389"/>
                  </p:ext>
                </p:extLst>
              </p:nvPr>
            </p:nvGraphicFramePr>
            <p:xfrm>
              <a:off x="837481" y="364286"/>
              <a:ext cx="7723424" cy="3742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856">
                      <a:extLst>
                        <a:ext uri="{9D8B030D-6E8A-4147-A177-3AD203B41FA5}">
                          <a16:colId xmlns:a16="http://schemas.microsoft.com/office/drawing/2014/main" val="708742787"/>
                        </a:ext>
                      </a:extLst>
                    </a:gridCol>
                    <a:gridCol w="1930856">
                      <a:extLst>
                        <a:ext uri="{9D8B030D-6E8A-4147-A177-3AD203B41FA5}">
                          <a16:colId xmlns:a16="http://schemas.microsoft.com/office/drawing/2014/main" val="3597080805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899149444"/>
                        </a:ext>
                      </a:extLst>
                    </a:gridCol>
                    <a:gridCol w="1823048">
                      <a:extLst>
                        <a:ext uri="{9D8B030D-6E8A-4147-A177-3AD203B41FA5}">
                          <a16:colId xmlns:a16="http://schemas.microsoft.com/office/drawing/2014/main" val="21647468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Média -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oMath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Desvio - </a:t>
                          </a:r>
                          <a14:m>
                            <m:oMath xmlns:m="http://schemas.openxmlformats.org/officeDocument/2006/math">
                              <m:r>
                                <a:rPr lang="pt-BR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bar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oMath>
                          </a14:m>
                          <a:r>
                            <a:rPr lang="pt-BR" dirty="0"/>
                            <a:t>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pt-BR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t-BR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bar>
                                        <m:r>
                                          <m:rPr>
                                            <m:nor/>
                                          </m:rPr>
                                          <a:rPr lang="pt-BR" dirty="0"/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942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</m:oMath>
                          </a14:m>
                          <a:r>
                            <a:rPr lang="pt-BR" dirty="0"/>
                            <a:t> -1,50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2,25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43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</m:oMath>
                          </a14:m>
                          <a:r>
                            <a:rPr lang="pt-BR" dirty="0"/>
                            <a:t> 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</m:oMath>
                          </a14:m>
                          <a:r>
                            <a:rPr lang="pt-BR" dirty="0"/>
                            <a:t> -1,49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2,22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3856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-0,44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20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-0,40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3002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0674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174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6805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6,00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5604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pt-BR" dirty="0"/>
                            <a:t>0,03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pt-BR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pt-BR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pt-BR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bar>
                                          <m:r>
                                            <m:rPr>
                                              <m:nor/>
                                            </m:rPr>
                                            <a:rPr lang="pt-BR" dirty="0"/>
                                            <m:t> 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pt-BR" dirty="0"/>
                            <a:t>= 9,55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414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3FDB4EC0-2993-49A7-8BBD-0E2E60D8A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956389"/>
                  </p:ext>
                </p:extLst>
              </p:nvPr>
            </p:nvGraphicFramePr>
            <p:xfrm>
              <a:off x="837481" y="364286"/>
              <a:ext cx="7723424" cy="3742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856">
                      <a:extLst>
                        <a:ext uri="{9D8B030D-6E8A-4147-A177-3AD203B41FA5}">
                          <a16:colId xmlns:a16="http://schemas.microsoft.com/office/drawing/2014/main" val="708742787"/>
                        </a:ext>
                      </a:extLst>
                    </a:gridCol>
                    <a:gridCol w="1930856">
                      <a:extLst>
                        <a:ext uri="{9D8B030D-6E8A-4147-A177-3AD203B41FA5}">
                          <a16:colId xmlns:a16="http://schemas.microsoft.com/office/drawing/2014/main" val="3597080805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899149444"/>
                        </a:ext>
                      </a:extLst>
                    </a:gridCol>
                    <a:gridCol w="1823048">
                      <a:extLst>
                        <a:ext uri="{9D8B030D-6E8A-4147-A177-3AD203B41FA5}">
                          <a16:colId xmlns:a16="http://schemas.microsoft.com/office/drawing/2014/main" val="2164746848"/>
                        </a:ext>
                      </a:extLst>
                    </a:gridCol>
                  </a:tblGrid>
                  <a:tr h="40519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15" t="-7463" r="-301262" b="-98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315" t="-7463" r="-201262" b="-98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89552" t="-7463" r="-90448" b="-98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24415" t="-7463" r="-1338" b="-985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5942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89552" t="-118033" r="-90448" b="-9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2,25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43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315" t="-221667" r="-201262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89552" t="-221667" r="-90448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2,22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3856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-0,44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20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-0,40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3002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0674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174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6805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6,00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5604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89552" t="-916393" r="-90448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24415" t="-916393" r="-1338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6414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F63BDBD-054B-449D-BA66-5E02957E2BB1}"/>
                  </a:ext>
                </a:extLst>
              </p:cNvPr>
              <p:cNvSpPr/>
              <p:nvPr/>
            </p:nvSpPr>
            <p:spPr>
              <a:xfrm>
                <a:off x="453168" y="4895872"/>
                <a:ext cx="4703082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1,19</m:t>
                          </m:r>
                        </m:e>
                      </m:ra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𝟎𝟗</m:t>
                      </m:r>
                    </m:oMath>
                  </m:oMathPara>
                </a14:m>
                <a:endParaRPr lang="pt-BR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F63BDBD-054B-449D-BA66-5E02957E2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8" y="4895872"/>
                <a:ext cx="4703082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56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703383" y="778599"/>
                <a:ext cx="6386733" cy="136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182,82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37,23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22,85 −21,66=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3" y="778599"/>
                <a:ext cx="6386733" cy="1364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3FDB4EC0-2993-49A7-8BBD-0E2E60D8A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269697"/>
                  </p:ext>
                </p:extLst>
              </p:nvPr>
            </p:nvGraphicFramePr>
            <p:xfrm>
              <a:off x="8025488" y="236650"/>
              <a:ext cx="3861712" cy="41028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856">
                      <a:extLst>
                        <a:ext uri="{9D8B030D-6E8A-4147-A177-3AD203B41FA5}">
                          <a16:colId xmlns:a16="http://schemas.microsoft.com/office/drawing/2014/main" val="708742787"/>
                        </a:ext>
                      </a:extLst>
                    </a:gridCol>
                    <a:gridCol w="1930856">
                      <a:extLst>
                        <a:ext uri="{9D8B030D-6E8A-4147-A177-3AD203B41FA5}">
                          <a16:colId xmlns:a16="http://schemas.microsoft.com/office/drawing/2014/main" val="35970808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942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9,92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36743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9,99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43856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17,72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68320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18,06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53002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22,56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20674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33,76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38174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34,81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436805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6,00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36,00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845604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nary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37,23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nary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182,82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414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3FDB4EC0-2993-49A7-8BBD-0E2E60D8A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269697"/>
                  </p:ext>
                </p:extLst>
              </p:nvPr>
            </p:nvGraphicFramePr>
            <p:xfrm>
              <a:off x="8025488" y="236650"/>
              <a:ext cx="3861712" cy="41028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856">
                      <a:extLst>
                        <a:ext uri="{9D8B030D-6E8A-4147-A177-3AD203B41FA5}">
                          <a16:colId xmlns:a16="http://schemas.microsoft.com/office/drawing/2014/main" val="708742787"/>
                        </a:ext>
                      </a:extLst>
                    </a:gridCol>
                    <a:gridCol w="1930856">
                      <a:extLst>
                        <a:ext uri="{9D8B030D-6E8A-4147-A177-3AD203B41FA5}">
                          <a16:colId xmlns:a16="http://schemas.microsoft.com/office/drawing/2014/main" val="3597080805"/>
                        </a:ext>
                      </a:extLst>
                    </a:gridCol>
                  </a:tblGrid>
                  <a:tr h="38550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15" t="-1587" r="-101577" b="-9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315" t="-1587" r="-1577" b="-9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5942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9,92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36743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9,99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43856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17,72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68320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18,06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53002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22,56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20674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33,76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38174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34,81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43680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6,00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pt-BR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36,00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845604073"/>
                      </a:ext>
                    </a:extLst>
                  </a:tr>
                  <a:tr h="75571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15" t="-444355" r="-101577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315" t="-444355" r="-1577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6414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F63BDBD-054B-449D-BA66-5E02957E2BB1}"/>
                  </a:ext>
                </a:extLst>
              </p:cNvPr>
              <p:cNvSpPr/>
              <p:nvPr/>
            </p:nvSpPr>
            <p:spPr>
              <a:xfrm>
                <a:off x="593845" y="2837235"/>
                <a:ext cx="5271571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1,19</m:t>
                          </m:r>
                        </m:e>
                      </m:ra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𝟎𝟗</m:t>
                      </m:r>
                    </m:oMath>
                  </m:oMathPara>
                </a14:m>
                <a:endParaRPr lang="pt-BR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F63BDBD-054B-449D-BA66-5E02957E2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5" y="2837235"/>
                <a:ext cx="5271571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2B0E9638-79FD-49BF-A8E6-91719599478A}"/>
              </a:ext>
            </a:extLst>
          </p:cNvPr>
          <p:cNvSpPr/>
          <p:nvPr/>
        </p:nvSpPr>
        <p:spPr>
          <a:xfrm>
            <a:off x="2242209" y="5315027"/>
            <a:ext cx="701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Qual significado do desvio padrão?</a:t>
            </a:r>
          </a:p>
        </p:txBody>
      </p:sp>
    </p:spTree>
    <p:extLst>
      <p:ext uri="{BB962C8B-B14F-4D97-AF65-F5344CB8AC3E}">
        <p14:creationId xmlns:p14="http://schemas.microsoft.com/office/powerpoint/2010/main" val="31720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B0E9638-79FD-49BF-A8E6-91719599478A}"/>
              </a:ext>
            </a:extLst>
          </p:cNvPr>
          <p:cNvSpPr/>
          <p:nvPr/>
        </p:nvSpPr>
        <p:spPr>
          <a:xfrm>
            <a:off x="821788" y="2150119"/>
            <a:ext cx="1021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Qual significado do desvio padrão?</a:t>
            </a:r>
          </a:p>
          <a:p>
            <a:endParaRPr lang="pt-BR" sz="2400" dirty="0"/>
          </a:p>
          <a:p>
            <a:r>
              <a:rPr lang="pt-BR" sz="2400" dirty="0"/>
              <a:t>Nesse exemplo, significa que todos os dados estão distribuídos, em média, entre  a média (4,65) e mais  um desvio padrão (1,09) e menos um desvio padrão.</a:t>
            </a:r>
          </a:p>
          <a:p>
            <a:endParaRPr lang="pt-BR" sz="2400" dirty="0"/>
          </a:p>
          <a:p>
            <a:r>
              <a:rPr lang="pt-BR" sz="2400" dirty="0"/>
              <a:t>Dessa forma podemos determinar um intervalo (</a:t>
            </a:r>
            <a:r>
              <a:rPr lang="pt-BR" sz="2400" b="1" dirty="0"/>
              <a:t>intervalo de confiança</a:t>
            </a:r>
            <a:r>
              <a:rPr lang="pt-BR" sz="2400" dirty="0"/>
              <a:t>) de valores, que em média, espera-se que todos dados estejam dentro dele.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7320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éu, interior, parede&#10;&#10;Descrição gerada automaticamente">
            <a:extLst>
              <a:ext uri="{FF2B5EF4-FFF2-40B4-BE49-F238E27FC236}">
                <a16:creationId xmlns:a16="http://schemas.microsoft.com/office/drawing/2014/main" id="{6A09F45A-6C08-41E4-A3B0-7961615DA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0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09452" y="336509"/>
                <a:ext cx="11377748" cy="223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pt-BR" sz="2800" b="1" dirty="0"/>
                  <a:t>Distribuição Normal - Z</a:t>
                </a:r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pt-BR" sz="2800" b="1" dirty="0"/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pt-B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m:rPr>
                              <m:nor/>
                            </m:rPr>
                            <a:rPr lang="pt-BR" sz="2800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sz="2800" b="1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pt-BR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2" y="336509"/>
                <a:ext cx="11377748" cy="2233368"/>
              </a:xfrm>
              <a:prstGeom prst="rect">
                <a:avLst/>
              </a:prstGeom>
              <a:blipFill>
                <a:blip r:embed="rId2"/>
                <a:stretch>
                  <a:fillRect t="-43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m para distribuiÃ§Ã£o 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68" y="2233750"/>
            <a:ext cx="7817715" cy="44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6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CC19D4-3F93-4F32-B04A-13A77225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D7556B9-AE49-40D2-ADA5-6065EDA5EE93}"/>
              </a:ext>
            </a:extLst>
          </p:cNvPr>
          <p:cNvSpPr/>
          <p:nvPr/>
        </p:nvSpPr>
        <p:spPr>
          <a:xfrm>
            <a:off x="563563" y="503111"/>
            <a:ext cx="107346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4- Coeficiente de Variação</a:t>
            </a:r>
          </a:p>
          <a:p>
            <a:pPr algn="ctr"/>
            <a:endParaRPr lang="pt-BR" sz="2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O fato do desvio padrão ser expresso na mesma unidade dos dados limita seu emprego quando desejamos comparar duas ou mais séries de valores, em relação à sua dispersão quando expressa em unidades diferentes.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Dessa forma pode-se caracterizar a dispersão o variabilidade dos dados em termos relativos  seu valor médio, medida essa denominada Coeficiente de Variação (CV).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FB8DEEB-50D6-4585-99C5-55587899DB20}"/>
                  </a:ext>
                </a:extLst>
              </p:cNvPr>
              <p:cNvSpPr/>
              <p:nvPr/>
            </p:nvSpPr>
            <p:spPr>
              <a:xfrm>
                <a:off x="5456626" y="5246848"/>
                <a:ext cx="1278747" cy="724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den>
                      </m:f>
                    </m:oMath>
                  </m:oMathPara>
                </a14:m>
                <a:endParaRPr lang="pt-B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FB8DEEB-50D6-4585-99C5-55587899D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626" y="5246848"/>
                <a:ext cx="1278747" cy="724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02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506B57-44AA-47ED-9633-EABDCB75B6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F8F7F5-01AB-49A1-886C-6A0BE560E15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B426-5EBB-4A5A-8E90-39775271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52"/>
            <a:ext cx="10515600" cy="146367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Medidas de Dispersão ou de Variabilidade </a:t>
            </a:r>
            <a:br>
              <a:rPr lang="pt-BR" dirty="0"/>
            </a:br>
            <a:r>
              <a:rPr lang="pt-BR" sz="2000" dirty="0"/>
              <a:t> (ou Volatilidade para o Mercado Financeiro)</a:t>
            </a:r>
            <a:br>
              <a:rPr lang="pt-BR" dirty="0"/>
            </a:br>
            <a:r>
              <a:rPr lang="pt-BR" sz="1200" dirty="0"/>
              <a:t>Crespo – Cap. 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327"/>
            <a:ext cx="11091862" cy="5063021"/>
          </a:xfrm>
        </p:spPr>
        <p:txBody>
          <a:bodyPr>
            <a:normAutofit/>
          </a:bodyPr>
          <a:lstStyle/>
          <a:p>
            <a:r>
              <a:rPr lang="pt-BR" b="1" dirty="0"/>
              <a:t>Dispersão ou variabilidade </a:t>
            </a:r>
            <a:r>
              <a:rPr lang="pt-BR" dirty="0"/>
              <a:t>a maior ou menor diversificação dos valores de uma variável em torno de um valor de tendência central.</a:t>
            </a:r>
          </a:p>
          <a:p>
            <a:endParaRPr lang="pt-BR" dirty="0"/>
          </a:p>
          <a:p>
            <a:r>
              <a:rPr lang="pt-BR" dirty="0"/>
              <a:t>Para qualificar os valores de uma dada variável, ressaltando a maior ou menor dispersão ou variabilidade entre os valores e sua medida de posição, a Estatística recorre às medidas de dispersão ou variabilidade:</a:t>
            </a:r>
          </a:p>
          <a:p>
            <a:endParaRPr lang="pt-BR" dirty="0"/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 Amplitude Total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Variância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Desvio Padrão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Coeficiente de variação</a:t>
            </a:r>
          </a:p>
        </p:txBody>
      </p:sp>
    </p:spTree>
    <p:extLst>
      <p:ext uri="{BB962C8B-B14F-4D97-AF65-F5344CB8AC3E}">
        <p14:creationId xmlns:p14="http://schemas.microsoft.com/office/powerpoint/2010/main" val="105259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3E4F30-4238-4977-9F2C-E9E8B393D7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4BEA1B-64A9-4004-A71F-2B1695D8D3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1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1B13D3-CFD6-4A09-9272-284E1F81C4E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78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53DD1C-D11C-4CFD-811E-61E9E91B1F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1DB8BC-F7A0-4247-BC1E-DFD695D676C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DC8C82-96A2-44A1-A661-7D9C3622F8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07DE26-D127-4639-9D08-19A92CF316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82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A1EDAF-E40A-4331-8B03-9EAC433B0D0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535769-751E-4110-BA14-A0D5946E110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E81697-4119-4E21-9D84-8D832014ED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7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563563" y="503111"/>
                <a:ext cx="10734674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800" b="1" dirty="0"/>
                  <a:t>1- Amplitude Total -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 panose="02040503050406030204" pitchFamily="18" charset="0"/>
                      </a:rPr>
                      <m:t>𝐀𝐓</m:t>
                    </m:r>
                  </m:oMath>
                </a14:m>
                <a:endParaRPr lang="pt-BR" sz="2800" b="1" dirty="0"/>
              </a:p>
              <a:p>
                <a:pPr algn="ctr"/>
                <a:endParaRPr lang="pt-BR" sz="2800" b="1" dirty="0"/>
              </a:p>
              <a:p>
                <a:pPr algn="ctr"/>
                <a:endParaRPr lang="pt-BR" sz="2800" b="1" dirty="0"/>
              </a:p>
              <a:p>
                <a:pPr algn="ctr"/>
                <a:r>
                  <a:rPr lang="pt-BR" sz="2800" dirty="0"/>
                  <a:t>É a diferença entre maior e menor valor observado.</a:t>
                </a:r>
              </a:p>
              <a:p>
                <a:pPr algn="ctr"/>
                <a:endParaRPr lang="pt-BR" sz="2800" dirty="0"/>
              </a:p>
              <a:p>
                <a:pPr algn="ctr"/>
                <a:endParaRPr lang="pt-BR" sz="2800" dirty="0"/>
              </a:p>
              <a:p>
                <a:pPr algn="ctr"/>
                <a:r>
                  <a:rPr lang="pt-BR" sz="2400" dirty="0"/>
                  <a:t>Sem intervalo de classe: valor máximo menos valor mínimo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  <a:p>
                <a:pPr algn="ctr"/>
                <a:endParaRPr lang="pt-BR" sz="2800" dirty="0"/>
              </a:p>
              <a:p>
                <a:pPr algn="ctr"/>
                <a:endParaRPr lang="pt-BR" sz="2800" dirty="0"/>
              </a:p>
              <a:p>
                <a:pPr algn="ctr"/>
                <a:r>
                  <a:rPr lang="pt-BR" sz="2400" dirty="0"/>
                  <a:t>Com intervalo de classe: limite superior da última classe menos limite inferior da primeira classe.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63" y="503111"/>
                <a:ext cx="10734674" cy="5509200"/>
              </a:xfrm>
              <a:prstGeom prst="rect">
                <a:avLst/>
              </a:prstGeom>
              <a:blipFill>
                <a:blip r:embed="rId2"/>
                <a:stretch>
                  <a:fillRect t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7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95B53E-0972-43AB-A3C4-D0C7CE817A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D6308E-60DD-436F-B9E4-ED995BAD58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2E98F9-6596-4679-9812-7A7E8D78DC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37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096346-46C6-49F5-B1A2-D676BABC7A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3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EECE6C-4F4F-408E-B10E-C653FB3335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4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A3C6FF-281B-4C22-B592-9DDF05D5B8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48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D80A74-F6C6-4B65-B223-47E8490962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02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FC051A-0181-4A7E-8CD2-6B8DC39632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1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88A23A-2D4F-4D6C-B7E2-4732810B63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0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453F6D-0C02-4A4C-915E-8040F818A4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2407986" y="4745902"/>
                <a:ext cx="653505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/>
                  <a:t>Amplitude total: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6,00−3,15=2,85</m:t>
                    </m:r>
                  </m:oMath>
                </a14:m>
                <a:endParaRPr lang="pt-BR" sz="2800" b="1" dirty="0"/>
              </a:p>
              <a:p>
                <a:r>
                  <a:rPr lang="pt-BR" sz="2800" dirty="0"/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86" y="4745902"/>
                <a:ext cx="6535059" cy="954107"/>
              </a:xfrm>
              <a:prstGeom prst="rect">
                <a:avLst/>
              </a:prstGeom>
              <a:blipFill>
                <a:blip r:embed="rId2"/>
                <a:stretch>
                  <a:fillRect l="-1866" t="-6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E73D3D-2B61-4721-BF81-69DC4FFC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84129"/>
              </p:ext>
            </p:extLst>
          </p:nvPr>
        </p:nvGraphicFramePr>
        <p:xfrm>
          <a:off x="4094979" y="1061204"/>
          <a:ext cx="31119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956">
                  <a:extLst>
                    <a:ext uri="{9D8B030D-6E8A-4147-A177-3AD203B41FA5}">
                      <a16:colId xmlns:a16="http://schemas.microsoft.com/office/drawing/2014/main" val="708742787"/>
                    </a:ext>
                  </a:extLst>
                </a:gridCol>
                <a:gridCol w="1555956">
                  <a:extLst>
                    <a:ext uri="{9D8B030D-6E8A-4147-A177-3AD203B41FA5}">
                      <a16:colId xmlns:a16="http://schemas.microsoft.com/office/drawing/2014/main" val="3597080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 - </a:t>
                      </a:r>
                      <a:r>
                        <a:rPr lang="pt-BR" dirty="0" err="1"/>
                        <a:t>f</a:t>
                      </a:r>
                      <a:r>
                        <a:rPr lang="pt-BR" sz="1600" dirty="0" err="1"/>
                        <a:t>i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4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4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5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0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0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67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17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8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604073"/>
                  </a:ext>
                </a:extLst>
              </a:tr>
            </a:tbl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E92641-1839-4FD5-BBA9-ECEA327B09E3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650935" y="1061204"/>
            <a:ext cx="0" cy="33375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12B7B20-D9D8-46F7-8113-2C0A1B9472FA}"/>
              </a:ext>
            </a:extLst>
          </p:cNvPr>
          <p:cNvCxnSpPr/>
          <p:nvPr/>
        </p:nvCxnSpPr>
        <p:spPr>
          <a:xfrm>
            <a:off x="4094979" y="1410798"/>
            <a:ext cx="311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E4D01B1-75AB-497D-85E9-11ED8F6739FC}"/>
              </a:ext>
            </a:extLst>
          </p:cNvPr>
          <p:cNvCxnSpPr/>
          <p:nvPr/>
        </p:nvCxnSpPr>
        <p:spPr>
          <a:xfrm>
            <a:off x="4119560" y="4396307"/>
            <a:ext cx="311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DA9C6C-8F78-485C-B6F1-2663FF5A9F7B}"/>
              </a:ext>
            </a:extLst>
          </p:cNvPr>
          <p:cNvCxnSpPr/>
          <p:nvPr/>
        </p:nvCxnSpPr>
        <p:spPr>
          <a:xfrm>
            <a:off x="4087606" y="1043998"/>
            <a:ext cx="311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57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25FCD9-0195-4A7B-ACA6-4CBFDC573C0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7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AD6106-48BE-45EC-B03C-D1A95FC40A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1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E1E796-435C-4CB4-8F1B-8796B7EAFB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BFB126-81C2-44FE-B660-6DE6D5019C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0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3F6C15-C814-42A2-88A8-D5CC83B30F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36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050BAE-DE07-48F7-991B-73F1DFF8F32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7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1D833F-F345-4B5F-BF3D-0191AD81F6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0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97A563-B75E-48CC-A977-EFAFB1B87B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2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A819B8-BE03-4C8F-A944-9DEE047DA7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4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F08EB5-03B7-4B10-A716-D058495089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3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E73D3D-2B61-4721-BF81-69DC4FFC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25867"/>
              </p:ext>
            </p:extLst>
          </p:nvPr>
        </p:nvGraphicFramePr>
        <p:xfrm>
          <a:off x="3968546" y="1683120"/>
          <a:ext cx="35248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7">
                  <a:extLst>
                    <a:ext uri="{9D8B030D-6E8A-4147-A177-3AD203B41FA5}">
                      <a16:colId xmlns:a16="http://schemas.microsoft.com/office/drawing/2014/main" val="3281780509"/>
                    </a:ext>
                  </a:extLst>
                </a:gridCol>
                <a:gridCol w="1202998">
                  <a:extLst>
                    <a:ext uri="{9D8B030D-6E8A-4147-A177-3AD203B41FA5}">
                      <a16:colId xmlns:a16="http://schemas.microsoft.com/office/drawing/2014/main" val="708742787"/>
                    </a:ext>
                  </a:extLst>
                </a:gridCol>
                <a:gridCol w="1524940">
                  <a:extLst>
                    <a:ext uri="{9D8B030D-6E8A-4147-A177-3AD203B41FA5}">
                      <a16:colId xmlns:a16="http://schemas.microsoft.com/office/drawing/2014/main" val="3597080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 - </a:t>
                      </a:r>
                      <a:r>
                        <a:rPr lang="pt-BR" dirty="0" err="1"/>
                        <a:t>f</a:t>
                      </a:r>
                      <a:r>
                        <a:rPr lang="pt-BR" sz="1600" dirty="0" err="1"/>
                        <a:t>i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4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3 </a:t>
                      </a:r>
                      <a:r>
                        <a:rPr lang="pt-BR" sz="1800" dirty="0"/>
                        <a:t>ⱶ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4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 </a:t>
                      </a:r>
                      <a:r>
                        <a:rPr lang="pt-BR" sz="1800" dirty="0"/>
                        <a:t>ⱶ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5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5 </a:t>
                      </a:r>
                      <a:r>
                        <a:rPr lang="pt-BR" sz="1800" dirty="0"/>
                        <a:t>ⱶ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0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 </a:t>
                      </a:r>
                      <a:r>
                        <a:rPr lang="pt-BR" sz="1800" dirty="0"/>
                        <a:t>ⱶ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09183"/>
                  </a:ext>
                </a:extLst>
              </a:tr>
            </a:tbl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E92641-1839-4FD5-BBA9-ECEA327B09E3}"/>
              </a:ext>
            </a:extLst>
          </p:cNvPr>
          <p:cNvCxnSpPr>
            <a:cxnSpLocks/>
          </p:cNvCxnSpPr>
          <p:nvPr/>
        </p:nvCxnSpPr>
        <p:spPr>
          <a:xfrm>
            <a:off x="4772333" y="1683120"/>
            <a:ext cx="0" cy="1854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DA9C6C-8F78-485C-B6F1-2663FF5A9F7B}"/>
              </a:ext>
            </a:extLst>
          </p:cNvPr>
          <p:cNvCxnSpPr>
            <a:cxnSpLocks/>
          </p:cNvCxnSpPr>
          <p:nvPr/>
        </p:nvCxnSpPr>
        <p:spPr>
          <a:xfrm>
            <a:off x="3968546" y="1683120"/>
            <a:ext cx="3524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34DFA98-90B5-44D0-886B-2D085BAA9340}"/>
              </a:ext>
            </a:extLst>
          </p:cNvPr>
          <p:cNvCxnSpPr>
            <a:cxnSpLocks/>
          </p:cNvCxnSpPr>
          <p:nvPr/>
        </p:nvCxnSpPr>
        <p:spPr>
          <a:xfrm>
            <a:off x="3968545" y="2041999"/>
            <a:ext cx="3524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A7C4071-888A-41C6-9D41-D567B2A3990F}"/>
              </a:ext>
            </a:extLst>
          </p:cNvPr>
          <p:cNvCxnSpPr>
            <a:cxnSpLocks/>
          </p:cNvCxnSpPr>
          <p:nvPr/>
        </p:nvCxnSpPr>
        <p:spPr>
          <a:xfrm>
            <a:off x="3968545" y="3537320"/>
            <a:ext cx="3524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8DB277A-71FB-491A-BFBD-6D0C748F6695}"/>
              </a:ext>
            </a:extLst>
          </p:cNvPr>
          <p:cNvCxnSpPr>
            <a:cxnSpLocks/>
          </p:cNvCxnSpPr>
          <p:nvPr/>
        </p:nvCxnSpPr>
        <p:spPr>
          <a:xfrm>
            <a:off x="5952204" y="1683120"/>
            <a:ext cx="0" cy="1854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64E74B72-7FA3-491D-AE21-60758C0787E8}"/>
                  </a:ext>
                </a:extLst>
              </p:cNvPr>
              <p:cNvSpPr/>
              <p:nvPr/>
            </p:nvSpPr>
            <p:spPr>
              <a:xfrm>
                <a:off x="3402820" y="4338947"/>
                <a:ext cx="509876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/>
                  <a:t>Amplitude total: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7−3=4</m:t>
                    </m:r>
                  </m:oMath>
                </a14:m>
                <a:endParaRPr lang="pt-BR" sz="2800" b="1" dirty="0"/>
              </a:p>
              <a:p>
                <a:r>
                  <a:rPr lang="pt-BR" sz="2800" dirty="0"/>
                  <a:t> 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64E74B72-7FA3-491D-AE21-60758C078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820" y="4338947"/>
                <a:ext cx="5098768" cy="954107"/>
              </a:xfrm>
              <a:prstGeom prst="rect">
                <a:avLst/>
              </a:prstGeom>
              <a:blipFill>
                <a:blip r:embed="rId2"/>
                <a:stretch>
                  <a:fillRect l="-2389" t="-6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851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A22631-914F-45E2-A710-D9BA4341972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5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64ED2F-EFC2-4C51-B748-2F77D3416C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8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DEBDB7-910F-4BA7-94C8-54B4A47403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24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7412FE-888C-4E74-9707-192A9FB6B5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7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E8ECB1-BA9E-4E78-8D2F-5F7E322DB61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D7556B9-AE49-40D2-ADA5-6065EDA5EE93}"/>
              </a:ext>
            </a:extLst>
          </p:cNvPr>
          <p:cNvSpPr/>
          <p:nvPr/>
        </p:nvSpPr>
        <p:spPr>
          <a:xfrm>
            <a:off x="927651" y="1072955"/>
            <a:ext cx="101246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 AT tem o problema de considerar apenas os valores das extremidades da série, não levando em conta valores intermediários, tornando o resultado duvidoso quanto a uma medida para variabilidade dos dados.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Mesmo assim é utilizada para temperaturas diárias e anuais, quando necessita de uma medida de cálculo rápido ou quando a compreensão popular que a exatidão e a estabilidade.</a:t>
            </a:r>
          </a:p>
        </p:txBody>
      </p:sp>
    </p:spTree>
    <p:extLst>
      <p:ext uri="{BB962C8B-B14F-4D97-AF65-F5344CB8AC3E}">
        <p14:creationId xmlns:p14="http://schemas.microsoft.com/office/powerpoint/2010/main" val="13269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603319" y="277824"/>
                <a:ext cx="10734674" cy="593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800" b="1" dirty="0"/>
                  <a:t>2 e 3 –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b="1" dirty="0"/>
                  <a:t>e Desvio Padrão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pt-BR" sz="2800" b="1" dirty="0"/>
              </a:p>
              <a:p>
                <a:pPr algn="ctr"/>
                <a:endParaRPr lang="pt-BR" sz="2800" b="1" dirty="0"/>
              </a:p>
              <a:p>
                <a:pPr algn="just"/>
                <a:r>
                  <a:rPr lang="pt-BR" sz="2800" dirty="0"/>
                  <a:t>Diferentemente da AT, a variância e o desvio padrão consideram a totalidade dos dados, sendo consideras as mais estáveis.</a:t>
                </a:r>
              </a:p>
              <a:p>
                <a:pPr algn="just"/>
                <a:endParaRPr lang="pt-BR" sz="28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pt-BR" sz="2800" dirty="0"/>
                  <a:t>A variância é a média aritmética dos quadrados dos desvios, lembrando que a média dos desvios é igual a zero.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pt-BR" sz="28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pt-BR" sz="2800" dirty="0"/>
              </a:p>
              <a:p>
                <a:pPr algn="just"/>
                <a:r>
                  <a:rPr lang="pt-BR" sz="2800" dirty="0"/>
                  <a:t>Para população: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BR" sz="2800" dirty="0"/>
              </a:p>
              <a:p>
                <a:pPr algn="just"/>
                <a:endParaRPr lang="pt-BR" sz="2800" dirty="0"/>
              </a:p>
              <a:p>
                <a:r>
                  <a:rPr lang="pt-BR" sz="2800" dirty="0"/>
                  <a:t>Para a amostra: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`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9" y="277824"/>
                <a:ext cx="10734674" cy="5937587"/>
              </a:xfrm>
              <a:prstGeom prst="rect">
                <a:avLst/>
              </a:prstGeom>
              <a:blipFill>
                <a:blip r:embed="rId2"/>
                <a:stretch>
                  <a:fillRect l="-1193" t="-1027" r="-1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92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603319" y="277824"/>
                <a:ext cx="10734674" cy="313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pt-BR" sz="2800" dirty="0"/>
                  <a:t>O desvio padrão: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pt-BR" sz="2800" dirty="0"/>
              </a:p>
              <a:p>
                <a:pPr algn="just"/>
                <a:r>
                  <a:rPr lang="pt-BR" sz="2800" dirty="0"/>
                  <a:t>Para população: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pt-BR" sz="2800" dirty="0"/>
              </a:p>
              <a:p>
                <a:pPr algn="just"/>
                <a:endParaRPr lang="pt-BR" sz="2800" dirty="0"/>
              </a:p>
              <a:p>
                <a:r>
                  <a:rPr lang="pt-BR" sz="2800" dirty="0"/>
                  <a:t>Para a amostra: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`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9" y="277824"/>
                <a:ext cx="10734674" cy="3138680"/>
              </a:xfrm>
              <a:prstGeom prst="rect">
                <a:avLst/>
              </a:prstGeom>
              <a:blipFill>
                <a:blip r:embed="rId2"/>
                <a:stretch>
                  <a:fillRect l="-1193" t="-19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B10D6C73-4C0A-4286-94E5-920349F15EF2}"/>
              </a:ext>
            </a:extLst>
          </p:cNvPr>
          <p:cNvSpPr/>
          <p:nvPr/>
        </p:nvSpPr>
        <p:spPr>
          <a:xfrm>
            <a:off x="364986" y="4014257"/>
            <a:ext cx="11211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Tanto desvio padrão quanto como a variância são usados como medidas de dispersão ou variabilidade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O uso de uma em detrimento de outra dependerá da finalidade que se tem em vista.</a:t>
            </a:r>
          </a:p>
        </p:txBody>
      </p:sp>
    </p:spTree>
    <p:extLst>
      <p:ext uri="{BB962C8B-B14F-4D97-AF65-F5344CB8AC3E}">
        <p14:creationId xmlns:p14="http://schemas.microsoft.com/office/powerpoint/2010/main" val="391914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/>
              <p:nvPr/>
            </p:nvSpPr>
            <p:spPr>
              <a:xfrm>
                <a:off x="603319" y="277824"/>
                <a:ext cx="10734674" cy="313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pt-BR" sz="2800" dirty="0"/>
                  <a:t>Outra forma usual para o desvio padrão é: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pt-BR" sz="2800" dirty="0"/>
              </a:p>
              <a:p>
                <a:pPr algn="just"/>
                <a:r>
                  <a:rPr lang="pt-BR" sz="2800" dirty="0"/>
                  <a:t>Para população: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pt-BR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sz="2800" dirty="0"/>
              </a:p>
              <a:p>
                <a:pPr algn="just"/>
                <a:endParaRPr lang="pt-BR" sz="2800" dirty="0"/>
              </a:p>
              <a:p>
                <a:r>
                  <a:rPr lang="pt-BR" sz="2800" dirty="0"/>
                  <a:t>Para a amostra: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`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pt-B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D7556B9-AE49-40D2-ADA5-6065EDA5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9" y="277824"/>
                <a:ext cx="10734674" cy="3138680"/>
              </a:xfrm>
              <a:prstGeom prst="rect">
                <a:avLst/>
              </a:prstGeom>
              <a:blipFill>
                <a:blip r:embed="rId2"/>
                <a:stretch>
                  <a:fillRect l="-1193" t="-1946" b="-5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B10D6C73-4C0A-4286-94E5-920349F15EF2}"/>
              </a:ext>
            </a:extLst>
          </p:cNvPr>
          <p:cNvSpPr/>
          <p:nvPr/>
        </p:nvSpPr>
        <p:spPr>
          <a:xfrm>
            <a:off x="364986" y="3735961"/>
            <a:ext cx="11211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Não apenas este método é mais prático , quando se usa muitas observações, como também é mais preciso: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O uso de uma em detrimento de outra dependerá da finalidade que se tem em vista.</a:t>
            </a:r>
          </a:p>
        </p:txBody>
      </p:sp>
    </p:spTree>
    <p:extLst>
      <p:ext uri="{BB962C8B-B14F-4D97-AF65-F5344CB8AC3E}">
        <p14:creationId xmlns:p14="http://schemas.microsoft.com/office/powerpoint/2010/main" val="3398747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5b57cad-7a56-475d-b224-191283ea23a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f949c3-cb6c-43b8-9b66-d1338e54ab0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449118-41cd-4f13-bce4-3a9f77a409f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4d5a29d-0cbf-46e1-923b-83653f7f7e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e49d227-827e-41ed-aff6-1ca5487ac2b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b8c9909-1ade-49b1-aec8-10281c5066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f214181-b31c-4b05-b07e-5afbc6dc57b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0029415-25bb-4145-be7e-c0db25cd7f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8d222c1-8cf0-46ef-af89-78ebfb4a1b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bcbbf7e-700f-418a-9f2f-3fd57c4cb5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e05e65-1454-438b-a6ea-c5c60f05bd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7ec31c3-6093-4a34-b088-b97c8278d6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feb0f4-0f09-43cc-ae83-b6968b1dfa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8564bda-c8c6-48f0-8aed-6f5612a2e6c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beb3e71-19da-4bc4-b4c4-ff8ad7926d1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799c62-936d-4745-9733-b8586e264f7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b16ad1e-3a2a-4e1c-9897-719071a613f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71701e-dca9-4fcd-8a7e-80edee60e4e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c45a92a-8234-48ae-af19-88a037cb0a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8e5fb87-318f-4ef3-9fe8-022ee91a67c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fd56c56-a025-4ca5-a1d5-9fd77e037e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babcb1a-9485-4237-bd9f-aae35a6257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29654f-c382-460f-8d78-f7cf571066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e7a6e25-e5f3-4e14-8ba1-0a0c3444ed9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2f6ebe-85b9-4b25-8331-cf3a51a7b9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0648c2-f03c-451d-a376-9dd50986ce4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6f9ec3-627a-40fb-a0aa-709ffdf2f86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2c91e98-740a-439f-8ff7-d2c6ef2ba3d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38b239-9fb5-4a6b-97f2-4af8b0a304d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6b3dcdd-e5f2-4338-8b1b-f018c96122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92ede7f-a6bc-47c1-9917-3dbbfec9d81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5233471-a0ab-42c1-b480-3b593caece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aa71e47-904e-4a9c-a978-969ff90d47a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aec1520-f214-431d-b167-e8e3e9bd343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8955bc-78b2-4ac3-b7b6-c901db8b1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5805520-9e75-45f3-8025-069d510ec4d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d119071-9526-46f5-92a2-d4bce98076e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800</Words>
  <Application>Microsoft Office PowerPoint</Application>
  <PresentationFormat>Widescreen</PresentationFormat>
  <Paragraphs>246</Paragraphs>
  <Slides>54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Wingdings</vt:lpstr>
      <vt:lpstr>Tema do Office</vt:lpstr>
      <vt:lpstr>Tratamento e Análise de Dados e Informações</vt:lpstr>
      <vt:lpstr>Medidas de Dispersão ou de Variabilidade   (ou Volatilidade para o Mercado Financeiro) Crespo – Cap. 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e Análise de Dados e Informações</dc:title>
  <dc:creator>Gerson Nassor Cardoso</dc:creator>
  <cp:lastModifiedBy>Gerson Nassor Cardoso</cp:lastModifiedBy>
  <cp:revision>1</cp:revision>
  <dcterms:created xsi:type="dcterms:W3CDTF">2019-05-05T21:18:12Z</dcterms:created>
  <dcterms:modified xsi:type="dcterms:W3CDTF">2019-05-11T19:06:24Z</dcterms:modified>
</cp:coreProperties>
</file>