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87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6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51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17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91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15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749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421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37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69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00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3F2-42F9-4729-84D8-C8A8FAB0E48F}" type="datetimeFigureOut">
              <a:rPr lang="pt-BR" smtClean="0"/>
              <a:t>18/04/2020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80F4C-35D1-453F-934D-65D7433D2D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22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85986"/>
          </a:xfrm>
        </p:spPr>
        <p:txBody>
          <a:bodyPr>
            <a:normAutofit/>
          </a:bodyPr>
          <a:lstStyle/>
          <a:p>
            <a:r>
              <a:rPr lang="pt-BR" sz="2000" b="1" dirty="0" smtClean="0"/>
              <a:t>AULA 7</a:t>
            </a:r>
            <a:endParaRPr lang="pt-BR" sz="2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SADEK, Maria Tereza. Nicolau Maquiavel: o cidadão sem </a:t>
            </a:r>
            <a:r>
              <a:rPr lang="pt-BR" i="1" dirty="0" smtClean="0"/>
              <a:t>fortuna,</a:t>
            </a:r>
            <a:r>
              <a:rPr lang="pt-BR" dirty="0" smtClean="0"/>
              <a:t> o intelectual de </a:t>
            </a:r>
            <a:r>
              <a:rPr lang="pt-BR" i="1" dirty="0" err="1" smtClean="0"/>
              <a:t>virtú</a:t>
            </a:r>
            <a:r>
              <a:rPr lang="pt-BR" i="1" dirty="0" smtClean="0"/>
              <a:t>.</a:t>
            </a:r>
            <a:r>
              <a:rPr lang="pt-BR" dirty="0" smtClean="0"/>
              <a:t> In: WEFFORT, Francisco C. (Org.). </a:t>
            </a:r>
            <a:r>
              <a:rPr lang="pt-BR" i="1" dirty="0" smtClean="0"/>
              <a:t>Os clássicos da política.</a:t>
            </a:r>
            <a:r>
              <a:rPr lang="pt-BR" dirty="0" smtClean="0"/>
              <a:t> São Paulo: Ática, 1998. p.11-50.</a:t>
            </a:r>
          </a:p>
          <a:p>
            <a:pPr algn="l"/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2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10"/>
    </mc:Choice>
    <mc:Fallback>
      <p:transition spd="slow" advTm="3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485" y="837127"/>
            <a:ext cx="6426415" cy="4984123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7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909"/>
    </mc:Choice>
    <mc:Fallback>
      <p:transition spd="slow" advTm="40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73" y="2446986"/>
            <a:ext cx="6992391" cy="193183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0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69"/>
    </mc:Choice>
    <mc:Fallback>
      <p:transition spd="slow" advTm="8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13" y="1107583"/>
            <a:ext cx="7389101" cy="4726547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6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58"/>
    </mc:Choice>
    <mc:Fallback>
      <p:transition spd="slow" advTm="25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947" y="1313646"/>
            <a:ext cx="6845379" cy="388942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0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278"/>
    </mc:Choice>
    <mc:Fallback>
      <p:transition spd="slow" advTm="94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110" y="1815921"/>
            <a:ext cx="8182245" cy="298789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60"/>
    </mc:Choice>
    <mc:Fallback>
      <p:transition spd="slow" advTm="39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516" y="1751528"/>
            <a:ext cx="8610441" cy="309092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04"/>
    </mc:Choice>
    <mc:Fallback>
      <p:transition spd="slow" advTm="15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147" y="913450"/>
            <a:ext cx="5971731" cy="490780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68"/>
    </mc:Choice>
    <mc:Fallback>
      <p:transition spd="slow" advTm="29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890" y="2086378"/>
            <a:ext cx="7937755" cy="251138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208"/>
    </mc:Choice>
    <mc:Fallback>
      <p:transition spd="slow" advTm="13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44</Words>
  <Application>Microsoft Office PowerPoint</Application>
  <PresentationFormat>Widescreen</PresentationFormat>
  <Paragraphs>2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AULA 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3</cp:revision>
  <dcterms:created xsi:type="dcterms:W3CDTF">2020-04-19T00:52:16Z</dcterms:created>
  <dcterms:modified xsi:type="dcterms:W3CDTF">2020-04-19T01:29:26Z</dcterms:modified>
</cp:coreProperties>
</file>