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87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62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75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47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4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88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24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6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95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63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81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35DB-6F53-4D5E-B1C2-04ADDFB06A83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CBCC-91F7-4875-814C-404FA5C8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3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1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ORGANIZAÇÃO DO material (artigo) até a REVISÃO BIBLIOGRÁFICA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TAREFA PARA SER ENTREGUE NO DIA </a:t>
            </a:r>
            <a:r>
              <a:rPr lang="pt-BR" dirty="0" smtClean="0"/>
              <a:t>27/04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21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TAREFA: DIA </a:t>
            </a:r>
            <a:r>
              <a:rPr lang="pt-BR" dirty="0" smtClean="0"/>
              <a:t>27/04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Revisão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Use o modelo </a:t>
            </a:r>
            <a:r>
              <a:rPr lang="pt-BR" dirty="0" smtClean="0"/>
              <a:t>a seguir para organizar quais temas/seções vão constar na sua </a:t>
            </a:r>
            <a:r>
              <a:rPr lang="pt-BR" dirty="0"/>
              <a:t>Revisão Bibliográfica. Além da organização dos itens, amplie sua consulte em novos sites de busca, além do </a:t>
            </a:r>
            <a:r>
              <a:rPr lang="pt-BR" dirty="0" err="1"/>
              <a:t>Scielo</a:t>
            </a:r>
            <a:r>
              <a:rPr lang="pt-BR" dirty="0"/>
              <a:t>, conforme exposto no PowerPoint.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apresentação desse material será em aula, no próximo dia </a:t>
            </a:r>
            <a:r>
              <a:rPr lang="pt-BR" dirty="0" smtClean="0"/>
              <a:t>28/04.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2. Revisão Bibliográfica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2.1 ?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2.2 ?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2.3 ?</a:t>
            </a:r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i="1" dirty="0" smtClean="0"/>
              <a:t>(o número de itens, depende do tema/abrangência do estudo de cada um)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2756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164533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356048" y="220243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(Título do Trabalho) – revisão bibliográfica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041848" y="3861048"/>
            <a:ext cx="6400800" cy="1728192"/>
          </a:xfrm>
        </p:spPr>
        <p:txBody>
          <a:bodyPr>
            <a:normAutofit fontScale="25000" lnSpcReduction="20000"/>
          </a:bodyPr>
          <a:lstStyle/>
          <a:p>
            <a:r>
              <a:rPr lang="pt-BR" sz="5500" dirty="0"/>
              <a:t>Grupo(XX):</a:t>
            </a:r>
          </a:p>
          <a:p>
            <a:r>
              <a:rPr lang="pt-BR" sz="5500" dirty="0"/>
              <a:t>(Participante 1)</a:t>
            </a:r>
          </a:p>
          <a:p>
            <a:r>
              <a:rPr lang="pt-BR" sz="5500" dirty="0"/>
              <a:t>(Participante 2)</a:t>
            </a:r>
          </a:p>
          <a:p>
            <a:r>
              <a:rPr lang="pt-BR" sz="5500" dirty="0"/>
              <a:t>(Participante 3)</a:t>
            </a:r>
          </a:p>
          <a:p>
            <a:r>
              <a:rPr lang="pt-BR" sz="5500" dirty="0"/>
              <a:t>(Participante 4)</a:t>
            </a:r>
          </a:p>
          <a:p>
            <a:r>
              <a:rPr lang="pt-BR" sz="5500" dirty="0"/>
              <a:t>(Participante 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77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Revisão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2.1 </a:t>
            </a:r>
            <a:r>
              <a:rPr lang="pt-BR" b="1" dirty="0" smtClean="0">
                <a:solidFill>
                  <a:srgbClr val="FF0000"/>
                </a:solidFill>
              </a:rPr>
              <a:t>? {definir o título}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E, abordar na seção:</a:t>
            </a:r>
          </a:p>
          <a:p>
            <a:r>
              <a:rPr lang="pt-BR" b="1" dirty="0" smtClean="0"/>
              <a:t>Qual tema </a:t>
            </a:r>
            <a:r>
              <a:rPr lang="pt-BR" b="1" dirty="0" err="1" smtClean="0"/>
              <a:t>vc</a:t>
            </a:r>
            <a:r>
              <a:rPr lang="pt-BR" b="1" dirty="0" smtClean="0"/>
              <a:t> vai abordar neste item?</a:t>
            </a:r>
          </a:p>
          <a:p>
            <a:r>
              <a:rPr lang="pt-BR" b="1" dirty="0" smtClean="0"/>
              <a:t>Quais são as principais referencias?</a:t>
            </a:r>
          </a:p>
          <a:p>
            <a:r>
              <a:rPr lang="pt-BR" b="1" dirty="0" smtClean="0"/>
              <a:t>O que elas no geral abordam?</a:t>
            </a: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	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159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Revisão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2.2 </a:t>
            </a:r>
            <a:r>
              <a:rPr lang="pt-BR" b="1" dirty="0" smtClean="0">
                <a:solidFill>
                  <a:srgbClr val="FF0000"/>
                </a:solidFill>
              </a:rPr>
              <a:t>? {definir o título}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E, abordar na seção:</a:t>
            </a:r>
          </a:p>
          <a:p>
            <a:r>
              <a:rPr lang="pt-BR" b="1" dirty="0" smtClean="0"/>
              <a:t>Qual tema </a:t>
            </a:r>
            <a:r>
              <a:rPr lang="pt-BR" b="1" dirty="0" err="1" smtClean="0"/>
              <a:t>vc</a:t>
            </a:r>
            <a:r>
              <a:rPr lang="pt-BR" b="1" dirty="0" smtClean="0"/>
              <a:t> vai abordar neste item?</a:t>
            </a:r>
          </a:p>
          <a:p>
            <a:r>
              <a:rPr lang="pt-BR" b="1" dirty="0" smtClean="0"/>
              <a:t>Quais são as principais referencias?</a:t>
            </a:r>
          </a:p>
          <a:p>
            <a:r>
              <a:rPr lang="pt-BR" b="1" dirty="0" smtClean="0"/>
              <a:t>O que elas no geral abordam?</a:t>
            </a: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	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987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Revisão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2.3 </a:t>
            </a:r>
            <a:r>
              <a:rPr lang="pt-BR" b="1" dirty="0" smtClean="0">
                <a:solidFill>
                  <a:srgbClr val="FF0000"/>
                </a:solidFill>
              </a:rPr>
              <a:t>? {definir o título}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E, abordar na seção:</a:t>
            </a:r>
          </a:p>
          <a:p>
            <a:r>
              <a:rPr lang="pt-BR" b="1" dirty="0" smtClean="0"/>
              <a:t>Qual tema </a:t>
            </a:r>
            <a:r>
              <a:rPr lang="pt-BR" b="1" dirty="0" err="1" smtClean="0"/>
              <a:t>vc</a:t>
            </a:r>
            <a:r>
              <a:rPr lang="pt-BR" b="1" dirty="0" smtClean="0"/>
              <a:t> vai abordar neste item?</a:t>
            </a:r>
          </a:p>
          <a:p>
            <a:r>
              <a:rPr lang="pt-BR" b="1" dirty="0" smtClean="0"/>
              <a:t>Quais são as principais referencias?</a:t>
            </a:r>
          </a:p>
          <a:p>
            <a:r>
              <a:rPr lang="pt-BR" b="1" dirty="0" smtClean="0"/>
              <a:t>O que elas no geral abordam?</a:t>
            </a: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	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722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O importante ao descrever as referencias bibliográficas:</a:t>
            </a:r>
            <a:endParaRPr lang="pt-BR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20" y="2475239"/>
            <a:ext cx="7681913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279576" y="609503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saber como citar corretamente uma bibliografia, consulte: </a:t>
            </a:r>
            <a:r>
              <a:rPr lang="pt-BR" dirty="0"/>
              <a:t>http://www.esalq.usp.br/biblioteca/PDF/normas.pdf</a:t>
            </a:r>
          </a:p>
        </p:txBody>
      </p:sp>
    </p:spTree>
    <p:extLst>
      <p:ext uri="{BB962C8B-B14F-4D97-AF65-F5344CB8AC3E}">
        <p14:creationId xmlns:p14="http://schemas.microsoft.com/office/powerpoint/2010/main" val="42447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ORGANIZAÇÃO DO material (artigo) até a REVISÃO BIBLIOGRÁFICA</vt:lpstr>
      <vt:lpstr>TAREFA: DIA 27/04:  Revisão Bibliográfica</vt:lpstr>
      <vt:lpstr>(Título do Trabalho) – revisão bibliográfica</vt:lpstr>
      <vt:lpstr>2. Revisão Bibliográfica</vt:lpstr>
      <vt:lpstr>2. Revisão Bibliográfica</vt:lpstr>
      <vt:lpstr>2. Revisão Bibliográfica</vt:lpstr>
      <vt:lpstr>Referencias bibliográficas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Margarete Boteon</dc:creator>
  <cp:lastModifiedBy>Margarete Boteon</cp:lastModifiedBy>
  <cp:revision>1</cp:revision>
  <dcterms:created xsi:type="dcterms:W3CDTF">2017-04-06T16:42:56Z</dcterms:created>
  <dcterms:modified xsi:type="dcterms:W3CDTF">2017-04-06T16:43:32Z</dcterms:modified>
</cp:coreProperties>
</file>