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2" r:id="rId1"/>
  </p:sldMasterIdLst>
  <p:sldIdLst>
    <p:sldId id="256" r:id="rId2"/>
    <p:sldId id="294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10" r:id="rId15"/>
    <p:sldId id="311" r:id="rId16"/>
    <p:sldId id="312" r:id="rId17"/>
    <p:sldId id="284" r:id="rId18"/>
    <p:sldId id="313" r:id="rId19"/>
    <p:sldId id="314" r:id="rId20"/>
    <p:sldId id="315" r:id="rId21"/>
    <p:sldId id="316" r:id="rId22"/>
    <p:sldId id="317" r:id="rId23"/>
    <p:sldId id="318" r:id="rId24"/>
    <p:sldId id="319" r:id="rId25"/>
    <p:sldId id="320" r:id="rId26"/>
    <p:sldId id="321" r:id="rId27"/>
    <p:sldId id="322" r:id="rId28"/>
    <p:sldId id="323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8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27/11/2020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7291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27/11/2020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4885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27/11/2020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98063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27/11/2020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26118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27/11/2020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34005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27/11/2020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10660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27/11/2020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60137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27/11/2020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28171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D1AA0BD1-7F05-438D-954E-805872EFCE90}" type="datetimeFigureOut">
              <a:rPr lang="pt-BR" smtClean="0"/>
              <a:t>27/11/2020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3069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27/11/2020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4612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27/11/2020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1491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27/11/2020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1069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27/11/2020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168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27/11/2020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0325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27/11/2020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1276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27/11/2020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6022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27/11/2020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0845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A0BD1-7F05-438D-954E-805872EFCE90}" type="datetimeFigureOut">
              <a:rPr lang="pt-BR" smtClean="0"/>
              <a:t>27/11/2020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75391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3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  <p:sldLayoutId id="2147483844" r:id="rId12"/>
    <p:sldLayoutId id="2147483845" r:id="rId13"/>
    <p:sldLayoutId id="2147483846" r:id="rId14"/>
    <p:sldLayoutId id="2147483847" r:id="rId15"/>
    <p:sldLayoutId id="2147483848" r:id="rId16"/>
    <p:sldLayoutId id="214748384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240EB3-6C45-4612-9ACB-1CBA33F746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3600" dirty="0">
                <a:latin typeface="Arial Black" panose="020B0A04020102020204" pitchFamily="34" charset="0"/>
              </a:rPr>
              <a:t>PTC 3417- Controle não Linear</a:t>
            </a:r>
            <a:br>
              <a:rPr lang="pt-BR" sz="3600" dirty="0">
                <a:latin typeface="Arial Black" panose="020B0A04020102020204" pitchFamily="34" charset="0"/>
              </a:rPr>
            </a:br>
            <a:r>
              <a:rPr lang="pt-BR" sz="3600" dirty="0">
                <a:latin typeface="Arial Black" panose="020B0A04020102020204" pitchFamily="34" charset="0"/>
              </a:rPr>
              <a:t>Aula de 27/11/2020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9B2D143-E542-486C-8132-887342E081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pt-BR" dirty="0"/>
          </a:p>
          <a:p>
            <a:r>
              <a:rPr lang="pt-BR" dirty="0"/>
              <a:t>José Roberto Castilho Piqueira</a:t>
            </a:r>
          </a:p>
          <a:p>
            <a:r>
              <a:rPr lang="pt-BR" dirty="0"/>
              <a:t>(piqueira@lac.usp.br)</a:t>
            </a:r>
          </a:p>
        </p:txBody>
      </p:sp>
    </p:spTree>
    <p:extLst>
      <p:ext uri="{BB962C8B-B14F-4D97-AF65-F5344CB8AC3E}">
        <p14:creationId xmlns:p14="http://schemas.microsoft.com/office/powerpoint/2010/main" val="2124131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B8E4BD-29EB-49AA-BD2E-8E294FFEA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Problema de rastreamento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17039C26-8511-4540-9D83-85D3716A98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59219" y="2345153"/>
            <a:ext cx="9592516" cy="2777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8773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EEC8DC-AD4C-4FAB-AF50-366BFFD13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Tipos de rastreamento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0C694495-8D95-4022-9187-DA8CFDBE7C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2744" y="2376879"/>
            <a:ext cx="9898889" cy="2646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5282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87078D-7A6A-4F07-B183-60A9AAEE6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Condições de rastreamento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FB55230-C5A8-4FA4-BA7D-7CA4411B8D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Trajetória desejada e suas derivadas: contínuas e limitadas.</a:t>
            </a:r>
          </a:p>
          <a:p>
            <a:endParaRPr lang="pt-BR" dirty="0"/>
          </a:p>
          <a:p>
            <a:r>
              <a:rPr lang="pt-BR" dirty="0"/>
              <a:t>Nem sempre isso é possível: modelo de referência.</a:t>
            </a:r>
          </a:p>
          <a:p>
            <a:pPr marL="0" indent="0">
              <a:buNone/>
            </a:pPr>
            <a:r>
              <a:rPr lang="pt-BR" dirty="0"/>
              <a:t>Às vezes temos somente a posição num dado instante e muito ruidosa para podermos diferenciá-la, mas a derivada é necessária.</a:t>
            </a:r>
          </a:p>
          <a:p>
            <a:pPr marL="0" indent="0">
              <a:buNone/>
            </a:pPr>
            <a:r>
              <a:rPr lang="pt-BR" dirty="0"/>
              <a:t>Usamos o modelo: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7321F060-67E2-458F-AFEB-4CEE1093A2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1738" y="5028830"/>
            <a:ext cx="5248725" cy="907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8993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EBE3A7-FCB3-4D19-B631-1AA368A3B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Modelo (rastreamento)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2B472E1-BB96-4638-A5C0-1087441590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k</a:t>
            </a:r>
            <a:r>
              <a:rPr lang="pt-BR" baseline="-25000" dirty="0"/>
              <a:t>1</a:t>
            </a:r>
            <a:r>
              <a:rPr lang="pt-BR" dirty="0"/>
              <a:t> e k</a:t>
            </a:r>
            <a:r>
              <a:rPr lang="pt-BR" baseline="-25000" dirty="0"/>
              <a:t>2</a:t>
            </a:r>
            <a:r>
              <a:rPr lang="pt-BR" dirty="0"/>
              <a:t>: constantes positivas arbitrárias.</a:t>
            </a:r>
          </a:p>
          <a:p>
            <a:r>
              <a:rPr lang="pt-BR" dirty="0"/>
              <a:t>Em vez de rastrear a posição da aeronave, rastreamos a “posição” do modelo.</a:t>
            </a:r>
          </a:p>
          <a:p>
            <a:r>
              <a:rPr lang="pt-BR" dirty="0"/>
              <a:t>Filtragem do sinal deve ser eficiente para o sistema ser factível.</a:t>
            </a:r>
          </a:p>
        </p:txBody>
      </p:sp>
    </p:spTree>
    <p:extLst>
      <p:ext uri="{BB962C8B-B14F-4D97-AF65-F5344CB8AC3E}">
        <p14:creationId xmlns:p14="http://schemas.microsoft.com/office/powerpoint/2010/main" val="40068216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193EFC-7071-463B-9727-9C0FC2DFE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Rastreamento (linear e fase não mínima)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489EF54A-1724-491D-8AA4-45EF9E7F17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0320" y="2277309"/>
            <a:ext cx="9839431" cy="1975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6494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73A822-1972-48BD-BC60-29CA0F004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Impossibilidade de rastreamento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66C86435-E8F5-477B-91D5-E04F65B09D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7027" y="2370430"/>
            <a:ext cx="9667171" cy="2554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6095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0053C6-2974-42D5-A2F1-ECCC49C67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Equivalência estabilização-rastreamento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B517B47-BDC0-4C78-A4F4-4170405D8E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4557" y="2270771"/>
            <a:ext cx="9613861" cy="3599316"/>
          </a:xfrm>
        </p:spPr>
        <p:txBody>
          <a:bodyPr/>
          <a:lstStyle/>
          <a:p>
            <a:r>
              <a:rPr lang="pt-BR" dirty="0"/>
              <a:t>Projeto de um rastreador para:</a:t>
            </a:r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Definindo: </a:t>
            </a:r>
          </a:p>
          <a:p>
            <a:endParaRPr lang="pt-BR" dirty="0"/>
          </a:p>
          <a:p>
            <a:r>
              <a:rPr lang="pt-BR" dirty="0"/>
              <a:t>Equivale à estabilização:</a:t>
            </a:r>
          </a:p>
          <a:p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51A18721-1291-4999-89B7-1FD1D0FD85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4361" y="2855775"/>
            <a:ext cx="4537607" cy="680640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66D929D1-78F7-4497-BF52-626B17C4CB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8104" y="3827361"/>
            <a:ext cx="3500440" cy="68064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5A698894-C6B7-4228-A52A-1C3489C8E5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29721" y="5149165"/>
            <a:ext cx="4731243" cy="893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4943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FFEB63-3F08-47A0-A7C8-BAC79F4D7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Projetos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FC33DC4-0175-4A4C-BE0D-35E5C97DB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t-BR" dirty="0"/>
              <a:t>Regulação e rastreamento</a:t>
            </a:r>
          </a:p>
          <a:p>
            <a:pPr>
              <a:buFontTx/>
              <a:buChar char="-"/>
            </a:pPr>
            <a:endParaRPr lang="pt-BR" dirty="0"/>
          </a:p>
          <a:p>
            <a:pPr>
              <a:buFontTx/>
              <a:buChar char="-"/>
            </a:pPr>
            <a:r>
              <a:rPr lang="pt-BR" dirty="0"/>
              <a:t>Comportamento desejado (especificações)</a:t>
            </a:r>
          </a:p>
          <a:p>
            <a:pPr>
              <a:buFontTx/>
              <a:buChar char="-"/>
            </a:pPr>
            <a:endParaRPr lang="pt-BR" dirty="0"/>
          </a:p>
          <a:p>
            <a:pPr>
              <a:buFontTx/>
              <a:buChar char="-"/>
            </a:pPr>
            <a:r>
              <a:rPr lang="pt-BR" dirty="0"/>
              <a:t>Técnicas de projeto</a:t>
            </a:r>
          </a:p>
          <a:p>
            <a:pPr>
              <a:buFontTx/>
              <a:buChar char="-"/>
            </a:pPr>
            <a:endParaRPr lang="pt-BR" dirty="0"/>
          </a:p>
          <a:p>
            <a:pPr>
              <a:buFontTx/>
              <a:buChar char="-"/>
            </a:pPr>
            <a:endParaRPr lang="pt-BR" dirty="0"/>
          </a:p>
          <a:p>
            <a:pPr>
              <a:buFontTx/>
              <a:buChar char="-"/>
            </a:pPr>
            <a:endParaRPr lang="pt-BR" dirty="0"/>
          </a:p>
          <a:p>
            <a:pPr>
              <a:buFontTx/>
              <a:buChar char="-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95549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B6DBCD-F0FD-4DD3-A15C-B654DBEB5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Especificação do comportamento desejado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81C3F56-01C4-4922-8A94-381A6AA59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Estabilidade</a:t>
            </a:r>
          </a:p>
          <a:p>
            <a:endParaRPr lang="pt-BR" dirty="0"/>
          </a:p>
          <a:p>
            <a:r>
              <a:rPr lang="pt-BR" dirty="0"/>
              <a:t>Precisão e rapidez da resposta</a:t>
            </a:r>
          </a:p>
          <a:p>
            <a:endParaRPr lang="pt-BR" dirty="0"/>
          </a:p>
          <a:p>
            <a:r>
              <a:rPr lang="pt-BR" dirty="0"/>
              <a:t>Robustez </a:t>
            </a:r>
          </a:p>
          <a:p>
            <a:endParaRPr lang="pt-BR" dirty="0"/>
          </a:p>
          <a:p>
            <a:r>
              <a:rPr lang="pt-BR" dirty="0"/>
              <a:t>Custo</a:t>
            </a:r>
          </a:p>
        </p:txBody>
      </p:sp>
    </p:spTree>
    <p:extLst>
      <p:ext uri="{BB962C8B-B14F-4D97-AF65-F5344CB8AC3E}">
        <p14:creationId xmlns:p14="http://schemas.microsoft.com/office/powerpoint/2010/main" val="4053791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D60CB3-09C7-4E9A-BF17-F6B1337EE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Procedimento de projeto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746055BB-03CE-42E1-B115-AC17F32E8B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0541" y="2500192"/>
            <a:ext cx="9681289" cy="2776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742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23748C-1815-48BA-B5EF-BE19D6E5E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Projeto de sistemas de controle não lineares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E9A6BA0F-07BF-41FC-B9AB-E28C31BEC4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0321" y="2439364"/>
            <a:ext cx="9965330" cy="3179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7150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62C46B-4D52-4168-B242-E5D647679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Modelar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F15D984-8928-4110-B75E-4B7AEF60A5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Construir uma descrição matemática</a:t>
            </a:r>
          </a:p>
          <a:p>
            <a:endParaRPr lang="pt-BR" dirty="0"/>
          </a:p>
          <a:p>
            <a:r>
              <a:rPr lang="pt-BR" dirty="0"/>
              <a:t>Nem sempre o modelo mais preciso é o melhor pois pode requerer estratégias de controle desnecessariamente complexas</a:t>
            </a:r>
          </a:p>
          <a:p>
            <a:endParaRPr lang="pt-BR" dirty="0"/>
          </a:p>
          <a:p>
            <a:r>
              <a:rPr lang="pt-BR" dirty="0"/>
              <a:t>Modelar é captar os fatos essenciais</a:t>
            </a:r>
          </a:p>
          <a:p>
            <a:endParaRPr lang="pt-BR" dirty="0"/>
          </a:p>
          <a:p>
            <a:r>
              <a:rPr lang="pt-BR" dirty="0"/>
              <a:t>Incluir incertezas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6636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3DD047-EA6F-4D1E-B9D1-75848BF99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Tipos de incertezas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2BF20AF-A86F-4785-9B23-92E7996E9F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Não paramétricas: ruídos e perturbações</a:t>
            </a:r>
          </a:p>
          <a:p>
            <a:endParaRPr lang="pt-BR" dirty="0"/>
          </a:p>
          <a:p>
            <a:r>
              <a:rPr lang="pt-BR" dirty="0"/>
              <a:t>Paramétricas: fatores não modelados relativos à construção do sistema.</a:t>
            </a:r>
          </a:p>
        </p:txBody>
      </p:sp>
    </p:spTree>
    <p:extLst>
      <p:ext uri="{BB962C8B-B14F-4D97-AF65-F5344CB8AC3E}">
        <p14:creationId xmlns:p14="http://schemas.microsoft.com/office/powerpoint/2010/main" val="16111061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2090E7-0C61-41D9-B26B-97D56FC03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Feedback / </a:t>
            </a:r>
            <a:r>
              <a:rPr lang="pt-BR" dirty="0" err="1"/>
              <a:t>Feedforward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B3D5AA2-E61E-44DE-AD66-D1F060D530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Controle linear: essencialmente realimentação</a:t>
            </a:r>
          </a:p>
          <a:p>
            <a:endParaRPr lang="pt-BR" dirty="0"/>
          </a:p>
          <a:p>
            <a:r>
              <a:rPr lang="pt-BR" dirty="0"/>
              <a:t>Controle não linear: ações </a:t>
            </a:r>
            <a:r>
              <a:rPr lang="pt-BR" dirty="0" err="1"/>
              <a:t>antecipativas</a:t>
            </a:r>
            <a:r>
              <a:rPr lang="pt-BR" dirty="0"/>
              <a:t> em problemas de rastreamento (</a:t>
            </a:r>
            <a:r>
              <a:rPr lang="pt-BR" dirty="0" err="1"/>
              <a:t>feedforward</a:t>
            </a:r>
            <a:r>
              <a:rPr lang="pt-BR" dirty="0"/>
              <a:t>)....prover forças para determinadas ações.</a:t>
            </a:r>
          </a:p>
          <a:p>
            <a:endParaRPr lang="pt-BR" dirty="0"/>
          </a:p>
          <a:p>
            <a:r>
              <a:rPr lang="pt-BR" dirty="0"/>
              <a:t>u = feedback + </a:t>
            </a:r>
            <a:r>
              <a:rPr lang="pt-BR" dirty="0" err="1"/>
              <a:t>feedforward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712937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02F16B-5372-4EDB-B976-F71256177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99F3FBB8-ED12-4623-9858-E931CF20C0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09433" y="2281735"/>
            <a:ext cx="9588198" cy="2962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2589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707132-069E-40AB-9F1E-E84D7E4F2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Saída seguir uma trajetória variável no tempo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4B4D312-85A6-4CC7-B8CF-1B9A3CDBFB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y</a:t>
            </a:r>
            <a:r>
              <a:rPr lang="pt-BR" baseline="-25000" dirty="0"/>
              <a:t>d</a:t>
            </a:r>
            <a:r>
              <a:rPr lang="pt-BR" dirty="0"/>
              <a:t> e suas derivadas até a ordem r = </a:t>
            </a:r>
            <a:r>
              <a:rPr lang="pt-BR" dirty="0" err="1"/>
              <a:t>n-m</a:t>
            </a:r>
            <a:r>
              <a:rPr lang="pt-BR" dirty="0"/>
              <a:t> são conhecidas.</a:t>
            </a:r>
          </a:p>
          <a:p>
            <a:r>
              <a:rPr lang="pt-BR" dirty="0"/>
              <a:t>Passo 1: </a:t>
            </a:r>
            <a:r>
              <a:rPr lang="pt-BR" dirty="0" err="1"/>
              <a:t>Feedforward</a:t>
            </a:r>
            <a:endParaRPr lang="pt-BR" dirty="0"/>
          </a:p>
          <a:p>
            <a:endParaRPr lang="pt-BR" dirty="0"/>
          </a:p>
          <a:p>
            <a:endParaRPr lang="pt-BR" baseline="-25000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DCD80F8B-4E0E-4A00-BE64-1A2F447C87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4051" y="2793662"/>
            <a:ext cx="7171022" cy="3311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1868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A87F85-58BC-49E0-A63B-5E9A83E22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Segundo passo (dinâmica do erro)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9AEBA1E0-8D8E-4FEF-9C57-7C078071FB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5877" y="2443050"/>
            <a:ext cx="8790143" cy="3252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7019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DB7E16-4190-4D68-9106-86B7FBD9C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Escolha de C e D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6F0BDC40-04AF-4B34-9776-829F7B456A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15580" y="2489071"/>
            <a:ext cx="9642337" cy="2215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5053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368A60-0F1D-4F95-AFDE-F5AC0647C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Diagrama em blocos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E6BF2DCF-972F-4363-994E-A8A9F0B3EE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9405" y="2247989"/>
            <a:ext cx="6423436" cy="3348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9663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FEEB72-F087-4905-A62E-6C776A689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Métodos de projeto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C05D286-CEF1-472B-8A1E-DA175D0DEE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130028"/>
          </a:xfrm>
        </p:spPr>
        <p:txBody>
          <a:bodyPr/>
          <a:lstStyle/>
          <a:p>
            <a:r>
              <a:rPr lang="pt-BR" dirty="0"/>
              <a:t>Tentativa e erro</a:t>
            </a:r>
          </a:p>
          <a:p>
            <a:endParaRPr lang="pt-BR" dirty="0"/>
          </a:p>
          <a:p>
            <a:r>
              <a:rPr lang="pt-BR" dirty="0"/>
              <a:t>Linearização da realimentação</a:t>
            </a:r>
          </a:p>
          <a:p>
            <a:endParaRPr lang="pt-BR" dirty="0"/>
          </a:p>
          <a:p>
            <a:r>
              <a:rPr lang="pt-BR" dirty="0"/>
              <a:t>Controle robusto</a:t>
            </a:r>
          </a:p>
          <a:p>
            <a:endParaRPr lang="pt-BR" dirty="0"/>
          </a:p>
          <a:p>
            <a:r>
              <a:rPr lang="pt-BR" dirty="0"/>
              <a:t>Controle adaptativo</a:t>
            </a:r>
          </a:p>
          <a:p>
            <a:endParaRPr lang="pt-BR" dirty="0"/>
          </a:p>
          <a:p>
            <a:r>
              <a:rPr lang="pt-BR" dirty="0"/>
              <a:t>Ganhos ajustáveis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44273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F2610C-A6E1-432E-A110-B306F75DB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Problemas de controle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8B81F2A-610B-4B09-AE78-870DF6A3F4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Estabilização: temperatura de um refrigerador, altitude de uma aeronave, posição de um braço de robô.</a:t>
            </a:r>
          </a:p>
          <a:p>
            <a:endParaRPr lang="pt-BR" dirty="0"/>
          </a:p>
          <a:p>
            <a:r>
              <a:rPr lang="pt-BR" dirty="0"/>
              <a:t>Rastreamento: aeronave seguir um trajeto, robô andar sobre uma pista.</a:t>
            </a:r>
          </a:p>
        </p:txBody>
      </p:sp>
    </p:spTree>
    <p:extLst>
      <p:ext uri="{BB962C8B-B14F-4D97-AF65-F5344CB8AC3E}">
        <p14:creationId xmlns:p14="http://schemas.microsoft.com/office/powerpoint/2010/main" val="1320971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C8A387-6C60-4955-B1B5-30620AB0C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Estabilização (Enunciado)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BC9ABF4C-07D8-45B6-8A74-1676DB867F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75836" y="2418192"/>
            <a:ext cx="9671619" cy="1900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243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91776F-E532-474C-B49F-01362BC9D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Leis de controle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A10F4165-CED5-47FA-92E3-05697DCB11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0321" y="2351533"/>
            <a:ext cx="10017058" cy="1954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67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FA1D5C-AD05-4514-99F1-A6392B30A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Set-point (equivalência)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58FC5A07-DAE9-4C80-9E5F-5946AB0BBE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43321" y="2357879"/>
            <a:ext cx="9868706" cy="1949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329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6324D4-7312-497B-B9C0-37B4FC387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Estabilização de um pêndulo (Exemplo)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14966F08-908C-4D6E-AA03-A43A264F6C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0320" y="2146815"/>
            <a:ext cx="8672999" cy="3772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432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A21805-D3CA-400E-8B3B-69E447D47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Estabilização de um pêndulo (II)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AE1001FF-4615-4E8E-BE46-B171886674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44949" y="2296558"/>
            <a:ext cx="9549233" cy="2264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179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E3B86C-75EE-41D9-A3BA-9F9FF1E59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Estabilização de um pêndulo (III)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6638BBFD-6802-4052-A64B-36FC7CC587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20973" y="2354462"/>
            <a:ext cx="8064261" cy="331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749309"/>
      </p:ext>
    </p:extLst>
  </p:cSld>
  <p:clrMapOvr>
    <a:masterClrMapping/>
  </p:clrMapOvr>
</p:sld>
</file>

<file path=ppt/theme/theme1.xml><?xml version="1.0" encoding="utf-8"?>
<a:theme xmlns:a="http://schemas.openxmlformats.org/drawingml/2006/main" name="Berlim">
  <a:themeElements>
    <a:clrScheme name="Berlim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m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m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TM04033917[[fn=Berlim]]</Template>
  <TotalTime>961</TotalTime>
  <Words>381</Words>
  <Application>Microsoft Office PowerPoint</Application>
  <PresentationFormat>Widescreen</PresentationFormat>
  <Paragraphs>89</Paragraphs>
  <Slides>28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32" baseType="lpstr">
      <vt:lpstr>Arial</vt:lpstr>
      <vt:lpstr>Arial Black</vt:lpstr>
      <vt:lpstr>Trebuchet MS</vt:lpstr>
      <vt:lpstr>Berlim</vt:lpstr>
      <vt:lpstr>PTC 3417- Controle não Linear Aula de 27/11/2020</vt:lpstr>
      <vt:lpstr>Projeto de sistemas de controle não lineares</vt:lpstr>
      <vt:lpstr>Problemas de controle</vt:lpstr>
      <vt:lpstr>Estabilização (Enunciado)</vt:lpstr>
      <vt:lpstr>Leis de controle</vt:lpstr>
      <vt:lpstr>Set-point (equivalência)</vt:lpstr>
      <vt:lpstr>Estabilização de um pêndulo (Exemplo)</vt:lpstr>
      <vt:lpstr>Estabilização de um pêndulo (II)</vt:lpstr>
      <vt:lpstr>Estabilização de um pêndulo (III)</vt:lpstr>
      <vt:lpstr>Problema de rastreamento</vt:lpstr>
      <vt:lpstr>Tipos de rastreamento</vt:lpstr>
      <vt:lpstr>Condições de rastreamento</vt:lpstr>
      <vt:lpstr>Modelo (rastreamento)</vt:lpstr>
      <vt:lpstr>Rastreamento (linear e fase não mínima)</vt:lpstr>
      <vt:lpstr>Impossibilidade de rastreamento</vt:lpstr>
      <vt:lpstr>Equivalência estabilização-rastreamento</vt:lpstr>
      <vt:lpstr>Projetos </vt:lpstr>
      <vt:lpstr>Especificação do comportamento desejado</vt:lpstr>
      <vt:lpstr>Procedimento de projeto</vt:lpstr>
      <vt:lpstr>Modelar</vt:lpstr>
      <vt:lpstr>Tipos de incertezas</vt:lpstr>
      <vt:lpstr>Feedback / Feedforward</vt:lpstr>
      <vt:lpstr>Exemplo</vt:lpstr>
      <vt:lpstr>Saída seguir uma trajetória variável no tempo</vt:lpstr>
      <vt:lpstr>Segundo passo (dinâmica do erro)</vt:lpstr>
      <vt:lpstr>Escolha de C e D</vt:lpstr>
      <vt:lpstr>Diagrama em blocos</vt:lpstr>
      <vt:lpstr>Métodos de projeto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Teoria quântica da informação: impossibilidade de copia, entrelaçamento e teletransporte</dc:title>
  <dc:creator>José Roberto Piqueira</dc:creator>
  <cp:lastModifiedBy>Convidado/Palestrante</cp:lastModifiedBy>
  <cp:revision>115</cp:revision>
  <dcterms:created xsi:type="dcterms:W3CDTF">2019-06-28T19:51:26Z</dcterms:created>
  <dcterms:modified xsi:type="dcterms:W3CDTF">2020-11-27T10:41:13Z</dcterms:modified>
</cp:coreProperties>
</file>