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78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2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37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31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3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47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25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5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6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20EC-118D-4BEA-981D-9913D86F606E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54FD-957A-48F1-BDE1-8587F2A89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54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836712"/>
            <a:ext cx="843915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13" y="486916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4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576388"/>
            <a:ext cx="804862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1085850" cy="4191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Elbow Connector 2"/>
          <p:cNvCxnSpPr>
            <a:stCxn id="2051" idx="2"/>
          </p:cNvCxnSpPr>
          <p:nvPr/>
        </p:nvCxnSpPr>
        <p:spPr>
          <a:xfrm rot="5400000">
            <a:off x="1920665" y="1098836"/>
            <a:ext cx="1237084" cy="1407021"/>
          </a:xfrm>
          <a:prstGeom prst="bentConnector2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5517232"/>
            <a:ext cx="80295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6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82010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7734"/>
            <a:ext cx="79914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6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0867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060848"/>
            <a:ext cx="8515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61582"/>
            <a:ext cx="1085850" cy="4191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Elbow Connector 4"/>
          <p:cNvCxnSpPr>
            <a:stCxn id="4" idx="2"/>
          </p:cNvCxnSpPr>
          <p:nvPr/>
        </p:nvCxnSpPr>
        <p:spPr>
          <a:xfrm rot="5400000">
            <a:off x="5047396" y="913199"/>
            <a:ext cx="528239" cy="3063204"/>
          </a:xfrm>
          <a:prstGeom prst="bentConnector2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08" y="3127648"/>
            <a:ext cx="83915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0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633413"/>
            <a:ext cx="8305800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9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734377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46" y="3316172"/>
            <a:ext cx="79248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0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60648"/>
            <a:ext cx="8315325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05264"/>
            <a:ext cx="78486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9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476672"/>
            <a:ext cx="806767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3933056"/>
            <a:ext cx="79438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50" y="4968958"/>
            <a:ext cx="80105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5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82010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782702"/>
            <a:ext cx="2736304" cy="286232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F0"/>
                </a:solidFill>
              </a:rPr>
              <a:t>for k=1:nit;</a:t>
            </a:r>
          </a:p>
          <a:p>
            <a:r>
              <a:rPr lang="en-GB" sz="1200" dirty="0">
                <a:solidFill>
                  <a:srgbClr val="00B0F0"/>
                </a:solidFill>
              </a:rPr>
              <a:t>    r=d-g*p+0.0001*ones(size(x));</a:t>
            </a:r>
          </a:p>
          <a:p>
            <a:r>
              <a:rPr lang="en-GB" sz="1200" dirty="0">
                <a:solidFill>
                  <a:srgbClr val="00B0F0"/>
                </a:solidFill>
              </a:rPr>
              <a:t>    w=abs(r.^(-1));</a:t>
            </a:r>
          </a:p>
          <a:p>
            <a:r>
              <a:rPr lang="en-GB" sz="1200" dirty="0">
                <a:solidFill>
                  <a:srgbClr val="00B0F0"/>
                </a:solidFill>
              </a:rPr>
              <a:t>    m=(w*ones(1,n+1)).*g;</a:t>
            </a:r>
          </a:p>
          <a:p>
            <a:r>
              <a:rPr lang="en-GB" sz="1200" dirty="0">
                <a:solidFill>
                  <a:srgbClr val="00B0F0"/>
                </a:solidFill>
              </a:rPr>
              <a:t>    p=</a:t>
            </a:r>
            <a:r>
              <a:rPr lang="en-GB" sz="1200" dirty="0" err="1">
                <a:solidFill>
                  <a:srgbClr val="00B0F0"/>
                </a:solidFill>
              </a:rPr>
              <a:t>inv</a:t>
            </a:r>
            <a:r>
              <a:rPr lang="en-GB" sz="1200" dirty="0">
                <a:solidFill>
                  <a:srgbClr val="00B0F0"/>
                </a:solidFill>
              </a:rPr>
              <a:t>(g'*m)*g'*(w.*d);</a:t>
            </a:r>
          </a:p>
          <a:p>
            <a:r>
              <a:rPr lang="en-GB" sz="1200" dirty="0">
                <a:solidFill>
                  <a:srgbClr val="00B0F0"/>
                </a:solidFill>
              </a:rPr>
              <a:t>    n1=g*p;</a:t>
            </a:r>
          </a:p>
          <a:p>
            <a:r>
              <a:rPr lang="en-GB" sz="1200" dirty="0">
                <a:solidFill>
                  <a:srgbClr val="00B0F0"/>
                </a:solidFill>
              </a:rPr>
              <a:t>    figure</a:t>
            </a:r>
          </a:p>
          <a:p>
            <a:r>
              <a:rPr lang="pt-BR" sz="1200" dirty="0">
                <a:solidFill>
                  <a:srgbClr val="00B0F0"/>
                </a:solidFill>
              </a:rPr>
              <a:t>plot(x,d,'ok',x,n2,'-r',x,n1,'-b')</a:t>
            </a:r>
          </a:p>
          <a:p>
            <a:r>
              <a:rPr lang="pt-BR" sz="1200" dirty="0">
                <a:solidFill>
                  <a:srgbClr val="00B0F0"/>
                </a:solidFill>
              </a:rPr>
              <a:t>legend('verdadeiro','norma 2','norma 1');</a:t>
            </a:r>
          </a:p>
          <a:p>
            <a:r>
              <a:rPr lang="en-GB" sz="1200" dirty="0">
                <a:solidFill>
                  <a:srgbClr val="00B0F0"/>
                </a:solidFill>
              </a:rPr>
              <a:t>axis square</a:t>
            </a:r>
          </a:p>
          <a:p>
            <a:r>
              <a:rPr lang="en-GB" sz="1200" dirty="0" err="1">
                <a:solidFill>
                  <a:srgbClr val="00B0F0"/>
                </a:solidFill>
              </a:rPr>
              <a:t>xlabel</a:t>
            </a:r>
            <a:r>
              <a:rPr lang="en-GB" sz="1200" dirty="0">
                <a:solidFill>
                  <a:srgbClr val="00B0F0"/>
                </a:solidFill>
              </a:rPr>
              <a:t>('x')</a:t>
            </a:r>
          </a:p>
          <a:p>
            <a:r>
              <a:rPr lang="en-GB" sz="1200" dirty="0" err="1">
                <a:solidFill>
                  <a:srgbClr val="00B0F0"/>
                </a:solidFill>
              </a:rPr>
              <a:t>ylabel</a:t>
            </a:r>
            <a:r>
              <a:rPr lang="en-GB" sz="1200" dirty="0">
                <a:solidFill>
                  <a:srgbClr val="00B0F0"/>
                </a:solidFill>
              </a:rPr>
              <a:t>('-1+0.9x')</a:t>
            </a:r>
          </a:p>
          <a:p>
            <a:r>
              <a:rPr lang="en-GB" sz="1200" dirty="0">
                <a:solidFill>
                  <a:srgbClr val="00B0F0"/>
                </a:solidFill>
              </a:rPr>
              <a:t>title(['</a:t>
            </a:r>
            <a:r>
              <a:rPr lang="en-GB" sz="1200" dirty="0" err="1">
                <a:solidFill>
                  <a:srgbClr val="00B0F0"/>
                </a:solidFill>
              </a:rPr>
              <a:t>iteracao</a:t>
            </a:r>
            <a:r>
              <a:rPr lang="en-GB" sz="1200" dirty="0">
                <a:solidFill>
                  <a:srgbClr val="00B0F0"/>
                </a:solidFill>
              </a:rPr>
              <a:t>=' num2str(k)])</a:t>
            </a:r>
          </a:p>
          <a:p>
            <a:r>
              <a:rPr lang="en-GB" sz="1200" dirty="0">
                <a:solidFill>
                  <a:srgbClr val="00B0F0"/>
                </a:solidFill>
              </a:rPr>
              <a:t>pause</a:t>
            </a:r>
          </a:p>
          <a:p>
            <a:r>
              <a:rPr lang="en-GB" sz="1200" dirty="0" smtClean="0">
                <a:solidFill>
                  <a:srgbClr val="00B0F0"/>
                </a:solidFill>
              </a:rPr>
              <a:t>end</a:t>
            </a:r>
            <a:endParaRPr lang="en-GB" sz="1200" dirty="0">
              <a:solidFill>
                <a:srgbClr val="00B0F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61048"/>
            <a:ext cx="3814365" cy="28590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71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74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Mendonca</dc:creator>
  <cp:lastModifiedBy>Carlos Mendonca</cp:lastModifiedBy>
  <cp:revision>6</cp:revision>
  <dcterms:created xsi:type="dcterms:W3CDTF">2019-10-08T12:35:10Z</dcterms:created>
  <dcterms:modified xsi:type="dcterms:W3CDTF">2019-10-08T13:51:32Z</dcterms:modified>
</cp:coreProperties>
</file>