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6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87A111-0597-4DF6-969C-679BF81EB3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2784A21-66B9-4613-BE33-712FDF81EC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F59DFC3-91BF-4E03-8F34-3CB9067D5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E7D2-4428-469E-99B6-8ECDEC750A37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E33665F-6AC5-4990-934D-B968F58E3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8530F55-EA41-43EC-9E56-32C27DD58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49AE-CB6D-4484-8D28-CE2897052D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6632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28E121-4295-4636-98AD-9EAE09570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A76FAC2-F6D9-4F9F-8BB1-7054FC4C3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51881C-3258-4102-B93C-4A217F1D5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E7D2-4428-469E-99B6-8ECDEC750A37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9ACA8F7-3984-4F95-BBF0-E8B1FF5B3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1F2483-E6B4-451B-9C0B-23B677890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49AE-CB6D-4484-8D28-CE2897052D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2188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F736784-32DA-435E-BAB0-8848C525CD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A3D8EE7-FF86-48E1-9201-D56B5F70DA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5E3986A-CE6D-43D7-84A3-3046BCF64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E7D2-4428-469E-99B6-8ECDEC750A37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FF99DB-F9B7-4E34-AFBB-F749A79FC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E022256-8B83-46A2-BFFC-AD70E9F80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49AE-CB6D-4484-8D28-CE2897052D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7410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F29998-6A3E-47DC-A6E9-9EF1CEDCC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7F116D-589A-4B46-80F6-697D2C58D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82C0D9E-F62D-4EB6-947B-99065A64A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E7D2-4428-469E-99B6-8ECDEC750A37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A806559-F131-4401-BB33-A23C4A215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1177311-69AD-40AC-9114-3A867A82C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49AE-CB6D-4484-8D28-CE2897052D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5118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4983ED-C8AC-4E82-BD0D-D9D2A14CF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D343349-ABE8-44B3-AB72-B74E14A0F1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4BD5ACC-DD20-474B-8F5B-5A1D584D8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E7D2-4428-469E-99B6-8ECDEC750A37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0B6F70A-AE4B-4C5E-A1BD-0586FFF67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D0CC4C5-C74E-4CF5-9485-7EC6A92F3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49AE-CB6D-4484-8D28-CE2897052D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2781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04569F-AC86-498E-8680-3C151D87F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9103E5-7081-4593-9B56-5291BA451C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53F65EA-9B39-41D4-87B4-ABF9695AB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326BC33-C367-433A-AE3B-38E8A3DC1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E7D2-4428-469E-99B6-8ECDEC750A37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0D3E674-95A0-4969-AC17-DDE8E34C6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846BB09-A184-4352-96E5-EC23B0640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49AE-CB6D-4484-8D28-CE2897052D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288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C42F1F-47D4-40F4-9CC2-75045E313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3F7EDF6-C5DA-49AD-9BF8-7D1823835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5641D1B-6FE8-4289-B58E-D4C11F7B7C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A0F3F48-56F0-47D8-9840-3AF4BA1E73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F12066D-EA60-4273-89C8-994BD775D2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CEDB012-D33B-4C49-8765-486CFF70A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E7D2-4428-469E-99B6-8ECDEC750A37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1A31E9A-4D5D-42F3-92D1-98919918C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08EF7D5-D585-46B6-BAE5-53CE817C3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49AE-CB6D-4484-8D28-CE2897052D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1400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641F71-C9E8-4EB6-9EC3-172B565C4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D643D8B-4429-49B1-8798-87800403E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E7D2-4428-469E-99B6-8ECDEC750A37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C9916DA-3887-4E8B-A88B-17F3E103D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AFE04A7-8DE4-4694-AF46-431578A7E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49AE-CB6D-4484-8D28-CE2897052D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9177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1EBA179-CFAF-4FA9-AD0A-E55ADCC33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E7D2-4428-469E-99B6-8ECDEC750A37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41586FF-C1C3-40A2-AB37-463FEE046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F00BAFB-D6AB-4DB8-8440-539678B62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49AE-CB6D-4484-8D28-CE2897052D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9008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E974DB-2216-40E6-BE9B-3B0550E8B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B62801-4B8B-4269-9127-5FBFA5EA9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9E217CC-87A2-410B-B9A2-824E8EEEC5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A9212D7-E8E6-490D-8355-43F4C078D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E7D2-4428-469E-99B6-8ECDEC750A37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66AB773-0E33-44C7-A03A-D6E3EC7F0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4B3EBD2-44AE-4EE9-9C94-7787A9A16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49AE-CB6D-4484-8D28-CE2897052D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5196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DCF28-E7EF-4069-AA6A-2C9EA5449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18814F4-8799-4ED9-B00E-83ED991B7A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4231EEF-5636-4D18-94C4-52443A0D3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F709B64-870F-4C69-9E43-DDDE091C7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E7D2-4428-469E-99B6-8ECDEC750A37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5C3E0A4-6AE9-4292-9859-330D50001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74C231B-12D5-4F8B-8B4F-028C68158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49AE-CB6D-4484-8D28-CE2897052D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082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E3798D6-75AE-401B-8E74-175DA3A7A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E36212F-FE19-4B9B-9FE8-9603F96F7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C3DBDE-91DA-4DA3-8FC5-0D44F4BC1B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CE7D2-4428-469E-99B6-8ECDEC750A37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F70204C-9B14-4224-BBF2-1F25D607D3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CF4E307-DBF3-4B67-BB3F-07A096A63B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D49AE-CB6D-4484-8D28-CE2897052D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633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2895600" y="3284984"/>
            <a:ext cx="6400800" cy="1008112"/>
          </a:xfrm>
        </p:spPr>
        <p:txBody>
          <a:bodyPr/>
          <a:lstStyle/>
          <a:p>
            <a:r>
              <a:rPr lang="pt-BR" dirty="0"/>
              <a:t>Concepções básicas de extensão rural</a:t>
            </a:r>
          </a:p>
          <a:p>
            <a:r>
              <a:rPr lang="pt-BR" dirty="0"/>
              <a:t>Modelos de extensão para o Brasil – século XX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31505" y="319404"/>
            <a:ext cx="8276456" cy="1247800"/>
          </a:xfrm>
        </p:spPr>
        <p:txBody>
          <a:bodyPr>
            <a:normAutofit/>
          </a:bodyPr>
          <a:lstStyle/>
          <a:p>
            <a:pPr algn="r"/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COMUNICAÇÃO E EXTENSÃO RURAL - ZEB1428</a:t>
            </a:r>
            <a:b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FUNDAMENTOS DE EXTENSÃO RURAL - ZEB1307</a:t>
            </a:r>
            <a:b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Professor Dr. Marcelo Ribeiro </a:t>
            </a: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7" name="Picture 3" descr="D:\Users\User\Documents\graduação\Comunicação e Extensão\logoFze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1505" y="319404"/>
            <a:ext cx="1374697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png">
            <a:extLst>
              <a:ext uri="{FF2B5EF4-FFF2-40B4-BE49-F238E27FC236}">
                <a16:creationId xmlns:a16="http://schemas.microsoft.com/office/drawing/2014/main" id="{A1C5CEDE-8646-47A4-B34C-CE366DF91EB7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 rot="5400000">
            <a:off x="2396589" y="-2917093"/>
            <a:ext cx="7398824" cy="1219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434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34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COMUNICAÇÃO E EXTENSÃO RURAL - ZEB1428 FUNDAMENTOS DE EXTENSÃO RURAL - ZEB1307  Professor Dr. Marcelo Ribeiro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Marcelo Ribeiro</dc:creator>
  <cp:lastModifiedBy>Marcelo Ribeiro</cp:lastModifiedBy>
  <cp:revision>7</cp:revision>
  <dcterms:created xsi:type="dcterms:W3CDTF">2021-05-17T18:34:20Z</dcterms:created>
  <dcterms:modified xsi:type="dcterms:W3CDTF">2021-06-08T01:40:34Z</dcterms:modified>
</cp:coreProperties>
</file>