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58" r:id="rId5"/>
    <p:sldId id="259" r:id="rId6"/>
    <p:sldId id="260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F892C-02CC-42E5-8155-FB899121F996}" v="53" dt="2019-03-20T17:10:11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Massaro" userId="f49fa3150111b934" providerId="LiveId" clId="{A4BF892C-02CC-42E5-8155-FB899121F996}"/>
    <pc:docChg chg="custSel addSld delSld modSld sldOrd">
      <pc:chgData name="Cesar Massaro" userId="f49fa3150111b934" providerId="LiveId" clId="{A4BF892C-02CC-42E5-8155-FB899121F996}" dt="2019-03-24T03:30:33.700" v="4935" actId="20577"/>
      <pc:docMkLst>
        <pc:docMk/>
      </pc:docMkLst>
      <pc:sldChg chg="modSp">
        <pc:chgData name="Cesar Massaro" userId="f49fa3150111b934" providerId="LiveId" clId="{A4BF892C-02CC-42E5-8155-FB899121F996}" dt="2019-03-24T03:23:08.621" v="4868" actId="20577"/>
        <pc:sldMkLst>
          <pc:docMk/>
          <pc:sldMk cId="2777661272" sldId="257"/>
        </pc:sldMkLst>
        <pc:spChg chg="mod">
          <ac:chgData name="Cesar Massaro" userId="f49fa3150111b934" providerId="LiveId" clId="{A4BF892C-02CC-42E5-8155-FB899121F996}" dt="2019-03-20T14:18:08.315" v="267" actId="113"/>
          <ac:spMkLst>
            <pc:docMk/>
            <pc:sldMk cId="2777661272" sldId="257"/>
            <ac:spMk id="2" creationId="{8998B1E9-CCEB-4966-ACA7-521A5869AD7B}"/>
          </ac:spMkLst>
        </pc:spChg>
        <pc:spChg chg="mod">
          <ac:chgData name="Cesar Massaro" userId="f49fa3150111b934" providerId="LiveId" clId="{A4BF892C-02CC-42E5-8155-FB899121F996}" dt="2019-03-24T03:23:08.621" v="4868" actId="20577"/>
          <ac:spMkLst>
            <pc:docMk/>
            <pc:sldMk cId="2777661272" sldId="257"/>
            <ac:spMk id="4" creationId="{B63FB14F-DEC3-48FC-874B-FFAA4D12D4BE}"/>
          </ac:spMkLst>
        </pc:spChg>
      </pc:sldChg>
      <pc:sldChg chg="modSp">
        <pc:chgData name="Cesar Massaro" userId="f49fa3150111b934" providerId="LiveId" clId="{A4BF892C-02CC-42E5-8155-FB899121F996}" dt="2019-03-24T03:26:10.625" v="4896" actId="114"/>
        <pc:sldMkLst>
          <pc:docMk/>
          <pc:sldMk cId="1008721033" sldId="258"/>
        </pc:sldMkLst>
        <pc:spChg chg="mod">
          <ac:chgData name="Cesar Massaro" userId="f49fa3150111b934" providerId="LiveId" clId="{A4BF892C-02CC-42E5-8155-FB899121F996}" dt="2019-03-20T14:55:35.382" v="1594" actId="1076"/>
          <ac:spMkLst>
            <pc:docMk/>
            <pc:sldMk cId="1008721033" sldId="258"/>
            <ac:spMk id="2" creationId="{C7B053F4-EA23-4F13-A196-AE7EF83FE6F7}"/>
          </ac:spMkLst>
        </pc:spChg>
        <pc:spChg chg="mod">
          <ac:chgData name="Cesar Massaro" userId="f49fa3150111b934" providerId="LiveId" clId="{A4BF892C-02CC-42E5-8155-FB899121F996}" dt="2019-03-24T03:26:10.625" v="4896" actId="114"/>
          <ac:spMkLst>
            <pc:docMk/>
            <pc:sldMk cId="1008721033" sldId="258"/>
            <ac:spMk id="3" creationId="{6097F25E-BCBA-4F21-8DC4-8703543C1DB1}"/>
          </ac:spMkLst>
        </pc:spChg>
      </pc:sldChg>
      <pc:sldChg chg="modSp">
        <pc:chgData name="Cesar Massaro" userId="f49fa3150111b934" providerId="LiveId" clId="{A4BF892C-02CC-42E5-8155-FB899121F996}" dt="2019-03-20T16:26:10.485" v="2493" actId="20577"/>
        <pc:sldMkLst>
          <pc:docMk/>
          <pc:sldMk cId="2434608033" sldId="259"/>
        </pc:sldMkLst>
        <pc:spChg chg="mod">
          <ac:chgData name="Cesar Massaro" userId="f49fa3150111b934" providerId="LiveId" clId="{A4BF892C-02CC-42E5-8155-FB899121F996}" dt="2019-03-20T15:05:24.198" v="2072" actId="20577"/>
          <ac:spMkLst>
            <pc:docMk/>
            <pc:sldMk cId="2434608033" sldId="259"/>
            <ac:spMk id="2" creationId="{7FB07D78-4DA5-4C73-AA9A-0831764BBE4D}"/>
          </ac:spMkLst>
        </pc:spChg>
        <pc:spChg chg="mod">
          <ac:chgData name="Cesar Massaro" userId="f49fa3150111b934" providerId="LiveId" clId="{A4BF892C-02CC-42E5-8155-FB899121F996}" dt="2019-03-20T16:26:10.485" v="2493" actId="20577"/>
          <ac:spMkLst>
            <pc:docMk/>
            <pc:sldMk cId="2434608033" sldId="259"/>
            <ac:spMk id="3" creationId="{E0F4A6AF-22EF-4BAD-BA8A-728C4FD07838}"/>
          </ac:spMkLst>
        </pc:spChg>
      </pc:sldChg>
      <pc:sldChg chg="modSp">
        <pc:chgData name="Cesar Massaro" userId="f49fa3150111b934" providerId="LiveId" clId="{A4BF892C-02CC-42E5-8155-FB899121F996}" dt="2019-03-24T03:27:10.411" v="4900" actId="20577"/>
        <pc:sldMkLst>
          <pc:docMk/>
          <pc:sldMk cId="2875777198" sldId="260"/>
        </pc:sldMkLst>
        <pc:spChg chg="mod">
          <ac:chgData name="Cesar Massaro" userId="f49fa3150111b934" providerId="LiveId" clId="{A4BF892C-02CC-42E5-8155-FB899121F996}" dt="2019-03-20T16:37:13.881" v="3039" actId="207"/>
          <ac:spMkLst>
            <pc:docMk/>
            <pc:sldMk cId="2875777198" sldId="260"/>
            <ac:spMk id="2" creationId="{F5801A1C-0613-4A7F-A0BA-89ED1707DF4C}"/>
          </ac:spMkLst>
        </pc:spChg>
        <pc:spChg chg="mod">
          <ac:chgData name="Cesar Massaro" userId="f49fa3150111b934" providerId="LiveId" clId="{A4BF892C-02CC-42E5-8155-FB899121F996}" dt="2019-03-24T03:27:10.411" v="4900" actId="20577"/>
          <ac:spMkLst>
            <pc:docMk/>
            <pc:sldMk cId="2875777198" sldId="260"/>
            <ac:spMk id="3" creationId="{28508277-D308-4026-BEF5-BA38133A8DC5}"/>
          </ac:spMkLst>
        </pc:spChg>
      </pc:sldChg>
      <pc:sldChg chg="addSp delSp modSp add ord">
        <pc:chgData name="Cesar Massaro" userId="f49fa3150111b934" providerId="LiveId" clId="{A4BF892C-02CC-42E5-8155-FB899121F996}" dt="2019-03-24T03:23:41.155" v="4879" actId="20577"/>
        <pc:sldMkLst>
          <pc:docMk/>
          <pc:sldMk cId="723509004" sldId="264"/>
        </pc:sldMkLst>
        <pc:spChg chg="del">
          <ac:chgData name="Cesar Massaro" userId="f49fa3150111b934" providerId="LiveId" clId="{A4BF892C-02CC-42E5-8155-FB899121F996}" dt="2019-03-20T14:19:35.163" v="275"/>
          <ac:spMkLst>
            <pc:docMk/>
            <pc:sldMk cId="723509004" sldId="264"/>
            <ac:spMk id="2" creationId="{2FBF1EA6-3283-4493-B56D-933A33E5D18D}"/>
          </ac:spMkLst>
        </pc:spChg>
        <pc:spChg chg="del">
          <ac:chgData name="Cesar Massaro" userId="f49fa3150111b934" providerId="LiveId" clId="{A4BF892C-02CC-42E5-8155-FB899121F996}" dt="2019-03-20T14:19:35.163" v="275"/>
          <ac:spMkLst>
            <pc:docMk/>
            <pc:sldMk cId="723509004" sldId="264"/>
            <ac:spMk id="3" creationId="{A9A249D5-998B-4292-BE8E-9297CDF55D61}"/>
          </ac:spMkLst>
        </pc:spChg>
        <pc:spChg chg="del">
          <ac:chgData name="Cesar Massaro" userId="f49fa3150111b934" providerId="LiveId" clId="{A4BF892C-02CC-42E5-8155-FB899121F996}" dt="2019-03-20T14:19:35.163" v="275"/>
          <ac:spMkLst>
            <pc:docMk/>
            <pc:sldMk cId="723509004" sldId="264"/>
            <ac:spMk id="4" creationId="{5194E645-D241-4294-9511-60EFF949E96C}"/>
          </ac:spMkLst>
        </pc:spChg>
        <pc:spChg chg="add mod">
          <ac:chgData name="Cesar Massaro" userId="f49fa3150111b934" providerId="LiveId" clId="{A4BF892C-02CC-42E5-8155-FB899121F996}" dt="2019-03-20T14:20:24.577" v="321" actId="113"/>
          <ac:spMkLst>
            <pc:docMk/>
            <pc:sldMk cId="723509004" sldId="264"/>
            <ac:spMk id="5" creationId="{B742753D-29B2-4AE7-8366-BA2D66BB9595}"/>
          </ac:spMkLst>
        </pc:spChg>
        <pc:spChg chg="add mod">
          <ac:chgData name="Cesar Massaro" userId="f49fa3150111b934" providerId="LiveId" clId="{A4BF892C-02CC-42E5-8155-FB899121F996}" dt="2019-03-20T14:19:59.404" v="301" actId="20577"/>
          <ac:spMkLst>
            <pc:docMk/>
            <pc:sldMk cId="723509004" sldId="264"/>
            <ac:spMk id="6" creationId="{EC810A9D-8329-4F8F-A250-355A8C867C85}"/>
          </ac:spMkLst>
        </pc:spChg>
        <pc:spChg chg="add mod">
          <ac:chgData name="Cesar Massaro" userId="f49fa3150111b934" providerId="LiveId" clId="{A4BF892C-02CC-42E5-8155-FB899121F996}" dt="2019-03-24T03:23:41.155" v="4879" actId="20577"/>
          <ac:spMkLst>
            <pc:docMk/>
            <pc:sldMk cId="723509004" sldId="264"/>
            <ac:spMk id="7" creationId="{53B4EEA4-6834-437B-BE4F-9ADFDAE04292}"/>
          </ac:spMkLst>
        </pc:spChg>
        <pc:spChg chg="add mod">
          <ac:chgData name="Cesar Massaro" userId="f49fa3150111b934" providerId="LiveId" clId="{A4BF892C-02CC-42E5-8155-FB899121F996}" dt="2019-03-20T14:24:20.202" v="653" actId="20577"/>
          <ac:spMkLst>
            <pc:docMk/>
            <pc:sldMk cId="723509004" sldId="264"/>
            <ac:spMk id="8" creationId="{30593899-9F67-420D-ABA9-4F8AB9CAA759}"/>
          </ac:spMkLst>
        </pc:spChg>
        <pc:spChg chg="add mod">
          <ac:chgData name="Cesar Massaro" userId="f49fa3150111b934" providerId="LiveId" clId="{A4BF892C-02CC-42E5-8155-FB899121F996}" dt="2019-03-20T15:18:28.482" v="2189" actId="20577"/>
          <ac:spMkLst>
            <pc:docMk/>
            <pc:sldMk cId="723509004" sldId="264"/>
            <ac:spMk id="9" creationId="{3611406F-AA81-4158-A024-5B2EAC992AA7}"/>
          </ac:spMkLst>
        </pc:spChg>
      </pc:sldChg>
      <pc:sldChg chg="modSp add del">
        <pc:chgData name="Cesar Massaro" userId="f49fa3150111b934" providerId="LiveId" clId="{A4BF892C-02CC-42E5-8155-FB899121F996}" dt="2019-03-24T03:25:18.617" v="4881" actId="2696"/>
        <pc:sldMkLst>
          <pc:docMk/>
          <pc:sldMk cId="3256572217" sldId="265"/>
        </pc:sldMkLst>
        <pc:spChg chg="mod">
          <ac:chgData name="Cesar Massaro" userId="f49fa3150111b934" providerId="LiveId" clId="{A4BF892C-02CC-42E5-8155-FB899121F996}" dt="2019-03-20T14:38:01.272" v="1109" actId="20577"/>
          <ac:spMkLst>
            <pc:docMk/>
            <pc:sldMk cId="3256572217" sldId="265"/>
            <ac:spMk id="2" creationId="{5B2B73DA-0948-46AF-8D6F-19BDA03D2322}"/>
          </ac:spMkLst>
        </pc:spChg>
      </pc:sldChg>
      <pc:sldChg chg="addSp delSp modSp add">
        <pc:chgData name="Cesar Massaro" userId="f49fa3150111b934" providerId="LiveId" clId="{A4BF892C-02CC-42E5-8155-FB899121F996}" dt="2019-03-24T03:24:20.235" v="4880" actId="20577"/>
        <pc:sldMkLst>
          <pc:docMk/>
          <pc:sldMk cId="2245139386" sldId="266"/>
        </pc:sldMkLst>
        <pc:spChg chg="mod">
          <ac:chgData name="Cesar Massaro" userId="f49fa3150111b934" providerId="LiveId" clId="{A4BF892C-02CC-42E5-8155-FB899121F996}" dt="2019-03-20T14:54:12.175" v="1543" actId="20577"/>
          <ac:spMkLst>
            <pc:docMk/>
            <pc:sldMk cId="2245139386" sldId="266"/>
            <ac:spMk id="2" creationId="{E2170974-E2A9-47B4-B838-4017C55BBD33}"/>
          </ac:spMkLst>
        </pc:spChg>
        <pc:spChg chg="add mod">
          <ac:chgData name="Cesar Massaro" userId="f49fa3150111b934" providerId="LiveId" clId="{A4BF892C-02CC-42E5-8155-FB899121F996}" dt="2019-03-20T14:49:59.097" v="1485" actId="1076"/>
          <ac:spMkLst>
            <pc:docMk/>
            <pc:sldMk cId="2245139386" sldId="266"/>
            <ac:spMk id="3" creationId="{95B1561A-D1B0-477F-B025-2198CFC147E8}"/>
          </ac:spMkLst>
        </pc:spChg>
        <pc:spChg chg="add mod">
          <ac:chgData name="Cesar Massaro" userId="f49fa3150111b934" providerId="LiveId" clId="{A4BF892C-02CC-42E5-8155-FB899121F996}" dt="2019-03-24T03:24:20.235" v="4880" actId="20577"/>
          <ac:spMkLst>
            <pc:docMk/>
            <pc:sldMk cId="2245139386" sldId="266"/>
            <ac:spMk id="4" creationId="{FC29F4BA-41F5-4F21-B715-B82F122B64C8}"/>
          </ac:spMkLst>
        </pc:spChg>
        <pc:spChg chg="add mod">
          <ac:chgData name="Cesar Massaro" userId="f49fa3150111b934" providerId="LiveId" clId="{A4BF892C-02CC-42E5-8155-FB899121F996}" dt="2019-03-20T15:14:02.066" v="2179" actId="113"/>
          <ac:spMkLst>
            <pc:docMk/>
            <pc:sldMk cId="2245139386" sldId="266"/>
            <ac:spMk id="5" creationId="{12E52E66-99F4-4329-9A36-0552CBBC71F3}"/>
          </ac:spMkLst>
        </pc:spChg>
        <pc:spChg chg="add mod">
          <ac:chgData name="Cesar Massaro" userId="f49fa3150111b934" providerId="LiveId" clId="{A4BF892C-02CC-42E5-8155-FB899121F996}" dt="2019-03-20T15:14:22.271" v="2181" actId="113"/>
          <ac:spMkLst>
            <pc:docMk/>
            <pc:sldMk cId="2245139386" sldId="266"/>
            <ac:spMk id="8" creationId="{8608134F-B7AA-4861-A1D7-26EE136F1115}"/>
          </ac:spMkLst>
        </pc:spChg>
        <pc:spChg chg="add mod">
          <ac:chgData name="Cesar Massaro" userId="f49fa3150111b934" providerId="LiveId" clId="{A4BF892C-02CC-42E5-8155-FB899121F996}" dt="2019-03-20T15:12:43.731" v="2175" actId="113"/>
          <ac:spMkLst>
            <pc:docMk/>
            <pc:sldMk cId="2245139386" sldId="266"/>
            <ac:spMk id="9" creationId="{602E018A-D41E-485C-B1F4-38C3F64FE95A}"/>
          </ac:spMkLst>
        </pc:spChg>
        <pc:spChg chg="add mod">
          <ac:chgData name="Cesar Massaro" userId="f49fa3150111b934" providerId="LiveId" clId="{A4BF892C-02CC-42E5-8155-FB899121F996}" dt="2019-03-20T15:12:49.611" v="2177" actId="114"/>
          <ac:spMkLst>
            <pc:docMk/>
            <pc:sldMk cId="2245139386" sldId="266"/>
            <ac:spMk id="10" creationId="{16D5CAF0-D9BF-4FD2-9034-9FC0D986F51D}"/>
          </ac:spMkLst>
        </pc:spChg>
        <pc:picChg chg="add del mod">
          <ac:chgData name="Cesar Massaro" userId="f49fa3150111b934" providerId="LiveId" clId="{A4BF892C-02CC-42E5-8155-FB899121F996}" dt="2019-03-20T14:47:59.020" v="1346" actId="478"/>
          <ac:picMkLst>
            <pc:docMk/>
            <pc:sldMk cId="2245139386" sldId="266"/>
            <ac:picMk id="6" creationId="{01E20DBA-EE1C-4313-9709-192AD996A4A4}"/>
          </ac:picMkLst>
        </pc:picChg>
        <pc:picChg chg="add del mod">
          <ac:chgData name="Cesar Massaro" userId="f49fa3150111b934" providerId="LiveId" clId="{A4BF892C-02CC-42E5-8155-FB899121F996}" dt="2019-03-20T14:48:34.215" v="1349" actId="478"/>
          <ac:picMkLst>
            <pc:docMk/>
            <pc:sldMk cId="2245139386" sldId="266"/>
            <ac:picMk id="7" creationId="{A984EE28-DCD3-4B43-9DBD-12E9B9789536}"/>
          </ac:picMkLst>
        </pc:picChg>
      </pc:sldChg>
      <pc:sldChg chg="addSp delSp modSp add">
        <pc:chgData name="Cesar Massaro" userId="f49fa3150111b934" providerId="LiveId" clId="{A4BF892C-02CC-42E5-8155-FB899121F996}" dt="2019-03-24T03:28:08.121" v="4909" actId="20577"/>
        <pc:sldMkLst>
          <pc:docMk/>
          <pc:sldMk cId="4171989956" sldId="267"/>
        </pc:sldMkLst>
        <pc:spChg chg="mod">
          <ac:chgData name="Cesar Massaro" userId="f49fa3150111b934" providerId="LiveId" clId="{A4BF892C-02CC-42E5-8155-FB899121F996}" dt="2019-03-20T16:52:49.177" v="3614" actId="207"/>
          <ac:spMkLst>
            <pc:docMk/>
            <pc:sldMk cId="4171989956" sldId="267"/>
            <ac:spMk id="2" creationId="{0D1588DC-119B-4980-8169-CAD3CE24234F}"/>
          </ac:spMkLst>
        </pc:spChg>
        <pc:spChg chg="mod">
          <ac:chgData name="Cesar Massaro" userId="f49fa3150111b934" providerId="LiveId" clId="{A4BF892C-02CC-42E5-8155-FB899121F996}" dt="2019-03-20T16:37:53.822" v="3068" actId="20577"/>
          <ac:spMkLst>
            <pc:docMk/>
            <pc:sldMk cId="4171989956" sldId="267"/>
            <ac:spMk id="3" creationId="{6A2DB627-8668-4AD2-BF38-C7E7FDD363FB}"/>
          </ac:spMkLst>
        </pc:spChg>
        <pc:spChg chg="mod">
          <ac:chgData name="Cesar Massaro" userId="f49fa3150111b934" providerId="LiveId" clId="{A4BF892C-02CC-42E5-8155-FB899121F996}" dt="2019-03-24T03:28:08.121" v="4909" actId="20577"/>
          <ac:spMkLst>
            <pc:docMk/>
            <pc:sldMk cId="4171989956" sldId="267"/>
            <ac:spMk id="4" creationId="{07885354-D1AE-4870-95FF-876B365465FA}"/>
          </ac:spMkLst>
        </pc:spChg>
        <pc:spChg chg="mod">
          <ac:chgData name="Cesar Massaro" userId="f49fa3150111b934" providerId="LiveId" clId="{A4BF892C-02CC-42E5-8155-FB899121F996}" dt="2019-03-20T16:52:08.622" v="3609" actId="20577"/>
          <ac:spMkLst>
            <pc:docMk/>
            <pc:sldMk cId="4171989956" sldId="267"/>
            <ac:spMk id="5" creationId="{BD82B681-5065-4701-9778-51231B61FFE5}"/>
          </ac:spMkLst>
        </pc:spChg>
        <pc:spChg chg="del mod">
          <ac:chgData name="Cesar Massaro" userId="f49fa3150111b934" providerId="LiveId" clId="{A4BF892C-02CC-42E5-8155-FB899121F996}" dt="2019-03-20T16:52:23.961" v="3611"/>
          <ac:spMkLst>
            <pc:docMk/>
            <pc:sldMk cId="4171989956" sldId="267"/>
            <ac:spMk id="6" creationId="{1DB71FCB-25BB-4A33-A213-6B22B0916E87}"/>
          </ac:spMkLst>
        </pc:spChg>
        <pc:picChg chg="add mod">
          <ac:chgData name="Cesar Massaro" userId="f49fa3150111b934" providerId="LiveId" clId="{A4BF892C-02CC-42E5-8155-FB899121F996}" dt="2019-03-20T16:52:23.961" v="3611"/>
          <ac:picMkLst>
            <pc:docMk/>
            <pc:sldMk cId="4171989956" sldId="267"/>
            <ac:picMk id="7" creationId="{8C6C54BA-60FE-4432-A0AE-772B51BB79A3}"/>
          </ac:picMkLst>
        </pc:picChg>
      </pc:sldChg>
      <pc:sldChg chg="addSp delSp modSp add">
        <pc:chgData name="Cesar Massaro" userId="f49fa3150111b934" providerId="LiveId" clId="{A4BF892C-02CC-42E5-8155-FB899121F996}" dt="2019-03-20T16:53:34.274" v="3616" actId="11529"/>
        <pc:sldMkLst>
          <pc:docMk/>
          <pc:sldMk cId="4251551396" sldId="268"/>
        </pc:sldMkLst>
        <pc:spChg chg="mod">
          <ac:chgData name="Cesar Massaro" userId="f49fa3150111b934" providerId="LiveId" clId="{A4BF892C-02CC-42E5-8155-FB899121F996}" dt="2019-03-20T16:50:02.663" v="3569" actId="207"/>
          <ac:spMkLst>
            <pc:docMk/>
            <pc:sldMk cId="4251551396" sldId="268"/>
            <ac:spMk id="2" creationId="{D0B0B2AD-18C7-4BA0-9F56-AC2B8FEF576B}"/>
          </ac:spMkLst>
        </pc:spChg>
        <pc:spChg chg="mod">
          <ac:chgData name="Cesar Massaro" userId="f49fa3150111b934" providerId="LiveId" clId="{A4BF892C-02CC-42E5-8155-FB899121F996}" dt="2019-03-20T16:45:55.400" v="3357" actId="20577"/>
          <ac:spMkLst>
            <pc:docMk/>
            <pc:sldMk cId="4251551396" sldId="268"/>
            <ac:spMk id="3" creationId="{5FB8525C-8269-4955-AFFC-0154298C2F66}"/>
          </ac:spMkLst>
        </pc:spChg>
        <pc:spChg chg="mod">
          <ac:chgData name="Cesar Massaro" userId="f49fa3150111b934" providerId="LiveId" clId="{A4BF892C-02CC-42E5-8155-FB899121F996}" dt="2019-03-20T16:48:01.395" v="3520" actId="20577"/>
          <ac:spMkLst>
            <pc:docMk/>
            <pc:sldMk cId="4251551396" sldId="268"/>
            <ac:spMk id="4" creationId="{A8AAC877-5D20-4F1C-BBBB-F2EC7C7B2826}"/>
          </ac:spMkLst>
        </pc:spChg>
        <pc:spChg chg="mod">
          <ac:chgData name="Cesar Massaro" userId="f49fa3150111b934" providerId="LiveId" clId="{A4BF892C-02CC-42E5-8155-FB899121F996}" dt="2019-03-20T16:48:28.772" v="3553" actId="20577"/>
          <ac:spMkLst>
            <pc:docMk/>
            <pc:sldMk cId="4251551396" sldId="268"/>
            <ac:spMk id="5" creationId="{DA32C52C-2CE7-4F74-9AFC-C162E49896F2}"/>
          </ac:spMkLst>
        </pc:spChg>
        <pc:spChg chg="del">
          <ac:chgData name="Cesar Massaro" userId="f49fa3150111b934" providerId="LiveId" clId="{A4BF892C-02CC-42E5-8155-FB899121F996}" dt="2019-03-20T16:48:46.032" v="3554"/>
          <ac:spMkLst>
            <pc:docMk/>
            <pc:sldMk cId="4251551396" sldId="268"/>
            <ac:spMk id="6" creationId="{B94A4237-7A56-4039-A1D2-3DA06BE462C6}"/>
          </ac:spMkLst>
        </pc:spChg>
        <pc:spChg chg="add mod">
          <ac:chgData name="Cesar Massaro" userId="f49fa3150111b934" providerId="LiveId" clId="{A4BF892C-02CC-42E5-8155-FB899121F996}" dt="2019-03-20T16:53:34.274" v="3616" actId="11529"/>
          <ac:spMkLst>
            <pc:docMk/>
            <pc:sldMk cId="4251551396" sldId="268"/>
            <ac:spMk id="11" creationId="{68389C04-4F17-4292-A6B3-15516A6F3B29}"/>
          </ac:spMkLst>
        </pc:spChg>
        <pc:picChg chg="add mod">
          <ac:chgData name="Cesar Massaro" userId="f49fa3150111b934" providerId="LiveId" clId="{A4BF892C-02CC-42E5-8155-FB899121F996}" dt="2019-03-20T16:48:50.528" v="3555" actId="1076"/>
          <ac:picMkLst>
            <pc:docMk/>
            <pc:sldMk cId="4251551396" sldId="268"/>
            <ac:picMk id="7" creationId="{0A320A4C-DCAF-4980-952D-9952C07063BA}"/>
          </ac:picMkLst>
        </pc:picChg>
        <pc:picChg chg="add mod">
          <ac:chgData name="Cesar Massaro" userId="f49fa3150111b934" providerId="LiveId" clId="{A4BF892C-02CC-42E5-8155-FB899121F996}" dt="2019-03-20T16:49:32.241" v="3563" actId="14100"/>
          <ac:picMkLst>
            <pc:docMk/>
            <pc:sldMk cId="4251551396" sldId="268"/>
            <ac:picMk id="8" creationId="{2D696340-2D7B-416A-888D-5F666C6EA3C6}"/>
          </ac:picMkLst>
        </pc:picChg>
        <pc:picChg chg="add mod">
          <ac:chgData name="Cesar Massaro" userId="f49fa3150111b934" providerId="LiveId" clId="{A4BF892C-02CC-42E5-8155-FB899121F996}" dt="2019-03-20T16:49:36.143" v="3564" actId="14100"/>
          <ac:picMkLst>
            <pc:docMk/>
            <pc:sldMk cId="4251551396" sldId="268"/>
            <ac:picMk id="9" creationId="{54739336-DE27-4B66-83EE-ED38B5F14755}"/>
          </ac:picMkLst>
        </pc:picChg>
        <pc:picChg chg="add del">
          <ac:chgData name="Cesar Massaro" userId="f49fa3150111b934" providerId="LiveId" clId="{A4BF892C-02CC-42E5-8155-FB899121F996}" dt="2019-03-20T16:49:55.277" v="3568" actId="478"/>
          <ac:picMkLst>
            <pc:docMk/>
            <pc:sldMk cId="4251551396" sldId="268"/>
            <ac:picMk id="10" creationId="{DB0DB417-3B68-42D1-9E56-520D7BD84C84}"/>
          </ac:picMkLst>
        </pc:picChg>
      </pc:sldChg>
      <pc:sldChg chg="modSp add">
        <pc:chgData name="Cesar Massaro" userId="f49fa3150111b934" providerId="LiveId" clId="{A4BF892C-02CC-42E5-8155-FB899121F996}" dt="2019-03-24T03:29:52.996" v="4933" actId="20577"/>
        <pc:sldMkLst>
          <pc:docMk/>
          <pc:sldMk cId="736271256" sldId="269"/>
        </pc:sldMkLst>
        <pc:spChg chg="mod">
          <ac:chgData name="Cesar Massaro" userId="f49fa3150111b934" providerId="LiveId" clId="{A4BF892C-02CC-42E5-8155-FB899121F996}" dt="2019-03-20T17:06:26.207" v="4439" actId="207"/>
          <ac:spMkLst>
            <pc:docMk/>
            <pc:sldMk cId="736271256" sldId="269"/>
            <ac:spMk id="2" creationId="{E402A2DA-EBBA-4A0E-9E22-6968B0539758}"/>
          </ac:spMkLst>
        </pc:spChg>
        <pc:spChg chg="mod">
          <ac:chgData name="Cesar Massaro" userId="f49fa3150111b934" providerId="LiveId" clId="{A4BF892C-02CC-42E5-8155-FB899121F996}" dt="2019-03-24T03:28:36.924" v="4911" actId="20577"/>
          <ac:spMkLst>
            <pc:docMk/>
            <pc:sldMk cId="736271256" sldId="269"/>
            <ac:spMk id="3" creationId="{1DFCF50C-DD79-4539-90F9-5DB038E44722}"/>
          </ac:spMkLst>
        </pc:spChg>
        <pc:spChg chg="mod">
          <ac:chgData name="Cesar Massaro" userId="f49fa3150111b934" providerId="LiveId" clId="{A4BF892C-02CC-42E5-8155-FB899121F996}" dt="2019-03-24T03:29:26.996" v="4928" actId="20577"/>
          <ac:spMkLst>
            <pc:docMk/>
            <pc:sldMk cId="736271256" sldId="269"/>
            <ac:spMk id="4" creationId="{DDCD01A7-B248-45B0-A8B7-97C9CC9ACC09}"/>
          </ac:spMkLst>
        </pc:spChg>
        <pc:spChg chg="mod">
          <ac:chgData name="Cesar Massaro" userId="f49fa3150111b934" providerId="LiveId" clId="{A4BF892C-02CC-42E5-8155-FB899121F996}" dt="2019-03-24T03:29:37.335" v="4929" actId="20577"/>
          <ac:spMkLst>
            <pc:docMk/>
            <pc:sldMk cId="736271256" sldId="269"/>
            <ac:spMk id="5" creationId="{0FE94767-CDC1-4A0A-9E02-97799890FD8F}"/>
          </ac:spMkLst>
        </pc:spChg>
        <pc:spChg chg="mod">
          <ac:chgData name="Cesar Massaro" userId="f49fa3150111b934" providerId="LiveId" clId="{A4BF892C-02CC-42E5-8155-FB899121F996}" dt="2019-03-24T03:29:52.996" v="4933" actId="20577"/>
          <ac:spMkLst>
            <pc:docMk/>
            <pc:sldMk cId="736271256" sldId="269"/>
            <ac:spMk id="6" creationId="{44CAB40E-71B2-47DA-B9B6-8683106198AF}"/>
          </ac:spMkLst>
        </pc:spChg>
      </pc:sldChg>
      <pc:sldChg chg="modSp add">
        <pc:chgData name="Cesar Massaro" userId="f49fa3150111b934" providerId="LiveId" clId="{A4BF892C-02CC-42E5-8155-FB899121F996}" dt="2019-03-24T03:30:33.700" v="4935" actId="20577"/>
        <pc:sldMkLst>
          <pc:docMk/>
          <pc:sldMk cId="345654535" sldId="270"/>
        </pc:sldMkLst>
        <pc:spChg chg="mod">
          <ac:chgData name="Cesar Massaro" userId="f49fa3150111b934" providerId="LiveId" clId="{A4BF892C-02CC-42E5-8155-FB899121F996}" dt="2019-03-20T17:10:11.495" v="4866" actId="207"/>
          <ac:spMkLst>
            <pc:docMk/>
            <pc:sldMk cId="345654535" sldId="270"/>
            <ac:spMk id="2" creationId="{F0FBE773-EEDD-4519-848D-66D1F7BF1FDF}"/>
          </ac:spMkLst>
        </pc:spChg>
        <pc:spChg chg="mod">
          <ac:chgData name="Cesar Massaro" userId="f49fa3150111b934" providerId="LiveId" clId="{A4BF892C-02CC-42E5-8155-FB899121F996}" dt="2019-03-24T03:30:33.700" v="4935" actId="20577"/>
          <ac:spMkLst>
            <pc:docMk/>
            <pc:sldMk cId="345654535" sldId="270"/>
            <ac:spMk id="3" creationId="{82069C97-7527-4D9D-962C-7BB2B6F413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54C2F7-F372-4DD7-A840-1C6699E29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FFDFABA-E4A1-4385-84A9-BB441B2BE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57F1CE0-F172-44C9-8096-13954143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9B3B9C8-078E-4EEA-A8B0-E9C2A7FE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8040B2D-E446-4495-8475-3BC1CBFC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6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2D647A-F9B6-4ADB-99F6-3131E8F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61918BF-2A07-472A-B1EA-125EF8982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16A5AF-D778-4DC1-92B8-39865D02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40829C1-9247-49CE-905A-4E9DBB89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3C56C7-20E3-4DBE-BA2D-EEC2B5E3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7CDCF87-FC63-45B1-AF94-1EF68102C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FD47029-20E6-4080-A575-C869CB94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D779A6-B3B9-47FE-9C84-5952693E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1C6E82E-A804-4E59-9709-DD96E2F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1EA7BF-8C21-4C85-A86C-CB75FB8A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25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3D61DD-956E-43E8-8552-8587071C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A607AEC-9404-463B-9064-505639BE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DC7E8F0-0336-4E79-80C2-83CA39D3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F20A89F-5194-4059-A18D-75A08BF0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7DACED8-A674-4439-B7DF-5390966D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C7D88-6002-435C-A1E4-548D91EF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BB893F-5EA0-4158-83CB-16F6AF64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944EBF2-D9C7-40F5-AD15-11AEBBC0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9EFAC8-F063-458D-B181-9A9700CE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D7E05AD-B630-4E56-ADCC-A95738D0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3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0835D-75C6-4AFB-9A0E-3FD30C96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F30837-5ECC-497E-96B2-994E31715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97273CB-E449-40CE-B69E-8350F747D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8FB0F98-3D2B-4470-B61E-3FF1E7FA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BD7A6D4-643B-43FE-8D0C-43C42B43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3A75B8-20B7-4D55-83F3-A8CF684C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3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0C7E30-5300-4BF4-AAE0-07C0E6ED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99ED4A8-5906-4810-B0D9-EBD1AC5B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76C75EA-E88E-453B-8940-415639E1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25CDF35-9384-45B5-BFDF-0231701A5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84DCDB1-5D25-45C6-9C6C-58DDC0312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6080B36-3AE6-4254-B79F-562F9B2A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724D460-4DD7-4DE7-9340-BD36587C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9566CE7-6C08-4927-9F12-9EFD793F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9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68EDC3-BDA9-4B34-93FA-38BA8624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8A2968D-2977-4EA4-A942-64DE0DBD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D8DF314-6C11-4027-B02A-6D18ED8E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F1E47D3-F3A9-4782-9DE6-D5D01752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6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8708E03-3F81-4F5E-99A5-B177E518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7827965-398A-4464-AA8C-5EA4A94A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36CBD27-98F3-4F32-B4A7-BE5AE43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7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E5CCC-9794-4B4F-A468-1E019C48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EE272E-5CA0-42B9-96A4-DE0A0DBC9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D2BB059-9110-433B-8EF8-8088D51DD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AB4C171-0538-4973-BEDD-DF6E721E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9AFF737-7E59-431E-BBBF-9DE1D1F2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B8ACBAD-FD14-46C8-AD97-16E55726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8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E1C611-749B-4283-BD76-BA44FD7A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966F131-69A3-4F16-8F69-2B5C8EF0C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13639D6-C82E-42BB-91A1-007A7861F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F518EAC-6134-4F98-8CE8-E09923B0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4FB9F4B-E8BF-46A1-AE66-7DEF4A98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C029BA3-DD04-4009-BE3F-4B01FE93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88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3B71B30-7D6B-4ACF-94F2-F5E59105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309E584-368B-4AE0-8B41-3AA88BA2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4690131-E3CB-40DC-8AD1-FE15B62EC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E80C-3364-46A7-91C3-AB6725952AD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07EEC7-D720-4E9E-AA33-69B9A58CE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5FFFC31-988A-4F26-A3F7-537ACFB8B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795E-4048-4056-8D18-B214622A63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0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98B1E9-CCEB-4966-ACA7-521A5869AD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Location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Matters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1A73F97-6143-4988-BE00-83D988484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9547" y="1825625"/>
            <a:ext cx="3478906" cy="435133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63FB14F-DEC3-48FC-874B-FFAA4D12D4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t-BR" b="1" dirty="0" err="1"/>
              <a:t>Innovation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become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defining</a:t>
            </a:r>
            <a:r>
              <a:rPr lang="pt-BR" dirty="0"/>
              <a:t> </a:t>
            </a:r>
            <a:r>
              <a:rPr lang="pt-BR" dirty="0" err="1"/>
              <a:t>challenge</a:t>
            </a:r>
            <a:r>
              <a:rPr lang="pt-BR" dirty="0"/>
              <a:t> for </a:t>
            </a:r>
            <a:r>
              <a:rPr lang="pt-BR" b="1" dirty="0"/>
              <a:t>global </a:t>
            </a:r>
            <a:r>
              <a:rPr lang="pt-BR" b="1" dirty="0" err="1"/>
              <a:t>competitiveness</a:t>
            </a:r>
            <a:r>
              <a:rPr lang="pt-BR" dirty="0"/>
              <a:t>. </a:t>
            </a:r>
          </a:p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manage</a:t>
            </a:r>
            <a:r>
              <a:rPr lang="pt-BR" dirty="0"/>
              <a:t> it </a:t>
            </a:r>
            <a:r>
              <a:rPr lang="pt-BR" dirty="0" err="1"/>
              <a:t>well</a:t>
            </a:r>
            <a:r>
              <a:rPr lang="pt-BR" dirty="0"/>
              <a:t>, </a:t>
            </a:r>
            <a:r>
              <a:rPr lang="pt-BR" dirty="0" err="1"/>
              <a:t>companies</a:t>
            </a:r>
            <a:r>
              <a:rPr lang="pt-BR" dirty="0"/>
              <a:t> must </a:t>
            </a:r>
            <a:r>
              <a:rPr lang="pt-BR" dirty="0" err="1"/>
              <a:t>harness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power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location</a:t>
            </a:r>
            <a:r>
              <a:rPr lang="pt-BR" dirty="0"/>
              <a:t> in </a:t>
            </a:r>
            <a:r>
              <a:rPr lang="pt-BR" dirty="0" err="1"/>
              <a:t>creating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commercializing</a:t>
            </a:r>
            <a:r>
              <a:rPr lang="pt-BR" dirty="0"/>
              <a:t> new </a:t>
            </a:r>
            <a:r>
              <a:rPr lang="pt-BR" dirty="0" err="1"/>
              <a:t>ideas</a:t>
            </a:r>
            <a:r>
              <a:rPr lang="pt-BR" dirty="0"/>
              <a:t>.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/>
              <a:t>Michael E. Porter </a:t>
            </a:r>
            <a:r>
              <a:rPr lang="pt-BR" dirty="0" err="1"/>
              <a:t>and</a:t>
            </a:r>
            <a:r>
              <a:rPr lang="pt-BR" dirty="0"/>
              <a:t> Scott Stern</a:t>
            </a:r>
          </a:p>
        </p:txBody>
      </p:sp>
    </p:spTree>
    <p:extLst>
      <p:ext uri="{BB962C8B-B14F-4D97-AF65-F5344CB8AC3E}">
        <p14:creationId xmlns:p14="http://schemas.microsoft.com/office/powerpoint/2010/main" val="2777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FBE773-EEDD-4519-848D-66D1F7BF1F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Broader</a:t>
            </a:r>
            <a:r>
              <a:rPr lang="pt-BR" b="1" dirty="0">
                <a:solidFill>
                  <a:srgbClr val="FFC000"/>
                </a:solidFill>
              </a:rPr>
              <a:t> 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069C97-7527-4D9D-962C-7BB2B6F4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Managers </a:t>
            </a:r>
            <a:r>
              <a:rPr lang="pt-BR" dirty="0" err="1"/>
              <a:t>can</a:t>
            </a:r>
            <a:r>
              <a:rPr lang="pt-BR" dirty="0"/>
              <a:t> no </a:t>
            </a:r>
            <a:r>
              <a:rPr lang="pt-BR" dirty="0" err="1"/>
              <a:t>longer</a:t>
            </a:r>
            <a:r>
              <a:rPr lang="pt-BR" dirty="0"/>
              <a:t> </a:t>
            </a:r>
            <a:r>
              <a:rPr lang="pt-BR" dirty="0" err="1"/>
              <a:t>simply</a:t>
            </a:r>
            <a:r>
              <a:rPr lang="pt-BR" dirty="0"/>
              <a:t> </a:t>
            </a:r>
            <a:r>
              <a:rPr lang="pt-BR" dirty="0" err="1"/>
              <a:t>manage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</a:t>
            </a:r>
            <a:r>
              <a:rPr lang="pt-BR" dirty="0" err="1"/>
              <a:t>within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; </a:t>
            </a:r>
            <a:r>
              <a:rPr lang="pt-BR" dirty="0" err="1"/>
              <a:t>they</a:t>
            </a:r>
            <a:r>
              <a:rPr lang="pt-BR" dirty="0"/>
              <a:t> must also </a:t>
            </a:r>
            <a:r>
              <a:rPr lang="pt-BR" dirty="0" err="1"/>
              <a:t>manage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enhance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take </a:t>
            </a:r>
            <a:r>
              <a:rPr lang="pt-BR" dirty="0" err="1"/>
              <a:t>advantage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opportunities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local </a:t>
            </a:r>
            <a:r>
              <a:rPr lang="pt-BR" dirty="0" err="1"/>
              <a:t>environment</a:t>
            </a:r>
            <a:r>
              <a:rPr lang="pt-BR" dirty="0"/>
              <a:t>.</a:t>
            </a:r>
          </a:p>
          <a:p>
            <a:r>
              <a:rPr lang="pt-BR" dirty="0" err="1"/>
              <a:t>Location</a:t>
            </a:r>
            <a:r>
              <a:rPr lang="pt-BR" dirty="0"/>
              <a:t>-based </a:t>
            </a:r>
            <a:r>
              <a:rPr lang="pt-BR" dirty="0" err="1"/>
              <a:t>advantages</a:t>
            </a:r>
            <a:r>
              <a:rPr lang="pt-BR" dirty="0"/>
              <a:t> in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may</a:t>
            </a:r>
            <a:r>
              <a:rPr lang="pt-BR" dirty="0"/>
              <a:t> prove more </a:t>
            </a:r>
            <a:r>
              <a:rPr lang="pt-BR" dirty="0" err="1"/>
              <a:t>sustainable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simply</a:t>
            </a:r>
            <a:r>
              <a:rPr lang="pt-BR" dirty="0"/>
              <a:t>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corporate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</a:t>
            </a:r>
            <a:r>
              <a:rPr lang="pt-BR" dirty="0" err="1"/>
              <a:t>pratices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5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742753D-29B2-4AE7-8366-BA2D66BB95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Introduction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EC810A9D-8329-4F8F-A250-355A8C867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Context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53B4EEA4-6834-437B-BE4F-9ADFDAE042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Restructuring</a:t>
            </a:r>
            <a:r>
              <a:rPr lang="pt-BR" dirty="0"/>
              <a:t> </a:t>
            </a:r>
            <a:r>
              <a:rPr lang="pt-BR" dirty="0" err="1"/>
              <a:t>lower</a:t>
            </a:r>
            <a:r>
              <a:rPr lang="pt-BR" dirty="0"/>
              <a:t> </a:t>
            </a:r>
            <a:r>
              <a:rPr lang="pt-BR" dirty="0" err="1"/>
              <a:t>cost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raise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X </a:t>
            </a:r>
            <a:r>
              <a:rPr lang="pt-BR" dirty="0" err="1"/>
              <a:t>acquiring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deploying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technology</a:t>
            </a:r>
            <a:endParaRPr lang="pt-BR" dirty="0"/>
          </a:p>
          <a:p>
            <a:r>
              <a:rPr lang="pt-BR" dirty="0" err="1"/>
              <a:t>Companies</a:t>
            </a:r>
            <a:r>
              <a:rPr lang="pt-BR" dirty="0"/>
              <a:t> 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innovate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global </a:t>
            </a:r>
            <a:r>
              <a:rPr lang="pt-BR" dirty="0" err="1"/>
              <a:t>frontier</a:t>
            </a:r>
            <a:endParaRPr lang="pt-BR" dirty="0"/>
          </a:p>
          <a:p>
            <a:r>
              <a:rPr lang="pt-BR" dirty="0" err="1"/>
              <a:t>What</a:t>
            </a:r>
            <a:r>
              <a:rPr lang="pt-BR" dirty="0"/>
              <a:t> are </a:t>
            </a:r>
            <a:r>
              <a:rPr lang="pt-BR" dirty="0" err="1"/>
              <a:t>the</a:t>
            </a:r>
            <a:r>
              <a:rPr lang="pt-BR" dirty="0"/>
              <a:t> drivers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?</a:t>
            </a:r>
          </a:p>
          <a:p>
            <a:pPr lvl="1"/>
            <a:r>
              <a:rPr lang="pt-BR" i="1" dirty="0" err="1"/>
              <a:t>Internal</a:t>
            </a:r>
            <a:r>
              <a:rPr lang="pt-BR" i="1" dirty="0"/>
              <a:t> </a:t>
            </a:r>
            <a:r>
              <a:rPr lang="pt-BR" i="1" dirty="0" err="1"/>
              <a:t>Factors</a:t>
            </a:r>
            <a:r>
              <a:rPr lang="pt-BR" dirty="0"/>
              <a:t>: </a:t>
            </a:r>
            <a:r>
              <a:rPr lang="pt-BR" dirty="0" err="1"/>
              <a:t>capabilities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pPr lvl="1"/>
            <a:r>
              <a:rPr lang="pt-BR" i="1" dirty="0" err="1"/>
              <a:t>External</a:t>
            </a:r>
            <a:r>
              <a:rPr lang="pt-BR" i="1" dirty="0"/>
              <a:t> </a:t>
            </a:r>
            <a:r>
              <a:rPr lang="pt-BR" i="1" dirty="0" err="1"/>
              <a:t>Factors</a:t>
            </a:r>
            <a:r>
              <a:rPr lang="pt-BR" dirty="0"/>
              <a:t>: </a:t>
            </a:r>
            <a:r>
              <a:rPr lang="pt-BR" dirty="0" err="1"/>
              <a:t>environment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r>
              <a:rPr lang="pt-BR" dirty="0"/>
              <a:t> (local pool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resources</a:t>
            </a:r>
            <a:r>
              <a:rPr lang="pt-BR" dirty="0"/>
              <a:t>)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30593899-9F67-420D-ABA9-4F8AB9CAA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Question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3611406F-AA81-4158-A024-5B2EAC992A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circunstances</a:t>
            </a:r>
            <a:r>
              <a:rPr lang="pt-BR" dirty="0"/>
              <a:t>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diferences in </a:t>
            </a:r>
            <a:r>
              <a:rPr lang="pt-BR" dirty="0" err="1"/>
              <a:t>innovative</a:t>
            </a:r>
            <a:r>
              <a:rPr lang="pt-BR" dirty="0"/>
              <a:t> outputs?</a:t>
            </a:r>
          </a:p>
          <a:p>
            <a:pPr lvl="1"/>
            <a:r>
              <a:rPr lang="pt-BR" dirty="0"/>
              <a:t>OECD </a:t>
            </a:r>
            <a:r>
              <a:rPr lang="pt-BR" dirty="0" err="1"/>
              <a:t>and</a:t>
            </a:r>
            <a:r>
              <a:rPr lang="pt-BR" dirty="0"/>
              <a:t> some </a:t>
            </a:r>
            <a:r>
              <a:rPr lang="pt-BR" dirty="0" err="1"/>
              <a:t>Emerging</a:t>
            </a:r>
            <a:r>
              <a:rPr lang="pt-BR" dirty="0"/>
              <a:t> Countries</a:t>
            </a:r>
          </a:p>
          <a:p>
            <a:r>
              <a:rPr lang="pt-BR" dirty="0" err="1"/>
              <a:t>Findings</a:t>
            </a:r>
            <a:r>
              <a:rPr lang="pt-BR" dirty="0"/>
              <a:t>:</a:t>
            </a:r>
          </a:p>
          <a:p>
            <a:pPr lvl="1"/>
            <a:r>
              <a:rPr lang="pt-BR" dirty="0" err="1"/>
              <a:t>Relative</a:t>
            </a:r>
            <a:r>
              <a:rPr lang="pt-BR" dirty="0"/>
              <a:t>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characteristics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nation´s</a:t>
            </a:r>
            <a:r>
              <a:rPr lang="pt-BR" dirty="0"/>
              <a:t> business </a:t>
            </a:r>
            <a:r>
              <a:rPr lang="pt-BR" dirty="0" err="1"/>
              <a:t>environment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</a:t>
            </a:r>
            <a:r>
              <a:rPr lang="pt-BR" dirty="0" err="1"/>
              <a:t>striking</a:t>
            </a:r>
            <a:r>
              <a:rPr lang="pt-BR" dirty="0"/>
              <a:t> </a:t>
            </a:r>
            <a:r>
              <a:rPr lang="pt-BR" dirty="0" err="1"/>
              <a:t>proportion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 diferences in </a:t>
            </a:r>
            <a:r>
              <a:rPr lang="pt-BR" dirty="0" err="1"/>
              <a:t>innovative</a:t>
            </a:r>
            <a:r>
              <a:rPr lang="pt-BR" dirty="0"/>
              <a:t> output</a:t>
            </a:r>
          </a:p>
          <a:p>
            <a:pPr lvl="1"/>
            <a:r>
              <a:rPr lang="pt-BR" dirty="0" err="1"/>
              <a:t>Location</a:t>
            </a:r>
            <a:r>
              <a:rPr lang="pt-BR" dirty="0"/>
              <a:t> </a:t>
            </a:r>
            <a:r>
              <a:rPr lang="pt-BR" dirty="0" err="1"/>
              <a:t>matters</a:t>
            </a:r>
            <a:r>
              <a:rPr lang="pt-BR" dirty="0"/>
              <a:t> for </a:t>
            </a:r>
            <a:r>
              <a:rPr lang="pt-BR" dirty="0" err="1"/>
              <a:t>success</a:t>
            </a:r>
            <a:r>
              <a:rPr lang="pt-BR" dirty="0"/>
              <a:t> in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activity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50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170974-E2A9-47B4-B838-4017C55BBD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Recommendations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95B1561A-D1B0-477F-B025-2198CFC147E8}"/>
              </a:ext>
            </a:extLst>
          </p:cNvPr>
          <p:cNvSpPr/>
          <p:nvPr/>
        </p:nvSpPr>
        <p:spPr>
          <a:xfrm>
            <a:off x="871538" y="3245474"/>
            <a:ext cx="2428875" cy="1585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Location</a:t>
            </a:r>
            <a:r>
              <a:rPr lang="pt-BR" dirty="0"/>
              <a:t> </a:t>
            </a:r>
            <a:r>
              <a:rPr lang="pt-BR" dirty="0" err="1"/>
              <a:t>Matters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endParaRPr lang="pt-BR" dirty="0"/>
          </a:p>
        </p:txBody>
      </p:sp>
      <p:sp>
        <p:nvSpPr>
          <p:cNvPr id="4" name="Seta: para a Direita Listrada 3">
            <a:extLst>
              <a:ext uri="{FF2B5EF4-FFF2-40B4-BE49-F238E27FC236}">
                <a16:creationId xmlns:a16="http://schemas.microsoft.com/office/drawing/2014/main" xmlns="" id="{FC29F4BA-41F5-4F21-B715-B82F122B64C8}"/>
              </a:ext>
            </a:extLst>
          </p:cNvPr>
          <p:cNvSpPr/>
          <p:nvPr/>
        </p:nvSpPr>
        <p:spPr>
          <a:xfrm>
            <a:off x="3867150" y="3104186"/>
            <a:ext cx="2228850" cy="18684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Management </a:t>
            </a:r>
            <a:r>
              <a:rPr lang="pt-BR" dirty="0" err="1"/>
              <a:t>Decisions</a:t>
            </a:r>
            <a:endParaRPr lang="pt-BR" dirty="0"/>
          </a:p>
        </p:txBody>
      </p:sp>
      <p:sp>
        <p:nvSpPr>
          <p:cNvPr id="5" name="Retângulo: Único Canto Recortado 4">
            <a:extLst>
              <a:ext uri="{FF2B5EF4-FFF2-40B4-BE49-F238E27FC236}">
                <a16:creationId xmlns:a16="http://schemas.microsoft.com/office/drawing/2014/main" xmlns="" id="{12E52E66-99F4-4329-9A36-0552CBBC71F3}"/>
              </a:ext>
            </a:extLst>
          </p:cNvPr>
          <p:cNvSpPr/>
          <p:nvPr/>
        </p:nvSpPr>
        <p:spPr>
          <a:xfrm>
            <a:off x="6662737" y="1858406"/>
            <a:ext cx="2880000" cy="1980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rgbClr val="FFC000"/>
                </a:solidFill>
              </a:rPr>
              <a:t>Developing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and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commercializing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innovation</a:t>
            </a:r>
            <a:r>
              <a:rPr lang="pt-BR" dirty="0">
                <a:solidFill>
                  <a:srgbClr val="FFC000"/>
                </a:solidFill>
              </a:rPr>
              <a:t> in </a:t>
            </a:r>
            <a:r>
              <a:rPr lang="pt-BR" dirty="0" err="1">
                <a:solidFill>
                  <a:srgbClr val="FFC000"/>
                </a:solidFill>
              </a:rPr>
              <a:t>the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most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attactive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location</a:t>
            </a:r>
            <a:r>
              <a:rPr lang="pt-BR" dirty="0">
                <a:solidFill>
                  <a:srgbClr val="FFC000"/>
                </a:solidFill>
              </a:rPr>
              <a:t>, </a:t>
            </a:r>
            <a:r>
              <a:rPr lang="pt-BR" dirty="0" err="1">
                <a:solidFill>
                  <a:srgbClr val="FFC000"/>
                </a:solidFill>
              </a:rPr>
              <a:t>taking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active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steps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to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access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locational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strengths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xmlns="" id="{8608134F-B7AA-4861-A1D7-26EE136F1115}"/>
              </a:ext>
            </a:extLst>
          </p:cNvPr>
          <p:cNvSpPr/>
          <p:nvPr/>
        </p:nvSpPr>
        <p:spPr>
          <a:xfrm>
            <a:off x="6662737" y="4327137"/>
            <a:ext cx="2880000" cy="1980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rgbClr val="FFC000"/>
                </a:solidFill>
              </a:rPr>
              <a:t>Proactively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enhancing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the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environment</a:t>
            </a:r>
            <a:r>
              <a:rPr lang="pt-BR" dirty="0">
                <a:solidFill>
                  <a:srgbClr val="FFC000"/>
                </a:solidFill>
              </a:rPr>
              <a:t> for </a:t>
            </a:r>
            <a:r>
              <a:rPr lang="pt-BR" dirty="0" err="1">
                <a:solidFill>
                  <a:srgbClr val="FFC000"/>
                </a:solidFill>
              </a:rPr>
              <a:t>innovation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and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commercialization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b="1" dirty="0">
                <a:solidFill>
                  <a:srgbClr val="FFC000"/>
                </a:solidFill>
              </a:rPr>
              <a:t>in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locations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where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they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operate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602E018A-D41E-485C-B1F4-38C3F64FE95A}"/>
              </a:ext>
            </a:extLst>
          </p:cNvPr>
          <p:cNvSpPr/>
          <p:nvPr/>
        </p:nvSpPr>
        <p:spPr>
          <a:xfrm>
            <a:off x="10215563" y="2848406"/>
            <a:ext cx="1260000" cy="5805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Go </a:t>
            </a:r>
            <a:r>
              <a:rPr lang="pt-BR" b="1" i="1" dirty="0" err="1"/>
              <a:t>there</a:t>
            </a:r>
            <a:endParaRPr lang="pt-BR" b="1" i="1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xmlns="" id="{16D5CAF0-D9BF-4FD2-9034-9FC0D986F51D}"/>
              </a:ext>
            </a:extLst>
          </p:cNvPr>
          <p:cNvSpPr/>
          <p:nvPr/>
        </p:nvSpPr>
        <p:spPr>
          <a:xfrm>
            <a:off x="10231201" y="4831387"/>
            <a:ext cx="1260000" cy="5805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Improve</a:t>
            </a:r>
          </a:p>
          <a:p>
            <a:pPr algn="ctr"/>
            <a:r>
              <a:rPr lang="pt-BR" b="1" i="1" dirty="0" err="1"/>
              <a:t>there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224513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B053F4-EA23-4F13-A196-AE7EF83F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75" y="336550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National</a:t>
            </a:r>
            <a:r>
              <a:rPr lang="pt-BR" b="1" dirty="0">
                <a:solidFill>
                  <a:srgbClr val="FFC000"/>
                </a:solidFill>
              </a:rPr>
              <a:t> (Regional/Local)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Capacity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097F25E-BCBA-4F21-8DC4-8703543C1D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It is a </a:t>
            </a:r>
            <a:r>
              <a:rPr lang="pt-BR" dirty="0" err="1"/>
              <a:t>country´s</a:t>
            </a:r>
            <a:r>
              <a:rPr lang="pt-BR" dirty="0"/>
              <a:t> </a:t>
            </a:r>
            <a:r>
              <a:rPr lang="pt-BR" dirty="0" err="1"/>
              <a:t>potential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produce</a:t>
            </a:r>
            <a:r>
              <a:rPr lang="pt-BR" dirty="0"/>
              <a:t> a </a:t>
            </a:r>
            <a:r>
              <a:rPr lang="pt-BR" dirty="0" err="1"/>
              <a:t>stream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commercially</a:t>
            </a:r>
            <a:r>
              <a:rPr lang="pt-BR" dirty="0"/>
              <a:t> </a:t>
            </a:r>
            <a:r>
              <a:rPr lang="pt-BR" dirty="0" err="1"/>
              <a:t>relevant</a:t>
            </a:r>
            <a:r>
              <a:rPr lang="pt-BR" dirty="0"/>
              <a:t> </a:t>
            </a:r>
            <a:r>
              <a:rPr lang="pt-BR" dirty="0" err="1"/>
              <a:t>innovation</a:t>
            </a:r>
            <a:endParaRPr lang="pt-BR" dirty="0"/>
          </a:p>
          <a:p>
            <a:pPr lvl="1"/>
            <a:r>
              <a:rPr lang="pt-BR" dirty="0" err="1"/>
              <a:t>Political</a:t>
            </a:r>
            <a:r>
              <a:rPr lang="pt-BR" dirty="0"/>
              <a:t> </a:t>
            </a:r>
            <a:r>
              <a:rPr lang="pt-BR" dirty="0" err="1"/>
              <a:t>entity</a:t>
            </a:r>
            <a:endParaRPr lang="pt-BR" dirty="0"/>
          </a:p>
          <a:p>
            <a:pPr lvl="1"/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entity</a:t>
            </a:r>
            <a:endParaRPr lang="pt-BR" dirty="0"/>
          </a:p>
          <a:p>
            <a:r>
              <a:rPr lang="pt-BR" dirty="0"/>
              <a:t>Framework</a:t>
            </a:r>
          </a:p>
          <a:p>
            <a:pPr lvl="1"/>
            <a:r>
              <a:rPr lang="pt-BR" dirty="0"/>
              <a:t>Common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infrastructure</a:t>
            </a:r>
            <a:endParaRPr lang="pt-BR" dirty="0"/>
          </a:p>
          <a:p>
            <a:pPr lvl="2"/>
            <a:r>
              <a:rPr lang="pt-BR" dirty="0" err="1"/>
              <a:t>Public</a:t>
            </a:r>
            <a:r>
              <a:rPr lang="pt-BR" dirty="0"/>
              <a:t> Policies (IP, </a:t>
            </a:r>
            <a:r>
              <a:rPr lang="pt-BR" dirty="0" err="1"/>
              <a:t>Tax</a:t>
            </a:r>
            <a:r>
              <a:rPr lang="pt-BR" dirty="0"/>
              <a:t> incentives, </a:t>
            </a:r>
            <a:r>
              <a:rPr lang="pt-BR" dirty="0" err="1"/>
              <a:t>Antitrust</a:t>
            </a:r>
            <a:r>
              <a:rPr lang="pt-BR" dirty="0"/>
              <a:t> policies, </a:t>
            </a:r>
            <a:r>
              <a:rPr lang="pt-BR" dirty="0" err="1"/>
              <a:t>international</a:t>
            </a:r>
            <a:r>
              <a:rPr lang="pt-BR" dirty="0"/>
              <a:t> trade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investment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Cluster-</a:t>
            </a:r>
            <a:r>
              <a:rPr lang="pt-BR" dirty="0" err="1"/>
              <a:t>specific</a:t>
            </a:r>
            <a:r>
              <a:rPr lang="pt-BR" dirty="0"/>
              <a:t> </a:t>
            </a:r>
            <a:r>
              <a:rPr lang="pt-BR" dirty="0" err="1"/>
              <a:t>environment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r>
              <a:rPr lang="pt-BR" dirty="0"/>
              <a:t> &gt;&gt; </a:t>
            </a:r>
            <a:r>
              <a:rPr lang="pt-BR" i="1" dirty="0" err="1"/>
              <a:t>see</a:t>
            </a:r>
            <a:r>
              <a:rPr lang="pt-BR" i="1" dirty="0"/>
              <a:t> </a:t>
            </a:r>
            <a:r>
              <a:rPr lang="pt-BR" i="1" dirty="0" err="1"/>
              <a:t>detail</a:t>
            </a:r>
            <a:endParaRPr lang="pt-BR" i="1" dirty="0"/>
          </a:p>
          <a:p>
            <a:pPr lvl="1"/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linkages</a:t>
            </a:r>
            <a:endParaRPr lang="pt-BR" dirty="0"/>
          </a:p>
          <a:p>
            <a:pPr lvl="2"/>
            <a:r>
              <a:rPr lang="pt-BR" dirty="0" err="1"/>
              <a:t>Institutions</a:t>
            </a:r>
            <a:r>
              <a:rPr lang="pt-BR" dirty="0"/>
              <a:t> for </a:t>
            </a:r>
            <a:r>
              <a:rPr lang="pt-BR" dirty="0" err="1"/>
              <a:t>collaboration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BD28CEB-48F8-4DF2-A2D8-79764C916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0375" y="1825625"/>
            <a:ext cx="5105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2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B07D78-4DA5-4C73-AA9A-0831764BBE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Industrial Clusters </a:t>
            </a:r>
            <a:r>
              <a:rPr lang="pt-BR" b="1" dirty="0" err="1">
                <a:solidFill>
                  <a:srgbClr val="FFC000"/>
                </a:solidFill>
              </a:rPr>
              <a:t>and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Innovation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F4A6AF-22EF-4BAD-BA8A-728C4FD078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Common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infrastructure</a:t>
            </a:r>
            <a:r>
              <a:rPr lang="pt-BR" dirty="0"/>
              <a:t>, but </a:t>
            </a:r>
            <a:r>
              <a:rPr lang="pt-BR" b="1" dirty="0" err="1"/>
              <a:t>companies</a:t>
            </a:r>
            <a:r>
              <a:rPr lang="pt-BR" dirty="0"/>
              <a:t> </a:t>
            </a:r>
            <a:r>
              <a:rPr lang="pt-BR" dirty="0" err="1"/>
              <a:t>introduce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comercialize </a:t>
            </a:r>
            <a:r>
              <a:rPr lang="pt-BR" dirty="0" err="1"/>
              <a:t>innovations</a:t>
            </a:r>
            <a:r>
              <a:rPr lang="pt-BR" dirty="0"/>
              <a:t>.</a:t>
            </a:r>
          </a:p>
          <a:p>
            <a:r>
              <a:rPr lang="pt-BR" dirty="0"/>
              <a:t>Clusters (Diamond </a:t>
            </a:r>
            <a:r>
              <a:rPr lang="pt-BR" dirty="0" err="1"/>
              <a:t>multilevel</a:t>
            </a:r>
            <a:r>
              <a:rPr lang="pt-BR" dirty="0"/>
              <a:t> Country/Local framework)</a:t>
            </a:r>
          </a:p>
          <a:p>
            <a:pPr lvl="1"/>
            <a:r>
              <a:rPr lang="pt-BR" dirty="0"/>
              <a:t>Inputs, </a:t>
            </a:r>
            <a:r>
              <a:rPr lang="pt-BR" dirty="0" err="1"/>
              <a:t>competition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collaboration</a:t>
            </a:r>
            <a:r>
              <a:rPr lang="pt-BR" dirty="0"/>
              <a:t>, </a:t>
            </a:r>
            <a:r>
              <a:rPr lang="pt-BR" dirty="0" err="1"/>
              <a:t>supporting</a:t>
            </a:r>
            <a:r>
              <a:rPr lang="pt-BR" dirty="0"/>
              <a:t> industries, </a:t>
            </a:r>
            <a:r>
              <a:rPr lang="pt-BR" dirty="0" err="1"/>
              <a:t>demand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Cluster (industrial </a:t>
            </a:r>
            <a:r>
              <a:rPr lang="pt-BR" dirty="0" err="1"/>
              <a:t>and</a:t>
            </a:r>
            <a:r>
              <a:rPr lang="pt-BR" dirty="0"/>
              <a:t> local) leads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externalities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spillovers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4D8640B-9670-4469-A2DD-4A1ABF0F9A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3932" y="1825625"/>
            <a:ext cx="45381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0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801A1C-0613-4A7F-A0BA-89ED1707DF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National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r>
              <a:rPr lang="pt-BR" b="1" dirty="0">
                <a:solidFill>
                  <a:srgbClr val="FFC000"/>
                </a:solidFill>
              </a:rPr>
              <a:t> Output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508277-D308-4026-BEF5-BA38133A8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measure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i="1" dirty="0" err="1"/>
              <a:t>National</a:t>
            </a:r>
            <a:r>
              <a:rPr lang="pt-BR" b="1" i="1" dirty="0"/>
              <a:t> </a:t>
            </a:r>
            <a:r>
              <a:rPr lang="pt-BR" b="1" i="1" dirty="0" err="1"/>
              <a:t>Innovative</a:t>
            </a:r>
            <a:r>
              <a:rPr lang="pt-BR" b="1" i="1" dirty="0"/>
              <a:t> </a:t>
            </a:r>
            <a:r>
              <a:rPr lang="pt-BR" b="1" i="1" dirty="0" err="1"/>
              <a:t>Capacity</a:t>
            </a:r>
            <a:endParaRPr lang="pt-BR" b="1" i="1" dirty="0"/>
          </a:p>
          <a:p>
            <a:pPr lvl="1"/>
            <a:r>
              <a:rPr lang="pt-BR" dirty="0" err="1"/>
              <a:t>Measure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output =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pattents</a:t>
            </a:r>
            <a:r>
              <a:rPr lang="pt-BR" dirty="0"/>
              <a:t> </a:t>
            </a:r>
            <a:r>
              <a:rPr lang="pt-BR" dirty="0" err="1"/>
              <a:t>granted</a:t>
            </a:r>
            <a:r>
              <a:rPr lang="pt-BR" dirty="0"/>
              <a:t> by </a:t>
            </a:r>
            <a:r>
              <a:rPr lang="pt-BR" dirty="0" err="1"/>
              <a:t>the</a:t>
            </a:r>
            <a:r>
              <a:rPr lang="pt-BR" dirty="0"/>
              <a:t> US </a:t>
            </a:r>
            <a:r>
              <a:rPr lang="pt-BR" dirty="0" err="1"/>
              <a:t>Patent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Trademark</a:t>
            </a:r>
            <a:r>
              <a:rPr lang="pt-BR" dirty="0"/>
              <a:t> Office (by OECD </a:t>
            </a:r>
            <a:r>
              <a:rPr lang="pt-BR" dirty="0" err="1"/>
              <a:t>county</a:t>
            </a:r>
            <a:r>
              <a:rPr lang="pt-BR" dirty="0"/>
              <a:t> per capita).</a:t>
            </a:r>
          </a:p>
          <a:p>
            <a:pPr lvl="1"/>
            <a:r>
              <a:rPr lang="pt-BR" dirty="0"/>
              <a:t>17 countries – 25 </a:t>
            </a:r>
            <a:r>
              <a:rPr lang="pt-BR" dirty="0" err="1"/>
              <a:t>years</a:t>
            </a:r>
            <a:endParaRPr lang="pt-BR" dirty="0"/>
          </a:p>
          <a:p>
            <a:pPr lvl="1"/>
            <a:r>
              <a:rPr lang="pt-BR" b="1" dirty="0" err="1"/>
              <a:t>Good</a:t>
            </a:r>
            <a:r>
              <a:rPr lang="pt-BR" dirty="0"/>
              <a:t>: </a:t>
            </a:r>
            <a:r>
              <a:rPr lang="pt-BR" dirty="0" err="1"/>
              <a:t>available</a:t>
            </a:r>
            <a:endParaRPr lang="pt-BR" dirty="0"/>
          </a:p>
          <a:p>
            <a:pPr lvl="1"/>
            <a:r>
              <a:rPr lang="pt-BR" b="1" dirty="0" err="1"/>
              <a:t>Bad</a:t>
            </a:r>
            <a:r>
              <a:rPr lang="pt-BR" dirty="0"/>
              <a:t>: </a:t>
            </a:r>
            <a:r>
              <a:rPr lang="pt-BR" dirty="0" err="1"/>
              <a:t>cannot</a:t>
            </a:r>
            <a:r>
              <a:rPr lang="pt-BR" dirty="0"/>
              <a:t> </a:t>
            </a:r>
            <a:r>
              <a:rPr lang="pt-BR" dirty="0" err="1"/>
              <a:t>caputure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full </a:t>
            </a:r>
            <a:r>
              <a:rPr lang="pt-BR" dirty="0" err="1"/>
              <a:t>aspect</a:t>
            </a:r>
            <a:endParaRPr lang="pt-BR" dirty="0"/>
          </a:p>
          <a:p>
            <a:r>
              <a:rPr lang="pt-BR" dirty="0"/>
              <a:t>Using </a:t>
            </a:r>
            <a:r>
              <a:rPr lang="pt-BR" b="1" i="1" dirty="0" err="1"/>
              <a:t>National</a:t>
            </a:r>
            <a:r>
              <a:rPr lang="pt-BR" b="1" i="1" dirty="0"/>
              <a:t> </a:t>
            </a:r>
            <a:r>
              <a:rPr lang="pt-BR" b="1" i="1" dirty="0" err="1"/>
              <a:t>Innovative</a:t>
            </a:r>
            <a:r>
              <a:rPr lang="pt-BR" b="1" i="1" dirty="0"/>
              <a:t> </a:t>
            </a:r>
            <a:r>
              <a:rPr lang="pt-BR" b="1" i="1" dirty="0" err="1"/>
              <a:t>Capacity</a:t>
            </a:r>
            <a:r>
              <a:rPr lang="pt-BR" b="1" i="1" dirty="0"/>
              <a:t> Framework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CA726BE-5A6A-48A7-81C6-9DDD06EE3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1656"/>
            <a:ext cx="5181600" cy="37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1588DC-119B-4980-8169-CAD3CE2423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Results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A2DB627-8668-4AD2-BF38-C7E7FDD36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OECD Countries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7885354-D1AE-4870-95FF-876B36546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capacity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converges over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last</a:t>
            </a:r>
            <a:r>
              <a:rPr lang="pt-BR" dirty="0"/>
              <a:t> 25 </a:t>
            </a:r>
            <a:r>
              <a:rPr lang="pt-BR" dirty="0" err="1"/>
              <a:t>years</a:t>
            </a:r>
            <a:endParaRPr lang="pt-BR" dirty="0"/>
          </a:p>
          <a:p>
            <a:r>
              <a:rPr lang="pt-BR" dirty="0" err="1"/>
              <a:t>Improvements</a:t>
            </a:r>
            <a:r>
              <a:rPr lang="pt-BR" dirty="0"/>
              <a:t> by countries are </a:t>
            </a:r>
            <a:r>
              <a:rPr lang="pt-BR" dirty="0" err="1"/>
              <a:t>result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concented</a:t>
            </a:r>
            <a:r>
              <a:rPr lang="pt-BR" dirty="0"/>
              <a:t> </a:t>
            </a:r>
            <a:r>
              <a:rPr lang="pt-BR" dirty="0" err="1"/>
              <a:t>improvement</a:t>
            </a:r>
            <a:r>
              <a:rPr lang="pt-BR" dirty="0"/>
              <a:t> </a:t>
            </a:r>
            <a:r>
              <a:rPr lang="pt-BR" dirty="0" err="1"/>
              <a:t>along</a:t>
            </a:r>
            <a:r>
              <a:rPr lang="pt-BR" dirty="0"/>
              <a:t> </a:t>
            </a:r>
            <a:r>
              <a:rPr lang="pt-BR" dirty="0" err="1"/>
              <a:t>several</a:t>
            </a:r>
            <a:r>
              <a:rPr lang="pt-BR" dirty="0"/>
              <a:t> </a:t>
            </a:r>
            <a:r>
              <a:rPr lang="pt-BR" dirty="0" err="1"/>
              <a:t>dimensions</a:t>
            </a:r>
            <a:endParaRPr lang="pt-BR" dirty="0"/>
          </a:p>
          <a:p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capacity</a:t>
            </a:r>
            <a:r>
              <a:rPr lang="pt-BR" dirty="0"/>
              <a:t> is not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as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competiveness</a:t>
            </a:r>
            <a:r>
              <a:rPr lang="pt-BR" dirty="0"/>
              <a:t> </a:t>
            </a:r>
            <a:r>
              <a:rPr lang="pt-BR" dirty="0" err="1"/>
              <a:t>capacity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D82B681-5065-4701-9778-51231B61F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Regional diferences </a:t>
            </a:r>
            <a:r>
              <a:rPr lang="pt-BR" dirty="0" err="1"/>
              <a:t>within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8C6C54BA-60FE-4432-A0AE-772B51BB79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769" y="2609858"/>
            <a:ext cx="5182049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0B2AD-18C7-4BA0-9F56-AC2B8FEF57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Emerging</a:t>
            </a:r>
            <a:r>
              <a:rPr lang="pt-BR" b="1" dirty="0">
                <a:solidFill>
                  <a:srgbClr val="FFC000"/>
                </a:solidFill>
              </a:rPr>
              <a:t> countries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FB8525C-8269-4955-AFFC-0154298C2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Some </a:t>
            </a:r>
            <a:r>
              <a:rPr lang="pt-BR" dirty="0" err="1"/>
              <a:t>remarkable</a:t>
            </a:r>
            <a:r>
              <a:rPr lang="pt-BR" dirty="0"/>
              <a:t> countries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8AAC877-5D20-4F1C-BBBB-F2EC7C7B28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/>
              <a:t>Current</a:t>
            </a:r>
            <a:r>
              <a:rPr lang="pt-BR" dirty="0"/>
              <a:t>: Singapore, Taiwan, South Korea </a:t>
            </a:r>
            <a:r>
              <a:rPr lang="pt-BR" dirty="0" err="1"/>
              <a:t>and</a:t>
            </a:r>
            <a:r>
              <a:rPr lang="pt-BR" dirty="0"/>
              <a:t> Israel.</a:t>
            </a:r>
          </a:p>
          <a:p>
            <a:r>
              <a:rPr lang="pt-BR" dirty="0" err="1"/>
              <a:t>Potential</a:t>
            </a:r>
            <a:r>
              <a:rPr lang="pt-BR" dirty="0"/>
              <a:t>: </a:t>
            </a:r>
            <a:r>
              <a:rPr lang="pt-BR" dirty="0" err="1"/>
              <a:t>Ireland</a:t>
            </a:r>
            <a:r>
              <a:rPr lang="pt-BR" dirty="0"/>
              <a:t>, </a:t>
            </a:r>
            <a:r>
              <a:rPr lang="pt-BR" dirty="0" err="1"/>
              <a:t>India</a:t>
            </a:r>
            <a:r>
              <a:rPr lang="pt-BR" dirty="0"/>
              <a:t>, China, </a:t>
            </a:r>
            <a:r>
              <a:rPr lang="pt-BR" dirty="0" err="1"/>
              <a:t>Malaysia</a:t>
            </a:r>
            <a:endParaRPr lang="pt-BR" dirty="0"/>
          </a:p>
          <a:p>
            <a:r>
              <a:rPr lang="pt-BR" dirty="0" err="1"/>
              <a:t>Weak</a:t>
            </a:r>
            <a:r>
              <a:rPr lang="pt-BR" dirty="0"/>
              <a:t>: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A32C52C-2CE7-4F74-9AFC-C162E498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Some information on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0A320A4C-DCAF-4980-952D-9952C07063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8693" y="2505075"/>
            <a:ext cx="2895851" cy="3840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696340-2D7B-416A-888D-5F666C6E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61" y="3100089"/>
            <a:ext cx="2632967" cy="22005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4739336-DE27-4B66-83EE-ED38B5F1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328" y="3100090"/>
            <a:ext cx="2632967" cy="220057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68389C04-4F17-4292-A6B3-15516A6F3B29}"/>
              </a:ext>
            </a:extLst>
          </p:cNvPr>
          <p:cNvSpPr/>
          <p:nvPr/>
        </p:nvSpPr>
        <p:spPr>
          <a:xfrm>
            <a:off x="4700588" y="4329113"/>
            <a:ext cx="108957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55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2A2DA-EBBA-4A0E-9E22-6968B05397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 err="1">
                <a:solidFill>
                  <a:srgbClr val="FFC000"/>
                </a:solidFill>
              </a:rPr>
              <a:t>Implications</a:t>
            </a:r>
            <a:r>
              <a:rPr lang="pt-BR" b="1" dirty="0">
                <a:solidFill>
                  <a:srgbClr val="FFC000"/>
                </a:solidFill>
              </a:rPr>
              <a:t> for </a:t>
            </a:r>
            <a:r>
              <a:rPr lang="pt-BR" b="1" dirty="0" err="1">
                <a:solidFill>
                  <a:srgbClr val="FFC000"/>
                </a:solidFill>
              </a:rPr>
              <a:t>Innovation</a:t>
            </a:r>
            <a:r>
              <a:rPr lang="pt-BR" b="1" dirty="0">
                <a:solidFill>
                  <a:srgbClr val="FFC000"/>
                </a:solidFill>
              </a:rPr>
              <a:t> Management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DFCF50C-DD79-4539-90F9-5DB038E44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Innovation</a:t>
            </a:r>
            <a:r>
              <a:rPr lang="pt-BR" dirty="0"/>
              <a:t> is </a:t>
            </a:r>
            <a:r>
              <a:rPr lang="pt-BR" dirty="0" err="1"/>
              <a:t>strong</a:t>
            </a:r>
            <a:r>
              <a:rPr lang="pt-BR" dirty="0"/>
              <a:t> </a:t>
            </a:r>
            <a:r>
              <a:rPr lang="pt-BR" dirty="0" err="1"/>
              <a:t>affected</a:t>
            </a:r>
            <a:r>
              <a:rPr lang="pt-BR" dirty="0"/>
              <a:t> by </a:t>
            </a:r>
            <a:r>
              <a:rPr lang="pt-BR" dirty="0" err="1"/>
              <a:t>location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CD01A7-B248-45B0-A8B7-97C9CC9AC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/>
              <a:t>Location</a:t>
            </a:r>
            <a:r>
              <a:rPr lang="pt-BR" dirty="0"/>
              <a:t> is not </a:t>
            </a:r>
            <a:r>
              <a:rPr lang="pt-BR" dirty="0" err="1"/>
              <a:t>matter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traditional</a:t>
            </a:r>
            <a:r>
              <a:rPr lang="pt-BR" dirty="0"/>
              <a:t> </a:t>
            </a:r>
            <a:r>
              <a:rPr lang="pt-BR" dirty="0" err="1"/>
              <a:t>decision</a:t>
            </a:r>
            <a:r>
              <a:rPr lang="pt-BR" dirty="0"/>
              <a:t> </a:t>
            </a:r>
            <a:r>
              <a:rPr lang="pt-BR" dirty="0" err="1"/>
              <a:t>factors</a:t>
            </a:r>
            <a:r>
              <a:rPr lang="pt-BR" dirty="0"/>
              <a:t> (</a:t>
            </a:r>
            <a:r>
              <a:rPr lang="pt-BR" dirty="0" err="1"/>
              <a:t>cost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local incentives)</a:t>
            </a:r>
          </a:p>
          <a:p>
            <a:r>
              <a:rPr lang="pt-BR" dirty="0"/>
              <a:t>R&amp;D </a:t>
            </a:r>
            <a:r>
              <a:rPr lang="pt-BR" dirty="0" err="1"/>
              <a:t>investments</a:t>
            </a:r>
            <a:r>
              <a:rPr lang="pt-BR" dirty="0"/>
              <a:t> </a:t>
            </a:r>
            <a:r>
              <a:rPr lang="pt-BR" dirty="0" err="1"/>
              <a:t>shoud</a:t>
            </a:r>
            <a:r>
              <a:rPr lang="pt-BR" dirty="0"/>
              <a:t> </a:t>
            </a:r>
            <a:r>
              <a:rPr lang="pt-BR" dirty="0" err="1"/>
              <a:t>flow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fertile</a:t>
            </a:r>
            <a:r>
              <a:rPr lang="pt-BR" dirty="0"/>
              <a:t> </a:t>
            </a:r>
            <a:r>
              <a:rPr lang="pt-BR" dirty="0" err="1"/>
              <a:t>locations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endParaRPr lang="pt-BR" dirty="0"/>
          </a:p>
          <a:p>
            <a:r>
              <a:rPr lang="pt-BR" dirty="0" err="1"/>
              <a:t>Proactively</a:t>
            </a:r>
            <a:r>
              <a:rPr lang="pt-BR" dirty="0"/>
              <a:t> </a:t>
            </a:r>
            <a:r>
              <a:rPr lang="pt-BR" dirty="0" err="1"/>
              <a:t>access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local </a:t>
            </a:r>
            <a:r>
              <a:rPr lang="pt-BR" dirty="0" err="1"/>
              <a:t>activites</a:t>
            </a:r>
            <a:r>
              <a:rPr lang="pt-BR" dirty="0"/>
              <a:t> (in </a:t>
            </a:r>
            <a:r>
              <a:rPr lang="pt-BR" dirty="0" err="1"/>
              <a:t>innovation</a:t>
            </a:r>
            <a:r>
              <a:rPr lang="pt-BR" dirty="0"/>
              <a:t>)</a:t>
            </a:r>
          </a:p>
          <a:p>
            <a:r>
              <a:rPr lang="pt-BR" dirty="0" err="1"/>
              <a:t>Enhance</a:t>
            </a:r>
            <a:r>
              <a:rPr lang="pt-BR" dirty="0"/>
              <a:t> local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capacity</a:t>
            </a:r>
            <a:r>
              <a:rPr lang="pt-BR" dirty="0"/>
              <a:t> </a:t>
            </a:r>
            <a:r>
              <a:rPr lang="pt-BR" dirty="0" err="1"/>
              <a:t>improveng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environment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FE94767-CDC1-4A0A-9E02-97799890F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Recommendations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4CAB40E-71B2-47DA-B9B6-8683106198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/>
              <a:t>Locate</a:t>
            </a:r>
            <a:r>
              <a:rPr lang="pt-BR" dirty="0"/>
              <a:t> R&amp;D </a:t>
            </a:r>
            <a:r>
              <a:rPr lang="pt-BR" dirty="0" err="1"/>
              <a:t>investments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comercialize new </a:t>
            </a:r>
            <a:r>
              <a:rPr lang="pt-BR" dirty="0" err="1"/>
              <a:t>technologies</a:t>
            </a:r>
            <a:r>
              <a:rPr lang="pt-BR" dirty="0"/>
              <a:t> in </a:t>
            </a:r>
            <a:r>
              <a:rPr lang="pt-BR" dirty="0" err="1"/>
              <a:t>environments</a:t>
            </a:r>
            <a:r>
              <a:rPr lang="pt-BR" dirty="0"/>
              <a:t> with </a:t>
            </a:r>
            <a:r>
              <a:rPr lang="pt-BR" dirty="0" err="1"/>
              <a:t>strong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capacity</a:t>
            </a:r>
            <a:endParaRPr lang="pt-BR" dirty="0"/>
          </a:p>
          <a:p>
            <a:pPr lvl="1"/>
            <a:r>
              <a:rPr lang="pt-BR" dirty="0"/>
              <a:t>Managers must make R&amp;D </a:t>
            </a:r>
            <a:r>
              <a:rPr lang="pt-BR" dirty="0" err="1"/>
              <a:t>locational</a:t>
            </a:r>
            <a:r>
              <a:rPr lang="pt-BR" dirty="0"/>
              <a:t> </a:t>
            </a:r>
            <a:r>
              <a:rPr lang="pt-BR" dirty="0" err="1"/>
              <a:t>choices</a:t>
            </a:r>
            <a:r>
              <a:rPr lang="pt-BR" dirty="0"/>
              <a:t> </a:t>
            </a:r>
            <a:r>
              <a:rPr lang="pt-BR" dirty="0" err="1"/>
              <a:t>strategically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take </a:t>
            </a:r>
            <a:r>
              <a:rPr lang="pt-BR" dirty="0" err="1"/>
              <a:t>benefits</a:t>
            </a:r>
            <a:r>
              <a:rPr lang="pt-BR" dirty="0"/>
              <a:t> for </a:t>
            </a:r>
            <a:r>
              <a:rPr lang="pt-BR" dirty="0" err="1"/>
              <a:t>competitive</a:t>
            </a:r>
            <a:r>
              <a:rPr lang="pt-BR" dirty="0"/>
              <a:t> </a:t>
            </a:r>
            <a:r>
              <a:rPr lang="pt-BR" dirty="0" err="1"/>
              <a:t>advantage</a:t>
            </a:r>
            <a:endParaRPr lang="pt-BR" dirty="0"/>
          </a:p>
          <a:p>
            <a:pPr lvl="1"/>
            <a:r>
              <a:rPr lang="pt-BR" dirty="0"/>
              <a:t>It is importante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that aspire global </a:t>
            </a:r>
            <a:r>
              <a:rPr lang="pt-BR" dirty="0" err="1"/>
              <a:t>strategies</a:t>
            </a:r>
            <a:endParaRPr lang="pt-BR" dirty="0"/>
          </a:p>
          <a:p>
            <a:pPr lvl="1"/>
            <a:r>
              <a:rPr lang="pt-BR" dirty="0"/>
              <a:t>Compete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collaborate</a:t>
            </a:r>
            <a:r>
              <a:rPr lang="pt-BR" dirty="0"/>
              <a:t> with cluster </a:t>
            </a:r>
            <a:r>
              <a:rPr lang="pt-BR" dirty="0" err="1"/>
              <a:t>location</a:t>
            </a:r>
            <a:r>
              <a:rPr lang="pt-BR" dirty="0"/>
              <a:t> </a:t>
            </a:r>
            <a:r>
              <a:rPr lang="pt-BR" dirty="0" err="1"/>
              <a:t>development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271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546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Location Matters</vt:lpstr>
      <vt:lpstr>Introduction</vt:lpstr>
      <vt:lpstr>Recommendations</vt:lpstr>
      <vt:lpstr>National (Regional/Local) Innovative Capacity</vt:lpstr>
      <vt:lpstr>Industrial Clusters and Innovation</vt:lpstr>
      <vt:lpstr>National Innovative Output</vt:lpstr>
      <vt:lpstr>Results</vt:lpstr>
      <vt:lpstr>Emerging countries</vt:lpstr>
      <vt:lpstr>Implications for Innovation Management</vt:lpstr>
      <vt:lpstr>Broader 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Massaro</dc:creator>
  <cp:lastModifiedBy>Paulo Feldmann</cp:lastModifiedBy>
  <cp:revision>2</cp:revision>
  <dcterms:created xsi:type="dcterms:W3CDTF">2019-03-20T01:10:18Z</dcterms:created>
  <dcterms:modified xsi:type="dcterms:W3CDTF">2019-03-25T19:38:12Z</dcterms:modified>
</cp:coreProperties>
</file>