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9" r:id="rId1"/>
  </p:sldMasterIdLst>
  <p:sldIdLst>
    <p:sldId id="256" r:id="rId2"/>
    <p:sldId id="257" r:id="rId3"/>
    <p:sldId id="267" r:id="rId4"/>
    <p:sldId id="268" r:id="rId5"/>
    <p:sldId id="272" r:id="rId6"/>
    <p:sldId id="273" r:id="rId7"/>
    <p:sldId id="269" r:id="rId8"/>
    <p:sldId id="275" r:id="rId9"/>
    <p:sldId id="27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Gabriel Rodriguez" userId="71f0ee93cd9cea98" providerId="LiveId" clId="{D23F4F9B-300B-4CF0-8103-BD6D0AB0C977}"/>
    <pc:docChg chg="custSel modSld">
      <pc:chgData name="Victor Gabriel Rodriguez" userId="71f0ee93cd9cea98" providerId="LiveId" clId="{D23F4F9B-300B-4CF0-8103-BD6D0AB0C977}" dt="2020-04-22T12:55:53.327" v="0" actId="313"/>
      <pc:docMkLst>
        <pc:docMk/>
      </pc:docMkLst>
      <pc:sldChg chg="modSp">
        <pc:chgData name="Victor Gabriel Rodriguez" userId="71f0ee93cd9cea98" providerId="LiveId" clId="{D23F4F9B-300B-4CF0-8103-BD6D0AB0C977}" dt="2020-04-22T12:55:53.327" v="0" actId="313"/>
        <pc:sldMkLst>
          <pc:docMk/>
          <pc:sldMk cId="324058266" sldId="274"/>
        </pc:sldMkLst>
        <pc:spChg chg="mod">
          <ac:chgData name="Victor Gabriel Rodriguez" userId="71f0ee93cd9cea98" providerId="LiveId" clId="{D23F4F9B-300B-4CF0-8103-BD6D0AB0C977}" dt="2020-04-22T12:55:53.327" v="0" actId="313"/>
          <ac:spMkLst>
            <pc:docMk/>
            <pc:sldMk cId="324058266" sldId="274"/>
            <ac:spMk id="4" creationId="{EB14B0EA-80C4-44D7-BE5C-13D4105CFCBB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2A1AFF-55A3-4546-B976-DC5BC983BB7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C3CB155-2D2F-4E58-A5F4-F85E39856908}">
      <dgm:prSet/>
      <dgm:spPr/>
      <dgm:t>
        <a:bodyPr/>
        <a:lstStyle/>
        <a:p>
          <a:r>
            <a:rPr lang="pt-BR" dirty="0"/>
            <a:t>- Perigo Comum</a:t>
          </a:r>
          <a:endParaRPr lang="en-US" dirty="0"/>
        </a:p>
      </dgm:t>
    </dgm:pt>
    <dgm:pt modelId="{1EB64ECF-1541-43A3-8D1C-0FAB9FF7C8E5}" type="parTrans" cxnId="{065CAA0E-8A4A-4EAD-85F9-87A247A41DDC}">
      <dgm:prSet/>
      <dgm:spPr/>
      <dgm:t>
        <a:bodyPr/>
        <a:lstStyle/>
        <a:p>
          <a:endParaRPr lang="en-US"/>
        </a:p>
      </dgm:t>
    </dgm:pt>
    <dgm:pt modelId="{62954EE0-BD87-4820-82FA-7A4B7C7AE963}" type="sibTrans" cxnId="{065CAA0E-8A4A-4EAD-85F9-87A247A41DDC}">
      <dgm:prSet/>
      <dgm:spPr/>
      <dgm:t>
        <a:bodyPr/>
        <a:lstStyle/>
        <a:p>
          <a:endParaRPr lang="en-US"/>
        </a:p>
      </dgm:t>
    </dgm:pt>
    <dgm:pt modelId="{62360E15-14B6-4533-AFDF-B12873F4C159}">
      <dgm:prSet/>
      <dgm:spPr/>
      <dgm:t>
        <a:bodyPr/>
        <a:lstStyle/>
        <a:p>
          <a:r>
            <a:rPr lang="pt-BR" dirty="0"/>
            <a:t>- Bem Jurídico e Risco de Lesão</a:t>
          </a:r>
          <a:endParaRPr lang="en-US" dirty="0"/>
        </a:p>
      </dgm:t>
    </dgm:pt>
    <dgm:pt modelId="{A05EED4D-589B-4F62-8957-4A1451806420}" type="parTrans" cxnId="{D1AC7000-630C-422D-A102-C76C706CC000}">
      <dgm:prSet/>
      <dgm:spPr/>
      <dgm:t>
        <a:bodyPr/>
        <a:lstStyle/>
        <a:p>
          <a:endParaRPr lang="en-US"/>
        </a:p>
      </dgm:t>
    </dgm:pt>
    <dgm:pt modelId="{FA97316D-1E51-4454-865F-CCB0A361762F}" type="sibTrans" cxnId="{D1AC7000-630C-422D-A102-C76C706CC000}">
      <dgm:prSet/>
      <dgm:spPr/>
      <dgm:t>
        <a:bodyPr/>
        <a:lstStyle/>
        <a:p>
          <a:endParaRPr lang="en-US"/>
        </a:p>
      </dgm:t>
    </dgm:pt>
    <dgm:pt modelId="{A6E16FBD-4008-4CA8-A541-3D742C4088D6}">
      <dgm:prSet/>
      <dgm:spPr/>
      <dgm:t>
        <a:bodyPr/>
        <a:lstStyle/>
        <a:p>
          <a:r>
            <a:rPr lang="pt-BR" dirty="0"/>
            <a:t>- Perigo Abstrato e Perigo Concreto</a:t>
          </a:r>
          <a:endParaRPr lang="en-US" dirty="0"/>
        </a:p>
      </dgm:t>
    </dgm:pt>
    <dgm:pt modelId="{ED5B046C-1979-4F77-B0A4-A736AC300051}" type="parTrans" cxnId="{0C82D33D-9E25-47E6-B2CE-C7FFAE031FB0}">
      <dgm:prSet/>
      <dgm:spPr/>
      <dgm:t>
        <a:bodyPr/>
        <a:lstStyle/>
        <a:p>
          <a:endParaRPr lang="en-US"/>
        </a:p>
      </dgm:t>
    </dgm:pt>
    <dgm:pt modelId="{E077F029-9D92-4E93-95A5-E88DFFD5CC69}" type="sibTrans" cxnId="{0C82D33D-9E25-47E6-B2CE-C7FFAE031FB0}">
      <dgm:prSet/>
      <dgm:spPr/>
      <dgm:t>
        <a:bodyPr/>
        <a:lstStyle/>
        <a:p>
          <a:endParaRPr lang="en-US"/>
        </a:p>
      </dgm:t>
    </dgm:pt>
    <dgm:pt modelId="{BEF70848-4A30-4654-ABF2-B915B943326D}">
      <dgm:prSet/>
      <dgm:spPr/>
      <dgm:t>
        <a:bodyPr/>
        <a:lstStyle/>
        <a:p>
          <a:r>
            <a:rPr lang="pt-BR" dirty="0"/>
            <a:t>- Técnicas de Distanciamento da Proteção</a:t>
          </a:r>
          <a:endParaRPr lang="en-US" dirty="0"/>
        </a:p>
      </dgm:t>
    </dgm:pt>
    <dgm:pt modelId="{22D74BEA-2717-4E98-84EA-32A0D9A091E4}" type="parTrans" cxnId="{0DC16DFC-A5E1-4B84-B3AB-E0FE8AA5CA27}">
      <dgm:prSet/>
      <dgm:spPr/>
      <dgm:t>
        <a:bodyPr/>
        <a:lstStyle/>
        <a:p>
          <a:endParaRPr lang="en-US"/>
        </a:p>
      </dgm:t>
    </dgm:pt>
    <dgm:pt modelId="{13451438-0D17-4C42-B364-3ABAED537457}" type="sibTrans" cxnId="{0DC16DFC-A5E1-4B84-B3AB-E0FE8AA5CA27}">
      <dgm:prSet/>
      <dgm:spPr/>
      <dgm:t>
        <a:bodyPr/>
        <a:lstStyle/>
        <a:p>
          <a:endParaRPr lang="en-US"/>
        </a:p>
      </dgm:t>
    </dgm:pt>
    <dgm:pt modelId="{46AEEBA4-8ABB-47B9-9D73-59C9FE925D4D}">
      <dgm:prSet/>
      <dgm:spPr/>
      <dgm:t>
        <a:bodyPr/>
        <a:lstStyle/>
        <a:p>
          <a:r>
            <a:rPr lang="pt-BR" dirty="0"/>
            <a:t>- Resultado e Risco de Resultado</a:t>
          </a:r>
          <a:endParaRPr lang="en-US" dirty="0"/>
        </a:p>
      </dgm:t>
    </dgm:pt>
    <dgm:pt modelId="{39C9B546-D916-4C17-BBD4-352218DB898F}" type="parTrans" cxnId="{A56A355C-2705-48BD-B3A7-244255D1C882}">
      <dgm:prSet/>
      <dgm:spPr/>
      <dgm:t>
        <a:bodyPr/>
        <a:lstStyle/>
        <a:p>
          <a:endParaRPr lang="en-US"/>
        </a:p>
      </dgm:t>
    </dgm:pt>
    <dgm:pt modelId="{D5742E7C-B099-4D6D-A869-DB1950CAA65C}" type="sibTrans" cxnId="{A56A355C-2705-48BD-B3A7-244255D1C882}">
      <dgm:prSet/>
      <dgm:spPr/>
      <dgm:t>
        <a:bodyPr/>
        <a:lstStyle/>
        <a:p>
          <a:endParaRPr lang="en-US"/>
        </a:p>
      </dgm:t>
    </dgm:pt>
    <dgm:pt modelId="{870A51F7-A04B-4306-BAD7-2B90396D9548}">
      <dgm:prSet/>
      <dgm:spPr/>
      <dgm:t>
        <a:bodyPr/>
        <a:lstStyle/>
        <a:p>
          <a:r>
            <a:rPr lang="pt-BR" dirty="0"/>
            <a:t>- Crime Organizado</a:t>
          </a:r>
          <a:endParaRPr lang="en-US" dirty="0"/>
        </a:p>
      </dgm:t>
    </dgm:pt>
    <dgm:pt modelId="{98039607-5ADF-4706-973C-6228CC0E0700}" type="parTrans" cxnId="{3393148F-1E1D-4992-9016-B7C4DF4F061C}">
      <dgm:prSet/>
      <dgm:spPr/>
      <dgm:t>
        <a:bodyPr/>
        <a:lstStyle/>
        <a:p>
          <a:endParaRPr lang="en-US"/>
        </a:p>
      </dgm:t>
    </dgm:pt>
    <dgm:pt modelId="{B8DC11BB-64A9-4E41-A68E-0B4906A58BC7}" type="sibTrans" cxnId="{3393148F-1E1D-4992-9016-B7C4DF4F061C}">
      <dgm:prSet/>
      <dgm:spPr/>
      <dgm:t>
        <a:bodyPr/>
        <a:lstStyle/>
        <a:p>
          <a:endParaRPr lang="en-US"/>
        </a:p>
      </dgm:t>
    </dgm:pt>
    <dgm:pt modelId="{C0DF9191-A532-4D80-BC07-92396ABBF141}" type="pres">
      <dgm:prSet presAssocID="{F12A1AFF-55A3-4546-B976-DC5BC983BB7F}" presName="root" presStyleCnt="0">
        <dgm:presLayoutVars>
          <dgm:dir/>
          <dgm:resizeHandles val="exact"/>
        </dgm:presLayoutVars>
      </dgm:prSet>
      <dgm:spPr/>
    </dgm:pt>
    <dgm:pt modelId="{6136E18A-D1C0-4A1F-B2D4-55A4D66477E3}" type="pres">
      <dgm:prSet presAssocID="{AC3CB155-2D2F-4E58-A5F4-F85E39856908}" presName="compNode" presStyleCnt="0"/>
      <dgm:spPr/>
    </dgm:pt>
    <dgm:pt modelId="{17D4A5EA-D6E4-41DC-BA6A-2F549875FBBE}" type="pres">
      <dgm:prSet presAssocID="{AC3CB155-2D2F-4E58-A5F4-F85E39856908}" presName="bgRect" presStyleLbl="bgShp" presStyleIdx="0" presStyleCnt="6"/>
      <dgm:spPr/>
    </dgm:pt>
    <dgm:pt modelId="{B0AA4EA6-B6CE-4A15-AA0E-886210768EBE}" type="pres">
      <dgm:prSet presAssocID="{AC3CB155-2D2F-4E58-A5F4-F85E39856908}" presName="iconRect" presStyleLbl="node1" presStyleIdx="0" presStyleCnt="6"/>
      <dgm:spPr>
        <a:ln>
          <a:noFill/>
        </a:ln>
      </dgm:spPr>
    </dgm:pt>
    <dgm:pt modelId="{5F9603C8-D18A-4A07-9311-40179F150079}" type="pres">
      <dgm:prSet presAssocID="{AC3CB155-2D2F-4E58-A5F4-F85E39856908}" presName="spaceRect" presStyleCnt="0"/>
      <dgm:spPr/>
    </dgm:pt>
    <dgm:pt modelId="{D96337EA-4454-4D1B-AABB-676407E67488}" type="pres">
      <dgm:prSet presAssocID="{AC3CB155-2D2F-4E58-A5F4-F85E39856908}" presName="parTx" presStyleLbl="revTx" presStyleIdx="0" presStyleCnt="6">
        <dgm:presLayoutVars>
          <dgm:chMax val="0"/>
          <dgm:chPref val="0"/>
        </dgm:presLayoutVars>
      </dgm:prSet>
      <dgm:spPr/>
    </dgm:pt>
    <dgm:pt modelId="{96D64A69-AD92-4654-BB5B-79A6AC12358F}" type="pres">
      <dgm:prSet presAssocID="{62954EE0-BD87-4820-82FA-7A4B7C7AE963}" presName="sibTrans" presStyleCnt="0"/>
      <dgm:spPr/>
    </dgm:pt>
    <dgm:pt modelId="{92D3BA67-C7FB-4A0B-AA0D-A7F9BD53B35C}" type="pres">
      <dgm:prSet presAssocID="{62360E15-14B6-4533-AFDF-B12873F4C159}" presName="compNode" presStyleCnt="0"/>
      <dgm:spPr/>
    </dgm:pt>
    <dgm:pt modelId="{CA2C7B71-65FA-42CE-A249-CE8260FC850D}" type="pres">
      <dgm:prSet presAssocID="{62360E15-14B6-4533-AFDF-B12873F4C159}" presName="bgRect" presStyleLbl="bgShp" presStyleIdx="1" presStyleCnt="6"/>
      <dgm:spPr/>
    </dgm:pt>
    <dgm:pt modelId="{A5D64162-32C9-4F6B-B803-D25817076A8A}" type="pres">
      <dgm:prSet presAssocID="{62360E15-14B6-4533-AFDF-B12873F4C159}" presName="iconRect" presStyleLbl="node1" presStyleIdx="1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rror"/>
        </a:ext>
      </dgm:extLst>
    </dgm:pt>
    <dgm:pt modelId="{FC072859-42D1-44A7-BC52-B5DDAB7EF5EC}" type="pres">
      <dgm:prSet presAssocID="{62360E15-14B6-4533-AFDF-B12873F4C159}" presName="spaceRect" presStyleCnt="0"/>
      <dgm:spPr/>
    </dgm:pt>
    <dgm:pt modelId="{D1B9C0EF-FF89-4A5D-9173-665FD8EA4763}" type="pres">
      <dgm:prSet presAssocID="{62360E15-14B6-4533-AFDF-B12873F4C159}" presName="parTx" presStyleLbl="revTx" presStyleIdx="1" presStyleCnt="6">
        <dgm:presLayoutVars>
          <dgm:chMax val="0"/>
          <dgm:chPref val="0"/>
        </dgm:presLayoutVars>
      </dgm:prSet>
      <dgm:spPr/>
    </dgm:pt>
    <dgm:pt modelId="{8199A03B-B630-4589-A130-973AFECC13FC}" type="pres">
      <dgm:prSet presAssocID="{FA97316D-1E51-4454-865F-CCB0A361762F}" presName="sibTrans" presStyleCnt="0"/>
      <dgm:spPr/>
    </dgm:pt>
    <dgm:pt modelId="{22038C1F-6C1C-4AC8-AA9A-1EC5A78EB1EA}" type="pres">
      <dgm:prSet presAssocID="{A6E16FBD-4008-4CA8-A541-3D742C4088D6}" presName="compNode" presStyleCnt="0"/>
      <dgm:spPr/>
    </dgm:pt>
    <dgm:pt modelId="{EAB3A10F-1788-4C56-95BD-DDF3EA110A40}" type="pres">
      <dgm:prSet presAssocID="{A6E16FBD-4008-4CA8-A541-3D742C4088D6}" presName="bgRect" presStyleLbl="bgShp" presStyleIdx="2" presStyleCnt="6"/>
      <dgm:spPr/>
    </dgm:pt>
    <dgm:pt modelId="{2602E43C-D736-4F14-AB1C-8579967A5ADA}" type="pres">
      <dgm:prSet presAssocID="{A6E16FBD-4008-4CA8-A541-3D742C4088D6}" presName="iconRect" presStyleLbl="nod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og"/>
        </a:ext>
      </dgm:extLst>
    </dgm:pt>
    <dgm:pt modelId="{09C6B17B-951E-48D6-9691-0220701C0E97}" type="pres">
      <dgm:prSet presAssocID="{A6E16FBD-4008-4CA8-A541-3D742C4088D6}" presName="spaceRect" presStyleCnt="0"/>
      <dgm:spPr/>
    </dgm:pt>
    <dgm:pt modelId="{9B2A68CA-AF4C-41A2-BD39-8319AA57EE91}" type="pres">
      <dgm:prSet presAssocID="{A6E16FBD-4008-4CA8-A541-3D742C4088D6}" presName="parTx" presStyleLbl="revTx" presStyleIdx="2" presStyleCnt="6">
        <dgm:presLayoutVars>
          <dgm:chMax val="0"/>
          <dgm:chPref val="0"/>
        </dgm:presLayoutVars>
      </dgm:prSet>
      <dgm:spPr/>
    </dgm:pt>
    <dgm:pt modelId="{6A42447A-5D7F-4277-9CB9-FCCB22E50E32}" type="pres">
      <dgm:prSet presAssocID="{E077F029-9D92-4E93-95A5-E88DFFD5CC69}" presName="sibTrans" presStyleCnt="0"/>
      <dgm:spPr/>
    </dgm:pt>
    <dgm:pt modelId="{60F4B321-C900-4DC3-9434-D4A813D8E663}" type="pres">
      <dgm:prSet presAssocID="{BEF70848-4A30-4654-ABF2-B915B943326D}" presName="compNode" presStyleCnt="0"/>
      <dgm:spPr/>
    </dgm:pt>
    <dgm:pt modelId="{D5CED868-5743-45C6-AB02-84B5C5D3B375}" type="pres">
      <dgm:prSet presAssocID="{BEF70848-4A30-4654-ABF2-B915B943326D}" presName="bgRect" presStyleLbl="bgShp" presStyleIdx="3" presStyleCnt="6"/>
      <dgm:spPr/>
    </dgm:pt>
    <dgm:pt modelId="{8A1DEB41-E5FE-4713-B235-D3EF58A90E87}" type="pres">
      <dgm:prSet presAssocID="{BEF70848-4A30-4654-ABF2-B915B943326D}" presName="iconRect" presStyleLbl="node1" presStyleIdx="3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B751C6FE-076E-413B-9A50-0E3B4FF73FC0}" type="pres">
      <dgm:prSet presAssocID="{BEF70848-4A30-4654-ABF2-B915B943326D}" presName="spaceRect" presStyleCnt="0"/>
      <dgm:spPr/>
    </dgm:pt>
    <dgm:pt modelId="{5E71A81E-6E0E-4EE6-B865-461866293DA0}" type="pres">
      <dgm:prSet presAssocID="{BEF70848-4A30-4654-ABF2-B915B943326D}" presName="parTx" presStyleLbl="revTx" presStyleIdx="3" presStyleCnt="6">
        <dgm:presLayoutVars>
          <dgm:chMax val="0"/>
          <dgm:chPref val="0"/>
        </dgm:presLayoutVars>
      </dgm:prSet>
      <dgm:spPr/>
    </dgm:pt>
    <dgm:pt modelId="{9D644F73-4BDF-402E-84B1-0713A57629CE}" type="pres">
      <dgm:prSet presAssocID="{13451438-0D17-4C42-B364-3ABAED537457}" presName="sibTrans" presStyleCnt="0"/>
      <dgm:spPr/>
    </dgm:pt>
    <dgm:pt modelId="{FBA3522C-B018-4B24-A674-B5B19F88FBBA}" type="pres">
      <dgm:prSet presAssocID="{46AEEBA4-8ABB-47B9-9D73-59C9FE925D4D}" presName="compNode" presStyleCnt="0"/>
      <dgm:spPr/>
    </dgm:pt>
    <dgm:pt modelId="{D03EEC69-6B4E-430E-BBF9-69C794CF1812}" type="pres">
      <dgm:prSet presAssocID="{46AEEBA4-8ABB-47B9-9D73-59C9FE925D4D}" presName="bgRect" presStyleLbl="bgShp" presStyleIdx="4" presStyleCnt="6" custLinFactNeighborX="228"/>
      <dgm:spPr/>
    </dgm:pt>
    <dgm:pt modelId="{21D0DF1A-CD33-4227-904B-0C991DF7CA44}" type="pres">
      <dgm:prSet presAssocID="{46AEEBA4-8ABB-47B9-9D73-59C9FE925D4D}" presName="iconRect" presStyleLbl="node1" presStyleIdx="4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8973614-D887-42BE-9764-177977ED6202}" type="pres">
      <dgm:prSet presAssocID="{46AEEBA4-8ABB-47B9-9D73-59C9FE925D4D}" presName="spaceRect" presStyleCnt="0"/>
      <dgm:spPr/>
    </dgm:pt>
    <dgm:pt modelId="{FE520FE4-30B0-40C7-94F4-E7F4B6B19024}" type="pres">
      <dgm:prSet presAssocID="{46AEEBA4-8ABB-47B9-9D73-59C9FE925D4D}" presName="parTx" presStyleLbl="revTx" presStyleIdx="4" presStyleCnt="6">
        <dgm:presLayoutVars>
          <dgm:chMax val="0"/>
          <dgm:chPref val="0"/>
        </dgm:presLayoutVars>
      </dgm:prSet>
      <dgm:spPr/>
    </dgm:pt>
    <dgm:pt modelId="{6F192FF7-F543-4A30-8DC5-EEEBE0EDD26D}" type="pres">
      <dgm:prSet presAssocID="{D5742E7C-B099-4D6D-A869-DB1950CAA65C}" presName="sibTrans" presStyleCnt="0"/>
      <dgm:spPr/>
    </dgm:pt>
    <dgm:pt modelId="{F0060347-300B-471D-8853-4F6601484FD0}" type="pres">
      <dgm:prSet presAssocID="{870A51F7-A04B-4306-BAD7-2B90396D9548}" presName="compNode" presStyleCnt="0"/>
      <dgm:spPr/>
    </dgm:pt>
    <dgm:pt modelId="{70C4B5BF-1CB8-4B07-B1E9-26028B3FE9C0}" type="pres">
      <dgm:prSet presAssocID="{870A51F7-A04B-4306-BAD7-2B90396D9548}" presName="bgRect" presStyleLbl="bgShp" presStyleIdx="5" presStyleCnt="6"/>
      <dgm:spPr/>
    </dgm:pt>
    <dgm:pt modelId="{4926AFD3-3E3D-433A-9F99-324F70D66A1A}" type="pres">
      <dgm:prSet presAssocID="{870A51F7-A04B-4306-BAD7-2B90396D9548}" presName="iconRect" presStyleLbl="node1" presStyleIdx="5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 Secure"/>
        </a:ext>
      </dgm:extLst>
    </dgm:pt>
    <dgm:pt modelId="{5FCFC2C3-95EB-476B-882F-945018F033F3}" type="pres">
      <dgm:prSet presAssocID="{870A51F7-A04B-4306-BAD7-2B90396D9548}" presName="spaceRect" presStyleCnt="0"/>
      <dgm:spPr/>
    </dgm:pt>
    <dgm:pt modelId="{B9D74CFA-E04C-4595-BCD3-AF68A8F130C0}" type="pres">
      <dgm:prSet presAssocID="{870A51F7-A04B-4306-BAD7-2B90396D9548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D1AC7000-630C-422D-A102-C76C706CC000}" srcId="{F12A1AFF-55A3-4546-B976-DC5BC983BB7F}" destId="{62360E15-14B6-4533-AFDF-B12873F4C159}" srcOrd="1" destOrd="0" parTransId="{A05EED4D-589B-4F62-8957-4A1451806420}" sibTransId="{FA97316D-1E51-4454-865F-CCB0A361762F}"/>
    <dgm:cxn modelId="{C00A3D06-0BF1-48AA-BF5F-352DCB3B83C1}" type="presOf" srcId="{A6E16FBD-4008-4CA8-A541-3D742C4088D6}" destId="{9B2A68CA-AF4C-41A2-BD39-8319AA57EE91}" srcOrd="0" destOrd="0" presId="urn:microsoft.com/office/officeart/2018/2/layout/IconVerticalSolidList"/>
    <dgm:cxn modelId="{065CAA0E-8A4A-4EAD-85F9-87A247A41DDC}" srcId="{F12A1AFF-55A3-4546-B976-DC5BC983BB7F}" destId="{AC3CB155-2D2F-4E58-A5F4-F85E39856908}" srcOrd="0" destOrd="0" parTransId="{1EB64ECF-1541-43A3-8D1C-0FAB9FF7C8E5}" sibTransId="{62954EE0-BD87-4820-82FA-7A4B7C7AE963}"/>
    <dgm:cxn modelId="{209D481D-EB2D-4845-A348-4C5E9BF58E18}" type="presOf" srcId="{46AEEBA4-8ABB-47B9-9D73-59C9FE925D4D}" destId="{FE520FE4-30B0-40C7-94F4-E7F4B6B19024}" srcOrd="0" destOrd="0" presId="urn:microsoft.com/office/officeart/2018/2/layout/IconVerticalSolidList"/>
    <dgm:cxn modelId="{0C82D33D-9E25-47E6-B2CE-C7FFAE031FB0}" srcId="{F12A1AFF-55A3-4546-B976-DC5BC983BB7F}" destId="{A6E16FBD-4008-4CA8-A541-3D742C4088D6}" srcOrd="2" destOrd="0" parTransId="{ED5B046C-1979-4F77-B0A4-A736AC300051}" sibTransId="{E077F029-9D92-4E93-95A5-E88DFFD5CC69}"/>
    <dgm:cxn modelId="{A56A355C-2705-48BD-B3A7-244255D1C882}" srcId="{F12A1AFF-55A3-4546-B976-DC5BC983BB7F}" destId="{46AEEBA4-8ABB-47B9-9D73-59C9FE925D4D}" srcOrd="4" destOrd="0" parTransId="{39C9B546-D916-4C17-BBD4-352218DB898F}" sibTransId="{D5742E7C-B099-4D6D-A869-DB1950CAA65C}"/>
    <dgm:cxn modelId="{4EE2D369-7452-4F03-A92F-05D2AE2BC54E}" type="presOf" srcId="{AC3CB155-2D2F-4E58-A5F4-F85E39856908}" destId="{D96337EA-4454-4D1B-AABB-676407E67488}" srcOrd="0" destOrd="0" presId="urn:microsoft.com/office/officeart/2018/2/layout/IconVerticalSolidList"/>
    <dgm:cxn modelId="{3393148F-1E1D-4992-9016-B7C4DF4F061C}" srcId="{F12A1AFF-55A3-4546-B976-DC5BC983BB7F}" destId="{870A51F7-A04B-4306-BAD7-2B90396D9548}" srcOrd="5" destOrd="0" parTransId="{98039607-5ADF-4706-973C-6228CC0E0700}" sibTransId="{B8DC11BB-64A9-4E41-A68E-0B4906A58BC7}"/>
    <dgm:cxn modelId="{8F2067BE-30C0-49F6-84E4-5996E496F7C2}" type="presOf" srcId="{870A51F7-A04B-4306-BAD7-2B90396D9548}" destId="{B9D74CFA-E04C-4595-BCD3-AF68A8F130C0}" srcOrd="0" destOrd="0" presId="urn:microsoft.com/office/officeart/2018/2/layout/IconVerticalSolidList"/>
    <dgm:cxn modelId="{D1720FC6-F633-476E-8C3E-459A4F774B48}" type="presOf" srcId="{62360E15-14B6-4533-AFDF-B12873F4C159}" destId="{D1B9C0EF-FF89-4A5D-9173-665FD8EA4763}" srcOrd="0" destOrd="0" presId="urn:microsoft.com/office/officeart/2018/2/layout/IconVerticalSolidList"/>
    <dgm:cxn modelId="{82E543C8-EDBF-4E39-B674-FA7EB454B06D}" type="presOf" srcId="{F12A1AFF-55A3-4546-B976-DC5BC983BB7F}" destId="{C0DF9191-A532-4D80-BC07-92396ABBF141}" srcOrd="0" destOrd="0" presId="urn:microsoft.com/office/officeart/2018/2/layout/IconVerticalSolidList"/>
    <dgm:cxn modelId="{94CBF1D0-7F6C-44C5-AA0F-82704333554E}" type="presOf" srcId="{BEF70848-4A30-4654-ABF2-B915B943326D}" destId="{5E71A81E-6E0E-4EE6-B865-461866293DA0}" srcOrd="0" destOrd="0" presId="urn:microsoft.com/office/officeart/2018/2/layout/IconVerticalSolidList"/>
    <dgm:cxn modelId="{0DC16DFC-A5E1-4B84-B3AB-E0FE8AA5CA27}" srcId="{F12A1AFF-55A3-4546-B976-DC5BC983BB7F}" destId="{BEF70848-4A30-4654-ABF2-B915B943326D}" srcOrd="3" destOrd="0" parTransId="{22D74BEA-2717-4E98-84EA-32A0D9A091E4}" sibTransId="{13451438-0D17-4C42-B364-3ABAED537457}"/>
    <dgm:cxn modelId="{63FC64E0-3643-4874-B5CB-64DD1204260C}" type="presParOf" srcId="{C0DF9191-A532-4D80-BC07-92396ABBF141}" destId="{6136E18A-D1C0-4A1F-B2D4-55A4D66477E3}" srcOrd="0" destOrd="0" presId="urn:microsoft.com/office/officeart/2018/2/layout/IconVerticalSolidList"/>
    <dgm:cxn modelId="{B3EDFD45-1A45-47EE-BC61-DA53040C374B}" type="presParOf" srcId="{6136E18A-D1C0-4A1F-B2D4-55A4D66477E3}" destId="{17D4A5EA-D6E4-41DC-BA6A-2F549875FBBE}" srcOrd="0" destOrd="0" presId="urn:microsoft.com/office/officeart/2018/2/layout/IconVerticalSolidList"/>
    <dgm:cxn modelId="{A17614C8-D274-4408-9444-860FB3C44213}" type="presParOf" srcId="{6136E18A-D1C0-4A1F-B2D4-55A4D66477E3}" destId="{B0AA4EA6-B6CE-4A15-AA0E-886210768EBE}" srcOrd="1" destOrd="0" presId="urn:microsoft.com/office/officeart/2018/2/layout/IconVerticalSolidList"/>
    <dgm:cxn modelId="{A3DD4884-B9A1-4C79-9ACE-0097F5EFD573}" type="presParOf" srcId="{6136E18A-D1C0-4A1F-B2D4-55A4D66477E3}" destId="{5F9603C8-D18A-4A07-9311-40179F150079}" srcOrd="2" destOrd="0" presId="urn:microsoft.com/office/officeart/2018/2/layout/IconVerticalSolidList"/>
    <dgm:cxn modelId="{6EA68AF8-C525-42C2-A340-C66DFD821AC2}" type="presParOf" srcId="{6136E18A-D1C0-4A1F-B2D4-55A4D66477E3}" destId="{D96337EA-4454-4D1B-AABB-676407E67488}" srcOrd="3" destOrd="0" presId="urn:microsoft.com/office/officeart/2018/2/layout/IconVerticalSolidList"/>
    <dgm:cxn modelId="{4EF2B633-938C-4091-9493-237A9CF0C750}" type="presParOf" srcId="{C0DF9191-A532-4D80-BC07-92396ABBF141}" destId="{96D64A69-AD92-4654-BB5B-79A6AC12358F}" srcOrd="1" destOrd="0" presId="urn:microsoft.com/office/officeart/2018/2/layout/IconVerticalSolidList"/>
    <dgm:cxn modelId="{A9A8636C-B024-4C8D-A7B8-080AD7A064ED}" type="presParOf" srcId="{C0DF9191-A532-4D80-BC07-92396ABBF141}" destId="{92D3BA67-C7FB-4A0B-AA0D-A7F9BD53B35C}" srcOrd="2" destOrd="0" presId="urn:microsoft.com/office/officeart/2018/2/layout/IconVerticalSolidList"/>
    <dgm:cxn modelId="{725998C4-23C0-46B2-BA0D-9122A849A750}" type="presParOf" srcId="{92D3BA67-C7FB-4A0B-AA0D-A7F9BD53B35C}" destId="{CA2C7B71-65FA-42CE-A249-CE8260FC850D}" srcOrd="0" destOrd="0" presId="urn:microsoft.com/office/officeart/2018/2/layout/IconVerticalSolidList"/>
    <dgm:cxn modelId="{F1A5413F-9C19-4BD9-91C8-9A94280B031A}" type="presParOf" srcId="{92D3BA67-C7FB-4A0B-AA0D-A7F9BD53B35C}" destId="{A5D64162-32C9-4F6B-B803-D25817076A8A}" srcOrd="1" destOrd="0" presId="urn:microsoft.com/office/officeart/2018/2/layout/IconVerticalSolidList"/>
    <dgm:cxn modelId="{CB5D83B7-F307-4BE5-8F23-3919AD5AB6EC}" type="presParOf" srcId="{92D3BA67-C7FB-4A0B-AA0D-A7F9BD53B35C}" destId="{FC072859-42D1-44A7-BC52-B5DDAB7EF5EC}" srcOrd="2" destOrd="0" presId="urn:microsoft.com/office/officeart/2018/2/layout/IconVerticalSolidList"/>
    <dgm:cxn modelId="{7851A9F5-234F-4645-876E-A56B20D05CCB}" type="presParOf" srcId="{92D3BA67-C7FB-4A0B-AA0D-A7F9BD53B35C}" destId="{D1B9C0EF-FF89-4A5D-9173-665FD8EA4763}" srcOrd="3" destOrd="0" presId="urn:microsoft.com/office/officeart/2018/2/layout/IconVerticalSolidList"/>
    <dgm:cxn modelId="{13338627-71C8-43A9-B20F-7BB2F5AE339A}" type="presParOf" srcId="{C0DF9191-A532-4D80-BC07-92396ABBF141}" destId="{8199A03B-B630-4589-A130-973AFECC13FC}" srcOrd="3" destOrd="0" presId="urn:microsoft.com/office/officeart/2018/2/layout/IconVerticalSolidList"/>
    <dgm:cxn modelId="{679F7315-17DA-416D-ABC2-C2C6C3F3CF71}" type="presParOf" srcId="{C0DF9191-A532-4D80-BC07-92396ABBF141}" destId="{22038C1F-6C1C-4AC8-AA9A-1EC5A78EB1EA}" srcOrd="4" destOrd="0" presId="urn:microsoft.com/office/officeart/2018/2/layout/IconVerticalSolidList"/>
    <dgm:cxn modelId="{3B057E74-981F-41C1-84D4-C8C831878CD6}" type="presParOf" srcId="{22038C1F-6C1C-4AC8-AA9A-1EC5A78EB1EA}" destId="{EAB3A10F-1788-4C56-95BD-DDF3EA110A40}" srcOrd="0" destOrd="0" presId="urn:microsoft.com/office/officeart/2018/2/layout/IconVerticalSolidList"/>
    <dgm:cxn modelId="{AF722477-F7C4-403D-B09E-D641D8E6C502}" type="presParOf" srcId="{22038C1F-6C1C-4AC8-AA9A-1EC5A78EB1EA}" destId="{2602E43C-D736-4F14-AB1C-8579967A5ADA}" srcOrd="1" destOrd="0" presId="urn:microsoft.com/office/officeart/2018/2/layout/IconVerticalSolidList"/>
    <dgm:cxn modelId="{3AE3779A-65D4-4437-A731-8CD5405A2A35}" type="presParOf" srcId="{22038C1F-6C1C-4AC8-AA9A-1EC5A78EB1EA}" destId="{09C6B17B-951E-48D6-9691-0220701C0E97}" srcOrd="2" destOrd="0" presId="urn:microsoft.com/office/officeart/2018/2/layout/IconVerticalSolidList"/>
    <dgm:cxn modelId="{F6986C75-3F7D-4E57-A1A8-05548E2355DD}" type="presParOf" srcId="{22038C1F-6C1C-4AC8-AA9A-1EC5A78EB1EA}" destId="{9B2A68CA-AF4C-41A2-BD39-8319AA57EE91}" srcOrd="3" destOrd="0" presId="urn:microsoft.com/office/officeart/2018/2/layout/IconVerticalSolidList"/>
    <dgm:cxn modelId="{FF06D2DD-7CF4-42E5-91B1-5A92C0AD0ABD}" type="presParOf" srcId="{C0DF9191-A532-4D80-BC07-92396ABBF141}" destId="{6A42447A-5D7F-4277-9CB9-FCCB22E50E32}" srcOrd="5" destOrd="0" presId="urn:microsoft.com/office/officeart/2018/2/layout/IconVerticalSolidList"/>
    <dgm:cxn modelId="{BCD0C0F1-8404-4B6A-8E39-7B72BC7219EA}" type="presParOf" srcId="{C0DF9191-A532-4D80-BC07-92396ABBF141}" destId="{60F4B321-C900-4DC3-9434-D4A813D8E663}" srcOrd="6" destOrd="0" presId="urn:microsoft.com/office/officeart/2018/2/layout/IconVerticalSolidList"/>
    <dgm:cxn modelId="{1C5DFEAF-DD66-471E-8BC1-FCB83F69A9B3}" type="presParOf" srcId="{60F4B321-C900-4DC3-9434-D4A813D8E663}" destId="{D5CED868-5743-45C6-AB02-84B5C5D3B375}" srcOrd="0" destOrd="0" presId="urn:microsoft.com/office/officeart/2018/2/layout/IconVerticalSolidList"/>
    <dgm:cxn modelId="{47EDD660-E928-486E-84BB-AC4C7D9C9A1C}" type="presParOf" srcId="{60F4B321-C900-4DC3-9434-D4A813D8E663}" destId="{8A1DEB41-E5FE-4713-B235-D3EF58A90E87}" srcOrd="1" destOrd="0" presId="urn:microsoft.com/office/officeart/2018/2/layout/IconVerticalSolidList"/>
    <dgm:cxn modelId="{1C7BD961-41D9-4D21-B992-F319CBE20201}" type="presParOf" srcId="{60F4B321-C900-4DC3-9434-D4A813D8E663}" destId="{B751C6FE-076E-413B-9A50-0E3B4FF73FC0}" srcOrd="2" destOrd="0" presId="urn:microsoft.com/office/officeart/2018/2/layout/IconVerticalSolidList"/>
    <dgm:cxn modelId="{4E3E56E6-AAB5-440C-A03B-5C8922106623}" type="presParOf" srcId="{60F4B321-C900-4DC3-9434-D4A813D8E663}" destId="{5E71A81E-6E0E-4EE6-B865-461866293DA0}" srcOrd="3" destOrd="0" presId="urn:microsoft.com/office/officeart/2018/2/layout/IconVerticalSolidList"/>
    <dgm:cxn modelId="{89F9EF75-5FEB-443D-B13B-1FD6F2B28DD3}" type="presParOf" srcId="{C0DF9191-A532-4D80-BC07-92396ABBF141}" destId="{9D644F73-4BDF-402E-84B1-0713A57629CE}" srcOrd="7" destOrd="0" presId="urn:microsoft.com/office/officeart/2018/2/layout/IconVerticalSolidList"/>
    <dgm:cxn modelId="{7489A258-4B54-4790-9D2C-45A0E87AA137}" type="presParOf" srcId="{C0DF9191-A532-4D80-BC07-92396ABBF141}" destId="{FBA3522C-B018-4B24-A674-B5B19F88FBBA}" srcOrd="8" destOrd="0" presId="urn:microsoft.com/office/officeart/2018/2/layout/IconVerticalSolidList"/>
    <dgm:cxn modelId="{F62D6021-75DC-4D1D-8321-B6E86E6E2369}" type="presParOf" srcId="{FBA3522C-B018-4B24-A674-B5B19F88FBBA}" destId="{D03EEC69-6B4E-430E-BBF9-69C794CF1812}" srcOrd="0" destOrd="0" presId="urn:microsoft.com/office/officeart/2018/2/layout/IconVerticalSolidList"/>
    <dgm:cxn modelId="{5D8C1BBB-88DC-4B42-A9DD-F8A40C1CFE31}" type="presParOf" srcId="{FBA3522C-B018-4B24-A674-B5B19F88FBBA}" destId="{21D0DF1A-CD33-4227-904B-0C991DF7CA44}" srcOrd="1" destOrd="0" presId="urn:microsoft.com/office/officeart/2018/2/layout/IconVerticalSolidList"/>
    <dgm:cxn modelId="{847F65C5-EB31-4B35-B760-9EA533C84AAC}" type="presParOf" srcId="{FBA3522C-B018-4B24-A674-B5B19F88FBBA}" destId="{08973614-D887-42BE-9764-177977ED6202}" srcOrd="2" destOrd="0" presId="urn:microsoft.com/office/officeart/2018/2/layout/IconVerticalSolidList"/>
    <dgm:cxn modelId="{FADB8E08-7621-46B3-BA2E-42B34A5E72B5}" type="presParOf" srcId="{FBA3522C-B018-4B24-A674-B5B19F88FBBA}" destId="{FE520FE4-30B0-40C7-94F4-E7F4B6B19024}" srcOrd="3" destOrd="0" presId="urn:microsoft.com/office/officeart/2018/2/layout/IconVerticalSolidList"/>
    <dgm:cxn modelId="{C9CBF9D1-A2F5-49C0-ABEE-42628E0369E9}" type="presParOf" srcId="{C0DF9191-A532-4D80-BC07-92396ABBF141}" destId="{6F192FF7-F543-4A30-8DC5-EEEBE0EDD26D}" srcOrd="9" destOrd="0" presId="urn:microsoft.com/office/officeart/2018/2/layout/IconVerticalSolidList"/>
    <dgm:cxn modelId="{955B9F88-CC86-4196-851F-7BB58FFD6913}" type="presParOf" srcId="{C0DF9191-A532-4D80-BC07-92396ABBF141}" destId="{F0060347-300B-471D-8853-4F6601484FD0}" srcOrd="10" destOrd="0" presId="urn:microsoft.com/office/officeart/2018/2/layout/IconVerticalSolidList"/>
    <dgm:cxn modelId="{A2933CDD-E2D3-4F0F-A86A-9F24E6DD5209}" type="presParOf" srcId="{F0060347-300B-471D-8853-4F6601484FD0}" destId="{70C4B5BF-1CB8-4B07-B1E9-26028B3FE9C0}" srcOrd="0" destOrd="0" presId="urn:microsoft.com/office/officeart/2018/2/layout/IconVerticalSolidList"/>
    <dgm:cxn modelId="{E1CA5BF5-9D47-4854-91D4-9E8B6FE7E03E}" type="presParOf" srcId="{F0060347-300B-471D-8853-4F6601484FD0}" destId="{4926AFD3-3E3D-433A-9F99-324F70D66A1A}" srcOrd="1" destOrd="0" presId="urn:microsoft.com/office/officeart/2018/2/layout/IconVerticalSolidList"/>
    <dgm:cxn modelId="{ABA38858-8D83-482C-A895-4457CCFBB891}" type="presParOf" srcId="{F0060347-300B-471D-8853-4F6601484FD0}" destId="{5FCFC2C3-95EB-476B-882F-945018F033F3}" srcOrd="2" destOrd="0" presId="urn:microsoft.com/office/officeart/2018/2/layout/IconVerticalSolidList"/>
    <dgm:cxn modelId="{AEED93E1-B689-4B38-819E-FE094DE698A6}" type="presParOf" srcId="{F0060347-300B-471D-8853-4F6601484FD0}" destId="{B9D74CFA-E04C-4595-BCD3-AF68A8F130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4A5EA-D6E4-41DC-BA6A-2F549875FBBE}">
      <dsp:nvSpPr>
        <dsp:cNvPr id="0" name=""/>
        <dsp:cNvSpPr/>
      </dsp:nvSpPr>
      <dsp:spPr>
        <a:xfrm>
          <a:off x="0" y="1584"/>
          <a:ext cx="6266011" cy="6753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A4EA6-B6CE-4A15-AA0E-886210768EBE}">
      <dsp:nvSpPr>
        <dsp:cNvPr id="0" name=""/>
        <dsp:cNvSpPr/>
      </dsp:nvSpPr>
      <dsp:spPr>
        <a:xfrm>
          <a:off x="204297" y="153541"/>
          <a:ext cx="371449" cy="371449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337EA-4454-4D1B-AABB-676407E67488}">
      <dsp:nvSpPr>
        <dsp:cNvPr id="0" name=""/>
        <dsp:cNvSpPr/>
      </dsp:nvSpPr>
      <dsp:spPr>
        <a:xfrm>
          <a:off x="780043" y="1584"/>
          <a:ext cx="5485967" cy="675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76" tIns="71476" rIns="71476" bIns="714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- Perigo Comum</a:t>
          </a:r>
          <a:endParaRPr lang="en-US" sz="1900" kern="1200" dirty="0"/>
        </a:p>
      </dsp:txBody>
      <dsp:txXfrm>
        <a:off x="780043" y="1584"/>
        <a:ext cx="5485967" cy="675362"/>
      </dsp:txXfrm>
    </dsp:sp>
    <dsp:sp modelId="{CA2C7B71-65FA-42CE-A249-CE8260FC850D}">
      <dsp:nvSpPr>
        <dsp:cNvPr id="0" name=""/>
        <dsp:cNvSpPr/>
      </dsp:nvSpPr>
      <dsp:spPr>
        <a:xfrm>
          <a:off x="0" y="845787"/>
          <a:ext cx="6266011" cy="6753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64162-32C9-4F6B-B803-D25817076A8A}">
      <dsp:nvSpPr>
        <dsp:cNvPr id="0" name=""/>
        <dsp:cNvSpPr/>
      </dsp:nvSpPr>
      <dsp:spPr>
        <a:xfrm>
          <a:off x="204297" y="997744"/>
          <a:ext cx="371449" cy="3714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9C0EF-FF89-4A5D-9173-665FD8EA4763}">
      <dsp:nvSpPr>
        <dsp:cNvPr id="0" name=""/>
        <dsp:cNvSpPr/>
      </dsp:nvSpPr>
      <dsp:spPr>
        <a:xfrm>
          <a:off x="780043" y="845787"/>
          <a:ext cx="5485967" cy="675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76" tIns="71476" rIns="71476" bIns="714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- Bem Jurídico e Risco de Lesão</a:t>
          </a:r>
          <a:endParaRPr lang="en-US" sz="1900" kern="1200" dirty="0"/>
        </a:p>
      </dsp:txBody>
      <dsp:txXfrm>
        <a:off x="780043" y="845787"/>
        <a:ext cx="5485967" cy="675362"/>
      </dsp:txXfrm>
    </dsp:sp>
    <dsp:sp modelId="{EAB3A10F-1788-4C56-95BD-DDF3EA110A40}">
      <dsp:nvSpPr>
        <dsp:cNvPr id="0" name=""/>
        <dsp:cNvSpPr/>
      </dsp:nvSpPr>
      <dsp:spPr>
        <a:xfrm>
          <a:off x="0" y="1689990"/>
          <a:ext cx="6266011" cy="6753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2E43C-D736-4F14-AB1C-8579967A5ADA}">
      <dsp:nvSpPr>
        <dsp:cNvPr id="0" name=""/>
        <dsp:cNvSpPr/>
      </dsp:nvSpPr>
      <dsp:spPr>
        <a:xfrm>
          <a:off x="204297" y="1841947"/>
          <a:ext cx="371449" cy="3714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A68CA-AF4C-41A2-BD39-8319AA57EE91}">
      <dsp:nvSpPr>
        <dsp:cNvPr id="0" name=""/>
        <dsp:cNvSpPr/>
      </dsp:nvSpPr>
      <dsp:spPr>
        <a:xfrm>
          <a:off x="780043" y="1689990"/>
          <a:ext cx="5485967" cy="675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76" tIns="71476" rIns="71476" bIns="714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- Perigo Abstrato e Perigo Concreto</a:t>
          </a:r>
          <a:endParaRPr lang="en-US" sz="1900" kern="1200" dirty="0"/>
        </a:p>
      </dsp:txBody>
      <dsp:txXfrm>
        <a:off x="780043" y="1689990"/>
        <a:ext cx="5485967" cy="675362"/>
      </dsp:txXfrm>
    </dsp:sp>
    <dsp:sp modelId="{D5CED868-5743-45C6-AB02-84B5C5D3B375}">
      <dsp:nvSpPr>
        <dsp:cNvPr id="0" name=""/>
        <dsp:cNvSpPr/>
      </dsp:nvSpPr>
      <dsp:spPr>
        <a:xfrm>
          <a:off x="0" y="2534193"/>
          <a:ext cx="6266011" cy="6753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DEB41-E5FE-4713-B235-D3EF58A90E87}">
      <dsp:nvSpPr>
        <dsp:cNvPr id="0" name=""/>
        <dsp:cNvSpPr/>
      </dsp:nvSpPr>
      <dsp:spPr>
        <a:xfrm>
          <a:off x="204297" y="2686150"/>
          <a:ext cx="371449" cy="3714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1A81E-6E0E-4EE6-B865-461866293DA0}">
      <dsp:nvSpPr>
        <dsp:cNvPr id="0" name=""/>
        <dsp:cNvSpPr/>
      </dsp:nvSpPr>
      <dsp:spPr>
        <a:xfrm>
          <a:off x="780043" y="2534193"/>
          <a:ext cx="5485967" cy="675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76" tIns="71476" rIns="71476" bIns="714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- Técnicas de Distanciamento da Proteção</a:t>
          </a:r>
          <a:endParaRPr lang="en-US" sz="1900" kern="1200" dirty="0"/>
        </a:p>
      </dsp:txBody>
      <dsp:txXfrm>
        <a:off x="780043" y="2534193"/>
        <a:ext cx="5485967" cy="675362"/>
      </dsp:txXfrm>
    </dsp:sp>
    <dsp:sp modelId="{D03EEC69-6B4E-430E-BBF9-69C794CF1812}">
      <dsp:nvSpPr>
        <dsp:cNvPr id="0" name=""/>
        <dsp:cNvSpPr/>
      </dsp:nvSpPr>
      <dsp:spPr>
        <a:xfrm>
          <a:off x="0" y="3378396"/>
          <a:ext cx="6266011" cy="6753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0DF1A-CD33-4227-904B-0C991DF7CA44}">
      <dsp:nvSpPr>
        <dsp:cNvPr id="0" name=""/>
        <dsp:cNvSpPr/>
      </dsp:nvSpPr>
      <dsp:spPr>
        <a:xfrm>
          <a:off x="204297" y="3530353"/>
          <a:ext cx="371449" cy="3714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20FE4-30B0-40C7-94F4-E7F4B6B19024}">
      <dsp:nvSpPr>
        <dsp:cNvPr id="0" name=""/>
        <dsp:cNvSpPr/>
      </dsp:nvSpPr>
      <dsp:spPr>
        <a:xfrm>
          <a:off x="780043" y="3378396"/>
          <a:ext cx="5485967" cy="675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76" tIns="71476" rIns="71476" bIns="714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- Resultado e Risco de Resultado</a:t>
          </a:r>
          <a:endParaRPr lang="en-US" sz="1900" kern="1200" dirty="0"/>
        </a:p>
      </dsp:txBody>
      <dsp:txXfrm>
        <a:off x="780043" y="3378396"/>
        <a:ext cx="5485967" cy="675362"/>
      </dsp:txXfrm>
    </dsp:sp>
    <dsp:sp modelId="{70C4B5BF-1CB8-4B07-B1E9-26028B3FE9C0}">
      <dsp:nvSpPr>
        <dsp:cNvPr id="0" name=""/>
        <dsp:cNvSpPr/>
      </dsp:nvSpPr>
      <dsp:spPr>
        <a:xfrm>
          <a:off x="0" y="4222599"/>
          <a:ext cx="6266011" cy="6753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6AFD3-3E3D-433A-9F99-324F70D66A1A}">
      <dsp:nvSpPr>
        <dsp:cNvPr id="0" name=""/>
        <dsp:cNvSpPr/>
      </dsp:nvSpPr>
      <dsp:spPr>
        <a:xfrm>
          <a:off x="204297" y="4374556"/>
          <a:ext cx="371449" cy="3714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74CFA-E04C-4595-BCD3-AF68A8F130C0}">
      <dsp:nvSpPr>
        <dsp:cNvPr id="0" name=""/>
        <dsp:cNvSpPr/>
      </dsp:nvSpPr>
      <dsp:spPr>
        <a:xfrm>
          <a:off x="780043" y="4222599"/>
          <a:ext cx="5485967" cy="675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76" tIns="71476" rIns="71476" bIns="714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- Crime Organizado</a:t>
          </a:r>
          <a:endParaRPr lang="en-US" sz="1900" kern="1200" dirty="0"/>
        </a:p>
      </dsp:txBody>
      <dsp:txXfrm>
        <a:off x="780043" y="4222599"/>
        <a:ext cx="5485967" cy="675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74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30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12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8005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37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99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8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91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9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4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02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7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6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5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1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8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1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41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6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ma imagem contendo computador, monitor, mesa, laptop&#10;&#10;Descrição gerada automaticamente">
            <a:extLst>
              <a:ext uri="{FF2B5EF4-FFF2-40B4-BE49-F238E27FC236}">
                <a16:creationId xmlns:a16="http://schemas.microsoft.com/office/drawing/2014/main" id="{2CD56C70-F3E0-4800-8388-79A492B259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0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 flipH="1">
            <a:off x="7426885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ADE807-7319-4557-9CBB-D4B681737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7701" y="3496574"/>
            <a:ext cx="6436104" cy="1052422"/>
          </a:xfrm>
        </p:spPr>
        <p:txBody>
          <a:bodyPr>
            <a:normAutofit fontScale="90000"/>
          </a:bodyPr>
          <a:lstStyle/>
          <a:p>
            <a:pPr algn="l"/>
            <a:r>
              <a:rPr lang="pt-BR" sz="4400" dirty="0"/>
              <a:t>Crimes contra a Incolumidade </a:t>
            </a:r>
            <a:br>
              <a:rPr lang="pt-BR" sz="4400" dirty="0"/>
            </a:br>
            <a:r>
              <a:rPr lang="pt-BR" sz="4400" dirty="0"/>
              <a:t>Pública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893BE4-FEEE-4617-8D29-A0C930854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7701" y="4548996"/>
            <a:ext cx="6436104" cy="53483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rgbClr val="29B768"/>
                </a:solidFill>
              </a:rPr>
              <a:t>Direito Penal IV</a:t>
            </a:r>
          </a:p>
        </p:txBody>
      </p:sp>
    </p:spTree>
    <p:extLst>
      <p:ext uri="{BB962C8B-B14F-4D97-AF65-F5344CB8AC3E}">
        <p14:creationId xmlns:p14="http://schemas.microsoft.com/office/powerpoint/2010/main" val="310739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89FB8-31EE-433E-9C83-30C1A15A9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pt-BR" dirty="0"/>
              <a:t>Temas: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429C5BB-F944-4B2D-AE6E-98E086ED39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354387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5096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  <a:lumOff val="25000"/>
              </a:schemeClr>
            </a:gs>
            <a:gs pos="87000">
              <a:schemeClr val="accent5">
                <a:lumMod val="75000"/>
              </a:schemeClr>
            </a:gs>
            <a:gs pos="0">
              <a:srgbClr val="92C7A4"/>
            </a:gs>
            <a:gs pos="0">
              <a:schemeClr val="accent4">
                <a:lumMod val="75000"/>
              </a:schemeClr>
            </a:gs>
            <a:gs pos="5306">
              <a:srgbClr val="854648"/>
            </a:gs>
            <a:gs pos="22968">
              <a:srgbClr val="8C3F41"/>
            </a:gs>
            <a:gs pos="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3">
            <a:extLst>
              <a:ext uri="{FF2B5EF4-FFF2-40B4-BE49-F238E27FC236}">
                <a16:creationId xmlns:a16="http://schemas.microsoft.com/office/drawing/2014/main" id="{EB14B0EA-80C4-44D7-BE5C-13D4105CFCBB}"/>
              </a:ext>
            </a:extLst>
          </p:cNvPr>
          <p:cNvSpPr/>
          <p:nvPr/>
        </p:nvSpPr>
        <p:spPr>
          <a:xfrm>
            <a:off x="715617" y="991155"/>
            <a:ext cx="1061499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     CRIMES DE PERIGO COMUM</a:t>
            </a:r>
          </a:p>
          <a:p>
            <a:r>
              <a:rPr lang="pt-BR" b="1" dirty="0"/>
              <a:t>Incêndio</a:t>
            </a:r>
            <a:endParaRPr lang="pt-BR" dirty="0"/>
          </a:p>
          <a:p>
            <a:r>
              <a:rPr lang="pt-BR" dirty="0"/>
              <a:t>        Art. 250 - Causar incêndio, expondo a perigo a vida, a integridade física ou o patrimônio de outrem:</a:t>
            </a:r>
          </a:p>
          <a:p>
            <a:r>
              <a:rPr lang="pt-BR" dirty="0"/>
              <a:t>        Pena - reclusão, de três a seis anos, e multa.</a:t>
            </a:r>
          </a:p>
          <a:p>
            <a:r>
              <a:rPr lang="pt-BR" b="1" dirty="0"/>
              <a:t>        Aumento de pena</a:t>
            </a:r>
            <a:endParaRPr lang="pt-BR" dirty="0"/>
          </a:p>
          <a:p>
            <a:r>
              <a:rPr lang="pt-BR" dirty="0"/>
              <a:t>        § 1º - As penas aumentam-se de um terço:</a:t>
            </a:r>
          </a:p>
          <a:p>
            <a:r>
              <a:rPr lang="pt-BR" dirty="0"/>
              <a:t>        I - se o crime é cometido com intuito de obter vantagem pecuniária em proveito próprio ou alheio;</a:t>
            </a:r>
          </a:p>
          <a:p>
            <a:r>
              <a:rPr lang="pt-BR" dirty="0"/>
              <a:t>        II - se o incêndio é:</a:t>
            </a:r>
          </a:p>
          <a:p>
            <a:r>
              <a:rPr lang="pt-BR" dirty="0"/>
              <a:t>        a) em casa habitada ou destinada a habitação;</a:t>
            </a:r>
          </a:p>
          <a:p>
            <a:r>
              <a:rPr lang="pt-BR" dirty="0"/>
              <a:t>        b) em edifício público ou destinado a uso público ou a obra de assistência social ou de cultura;</a:t>
            </a:r>
          </a:p>
          <a:p>
            <a:r>
              <a:rPr lang="pt-BR" dirty="0"/>
              <a:t>        c) em embarcação, aeronave, comboio ou veículo de transporte coletivo;</a:t>
            </a:r>
          </a:p>
          <a:p>
            <a:r>
              <a:rPr lang="pt-BR" dirty="0"/>
              <a:t>        d) em estação ferroviária ou aeródromo;</a:t>
            </a:r>
          </a:p>
          <a:p>
            <a:r>
              <a:rPr lang="pt-BR" dirty="0"/>
              <a:t>        e) em estaleiro, fábrica ou oficina;</a:t>
            </a:r>
          </a:p>
          <a:p>
            <a:r>
              <a:rPr lang="pt-BR" dirty="0"/>
              <a:t>        f) em depósito de explosivo, combustível ou inflamável;</a:t>
            </a:r>
          </a:p>
          <a:p>
            <a:r>
              <a:rPr lang="pt-BR" dirty="0"/>
              <a:t>        g) em poço </a:t>
            </a:r>
            <a:r>
              <a:rPr lang="pt-BR" dirty="0" err="1"/>
              <a:t>petrolífico</a:t>
            </a:r>
            <a:r>
              <a:rPr lang="pt-BR" dirty="0"/>
              <a:t> ou galeria de mineração;</a:t>
            </a:r>
          </a:p>
          <a:p>
            <a:r>
              <a:rPr lang="pt-BR" dirty="0"/>
              <a:t>        h) em lavoura, pastagem, mata ou floresta.</a:t>
            </a:r>
          </a:p>
          <a:p>
            <a:r>
              <a:rPr lang="pt-BR" b="1" i="1" dirty="0"/>
              <a:t>        </a:t>
            </a:r>
            <a:r>
              <a:rPr lang="pt-BR" b="1" dirty="0"/>
              <a:t>Incêndio culposo</a:t>
            </a:r>
            <a:endParaRPr lang="pt-BR" dirty="0"/>
          </a:p>
          <a:p>
            <a:r>
              <a:rPr lang="pt-BR" dirty="0"/>
              <a:t>        § 2º - Se culposo o incêndio, é pena de detenção, de seis meses a dois anos.</a:t>
            </a:r>
          </a:p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endParaRPr lang="pt-BR" sz="16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534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B14B0EA-80C4-44D7-BE5C-13D4105CFCBB}"/>
              </a:ext>
            </a:extLst>
          </p:cNvPr>
          <p:cNvSpPr/>
          <p:nvPr/>
        </p:nvSpPr>
        <p:spPr>
          <a:xfrm>
            <a:off x="728870" y="889843"/>
            <a:ext cx="10204173" cy="563231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      </a:t>
            </a:r>
            <a:r>
              <a:rPr lang="pt-BR" b="1" dirty="0"/>
              <a:t>Explosão</a:t>
            </a:r>
            <a:endParaRPr lang="pt-BR" dirty="0"/>
          </a:p>
          <a:p>
            <a:r>
              <a:rPr lang="pt-BR" dirty="0"/>
              <a:t>        Art. 251 - Expor a perigo a vida, a integridade física ou o patrimônio de outrem, mediante explosão, arremesso ou simples colocação de engenho de dinamite ou de substância de efeitos análogos:</a:t>
            </a:r>
          </a:p>
          <a:p>
            <a:r>
              <a:rPr lang="pt-BR" dirty="0"/>
              <a:t>        Pena - reclusão, de três a seis anos, e multa.</a:t>
            </a:r>
          </a:p>
          <a:p>
            <a:r>
              <a:rPr lang="pt-BR" dirty="0"/>
              <a:t>        § 1º - Se a substância utilizada não é dinamite ou explosivo de efeitos análogos:</a:t>
            </a:r>
          </a:p>
          <a:p>
            <a:r>
              <a:rPr lang="pt-BR" dirty="0"/>
              <a:t>        Pena - reclusão, de um a quatro anos, e multa.</a:t>
            </a:r>
          </a:p>
          <a:p>
            <a:r>
              <a:rPr lang="pt-BR" b="1" dirty="0"/>
              <a:t>        Aumento de pena</a:t>
            </a:r>
            <a:endParaRPr lang="pt-BR" dirty="0"/>
          </a:p>
          <a:p>
            <a:r>
              <a:rPr lang="pt-BR" dirty="0"/>
              <a:t>        § 2º - As penas aumentam-se de um terço, se ocorre qualquer das hipóteses previstas no § 1º, I, do artigo anterior, ou é visada ou atingida qualquer das coisas enumeradas no nº II do mesmo parágrafo.</a:t>
            </a:r>
          </a:p>
          <a:p>
            <a:r>
              <a:rPr lang="pt-BR" b="1" i="1" dirty="0"/>
              <a:t>        </a:t>
            </a:r>
            <a:r>
              <a:rPr lang="pt-BR" b="1" dirty="0"/>
              <a:t>Modalidade culposa</a:t>
            </a:r>
            <a:endParaRPr lang="pt-BR" dirty="0"/>
          </a:p>
          <a:p>
            <a:r>
              <a:rPr lang="pt-BR" dirty="0"/>
              <a:t>        § 3º - No caso de culpa, se a explosão é de dinamite ou substância de efeitos análogos, a pena é de detenção, de seis meses a dois anos; nos demais casos, é de detenção, de três meses a um ano.</a:t>
            </a:r>
          </a:p>
          <a:p>
            <a:r>
              <a:rPr lang="pt-BR" b="1" dirty="0"/>
              <a:t>        Uso de gás tóxico ou asfixiante</a:t>
            </a:r>
            <a:endParaRPr lang="pt-BR" dirty="0"/>
          </a:p>
          <a:p>
            <a:r>
              <a:rPr lang="pt-BR" dirty="0"/>
              <a:t>        Art. 252 - Expor a perigo a vida, a integridade física ou o patrimônio de outrem, usando de gás tóxico ou asfixiante:</a:t>
            </a:r>
          </a:p>
          <a:p>
            <a:r>
              <a:rPr lang="pt-BR" dirty="0"/>
              <a:t>        Pena - reclusão, de um a quatro anos, e multa.</a:t>
            </a:r>
          </a:p>
          <a:p>
            <a:r>
              <a:rPr lang="pt-BR" b="1" dirty="0"/>
              <a:t>        Modalidade Culposa</a:t>
            </a:r>
            <a:endParaRPr lang="pt-BR" dirty="0"/>
          </a:p>
          <a:p>
            <a:r>
              <a:rPr lang="pt-BR" dirty="0"/>
              <a:t>        Parágrafo único - Se o crime é culposo:</a:t>
            </a:r>
          </a:p>
          <a:p>
            <a:r>
              <a:rPr lang="pt-BR" dirty="0"/>
              <a:t>        Pena - detenção, de três meses a um ano.</a:t>
            </a:r>
          </a:p>
          <a:p>
            <a:endParaRPr lang="pt-BR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5008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  <a:lumOff val="25000"/>
              </a:schemeClr>
            </a:gs>
            <a:gs pos="87000">
              <a:schemeClr val="accent5">
                <a:lumMod val="75000"/>
              </a:schemeClr>
            </a:gs>
            <a:gs pos="0">
              <a:srgbClr val="92C7A4"/>
            </a:gs>
            <a:gs pos="0">
              <a:schemeClr val="accent4">
                <a:lumMod val="75000"/>
              </a:schemeClr>
            </a:gs>
            <a:gs pos="5306">
              <a:srgbClr val="854648"/>
            </a:gs>
            <a:gs pos="22968">
              <a:srgbClr val="8C3F41"/>
            </a:gs>
            <a:gs pos="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B14B0EA-80C4-44D7-BE5C-13D4105CFCBB}"/>
              </a:ext>
            </a:extLst>
          </p:cNvPr>
          <p:cNvSpPr/>
          <p:nvPr/>
        </p:nvSpPr>
        <p:spPr>
          <a:xfrm>
            <a:off x="675860" y="628233"/>
            <a:ext cx="10614992" cy="615553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    </a:t>
            </a:r>
          </a:p>
          <a:p>
            <a:r>
              <a:rPr lang="pt-BR" b="1" dirty="0"/>
              <a:t>Fabrico, fornecimento, aquisição posse ou transporte de explosivos ou gás tóxico, ou asfixiante</a:t>
            </a:r>
            <a:endParaRPr lang="pt-BR" dirty="0"/>
          </a:p>
          <a:p>
            <a:endParaRPr lang="pt-BR" dirty="0"/>
          </a:p>
          <a:p>
            <a:r>
              <a:rPr lang="pt-BR" dirty="0"/>
              <a:t>        Art. 253 - Fabricar, fornecer, adquirir, possuir ou transportar, sem licença da autoridade, substância ou engenho explosivo, gás tóxico ou asfixiante, ou material destinado à sua fabricação:</a:t>
            </a:r>
          </a:p>
          <a:p>
            <a:r>
              <a:rPr lang="pt-BR" dirty="0"/>
              <a:t>        Pena - detenção, de seis meses a dois anos, e multa.</a:t>
            </a:r>
          </a:p>
          <a:p>
            <a:r>
              <a:rPr lang="pt-BR" b="1" dirty="0"/>
              <a:t>        Inundação</a:t>
            </a:r>
            <a:endParaRPr lang="pt-BR" dirty="0"/>
          </a:p>
          <a:p>
            <a:r>
              <a:rPr lang="pt-BR" dirty="0"/>
              <a:t>        Art. 254 - Causar inundação, expondo a perigo a vida, a integridade física ou o patrimônio de outrem:</a:t>
            </a:r>
          </a:p>
          <a:p>
            <a:r>
              <a:rPr lang="pt-BR" dirty="0"/>
              <a:t>        Pena - reclusão, de três a seis anos, e multa, no caso de dolo, ou detenção, de seis meses a dois anos, no caso de culpa.</a:t>
            </a:r>
          </a:p>
          <a:p>
            <a:r>
              <a:rPr lang="pt-BR" b="1" dirty="0"/>
              <a:t>        Perigo de inundação</a:t>
            </a:r>
            <a:endParaRPr lang="pt-BR" dirty="0"/>
          </a:p>
          <a:p>
            <a:r>
              <a:rPr lang="pt-BR" dirty="0"/>
              <a:t>        Art. 255 - Remover, destruir ou inutilizar, em prédio próprio ou alheio, expondo a perigo a vida, a integridade física ou o patrimônio de outrem, obstáculo natural ou obra destinada a impedir inundação:</a:t>
            </a:r>
          </a:p>
          <a:p>
            <a:r>
              <a:rPr lang="pt-BR" dirty="0"/>
              <a:t>        Pena - reclusão, de um a três anos, e multa.</a:t>
            </a:r>
          </a:p>
          <a:p>
            <a:r>
              <a:rPr lang="pt-BR" b="1" i="1" dirty="0"/>
              <a:t>        </a:t>
            </a:r>
            <a:r>
              <a:rPr lang="pt-BR" b="1" dirty="0"/>
              <a:t>Desabamento ou desmoronamento</a:t>
            </a:r>
            <a:endParaRPr lang="pt-BR" dirty="0"/>
          </a:p>
          <a:p>
            <a:r>
              <a:rPr lang="pt-BR" dirty="0"/>
              <a:t>        Art. 256 - Causar desabamento ou desmoronamento, expondo a perigo a vida, a integridade física ou o patrimônio de outrem:</a:t>
            </a:r>
          </a:p>
          <a:p>
            <a:r>
              <a:rPr lang="pt-BR" dirty="0"/>
              <a:t>        Pena - reclusão, de um a quatro anos, e multa.</a:t>
            </a:r>
          </a:p>
          <a:p>
            <a:r>
              <a:rPr lang="pt-BR" b="1" dirty="0"/>
              <a:t>        Modalidade culposa</a:t>
            </a:r>
            <a:endParaRPr lang="pt-BR" dirty="0"/>
          </a:p>
          <a:p>
            <a:r>
              <a:rPr lang="pt-BR" dirty="0"/>
              <a:t>        Parágrafo único - Se o crime é culposo:</a:t>
            </a:r>
          </a:p>
          <a:p>
            <a:r>
              <a:rPr lang="pt-BR" dirty="0"/>
              <a:t>        Pena - detenção, de seis meses a um ano.</a:t>
            </a:r>
          </a:p>
          <a:p>
            <a:endParaRPr lang="pt-BR" sz="16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5901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B14B0EA-80C4-44D7-BE5C-13D4105CFCBB}"/>
              </a:ext>
            </a:extLst>
          </p:cNvPr>
          <p:cNvSpPr/>
          <p:nvPr/>
        </p:nvSpPr>
        <p:spPr>
          <a:xfrm>
            <a:off x="728870" y="889843"/>
            <a:ext cx="1020417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      </a:t>
            </a:r>
            <a:r>
              <a:rPr lang="pt-BR" b="1" dirty="0"/>
              <a:t>Subtração, ocultação ou inutilização de material de salvamento</a:t>
            </a:r>
            <a:endParaRPr lang="pt-BR" dirty="0"/>
          </a:p>
          <a:p>
            <a:r>
              <a:rPr lang="pt-BR" dirty="0"/>
              <a:t>        Art. 257 - Subtrair, ocultar ou inutilizar, por ocasião de incêndio, inundação, naufrágio, ou outro desastre ou calamidade, aparelho, material ou qualquer meio destinado a serviço de combate ao perigo, de socorro ou salvamento; ou impedir ou dificultar serviço de tal natureza:</a:t>
            </a:r>
          </a:p>
          <a:p>
            <a:r>
              <a:rPr lang="pt-BR" dirty="0"/>
              <a:t>        Pena - reclusão, de dois a cinco anos, e multa.</a:t>
            </a:r>
          </a:p>
          <a:p>
            <a:r>
              <a:rPr lang="pt-BR" b="1" i="1" dirty="0"/>
              <a:t>        </a:t>
            </a:r>
            <a:r>
              <a:rPr lang="pt-BR" b="1" dirty="0"/>
              <a:t>Formas qualificadas de crime de perigo comum</a:t>
            </a:r>
            <a:endParaRPr lang="pt-BR" dirty="0"/>
          </a:p>
          <a:p>
            <a:r>
              <a:rPr lang="pt-BR" dirty="0"/>
              <a:t>        Art. 258 - Se do crime doloso de perigo comum resulta lesão corporal de natureza grave, a pena privativa de liberdade é aumentada de metade; se resulta morte, é aplicada em dobro. No caso de culpa, se do fato resulta lesão corporal, a pena aumenta-se de metade; se resulta morte, aplica-se a pena cominada ao homicídio culposo, aumentada de um terço.</a:t>
            </a:r>
          </a:p>
          <a:p>
            <a:r>
              <a:rPr lang="pt-BR" b="1" dirty="0"/>
              <a:t>        Difusão de doença ou praga</a:t>
            </a:r>
            <a:endParaRPr lang="pt-BR" dirty="0"/>
          </a:p>
          <a:p>
            <a:r>
              <a:rPr lang="pt-BR" dirty="0"/>
              <a:t>        Art. 259 - Difundir doença ou praga que possa causar dano a floresta, plantação ou animais de utilidade econômica:</a:t>
            </a:r>
          </a:p>
          <a:p>
            <a:r>
              <a:rPr lang="pt-BR" dirty="0"/>
              <a:t>        Pena - reclusão, de dois a cinco anos, e multa.</a:t>
            </a:r>
          </a:p>
          <a:p>
            <a:r>
              <a:rPr lang="pt-BR" b="1" dirty="0"/>
              <a:t>        Modalidade culposa</a:t>
            </a:r>
            <a:endParaRPr lang="pt-BR" dirty="0"/>
          </a:p>
          <a:p>
            <a:r>
              <a:rPr lang="pt-BR" dirty="0"/>
              <a:t>        Parágrafo único - No caso de culpa, a pena é de detenção, de um a seis meses, ou multa.</a:t>
            </a:r>
          </a:p>
          <a:p>
            <a:endParaRPr lang="pt-BR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126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B14B0EA-80C4-44D7-BE5C-13D4105CFCBB}"/>
              </a:ext>
            </a:extLst>
          </p:cNvPr>
          <p:cNvSpPr/>
          <p:nvPr/>
        </p:nvSpPr>
        <p:spPr>
          <a:xfrm>
            <a:off x="384314" y="312725"/>
            <a:ext cx="11224590" cy="630942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      </a:t>
            </a:r>
            <a:r>
              <a:rPr lang="pt-BR" b="1" i="1" dirty="0"/>
              <a:t> </a:t>
            </a:r>
            <a:r>
              <a:rPr lang="pt-BR" b="1" dirty="0"/>
              <a:t>  </a:t>
            </a:r>
            <a:r>
              <a:rPr lang="pt-BR" sz="1600" b="1" dirty="0"/>
              <a:t>CRIMES CONTRA A SEGURANÇA DOS MEIOS DE COMUNICAÇÃO E TRANSPORTE E OUTROS SERVIÇOS PÚBLICOS</a:t>
            </a:r>
          </a:p>
          <a:p>
            <a:r>
              <a:rPr lang="pt-BR" sz="1600" b="1" i="1" dirty="0"/>
              <a:t>        </a:t>
            </a:r>
            <a:r>
              <a:rPr lang="pt-BR" sz="1600" b="1" dirty="0"/>
              <a:t>Perigo de desastre ferroviário</a:t>
            </a:r>
            <a:endParaRPr lang="pt-BR" sz="1600" dirty="0"/>
          </a:p>
          <a:p>
            <a:r>
              <a:rPr lang="pt-BR" sz="1600" dirty="0"/>
              <a:t>        Art. 260 - Impedir ou perturbar serviço de estrada de ferro:</a:t>
            </a:r>
          </a:p>
          <a:p>
            <a:r>
              <a:rPr lang="pt-BR" sz="1600" dirty="0"/>
              <a:t>        I - destruindo, danificando ou desarranjando, total ou parcialmente, linha férrea, material rodante ou de tração, obra-de-arte ou instalação;</a:t>
            </a:r>
          </a:p>
          <a:p>
            <a:r>
              <a:rPr lang="pt-BR" sz="1600" dirty="0"/>
              <a:t>        II - colocando obstáculo na linha;</a:t>
            </a:r>
          </a:p>
          <a:p>
            <a:r>
              <a:rPr lang="pt-BR" sz="1600" dirty="0"/>
              <a:t>        III - transmitindo falso aviso acerca do movimento dos veículos ou interrompendo ou embaraçando o funcionamento de telégrafo, telefone ou radiotelegrafia;</a:t>
            </a:r>
          </a:p>
          <a:p>
            <a:r>
              <a:rPr lang="pt-BR" sz="1600" dirty="0"/>
              <a:t>        IV - praticando outro ato de que possa resultar desastre:</a:t>
            </a:r>
          </a:p>
          <a:p>
            <a:r>
              <a:rPr lang="pt-BR" sz="1600" dirty="0"/>
              <a:t>        Pena - reclusão, de dois a cinco anos, e multa.</a:t>
            </a:r>
          </a:p>
          <a:p>
            <a:r>
              <a:rPr lang="pt-BR" sz="1600" dirty="0"/>
              <a:t>        </a:t>
            </a:r>
            <a:r>
              <a:rPr lang="pt-BR" sz="1600" b="1" dirty="0"/>
              <a:t>Desastre ferroviário</a:t>
            </a:r>
            <a:endParaRPr lang="pt-BR" sz="1600" dirty="0"/>
          </a:p>
          <a:p>
            <a:r>
              <a:rPr lang="pt-BR" sz="1600" dirty="0"/>
              <a:t>        § 1º - Se do fato resulta desastre:</a:t>
            </a:r>
          </a:p>
          <a:p>
            <a:r>
              <a:rPr lang="pt-BR" sz="1600" dirty="0"/>
              <a:t>        Pena - reclusão, de quatro a doze anos e multa.</a:t>
            </a:r>
          </a:p>
          <a:p>
            <a:r>
              <a:rPr lang="pt-BR" sz="1600" dirty="0"/>
              <a:t>        § 2º - No caso de culpa, ocorrendo desastre:</a:t>
            </a:r>
          </a:p>
          <a:p>
            <a:r>
              <a:rPr lang="pt-BR" sz="1600" dirty="0"/>
              <a:t>        Pena - detenção, de seis meses a dois anos.</a:t>
            </a:r>
          </a:p>
          <a:p>
            <a:r>
              <a:rPr lang="pt-BR" sz="1600" dirty="0"/>
              <a:t>        § 3º - Para os efeitos deste artigo, entende-se por estrada de ferro qualquer via de comunicação em que circulem veículos de tração mecânica, em trilhos ou por meio de cabo aéreo.</a:t>
            </a:r>
          </a:p>
          <a:p>
            <a:r>
              <a:rPr lang="pt-BR" sz="1600" b="1" i="1" dirty="0"/>
              <a:t>        </a:t>
            </a:r>
            <a:r>
              <a:rPr lang="pt-BR" sz="1600" b="1" dirty="0"/>
              <a:t>Atentado contra a segurança de transporte marítimo, fluvial ou aéreo</a:t>
            </a:r>
            <a:endParaRPr lang="pt-BR" sz="1600" dirty="0"/>
          </a:p>
          <a:p>
            <a:r>
              <a:rPr lang="pt-BR" sz="1600" dirty="0"/>
              <a:t>        Art. 261 - Expor a perigo embarcação ou aeronave, própria ou alheia, ou praticar qualquer ato tendente a impedir ou dificultar navegação marítima, fluvial ou aérea:</a:t>
            </a:r>
          </a:p>
          <a:p>
            <a:r>
              <a:rPr lang="pt-BR" sz="1600" dirty="0"/>
              <a:t>        Pena - reclusão, de dois a cinco anos.</a:t>
            </a:r>
          </a:p>
          <a:p>
            <a:r>
              <a:rPr lang="pt-BR" sz="1600" b="1" dirty="0"/>
              <a:t>        Sinistro em transporte marítimo, fluvial ou aéreo</a:t>
            </a:r>
            <a:endParaRPr lang="pt-BR" sz="1600" dirty="0"/>
          </a:p>
          <a:p>
            <a:r>
              <a:rPr lang="pt-BR" sz="1600" dirty="0"/>
              <a:t>        § 1º - Se do fato resulta naufrágio, submersão ou encalhe de embarcação ou a queda ou destruição de aeronave:</a:t>
            </a:r>
          </a:p>
          <a:p>
            <a:r>
              <a:rPr lang="pt-BR" sz="1600" dirty="0"/>
              <a:t>        Pena - reclusão, de quatro a doze anos.</a:t>
            </a:r>
          </a:p>
          <a:p>
            <a:endParaRPr lang="pt-BR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564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  <a:lumOff val="25000"/>
              </a:schemeClr>
            </a:gs>
            <a:gs pos="87000">
              <a:schemeClr val="accent5">
                <a:lumMod val="75000"/>
              </a:schemeClr>
            </a:gs>
            <a:gs pos="0">
              <a:srgbClr val="92C7A4"/>
            </a:gs>
            <a:gs pos="0">
              <a:schemeClr val="accent4">
                <a:lumMod val="75000"/>
              </a:schemeClr>
            </a:gs>
            <a:gs pos="5306">
              <a:srgbClr val="854648"/>
            </a:gs>
            <a:gs pos="22968">
              <a:srgbClr val="8C3F41"/>
            </a:gs>
            <a:gs pos="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B14B0EA-80C4-44D7-BE5C-13D4105CFCBB}"/>
              </a:ext>
            </a:extLst>
          </p:cNvPr>
          <p:cNvSpPr/>
          <p:nvPr/>
        </p:nvSpPr>
        <p:spPr>
          <a:xfrm>
            <a:off x="477079" y="190912"/>
            <a:ext cx="11481560" cy="627864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    </a:t>
            </a:r>
          </a:p>
          <a:p>
            <a:endParaRPr lang="pt-BR" sz="1600" dirty="0"/>
          </a:p>
          <a:p>
            <a:r>
              <a:rPr lang="pt-BR" sz="1600" b="1" dirty="0"/>
              <a:t>Epidemia</a:t>
            </a:r>
          </a:p>
          <a:p>
            <a:endParaRPr lang="pt-BR" sz="1600" dirty="0"/>
          </a:p>
          <a:p>
            <a:r>
              <a:rPr lang="pt-BR" sz="1600" dirty="0"/>
              <a:t>        Art. 267 - Causar epidemia, mediante a propagação de germes patogênicos:</a:t>
            </a:r>
          </a:p>
          <a:p>
            <a:endParaRPr lang="pt-BR" sz="1600" dirty="0"/>
          </a:p>
          <a:p>
            <a:r>
              <a:rPr lang="pt-BR" sz="1600" dirty="0"/>
              <a:t>        Pena - reclusão, de dez a quinze anos. (Redação dada pela Lei nº 8.072, de 25.7.1990)</a:t>
            </a:r>
          </a:p>
          <a:p>
            <a:endParaRPr lang="pt-BR" sz="1600" dirty="0"/>
          </a:p>
          <a:p>
            <a:r>
              <a:rPr lang="pt-BR" sz="1600" dirty="0"/>
              <a:t>        § 1º - Se do fato resulta morte, a pena é aplicada em dobro.</a:t>
            </a:r>
          </a:p>
          <a:p>
            <a:endParaRPr lang="pt-BR" sz="1600" dirty="0"/>
          </a:p>
          <a:p>
            <a:r>
              <a:rPr lang="pt-BR" sz="1600" dirty="0"/>
              <a:t>Infração de medida sanitária preventiva</a:t>
            </a:r>
          </a:p>
          <a:p>
            <a:endParaRPr lang="pt-BR" sz="1600" dirty="0"/>
          </a:p>
          <a:p>
            <a:r>
              <a:rPr lang="pt-BR" sz="1600" dirty="0"/>
              <a:t>        Art. 268 - Infringir determinação do poder público, destinada a impedir introdução ou propagação de doença contagiosa:</a:t>
            </a:r>
          </a:p>
          <a:p>
            <a:endParaRPr lang="pt-BR" sz="1600" dirty="0"/>
          </a:p>
          <a:p>
            <a:r>
              <a:rPr lang="pt-BR" sz="1600" dirty="0"/>
              <a:t>        Pena - detenção, de um mês a um ano, e multa.</a:t>
            </a:r>
          </a:p>
          <a:p>
            <a:endParaRPr lang="pt-BR" sz="1600" dirty="0"/>
          </a:p>
          <a:p>
            <a:r>
              <a:rPr lang="pt-BR" sz="1600" dirty="0"/>
              <a:t>        Parágrafo único - A pena é aumentada de um terço, se o agente é funcionário da saúde pública ou exerce a profissão de médico, farmacêutico, dentista ou enfermeiro.</a:t>
            </a:r>
          </a:p>
          <a:p>
            <a:endParaRPr lang="pt-BR" sz="1600" b="1" dirty="0"/>
          </a:p>
          <a:p>
            <a:r>
              <a:rPr lang="pt-BR" sz="1600" b="1" dirty="0"/>
              <a:t>        Omissão de notificação de doença</a:t>
            </a:r>
          </a:p>
          <a:p>
            <a:endParaRPr lang="pt-BR" sz="1600" dirty="0"/>
          </a:p>
          <a:p>
            <a:r>
              <a:rPr lang="pt-BR" sz="1600" dirty="0"/>
              <a:t>        Art. 269 - Deixar o médico de denunciar à autoridade pública doença cuja notificação é compulsória:</a:t>
            </a:r>
          </a:p>
          <a:p>
            <a:endParaRPr lang="pt-BR" sz="1600" dirty="0"/>
          </a:p>
          <a:p>
            <a:r>
              <a:rPr lang="pt-BR" sz="1600" dirty="0"/>
              <a:t>        Pena - detenção, de seis meses a dois anos, e multa.</a:t>
            </a:r>
          </a:p>
          <a:p>
            <a:endParaRPr lang="pt-BR" sz="16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791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B14B0EA-80C4-44D7-BE5C-13D4105CFCBB}"/>
              </a:ext>
            </a:extLst>
          </p:cNvPr>
          <p:cNvSpPr/>
          <p:nvPr/>
        </p:nvSpPr>
        <p:spPr>
          <a:xfrm>
            <a:off x="728870" y="889843"/>
            <a:ext cx="1020417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     </a:t>
            </a:r>
          </a:p>
          <a:p>
            <a:pPr algn="ctr"/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Código de Trânsito</a:t>
            </a:r>
          </a:p>
          <a:p>
            <a:endParaRPr lang="pt-B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pt-BR" sz="2400" dirty="0"/>
              <a:t>Art. 304. Deixar o condutor do veículo, na ocasião do acidente, de prestar imediato socorro à vítima, ou, não podendo fazê-lo diretamente, por justa causa, deixar de solicitar auxílio da autoridade pública:</a:t>
            </a:r>
          </a:p>
          <a:p>
            <a:endParaRPr lang="pt-BR" sz="2400" dirty="0"/>
          </a:p>
          <a:p>
            <a:r>
              <a:rPr lang="pt-BR" sz="2400" dirty="0"/>
              <a:t>        Penas - detenção, de seis meses a um ano, ou multa, se o fato não constituir elemento de crime mais grave.</a:t>
            </a:r>
          </a:p>
          <a:p>
            <a:endParaRPr lang="pt-BR" sz="2400" dirty="0"/>
          </a:p>
          <a:p>
            <a:r>
              <a:rPr lang="pt-BR" sz="2400" dirty="0"/>
              <a:t>        </a:t>
            </a:r>
            <a:r>
              <a:rPr lang="pt-BR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Parágrafo único. Incide nas penas previstas neste artigo o condutor do veículo, ainda que a sua omissão seja suprida por terceiros ou que se trate de vítima com morte instantânea ou com ferimentos leves.</a:t>
            </a:r>
          </a:p>
          <a:p>
            <a:endParaRPr lang="pt-BR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058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412425"/>
      </a:dk2>
      <a:lt2>
        <a:srgbClr val="E8E2E5"/>
      </a:lt2>
      <a:accent1>
        <a:srgbClr val="29B768"/>
      </a:accent1>
      <a:accent2>
        <a:srgbClr val="36B839"/>
      </a:accent2>
      <a:accent3>
        <a:srgbClr val="34B2A1"/>
      </a:accent3>
      <a:accent4>
        <a:srgbClr val="C12B6A"/>
      </a:accent4>
      <a:accent5>
        <a:srgbClr val="D33D3E"/>
      </a:accent5>
      <a:accent6>
        <a:srgbClr val="C1692B"/>
      </a:accent6>
      <a:hlink>
        <a:srgbClr val="C1468B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2135</Words>
  <Application>Microsoft Office PowerPoint</Application>
  <PresentationFormat>Widescreen</PresentationFormat>
  <Paragraphs>121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Georgia Pro Cond Light</vt:lpstr>
      <vt:lpstr>Speak Pro</vt:lpstr>
      <vt:lpstr>Times New Roman</vt:lpstr>
      <vt:lpstr>Wingdings 2</vt:lpstr>
      <vt:lpstr>SlateVTI</vt:lpstr>
      <vt:lpstr>Crimes contra a Incolumidade  Pública</vt:lpstr>
      <vt:lpstr>Temas: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Punibilidade</dc:title>
  <dc:creator>Victor Gabriel Rodriguez</dc:creator>
  <cp:lastModifiedBy>Victor Gabriel Rodriguez</cp:lastModifiedBy>
  <cp:revision>3</cp:revision>
  <dcterms:created xsi:type="dcterms:W3CDTF">2020-03-25T19:25:54Z</dcterms:created>
  <dcterms:modified xsi:type="dcterms:W3CDTF">2020-04-22T12:56:02Z</dcterms:modified>
</cp:coreProperties>
</file>