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765" r:id="rId7"/>
    <p:sldId id="764" r:id="rId8"/>
    <p:sldId id="766" r:id="rId9"/>
    <p:sldId id="767" r:id="rId10"/>
    <p:sldId id="768" r:id="rId11"/>
    <p:sldId id="769" r:id="rId12"/>
    <p:sldId id="771" r:id="rId13"/>
    <p:sldId id="760" r:id="rId14"/>
    <p:sldId id="732" r:id="rId15"/>
    <p:sldId id="772" r:id="rId16"/>
    <p:sldId id="738" r:id="rId17"/>
    <p:sldId id="742" r:id="rId18"/>
    <p:sldId id="265" r:id="rId19"/>
    <p:sldId id="269" r:id="rId20"/>
    <p:sldId id="260" r:id="rId21"/>
    <p:sldId id="268" r:id="rId22"/>
    <p:sldId id="692" r:id="rId23"/>
    <p:sldId id="266" r:id="rId24"/>
    <p:sldId id="773" r:id="rId25"/>
    <p:sldId id="774" r:id="rId26"/>
    <p:sldId id="775" r:id="rId27"/>
    <p:sldId id="776" r:id="rId28"/>
    <p:sldId id="777" r:id="rId29"/>
    <p:sldId id="778" r:id="rId30"/>
    <p:sldId id="77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Riolfi" userId="e6ae4ebb1091cfbe" providerId="LiveId" clId="{B5548EEF-6827-4B48-9E81-F01D5922A5AC}"/>
    <pc:docChg chg="undo custSel addSld delSld modSld sldOrd">
      <pc:chgData name="Claudia Riolfi" userId="e6ae4ebb1091cfbe" providerId="LiveId" clId="{B5548EEF-6827-4B48-9E81-F01D5922A5AC}" dt="2021-02-22T19:25:35.193" v="4271" actId="20577"/>
      <pc:docMkLst>
        <pc:docMk/>
      </pc:docMkLst>
      <pc:sldChg chg="modSp new mod">
        <pc:chgData name="Claudia Riolfi" userId="e6ae4ebb1091cfbe" providerId="LiveId" clId="{B5548EEF-6827-4B48-9E81-F01D5922A5AC}" dt="2021-02-21T18:43:45.442" v="152" actId="20577"/>
        <pc:sldMkLst>
          <pc:docMk/>
          <pc:sldMk cId="3116596206" sldId="257"/>
        </pc:sldMkLst>
        <pc:spChg chg="mod">
          <ac:chgData name="Claudia Riolfi" userId="e6ae4ebb1091cfbe" providerId="LiveId" clId="{B5548EEF-6827-4B48-9E81-F01D5922A5AC}" dt="2021-02-21T18:42:44.201" v="9" actId="20577"/>
          <ac:spMkLst>
            <pc:docMk/>
            <pc:sldMk cId="3116596206" sldId="257"/>
            <ac:spMk id="2" creationId="{68E6C576-1C97-48FB-8EA4-64F398103B6A}"/>
          </ac:spMkLst>
        </pc:spChg>
        <pc:spChg chg="mod">
          <ac:chgData name="Claudia Riolfi" userId="e6ae4ebb1091cfbe" providerId="LiveId" clId="{B5548EEF-6827-4B48-9E81-F01D5922A5AC}" dt="2021-02-21T18:43:45.442" v="152" actId="20577"/>
          <ac:spMkLst>
            <pc:docMk/>
            <pc:sldMk cId="3116596206" sldId="257"/>
            <ac:spMk id="3" creationId="{DF703FFA-3325-482D-8DD7-6F6EF498CBB7}"/>
          </ac:spMkLst>
        </pc:spChg>
      </pc:sldChg>
      <pc:sldChg chg="addSp delSp modSp new mod ord modClrScheme chgLayout">
        <pc:chgData name="Claudia Riolfi" userId="e6ae4ebb1091cfbe" providerId="LiveId" clId="{B5548EEF-6827-4B48-9E81-F01D5922A5AC}" dt="2021-02-22T17:14:01.580" v="2616" actId="255"/>
        <pc:sldMkLst>
          <pc:docMk/>
          <pc:sldMk cId="3930295794" sldId="258"/>
        </pc:sldMkLst>
        <pc:spChg chg="del">
          <ac:chgData name="Claudia Riolfi" userId="e6ae4ebb1091cfbe" providerId="LiveId" clId="{B5548EEF-6827-4B48-9E81-F01D5922A5AC}" dt="2021-02-21T18:44:02.152" v="154" actId="700"/>
          <ac:spMkLst>
            <pc:docMk/>
            <pc:sldMk cId="3930295794" sldId="258"/>
            <ac:spMk id="2" creationId="{CBC88E3A-1589-4FA6-B0C3-7C733AF46421}"/>
          </ac:spMkLst>
        </pc:spChg>
        <pc:spChg chg="del">
          <ac:chgData name="Claudia Riolfi" userId="e6ae4ebb1091cfbe" providerId="LiveId" clId="{B5548EEF-6827-4B48-9E81-F01D5922A5AC}" dt="2021-02-21T18:44:02.152" v="154" actId="700"/>
          <ac:spMkLst>
            <pc:docMk/>
            <pc:sldMk cId="3930295794" sldId="258"/>
            <ac:spMk id="3" creationId="{F96713D3-718C-40AC-AB75-F55393EFA1F9}"/>
          </ac:spMkLst>
        </pc:spChg>
        <pc:graphicFrameChg chg="add mod modGraphic">
          <ac:chgData name="Claudia Riolfi" userId="e6ae4ebb1091cfbe" providerId="LiveId" clId="{B5548EEF-6827-4B48-9E81-F01D5922A5AC}" dt="2021-02-22T17:14:01.580" v="2616" actId="255"/>
          <ac:graphicFrameMkLst>
            <pc:docMk/>
            <pc:sldMk cId="3930295794" sldId="258"/>
            <ac:graphicFrameMk id="4" creationId="{BD21451D-87FD-438E-991B-0C45B16928CF}"/>
          </ac:graphicFrameMkLst>
        </pc:graphicFrameChg>
      </pc:sldChg>
      <pc:sldChg chg="add del">
        <pc:chgData name="Claudia Riolfi" userId="e6ae4ebb1091cfbe" providerId="LiveId" clId="{B5548EEF-6827-4B48-9E81-F01D5922A5AC}" dt="2021-02-22T15:47:58.273" v="2535"/>
        <pc:sldMkLst>
          <pc:docMk/>
          <pc:sldMk cId="1340819565" sldId="260"/>
        </pc:sldMkLst>
      </pc:sldChg>
      <pc:sldChg chg="addSp delSp modSp add del mod setBg delDesignElem">
        <pc:chgData name="Claudia Riolfi" userId="e6ae4ebb1091cfbe" providerId="LiveId" clId="{B5548EEF-6827-4B48-9E81-F01D5922A5AC}" dt="2021-02-22T15:48:16.129" v="2560" actId="20577"/>
        <pc:sldMkLst>
          <pc:docMk/>
          <pc:sldMk cId="2006465012" sldId="265"/>
        </pc:sldMkLst>
        <pc:spChg chg="mod">
          <ac:chgData name="Claudia Riolfi" userId="e6ae4ebb1091cfbe" providerId="LiveId" clId="{B5548EEF-6827-4B48-9E81-F01D5922A5AC}" dt="2021-02-22T15:48:16.129" v="2560" actId="20577"/>
          <ac:spMkLst>
            <pc:docMk/>
            <pc:sldMk cId="2006465012" sldId="265"/>
            <ac:spMk id="4" creationId="{12AB4237-5A2D-4460-81C1-98A4ED3E125E}"/>
          </ac:spMkLst>
        </pc:spChg>
        <pc:spChg chg="add del">
          <ac:chgData name="Claudia Riolfi" userId="e6ae4ebb1091cfbe" providerId="LiveId" clId="{B5548EEF-6827-4B48-9E81-F01D5922A5AC}" dt="2021-02-22T15:47:54.535" v="2534"/>
          <ac:spMkLst>
            <pc:docMk/>
            <pc:sldMk cId="2006465012" sldId="265"/>
            <ac:spMk id="13" creationId="{37C89E4B-3C9F-44B9-8B86-D9E3D112D8EC}"/>
          </ac:spMkLst>
        </pc:spChg>
        <pc:cxnChg chg="add del">
          <ac:chgData name="Claudia Riolfi" userId="e6ae4ebb1091cfbe" providerId="LiveId" clId="{B5548EEF-6827-4B48-9E81-F01D5922A5AC}" dt="2021-02-22T15:47:54.535" v="2534"/>
          <ac:cxnSpMkLst>
            <pc:docMk/>
            <pc:sldMk cId="2006465012" sldId="265"/>
            <ac:cxnSpMk id="15" creationId="{AA2EAA10-076F-46BD-8F0F-B9A2FB77A85C}"/>
          </ac:cxnSpMkLst>
        </pc:cxnChg>
        <pc:cxnChg chg="add del">
          <ac:chgData name="Claudia Riolfi" userId="e6ae4ebb1091cfbe" providerId="LiveId" clId="{B5548EEF-6827-4B48-9E81-F01D5922A5AC}" dt="2021-02-22T15:47:54.535" v="2534"/>
          <ac:cxnSpMkLst>
            <pc:docMk/>
            <pc:sldMk cId="2006465012" sldId="265"/>
            <ac:cxnSpMk id="17" creationId="{D891E407-403B-4764-86C9-33A56D3BCAA3}"/>
          </ac:cxnSpMkLst>
        </pc:cxnChg>
      </pc:sldChg>
      <pc:sldChg chg="modSp add del mod">
        <pc:chgData name="Claudia Riolfi" userId="e6ae4ebb1091cfbe" providerId="LiveId" clId="{B5548EEF-6827-4B48-9E81-F01D5922A5AC}" dt="2021-02-22T15:47:58.273" v="2535"/>
        <pc:sldMkLst>
          <pc:docMk/>
          <pc:sldMk cId="2539269488" sldId="266"/>
        </pc:sldMkLst>
        <pc:spChg chg="mod">
          <ac:chgData name="Claudia Riolfi" userId="e6ae4ebb1091cfbe" providerId="LiveId" clId="{B5548EEF-6827-4B48-9E81-F01D5922A5AC}" dt="2021-02-22T15:47:54.535" v="2534"/>
          <ac:spMkLst>
            <pc:docMk/>
            <pc:sldMk cId="2539269488" sldId="266"/>
            <ac:spMk id="3" creationId="{DD3547E4-A35A-48C9-B437-066D669054BB}"/>
          </ac:spMkLst>
        </pc:spChg>
      </pc:sldChg>
      <pc:sldChg chg="add del">
        <pc:chgData name="Claudia Riolfi" userId="e6ae4ebb1091cfbe" providerId="LiveId" clId="{B5548EEF-6827-4B48-9E81-F01D5922A5AC}" dt="2021-02-22T15:47:58.273" v="2535"/>
        <pc:sldMkLst>
          <pc:docMk/>
          <pc:sldMk cId="1147066602" sldId="268"/>
        </pc:sldMkLst>
      </pc:sldChg>
      <pc:sldChg chg="addSp delSp add del setBg delDesignElem">
        <pc:chgData name="Claudia Riolfi" userId="e6ae4ebb1091cfbe" providerId="LiveId" clId="{B5548EEF-6827-4B48-9E81-F01D5922A5AC}" dt="2021-02-22T15:47:58.273" v="2535"/>
        <pc:sldMkLst>
          <pc:docMk/>
          <pc:sldMk cId="168907223" sldId="269"/>
        </pc:sldMkLst>
        <pc:spChg chg="add del">
          <ac:chgData name="Claudia Riolfi" userId="e6ae4ebb1091cfbe" providerId="LiveId" clId="{B5548EEF-6827-4B48-9E81-F01D5922A5AC}" dt="2021-02-22T15:47:54.535" v="2534"/>
          <ac:spMkLst>
            <pc:docMk/>
            <pc:sldMk cId="168907223" sldId="269"/>
            <ac:spMk id="23" creationId="{9B76D444-2756-434F-AE61-96D69830C13E}"/>
          </ac:spMkLst>
        </pc:spChg>
        <pc:cxnChg chg="add del">
          <ac:chgData name="Claudia Riolfi" userId="e6ae4ebb1091cfbe" providerId="LiveId" clId="{B5548EEF-6827-4B48-9E81-F01D5922A5AC}" dt="2021-02-22T15:47:54.535" v="2534"/>
          <ac:cxnSpMkLst>
            <pc:docMk/>
            <pc:sldMk cId="168907223" sldId="269"/>
            <ac:cxnSpMk id="25" creationId="{EDF5FE34-0A41-407A-8D94-10FCF68F1D0B}"/>
          </ac:cxnSpMkLst>
        </pc:cxnChg>
      </pc:sldChg>
      <pc:sldChg chg="addSp delSp add del setBg delDesignElem">
        <pc:chgData name="Claudia Riolfi" userId="e6ae4ebb1091cfbe" providerId="LiveId" clId="{B5548EEF-6827-4B48-9E81-F01D5922A5AC}" dt="2021-02-22T15:47:58.273" v="2535"/>
        <pc:sldMkLst>
          <pc:docMk/>
          <pc:sldMk cId="3040602205" sldId="692"/>
        </pc:sldMkLst>
        <pc:spChg chg="add del">
          <ac:chgData name="Claudia Riolfi" userId="e6ae4ebb1091cfbe" providerId="LiveId" clId="{B5548EEF-6827-4B48-9E81-F01D5922A5AC}" dt="2021-02-22T15:47:54.535" v="2534"/>
          <ac:spMkLst>
            <pc:docMk/>
            <pc:sldMk cId="3040602205" sldId="692"/>
            <ac:spMk id="14" creationId="{3CD9DF72-87A3-404E-A828-84CBF11A8303}"/>
          </ac:spMkLst>
        </pc:spChg>
        <pc:cxnChg chg="add del">
          <ac:chgData name="Claudia Riolfi" userId="e6ae4ebb1091cfbe" providerId="LiveId" clId="{B5548EEF-6827-4B48-9E81-F01D5922A5AC}" dt="2021-02-22T15:47:54.535" v="2534"/>
          <ac:cxnSpMkLst>
            <pc:docMk/>
            <pc:sldMk cId="3040602205" sldId="692"/>
            <ac:cxnSpMk id="16" creationId="{20E3A342-4D61-4E3F-AF90-1AB42AEB96CC}"/>
          </ac:cxnSpMkLst>
        </pc:cxnChg>
      </pc:sldChg>
      <pc:sldChg chg="modSp add mod chgLayout">
        <pc:chgData name="Claudia Riolfi" userId="e6ae4ebb1091cfbe" providerId="LiveId" clId="{B5548EEF-6827-4B48-9E81-F01D5922A5AC}" dt="2021-02-22T15:07:23.698" v="2069" actId="700"/>
        <pc:sldMkLst>
          <pc:docMk/>
          <pc:sldMk cId="2843250473" sldId="732"/>
        </pc:sldMkLst>
        <pc:spChg chg="mod ord">
          <ac:chgData name="Claudia Riolfi" userId="e6ae4ebb1091cfbe" providerId="LiveId" clId="{B5548EEF-6827-4B48-9E81-F01D5922A5AC}" dt="2021-02-22T15:07:23.698" v="2069" actId="700"/>
          <ac:spMkLst>
            <pc:docMk/>
            <pc:sldMk cId="2843250473" sldId="732"/>
            <ac:spMk id="6" creationId="{5F123594-8D24-49E1-8D2E-381323C478F0}"/>
          </ac:spMkLst>
        </pc:spChg>
        <pc:picChg chg="mod ord">
          <ac:chgData name="Claudia Riolfi" userId="e6ae4ebb1091cfbe" providerId="LiveId" clId="{B5548EEF-6827-4B48-9E81-F01D5922A5AC}" dt="2021-02-22T15:07:23.698" v="2069" actId="700"/>
          <ac:picMkLst>
            <pc:docMk/>
            <pc:sldMk cId="2843250473" sldId="732"/>
            <ac:picMk id="10" creationId="{710C1AD3-31B0-409C-8734-38FD6821DB92}"/>
          </ac:picMkLst>
        </pc:picChg>
      </pc:sldChg>
      <pc:sldChg chg="delSp modSp add mod setBg delDesignElem">
        <pc:chgData name="Claudia Riolfi" userId="e6ae4ebb1091cfbe" providerId="LiveId" clId="{B5548EEF-6827-4B48-9E81-F01D5922A5AC}" dt="2021-02-22T15:42:33.684" v="2492" actId="20577"/>
        <pc:sldMkLst>
          <pc:docMk/>
          <pc:sldMk cId="65093045" sldId="738"/>
        </pc:sldMkLst>
        <pc:spChg chg="mod">
          <ac:chgData name="Claudia Riolfi" userId="e6ae4ebb1091cfbe" providerId="LiveId" clId="{B5548EEF-6827-4B48-9E81-F01D5922A5AC}" dt="2021-02-22T15:40:13.141" v="2453" actId="6549"/>
          <ac:spMkLst>
            <pc:docMk/>
            <pc:sldMk cId="65093045" sldId="738"/>
            <ac:spMk id="4" creationId="{0BF591E9-67D6-46E1-9FA0-8A8124DAEDDB}"/>
          </ac:spMkLst>
        </pc:spChg>
        <pc:spChg chg="mod">
          <ac:chgData name="Claudia Riolfi" userId="e6ae4ebb1091cfbe" providerId="LiveId" clId="{B5548EEF-6827-4B48-9E81-F01D5922A5AC}" dt="2021-02-22T15:42:33.684" v="2492" actId="20577"/>
          <ac:spMkLst>
            <pc:docMk/>
            <pc:sldMk cId="65093045" sldId="738"/>
            <ac:spMk id="6" creationId="{81A8A8A5-99CF-4121-A41B-BC28D48CE807}"/>
          </ac:spMkLst>
        </pc:spChg>
        <pc:spChg chg="del">
          <ac:chgData name="Claudia Riolfi" userId="e6ae4ebb1091cfbe" providerId="LiveId" clId="{B5548EEF-6827-4B48-9E81-F01D5922A5AC}" dt="2021-02-22T15:38:53.168" v="2334"/>
          <ac:spMkLst>
            <pc:docMk/>
            <pc:sldMk cId="65093045" sldId="738"/>
            <ac:spMk id="12" creationId="{73C994B4-9721-4148-9EEC-6793CECDE8DD}"/>
          </ac:spMkLst>
        </pc:spChg>
        <pc:spChg chg="del">
          <ac:chgData name="Claudia Riolfi" userId="e6ae4ebb1091cfbe" providerId="LiveId" clId="{B5548EEF-6827-4B48-9E81-F01D5922A5AC}" dt="2021-02-22T15:38:53.168" v="2334"/>
          <ac:spMkLst>
            <pc:docMk/>
            <pc:sldMk cId="65093045" sldId="738"/>
            <ac:spMk id="14" creationId="{F9D95E49-763A-4886-B038-82F734740554}"/>
          </ac:spMkLst>
        </pc:spChg>
        <pc:spChg chg="del">
          <ac:chgData name="Claudia Riolfi" userId="e6ae4ebb1091cfbe" providerId="LiveId" clId="{B5548EEF-6827-4B48-9E81-F01D5922A5AC}" dt="2021-02-22T15:38:53.168" v="2334"/>
          <ac:spMkLst>
            <pc:docMk/>
            <pc:sldMk cId="65093045" sldId="738"/>
            <ac:spMk id="16" creationId="{0CD79C44-92A9-4527-BCA5-7FDEA46878A4}"/>
          </ac:spMkLst>
        </pc:spChg>
        <pc:spChg chg="del">
          <ac:chgData name="Claudia Riolfi" userId="e6ae4ebb1091cfbe" providerId="LiveId" clId="{B5548EEF-6827-4B48-9E81-F01D5922A5AC}" dt="2021-02-22T15:38:53.168" v="2334"/>
          <ac:spMkLst>
            <pc:docMk/>
            <pc:sldMk cId="65093045" sldId="738"/>
            <ac:spMk id="18" creationId="{6D95061B-ADFC-4592-8BB1-0D542F6F6436}"/>
          </ac:spMkLst>
        </pc:spChg>
        <pc:cxnChg chg="del">
          <ac:chgData name="Claudia Riolfi" userId="e6ae4ebb1091cfbe" providerId="LiveId" clId="{B5548EEF-6827-4B48-9E81-F01D5922A5AC}" dt="2021-02-22T15:38:53.168" v="2334"/>
          <ac:cxnSpMkLst>
            <pc:docMk/>
            <pc:sldMk cId="65093045" sldId="738"/>
            <ac:cxnSpMk id="20" creationId="{F085D7B9-E066-4923-8CB7-294BF306296A}"/>
          </ac:cxnSpMkLst>
        </pc:cxnChg>
        <pc:cxnChg chg="del">
          <ac:chgData name="Claudia Riolfi" userId="e6ae4ebb1091cfbe" providerId="LiveId" clId="{B5548EEF-6827-4B48-9E81-F01D5922A5AC}" dt="2021-02-22T15:38:53.168" v="2334"/>
          <ac:cxnSpMkLst>
            <pc:docMk/>
            <pc:sldMk cId="65093045" sldId="738"/>
            <ac:cxnSpMk id="22" creationId="{DEDA5A3F-8FE7-4CFF-825C-35E2A908668E}"/>
          </ac:cxnSpMkLst>
        </pc:cxnChg>
      </pc:sldChg>
      <pc:sldChg chg="modSp add del mod">
        <pc:chgData name="Claudia Riolfi" userId="e6ae4ebb1091cfbe" providerId="LiveId" clId="{B5548EEF-6827-4B48-9E81-F01D5922A5AC}" dt="2021-02-22T15:45:13.353" v="2498" actId="122"/>
        <pc:sldMkLst>
          <pc:docMk/>
          <pc:sldMk cId="1888714554" sldId="742"/>
        </pc:sldMkLst>
        <pc:graphicFrameChg chg="modGraphic">
          <ac:chgData name="Claudia Riolfi" userId="e6ae4ebb1091cfbe" providerId="LiveId" clId="{B5548EEF-6827-4B48-9E81-F01D5922A5AC}" dt="2021-02-22T15:45:13.353" v="2498" actId="122"/>
          <ac:graphicFrameMkLst>
            <pc:docMk/>
            <pc:sldMk cId="1888714554" sldId="742"/>
            <ac:graphicFrameMk id="4" creationId="{45F28AF1-7194-488E-A5FB-5A4510333FE3}"/>
          </ac:graphicFrameMkLst>
        </pc:graphicFrameChg>
      </pc:sldChg>
      <pc:sldChg chg="addSp modSp add mod modClrScheme chgLayout">
        <pc:chgData name="Claudia Riolfi" userId="e6ae4ebb1091cfbe" providerId="LiveId" clId="{B5548EEF-6827-4B48-9E81-F01D5922A5AC}" dt="2021-02-22T15:31:04.868" v="2332" actId="20577"/>
        <pc:sldMkLst>
          <pc:docMk/>
          <pc:sldMk cId="2833261274" sldId="760"/>
        </pc:sldMkLst>
        <pc:spChg chg="add mod ord">
          <ac:chgData name="Claudia Riolfi" userId="e6ae4ebb1091cfbe" providerId="LiveId" clId="{B5548EEF-6827-4B48-9E81-F01D5922A5AC}" dt="2021-02-22T15:07:23.698" v="2069" actId="700"/>
          <ac:spMkLst>
            <pc:docMk/>
            <pc:sldMk cId="2833261274" sldId="760"/>
            <ac:spMk id="3" creationId="{F35D0729-D700-4495-9B51-81F29C63CD4B}"/>
          </ac:spMkLst>
        </pc:spChg>
        <pc:spChg chg="mod ord">
          <ac:chgData name="Claudia Riolfi" userId="e6ae4ebb1091cfbe" providerId="LiveId" clId="{B5548EEF-6827-4B48-9E81-F01D5922A5AC}" dt="2021-02-22T15:31:04.868" v="2332" actId="20577"/>
          <ac:spMkLst>
            <pc:docMk/>
            <pc:sldMk cId="2833261274" sldId="760"/>
            <ac:spMk id="14" creationId="{FF1242B0-3141-4084-B98F-061BD9B88A14}"/>
          </ac:spMkLst>
        </pc:spChg>
        <pc:picChg chg="mod ord">
          <ac:chgData name="Claudia Riolfi" userId="e6ae4ebb1091cfbe" providerId="LiveId" clId="{B5548EEF-6827-4B48-9E81-F01D5922A5AC}" dt="2021-02-22T15:07:23.698" v="2069" actId="700"/>
          <ac:picMkLst>
            <pc:docMk/>
            <pc:sldMk cId="2833261274" sldId="760"/>
            <ac:picMk id="8" creationId="{675AF9B3-DF1E-4135-822A-0EE854823313}"/>
          </ac:picMkLst>
        </pc:picChg>
      </pc:sldChg>
      <pc:sldChg chg="modSp del mod ord">
        <pc:chgData name="Claudia Riolfi" userId="e6ae4ebb1091cfbe" providerId="LiveId" clId="{B5548EEF-6827-4B48-9E81-F01D5922A5AC}" dt="2021-02-21T18:49:32.253" v="258" actId="122"/>
        <pc:sldMkLst>
          <pc:docMk/>
          <pc:sldMk cId="364169012" sldId="764"/>
        </pc:sldMkLst>
        <pc:spChg chg="mod">
          <ac:chgData name="Claudia Riolfi" userId="e6ae4ebb1091cfbe" providerId="LiveId" clId="{B5548EEF-6827-4B48-9E81-F01D5922A5AC}" dt="2021-02-21T18:49:32.253" v="258" actId="122"/>
          <ac:spMkLst>
            <pc:docMk/>
            <pc:sldMk cId="364169012" sldId="764"/>
            <ac:spMk id="2" creationId="{C43822BA-CB43-44AE-8A86-6991BC6A596C}"/>
          </ac:spMkLst>
        </pc:spChg>
        <pc:spChg chg="mod">
          <ac:chgData name="Claudia Riolfi" userId="e6ae4ebb1091cfbe" providerId="LiveId" clId="{B5548EEF-6827-4B48-9E81-F01D5922A5AC}" dt="2021-02-21T18:49:03.435" v="230" actId="20577"/>
          <ac:spMkLst>
            <pc:docMk/>
            <pc:sldMk cId="364169012" sldId="764"/>
            <ac:spMk id="10" creationId="{5113A73F-E398-4624-BB13-FFEA42D80580}"/>
          </ac:spMkLst>
        </pc:spChg>
      </pc:sldChg>
      <pc:sldChg chg="addSp modSp new mod modClrScheme chgLayout">
        <pc:chgData name="Claudia Riolfi" userId="e6ae4ebb1091cfbe" providerId="LiveId" clId="{B5548EEF-6827-4B48-9E81-F01D5922A5AC}" dt="2021-02-21T18:50:24.452" v="317" actId="20577"/>
        <pc:sldMkLst>
          <pc:docMk/>
          <pc:sldMk cId="712114369" sldId="765"/>
        </pc:sldMkLst>
        <pc:spChg chg="add mod">
          <ac:chgData name="Claudia Riolfi" userId="e6ae4ebb1091cfbe" providerId="LiveId" clId="{B5548EEF-6827-4B48-9E81-F01D5922A5AC}" dt="2021-02-21T18:50:24.452" v="317" actId="20577"/>
          <ac:spMkLst>
            <pc:docMk/>
            <pc:sldMk cId="712114369" sldId="765"/>
            <ac:spMk id="2" creationId="{A8F97571-6659-4EDD-ACE5-8E7F5E43AEDD}"/>
          </ac:spMkLst>
        </pc:spChg>
        <pc:spChg chg="add mod">
          <ac:chgData name="Claudia Riolfi" userId="e6ae4ebb1091cfbe" providerId="LiveId" clId="{B5548EEF-6827-4B48-9E81-F01D5922A5AC}" dt="2021-02-21T18:50:06.711" v="262" actId="700"/>
          <ac:spMkLst>
            <pc:docMk/>
            <pc:sldMk cId="712114369" sldId="765"/>
            <ac:spMk id="3" creationId="{9DF1DDCB-4DFB-4A80-99EE-459AED038E1F}"/>
          </ac:spMkLst>
        </pc:spChg>
      </pc:sldChg>
      <pc:sldChg chg="addSp delSp modSp new mod modClrScheme chgLayout">
        <pc:chgData name="Claudia Riolfi" userId="e6ae4ebb1091cfbe" providerId="LiveId" clId="{B5548EEF-6827-4B48-9E81-F01D5922A5AC}" dt="2021-02-21T19:17:25.894" v="383" actId="122"/>
        <pc:sldMkLst>
          <pc:docMk/>
          <pc:sldMk cId="2962941183" sldId="766"/>
        </pc:sldMkLst>
        <pc:spChg chg="del mod ord">
          <ac:chgData name="Claudia Riolfi" userId="e6ae4ebb1091cfbe" providerId="LiveId" clId="{B5548EEF-6827-4B48-9E81-F01D5922A5AC}" dt="2021-02-21T19:14:19.664" v="319" actId="700"/>
          <ac:spMkLst>
            <pc:docMk/>
            <pc:sldMk cId="2962941183" sldId="766"/>
            <ac:spMk id="2" creationId="{B1A28A16-D841-483D-B675-9273973E6025}"/>
          </ac:spMkLst>
        </pc:spChg>
        <pc:spChg chg="del mod ord">
          <ac:chgData name="Claudia Riolfi" userId="e6ae4ebb1091cfbe" providerId="LiveId" clId="{B5548EEF-6827-4B48-9E81-F01D5922A5AC}" dt="2021-02-21T19:14:19.664" v="319" actId="700"/>
          <ac:spMkLst>
            <pc:docMk/>
            <pc:sldMk cId="2962941183" sldId="766"/>
            <ac:spMk id="3" creationId="{10C6C1AD-96A5-43B6-AA7E-6E071B128B3E}"/>
          </ac:spMkLst>
        </pc:spChg>
        <pc:spChg chg="del">
          <ac:chgData name="Claudia Riolfi" userId="e6ae4ebb1091cfbe" providerId="LiveId" clId="{B5548EEF-6827-4B48-9E81-F01D5922A5AC}" dt="2021-02-21T19:14:19.664" v="319" actId="700"/>
          <ac:spMkLst>
            <pc:docMk/>
            <pc:sldMk cId="2962941183" sldId="766"/>
            <ac:spMk id="4" creationId="{90898565-3C21-4DF2-8EB5-8BA4A44C7837}"/>
          </ac:spMkLst>
        </pc:spChg>
        <pc:spChg chg="add del mod ord">
          <ac:chgData name="Claudia Riolfi" userId="e6ae4ebb1091cfbe" providerId="LiveId" clId="{B5548EEF-6827-4B48-9E81-F01D5922A5AC}" dt="2021-02-21T19:15:42.740" v="356" actId="700"/>
          <ac:spMkLst>
            <pc:docMk/>
            <pc:sldMk cId="2962941183" sldId="766"/>
            <ac:spMk id="5" creationId="{5306D36A-261D-4874-ADEB-92FF7CA9F6B8}"/>
          </ac:spMkLst>
        </pc:spChg>
        <pc:spChg chg="add del mod ord">
          <ac:chgData name="Claudia Riolfi" userId="e6ae4ebb1091cfbe" providerId="LiveId" clId="{B5548EEF-6827-4B48-9E81-F01D5922A5AC}" dt="2021-02-21T19:14:24.528" v="321"/>
          <ac:spMkLst>
            <pc:docMk/>
            <pc:sldMk cId="2962941183" sldId="766"/>
            <ac:spMk id="6" creationId="{C0972F68-3B66-4EFE-91F5-DFE3B92F2FB1}"/>
          </ac:spMkLst>
        </pc:spChg>
        <pc:spChg chg="add mod">
          <ac:chgData name="Claudia Riolfi" userId="e6ae4ebb1091cfbe" providerId="LiveId" clId="{B5548EEF-6827-4B48-9E81-F01D5922A5AC}" dt="2021-02-21T19:15:34.741" v="355" actId="255"/>
          <ac:spMkLst>
            <pc:docMk/>
            <pc:sldMk cId="2962941183" sldId="766"/>
            <ac:spMk id="8" creationId="{36871818-C2CF-4CD9-BA9C-04A570D3B766}"/>
          </ac:spMkLst>
        </pc:spChg>
        <pc:spChg chg="add mod">
          <ac:chgData name="Claudia Riolfi" userId="e6ae4ebb1091cfbe" providerId="LiveId" clId="{B5548EEF-6827-4B48-9E81-F01D5922A5AC}" dt="2021-02-21T19:17:25.894" v="383" actId="122"/>
          <ac:spMkLst>
            <pc:docMk/>
            <pc:sldMk cId="2962941183" sldId="766"/>
            <ac:spMk id="9" creationId="{3265561B-4700-4E1F-B970-11025DC05657}"/>
          </ac:spMkLst>
        </pc:spChg>
        <pc:picChg chg="add mod ord">
          <ac:chgData name="Claudia Riolfi" userId="e6ae4ebb1091cfbe" providerId="LiveId" clId="{B5548EEF-6827-4B48-9E81-F01D5922A5AC}" dt="2021-02-21T19:15:42.740" v="356" actId="700"/>
          <ac:picMkLst>
            <pc:docMk/>
            <pc:sldMk cId="2962941183" sldId="766"/>
            <ac:picMk id="7" creationId="{B8CC9533-C113-4D4F-ADA3-62C76BB8DDA7}"/>
          </ac:picMkLst>
        </pc:picChg>
      </pc:sldChg>
      <pc:sldChg chg="addSp modSp new mod">
        <pc:chgData name="Claudia Riolfi" userId="e6ae4ebb1091cfbe" providerId="LiveId" clId="{B5548EEF-6827-4B48-9E81-F01D5922A5AC}" dt="2021-02-21T19:25:37.117" v="421" actId="13926"/>
        <pc:sldMkLst>
          <pc:docMk/>
          <pc:sldMk cId="2980924701" sldId="767"/>
        </pc:sldMkLst>
        <pc:spChg chg="add mod">
          <ac:chgData name="Claudia Riolfi" userId="e6ae4ebb1091cfbe" providerId="LiveId" clId="{B5548EEF-6827-4B48-9E81-F01D5922A5AC}" dt="2021-02-21T19:25:37.117" v="421" actId="13926"/>
          <ac:spMkLst>
            <pc:docMk/>
            <pc:sldMk cId="2980924701" sldId="767"/>
            <ac:spMk id="3" creationId="{76E92F6F-E3A2-4238-9E35-658B7D809830}"/>
          </ac:spMkLst>
        </pc:spChg>
        <pc:picChg chg="add mod">
          <ac:chgData name="Claudia Riolfi" userId="e6ae4ebb1091cfbe" providerId="LiveId" clId="{B5548EEF-6827-4B48-9E81-F01D5922A5AC}" dt="2021-02-21T19:22:55.255" v="396" actId="14100"/>
          <ac:picMkLst>
            <pc:docMk/>
            <pc:sldMk cId="2980924701" sldId="767"/>
            <ac:picMk id="2" creationId="{BA9C7CE9-A88B-4718-A0CF-6D25D9723F73}"/>
          </ac:picMkLst>
        </pc:picChg>
      </pc:sldChg>
      <pc:sldChg chg="addSp delSp new del">
        <pc:chgData name="Claudia Riolfi" userId="e6ae4ebb1091cfbe" providerId="LiveId" clId="{B5548EEF-6827-4B48-9E81-F01D5922A5AC}" dt="2021-02-21T19:22:12.072" v="388" actId="680"/>
        <pc:sldMkLst>
          <pc:docMk/>
          <pc:sldMk cId="1198006796" sldId="768"/>
        </pc:sldMkLst>
        <pc:picChg chg="add del">
          <ac:chgData name="Claudia Riolfi" userId="e6ae4ebb1091cfbe" providerId="LiveId" clId="{B5548EEF-6827-4B48-9E81-F01D5922A5AC}" dt="2021-02-21T19:22:11.610" v="387"/>
          <ac:picMkLst>
            <pc:docMk/>
            <pc:sldMk cId="1198006796" sldId="768"/>
            <ac:picMk id="2" creationId="{AB185898-F0FD-4776-B0D7-F66F441A9051}"/>
          </ac:picMkLst>
        </pc:picChg>
      </pc:sldChg>
      <pc:sldChg chg="addSp modSp new mod">
        <pc:chgData name="Claudia Riolfi" userId="e6ae4ebb1091cfbe" providerId="LiveId" clId="{B5548EEF-6827-4B48-9E81-F01D5922A5AC}" dt="2021-02-21T19:39:46.071" v="508" actId="255"/>
        <pc:sldMkLst>
          <pc:docMk/>
          <pc:sldMk cId="3030818688" sldId="768"/>
        </pc:sldMkLst>
        <pc:spChg chg="add mod">
          <ac:chgData name="Claudia Riolfi" userId="e6ae4ebb1091cfbe" providerId="LiveId" clId="{B5548EEF-6827-4B48-9E81-F01D5922A5AC}" dt="2021-02-21T19:39:10.232" v="500" actId="13926"/>
          <ac:spMkLst>
            <pc:docMk/>
            <pc:sldMk cId="3030818688" sldId="768"/>
            <ac:spMk id="6" creationId="{C62801A3-0EB2-47ED-B6A0-4224851B2C57}"/>
          </ac:spMkLst>
        </pc:spChg>
        <pc:spChg chg="add mod">
          <ac:chgData name="Claudia Riolfi" userId="e6ae4ebb1091cfbe" providerId="LiveId" clId="{B5548EEF-6827-4B48-9E81-F01D5922A5AC}" dt="2021-02-21T19:39:46.071" v="508" actId="255"/>
          <ac:spMkLst>
            <pc:docMk/>
            <pc:sldMk cId="3030818688" sldId="768"/>
            <ac:spMk id="7" creationId="{8C4AA2B4-B4BB-43BF-AE8D-647E7D8018C2}"/>
          </ac:spMkLst>
        </pc:spChg>
        <pc:picChg chg="add mod">
          <ac:chgData name="Claudia Riolfi" userId="e6ae4ebb1091cfbe" providerId="LiveId" clId="{B5548EEF-6827-4B48-9E81-F01D5922A5AC}" dt="2021-02-21T19:35:16.617" v="428" actId="14100"/>
          <ac:picMkLst>
            <pc:docMk/>
            <pc:sldMk cId="3030818688" sldId="768"/>
            <ac:picMk id="3" creationId="{DEB0A726-665D-4143-B42C-3D72C7DECD87}"/>
          </ac:picMkLst>
        </pc:picChg>
        <pc:picChg chg="add mod">
          <ac:chgData name="Claudia Riolfi" userId="e6ae4ebb1091cfbe" providerId="LiveId" clId="{B5548EEF-6827-4B48-9E81-F01D5922A5AC}" dt="2021-02-21T19:37:15.964" v="431" actId="14100"/>
          <ac:picMkLst>
            <pc:docMk/>
            <pc:sldMk cId="3030818688" sldId="768"/>
            <ac:picMk id="5" creationId="{2DDA64D0-3ED7-454E-803A-6EC2941BD8AD}"/>
          </ac:picMkLst>
        </pc:picChg>
      </pc:sldChg>
      <pc:sldChg chg="addSp delSp modSp new mod">
        <pc:chgData name="Claudia Riolfi" userId="e6ae4ebb1091cfbe" providerId="LiveId" clId="{B5548EEF-6827-4B48-9E81-F01D5922A5AC}" dt="2021-02-22T15:06:07.569" v="2065" actId="313"/>
        <pc:sldMkLst>
          <pc:docMk/>
          <pc:sldMk cId="3160657183" sldId="769"/>
        </pc:sldMkLst>
        <pc:spChg chg="add del mod">
          <ac:chgData name="Claudia Riolfi" userId="e6ae4ebb1091cfbe" providerId="LiveId" clId="{B5548EEF-6827-4B48-9E81-F01D5922A5AC}" dt="2021-02-22T14:16:48.028" v="652" actId="478"/>
          <ac:spMkLst>
            <pc:docMk/>
            <pc:sldMk cId="3160657183" sldId="769"/>
            <ac:spMk id="4" creationId="{453EC8A3-C8AF-4604-AFE4-A1F92401B419}"/>
          </ac:spMkLst>
        </pc:spChg>
        <pc:graphicFrameChg chg="add mod modGraphic">
          <ac:chgData name="Claudia Riolfi" userId="e6ae4ebb1091cfbe" providerId="LiveId" clId="{B5548EEF-6827-4B48-9E81-F01D5922A5AC}" dt="2021-02-22T15:06:07.569" v="2065" actId="313"/>
          <ac:graphicFrameMkLst>
            <pc:docMk/>
            <pc:sldMk cId="3160657183" sldId="769"/>
            <ac:graphicFrameMk id="2" creationId="{C34A4616-A8F3-4AB1-ABA7-ACD3E612F261}"/>
          </ac:graphicFrameMkLst>
        </pc:graphicFrameChg>
      </pc:sldChg>
      <pc:sldChg chg="addSp delSp modSp new mod modClrScheme chgLayout">
        <pc:chgData name="Claudia Riolfi" userId="e6ae4ebb1091cfbe" providerId="LiveId" clId="{B5548EEF-6827-4B48-9E81-F01D5922A5AC}" dt="2021-02-22T19:25:35.193" v="4271" actId="20577"/>
        <pc:sldMkLst>
          <pc:docMk/>
          <pc:sldMk cId="1399457287" sldId="770"/>
        </pc:sldMkLst>
        <pc:spChg chg="add mod">
          <ac:chgData name="Claudia Riolfi" userId="e6ae4ebb1091cfbe" providerId="LiveId" clId="{B5548EEF-6827-4B48-9E81-F01D5922A5AC}" dt="2021-02-21T19:43:14.282" v="607" actId="20577"/>
          <ac:spMkLst>
            <pc:docMk/>
            <pc:sldMk cId="1399457287" sldId="770"/>
            <ac:spMk id="2" creationId="{F172F92D-D66B-4732-B974-5FC8107E6860}"/>
          </ac:spMkLst>
        </pc:spChg>
        <pc:spChg chg="add mod">
          <ac:chgData name="Claudia Riolfi" userId="e6ae4ebb1091cfbe" providerId="LiveId" clId="{B5548EEF-6827-4B48-9E81-F01D5922A5AC}" dt="2021-02-22T19:25:35.193" v="4271" actId="20577"/>
          <ac:spMkLst>
            <pc:docMk/>
            <pc:sldMk cId="1399457287" sldId="770"/>
            <ac:spMk id="3" creationId="{C57227C2-476B-4A07-AC3A-80A4F3A08ECC}"/>
          </ac:spMkLst>
        </pc:spChg>
        <pc:picChg chg="add del">
          <ac:chgData name="Claudia Riolfi" userId="e6ae4ebb1091cfbe" providerId="LiveId" clId="{B5548EEF-6827-4B48-9E81-F01D5922A5AC}" dt="2021-02-22T19:22:57.126" v="4185"/>
          <ac:picMkLst>
            <pc:docMk/>
            <pc:sldMk cId="1399457287" sldId="770"/>
            <ac:picMk id="4" creationId="{F0B9CCE4-F9C0-4C08-80A8-AA3ACAB268AC}"/>
          </ac:picMkLst>
        </pc:picChg>
      </pc:sldChg>
      <pc:sldChg chg="addSp modSp add mod modClrScheme chgLayout">
        <pc:chgData name="Claudia Riolfi" userId="e6ae4ebb1091cfbe" providerId="LiveId" clId="{B5548EEF-6827-4B48-9E81-F01D5922A5AC}" dt="2021-02-22T15:09:40.315" v="2127" actId="5793"/>
        <pc:sldMkLst>
          <pc:docMk/>
          <pc:sldMk cId="1829298540" sldId="771"/>
        </pc:sldMkLst>
        <pc:spChg chg="add mod ord">
          <ac:chgData name="Claudia Riolfi" userId="e6ae4ebb1091cfbe" providerId="LiveId" clId="{B5548EEF-6827-4B48-9E81-F01D5922A5AC}" dt="2021-02-22T15:09:10.746" v="2126" actId="20577"/>
          <ac:spMkLst>
            <pc:docMk/>
            <pc:sldMk cId="1829298540" sldId="771"/>
            <ac:spMk id="2" creationId="{8C93725B-17F6-4CE8-A3FC-4B6D43372679}"/>
          </ac:spMkLst>
        </pc:spChg>
        <pc:spChg chg="add mod ord">
          <ac:chgData name="Claudia Riolfi" userId="e6ae4ebb1091cfbe" providerId="LiveId" clId="{B5548EEF-6827-4B48-9E81-F01D5922A5AC}" dt="2021-02-22T15:09:40.315" v="2127" actId="5793"/>
          <ac:spMkLst>
            <pc:docMk/>
            <pc:sldMk cId="1829298540" sldId="771"/>
            <ac:spMk id="3" creationId="{0054DC7D-A6EE-403F-8E5D-5FB78C219AC8}"/>
          </ac:spMkLst>
        </pc:spChg>
      </pc:sldChg>
      <pc:sldChg chg="new del">
        <pc:chgData name="Claudia Riolfi" userId="e6ae4ebb1091cfbe" providerId="LiveId" clId="{B5548EEF-6827-4B48-9E81-F01D5922A5AC}" dt="2021-02-22T15:07:19.272" v="2068" actId="680"/>
        <pc:sldMkLst>
          <pc:docMk/>
          <pc:sldMk cId="3026499" sldId="772"/>
        </pc:sldMkLst>
      </pc:sldChg>
      <pc:sldChg chg="modSp add del mod">
        <pc:chgData name="Claudia Riolfi" userId="e6ae4ebb1091cfbe" providerId="LiveId" clId="{B5548EEF-6827-4B48-9E81-F01D5922A5AC}" dt="2021-02-22T15:39:22.511" v="2340"/>
        <pc:sldMkLst>
          <pc:docMk/>
          <pc:sldMk cId="2287739182" sldId="772"/>
        </pc:sldMkLst>
        <pc:spChg chg="mod">
          <ac:chgData name="Claudia Riolfi" userId="e6ae4ebb1091cfbe" providerId="LiveId" clId="{B5548EEF-6827-4B48-9E81-F01D5922A5AC}" dt="2021-02-22T15:39:22.511" v="2340"/>
          <ac:spMkLst>
            <pc:docMk/>
            <pc:sldMk cId="2287739182" sldId="772"/>
            <ac:spMk id="2" creationId="{A8F97571-6659-4EDD-ACE5-8E7F5E43AEDD}"/>
          </ac:spMkLst>
        </pc:spChg>
      </pc:sldChg>
      <pc:sldChg chg="add del">
        <pc:chgData name="Claudia Riolfi" userId="e6ae4ebb1091cfbe" providerId="LiveId" clId="{B5548EEF-6827-4B48-9E81-F01D5922A5AC}" dt="2021-02-22T15:39:10.147" v="2336" actId="2696"/>
        <pc:sldMkLst>
          <pc:docMk/>
          <pc:sldMk cId="2844424799" sldId="772"/>
        </pc:sldMkLst>
      </pc:sldChg>
      <pc:sldChg chg="modSp add mod">
        <pc:chgData name="Claudia Riolfi" userId="e6ae4ebb1091cfbe" providerId="LiveId" clId="{B5548EEF-6827-4B48-9E81-F01D5922A5AC}" dt="2021-02-22T15:39:54.563" v="2423" actId="6549"/>
        <pc:sldMkLst>
          <pc:docMk/>
          <pc:sldMk cId="2844992581" sldId="772"/>
        </pc:sldMkLst>
        <pc:spChg chg="mod">
          <ac:chgData name="Claudia Riolfi" userId="e6ae4ebb1091cfbe" providerId="LiveId" clId="{B5548EEF-6827-4B48-9E81-F01D5922A5AC}" dt="2021-02-22T15:39:54.563" v="2423" actId="6549"/>
          <ac:spMkLst>
            <pc:docMk/>
            <pc:sldMk cId="2844992581" sldId="772"/>
            <ac:spMk id="2" creationId="{A8F97571-6659-4EDD-ACE5-8E7F5E43AEDD}"/>
          </ac:spMkLst>
        </pc:spChg>
      </pc:sldChg>
      <pc:sldChg chg="add del">
        <pc:chgData name="Claudia Riolfi" userId="e6ae4ebb1091cfbe" providerId="LiveId" clId="{B5548EEF-6827-4B48-9E81-F01D5922A5AC}" dt="2021-02-22T17:15:04.502" v="2618" actId="2696"/>
        <pc:sldMkLst>
          <pc:docMk/>
          <pc:sldMk cId="19950068" sldId="773"/>
        </pc:sldMkLst>
      </pc:sldChg>
      <pc:sldChg chg="modSp add mod">
        <pc:chgData name="Claudia Riolfi" userId="e6ae4ebb1091cfbe" providerId="LiveId" clId="{B5548EEF-6827-4B48-9E81-F01D5922A5AC}" dt="2021-02-22T17:16:02.528" v="2640" actId="20577"/>
        <pc:sldMkLst>
          <pc:docMk/>
          <pc:sldMk cId="2283346799" sldId="773"/>
        </pc:sldMkLst>
        <pc:spChg chg="mod">
          <ac:chgData name="Claudia Riolfi" userId="e6ae4ebb1091cfbe" providerId="LiveId" clId="{B5548EEF-6827-4B48-9E81-F01D5922A5AC}" dt="2021-02-22T17:16:02.528" v="2640" actId="20577"/>
          <ac:spMkLst>
            <pc:docMk/>
            <pc:sldMk cId="2283346799" sldId="773"/>
            <ac:spMk id="2" creationId="{A8F97571-6659-4EDD-ACE5-8E7F5E43AEDD}"/>
          </ac:spMkLst>
        </pc:spChg>
      </pc:sldChg>
      <pc:sldChg chg="addSp delSp modSp new mod modClrScheme chgLayout">
        <pc:chgData name="Claudia Riolfi" userId="e6ae4ebb1091cfbe" providerId="LiveId" clId="{B5548EEF-6827-4B48-9E81-F01D5922A5AC}" dt="2021-02-22T17:20:47.107" v="2737" actId="20577"/>
        <pc:sldMkLst>
          <pc:docMk/>
          <pc:sldMk cId="957932507" sldId="774"/>
        </pc:sldMkLst>
        <pc:spChg chg="del mod ord">
          <ac:chgData name="Claudia Riolfi" userId="e6ae4ebb1091cfbe" providerId="LiveId" clId="{B5548EEF-6827-4B48-9E81-F01D5922A5AC}" dt="2021-02-22T17:16:53.993" v="2642" actId="700"/>
          <ac:spMkLst>
            <pc:docMk/>
            <pc:sldMk cId="957932507" sldId="774"/>
            <ac:spMk id="2" creationId="{C9B030BE-1047-4B23-B7A2-EA05C2BFD232}"/>
          </ac:spMkLst>
        </pc:spChg>
        <pc:spChg chg="del mod ord">
          <ac:chgData name="Claudia Riolfi" userId="e6ae4ebb1091cfbe" providerId="LiveId" clId="{B5548EEF-6827-4B48-9E81-F01D5922A5AC}" dt="2021-02-22T17:16:53.993" v="2642" actId="700"/>
          <ac:spMkLst>
            <pc:docMk/>
            <pc:sldMk cId="957932507" sldId="774"/>
            <ac:spMk id="3" creationId="{C8BD7C8E-F24E-4569-851B-071F6F7BA174}"/>
          </ac:spMkLst>
        </pc:spChg>
        <pc:spChg chg="add mod ord">
          <ac:chgData name="Claudia Riolfi" userId="e6ae4ebb1091cfbe" providerId="LiveId" clId="{B5548EEF-6827-4B48-9E81-F01D5922A5AC}" dt="2021-02-22T17:17:29.861" v="2652" actId="20577"/>
          <ac:spMkLst>
            <pc:docMk/>
            <pc:sldMk cId="957932507" sldId="774"/>
            <ac:spMk id="4" creationId="{4725A944-BA85-439E-84EE-8FD14C797E8F}"/>
          </ac:spMkLst>
        </pc:spChg>
        <pc:spChg chg="add mod ord">
          <ac:chgData name="Claudia Riolfi" userId="e6ae4ebb1091cfbe" providerId="LiveId" clId="{B5548EEF-6827-4B48-9E81-F01D5922A5AC}" dt="2021-02-22T17:20:47.107" v="2737" actId="20577"/>
          <ac:spMkLst>
            <pc:docMk/>
            <pc:sldMk cId="957932507" sldId="774"/>
            <ac:spMk id="5" creationId="{80B6F425-0D2A-4DB0-AB75-6A435617FEA6}"/>
          </ac:spMkLst>
        </pc:spChg>
      </pc:sldChg>
      <pc:sldChg chg="new del">
        <pc:chgData name="Claudia Riolfi" userId="e6ae4ebb1091cfbe" providerId="LiveId" clId="{B5548EEF-6827-4B48-9E81-F01D5922A5AC}" dt="2021-02-22T17:26:23.313" v="2739" actId="680"/>
        <pc:sldMkLst>
          <pc:docMk/>
          <pc:sldMk cId="1182644272" sldId="775"/>
        </pc:sldMkLst>
      </pc:sldChg>
      <pc:sldChg chg="addSp delSp modSp new mod modClrScheme chgLayout">
        <pc:chgData name="Claudia Riolfi" userId="e6ae4ebb1091cfbe" providerId="LiveId" clId="{B5548EEF-6827-4B48-9E81-F01D5922A5AC}" dt="2021-02-22T18:52:36.478" v="3180" actId="20577"/>
        <pc:sldMkLst>
          <pc:docMk/>
          <pc:sldMk cId="2726333556" sldId="775"/>
        </pc:sldMkLst>
        <pc:spChg chg="del mod ord">
          <ac:chgData name="Claudia Riolfi" userId="e6ae4ebb1091cfbe" providerId="LiveId" clId="{B5548EEF-6827-4B48-9E81-F01D5922A5AC}" dt="2021-02-22T17:26:37.847" v="2741" actId="700"/>
          <ac:spMkLst>
            <pc:docMk/>
            <pc:sldMk cId="2726333556" sldId="775"/>
            <ac:spMk id="2" creationId="{AE3B104F-A458-4B40-9A3D-F1FEEAF19FE6}"/>
          </ac:spMkLst>
        </pc:spChg>
        <pc:spChg chg="del mod ord">
          <ac:chgData name="Claudia Riolfi" userId="e6ae4ebb1091cfbe" providerId="LiveId" clId="{B5548EEF-6827-4B48-9E81-F01D5922A5AC}" dt="2021-02-22T17:26:37.847" v="2741" actId="700"/>
          <ac:spMkLst>
            <pc:docMk/>
            <pc:sldMk cId="2726333556" sldId="775"/>
            <ac:spMk id="3" creationId="{F6803594-91BF-4244-BA4E-0CDB80B85241}"/>
          </ac:spMkLst>
        </pc:spChg>
        <pc:spChg chg="add mod ord">
          <ac:chgData name="Claudia Riolfi" userId="e6ae4ebb1091cfbe" providerId="LiveId" clId="{B5548EEF-6827-4B48-9E81-F01D5922A5AC}" dt="2021-02-22T17:27:46.905" v="2772" actId="122"/>
          <ac:spMkLst>
            <pc:docMk/>
            <pc:sldMk cId="2726333556" sldId="775"/>
            <ac:spMk id="4" creationId="{33F20424-7E44-4BC0-8F44-20CC5449F6C9}"/>
          </ac:spMkLst>
        </pc:spChg>
        <pc:spChg chg="add del mod ord">
          <ac:chgData name="Claudia Riolfi" userId="e6ae4ebb1091cfbe" providerId="LiveId" clId="{B5548EEF-6827-4B48-9E81-F01D5922A5AC}" dt="2021-02-22T17:26:44.869" v="2743" actId="22"/>
          <ac:spMkLst>
            <pc:docMk/>
            <pc:sldMk cId="2726333556" sldId="775"/>
            <ac:spMk id="5" creationId="{44A7BC9F-18A8-4729-87F8-C959A1BD4B35}"/>
          </ac:spMkLst>
        </pc:spChg>
        <pc:spChg chg="add mod ord">
          <ac:chgData name="Claudia Riolfi" userId="e6ae4ebb1091cfbe" providerId="LiveId" clId="{B5548EEF-6827-4B48-9E81-F01D5922A5AC}" dt="2021-02-22T18:52:36.478" v="3180" actId="20577"/>
          <ac:spMkLst>
            <pc:docMk/>
            <pc:sldMk cId="2726333556" sldId="775"/>
            <ac:spMk id="6" creationId="{3E001CAF-6B6F-4FC7-8D88-4516C12F7982}"/>
          </ac:spMkLst>
        </pc:spChg>
        <pc:picChg chg="add mod ord">
          <ac:chgData name="Claudia Riolfi" userId="e6ae4ebb1091cfbe" providerId="LiveId" clId="{B5548EEF-6827-4B48-9E81-F01D5922A5AC}" dt="2021-02-22T17:27:51.168" v="2773" actId="14100"/>
          <ac:picMkLst>
            <pc:docMk/>
            <pc:sldMk cId="2726333556" sldId="775"/>
            <ac:picMk id="8" creationId="{72D5B98D-462D-47C9-87D6-24E70002D389}"/>
          </ac:picMkLst>
        </pc:picChg>
      </pc:sldChg>
      <pc:sldChg chg="modSp add mod">
        <pc:chgData name="Claudia Riolfi" userId="e6ae4ebb1091cfbe" providerId="LiveId" clId="{B5548EEF-6827-4B48-9E81-F01D5922A5AC}" dt="2021-02-22T19:09:21.061" v="3674" actId="27636"/>
        <pc:sldMkLst>
          <pc:docMk/>
          <pc:sldMk cId="4143407873" sldId="776"/>
        </pc:sldMkLst>
        <pc:spChg chg="mod">
          <ac:chgData name="Claudia Riolfi" userId="e6ae4ebb1091cfbe" providerId="LiveId" clId="{B5548EEF-6827-4B48-9E81-F01D5922A5AC}" dt="2021-02-22T19:09:21.061" v="3674" actId="27636"/>
          <ac:spMkLst>
            <pc:docMk/>
            <pc:sldMk cId="4143407873" sldId="776"/>
            <ac:spMk id="6" creationId="{3E001CAF-6B6F-4FC7-8D88-4516C12F7982}"/>
          </ac:spMkLst>
        </pc:spChg>
      </pc:sldChg>
      <pc:sldChg chg="modSp new mod">
        <pc:chgData name="Claudia Riolfi" userId="e6ae4ebb1091cfbe" providerId="LiveId" clId="{B5548EEF-6827-4B48-9E81-F01D5922A5AC}" dt="2021-02-22T19:04:18.034" v="3492" actId="6549"/>
        <pc:sldMkLst>
          <pc:docMk/>
          <pc:sldMk cId="3855810222" sldId="777"/>
        </pc:sldMkLst>
        <pc:spChg chg="mod">
          <ac:chgData name="Claudia Riolfi" userId="e6ae4ebb1091cfbe" providerId="LiveId" clId="{B5548EEF-6827-4B48-9E81-F01D5922A5AC}" dt="2021-02-22T19:04:18.034" v="3492" actId="6549"/>
          <ac:spMkLst>
            <pc:docMk/>
            <pc:sldMk cId="3855810222" sldId="777"/>
            <ac:spMk id="2" creationId="{30B263AB-EA17-4196-99A9-C387F6AE24F1}"/>
          </ac:spMkLst>
        </pc:spChg>
        <pc:spChg chg="mod">
          <ac:chgData name="Claudia Riolfi" userId="e6ae4ebb1091cfbe" providerId="LiveId" clId="{B5548EEF-6827-4B48-9E81-F01D5922A5AC}" dt="2021-02-22T19:03:33.469" v="3471" actId="20577"/>
          <ac:spMkLst>
            <pc:docMk/>
            <pc:sldMk cId="3855810222" sldId="777"/>
            <ac:spMk id="3" creationId="{E1A41AD5-6205-4C4D-A7C5-747DBA410DEE}"/>
          </ac:spMkLst>
        </pc:spChg>
        <pc:spChg chg="mod">
          <ac:chgData name="Claudia Riolfi" userId="e6ae4ebb1091cfbe" providerId="LiveId" clId="{B5548EEF-6827-4B48-9E81-F01D5922A5AC}" dt="2021-02-22T19:02:36.370" v="3432" actId="27636"/>
          <ac:spMkLst>
            <pc:docMk/>
            <pc:sldMk cId="3855810222" sldId="777"/>
            <ac:spMk id="4" creationId="{CA9910F4-04B7-47E3-9FFB-822B4C76E7A0}"/>
          </ac:spMkLst>
        </pc:spChg>
      </pc:sldChg>
      <pc:sldChg chg="addSp delSp modSp new mod modClrScheme chgLayout">
        <pc:chgData name="Claudia Riolfi" userId="e6ae4ebb1091cfbe" providerId="LiveId" clId="{B5548EEF-6827-4B48-9E81-F01D5922A5AC}" dt="2021-02-22T19:21:00.449" v="4181" actId="1076"/>
        <pc:sldMkLst>
          <pc:docMk/>
          <pc:sldMk cId="3365864384" sldId="778"/>
        </pc:sldMkLst>
        <pc:spChg chg="del mod ord">
          <ac:chgData name="Claudia Riolfi" userId="e6ae4ebb1091cfbe" providerId="LiveId" clId="{B5548EEF-6827-4B48-9E81-F01D5922A5AC}" dt="2021-02-22T19:10:00.182" v="3676" actId="700"/>
          <ac:spMkLst>
            <pc:docMk/>
            <pc:sldMk cId="3365864384" sldId="778"/>
            <ac:spMk id="2" creationId="{7BF67B9E-422D-4E62-8115-5066DE9F867B}"/>
          </ac:spMkLst>
        </pc:spChg>
        <pc:spChg chg="del mod ord">
          <ac:chgData name="Claudia Riolfi" userId="e6ae4ebb1091cfbe" providerId="LiveId" clId="{B5548EEF-6827-4B48-9E81-F01D5922A5AC}" dt="2021-02-22T19:10:00.182" v="3676" actId="700"/>
          <ac:spMkLst>
            <pc:docMk/>
            <pc:sldMk cId="3365864384" sldId="778"/>
            <ac:spMk id="3" creationId="{B0A018C9-4234-4B0D-BF76-E8D11950F90F}"/>
          </ac:spMkLst>
        </pc:spChg>
        <pc:spChg chg="del">
          <ac:chgData name="Claudia Riolfi" userId="e6ae4ebb1091cfbe" providerId="LiveId" clId="{B5548EEF-6827-4B48-9E81-F01D5922A5AC}" dt="2021-02-22T19:10:00.182" v="3676" actId="700"/>
          <ac:spMkLst>
            <pc:docMk/>
            <pc:sldMk cId="3365864384" sldId="778"/>
            <ac:spMk id="4" creationId="{73DE7EB8-F1E0-4E9F-8EF0-1C2A6C0334D2}"/>
          </ac:spMkLst>
        </pc:spChg>
        <pc:spChg chg="add mod ord">
          <ac:chgData name="Claudia Riolfi" userId="e6ae4ebb1091cfbe" providerId="LiveId" clId="{B5548EEF-6827-4B48-9E81-F01D5922A5AC}" dt="2021-02-22T19:18:54.752" v="4171" actId="700"/>
          <ac:spMkLst>
            <pc:docMk/>
            <pc:sldMk cId="3365864384" sldId="778"/>
            <ac:spMk id="5" creationId="{EFB37D43-3A55-45FC-B374-1A176B25FD12}"/>
          </ac:spMkLst>
        </pc:spChg>
        <pc:spChg chg="add mod ord">
          <ac:chgData name="Claudia Riolfi" userId="e6ae4ebb1091cfbe" providerId="LiveId" clId="{B5548EEF-6827-4B48-9E81-F01D5922A5AC}" dt="2021-02-22T19:18:54.766" v="4173" actId="27636"/>
          <ac:spMkLst>
            <pc:docMk/>
            <pc:sldMk cId="3365864384" sldId="778"/>
            <ac:spMk id="6" creationId="{9579BB5D-45EB-44A3-B52C-F14713DD66DD}"/>
          </ac:spMkLst>
        </pc:spChg>
        <pc:spChg chg="add del mod ord">
          <ac:chgData name="Claudia Riolfi" userId="e6ae4ebb1091cfbe" providerId="LiveId" clId="{B5548EEF-6827-4B48-9E81-F01D5922A5AC}" dt="2021-02-22T19:20:28.326" v="4175"/>
          <ac:spMkLst>
            <pc:docMk/>
            <pc:sldMk cId="3365864384" sldId="778"/>
            <ac:spMk id="7" creationId="{AE9C87C5-A3DD-458D-8ABC-B13296C486D0}"/>
          </ac:spMkLst>
        </pc:spChg>
        <pc:picChg chg="add mod">
          <ac:chgData name="Claudia Riolfi" userId="e6ae4ebb1091cfbe" providerId="LiveId" clId="{B5548EEF-6827-4B48-9E81-F01D5922A5AC}" dt="2021-02-22T19:21:00.449" v="4181" actId="1076"/>
          <ac:picMkLst>
            <pc:docMk/>
            <pc:sldMk cId="3365864384" sldId="778"/>
            <ac:picMk id="8" creationId="{7CF95492-8DFB-4570-8771-37F41F947ED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C8F544-B2D5-4931-A74C-E4C67A6E9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D742B8-17A3-495D-B8BE-5C601D05A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3B8BEB-8F90-48E3-BD95-40F1A2F1E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9A04599-95EF-4916-ABA6-28215B653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12784F-8570-42AD-89EA-8A7E63AF7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2542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EF8D42-6BFB-4022-B5CB-A745A547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B3463F-C4BC-418A-8D6A-3F8FB70FB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DBB19A-E328-4534-8B63-A45E24DF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51B3DF-9553-4B26-B5D3-23A1AD3FE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D48892-EC1C-4895-A8AC-C105B46E6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7003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32DEF-E5D8-4B9F-832C-438A4B6CC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292270-C8C5-4DE7-99DC-2CA8A78E4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CAB3D9-1B81-4B3E-BB60-CB348A6B3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EC92E6-C310-48E8-A9A9-D8D15D5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DE860C-402C-4865-80C1-BF9821122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67749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1DB66D-00F7-4CA5-98B0-544731522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9CA79B-11DD-432B-A33C-1B797FDEA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646BA23-A27B-48D7-950B-BADFB3460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4BA1D5A-473D-4DC4-8FC6-E151C7C4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60CA7EC-CE2D-46BE-B561-057E1C305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19A6212-1065-4344-8771-8AC3B83B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04082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B3BEC1-E9BE-4FBC-AFBE-54E70A47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EC8555-5BE3-45AB-B0D1-51D7494DA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42BC0C-6C3B-46C4-B634-8E1DF0557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977C1F2-A4F2-4DBF-882C-2A4B9B7A8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62E171E-C7AD-464D-BD80-BEF5BF6E7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EE09DB3-0F8B-4415-B529-3BFA93F8E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20765D2-613C-44BE-9869-35FD8694C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8E5E07F-E7FF-4007-A261-1EDDE92E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57478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63E11-3EAE-4E5E-8CA1-622AE6696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1ECEBE-98D6-4475-A886-DEE1E771F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B7C741E-616E-4DCD-80CE-4427AA2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935FC1C-C114-4560-8E22-8040264D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24713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D86A169-6062-4043-A46A-3D20D561F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2A53770-35A3-4349-8A24-CFB9037B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42E35B0-E88D-43F4-8CA2-E6C01E9B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53984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943AE0-7055-42C7-B5E2-E35A27C97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3F2E1E-3915-4B78-9B09-D725ED1B3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0DF026D-30DA-43D6-844C-45C10818E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4AE575-BF7B-4BE9-9051-EF437DA80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8A2FE51-A9FD-42BC-A683-3C8B19828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F797744-D7DC-4BA1-9593-EF82EC963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9108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CE26F2-A772-40A8-835D-4A487895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6E81457-BBCB-4A4F-91F4-3E1E3F1A4B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FAD001-2431-4BB6-8A97-BECEC56FC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52FEE4-755A-4E34-A2C1-1AEBF6D5B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E7B2E2B-DC90-4626-8CE6-AE4757D3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3F9500-4771-4CD9-B922-31B751AA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17487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AF612A-8640-44EB-AAA0-ADBB98CE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7BB132E-02DC-4BD6-AC9B-255DCC240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D880E1-52C3-4755-94B2-446A497BA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627D0-3CA6-47B8-9550-4660FE592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B57F1D-991A-465B-9EE9-E7C1CD5B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32446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F3323E6-0F29-40F1-827F-39082B8B02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5490683-B7DC-4062-AC30-4C521D223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17F6F6-3BB3-40BA-A01A-43986D05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EABF021-FF96-4BB7-8ACF-F381B7999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67D1C2-044B-4FE4-B638-7170B54DB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87398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F359D8-9DD7-429A-8DB7-5AEEF1604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E8AC46-0769-4373-9A3F-9A28056D10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457737-4251-435E-99A1-9A5F84FB1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2/22/2021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3304F0-15E7-44CE-96AC-1BDBA2A6E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83E2CF-4104-4EAE-90BB-46482140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090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841994-11BF-4FA0-A325-7E0F7D353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738685-0E8B-4D9C-A3AC-3E2654952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CEFF31-3853-489D-85BE-7F20D3B92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2/22/2021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A34C3C-B90A-4998-9747-C29AB90F1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576518-8FEF-4CF1-9767-2D335FE81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252445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A3FE54-CE90-4B41-9061-A97119B78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D56112-E917-41F7-8451-162EA59DF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B8BD32-C281-4B03-B1C0-B7CB0B84D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2/22/2021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6AEC37-837D-441B-8010-D7045AEE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567FEE-BED3-4FD2-9728-ED69E4E92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602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ABB1ED-DDC5-4D32-A1E8-09547C9C7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48FD89-2779-43D2-ABE4-A76666F73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DF3B152-D804-4AD7-9475-A71D3197F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B6E6046-BB8B-4296-95CF-98DDC5B0F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2/22/2021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400AFCE-B689-4D43-BC8E-969092ABC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5560E01-2DBC-4DB6-8A0A-A5F95196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21507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A8D81A-4CF3-4C6D-BCE6-F603F88B8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19E07A2-7DA9-40F2-9CE6-E16A7C3C5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DD8CDF5-F21B-4729-BE68-011757132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2143EC3-9ECC-403E-BC6F-790CF9623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08826DC-F83A-4924-A2B8-83B8EE44B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9C71900-EC90-4933-925C-63D141FE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2/22/2021</a:t>
            </a:fld>
            <a:endParaRPr lang="en-US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C95B128-78BF-4D32-991D-5395A8A84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C44D0EE-364A-4844-8425-4094F6BD8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009975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9A4016-AFCF-4265-BEF5-C6B0CD8C7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9436EA7-CAA6-4500-947D-53A8CC613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2/22/2021</a:t>
            </a:fld>
            <a:endParaRPr lang="en-US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E74AC59-D033-4D9C-807B-41BB6002F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1A3CA6A-892B-44E6-9B51-7B241B6A1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217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33D44E4-02F0-4FCE-94FB-DF0206AA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2/22/2021</a:t>
            </a:fld>
            <a:endParaRPr lang="en-US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0DA53C8-426F-4260-9A59-903A2A73F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83ADFEC-EDA0-4797-BCD2-9ECEEE840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793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77B0DE-4798-4F4A-978F-E1C53713A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633CC1-5E89-489E-A280-880DE0C2E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8EDFFA7-F937-4C23-B1B0-D864C0B62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04380D8-22A2-4D7E-ACA4-9CBEE010C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2/22/2021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13CF265-0FC0-4314-A3EC-EDEEE0574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652758B-4487-44A8-91A2-9BB7BA40E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033763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E3E57-6322-404B-A341-C9EB6F99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EFD366A-B8CB-438C-8BF3-3A9EBABA53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01C622-7EFE-4852-BBC4-D9808AD46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0D058BD-2B4D-4711-BCCB-4E8A86269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2/22/2021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1334B3F-0CE1-4749-801E-792A19DE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A8FC506-9900-45A2-8C35-1B9AC5D75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075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CEE2AE-8673-4994-AA07-FC2762087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695488E-902E-490A-A3FC-2D93D142C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A80139-C6D0-421D-8BD8-581371C58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2/22/2021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1308F4-D7D5-4003-ABA4-CA48138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7ED6D1-34AA-42A6-8122-24F6D7674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797626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7E93D75-D067-4F76-9E44-4BE2F070E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69EC9A3-30FF-4667-8035-B8BDFC600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FA7F417-2246-45B1-BAC1-42E16646B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2/22/2021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E2EE19-0E09-4601-970D-7563FE568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073057-934F-4C08-8F8F-7068D6A62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31122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7170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810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5A83A1B-F710-4127-9B10-9992CB513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99B19B1-3A92-46CE-8142-D6F9281B5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4FCF83-C840-41E0-9859-75E0D7C5ED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647F88-6D2E-42EB-A588-433E28B6B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1AC6ED-7F4E-4539-9C23-B469950B9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9070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2679A75-8F3F-4C35-A7DF-52B1353A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93BB2E-8AAC-43F6-A2A9-BD3160E18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D7747E-6D50-46E8-80AB-0229C3265E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2/22/2021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FE8E65-214B-42FA-82A0-13F877D6E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8A6F73-AE54-4334-882B-E5E6BD5C1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37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hyperlink" Target="https://edisciplinas.usp.br/pluginfile.php/5105755/mod_resource/content/1/368122895-Geraldi-J-W-O-Texto-Na-Sala-de-Aula.pdf" TargetMode="Externa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oceedings.scielo.br/scielo.php?script=sci_arttext&amp;pid=MSC0000000032008000100023&amp;lng=en&amp;nrm=abn" TargetMode="Externa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36FF6E-01B2-47BF-8EFC-D258A2CCF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EDM0667 Linguagem e Conhecimento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B43AF4-0193-4283-A5BB-AFF61A2480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Aula 1/15</a:t>
            </a:r>
          </a:p>
          <a:p>
            <a:r>
              <a:rPr lang="pt-BR" dirty="0"/>
              <a:t>Claudia Riolfi – riolfi@usp.br</a:t>
            </a:r>
          </a:p>
        </p:txBody>
      </p:sp>
    </p:spTree>
    <p:extLst>
      <p:ext uri="{BB962C8B-B14F-4D97-AF65-F5344CB8AC3E}">
        <p14:creationId xmlns:p14="http://schemas.microsoft.com/office/powerpoint/2010/main" val="369160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81A1BEA-6A38-4366-A6EA-66891FB3B77A}"/>
              </a:ext>
            </a:extLst>
          </p:cNvPr>
          <p:cNvSpPr txBox="1"/>
          <p:nvPr/>
        </p:nvSpPr>
        <p:spPr>
          <a:xfrm>
            <a:off x="1912620" y="1402080"/>
            <a:ext cx="85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>- Mãe, venha na sexta-feira e traga e mala e cuia!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F4AC2C-1E74-42E9-94E8-39D62DBA7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104" y="2669807"/>
            <a:ext cx="3268036" cy="278611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B19B552-4BFD-401A-8907-1E7021F5A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103" y="2485523"/>
            <a:ext cx="2786113" cy="278611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C93725B-17F6-4CE8-A3FC-4B6D43372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Quanto mais fala, mais confunde</a:t>
            </a:r>
            <a:br>
              <a:rPr lang="pt-BR" dirty="0"/>
            </a:br>
            <a:r>
              <a:rPr lang="pt-BR" dirty="0"/>
              <a:t>Sigmund Freud (1856-1939)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54DC7D-A6EE-403F-8E5D-5FB78C219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9298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Conteúdo 8">
            <a:extLst>
              <a:ext uri="{FF2B5EF4-FFF2-40B4-BE49-F238E27FC236}">
                <a16:creationId xmlns:a16="http://schemas.microsoft.com/office/drawing/2014/main" id="{B6280DB7-5544-47E3-B771-81DD7D766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-4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35D0729-D700-4495-9B51-81F29C63C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F1242B0-3141-4084-B98F-061BD9B88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defTabSz="914400">
              <a:buNone/>
            </a:pPr>
            <a:endParaRPr lang="en-US" sz="1800" dirty="0"/>
          </a:p>
          <a:p>
            <a:pPr marL="0" indent="0" defTabSz="914400">
              <a:buNone/>
            </a:pPr>
            <a:endParaRPr lang="en-US" sz="1800" dirty="0"/>
          </a:p>
          <a:p>
            <a:pPr marL="7443788" indent="-7443788" algn="ctr" defTabSz="914400">
              <a:buNone/>
            </a:pPr>
            <a:r>
              <a:rPr lang="en-US" sz="1800" dirty="0"/>
              <a:t>                                                                  </a:t>
            </a:r>
            <a:r>
              <a:rPr lang="en-US" sz="1800" dirty="0" err="1"/>
              <a:t>Personagem</a:t>
            </a:r>
            <a:r>
              <a:rPr lang="en-US" sz="1800" dirty="0"/>
              <a:t> </a:t>
            </a:r>
            <a:r>
              <a:rPr lang="en-US" sz="1800" dirty="0" err="1"/>
              <a:t>conhecido</a:t>
            </a:r>
            <a:endParaRPr lang="en-US" sz="1800" dirty="0"/>
          </a:p>
          <a:p>
            <a:pPr marL="7443788" indent="-7443788" algn="ctr" defTabSz="914400">
              <a:buNone/>
            </a:pPr>
            <a:endParaRPr lang="en-US" sz="1800" dirty="0"/>
          </a:p>
          <a:p>
            <a:pPr marL="7443788" indent="-7443788" algn="ctr" defTabSz="914400">
              <a:buNone/>
            </a:pPr>
            <a:r>
              <a:rPr lang="en-US" sz="1800" dirty="0"/>
              <a:t>                                                              + </a:t>
            </a:r>
          </a:p>
          <a:p>
            <a:pPr marL="7443788" indent="-7443788" algn="ctr" defTabSz="914400">
              <a:buNone/>
            </a:pPr>
            <a:endParaRPr lang="en-US" sz="1800" dirty="0"/>
          </a:p>
          <a:p>
            <a:pPr marL="7443788" indent="-7443788" algn="ctr" defTabSz="914400">
              <a:buNone/>
            </a:pPr>
            <a:r>
              <a:rPr lang="en-US" sz="1800" dirty="0"/>
              <a:t>                                                                           </a:t>
            </a:r>
            <a:r>
              <a:rPr lang="en-US" sz="1800" dirty="0" err="1"/>
              <a:t>Expressão</a:t>
            </a:r>
            <a:r>
              <a:rPr lang="en-US" sz="1800" dirty="0"/>
              <a:t> </a:t>
            </a:r>
            <a:r>
              <a:rPr lang="en-US" sz="1800" dirty="0" err="1"/>
              <a:t>idiomática</a:t>
            </a:r>
            <a:r>
              <a:rPr lang="en-US" sz="1800" dirty="0"/>
              <a:t> </a:t>
            </a:r>
            <a:r>
              <a:rPr lang="en-US" sz="1800" dirty="0" err="1"/>
              <a:t>desconhecida</a:t>
            </a:r>
            <a:endParaRPr lang="en-US" sz="1800" dirty="0"/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675AF9B3-DF1E-4135-822A-0EE85482331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t="14735" r="-2" b="-2"/>
          <a:stretch/>
        </p:blipFill>
        <p:spPr>
          <a:xfrm>
            <a:off x="0" y="0"/>
            <a:ext cx="3968750" cy="3382963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25F9221-4EE7-47BD-A634-308AF81D37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77" r="6241" b="1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3261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5F123594-8D24-49E1-8D2E-381323C47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400"/>
              <a:t>A Malicuia estragou as comemorações!</a:t>
            </a:r>
          </a:p>
        </p:txBody>
      </p:sp>
      <p:pic>
        <p:nvPicPr>
          <p:cNvPr id="10" name="Espaço Reservado para Conteúdo 9" descr="Mulher com vestido preto&#10;&#10;Descrição gerada automaticamente">
            <a:extLst>
              <a:ext uri="{FF2B5EF4-FFF2-40B4-BE49-F238E27FC236}">
                <a16:creationId xmlns:a16="http://schemas.microsoft.com/office/drawing/2014/main" id="{710C1AD3-31B0-409C-8734-38FD6821D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4000551" y="1825625"/>
            <a:ext cx="41908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50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F97571-6659-4EDD-ACE5-8E7F5E43A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2. O que é a linguagem humana?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DF1DDCB-4DFB-4A80-99EE-459AED038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4992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BF591E9-67D6-46E1-9FA0-8A8124DAE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00" y="540167"/>
            <a:ext cx="5370576" cy="21358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kern="1200" dirty="0">
                <a:latin typeface="+mj-lt"/>
                <a:ea typeface="+mj-ea"/>
                <a:cs typeface="+mj-cs"/>
              </a:rPr>
              <a:t>Para </a:t>
            </a:r>
            <a:r>
              <a:rPr lang="en-US" sz="4800" kern="1200" dirty="0" err="1">
                <a:latin typeface="+mj-lt"/>
                <a:ea typeface="+mj-ea"/>
                <a:cs typeface="+mj-cs"/>
              </a:rPr>
              <a:t>ler</a:t>
            </a:r>
            <a:r>
              <a:rPr lang="en-US" sz="4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latin typeface="+mj-lt"/>
                <a:ea typeface="+mj-ea"/>
                <a:cs typeface="+mj-cs"/>
              </a:rPr>
              <a:t>mais</a:t>
            </a:r>
            <a:endParaRPr lang="en-US" sz="4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1A8A8A5-99CF-4121-A41B-BC28D48CE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900" y="2880452"/>
            <a:ext cx="5370576" cy="30954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914400">
              <a:buNone/>
            </a:pPr>
            <a:endParaRPr lang="en-US" sz="1800" dirty="0"/>
          </a:p>
          <a:p>
            <a:pPr marL="0" indent="0" defTabSz="914400">
              <a:buNone/>
            </a:pPr>
            <a:endParaRPr lang="en-US" sz="1800" dirty="0"/>
          </a:p>
          <a:p>
            <a:pPr marL="0" indent="0" defTabSz="914400">
              <a:buNone/>
            </a:pPr>
            <a:r>
              <a:rPr lang="en-US" sz="1800" dirty="0" err="1"/>
              <a:t>Coletânea</a:t>
            </a:r>
            <a:r>
              <a:rPr lang="en-US" sz="1800" dirty="0"/>
              <a:t> de 12 </a:t>
            </a:r>
            <a:r>
              <a:rPr lang="en-US" sz="1800" dirty="0" err="1"/>
              <a:t>artigos</a:t>
            </a:r>
            <a:r>
              <a:rPr lang="en-US" sz="1800" dirty="0"/>
              <a:t>, </a:t>
            </a:r>
            <a:r>
              <a:rPr lang="en-US" sz="1800" dirty="0" err="1"/>
              <a:t>organizada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1984, por João </a:t>
            </a:r>
            <a:r>
              <a:rPr lang="en-US" sz="1800" dirty="0" err="1"/>
              <a:t>Wanderley</a:t>
            </a:r>
            <a:r>
              <a:rPr lang="en-US" sz="1800" dirty="0"/>
              <a:t> </a:t>
            </a:r>
            <a:r>
              <a:rPr lang="en-US" sz="1800" dirty="0" err="1"/>
              <a:t>Geraldi</a:t>
            </a:r>
            <a:endParaRPr lang="en-US" sz="1800" dirty="0"/>
          </a:p>
          <a:p>
            <a:pPr marL="0" indent="0" defTabSz="914400">
              <a:buNone/>
            </a:pPr>
            <a:r>
              <a:rPr lang="en-US" sz="1800" dirty="0" err="1"/>
              <a:t>Onde</a:t>
            </a:r>
            <a:r>
              <a:rPr lang="en-US" sz="1800" dirty="0"/>
              <a:t> </a:t>
            </a:r>
            <a:r>
              <a:rPr lang="en-US" sz="1800" dirty="0" err="1"/>
              <a:t>ler</a:t>
            </a:r>
            <a:r>
              <a:rPr lang="en-US" sz="1800" dirty="0"/>
              <a:t>? </a:t>
            </a:r>
            <a:r>
              <a:rPr lang="en-US" sz="1600" b="1" dirty="0">
                <a:hlinkClick r:id="rId2"/>
              </a:rPr>
              <a:t>https://edisciplinas.usp.br/pluginfile.php/5105755/mod_resource/content/1/368122895-Geraldi-J-W-O-Texto-Na-Sala-de-Aula.pdf</a:t>
            </a:r>
            <a:r>
              <a:rPr lang="en-US" sz="1600" b="1" dirty="0"/>
              <a:t>   </a:t>
            </a:r>
          </a:p>
          <a:p>
            <a:pPr marL="0" indent="0" defTabSz="914400">
              <a:buNone/>
            </a:pPr>
            <a:endParaRPr lang="en-US" sz="1800" dirty="0"/>
          </a:p>
          <a:p>
            <a:pPr indent="-228600" defTabSz="914400"/>
            <a:endParaRPr lang="en-US" sz="1800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7DA47FB5-71F8-4EBC-995D-57A0FD77AD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406639" y="105756"/>
            <a:ext cx="3953628" cy="603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3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EDD4FC-FA16-4DA3-983F-A470543EA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Do capítulo a respeito das concepções de linguagem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45F28AF1-7194-488E-A5FB-5A4510333F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9512269"/>
              </p:ext>
            </p:extLst>
          </p:nvPr>
        </p:nvGraphicFramePr>
        <p:xfrm>
          <a:off x="838200" y="1825625"/>
          <a:ext cx="10515597" cy="4114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36205217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328240292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5912122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Expressão do pensamento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Instrumento de comunicação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Interação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292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dirty="0"/>
                        <a:t>Gramática tradicional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Estruturalismo e </a:t>
                      </a:r>
                      <a:r>
                        <a:rPr lang="pt-BR" sz="2800" dirty="0" err="1"/>
                        <a:t>transformacionalismo</a:t>
                      </a:r>
                      <a:endParaRPr lang="pt-BR" sz="2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Linguística da enunciação e abordagens discursivas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522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dirty="0"/>
                        <a:t>Ênfase na norma, nas regras de exceção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Ênfase no locutor, no “passar a mensagem”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dirty="0"/>
                        <a:t>Cálculo do jogo de forças envolvido em cada situação enunciativa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348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8714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F30C0926-562C-4FC8-BAD9-E6F2F15F8F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2AB4237-5A2D-4460-81C1-98A4ED3E1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homem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é um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sujeito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linguagem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465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262D4C69-86C3-4B2F-8899-950BB124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 </a:t>
            </a:r>
            <a:r>
              <a:rPr lang="en-US" dirty="0" err="1"/>
              <a:t>equívoco</a:t>
            </a:r>
            <a:r>
              <a:rPr lang="en-US" dirty="0"/>
              <a:t> da </a:t>
            </a:r>
            <a:r>
              <a:rPr lang="en-US" dirty="0" err="1"/>
              <a:t>criança</a:t>
            </a:r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587238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F8550CFD-E0ED-467A-8E79-1419D0E738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3" b="938"/>
          <a:stretch/>
        </p:blipFill>
        <p:spPr>
          <a:xfrm>
            <a:off x="835153" y="2002117"/>
            <a:ext cx="6215794" cy="4171569"/>
          </a:xfrm>
          <a:prstGeom prst="rect">
            <a:avLst/>
          </a:prstGeom>
        </p:spPr>
      </p:pic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698A118-4FEF-496D-B255-AD301C4D7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3314" y="1999578"/>
            <a:ext cx="3823525" cy="41715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Eu </a:t>
            </a:r>
            <a:r>
              <a:rPr lang="en-US" sz="2000" dirty="0" err="1"/>
              <a:t>achava</a:t>
            </a:r>
            <a:r>
              <a:rPr lang="en-US" sz="2000" dirty="0"/>
              <a:t> que "Grande </a:t>
            </a:r>
            <a:r>
              <a:rPr lang="en-US" sz="2000" dirty="0" err="1"/>
              <a:t>Elenco</a:t>
            </a:r>
            <a:r>
              <a:rPr lang="en-US" sz="2000" dirty="0"/>
              <a:t>" era um </a:t>
            </a:r>
            <a:r>
              <a:rPr lang="en-US" sz="2000" dirty="0" err="1"/>
              <a:t>ator</a:t>
            </a:r>
            <a:r>
              <a:rPr lang="en-US" sz="2000" dirty="0"/>
              <a:t> </a:t>
            </a:r>
            <a:r>
              <a:rPr lang="en-US" sz="2000" dirty="0" err="1"/>
              <a:t>muito</a:t>
            </a:r>
            <a:r>
              <a:rPr lang="en-US" sz="2000" dirty="0"/>
              <a:t> </a:t>
            </a:r>
            <a:r>
              <a:rPr lang="en-US" sz="2000" dirty="0" err="1"/>
              <a:t>famoso</a:t>
            </a:r>
            <a:r>
              <a:rPr lang="en-US" sz="2000" dirty="0"/>
              <a:t>, </a:t>
            </a:r>
            <a:r>
              <a:rPr lang="en-US" sz="2000" dirty="0" err="1"/>
              <a:t>como</a:t>
            </a:r>
            <a:r>
              <a:rPr lang="en-US" sz="2000" dirty="0"/>
              <a:t> o Grande </a:t>
            </a:r>
            <a:r>
              <a:rPr lang="en-US" sz="2000" dirty="0" err="1"/>
              <a:t>Otelo</a:t>
            </a:r>
            <a:r>
              <a:rPr lang="en-US" sz="2000" dirty="0"/>
              <a:t>. </a:t>
            </a:r>
            <a:r>
              <a:rPr lang="en-US" sz="2000" dirty="0" err="1"/>
              <a:t>Só</a:t>
            </a:r>
            <a:r>
              <a:rPr lang="en-US" sz="2000" dirty="0"/>
              <a:t> que </a:t>
            </a:r>
            <a:r>
              <a:rPr lang="en-US" sz="2000" dirty="0" err="1"/>
              <a:t>eu</a:t>
            </a:r>
            <a:r>
              <a:rPr lang="en-US" sz="2000" dirty="0"/>
              <a:t> </a:t>
            </a:r>
            <a:r>
              <a:rPr lang="en-US" sz="2000" dirty="0" err="1"/>
              <a:t>nunca</a:t>
            </a:r>
            <a:r>
              <a:rPr lang="en-US" sz="2000" dirty="0"/>
              <a:t> o </a:t>
            </a:r>
            <a:r>
              <a:rPr lang="en-US" sz="2000" dirty="0" err="1"/>
              <a:t>tinha</a:t>
            </a:r>
            <a:r>
              <a:rPr lang="en-US" sz="2000" dirty="0"/>
              <a:t> visto </a:t>
            </a:r>
            <a:r>
              <a:rPr lang="en-US" sz="2000" dirty="0" err="1"/>
              <a:t>ainda</a:t>
            </a:r>
            <a:r>
              <a:rPr lang="en-US" sz="2000" dirty="0"/>
              <a:t> </a:t>
            </a:r>
            <a:r>
              <a:rPr lang="en-US" sz="2000" dirty="0" err="1"/>
              <a:t>porque</a:t>
            </a:r>
            <a:r>
              <a:rPr lang="en-US" sz="2000" dirty="0"/>
              <a:t> </a:t>
            </a:r>
            <a:r>
              <a:rPr lang="en-US" sz="2000" dirty="0" err="1"/>
              <a:t>ele</a:t>
            </a:r>
            <a:r>
              <a:rPr lang="en-US" sz="2000" dirty="0"/>
              <a:t> era um </a:t>
            </a:r>
            <a:r>
              <a:rPr lang="en-US" sz="2000" dirty="0" err="1"/>
              <a:t>ator</a:t>
            </a:r>
            <a:r>
              <a:rPr lang="en-US" sz="2000" dirty="0"/>
              <a:t> de </a:t>
            </a:r>
            <a:r>
              <a:rPr lang="en-US" sz="2000" dirty="0" err="1"/>
              <a:t>teatro</a:t>
            </a:r>
            <a:r>
              <a:rPr lang="en-US" sz="2000" dirty="0"/>
              <a:t>, </a:t>
            </a:r>
            <a:r>
              <a:rPr lang="en-US" sz="2000" dirty="0" err="1"/>
              <a:t>sempre</a:t>
            </a:r>
            <a:r>
              <a:rPr lang="en-US" sz="2000" dirty="0"/>
              <a:t> </a:t>
            </a:r>
            <a:r>
              <a:rPr lang="en-US" sz="2000" dirty="0" err="1"/>
              <a:t>citado</a:t>
            </a:r>
            <a:r>
              <a:rPr lang="en-US" sz="2000" dirty="0"/>
              <a:t> junto com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melhores</a:t>
            </a:r>
            <a:r>
              <a:rPr lang="en-US" sz="2000" dirty="0"/>
              <a:t> </a:t>
            </a:r>
            <a:r>
              <a:rPr lang="en-US" sz="2000" dirty="0" err="1"/>
              <a:t>atores</a:t>
            </a:r>
            <a:r>
              <a:rPr lang="en-US" sz="2000" dirty="0"/>
              <a:t>: Fernanda Montenegro, Paulo </a:t>
            </a:r>
            <a:r>
              <a:rPr lang="en-US" sz="2000" dirty="0" err="1"/>
              <a:t>Autran</a:t>
            </a:r>
            <a:r>
              <a:rPr lang="en-US" sz="2000" dirty="0"/>
              <a:t>, e Grande </a:t>
            </a:r>
            <a:r>
              <a:rPr lang="en-US" sz="2000" dirty="0" err="1"/>
              <a:t>Elenco</a:t>
            </a:r>
            <a:r>
              <a:rPr lang="en-US" sz="2000" dirty="0"/>
              <a:t>!</a:t>
            </a:r>
          </a:p>
          <a:p>
            <a:pPr marL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8907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857B785-8F68-45A4-8012-2CBC8A9A0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Uma escolha teórica a ser feita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4E4DA497-2A7C-4219-9126-35C2C3CBC7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Raciocínio causalista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82C487F-C406-4CF4-9837-63D149D128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Uma série de eventos e fatos gera uma pessoa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É possível prever o futuro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F7614277-DDD0-4F0D-A733-7EB15D9C0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/>
              <a:t>Raciocínio pós-estruturalista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DEC9FC75-3E24-4132-88F7-09D10542D96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Somos o resultado do que escutamos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Entretanto, nunca se sabe o que se escuta para além do que se disse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Impossível prever o futuro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0819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64BC1C-03D3-4980-A6C1-5E131FDFE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 onde esta escolha decorre?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10AD591-DA2B-497A-AD95-09C937BBF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Teorias da linguagem como instrumento externo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7521109-942E-4C7C-B7E6-E4F9756B11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Exemplo: O comportamento verbal de Skinner (1957)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A118829-28D2-4D12-A831-C2F247355C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/>
              <a:t>Teorias da linguagem como constitutivas do homem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2066342-B667-4B21-A2D8-C23EEDC5BB2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Exemplo: Os estudos comparativos de Benveniste </a:t>
            </a:r>
          </a:p>
        </p:txBody>
      </p:sp>
    </p:spTree>
    <p:extLst>
      <p:ext uri="{BB962C8B-B14F-4D97-AF65-F5344CB8AC3E}">
        <p14:creationId xmlns:p14="http://schemas.microsoft.com/office/powerpoint/2010/main" val="1147066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E6C576-1C97-48FB-8EA4-64F398103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703FFA-3325-482D-8DD7-6F6EF498C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Começar a entender as diferentes abordagens que relacionam pensamento e linguagem</a:t>
            </a:r>
          </a:p>
          <a:p>
            <a:r>
              <a:rPr lang="pt-BR" dirty="0"/>
              <a:t>Introduzir o curso e seu funcionamento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6596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>
            <a:extLst>
              <a:ext uri="{FF2B5EF4-FFF2-40B4-BE49-F238E27FC236}">
                <a16:creationId xmlns:a16="http://schemas.microsoft.com/office/drawing/2014/main" id="{C394D072-F307-4CDB-A1EB-6B57D85465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1826" b="317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4857B785-8F68-45A4-8012-2CBC8A9A0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Um </a:t>
            </a:r>
            <a:r>
              <a:rPr lang="en-US" sz="3600" dirty="0" err="1"/>
              <a:t>homem</a:t>
            </a:r>
            <a:r>
              <a:rPr lang="en-US" sz="3600" dirty="0"/>
              <a:t> </a:t>
            </a:r>
            <a:r>
              <a:rPr lang="en-US" sz="3600" dirty="0" err="1"/>
              <a:t>não</a:t>
            </a:r>
            <a:r>
              <a:rPr lang="en-US" sz="3600" dirty="0"/>
              <a:t> é </a:t>
            </a:r>
            <a:r>
              <a:rPr lang="en-US" sz="3600" dirty="0" err="1"/>
              <a:t>uma</a:t>
            </a:r>
            <a:r>
              <a:rPr lang="en-US" sz="3600" dirty="0"/>
              <a:t> </a:t>
            </a:r>
            <a:r>
              <a:rPr lang="en-US" sz="3600" dirty="0" err="1"/>
              <a:t>abelha</a:t>
            </a:r>
            <a:endParaRPr lang="en-US" sz="36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DEC9FC75-3E24-4132-88F7-09D10542D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/>
            <a:r>
              <a:rPr lang="en-US" sz="1800" dirty="0" err="1"/>
              <a:t>Somos</a:t>
            </a:r>
            <a:r>
              <a:rPr lang="en-US" sz="1800" dirty="0"/>
              <a:t> o </a:t>
            </a:r>
            <a:r>
              <a:rPr lang="en-US" sz="1800" dirty="0" err="1"/>
              <a:t>resultado</a:t>
            </a:r>
            <a:r>
              <a:rPr lang="en-US" sz="1800" dirty="0"/>
              <a:t> do que </a:t>
            </a:r>
            <a:r>
              <a:rPr lang="en-US" sz="1800" dirty="0" err="1"/>
              <a:t>escutamos</a:t>
            </a:r>
            <a:endParaRPr lang="en-US" sz="1800" dirty="0"/>
          </a:p>
          <a:p>
            <a:pPr marL="0"/>
            <a:endParaRPr lang="en-US" sz="1800" dirty="0"/>
          </a:p>
          <a:p>
            <a:pPr marL="0"/>
            <a:r>
              <a:rPr lang="en-US" sz="1800" dirty="0" err="1"/>
              <a:t>Entretanto</a:t>
            </a:r>
            <a:r>
              <a:rPr lang="en-US" sz="1800" dirty="0"/>
              <a:t>, </a:t>
            </a:r>
            <a:r>
              <a:rPr lang="en-US" sz="1800" dirty="0" err="1"/>
              <a:t>nunca</a:t>
            </a:r>
            <a:r>
              <a:rPr lang="en-US" sz="1800" dirty="0"/>
              <a:t> se </a:t>
            </a:r>
            <a:r>
              <a:rPr lang="en-US" sz="1800" dirty="0" err="1"/>
              <a:t>sabe</a:t>
            </a:r>
            <a:r>
              <a:rPr lang="en-US" sz="1800" dirty="0"/>
              <a:t> o que se </a:t>
            </a:r>
            <a:r>
              <a:rPr lang="en-US" sz="1800" dirty="0" err="1"/>
              <a:t>escuta</a:t>
            </a:r>
            <a:r>
              <a:rPr lang="en-US" sz="1800" dirty="0"/>
              <a:t> para </a:t>
            </a:r>
            <a:r>
              <a:rPr lang="en-US" sz="1800" dirty="0" err="1"/>
              <a:t>além</a:t>
            </a:r>
            <a:r>
              <a:rPr lang="en-US" sz="1800" dirty="0"/>
              <a:t> do que se </a:t>
            </a:r>
            <a:r>
              <a:rPr lang="en-US" sz="1800" dirty="0" err="1"/>
              <a:t>disse</a:t>
            </a:r>
            <a:endParaRPr lang="en-US" sz="1800" dirty="0"/>
          </a:p>
          <a:p>
            <a:pPr marL="0"/>
            <a:endParaRPr lang="en-US" sz="1800" dirty="0"/>
          </a:p>
          <a:p>
            <a:pPr marL="0"/>
            <a:r>
              <a:rPr lang="en-US" sz="1800" dirty="0" err="1"/>
              <a:t>Impossível</a:t>
            </a:r>
            <a:r>
              <a:rPr lang="en-US" sz="1800" dirty="0"/>
              <a:t> </a:t>
            </a:r>
            <a:r>
              <a:rPr lang="en-US" sz="1800" dirty="0" err="1"/>
              <a:t>prever</a:t>
            </a:r>
            <a:r>
              <a:rPr lang="en-US" sz="1800" dirty="0"/>
              <a:t> o </a:t>
            </a:r>
            <a:r>
              <a:rPr lang="en-US" sz="1800" dirty="0" err="1"/>
              <a:t>futuro</a:t>
            </a:r>
            <a:endParaRPr lang="en-US" sz="1800" dirty="0"/>
          </a:p>
          <a:p>
            <a:pPr marL="0"/>
            <a:endParaRPr lang="en-US" sz="1800" dirty="0"/>
          </a:p>
          <a:p>
            <a:pPr marL="0"/>
            <a:r>
              <a:rPr lang="en-US" sz="1800" dirty="0" err="1"/>
              <a:t>Vivemos</a:t>
            </a:r>
            <a:r>
              <a:rPr lang="en-US" sz="1800" dirty="0"/>
              <a:t> no mal </a:t>
            </a:r>
            <a:r>
              <a:rPr lang="en-US" sz="1800" dirty="0" err="1"/>
              <a:t>entendido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40602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D71511-5B04-4667-8BB2-04DF2313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As abelhas são exatas, os homens, criativos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3547E4-A35A-48C9-B437-066D669054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b="1"/>
              <a:t>Abelhas são capazes de: </a:t>
            </a:r>
          </a:p>
          <a:p>
            <a:pPr marL="0" indent="0">
              <a:buNone/>
            </a:pPr>
            <a:r>
              <a:rPr lang="pt-BR"/>
              <a:t>produzir e compreender mensagens </a:t>
            </a:r>
          </a:p>
          <a:p>
            <a:pPr marL="0" indent="0">
              <a:buNone/>
            </a:pPr>
            <a:r>
              <a:rPr lang="pt-BR"/>
              <a:t>comunicar aos outros por meio de comportamentos somáticos</a:t>
            </a:r>
          </a:p>
          <a:p>
            <a:pPr marL="0" indent="0">
              <a:buNone/>
            </a:pPr>
            <a:endParaRPr lang="pt-BR"/>
          </a:p>
          <a:p>
            <a:pPr marL="0" indent="0">
              <a:buNone/>
            </a:pPr>
            <a:r>
              <a:rPr lang="pt-BR" b="1"/>
              <a:t>Mas não são capazes de:</a:t>
            </a:r>
          </a:p>
          <a:p>
            <a:pPr marL="0" indent="0">
              <a:buNone/>
            </a:pPr>
            <a:r>
              <a:rPr lang="pt-BR"/>
              <a:t>Produzir uma resposta para além de uma conduta;</a:t>
            </a:r>
          </a:p>
          <a:p>
            <a:pPr marL="0" indent="0">
              <a:buNone/>
            </a:pPr>
            <a:r>
              <a:rPr lang="pt-BR"/>
              <a:t>Transmitir a mensagem caso não tenha vivenciado o fato pessoalmente </a:t>
            </a:r>
          </a:p>
          <a:p>
            <a:pPr marL="0" indent="0">
              <a:buNone/>
            </a:pPr>
            <a:r>
              <a:rPr lang="pt-BR"/>
              <a:t>Construir novas mensagens a partir de outras</a:t>
            </a:r>
          </a:p>
          <a:p>
            <a:pPr marL="0" indent="0">
              <a:buNone/>
            </a:pPr>
            <a:r>
              <a:rPr lang="pt-BR"/>
              <a:t>Decompor a mensagem em morfemas que se combinam infinitamente</a:t>
            </a:r>
          </a:p>
          <a:p>
            <a:pPr marL="0" indent="0">
              <a:buNone/>
            </a:pPr>
            <a:endParaRPr lang="pt-BR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BBA06E4D-001B-4162-9BEC-48E53D396B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69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F97571-6659-4EDD-ACE5-8E7F5E43A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3. Como vamos funcionar?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DF1DDCB-4DFB-4A80-99EE-459AED038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3346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725A944-BA85-439E-84EE-8FD14C797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rotina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0B6F425-0D2A-4DB0-AB75-6A435617F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Aulas gravadas</a:t>
            </a:r>
          </a:p>
          <a:p>
            <a:r>
              <a:rPr lang="pt-BR" dirty="0"/>
              <a:t>Leituras</a:t>
            </a:r>
          </a:p>
          <a:p>
            <a:r>
              <a:rPr lang="pt-BR" dirty="0"/>
              <a:t>Exercícios</a:t>
            </a:r>
          </a:p>
          <a:p>
            <a:r>
              <a:rPr lang="pt-BR" dirty="0"/>
              <a:t>Encontros Presenciais (19h45 até 21h00, aproximadamente)</a:t>
            </a:r>
          </a:p>
          <a:p>
            <a:r>
              <a:rPr lang="pt-BR" dirty="0"/>
              <a:t>Provas (13/05 e 08/07)</a:t>
            </a:r>
          </a:p>
        </p:txBody>
      </p:sp>
    </p:spTree>
    <p:extLst>
      <p:ext uri="{BB962C8B-B14F-4D97-AF65-F5344CB8AC3E}">
        <p14:creationId xmlns:p14="http://schemas.microsoft.com/office/powerpoint/2010/main" val="957932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3F20424-7E44-4BC0-8F44-20CC5449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8"/>
            <a:ext cx="5257799" cy="1297418"/>
          </a:xfrm>
        </p:spPr>
        <p:txBody>
          <a:bodyPr/>
          <a:lstStyle/>
          <a:p>
            <a:pPr algn="ctr"/>
            <a:r>
              <a:rPr lang="pt-BR" dirty="0"/>
              <a:t>Leitura preparatória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72D5B98D-462D-47C9-87D6-24E70002D3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4137" y="268444"/>
            <a:ext cx="4923172" cy="6475354"/>
          </a:xfrm>
        </p:spPr>
      </p:pic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E001CAF-6B6F-4FC7-8D88-4516C12F79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AutoNum type="arabicParenR"/>
            </a:pPr>
            <a:r>
              <a:rPr lang="pt-BR" dirty="0"/>
              <a:t>Na página 21, você vai encontrar uma sinopse de grandes vertentes da análise do desenvolvimento humano (Quadro 2: Três possibilidades de modos de análise do desenvolvimento humano). Em que medida ela corresponde ao que conversamos nesta aula? </a:t>
            </a:r>
          </a:p>
          <a:p>
            <a:pPr marL="457200" indent="-457200">
              <a:buAutoNum type="arabicParenR"/>
            </a:pPr>
            <a:r>
              <a:rPr lang="pt-BR" dirty="0"/>
              <a:t>Nas páginas 22-23, você encontra a transcrição de um fragmento de “Os crimes da rua Morgue”, escrito por Edgar Allan Poe (1809-1849). A partir deste fragmento, foi construída uma metáfora do professor como um detetive. O que você entendeu dela?</a:t>
            </a:r>
          </a:p>
        </p:txBody>
      </p:sp>
    </p:spTree>
    <p:extLst>
      <p:ext uri="{BB962C8B-B14F-4D97-AF65-F5344CB8AC3E}">
        <p14:creationId xmlns:p14="http://schemas.microsoft.com/office/powerpoint/2010/main" val="2726333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3F20424-7E44-4BC0-8F44-20CC5449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8"/>
            <a:ext cx="5257799" cy="1297418"/>
          </a:xfrm>
        </p:spPr>
        <p:txBody>
          <a:bodyPr/>
          <a:lstStyle/>
          <a:p>
            <a:pPr algn="ctr"/>
            <a:r>
              <a:rPr lang="pt-BR" dirty="0"/>
              <a:t>Leitura preparatória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72D5B98D-462D-47C9-87D6-24E70002D3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4137" y="268444"/>
            <a:ext cx="4923172" cy="6475354"/>
          </a:xfrm>
        </p:spPr>
      </p:pic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E001CAF-6B6F-4FC7-8D88-4516C12F79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 startAt="3"/>
            </a:pPr>
            <a:endParaRPr lang="pt-BR" dirty="0"/>
          </a:p>
          <a:p>
            <a:pPr marL="457200" indent="-457200">
              <a:buFont typeface="+mj-lt"/>
              <a:buAutoNum type="arabicPeriod" startAt="3"/>
            </a:pPr>
            <a:r>
              <a:rPr lang="pt-BR" dirty="0"/>
              <a:t>Na página 34, você encontra uma citação de Ferdinand de Saussure, destinada a recuperar a noção de “valor linguístico”. Explique o que significa este conceito e suas principais aplicações para a educação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pt-BR" dirty="0"/>
              <a:t>Comparar 3 textos. Um está no slide seguinte e outros nas páginas 35 a 39 do livro. Responder: quais marcas </a:t>
            </a:r>
            <a:r>
              <a:rPr lang="pt-BR" dirty="0" err="1"/>
              <a:t>lingüísticas</a:t>
            </a:r>
            <a:r>
              <a:rPr lang="pt-BR" dirty="0"/>
              <a:t> presentes na materialidade observável do escrito indiciam que, ao contrário de </a:t>
            </a:r>
            <a:r>
              <a:rPr lang="pt-BR" dirty="0" err="1"/>
              <a:t>Janjão</a:t>
            </a:r>
            <a:r>
              <a:rPr lang="pt-BR" dirty="0"/>
              <a:t> (Machado de Assis) e de Telles (Cara-de-Pau), o menino pensou antes e durante a escrita?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3407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B263AB-EA17-4196-99A9-C387F6AE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Riolfi (2009) - A criança errante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A41AD5-6205-4C4D-A7C5-747DBA410D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sz="5200" dirty="0"/>
              <a:t>CUMILA</a:t>
            </a:r>
          </a:p>
          <a:p>
            <a:pPr marL="0" indent="0" algn="ctr">
              <a:buNone/>
            </a:pPr>
            <a:endParaRPr lang="pt-BR" sz="5200" dirty="0"/>
          </a:p>
          <a:p>
            <a:pPr marL="0" indent="0" algn="ctr">
              <a:buNone/>
            </a:pPr>
            <a:r>
              <a:rPr lang="pt-BR" sz="1100" dirty="0"/>
              <a:t>Disponível em: </a:t>
            </a:r>
            <a:r>
              <a:rPr lang="pt-BR" sz="1100" dirty="0">
                <a:hlinkClick r:id="rId2"/>
              </a:rPr>
              <a:t>http://www.proceedings.scielo.br/scielo.php?script=sci_arttext&amp;pid=MSC0000000032008000100023&amp;lng=en&amp;nrm=abn</a:t>
            </a:r>
            <a:r>
              <a:rPr lang="pt-BR" sz="1100" dirty="0"/>
              <a:t> </a:t>
            </a:r>
            <a:endParaRPr lang="pt-BR" sz="12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A9910F4-04B7-47E3-9FFB-822B4C76E7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/>
              <a:t>Professora: – Camila se escreve com "A".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Aluno: – Eu sei.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Professora: – Então porque você colocou "U"?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Aluno: – Para consertar o nome.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Professora: – Consertar o nome? Não entendi...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Aluno: – O nome fica bem mais adequado à personalidade da Camila começando com "CU".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5810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FB37D43-3A55-45FC-B374-1A176B25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Leitura preparatória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579BB5D-45EB-44A3-B52C-F14713DD66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/>
              <a:t>5. Em Riolfi (2009), existe o conceito de “falso erro”. A) O que ele significa? B) Qual sua relevância para a educação, caso haja? C) Usando sua experiência, você poderia exemplificar?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6. O texto afirmando “Quando uma criança erra porque quer, não se trata de uma questão de escola, mas de estilo”. Isso implica que existem erros a serem corrigidos e outros a serem ignorados. A) Como saber a diferença? B) Em sua experiência, a partir de que idade é possível reconhecer traços de estilo em crianças?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 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7CF95492-8DFB-4570-8771-37F41F947E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97074" y="58853"/>
            <a:ext cx="5395872" cy="679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64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2F92D-D66B-4732-B974-5FC8107E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Para ler um pouco mais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7227C2-476B-4A07-AC3A-80A4F3A08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/>
              <a:t>BENVENISTE, Émile. Comunicação Animal e Linguagem Humana. In: </a:t>
            </a:r>
            <a:r>
              <a:rPr lang="pt-BR" b="1" dirty="0"/>
              <a:t>Problemas de Linguística Geral 1</a:t>
            </a:r>
            <a:r>
              <a:rPr lang="pt-BR" dirty="0"/>
              <a:t>. Campinas, SP: Pontes, 2005</a:t>
            </a:r>
          </a:p>
          <a:p>
            <a:pPr marL="0" indent="0">
              <a:buNone/>
            </a:pPr>
            <a:r>
              <a:rPr lang="pt-BR" dirty="0"/>
              <a:t>COLL, C.; PALÁCIOS, J.; MARCHESI, A. </a:t>
            </a:r>
            <a:r>
              <a:rPr lang="pt-BR" b="1" dirty="0"/>
              <a:t>Desenvolvimento Psicológico e Educação</a:t>
            </a:r>
            <a:r>
              <a:rPr lang="pt-BR" dirty="0"/>
              <a:t>: Psicologia Evolutiva. Porto Alegre: Artes Médicas, 1995. v.1.</a:t>
            </a:r>
          </a:p>
          <a:p>
            <a:pPr marL="0" indent="0">
              <a:buNone/>
            </a:pPr>
            <a:r>
              <a:rPr lang="pt-BR" dirty="0"/>
              <a:t>COLL, C; PALÁCIOS, J; MARCHESI, A. </a:t>
            </a:r>
            <a:r>
              <a:rPr lang="pt-BR" b="1" dirty="0"/>
              <a:t>Desenvolvimento Psicológico e Educação</a:t>
            </a:r>
            <a:r>
              <a:rPr lang="pt-BR" dirty="0"/>
              <a:t>: Psicologia da Educação. Porto Alegre: Artes Médicas, 1995. v.2.</a:t>
            </a:r>
          </a:p>
          <a:p>
            <a:pPr marL="0" indent="0">
              <a:buNone/>
            </a:pPr>
            <a:r>
              <a:rPr lang="pt-BR" dirty="0"/>
              <a:t>ERIKSON, E. </a:t>
            </a:r>
            <a:r>
              <a:rPr lang="pt-BR" b="1" dirty="0"/>
              <a:t>O ciclo completo da vida</a:t>
            </a:r>
            <a:r>
              <a:rPr lang="pt-BR" dirty="0"/>
              <a:t>. Porto Alegre: Artes Médicas, 1998.</a:t>
            </a:r>
          </a:p>
          <a:p>
            <a:pPr marL="0" indent="0">
              <a:buNone/>
            </a:pPr>
            <a:r>
              <a:rPr lang="pt-BR" dirty="0"/>
              <a:t>GERALDI, J. W. </a:t>
            </a:r>
            <a:r>
              <a:rPr lang="pt-BR" b="1" dirty="0"/>
              <a:t>O texto na sala de aula</a:t>
            </a:r>
            <a:r>
              <a:rPr lang="pt-BR" dirty="0"/>
              <a:t>. São Paulo: Ática</a:t>
            </a:r>
            <a:r>
              <a:rPr lang="pt-BR"/>
              <a:t>, 1997.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OLIVEIRA, Z.; DAVIS, C. </a:t>
            </a:r>
            <a:r>
              <a:rPr lang="pt-BR" b="1" dirty="0"/>
              <a:t>Psicologia da Educação</a:t>
            </a:r>
            <a:r>
              <a:rPr lang="pt-BR" dirty="0"/>
              <a:t>. São Paulo: Cortez, 1991.</a:t>
            </a:r>
          </a:p>
          <a:p>
            <a:pPr marL="0" indent="0">
              <a:buNone/>
            </a:pPr>
            <a:r>
              <a:rPr lang="pt-BR" dirty="0"/>
              <a:t>PIAGET, J. </a:t>
            </a:r>
            <a:r>
              <a:rPr lang="pt-BR" b="1" dirty="0"/>
              <a:t>Seis estudos de Psicologia</a:t>
            </a:r>
            <a:r>
              <a:rPr lang="pt-BR" dirty="0"/>
              <a:t>. 24.ed. Rio de Janeiro: Forense, 2001.</a:t>
            </a:r>
          </a:p>
          <a:p>
            <a:pPr marL="0" indent="0">
              <a:buNone/>
            </a:pPr>
            <a:r>
              <a:rPr lang="pt-BR" dirty="0"/>
              <a:t>SKINNER, B. F. </a:t>
            </a:r>
            <a:r>
              <a:rPr lang="pt-BR" b="1" dirty="0"/>
              <a:t>Ciência e Comportamento Humano</a:t>
            </a:r>
            <a:r>
              <a:rPr lang="pt-BR" dirty="0"/>
              <a:t>. Brasília: UnB, 1967.</a:t>
            </a:r>
          </a:p>
          <a:p>
            <a:pPr marL="0" indent="0">
              <a:buNone/>
            </a:pPr>
            <a:r>
              <a:rPr lang="pt-BR" dirty="0"/>
              <a:t>VYGOTSKY, L. </a:t>
            </a:r>
            <a:r>
              <a:rPr lang="pt-BR" b="1" dirty="0"/>
              <a:t>A formação social da mente</a:t>
            </a:r>
            <a:r>
              <a:rPr lang="pt-BR" dirty="0"/>
              <a:t>. 6.ed. São Paulo: Martins Fontes, 2003.</a:t>
            </a:r>
          </a:p>
          <a:p>
            <a:pPr marL="0" indent="0">
              <a:buNone/>
            </a:pPr>
            <a:r>
              <a:rPr lang="pt-BR" dirty="0"/>
              <a:t>VYGOTSKY, L.; LURIA, A.; LEONTIEV, </a:t>
            </a:r>
            <a:r>
              <a:rPr lang="pt-BR" b="1" dirty="0"/>
              <a:t>A. Linguagem, desenvolvimento e aprendizagem</a:t>
            </a:r>
            <a:r>
              <a:rPr lang="pt-BR" dirty="0"/>
              <a:t>. 10.ed. São Paulo: Ícone, 2006.</a:t>
            </a:r>
          </a:p>
        </p:txBody>
      </p:sp>
    </p:spTree>
    <p:extLst>
      <p:ext uri="{BB962C8B-B14F-4D97-AF65-F5344CB8AC3E}">
        <p14:creationId xmlns:p14="http://schemas.microsoft.com/office/powerpoint/2010/main" val="1399457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BD21451D-87FD-438E-991B-0C45B16928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106589"/>
              </p:ext>
            </p:extLst>
          </p:nvPr>
        </p:nvGraphicFramePr>
        <p:xfrm>
          <a:off x="748144" y="942109"/>
          <a:ext cx="10723419" cy="4581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2768">
                  <a:extLst>
                    <a:ext uri="{9D8B030D-6E8A-4147-A177-3AD203B41FA5}">
                      <a16:colId xmlns:a16="http://schemas.microsoft.com/office/drawing/2014/main" val="2973922483"/>
                    </a:ext>
                  </a:extLst>
                </a:gridCol>
                <a:gridCol w="3086178">
                  <a:extLst>
                    <a:ext uri="{9D8B030D-6E8A-4147-A177-3AD203B41FA5}">
                      <a16:colId xmlns:a16="http://schemas.microsoft.com/office/drawing/2014/main" val="350970643"/>
                    </a:ext>
                  </a:extLst>
                </a:gridCol>
                <a:gridCol w="3574473">
                  <a:extLst>
                    <a:ext uri="{9D8B030D-6E8A-4147-A177-3AD203B41FA5}">
                      <a16:colId xmlns:a16="http://schemas.microsoft.com/office/drawing/2014/main" val="1132577091"/>
                    </a:ext>
                  </a:extLst>
                </a:gridCol>
              </a:tblGrid>
              <a:tr h="4581236">
                <a:tc>
                  <a:txBody>
                    <a:bodyPr/>
                    <a:lstStyle/>
                    <a:p>
                      <a:pPr algn="ctr"/>
                      <a:endParaRPr lang="pt-BR" sz="2800" dirty="0"/>
                    </a:p>
                    <a:p>
                      <a:pPr algn="ctr"/>
                      <a:r>
                        <a:rPr lang="pt-BR" sz="4800" dirty="0"/>
                        <a:t>1</a:t>
                      </a:r>
                    </a:p>
                    <a:p>
                      <a:pPr algn="ctr"/>
                      <a:endParaRPr lang="pt-BR" sz="2800" dirty="0"/>
                    </a:p>
                    <a:p>
                      <a:pPr algn="ctr"/>
                      <a:r>
                        <a:rPr lang="pt-BR" sz="2800" dirty="0"/>
                        <a:t>Diferentes modos de entender o desenvolvimento humano</a:t>
                      </a:r>
                    </a:p>
                    <a:p>
                      <a:pPr algn="ctr"/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800" dirty="0"/>
                    </a:p>
                    <a:p>
                      <a:pPr algn="ctr"/>
                      <a:r>
                        <a:rPr lang="pt-BR" sz="4800" dirty="0"/>
                        <a:t>2</a:t>
                      </a:r>
                    </a:p>
                    <a:p>
                      <a:pPr algn="ctr"/>
                      <a:endParaRPr lang="pt-BR" sz="2800" dirty="0"/>
                    </a:p>
                    <a:p>
                      <a:pPr algn="ctr"/>
                      <a:r>
                        <a:rPr lang="pt-BR" sz="2800" dirty="0"/>
                        <a:t>O que é a linguagem humana?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800" dirty="0"/>
                    </a:p>
                    <a:p>
                      <a:pPr algn="ctr"/>
                      <a:r>
                        <a:rPr lang="pt-BR" sz="4800" dirty="0"/>
                        <a:t>3</a:t>
                      </a:r>
                    </a:p>
                    <a:p>
                      <a:pPr algn="ctr"/>
                      <a:endParaRPr lang="pt-BR" sz="2800" dirty="0"/>
                    </a:p>
                    <a:p>
                      <a:pPr algn="ctr"/>
                      <a:r>
                        <a:rPr lang="pt-BR" sz="2800" dirty="0"/>
                        <a:t>Como vamos funcionar?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89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0295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F97571-6659-4EDD-ACE5-8E7F5E43A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Diferentes modos de entender desenvolvimento humano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DF1DDCB-4DFB-4A80-99EE-459AED038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114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3822BA-CB43-44AE-8A86-6991BC6A5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Por que estudar conceitos?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43E9DFA-32D7-4FD3-B42E-204FCF1216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900218"/>
            <a:ext cx="4432065" cy="2650374"/>
          </a:xfrm>
          <a:prstGeom prst="rect">
            <a:avLst/>
          </a:prstGeom>
        </p:spPr>
      </p:pic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5113A73F-E398-4624-BB13-FFEA42D80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4500" y="1810327"/>
            <a:ext cx="5829300" cy="43666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X, com 10 anos, engravidou após ser violentada por um tio </a:t>
            </a:r>
          </a:p>
          <a:p>
            <a:pPr marL="0" indent="0">
              <a:buNone/>
            </a:pPr>
            <a:r>
              <a:rPr lang="pt-BR" dirty="0"/>
              <a:t>Isso acontecia há 4 anos</a:t>
            </a:r>
          </a:p>
          <a:p>
            <a:pPr marL="0" indent="0">
              <a:buNone/>
            </a:pPr>
            <a:r>
              <a:rPr lang="pt-BR" dirty="0"/>
              <a:t>O Tribunal de Justiça do Espírito Santo concedeu o direito previsto na lei brasileira de interromper uma gravidez fruto de um estupro. </a:t>
            </a:r>
          </a:p>
          <a:p>
            <a:pPr marL="0" indent="0">
              <a:buNone/>
            </a:pPr>
            <a:r>
              <a:rPr lang="pt-BR" dirty="0"/>
              <a:t>O caso deveria ter corrido em sigilo.</a:t>
            </a:r>
          </a:p>
          <a:p>
            <a:pPr marL="0" indent="0">
              <a:buNone/>
            </a:pPr>
            <a:r>
              <a:rPr lang="pt-BR" dirty="0"/>
              <a:t>Vazou para a imprensa. </a:t>
            </a:r>
          </a:p>
          <a:p>
            <a:pPr marL="0" indent="0">
              <a:buNone/>
            </a:pPr>
            <a:r>
              <a:rPr lang="pt-BR" dirty="0"/>
              <a:t>No dia do aborto, houve aglomeração na porta do hospital. </a:t>
            </a:r>
          </a:p>
          <a:p>
            <a:pPr marL="0" indent="0">
              <a:buNone/>
            </a:pPr>
            <a:r>
              <a:rPr lang="pt-BR" dirty="0"/>
              <a:t>A ministra </a:t>
            </a:r>
            <a:r>
              <a:rPr lang="pt-BR" dirty="0" err="1"/>
              <a:t>Damares</a:t>
            </a:r>
            <a:r>
              <a:rPr lang="pt-BR" dirty="0"/>
              <a:t> Alves, da Secretaria da Mulher, deu publicidade ao caso em redes sociais.</a:t>
            </a:r>
          </a:p>
          <a:p>
            <a:pPr marL="0" indent="0">
              <a:buNone/>
            </a:pPr>
            <a:r>
              <a:rPr lang="pt-BR" dirty="0"/>
              <a:t>Palavras foram ditas e escritas.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Fonte: São Paulo - 16 AGO 2020 – El País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FBA869B-E277-4AB9-A65E-16B3758C70C9}"/>
              </a:ext>
            </a:extLst>
          </p:cNvPr>
          <p:cNvSpPr txBox="1"/>
          <p:nvPr/>
        </p:nvSpPr>
        <p:spPr>
          <a:xfrm>
            <a:off x="754380" y="1935480"/>
            <a:ext cx="45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Uma polêmica em agosto de 2020</a:t>
            </a:r>
          </a:p>
        </p:txBody>
      </p:sp>
    </p:spTree>
    <p:extLst>
      <p:ext uri="{BB962C8B-B14F-4D97-AF65-F5344CB8AC3E}">
        <p14:creationId xmlns:p14="http://schemas.microsoft.com/office/powerpoint/2010/main" val="364169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B8CC9533-C113-4D4F-ADA3-62C76BB8DDA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032000" y="92075"/>
            <a:ext cx="10160000" cy="676592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6871818-C2CF-4CD9-BA9C-04A570D3B766}"/>
              </a:ext>
            </a:extLst>
          </p:cNvPr>
          <p:cNvSpPr txBox="1"/>
          <p:nvPr/>
        </p:nvSpPr>
        <p:spPr>
          <a:xfrm>
            <a:off x="387927" y="554182"/>
            <a:ext cx="6844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highlight>
                  <a:srgbClr val="FFFF00"/>
                </a:highlight>
              </a:rPr>
              <a:t>Filho de peixe, peixinho é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265561B-4700-4E1F-B970-11025DC05657}"/>
              </a:ext>
            </a:extLst>
          </p:cNvPr>
          <p:cNvSpPr txBox="1"/>
          <p:nvPr/>
        </p:nvSpPr>
        <p:spPr>
          <a:xfrm>
            <a:off x="387927" y="2780145"/>
            <a:ext cx="1330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O que  ocorre após o nascimento não é essencial</a:t>
            </a:r>
          </a:p>
        </p:txBody>
      </p:sp>
    </p:spTree>
    <p:extLst>
      <p:ext uri="{BB962C8B-B14F-4D97-AF65-F5344CB8AC3E}">
        <p14:creationId xmlns:p14="http://schemas.microsoft.com/office/powerpoint/2010/main" val="2962941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A9C7CE9-A88B-4718-A0CF-6D25D9723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455" y="1"/>
            <a:ext cx="10298546" cy="686569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6E92F6F-E3A2-4238-9E35-658B7D809830}"/>
              </a:ext>
            </a:extLst>
          </p:cNvPr>
          <p:cNvSpPr txBox="1"/>
          <p:nvPr/>
        </p:nvSpPr>
        <p:spPr>
          <a:xfrm>
            <a:off x="258618" y="535709"/>
            <a:ext cx="396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highlight>
                  <a:srgbClr val="FFFF00"/>
                </a:highlight>
              </a:rPr>
              <a:t>Efeito Jerônimo</a:t>
            </a:r>
          </a:p>
          <a:p>
            <a:endParaRPr lang="pt-BR" sz="2400" dirty="0">
              <a:highlight>
                <a:srgbClr val="FFFF00"/>
              </a:highlight>
            </a:endParaRPr>
          </a:p>
          <a:p>
            <a:r>
              <a:rPr lang="pt-BR" sz="2400" dirty="0">
                <a:highlight>
                  <a:srgbClr val="FFFF00"/>
                </a:highlight>
              </a:rPr>
              <a:t>"O português abrasileirou-se para sempre; fez-se preguiçoso, amigo das extravagâncias e dos abusos, luxurioso e ciumento; </a:t>
            </a:r>
            <a:r>
              <a:rPr lang="pt-BR" sz="2400" dirty="0" err="1">
                <a:highlight>
                  <a:srgbClr val="FFFF00"/>
                </a:highlight>
              </a:rPr>
              <a:t>fora-se-lhe</a:t>
            </a:r>
            <a:r>
              <a:rPr lang="pt-BR" sz="2400" dirty="0">
                <a:highlight>
                  <a:srgbClr val="FFFF00"/>
                </a:highlight>
              </a:rPr>
              <a:t> de vez o espírito da economia e da ordem [...]" (AZEVEDO, 2004, p.204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80924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EB0A726-665D-4143-B42C-3D72C7DEC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625627" cy="378690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DDA64D0-3ED7-454E-803A-6EC2941BD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527" y="2857674"/>
            <a:ext cx="7130472" cy="400032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62801A3-0EB2-47ED-B6A0-4224851B2C57}"/>
              </a:ext>
            </a:extLst>
          </p:cNvPr>
          <p:cNvSpPr txBox="1"/>
          <p:nvPr/>
        </p:nvSpPr>
        <p:spPr>
          <a:xfrm>
            <a:off x="5486400" y="332509"/>
            <a:ext cx="6373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highlight>
                  <a:srgbClr val="FFFF00"/>
                </a:highlight>
              </a:rPr>
              <a:t>“Tá na hora do desenvolvimento cognitivo!”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C4AA2B4-B4BB-43BF-AE8D-647E7D8018C2}"/>
              </a:ext>
            </a:extLst>
          </p:cNvPr>
          <p:cNvSpPr txBox="1"/>
          <p:nvPr/>
        </p:nvSpPr>
        <p:spPr>
          <a:xfrm>
            <a:off x="3842327" y="5754255"/>
            <a:ext cx="2783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highlight>
                  <a:srgbClr val="FFFF00"/>
                </a:highlight>
              </a:rPr>
              <a:t>“Foguinho!”</a:t>
            </a:r>
          </a:p>
        </p:txBody>
      </p:sp>
    </p:spTree>
    <p:extLst>
      <p:ext uri="{BB962C8B-B14F-4D97-AF65-F5344CB8AC3E}">
        <p14:creationId xmlns:p14="http://schemas.microsoft.com/office/powerpoint/2010/main" val="3030818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34A4616-A8F3-4AB1-ABA7-ACD3E612F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527522"/>
              </p:ext>
            </p:extLst>
          </p:nvPr>
        </p:nvGraphicFramePr>
        <p:xfrm>
          <a:off x="73891" y="73890"/>
          <a:ext cx="12053454" cy="68725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66836">
                  <a:extLst>
                    <a:ext uri="{9D8B030D-6E8A-4147-A177-3AD203B41FA5}">
                      <a16:colId xmlns:a16="http://schemas.microsoft.com/office/drawing/2014/main" val="1391508993"/>
                    </a:ext>
                  </a:extLst>
                </a:gridCol>
                <a:gridCol w="4368800">
                  <a:extLst>
                    <a:ext uri="{9D8B030D-6E8A-4147-A177-3AD203B41FA5}">
                      <a16:colId xmlns:a16="http://schemas.microsoft.com/office/drawing/2014/main" val="4223647592"/>
                    </a:ext>
                  </a:extLst>
                </a:gridCol>
                <a:gridCol w="4017818">
                  <a:extLst>
                    <a:ext uri="{9D8B030D-6E8A-4147-A177-3AD203B41FA5}">
                      <a16:colId xmlns:a16="http://schemas.microsoft.com/office/drawing/2014/main" val="807219781"/>
                    </a:ext>
                  </a:extLst>
                </a:gridCol>
              </a:tblGrid>
              <a:tr h="74606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Concepção Inatista </a:t>
                      </a:r>
                    </a:p>
                    <a:p>
                      <a:pPr algn="ctr"/>
                      <a:r>
                        <a:rPr lang="pt-BR" sz="1800" dirty="0"/>
                        <a:t>“Pau que nasce torto, morre torto”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Concepção Ambientalista</a:t>
                      </a:r>
                    </a:p>
                    <a:p>
                      <a:pPr algn="ctr"/>
                      <a:r>
                        <a:rPr lang="pt-BR" sz="1800" dirty="0"/>
                        <a:t>“A criança é uma folha em branco”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Concepção Interacionista</a:t>
                      </a:r>
                    </a:p>
                    <a:p>
                      <a:pPr algn="ctr"/>
                      <a:r>
                        <a:rPr lang="pt-BR" sz="1800" dirty="0"/>
                        <a:t>“É conversando que a gente se entende”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570636"/>
                  </a:ext>
                </a:extLst>
              </a:tr>
              <a:tr h="1627677">
                <a:tc>
                  <a:txBody>
                    <a:bodyPr/>
                    <a:lstStyle/>
                    <a:p>
                      <a:endParaRPr lang="pt-BR" sz="1800" dirty="0"/>
                    </a:p>
                    <a:p>
                      <a:r>
                        <a:rPr lang="pt-BR" sz="1800" dirty="0"/>
                        <a:t>O homem não tem possibilidade de mudança, não recebe interferências significativas do social</a:t>
                      </a:r>
                    </a:p>
                    <a:p>
                      <a:endParaRPr lang="pt-BR" sz="1800" dirty="0"/>
                    </a:p>
                    <a:p>
                      <a:r>
                        <a:rPr lang="pt-BR" sz="1800" dirty="0"/>
                        <a:t>Capacidades, valores, hábitos e crenças encontram-se</a:t>
                      </a:r>
                    </a:p>
                    <a:p>
                      <a:r>
                        <a:rPr lang="pt-BR" sz="1800" dirty="0"/>
                        <a:t>prontos no nascimento</a:t>
                      </a:r>
                    </a:p>
                    <a:p>
                      <a:endParaRPr lang="pt-BR" sz="1800" dirty="0"/>
                    </a:p>
                    <a:p>
                      <a:r>
                        <a:rPr lang="pt-BR" sz="1800" dirty="0"/>
                        <a:t>O papel da educação é tentar interferir o mínimo possível no processo de desenvolvimento</a:t>
                      </a:r>
                    </a:p>
                    <a:p>
                      <a:endParaRPr lang="pt-BR" sz="1800" dirty="0"/>
                    </a:p>
                    <a:p>
                      <a:r>
                        <a:rPr lang="pt-BR" sz="1800" dirty="0"/>
                        <a:t>Não há base teórica que sirva de apoio para a concepção inatista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Concepção derivada do empirismo, tem </a:t>
                      </a:r>
                      <a:r>
                        <a:rPr lang="pt-BR" sz="1800" dirty="0" err="1"/>
                        <a:t>Burrhus</a:t>
                      </a:r>
                      <a:r>
                        <a:rPr lang="pt-BR" sz="1800" dirty="0"/>
                        <a:t> Frederic Skinner (1904-1990) como principal expoente </a:t>
                      </a:r>
                    </a:p>
                    <a:p>
                      <a:endParaRPr lang="pt-BR" sz="1800" dirty="0"/>
                    </a:p>
                    <a:p>
                      <a:r>
                        <a:rPr lang="pt-BR" sz="1800" dirty="0"/>
                        <a:t>Por meio da manipulação do ambiente, o homem busca maximizar o prazer e</a:t>
                      </a:r>
                    </a:p>
                    <a:p>
                      <a:r>
                        <a:rPr lang="pt-BR" sz="1800" dirty="0"/>
                        <a:t>minimizar a dor </a:t>
                      </a:r>
                    </a:p>
                    <a:p>
                      <a:endParaRPr lang="pt-BR" sz="1800" dirty="0"/>
                    </a:p>
                    <a:p>
                      <a:r>
                        <a:rPr lang="pt-BR" sz="1800" dirty="0"/>
                        <a:t>O homem é concebido como um ser plástico. Suas características são desenvolvidas em função das condições presentes no meio </a:t>
                      </a:r>
                    </a:p>
                    <a:p>
                      <a:endParaRPr lang="pt-BR" sz="1800" dirty="0"/>
                    </a:p>
                    <a:p>
                      <a:r>
                        <a:rPr lang="pt-BR" sz="1800" dirty="0"/>
                        <a:t>A aprendizagem e o desenvolvimento</a:t>
                      </a:r>
                    </a:p>
                    <a:p>
                      <a:r>
                        <a:rPr lang="pt-BR" sz="1800" dirty="0"/>
                        <a:t>ocorrem ao mesmo tempo</a:t>
                      </a:r>
                    </a:p>
                    <a:p>
                      <a:endParaRPr lang="pt-BR" sz="1800" dirty="0"/>
                    </a:p>
                    <a:p>
                      <a:r>
                        <a:rPr lang="pt-BR" sz="1800" dirty="0"/>
                        <a:t>Podem ser tratados como sinônimos, pois o  desenvolvimento é resultante do acúmulo de respostas aprendidas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Perspectiva, difundida após o final do</a:t>
                      </a:r>
                    </a:p>
                    <a:p>
                      <a:r>
                        <a:rPr lang="pt-BR" sz="1800" dirty="0"/>
                        <a:t>século XX, que leva em consideração a interação entre o organismo e o meio</a:t>
                      </a:r>
                    </a:p>
                    <a:p>
                      <a:endParaRPr lang="pt-BR" sz="1800" dirty="0"/>
                    </a:p>
                    <a:p>
                      <a:r>
                        <a:rPr lang="pt-BR" sz="1800" dirty="0"/>
                        <a:t>Fatores internos e externos se inter-relacionam continuamente</a:t>
                      </a:r>
                    </a:p>
                    <a:p>
                      <a:endParaRPr lang="pt-BR" sz="1800" dirty="0"/>
                    </a:p>
                    <a:p>
                      <a:r>
                        <a:rPr lang="pt-BR" sz="1800" dirty="0"/>
                        <a:t>Organismo e meio exercem ação recíproca. As novas construções</a:t>
                      </a:r>
                    </a:p>
                    <a:p>
                      <a:r>
                        <a:rPr lang="pt-BR" sz="1800" dirty="0"/>
                        <a:t>dependem das relações que estabelecem com o ambiente em uma</a:t>
                      </a:r>
                    </a:p>
                    <a:p>
                      <a:r>
                        <a:rPr lang="pt-BR" sz="1800" dirty="0"/>
                        <a:t>dada situação </a:t>
                      </a:r>
                    </a:p>
                    <a:p>
                      <a:endParaRPr lang="pt-BR" sz="1800" dirty="0"/>
                    </a:p>
                    <a:p>
                      <a:r>
                        <a:rPr lang="pt-BR" sz="1800" dirty="0"/>
                        <a:t>O sujeito é responsável pela construção e reconstrução de suas estruturas cognitivas</a:t>
                      </a:r>
                    </a:p>
                    <a:p>
                      <a:endParaRPr lang="pt-BR" sz="1800" dirty="0"/>
                    </a:p>
                    <a:p>
                      <a:r>
                        <a:rPr lang="pt-BR" sz="1800" dirty="0"/>
                        <a:t>Dois representantes desta concepção, com diferentes abordagens são: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Jean Piaget (1896-1980)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800" dirty="0"/>
                        <a:t>Lev Vygotsky (1896- 1934)</a:t>
                      </a:r>
                    </a:p>
                    <a:p>
                      <a:endParaRPr lang="pt-B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249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0657183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1478</TotalTime>
  <Words>1556</Words>
  <Application>Microsoft Office PowerPoint</Application>
  <PresentationFormat>Widescreen</PresentationFormat>
  <Paragraphs>203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Rockwell</vt:lpstr>
      <vt:lpstr>Wingdings</vt:lpstr>
      <vt:lpstr>Atlas</vt:lpstr>
      <vt:lpstr>1_Tema do Office</vt:lpstr>
      <vt:lpstr>Tema do Office</vt:lpstr>
      <vt:lpstr>EDM0667 Linguagem e Conhecimento</vt:lpstr>
      <vt:lpstr>Objetivos</vt:lpstr>
      <vt:lpstr>Apresentação do PowerPoint</vt:lpstr>
      <vt:lpstr>1. Diferentes modos de entender desenvolvimento humano</vt:lpstr>
      <vt:lpstr>Por que estudar conceitos?</vt:lpstr>
      <vt:lpstr>Apresentação do PowerPoint</vt:lpstr>
      <vt:lpstr>Apresentação do PowerPoint</vt:lpstr>
      <vt:lpstr>Apresentação do PowerPoint</vt:lpstr>
      <vt:lpstr>Apresentação do PowerPoint</vt:lpstr>
      <vt:lpstr>Quanto mais fala, mais confunde Sigmund Freud (1856-1939)</vt:lpstr>
      <vt:lpstr>Apresentação do PowerPoint</vt:lpstr>
      <vt:lpstr>A Malicuia estragou as comemorações!</vt:lpstr>
      <vt:lpstr>2. O que é a linguagem humana? </vt:lpstr>
      <vt:lpstr>Para ler mais</vt:lpstr>
      <vt:lpstr>Do capítulo a respeito das concepções de linguagem</vt:lpstr>
      <vt:lpstr>O homem é um sujeito de linguagem</vt:lpstr>
      <vt:lpstr>O equívoco da criança</vt:lpstr>
      <vt:lpstr>Uma escolha teórica a ser feita</vt:lpstr>
      <vt:lpstr>De onde esta escolha decorre?</vt:lpstr>
      <vt:lpstr>Um homem não é uma abelha</vt:lpstr>
      <vt:lpstr>As abelhas são exatas, os homens, criativos</vt:lpstr>
      <vt:lpstr>3. Como vamos funcionar? </vt:lpstr>
      <vt:lpstr>A rotina</vt:lpstr>
      <vt:lpstr>Leitura preparatória</vt:lpstr>
      <vt:lpstr>Leitura preparatória</vt:lpstr>
      <vt:lpstr>Riolfi (2009) - A criança errante </vt:lpstr>
      <vt:lpstr>Leitura preparatória</vt:lpstr>
      <vt:lpstr>Para ler um pouco mais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EDM0667 Linguagem e Conhecimento</dc:title>
  <dc:creator>Claudia Riolfi</dc:creator>
  <cp:lastModifiedBy>Claudia Riolfi</cp:lastModifiedBy>
  <cp:revision>5</cp:revision>
  <dcterms:created xsi:type="dcterms:W3CDTF">2021-02-21T18:40:25Z</dcterms:created>
  <dcterms:modified xsi:type="dcterms:W3CDTF">2021-02-22T19:25:43Z</dcterms:modified>
</cp:coreProperties>
</file>