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2575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993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8383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6291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9567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585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93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2065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0489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7384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209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8F552-1677-45F4-8AC2-7D80570EA7E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6AD10-4FE1-42E5-BB9B-80A38B76AE2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616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10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Carolina </a:t>
            </a:r>
            <a:r>
              <a:rPr lang="pt-BR" dirty="0" err="1" smtClean="0"/>
              <a:t>Zenga</a:t>
            </a:r>
            <a:r>
              <a:rPr lang="pt-BR" dirty="0" smtClean="0"/>
              <a:t> Rodrigues 	9819090</a:t>
            </a:r>
          </a:p>
          <a:p>
            <a:r>
              <a:rPr lang="pt-BR" dirty="0" smtClean="0"/>
              <a:t>Conrado </a:t>
            </a:r>
            <a:r>
              <a:rPr lang="pt-BR" dirty="0" err="1" smtClean="0"/>
              <a:t>Hackmann</a:t>
            </a:r>
            <a:r>
              <a:rPr lang="pt-BR" dirty="0" smtClean="0"/>
              <a:t>		9819465</a:t>
            </a:r>
          </a:p>
          <a:p>
            <a:r>
              <a:rPr lang="pt-BR" dirty="0" smtClean="0"/>
              <a:t>Julia </a:t>
            </a:r>
            <a:r>
              <a:rPr lang="pt-BR" dirty="0" err="1" smtClean="0"/>
              <a:t>Jarcovis</a:t>
            </a:r>
            <a:r>
              <a:rPr lang="pt-BR" dirty="0" smtClean="0"/>
              <a:t> 		9819382</a:t>
            </a:r>
          </a:p>
          <a:p>
            <a:r>
              <a:rPr lang="pt-BR" dirty="0" smtClean="0"/>
              <a:t>Silvia Rocha C. Melo 	3136313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1446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Situação Problema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 smtClean="0"/>
              <a:t>A análise feita visava verificar a eficácia de um tratamento para anemia em cães com base nos resultado de hemogramas antes e depois desse tratamento.</a:t>
            </a:r>
          </a:p>
          <a:p>
            <a:pPr marL="0" indent="0">
              <a:buNone/>
            </a:pPr>
            <a:r>
              <a:rPr lang="pt-BR" sz="2000" dirty="0" smtClean="0"/>
              <a:t>Variáveis: resultados dos hemogramas (quantitativa continua), antes e depois (qualitativa nominal).</a:t>
            </a:r>
          </a:p>
          <a:p>
            <a:pPr marL="0" indent="0">
              <a:buNone/>
            </a:pPr>
            <a:r>
              <a:rPr lang="pt-BR" sz="2000" dirty="0" smtClean="0"/>
              <a:t>Grupo de Estudo: 30 cães anêmicos. </a:t>
            </a:r>
          </a:p>
          <a:p>
            <a:pPr marL="0" indent="0">
              <a:buNone/>
            </a:pPr>
            <a:r>
              <a:rPr lang="pt-BR" sz="2000" dirty="0" smtClean="0"/>
              <a:t>Amostras: Os resultados de hemogramas desses 30 cães antes e depois do tratamento (não probabilísticas, intencionais e dependentes).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173972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4254774"/>
              </p:ext>
            </p:extLst>
          </p:nvPr>
        </p:nvGraphicFramePr>
        <p:xfrm>
          <a:off x="457200" y="1600200"/>
          <a:ext cx="8229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variavel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N°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media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EP media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Desv</a:t>
                      </a:r>
                      <a:r>
                        <a:rPr lang="pt-BR" dirty="0" smtClean="0"/>
                        <a:t> </a:t>
                      </a:r>
                      <a:r>
                        <a:rPr lang="pt-BR" dirty="0" err="1" smtClean="0"/>
                        <a:t>pad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variancia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minimo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Q1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mediana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Q3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Maximo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antes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30,184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0,466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2.555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6,526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26,047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28,101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29,739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32,868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33,961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depois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45.878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0,504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2,761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7,623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41,444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43,261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46,342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48,213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50,353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753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/>
          <p:nvPr/>
        </p:nvPicPr>
        <p:blipFill rotWithShape="1">
          <a:blip r:embed="rId2"/>
          <a:srcRect t="11602" r="31393" b="7499"/>
          <a:stretch/>
        </p:blipFill>
        <p:spPr bwMode="auto">
          <a:xfrm>
            <a:off x="4552594" y="562946"/>
            <a:ext cx="3705225" cy="2457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 flipH="1" flipV="1">
            <a:off x="8686800" y="-1035495"/>
            <a:ext cx="457200" cy="2635696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7" name="Imagem 6"/>
          <p:cNvPicPr/>
          <p:nvPr/>
        </p:nvPicPr>
        <p:blipFill rotWithShape="1">
          <a:blip r:embed="rId3"/>
          <a:srcRect t="12229" r="31394" b="6872"/>
          <a:stretch/>
        </p:blipFill>
        <p:spPr bwMode="auto">
          <a:xfrm>
            <a:off x="539552" y="544091"/>
            <a:ext cx="3705225" cy="24574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m 7"/>
          <p:cNvPicPr/>
          <p:nvPr/>
        </p:nvPicPr>
        <p:blipFill rotWithShape="1">
          <a:blip r:embed="rId4"/>
          <a:srcRect t="11916" r="31570" b="6871"/>
          <a:stretch/>
        </p:blipFill>
        <p:spPr bwMode="auto">
          <a:xfrm>
            <a:off x="549077" y="3455774"/>
            <a:ext cx="3695700" cy="24669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agem 8"/>
          <p:cNvPicPr/>
          <p:nvPr/>
        </p:nvPicPr>
        <p:blipFill rotWithShape="1">
          <a:blip r:embed="rId5"/>
          <a:srcRect t="12543" r="31392" b="5616"/>
          <a:stretch/>
        </p:blipFill>
        <p:spPr bwMode="auto">
          <a:xfrm>
            <a:off x="4571999" y="3455774"/>
            <a:ext cx="3705225" cy="24860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41891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normalidade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400" dirty="0" smtClean="0"/>
              <a:t>α</a:t>
            </a:r>
            <a:r>
              <a:rPr lang="pt-BR" sz="2400" dirty="0" smtClean="0"/>
              <a:t>=5%</a:t>
            </a:r>
          </a:p>
          <a:p>
            <a:r>
              <a:rPr lang="pt-BR" sz="2400" dirty="0" smtClean="0"/>
              <a:t>H0= amostra com distribuição normal, </a:t>
            </a:r>
            <a:r>
              <a:rPr lang="pt-BR" sz="2400" dirty="0" err="1" smtClean="0"/>
              <a:t>pvalor</a:t>
            </a:r>
            <a:r>
              <a:rPr lang="pt-BR" sz="2400" dirty="0" smtClean="0"/>
              <a:t>&gt;</a:t>
            </a:r>
            <a:r>
              <a:rPr lang="el-GR" sz="2400" dirty="0" smtClean="0"/>
              <a:t>α</a:t>
            </a:r>
            <a:endParaRPr lang="pt-BR" sz="2400" dirty="0" smtClean="0"/>
          </a:p>
          <a:p>
            <a:r>
              <a:rPr lang="pt-BR" sz="2400" dirty="0" smtClean="0"/>
              <a:t>H1= amostra sem distribuição normal, </a:t>
            </a:r>
            <a:r>
              <a:rPr lang="pt-BR" sz="2400" dirty="0" err="1" smtClean="0"/>
              <a:t>pvalor</a:t>
            </a:r>
            <a:r>
              <a:rPr lang="pt-BR" sz="2400" dirty="0" smtClean="0"/>
              <a:t>&lt;</a:t>
            </a:r>
            <a:r>
              <a:rPr lang="el-GR" sz="2400" dirty="0" smtClean="0"/>
              <a:t>α</a:t>
            </a:r>
            <a:endParaRPr lang="pt-BR" sz="2400" dirty="0" smtClean="0"/>
          </a:p>
          <a:p>
            <a:endParaRPr lang="pt-BR" dirty="0"/>
          </a:p>
        </p:txBody>
      </p:sp>
      <p:pic>
        <p:nvPicPr>
          <p:cNvPr id="4" name="Imagem 3"/>
          <p:cNvPicPr/>
          <p:nvPr/>
        </p:nvPicPr>
        <p:blipFill rotWithShape="1">
          <a:blip r:embed="rId2"/>
          <a:srcRect l="-176" t="12203" r="64197" b="45780"/>
          <a:stretch/>
        </p:blipFill>
        <p:spPr bwMode="auto">
          <a:xfrm>
            <a:off x="467544" y="3068960"/>
            <a:ext cx="3648075" cy="2395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m 4"/>
          <p:cNvPicPr/>
          <p:nvPr/>
        </p:nvPicPr>
        <p:blipFill rotWithShape="1">
          <a:blip r:embed="rId3"/>
          <a:srcRect t="11916" r="32451" b="6871"/>
          <a:stretch/>
        </p:blipFill>
        <p:spPr bwMode="auto">
          <a:xfrm>
            <a:off x="4283968" y="3068960"/>
            <a:ext cx="3648075" cy="24669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827584" y="5707969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Ambos os </a:t>
            </a:r>
            <a:r>
              <a:rPr lang="pt-BR" dirty="0" err="1" smtClean="0"/>
              <a:t>pvalor</a:t>
            </a:r>
            <a:r>
              <a:rPr lang="pt-BR" dirty="0" smtClean="0"/>
              <a:t> maior do que </a:t>
            </a:r>
            <a:r>
              <a:rPr lang="el-GR" dirty="0" smtClean="0"/>
              <a:t>α</a:t>
            </a: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8663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T pareado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/>
          </p:cNvPicPr>
          <p:nvPr>
            <p:ph idx="1"/>
          </p:nvPr>
        </p:nvPicPr>
        <p:blipFill rotWithShape="1">
          <a:blip r:embed="rId2"/>
          <a:srcRect l="26279" t="38882" r="29454" b="34778"/>
          <a:stretch/>
        </p:blipFill>
        <p:spPr bwMode="auto">
          <a:xfrm>
            <a:off x="-108520" y="1268760"/>
            <a:ext cx="9055438" cy="41044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11648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H0= as medias de antes e depois são iguais</a:t>
            </a:r>
          </a:p>
          <a:p>
            <a:r>
              <a:rPr lang="pt-BR" dirty="0" smtClean="0"/>
              <a:t>H1= as medias de antes e depois são diferentes</a:t>
            </a:r>
          </a:p>
          <a:p>
            <a:r>
              <a:rPr lang="pt-BR" dirty="0" smtClean="0"/>
              <a:t>Teste T pareado foi escolhido após a </a:t>
            </a:r>
            <a:r>
              <a:rPr lang="pt-BR" dirty="0" err="1" smtClean="0"/>
              <a:t>realizaçao</a:t>
            </a:r>
            <a:r>
              <a:rPr lang="pt-BR" dirty="0" smtClean="0"/>
              <a:t> do teste de normalidade. </a:t>
            </a:r>
            <a:r>
              <a:rPr lang="pt-BR" dirty="0" err="1" smtClean="0"/>
              <a:t>Wilcoxon</a:t>
            </a:r>
            <a:r>
              <a:rPr lang="pt-BR" dirty="0" smtClean="0"/>
              <a:t> rejeitado pela falta de precisão</a:t>
            </a:r>
          </a:p>
          <a:p>
            <a:r>
              <a:rPr lang="pt-BR" dirty="0" smtClean="0"/>
              <a:t>H0 rejeitado= media aumentou depois =tratamento eficaz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770569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202</Words>
  <Application>Microsoft Office PowerPoint</Application>
  <PresentationFormat>Apresentação na tela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GRUPO 10</vt:lpstr>
      <vt:lpstr>Situação Problema</vt:lpstr>
      <vt:lpstr>Estatística descritiva</vt:lpstr>
      <vt:lpstr>Apresentação do PowerPoint</vt:lpstr>
      <vt:lpstr>Teste de normalidade</vt:lpstr>
      <vt:lpstr>Teste T pareado</vt:lpstr>
      <vt:lpstr>Apresentação do PowerPoint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10</dc:title>
  <dc:creator>perfil</dc:creator>
  <cp:lastModifiedBy>perfil</cp:lastModifiedBy>
  <cp:revision>3</cp:revision>
  <dcterms:created xsi:type="dcterms:W3CDTF">2016-09-19T12:55:47Z</dcterms:created>
  <dcterms:modified xsi:type="dcterms:W3CDTF">2016-09-19T13:25:26Z</dcterms:modified>
</cp:coreProperties>
</file>