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260" r:id="rId4"/>
    <p:sldId id="261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61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EA247-7794-4EA2-9C8D-8DE4CE3C9F11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1D036-F7B0-49FF-9845-155B785E0F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7549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A1D036-F7B0-49FF-9845-155B785E0F8F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1804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45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56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551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8303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4236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924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389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542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958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2154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852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E9FF7-33CA-40E7-8E81-90D5A33F6E99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0265B-6E6E-465E-913E-1E93683E6E6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675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611560" y="1124744"/>
            <a:ext cx="82089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Introdução ao problema</a:t>
            </a:r>
          </a:p>
          <a:p>
            <a:endParaRPr lang="pt-BR" dirty="0" smtClean="0"/>
          </a:p>
          <a:p>
            <a:r>
              <a:rPr lang="pt-BR" dirty="0" smtClean="0"/>
              <a:t>Uma proprietária de uma fazenda de ovinos queria melhorar a dieta deles, já que o ganho de peso estava baixo. Para isso, contratou um veterinário nutricionista que indicou duas novas rações. </a:t>
            </a:r>
          </a:p>
          <a:p>
            <a:r>
              <a:rPr lang="pt-BR" dirty="0" smtClean="0"/>
              <a:t>Ela separou 75 animais em 3 grupos, onde cada grupo recebia uma das rações, incluindo a antiga.</a:t>
            </a:r>
          </a:p>
          <a:p>
            <a:endParaRPr lang="pt-BR" dirty="0" smtClean="0"/>
          </a:p>
          <a:p>
            <a:r>
              <a:rPr lang="pt-BR" dirty="0" smtClean="0"/>
              <a:t>Após 30 dias ela calculou a diferença entre o peso final e o inicial. Portanto a </a:t>
            </a:r>
            <a:r>
              <a:rPr lang="pt-BR" b="1" dirty="0" smtClean="0"/>
              <a:t>variável</a:t>
            </a:r>
            <a:r>
              <a:rPr lang="pt-BR" dirty="0" smtClean="0"/>
              <a:t> a ser analisada é o ganho de peso.</a:t>
            </a:r>
          </a:p>
          <a:p>
            <a:endParaRPr lang="pt-BR" dirty="0"/>
          </a:p>
          <a:p>
            <a:r>
              <a:rPr lang="pt-BR" dirty="0" smtClean="0"/>
              <a:t>Esse tipo de </a:t>
            </a:r>
            <a:r>
              <a:rPr lang="pt-BR" dirty="0" err="1" smtClean="0"/>
              <a:t>váriavel</a:t>
            </a:r>
            <a:r>
              <a:rPr lang="pt-BR" dirty="0" smtClean="0"/>
              <a:t> é </a:t>
            </a:r>
            <a:r>
              <a:rPr lang="pt-BR" b="1" dirty="0" smtClean="0"/>
              <a:t>quantitativa e contínua</a:t>
            </a:r>
            <a:r>
              <a:rPr lang="pt-BR" dirty="0" smtClean="0"/>
              <a:t>, uma vez que o peso é uma característica mensurável em uma escala contínua.</a:t>
            </a:r>
          </a:p>
          <a:p>
            <a:endParaRPr lang="pt-BR" dirty="0" smtClean="0"/>
          </a:p>
          <a:p>
            <a:r>
              <a:rPr lang="pt-BR" dirty="0" smtClean="0"/>
              <a:t>A </a:t>
            </a:r>
            <a:r>
              <a:rPr lang="pt-BR" b="1" dirty="0" smtClean="0"/>
              <a:t>amostra</a:t>
            </a:r>
            <a:r>
              <a:rPr lang="pt-BR" dirty="0" smtClean="0"/>
              <a:t> possui 75 indivíduos, com 3 grupos (A, B e C).</a:t>
            </a:r>
          </a:p>
          <a:p>
            <a:endParaRPr lang="pt-BR" dirty="0" smtClean="0"/>
          </a:p>
          <a:p>
            <a:r>
              <a:rPr lang="pt-BR" dirty="0" smtClean="0"/>
              <a:t>Os grupos são </a:t>
            </a:r>
            <a:r>
              <a:rPr lang="pt-BR" b="1" dirty="0" smtClean="0"/>
              <a:t>independentes</a:t>
            </a:r>
            <a:r>
              <a:rPr lang="pt-BR" dirty="0" smtClean="0"/>
              <a:t>, uma vez que o resultado de um grupo não influencia no resultado de outro.</a:t>
            </a:r>
          </a:p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3539275" y="653547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Teste de hipótese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152812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464496" cy="301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186" y="535155"/>
            <a:ext cx="4499992" cy="3030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2" y="3673828"/>
            <a:ext cx="4499992" cy="305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4625415" y="3910473"/>
            <a:ext cx="4821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peso 1 é referente ao grupo A (dieta A)</a:t>
            </a:r>
          </a:p>
          <a:p>
            <a:r>
              <a:rPr lang="pt-BR" dirty="0" smtClean="0"/>
              <a:t>O peso 2 é referente ao grupo B (dieta B)</a:t>
            </a:r>
          </a:p>
          <a:p>
            <a:r>
              <a:rPr lang="pt-BR" dirty="0" smtClean="0"/>
              <a:t>O peso 3 é referente ao grupo C (dieta C)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846579" y="135293"/>
            <a:ext cx="1369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Histogramas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380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40466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Medidas de tendência central e dispersão</a:t>
            </a:r>
            <a:endParaRPr lang="pt-BR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784070"/>
            <a:ext cx="5328592" cy="362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499324"/>
              </p:ext>
            </p:extLst>
          </p:nvPr>
        </p:nvGraphicFramePr>
        <p:xfrm>
          <a:off x="899591" y="4725144"/>
          <a:ext cx="7776865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5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Média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Mediana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Desv</a:t>
                      </a:r>
                      <a:r>
                        <a:rPr lang="pt-BR" dirty="0" smtClean="0"/>
                        <a:t>. </a:t>
                      </a:r>
                      <a:r>
                        <a:rPr lang="pt-BR" dirty="0" err="1" smtClean="0"/>
                        <a:t>Pad</a:t>
                      </a:r>
                      <a:r>
                        <a:rPr lang="pt-BR" dirty="0" smtClean="0"/>
                        <a:t>.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Int.</a:t>
                      </a:r>
                      <a:r>
                        <a:rPr lang="pt-BR" baseline="0" dirty="0" smtClean="0"/>
                        <a:t> interquartil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Grupo 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5,15241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5,50465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1,37174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2,29580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Grupo B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5,07073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4,91528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0,571292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0,976961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Grupo</a:t>
                      </a:r>
                      <a:r>
                        <a:rPr lang="pt-BR" baseline="0" dirty="0" smtClean="0"/>
                        <a:t> C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3,50587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3,27370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1,59598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2,74248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01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37" y="160056"/>
            <a:ext cx="4102563" cy="271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783" y="176080"/>
            <a:ext cx="4146395" cy="2715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37" y="3212976"/>
            <a:ext cx="4102563" cy="2703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4592957" y="3356992"/>
            <a:ext cx="4356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Definindo alfa como 5%, sendo o valor de P</a:t>
            </a:r>
          </a:p>
          <a:p>
            <a:r>
              <a:rPr lang="pt-BR" dirty="0" smtClean="0"/>
              <a:t>maior que alfa, ele rejeita H1 e aceita H0.</a:t>
            </a:r>
          </a:p>
          <a:p>
            <a:r>
              <a:rPr lang="pt-BR" dirty="0" smtClean="0"/>
              <a:t>Em cada grupo </a:t>
            </a:r>
            <a:r>
              <a:rPr lang="pt-BR" b="1" dirty="0" smtClean="0"/>
              <a:t>o</a:t>
            </a:r>
            <a:r>
              <a:rPr lang="pt-BR" dirty="0" smtClean="0"/>
              <a:t> </a:t>
            </a:r>
            <a:r>
              <a:rPr lang="pt-BR" b="1" dirty="0" smtClean="0"/>
              <a:t>valor de P é maior que 5%.</a:t>
            </a:r>
          </a:p>
          <a:p>
            <a:r>
              <a:rPr lang="pt-BR" dirty="0" smtClean="0"/>
              <a:t>Sendo assim, </a:t>
            </a:r>
            <a:r>
              <a:rPr lang="pt-BR" b="1" dirty="0" smtClean="0"/>
              <a:t>a distribuição é normal</a:t>
            </a:r>
            <a:r>
              <a:rPr lang="pt-B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34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259</Words>
  <Application>Microsoft Office PowerPoint</Application>
  <PresentationFormat>Apresentação na tela (4:3)</PresentationFormat>
  <Paragraphs>42</Paragraphs>
  <Slides>4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Universidade de São Paulo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perfil</dc:creator>
  <cp:lastModifiedBy>fmvz2</cp:lastModifiedBy>
  <cp:revision>9</cp:revision>
  <dcterms:created xsi:type="dcterms:W3CDTF">2016-09-19T11:21:26Z</dcterms:created>
  <dcterms:modified xsi:type="dcterms:W3CDTF">2016-09-19T13:46:58Z</dcterms:modified>
</cp:coreProperties>
</file>