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669088" cy="97536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26B85-9416-4610-A968-0A309ADC4E5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1763A-FE28-42E1-95BE-BE3B6CCB6B4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9850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4A699-C89D-4CE8-B63E-789ABD2251DE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675DF-77E8-4E7D-8753-3455325A721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206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675DF-77E8-4E7D-8753-3455325A721D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3086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0948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136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098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794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295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072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0978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95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109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831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068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EB83F-738B-4A1E-8546-0B0FE3A62803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A1A84-F14C-4C95-BD37-2A3BA91DE64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993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3: hematócrito </a:t>
            </a:r>
            <a:r>
              <a:rPr lang="pt-BR" dirty="0" err="1" smtClean="0"/>
              <a:t>catioro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7776864" cy="17526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pt-BR" dirty="0" smtClean="0"/>
              <a:t>Ana Clara </a:t>
            </a:r>
            <a:r>
              <a:rPr lang="pt-BR" dirty="0" err="1" smtClean="0"/>
              <a:t>Kohara</a:t>
            </a:r>
            <a:r>
              <a:rPr lang="pt-BR" dirty="0" smtClean="0"/>
              <a:t> Roman – 9819260	</a:t>
            </a:r>
          </a:p>
          <a:p>
            <a:pPr algn="just"/>
            <a:r>
              <a:rPr lang="pt-BR" dirty="0" smtClean="0"/>
              <a:t>Eduardo Archanjo </a:t>
            </a:r>
            <a:r>
              <a:rPr lang="pt-BR" dirty="0" err="1" smtClean="0"/>
              <a:t>Paladini</a:t>
            </a:r>
            <a:r>
              <a:rPr lang="pt-BR" dirty="0" smtClean="0"/>
              <a:t> – 9819340</a:t>
            </a:r>
          </a:p>
          <a:p>
            <a:pPr algn="just"/>
            <a:r>
              <a:rPr lang="pt-BR" dirty="0" smtClean="0"/>
              <a:t>Fernanda Yamamoto Tavares – 9819191</a:t>
            </a:r>
          </a:p>
          <a:p>
            <a:pPr algn="just"/>
            <a:r>
              <a:rPr lang="pt-BR" dirty="0" smtClean="0"/>
              <a:t>Gabriel Siqueira dos Santos - 9819041</a:t>
            </a:r>
          </a:p>
          <a:p>
            <a:pPr algn="just"/>
            <a:r>
              <a:rPr lang="pt-BR" dirty="0" smtClean="0"/>
              <a:t>Giovanna </a:t>
            </a:r>
            <a:r>
              <a:rPr lang="pt-BR" dirty="0" err="1" smtClean="0"/>
              <a:t>Nalin</a:t>
            </a:r>
            <a:r>
              <a:rPr lang="pt-BR" dirty="0" smtClean="0"/>
              <a:t> </a:t>
            </a:r>
            <a:r>
              <a:rPr lang="pt-BR" dirty="0" err="1" smtClean="0"/>
              <a:t>Parmegiani</a:t>
            </a:r>
            <a:r>
              <a:rPr lang="pt-BR" dirty="0" smtClean="0"/>
              <a:t> – 9819131</a:t>
            </a:r>
          </a:p>
          <a:p>
            <a:pPr algn="just"/>
            <a:r>
              <a:rPr lang="pt-BR" dirty="0" smtClean="0"/>
              <a:t>Tatiane Neves </a:t>
            </a:r>
            <a:r>
              <a:rPr lang="pt-BR" dirty="0" err="1" smtClean="0"/>
              <a:t>Paoli</a:t>
            </a:r>
            <a:r>
              <a:rPr lang="pt-BR" dirty="0" smtClean="0"/>
              <a:t> – 9819315</a:t>
            </a:r>
          </a:p>
          <a:p>
            <a:pPr algn="just"/>
            <a:r>
              <a:rPr lang="pt-BR" dirty="0" smtClean="0"/>
              <a:t>Victor Diniz Cabral - 9819301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2573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tratamento </a:t>
            </a:r>
            <a:r>
              <a:rPr lang="pt-BR" smtClean="0"/>
              <a:t>tem efeito!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4039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Variáveis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Variável porcentagem de eritrócitos - quantitativa contínua</a:t>
            </a:r>
          </a:p>
          <a:p>
            <a:r>
              <a:rPr lang="pt-BR" dirty="0" smtClean="0"/>
              <a:t>Variável antes e depois – qualitativa nominal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14255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Amostra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Tamanho da amostra: 30 indivíduos</a:t>
            </a:r>
          </a:p>
          <a:p>
            <a:r>
              <a:rPr lang="pt-BR" dirty="0" smtClean="0"/>
              <a:t>Número de grupos: 2</a:t>
            </a:r>
          </a:p>
          <a:p>
            <a:r>
              <a:rPr lang="pt-BR" dirty="0" smtClean="0"/>
              <a:t>Os grupos são dependentes</a:t>
            </a:r>
          </a:p>
        </p:txBody>
      </p:sp>
    </p:spTree>
    <p:extLst>
      <p:ext uri="{BB962C8B-B14F-4D97-AF65-F5344CB8AC3E}">
        <p14:creationId xmlns:p14="http://schemas.microsoft.com/office/powerpoint/2010/main" val="386261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Medidas de tendência central</a:t>
            </a:r>
          </a:p>
          <a:p>
            <a:pPr lvl="1"/>
            <a:r>
              <a:rPr lang="pt-BR" dirty="0" smtClean="0"/>
              <a:t>Média</a:t>
            </a:r>
          </a:p>
          <a:p>
            <a:pPr lvl="2"/>
            <a:r>
              <a:rPr lang="pt-BR" dirty="0" smtClean="0"/>
              <a:t>Antes: 29,008</a:t>
            </a:r>
          </a:p>
          <a:p>
            <a:pPr lvl="2"/>
            <a:r>
              <a:rPr lang="pt-BR" dirty="0" smtClean="0"/>
              <a:t>Depois: 45,166</a:t>
            </a:r>
          </a:p>
          <a:p>
            <a:pPr lvl="1"/>
            <a:r>
              <a:rPr lang="pt-BR" dirty="0" smtClean="0"/>
              <a:t>Mediana</a:t>
            </a:r>
          </a:p>
          <a:p>
            <a:pPr lvl="2"/>
            <a:r>
              <a:rPr lang="pt-BR" dirty="0" smtClean="0"/>
              <a:t>Antes: 28,574</a:t>
            </a:r>
          </a:p>
          <a:p>
            <a:pPr lvl="2"/>
            <a:r>
              <a:rPr lang="pt-BR" dirty="0" smtClean="0"/>
              <a:t>Depois: 45,710</a:t>
            </a:r>
          </a:p>
        </p:txBody>
      </p:sp>
    </p:spTree>
    <p:extLst>
      <p:ext uri="{BB962C8B-B14F-4D97-AF65-F5344CB8AC3E}">
        <p14:creationId xmlns:p14="http://schemas.microsoft.com/office/powerpoint/2010/main" val="748484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Medidas de dispersão</a:t>
            </a:r>
          </a:p>
          <a:p>
            <a:pPr lvl="1"/>
            <a:r>
              <a:rPr lang="pt-BR" dirty="0" smtClean="0"/>
              <a:t>Variância</a:t>
            </a:r>
          </a:p>
          <a:p>
            <a:pPr lvl="2"/>
            <a:r>
              <a:rPr lang="pt-BR" dirty="0" smtClean="0"/>
              <a:t>Antes: 20,767</a:t>
            </a:r>
          </a:p>
          <a:p>
            <a:pPr lvl="2"/>
            <a:r>
              <a:rPr lang="pt-BR" dirty="0" smtClean="0"/>
              <a:t>Depois: 26,197</a:t>
            </a:r>
          </a:p>
          <a:p>
            <a:pPr lvl="1"/>
            <a:r>
              <a:rPr lang="pt-BR" dirty="0" smtClean="0"/>
              <a:t>Amplitude interquartílica</a:t>
            </a:r>
          </a:p>
          <a:p>
            <a:pPr lvl="2"/>
            <a:r>
              <a:rPr lang="pt-BR" dirty="0" smtClean="0"/>
              <a:t>Antes: 6,232</a:t>
            </a:r>
          </a:p>
          <a:p>
            <a:pPr lvl="2"/>
            <a:r>
              <a:rPr lang="pt-BR" dirty="0" smtClean="0"/>
              <a:t>Depois: 5,960</a:t>
            </a:r>
          </a:p>
          <a:p>
            <a:pPr lvl="1"/>
            <a:r>
              <a:rPr lang="pt-BR" dirty="0" smtClean="0"/>
              <a:t>Desvio padrão</a:t>
            </a:r>
          </a:p>
          <a:p>
            <a:pPr lvl="2"/>
            <a:r>
              <a:rPr lang="pt-BR" dirty="0" smtClean="0"/>
              <a:t>Antes: 4,557</a:t>
            </a:r>
          </a:p>
          <a:p>
            <a:pPr lvl="2"/>
            <a:r>
              <a:rPr lang="pt-BR" dirty="0" smtClean="0"/>
              <a:t>Depois: 5,118</a:t>
            </a:r>
          </a:p>
          <a:p>
            <a:pPr lvl="1"/>
            <a:r>
              <a:rPr lang="pt-BR" dirty="0" smtClean="0"/>
              <a:t>Amplitude</a:t>
            </a:r>
          </a:p>
          <a:p>
            <a:pPr lvl="2"/>
            <a:r>
              <a:rPr lang="pt-BR" dirty="0" smtClean="0"/>
              <a:t>Antes: 18,266</a:t>
            </a:r>
          </a:p>
          <a:p>
            <a:pPr lvl="2"/>
            <a:r>
              <a:rPr lang="pt-BR" dirty="0" smtClean="0"/>
              <a:t>Depois: 24,241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3802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34381"/>
            <a:ext cx="5486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000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Inferencial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veterinário deseja avaliar a eficiência do tratamento. </a:t>
            </a:r>
          </a:p>
          <a:p>
            <a:r>
              <a:rPr lang="pt-BR" dirty="0" smtClean="0"/>
              <a:t>Teste adequado: teste t pareado 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9724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Teste T Pareado e IC: antes e depois </a:t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pt-BR" b="1" dirty="0"/>
          </a:p>
          <a:p>
            <a:r>
              <a:rPr lang="pt-BR" dirty="0"/>
              <a:t>Teste T pareado para antes - depois</a:t>
            </a:r>
          </a:p>
          <a:p>
            <a:endParaRPr lang="pt-BR" dirty="0"/>
          </a:p>
          <a:p>
            <a:r>
              <a:rPr lang="pt-BR" dirty="0" smtClean="0"/>
              <a:t>                    Média       </a:t>
            </a:r>
            <a:r>
              <a:rPr lang="pt-BR" dirty="0" err="1"/>
              <a:t>DesvPad</a:t>
            </a:r>
            <a:r>
              <a:rPr lang="pt-BR" dirty="0"/>
              <a:t> </a:t>
            </a:r>
            <a:r>
              <a:rPr lang="pt-BR" dirty="0" smtClean="0"/>
              <a:t>    EP Média</a:t>
            </a:r>
            <a:endParaRPr lang="pt-BR" dirty="0"/>
          </a:p>
          <a:p>
            <a:r>
              <a:rPr lang="pt-BR" dirty="0"/>
              <a:t>antes    </a:t>
            </a:r>
            <a:r>
              <a:rPr lang="pt-BR" dirty="0" smtClean="0"/>
              <a:t>     29,008         </a:t>
            </a:r>
            <a:r>
              <a:rPr lang="pt-BR" dirty="0"/>
              <a:t>4,557     </a:t>
            </a:r>
            <a:r>
              <a:rPr lang="pt-BR" dirty="0" smtClean="0"/>
              <a:t>      0,832</a:t>
            </a:r>
            <a:endParaRPr lang="pt-BR" dirty="0"/>
          </a:p>
          <a:p>
            <a:r>
              <a:rPr lang="pt-BR" dirty="0"/>
              <a:t>depois    </a:t>
            </a:r>
            <a:r>
              <a:rPr lang="pt-BR" dirty="0" smtClean="0"/>
              <a:t>   45,166         5,118           0,934</a:t>
            </a:r>
            <a:endParaRPr lang="pt-BR" dirty="0"/>
          </a:p>
          <a:p>
            <a:r>
              <a:rPr lang="pt-BR" dirty="0"/>
              <a:t>Diferença </a:t>
            </a:r>
            <a:r>
              <a:rPr lang="pt-BR" dirty="0" smtClean="0"/>
              <a:t>-</a:t>
            </a:r>
            <a:r>
              <a:rPr lang="pt-BR" dirty="0"/>
              <a:t>16,16     </a:t>
            </a:r>
            <a:r>
              <a:rPr lang="pt-BR" dirty="0" smtClean="0"/>
              <a:t>      6,28             1,15</a:t>
            </a:r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IC de 95% para a diferença média: (-18,50; -13,81)</a:t>
            </a:r>
          </a:p>
          <a:p>
            <a:r>
              <a:rPr lang="pt-BR" dirty="0"/>
              <a:t>Teste T de diferença de média = 0 (versus ≠ 0): </a:t>
            </a:r>
            <a:r>
              <a:rPr lang="pt-BR" dirty="0" smtClean="0"/>
              <a:t>Valor-p </a:t>
            </a:r>
            <a:r>
              <a:rPr lang="pt-BR" dirty="0"/>
              <a:t>= </a:t>
            </a:r>
            <a:r>
              <a:rPr lang="pt-BR" dirty="0" smtClean="0"/>
              <a:t>0,000</a:t>
            </a:r>
          </a:p>
          <a:p>
            <a:endParaRPr lang="pt-BR" dirty="0"/>
          </a:p>
          <a:p>
            <a:r>
              <a:rPr lang="pt-BR" dirty="0" smtClean="0"/>
              <a:t>Erro 1 = 0,05</a:t>
            </a:r>
          </a:p>
          <a:p>
            <a:r>
              <a:rPr lang="pt-BR" dirty="0" smtClean="0"/>
              <a:t>p &lt; erro 1, logo H0 é falsa</a:t>
            </a:r>
          </a:p>
          <a:p>
            <a:endParaRPr lang="pt-BR" dirty="0"/>
          </a:p>
          <a:p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39085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66" y="1600200"/>
            <a:ext cx="67670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8375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201</Words>
  <Application>Microsoft Office PowerPoint</Application>
  <PresentationFormat>Apresentação na tela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GRUPO 3: hematócrito catioro</vt:lpstr>
      <vt:lpstr>Variáveis</vt:lpstr>
      <vt:lpstr>Amostra</vt:lpstr>
      <vt:lpstr>Estatística Descritiva</vt:lpstr>
      <vt:lpstr>Estatística Descritiva</vt:lpstr>
      <vt:lpstr>Estatística Descritiva</vt:lpstr>
      <vt:lpstr>Estatística Inferencial</vt:lpstr>
      <vt:lpstr>Teste T Pareado e IC: antes e depois  </vt:lpstr>
      <vt:lpstr>Apresentação do PowerPoint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Giovanna Nalin Parmegiani</dc:creator>
  <cp:lastModifiedBy>Giovanna Nalin Parmegiani</cp:lastModifiedBy>
  <cp:revision>11</cp:revision>
  <cp:lastPrinted>2016-09-12T13:10:36Z</cp:lastPrinted>
  <dcterms:created xsi:type="dcterms:W3CDTF">2016-09-12T11:25:04Z</dcterms:created>
  <dcterms:modified xsi:type="dcterms:W3CDTF">2016-09-12T13:10:43Z</dcterms:modified>
</cp:coreProperties>
</file>