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046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5399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56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69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622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0936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805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697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873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6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257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93208-627E-4DDF-8268-F25E8804E875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19B99-66CC-4BE7-B0FB-344C3B6DAB7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335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pt-BR" dirty="0" err="1" smtClean="0"/>
              <a:t>Agility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996952"/>
            <a:ext cx="6400800" cy="3528392"/>
          </a:xfrm>
        </p:spPr>
        <p:txBody>
          <a:bodyPr>
            <a:normAutofit lnSpcReduction="1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Grupo 5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pPr algn="r"/>
            <a:r>
              <a:rPr lang="pt-BR" sz="1600" dirty="0" smtClean="0">
                <a:solidFill>
                  <a:schemeClr val="tx1"/>
                </a:solidFill>
              </a:rPr>
              <a:t>Amanda </a:t>
            </a:r>
            <a:r>
              <a:rPr lang="pt-BR" sz="1600" dirty="0" err="1" smtClean="0">
                <a:solidFill>
                  <a:schemeClr val="tx1"/>
                </a:solidFill>
              </a:rPr>
              <a:t>Kersnovsky</a:t>
            </a:r>
            <a:r>
              <a:rPr lang="pt-BR" sz="1600" dirty="0">
                <a:solidFill>
                  <a:schemeClr val="tx1"/>
                </a:solidFill>
              </a:rPr>
              <a:t>	</a:t>
            </a:r>
            <a:r>
              <a:rPr lang="pt-BR" sz="1600" dirty="0" smtClean="0">
                <a:solidFill>
                  <a:schemeClr val="tx1"/>
                </a:solidFill>
              </a:rPr>
              <a:t>9819124</a:t>
            </a:r>
          </a:p>
          <a:p>
            <a:pPr algn="r"/>
            <a:r>
              <a:rPr lang="pt-BR" sz="1600" dirty="0" smtClean="0">
                <a:solidFill>
                  <a:schemeClr val="tx1"/>
                </a:solidFill>
              </a:rPr>
              <a:t>Beatriz Gomes	4729087</a:t>
            </a:r>
          </a:p>
          <a:p>
            <a:pPr algn="r"/>
            <a:r>
              <a:rPr lang="pt-BR" sz="1600" dirty="0" smtClean="0">
                <a:solidFill>
                  <a:schemeClr val="tx1"/>
                </a:solidFill>
              </a:rPr>
              <a:t>Matheus </a:t>
            </a:r>
            <a:r>
              <a:rPr lang="pt-BR" sz="1600" dirty="0" err="1" smtClean="0">
                <a:solidFill>
                  <a:schemeClr val="tx1"/>
                </a:solidFill>
              </a:rPr>
              <a:t>Pasini</a:t>
            </a:r>
            <a:r>
              <a:rPr lang="pt-BR" sz="1600" dirty="0" smtClean="0">
                <a:solidFill>
                  <a:schemeClr val="tx1"/>
                </a:solidFill>
              </a:rPr>
              <a:t>	9297099</a:t>
            </a:r>
          </a:p>
          <a:p>
            <a:pPr algn="r"/>
            <a:r>
              <a:rPr lang="pt-BR" sz="1600" dirty="0" smtClean="0">
                <a:solidFill>
                  <a:schemeClr val="tx1"/>
                </a:solidFill>
              </a:rPr>
              <a:t>Sofia Ramos	9307418</a:t>
            </a:r>
          </a:p>
          <a:p>
            <a:pPr algn="r"/>
            <a:r>
              <a:rPr lang="pt-BR" sz="1600" dirty="0" smtClean="0">
                <a:solidFill>
                  <a:schemeClr val="tx1"/>
                </a:solidFill>
              </a:rPr>
              <a:t>Thomas </a:t>
            </a:r>
            <a:r>
              <a:rPr lang="pt-BR" sz="1600" dirty="0" err="1" smtClean="0">
                <a:solidFill>
                  <a:schemeClr val="tx1"/>
                </a:solidFill>
              </a:rPr>
              <a:t>Mozzer</a:t>
            </a:r>
            <a:r>
              <a:rPr lang="pt-BR" sz="1600" dirty="0" smtClean="0">
                <a:solidFill>
                  <a:schemeClr val="tx1"/>
                </a:solidFill>
              </a:rPr>
              <a:t>	9898905</a:t>
            </a:r>
            <a:endParaRPr lang="pt-BR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73" y="0"/>
            <a:ext cx="9170573" cy="6858000"/>
          </a:xfrm>
        </p:spPr>
      </p:pic>
    </p:spTree>
    <p:extLst>
      <p:ext uri="{BB962C8B-B14F-4D97-AF65-F5344CB8AC3E}">
        <p14:creationId xmlns:p14="http://schemas.microsoft.com/office/powerpoint/2010/main" val="169599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Variáveis Utilizadas: Time (Tempo)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Tipo: Quantitativa Contínua</a:t>
            </a:r>
          </a:p>
          <a:p>
            <a:endParaRPr lang="pt-BR" dirty="0"/>
          </a:p>
          <a:p>
            <a:r>
              <a:rPr lang="pt-BR" dirty="0" smtClean="0"/>
              <a:t>Amostragem Não-Probabilística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7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Média: 43,78</a:t>
            </a:r>
          </a:p>
          <a:p>
            <a:endParaRPr lang="pt-BR" dirty="0" smtClean="0"/>
          </a:p>
          <a:p>
            <a:r>
              <a:rPr lang="pt-BR" dirty="0" smtClean="0"/>
              <a:t>Desvio Padrão: 5,525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N: 37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0288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16" y="1045195"/>
            <a:ext cx="7117096" cy="4760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5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18" y="1067345"/>
            <a:ext cx="7084965" cy="4723311"/>
          </a:xfrm>
        </p:spPr>
      </p:pic>
    </p:spTree>
    <p:extLst>
      <p:ext uri="{BB962C8B-B14F-4D97-AF65-F5344CB8AC3E}">
        <p14:creationId xmlns:p14="http://schemas.microsoft.com/office/powerpoint/2010/main" val="107623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66" y="1600200"/>
            <a:ext cx="67670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75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Hipótese Nula: </a:t>
            </a:r>
            <a:r>
              <a:rPr lang="el-GR" dirty="0" smtClean="0"/>
              <a:t>μ</a:t>
            </a:r>
            <a:r>
              <a:rPr lang="pt-BR" dirty="0" smtClean="0"/>
              <a:t> = 45</a:t>
            </a:r>
          </a:p>
          <a:p>
            <a:pPr marL="0" indent="0">
              <a:buNone/>
            </a:pPr>
            <a:endParaRPr lang="pt-BR" dirty="0"/>
          </a:p>
          <a:p>
            <a:r>
              <a:rPr lang="pt-BR" dirty="0" smtClean="0"/>
              <a:t>Hipótese Alternativa: </a:t>
            </a:r>
            <a:r>
              <a:rPr lang="el-GR" dirty="0" smtClean="0"/>
              <a:t>μ</a:t>
            </a:r>
            <a:r>
              <a:rPr lang="pt-BR" dirty="0" smtClean="0"/>
              <a:t> ≠ 45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3577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46" y="1458082"/>
            <a:ext cx="8187908" cy="3941836"/>
          </a:xfrm>
        </p:spPr>
      </p:pic>
    </p:spTree>
    <p:extLst>
      <p:ext uri="{BB962C8B-B14F-4D97-AF65-F5344CB8AC3E}">
        <p14:creationId xmlns:p14="http://schemas.microsoft.com/office/powerpoint/2010/main" val="126951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Subjetividade</a:t>
            </a:r>
          </a:p>
          <a:p>
            <a:endParaRPr lang="pt-BR" dirty="0"/>
          </a:p>
          <a:p>
            <a:r>
              <a:rPr lang="pt-BR" dirty="0" smtClean="0"/>
              <a:t>Números Muito Próximos</a:t>
            </a:r>
          </a:p>
          <a:p>
            <a:endParaRPr lang="pt-BR" dirty="0"/>
          </a:p>
          <a:p>
            <a:r>
              <a:rPr lang="pt-BR" dirty="0" smtClean="0"/>
              <a:t>Influências Externas</a:t>
            </a:r>
          </a:p>
          <a:p>
            <a:endParaRPr lang="pt-BR" dirty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4223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48</Words>
  <Application>Microsoft Office PowerPoint</Application>
  <PresentationFormat>Apresentação na tela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Agility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Considerações Finais</vt:lpstr>
      <vt:lpstr>Apresentação do PowerPoint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Sofia Nadir Sanches Ramos</dc:creator>
  <cp:lastModifiedBy>Sofia Nadir Sanches Ramos</cp:lastModifiedBy>
  <cp:revision>7</cp:revision>
  <dcterms:created xsi:type="dcterms:W3CDTF">2016-09-12T11:28:31Z</dcterms:created>
  <dcterms:modified xsi:type="dcterms:W3CDTF">2016-09-12T13:01:18Z</dcterms:modified>
</cp:coreProperties>
</file>