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9774238" cy="67246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537416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F544D096-5252-4ECC-89C4-1B960910D09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37416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802FCD56-6CB3-40E9-B092-836E5A4D167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0318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122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8891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885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746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8847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5519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054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59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295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12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2209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87A95-B9F7-4D51-81BA-B585B57208AE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7D51E-00C0-4B85-BF5A-A589726AAC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793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r>
              <a:rPr lang="pt-BR" dirty="0" smtClean="0"/>
              <a:t>Questão 11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7624" y="3501008"/>
            <a:ext cx="7016824" cy="2137792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Bruna Ribeiro Ferreira </a:t>
            </a:r>
            <a:r>
              <a:rPr lang="pt-BR" dirty="0" err="1" smtClean="0"/>
              <a:t>Julio</a:t>
            </a:r>
            <a:endParaRPr lang="pt-BR" dirty="0" smtClean="0"/>
          </a:p>
          <a:p>
            <a:r>
              <a:rPr lang="pt-BR" dirty="0" smtClean="0"/>
              <a:t>Érika Ricci Lucas</a:t>
            </a:r>
          </a:p>
          <a:p>
            <a:r>
              <a:rPr lang="pt-BR" dirty="0" smtClean="0"/>
              <a:t>Giovanna Sabino </a:t>
            </a:r>
            <a:r>
              <a:rPr lang="pt-BR" dirty="0" err="1" smtClean="0"/>
              <a:t>Francischetti</a:t>
            </a:r>
            <a:endParaRPr lang="pt-BR" dirty="0" smtClean="0"/>
          </a:p>
          <a:p>
            <a:r>
              <a:rPr lang="pt-BR" dirty="0" smtClean="0"/>
              <a:t>Jacqueline </a:t>
            </a:r>
            <a:r>
              <a:rPr lang="pt-BR" dirty="0" err="1" smtClean="0"/>
              <a:t>Megumi</a:t>
            </a:r>
            <a:r>
              <a:rPr lang="pt-BR" dirty="0" smtClean="0"/>
              <a:t> </a:t>
            </a:r>
            <a:r>
              <a:rPr lang="pt-BR" dirty="0" err="1" smtClean="0"/>
              <a:t>Nakirimoto</a:t>
            </a:r>
            <a:endParaRPr lang="pt-BR" dirty="0" smtClean="0"/>
          </a:p>
          <a:p>
            <a:r>
              <a:rPr lang="pt-BR" dirty="0" smtClean="0"/>
              <a:t>Thaís Marcondes </a:t>
            </a:r>
            <a:r>
              <a:rPr lang="pt-BR" dirty="0" err="1" smtClean="0"/>
              <a:t>Schreiner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43961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50438" y="553683"/>
            <a:ext cx="8229600" cy="4525963"/>
          </a:xfrm>
        </p:spPr>
        <p:txBody>
          <a:bodyPr/>
          <a:lstStyle/>
          <a:p>
            <a:r>
              <a:rPr lang="pt-BR" dirty="0" smtClean="0"/>
              <a:t>Variáveis: Faltas, Tempo e  Pontuação (Quantitativas, contínua)</a:t>
            </a:r>
          </a:p>
          <a:p>
            <a:r>
              <a:rPr lang="pt-BR" dirty="0" smtClean="0"/>
              <a:t>Amostra: 29 animais</a:t>
            </a:r>
          </a:p>
          <a:p>
            <a:pPr marL="0" indent="0">
              <a:buNone/>
            </a:pPr>
            <a:endParaRPr lang="pt-B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" t="20260" r="70235" b="12133"/>
          <a:stretch/>
        </p:blipFill>
        <p:spPr bwMode="auto">
          <a:xfrm>
            <a:off x="4716016" y="1555383"/>
            <a:ext cx="3672408" cy="49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1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Variável analisada: Tempo</a:t>
            </a:r>
          </a:p>
          <a:p>
            <a:r>
              <a:rPr lang="pt-BR" dirty="0" smtClean="0"/>
              <a:t>Medidas de tendência central:</a:t>
            </a:r>
          </a:p>
          <a:p>
            <a:pPr marL="0" indent="0">
              <a:buNone/>
            </a:pPr>
            <a:r>
              <a:rPr lang="pt-BR" dirty="0" smtClean="0"/>
              <a:t>Média: 46,08</a:t>
            </a:r>
          </a:p>
          <a:p>
            <a:pPr marL="0" indent="0">
              <a:buNone/>
            </a:pPr>
            <a:r>
              <a:rPr lang="pt-BR" dirty="0" smtClean="0"/>
              <a:t>Mediana: 45,82</a:t>
            </a:r>
          </a:p>
          <a:p>
            <a:r>
              <a:rPr lang="pt-BR" dirty="0" smtClean="0"/>
              <a:t>Medidas de dispersão:</a:t>
            </a:r>
          </a:p>
          <a:p>
            <a:pPr marL="0" indent="0">
              <a:buNone/>
            </a:pPr>
            <a:r>
              <a:rPr lang="pt-BR" dirty="0" smtClean="0"/>
              <a:t>Desvio padrão: 5,49</a:t>
            </a:r>
          </a:p>
          <a:p>
            <a:pPr marL="0" indent="0">
              <a:buNone/>
            </a:pPr>
            <a:r>
              <a:rPr lang="pt-BR" dirty="0" smtClean="0"/>
              <a:t>Variância: 30,09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8613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Estatística Inferencial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O juiz está sendo justo ao estabelecer o Tempo Padrão do Percurso como 46 segundos?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Escolha do teste: Foram feitos os testes Z e t, pois se mostram adequados devido as características de ser uma variável quantitativa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No final, o teste t foi mais apropriado, pela amostra apresentar premissa de distribuição normal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5205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5117" y="4293096"/>
            <a:ext cx="8229600" cy="2022249"/>
          </a:xfrm>
        </p:spPr>
        <p:txBody>
          <a:bodyPr/>
          <a:lstStyle/>
          <a:p>
            <a:r>
              <a:rPr lang="pt-BR" dirty="0" smtClean="0"/>
              <a:t>H</a:t>
            </a:r>
            <a:r>
              <a:rPr lang="pt-BR" sz="1200" dirty="0" smtClean="0"/>
              <a:t>0</a:t>
            </a:r>
            <a:r>
              <a:rPr lang="pt-BR" dirty="0" smtClean="0"/>
              <a:t>= os dados seguem uma distribuição normal</a:t>
            </a:r>
          </a:p>
          <a:p>
            <a:r>
              <a:rPr lang="pt-BR" dirty="0" smtClean="0"/>
              <a:t>H</a:t>
            </a:r>
            <a:r>
              <a:rPr lang="pt-BR" sz="1200" dirty="0" smtClean="0"/>
              <a:t>1</a:t>
            </a:r>
            <a:r>
              <a:rPr lang="pt-BR" dirty="0" smtClean="0"/>
              <a:t>= os dados não seguem uma distribuição normal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17" y="260648"/>
            <a:ext cx="5875548" cy="39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6732240" y="40466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Teste de normalidade (Anderson-Darling)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6732240" y="1738603"/>
            <a:ext cx="2122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 o valor de p for menor que o </a:t>
            </a:r>
            <a:r>
              <a:rPr lang="el-GR" dirty="0" smtClean="0"/>
              <a:t>α</a:t>
            </a:r>
            <a:r>
              <a:rPr lang="pt-BR" dirty="0" smtClean="0"/>
              <a:t> escolhido (0,05), rejeita-se a hipótese nula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1320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</a:t>
            </a:r>
            <a:r>
              <a:rPr lang="pt-BR" sz="1200" dirty="0" smtClean="0"/>
              <a:t>0 </a:t>
            </a:r>
            <a:r>
              <a:rPr lang="pt-BR" dirty="0" smtClean="0"/>
              <a:t>= tempo padrão é de 46 segundos</a:t>
            </a:r>
          </a:p>
          <a:p>
            <a:r>
              <a:rPr lang="pt-BR" dirty="0" smtClean="0"/>
              <a:t>H</a:t>
            </a:r>
            <a:r>
              <a:rPr lang="pt-BR" sz="1200" dirty="0" smtClean="0"/>
              <a:t>1 </a:t>
            </a:r>
            <a:r>
              <a:rPr lang="pt-BR" dirty="0" smtClean="0"/>
              <a:t>= tempo padrão é diferente de 46 segundos</a:t>
            </a:r>
          </a:p>
          <a:p>
            <a:pPr marL="0" indent="0">
              <a:buNone/>
            </a:pPr>
            <a:r>
              <a:rPr lang="pt-BR" dirty="0" smtClean="0"/>
              <a:t>    Resultados:</a:t>
            </a:r>
          </a:p>
          <a:p>
            <a:r>
              <a:rPr lang="pt-BR" dirty="0" smtClean="0"/>
              <a:t>IC de 95% = (43,99 ; 48,16)</a:t>
            </a:r>
          </a:p>
          <a:p>
            <a:r>
              <a:rPr lang="pt-BR" dirty="0" smtClean="0"/>
              <a:t>P = 0,941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 Uma vez que P é maior que </a:t>
            </a:r>
            <a:r>
              <a:rPr lang="el-GR" dirty="0" smtClean="0"/>
              <a:t>α</a:t>
            </a:r>
            <a:r>
              <a:rPr lang="pt-BR" dirty="0" smtClean="0"/>
              <a:t>, aceita-se a hipótese nula como verdadeira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65570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    Através dos testes realizados pode-se concluir que o juiz foi justo na determinação do Tempo Padrão do Percurso de 46 segundos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728317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239</Words>
  <Application>Microsoft Office PowerPoint</Application>
  <PresentationFormat>Apresentação na tela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Questão 11</vt:lpstr>
      <vt:lpstr>Apresentação do PowerPoint</vt:lpstr>
      <vt:lpstr>Estatística Descritiva</vt:lpstr>
      <vt:lpstr>Estatística Inferencial </vt:lpstr>
      <vt:lpstr>Apresentação do PowerPoint</vt:lpstr>
      <vt:lpstr>Teste t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perfil</dc:creator>
  <cp:lastModifiedBy>perfil</cp:lastModifiedBy>
  <cp:revision>11</cp:revision>
  <cp:lastPrinted>2016-09-19T13:06:08Z</cp:lastPrinted>
  <dcterms:created xsi:type="dcterms:W3CDTF">2016-09-19T11:20:48Z</dcterms:created>
  <dcterms:modified xsi:type="dcterms:W3CDTF">2016-09-19T13:06:54Z</dcterms:modified>
</cp:coreProperties>
</file>