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404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3031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085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7257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586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2405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400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9175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101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5275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729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2BE41-C769-43BC-82BB-EB6AA502E1A6}" type="datetimeFigureOut">
              <a:rPr lang="pt-BR" smtClean="0"/>
              <a:t>12/09/2016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C5F37-4AFD-4E6C-BE1D-E6D51A45DE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434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Grupo 4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Programa utilizado: </a:t>
            </a:r>
            <a:r>
              <a:rPr lang="pt-BR" dirty="0" err="1" smtClean="0"/>
              <a:t>Minitab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4332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 do teste</a:t>
            </a:r>
            <a:endParaRPr lang="pt-BR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92896"/>
            <a:ext cx="7065550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258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/>
              <a:t>H0 </a:t>
            </a:r>
            <a:r>
              <a:rPr lang="pt-BR" dirty="0" smtClean="0">
                <a:sym typeface="Wingdings" panose="05000000000000000000" pitchFamily="2" charset="2"/>
              </a:rPr>
              <a:t> Antes e depois do tratamento são iguais (≥0,05)</a:t>
            </a:r>
          </a:p>
          <a:p>
            <a:pPr marL="0" indent="0">
              <a:buNone/>
            </a:pPr>
            <a:r>
              <a:rPr lang="pt-BR" dirty="0" smtClean="0">
                <a:sym typeface="Wingdings" panose="05000000000000000000" pitchFamily="2" charset="2"/>
              </a:rPr>
              <a:t>H1 Antes e depois do tratamento são diferentes (&lt;0,05)</a:t>
            </a:r>
          </a:p>
          <a:p>
            <a:pPr marL="0" indent="0">
              <a:buNone/>
            </a:pPr>
            <a:endParaRPr lang="pt-BR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pt-BR" dirty="0" smtClean="0">
                <a:sym typeface="Wingdings" panose="05000000000000000000" pitchFamily="2" charset="2"/>
              </a:rPr>
              <a:t>P dado no teste=0,47</a:t>
            </a:r>
            <a:endParaRPr lang="pt-B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6028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smtClean="0"/>
              <a:t>Logo,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t-BR" dirty="0" smtClean="0"/>
          </a:p>
          <a:p>
            <a:pPr marL="0" indent="0" algn="ctr">
              <a:buNone/>
            </a:pPr>
            <a:endParaRPr lang="pt-BR" dirty="0"/>
          </a:p>
          <a:p>
            <a:pPr marL="0" indent="0" algn="ctr">
              <a:buNone/>
            </a:pPr>
            <a:endParaRPr lang="pt-BR" dirty="0" smtClean="0"/>
          </a:p>
          <a:p>
            <a:pPr marL="0" indent="0" algn="ctr">
              <a:buNone/>
            </a:pPr>
            <a:r>
              <a:rPr lang="pt-BR" sz="4400" dirty="0" smtClean="0"/>
              <a:t>O TRATAMENTO NÃO FOI EFETIVO</a:t>
            </a:r>
            <a:endParaRPr lang="pt-BR" sz="4400" dirty="0"/>
          </a:p>
        </p:txBody>
      </p:sp>
    </p:spTree>
    <p:extLst>
      <p:ext uri="{BB962C8B-B14F-4D97-AF65-F5344CB8AC3E}">
        <p14:creationId xmlns:p14="http://schemas.microsoft.com/office/powerpoint/2010/main" val="3075531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Objetivo de análise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Coletar amostras de sangue antes e depois do tratamento</a:t>
            </a:r>
          </a:p>
          <a:p>
            <a:r>
              <a:rPr lang="pt-BR" dirty="0" err="1" smtClean="0"/>
              <a:t>Descobriratravés</a:t>
            </a:r>
            <a:r>
              <a:rPr lang="pt-BR" dirty="0" smtClean="0"/>
              <a:t> de análises estatísticas a eficácia do tratamento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49350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Sobre a amostra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Contém 30 indivíduos</a:t>
            </a:r>
          </a:p>
          <a:p>
            <a:r>
              <a:rPr lang="pt-BR" dirty="0" smtClean="0"/>
              <a:t>Separado em dois grupos: antes e depois do tratamento</a:t>
            </a:r>
          </a:p>
          <a:p>
            <a:r>
              <a:rPr lang="pt-BR" dirty="0" smtClean="0"/>
              <a:t>Há relação de dependência</a:t>
            </a:r>
          </a:p>
        </p:txBody>
      </p:sp>
    </p:spTree>
    <p:extLst>
      <p:ext uri="{BB962C8B-B14F-4D97-AF65-F5344CB8AC3E}">
        <p14:creationId xmlns:p14="http://schemas.microsoft.com/office/powerpoint/2010/main" val="419625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" b="1" dirty="0"/>
          </a:p>
          <a:p>
            <a:r>
              <a:rPr lang="pt-BR" sz="1200" dirty="0"/>
              <a:t>Variável   N  </a:t>
            </a:r>
            <a:r>
              <a:rPr lang="pt-BR" sz="1200" dirty="0" err="1"/>
              <a:t>N</a:t>
            </a:r>
            <a:r>
              <a:rPr lang="pt-BR" sz="1200" dirty="0"/>
              <a:t>*   </a:t>
            </a:r>
            <a:r>
              <a:rPr lang="pt-BR" sz="1200" b="1" dirty="0"/>
              <a:t>Média</a:t>
            </a:r>
            <a:r>
              <a:rPr lang="pt-BR" sz="1200" dirty="0"/>
              <a:t>  EP Média  </a:t>
            </a:r>
            <a:r>
              <a:rPr lang="pt-BR" sz="1200" dirty="0" err="1"/>
              <a:t>DesvPad</a:t>
            </a:r>
            <a:r>
              <a:rPr lang="pt-BR" sz="1200" dirty="0"/>
              <a:t>  Variância  Mínimo      Q1  Mediana      Q3</a:t>
            </a:r>
          </a:p>
          <a:p>
            <a:r>
              <a:rPr lang="pt-BR" sz="1200" b="1" dirty="0"/>
              <a:t>antes</a:t>
            </a:r>
            <a:r>
              <a:rPr lang="pt-BR" sz="1200" dirty="0"/>
              <a:t>     30   0  </a:t>
            </a:r>
            <a:r>
              <a:rPr lang="pt-BR" sz="1200" b="1" dirty="0"/>
              <a:t>29,707</a:t>
            </a:r>
            <a:r>
              <a:rPr lang="pt-BR" sz="1200" dirty="0"/>
              <a:t>     0,446    2,441      5,956  26,202  27,256   29,966  31,632</a:t>
            </a:r>
          </a:p>
          <a:p>
            <a:r>
              <a:rPr lang="pt-BR" sz="1200" b="1" dirty="0"/>
              <a:t>depois </a:t>
            </a:r>
            <a:r>
              <a:rPr lang="pt-BR" sz="1200" dirty="0"/>
              <a:t>   30   0  </a:t>
            </a:r>
            <a:r>
              <a:rPr lang="pt-BR" sz="1200" b="1" dirty="0"/>
              <a:t>30,194     </a:t>
            </a:r>
            <a:r>
              <a:rPr lang="pt-BR" sz="1200" dirty="0"/>
              <a:t>0,598    3,273     10,715  25,192  26,906   30,151  33,474</a:t>
            </a:r>
          </a:p>
          <a:p>
            <a:endParaRPr lang="pt" sz="1200" dirty="0"/>
          </a:p>
          <a:p>
            <a:r>
              <a:rPr lang="pt-BR" sz="1200" dirty="0"/>
              <a:t>Variável  Máximo</a:t>
            </a:r>
          </a:p>
          <a:p>
            <a:r>
              <a:rPr lang="pt-BR" sz="1200" dirty="0"/>
              <a:t>antes     </a:t>
            </a:r>
            <a:r>
              <a:rPr lang="pt-BR" sz="1200" dirty="0" smtClean="0"/>
              <a:t>33,948</a:t>
            </a:r>
          </a:p>
          <a:p>
            <a:r>
              <a:rPr lang="pt-BR" sz="1200" dirty="0" smtClean="0"/>
              <a:t>Depois   </a:t>
            </a:r>
            <a:r>
              <a:rPr lang="pt-BR" sz="1200" dirty="0"/>
              <a:t>34,908</a:t>
            </a:r>
          </a:p>
          <a:p>
            <a:endParaRPr lang="pt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79960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466" y="1600200"/>
            <a:ext cx="67670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607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4941168"/>
            <a:ext cx="7776864" cy="1480439"/>
          </a:xfrm>
        </p:spPr>
        <p:txBody>
          <a:bodyPr>
            <a:normAutofit/>
          </a:bodyPr>
          <a:lstStyle/>
          <a:p>
            <a:r>
              <a:rPr lang="pt-BR" dirty="0" smtClean="0"/>
              <a:t>H0</a:t>
            </a:r>
            <a:r>
              <a:rPr lang="pt-BR" dirty="0" smtClean="0">
                <a:sym typeface="Wingdings" panose="05000000000000000000" pitchFamily="2" charset="2"/>
              </a:rPr>
              <a:t></a:t>
            </a:r>
            <a:r>
              <a:rPr lang="pt-BR" dirty="0" smtClean="0"/>
              <a:t>p=0,05  H1</a:t>
            </a:r>
            <a:r>
              <a:rPr lang="pt-BR" dirty="0" smtClean="0">
                <a:sym typeface="Wingdings" panose="05000000000000000000" pitchFamily="2" charset="2"/>
              </a:rPr>
              <a:t>p≠0,05</a:t>
            </a:r>
            <a:endParaRPr lang="pt-B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67670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33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1560" y="5157192"/>
            <a:ext cx="8229600" cy="1143000"/>
          </a:xfrm>
        </p:spPr>
        <p:txBody>
          <a:bodyPr/>
          <a:lstStyle/>
          <a:p>
            <a:r>
              <a:rPr lang="pt-BR" dirty="0" smtClean="0"/>
              <a:t>H0 </a:t>
            </a:r>
            <a:r>
              <a:rPr lang="pt-BR" dirty="0" smtClean="0">
                <a:sym typeface="Wingdings" panose="05000000000000000000" pitchFamily="2" charset="2"/>
              </a:rPr>
              <a:t> p=0,05   H1p≠0,05</a:t>
            </a:r>
            <a:endParaRPr lang="pt-B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676706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6190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Escolha do teste</a:t>
            </a:r>
            <a:endParaRPr lang="pt-B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1720056"/>
            <a:ext cx="81915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5442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Teste escolhido: </a:t>
            </a:r>
            <a:r>
              <a:rPr lang="pt-BR" dirty="0" err="1" smtClean="0"/>
              <a:t>Wincoxon</a:t>
            </a:r>
            <a:endParaRPr lang="pt-B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124744"/>
            <a:ext cx="2254925" cy="5322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1945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150</Words>
  <Application>Microsoft Office PowerPoint</Application>
  <PresentationFormat>Apresentação na tela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Tema do Office</vt:lpstr>
      <vt:lpstr>Grupo 4</vt:lpstr>
      <vt:lpstr>Objetivo de análise</vt:lpstr>
      <vt:lpstr>Sobre a amostra</vt:lpstr>
      <vt:lpstr>Apresentação do PowerPoint</vt:lpstr>
      <vt:lpstr>Apresentação do PowerPoint</vt:lpstr>
      <vt:lpstr>H0p=0,05  H1p≠0,05</vt:lpstr>
      <vt:lpstr>H0  p=0,05   H1p≠0,05</vt:lpstr>
      <vt:lpstr>Escolha do teste</vt:lpstr>
      <vt:lpstr>Teste escolhido: Wincoxon</vt:lpstr>
      <vt:lpstr>Resultado do teste</vt:lpstr>
      <vt:lpstr>Conclusão</vt:lpstr>
      <vt:lpstr>Logo,</vt:lpstr>
    </vt:vector>
  </TitlesOfParts>
  <Company>Universidade de São Paulo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4</dc:title>
  <dc:creator>perfil</dc:creator>
  <cp:lastModifiedBy>perfil</cp:lastModifiedBy>
  <cp:revision>4</cp:revision>
  <dcterms:created xsi:type="dcterms:W3CDTF">2016-09-12T11:25:16Z</dcterms:created>
  <dcterms:modified xsi:type="dcterms:W3CDTF">2016-09-12T13:05:25Z</dcterms:modified>
</cp:coreProperties>
</file>