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77" r:id="rId2"/>
    <p:sldId id="259" r:id="rId3"/>
    <p:sldId id="347" r:id="rId4"/>
    <p:sldId id="348" r:id="rId5"/>
    <p:sldId id="363" r:id="rId6"/>
    <p:sldId id="352" r:id="rId7"/>
    <p:sldId id="371" r:id="rId8"/>
    <p:sldId id="370" r:id="rId9"/>
    <p:sldId id="372" r:id="rId10"/>
    <p:sldId id="373" r:id="rId11"/>
    <p:sldId id="374" r:id="rId12"/>
    <p:sldId id="378" r:id="rId13"/>
    <p:sldId id="355" r:id="rId14"/>
    <p:sldId id="359" r:id="rId15"/>
    <p:sldId id="36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40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3" pos="5420" userDrawn="1">
          <p15:clr>
            <a:srgbClr val="A4A3A4"/>
          </p15:clr>
        </p15:guide>
        <p15:guide id="4" orient="horz" pos="1275" userDrawn="1">
          <p15:clr>
            <a:srgbClr val="A4A3A4"/>
          </p15:clr>
        </p15:guide>
        <p15:guide id="5" orient="horz" pos="3838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lian Monteiro Cintra de Melo" initials="LMCdM" lastIdx="0" clrIdx="0">
    <p:extLst>
      <p:ext uri="{19B8F6BF-5375-455C-9EA6-DF929625EA0E}">
        <p15:presenceInfo xmlns:p15="http://schemas.microsoft.com/office/powerpoint/2012/main" userId="Lilian Monteiro Cintra de Mel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55E"/>
    <a:srgbClr val="9DC3E6"/>
    <a:srgbClr val="36271A"/>
    <a:srgbClr val="5B9BD5"/>
    <a:srgbClr val="1C71B6"/>
    <a:srgbClr val="D6D3CC"/>
    <a:srgbClr val="48403E"/>
    <a:srgbClr val="B6765D"/>
    <a:srgbClr val="8D7564"/>
    <a:srgbClr val="8C6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74" autoAdjust="0"/>
    <p:restoredTop sz="94777" autoAdjust="0"/>
  </p:normalViewPr>
  <p:slideViewPr>
    <p:cSldViewPr snapToGrid="0">
      <p:cViewPr varScale="1">
        <p:scale>
          <a:sx n="106" d="100"/>
          <a:sy n="106" d="100"/>
        </p:scale>
        <p:origin x="2112" y="184"/>
      </p:cViewPr>
      <p:guideLst>
        <p:guide pos="340"/>
        <p:guide pos="2857"/>
        <p:guide pos="5420"/>
        <p:guide orient="horz" pos="1275"/>
        <p:guide orient="horz" pos="383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282F0-4090-44D1-9197-F6F8B90D372F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2C19C-5BC5-42CB-BFB2-3FC295F89D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9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008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37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7752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51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395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0806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453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786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253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64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03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058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EDC30-D23D-405E-8103-1A38A94A9E8C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602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2" r="557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7" name="Rectangle 3"/>
          <p:cNvSpPr/>
          <p:nvPr/>
        </p:nvSpPr>
        <p:spPr>
          <a:xfrm>
            <a:off x="2236573" y="2306713"/>
            <a:ext cx="6907427" cy="2244573"/>
          </a:xfrm>
          <a:prstGeom prst="rect">
            <a:avLst/>
          </a:prstGeom>
          <a:solidFill>
            <a:srgbClr val="11355E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 b="1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403388" y="2406869"/>
            <a:ext cx="657379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OpEN SANS"/>
                <a:cs typeface="OpEN SANS"/>
              </a:rPr>
              <a:t>Cláusula de Não Concorrência, Contratos de Distribuição e Compra e Venda Mercantil</a:t>
            </a:r>
          </a:p>
          <a:p>
            <a:endParaRPr lang="pt-BR" sz="32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r>
              <a:rPr lang="pt-BR" sz="1200" b="1" dirty="0">
                <a:solidFill>
                  <a:schemeClr val="bg1"/>
                </a:solidFill>
                <a:latin typeface="OpEN SANS"/>
                <a:cs typeface="OpEN SANS"/>
              </a:rPr>
              <a:t>CARLOS PORTUGAL GOUVÊA I UNIVERSIDADE DE SÃO PAULO</a:t>
            </a:r>
          </a:p>
          <a:p>
            <a:endParaRPr lang="pt-BR" sz="12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endParaRPr lang="en-US" sz="3200" b="1" dirty="0">
              <a:solidFill>
                <a:srgbClr val="FFFFFF"/>
              </a:solidFill>
              <a:latin typeface="OpEN SANS"/>
              <a:cs typeface="OpEN SANS"/>
            </a:endParaRP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3366783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52394" y="702951"/>
            <a:ext cx="7253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3.2. CONTRATO DE REPRESENTAÇÃO COMERCIAL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1077238" y="1200316"/>
            <a:ext cx="8066762" cy="272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1124465" y="1303961"/>
            <a:ext cx="8019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Profissão regulada: precisa ser registrado nos Conselhos Regionais dos Representantes Comerciais.</a:t>
            </a:r>
          </a:p>
        </p:txBody>
      </p:sp>
      <p:sp>
        <p:nvSpPr>
          <p:cNvPr id="43" name="Rectangle 5"/>
          <p:cNvSpPr/>
          <p:nvPr/>
        </p:nvSpPr>
        <p:spPr>
          <a:xfrm>
            <a:off x="1562066" y="1823776"/>
            <a:ext cx="3049862" cy="2074275"/>
          </a:xfrm>
          <a:prstGeom prst="rect">
            <a:avLst/>
          </a:prstGeom>
          <a:solidFill>
            <a:srgbClr val="11355E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algn="ctr" defTabSz="903641"/>
            <a:endParaRPr lang="en-US" sz="15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Rectangle 5"/>
          <p:cNvSpPr/>
          <p:nvPr/>
        </p:nvSpPr>
        <p:spPr>
          <a:xfrm>
            <a:off x="4811843" y="4713513"/>
            <a:ext cx="3049865" cy="1480457"/>
          </a:xfrm>
          <a:prstGeom prst="rect">
            <a:avLst/>
          </a:prstGeom>
          <a:solidFill>
            <a:srgbClr val="1C71B6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algn="ctr" defTabSz="903641"/>
            <a:endParaRPr lang="en-US" sz="15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5"/>
          <p:cNvSpPr/>
          <p:nvPr/>
        </p:nvSpPr>
        <p:spPr>
          <a:xfrm>
            <a:off x="4811843" y="1823776"/>
            <a:ext cx="3049865" cy="2791767"/>
          </a:xfrm>
          <a:prstGeom prst="rect">
            <a:avLst/>
          </a:prstGeom>
          <a:solidFill>
            <a:srgbClr val="36271A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algn="ctr" defTabSz="903641"/>
            <a:endParaRPr lang="en-US" sz="15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562062" y="1823776"/>
            <a:ext cx="2819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Quebra do contrato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562062" y="2066780"/>
            <a:ext cx="3049866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pt-BR" sz="1100" b="1" dirty="0">
                <a:solidFill>
                  <a:schemeClr val="bg1"/>
                </a:solidFill>
              </a:rPr>
              <a:t>Pelo Representado</a:t>
            </a:r>
          </a:p>
          <a:p>
            <a:pPr marL="228600" indent="-228600">
              <a:buAutoNum type="alphaLcPeriod"/>
            </a:pPr>
            <a:r>
              <a:rPr lang="pt-BR" sz="1000" dirty="0">
                <a:solidFill>
                  <a:schemeClr val="bg1"/>
                </a:solidFill>
              </a:rPr>
              <a:t>Descumprimento das obrigações pelo representante;</a:t>
            </a:r>
          </a:p>
          <a:p>
            <a:pPr marL="228600" indent="-228600">
              <a:buAutoNum type="alphaLcPeriod"/>
            </a:pPr>
            <a:r>
              <a:rPr lang="pt-BR" sz="1000" dirty="0">
                <a:solidFill>
                  <a:schemeClr val="bg1"/>
                </a:solidFill>
              </a:rPr>
              <a:t>Condenação por crime difamante;</a:t>
            </a:r>
          </a:p>
          <a:p>
            <a:pPr marL="228600" indent="-228600">
              <a:buAutoNum type="alphaLcPeriod"/>
            </a:pPr>
            <a:r>
              <a:rPr lang="pt-BR" sz="1000" dirty="0">
                <a:solidFill>
                  <a:schemeClr val="bg1"/>
                </a:solidFill>
              </a:rPr>
              <a:t>Atos que causem descrédito comercial.</a:t>
            </a:r>
          </a:p>
          <a:p>
            <a:endParaRPr lang="pt-BR" sz="1100" dirty="0">
              <a:solidFill>
                <a:schemeClr val="bg1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pt-BR" sz="1100" b="1" dirty="0">
                <a:solidFill>
                  <a:schemeClr val="bg1"/>
                </a:solidFill>
              </a:rPr>
              <a:t>Pelo Representante</a:t>
            </a:r>
          </a:p>
          <a:p>
            <a:pPr marL="228600" indent="-228600">
              <a:buAutoNum type="alphaLcPeriod"/>
            </a:pPr>
            <a:r>
              <a:rPr lang="pt-BR" sz="1000" dirty="0">
                <a:solidFill>
                  <a:schemeClr val="bg1"/>
                </a:solidFill>
              </a:rPr>
              <a:t>Redução da área</a:t>
            </a:r>
          </a:p>
          <a:p>
            <a:pPr marL="228600" indent="-228600">
              <a:buAutoNum type="alphaLcPeriod"/>
            </a:pPr>
            <a:r>
              <a:rPr lang="pt-BR" sz="1000" dirty="0">
                <a:solidFill>
                  <a:schemeClr val="bg1"/>
                </a:solidFill>
              </a:rPr>
              <a:t>Quebra da exclusividade</a:t>
            </a:r>
          </a:p>
          <a:p>
            <a:pPr marL="228600" indent="-228600">
              <a:buAutoNum type="alphaLcPeriod"/>
            </a:pPr>
            <a:r>
              <a:rPr lang="pt-BR" sz="1000" dirty="0">
                <a:solidFill>
                  <a:schemeClr val="bg1"/>
                </a:solidFill>
              </a:rPr>
              <a:t>Preços baixos</a:t>
            </a:r>
          </a:p>
          <a:p>
            <a:pPr marL="228600" indent="-228600">
              <a:buAutoNum type="alphaLcPeriod"/>
            </a:pPr>
            <a:r>
              <a:rPr lang="pt-BR" sz="1000" dirty="0">
                <a:solidFill>
                  <a:schemeClr val="bg1"/>
                </a:solidFill>
              </a:rPr>
              <a:t>Não pagamento das comissões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4811843" y="1859749"/>
            <a:ext cx="32871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Indenizações por rescisão sem justa causa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849763" y="2167398"/>
            <a:ext cx="2952251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chemeClr val="bg1"/>
                </a:solidFill>
              </a:rPr>
              <a:t>Mínimo: 1/12 da remuneração de todo o período do contrato (art. 27, j);</a:t>
            </a:r>
          </a:p>
          <a:p>
            <a:endParaRPr lang="pt-BR" sz="105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chemeClr val="bg1"/>
                </a:solidFill>
              </a:rPr>
              <a:t>Aviso prévio de 30 dias (ou 1/3 do pagamento dos últimos meses) (art. 34);</a:t>
            </a:r>
          </a:p>
          <a:p>
            <a:endParaRPr lang="pt-BR" sz="105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schemeClr val="bg1"/>
                </a:solidFill>
              </a:rPr>
              <a:t>Eventual redução de comissão</a:t>
            </a:r>
          </a:p>
          <a:p>
            <a:pPr marL="285750" indent="-285750">
              <a:buFontTx/>
              <a:buChar char="-"/>
            </a:pPr>
            <a:r>
              <a:rPr lang="pt-BR" sz="1050" dirty="0">
                <a:solidFill>
                  <a:schemeClr val="bg1"/>
                </a:solidFill>
              </a:rPr>
              <a:t>Mudança que implique em redução da média dos últimos 6 meses (art. 32, parágrafo 7º) (Exemplo: redução da área, da comissão)</a:t>
            </a:r>
          </a:p>
          <a:p>
            <a:endParaRPr lang="pt-BR" sz="105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sz="1050" dirty="0">
                <a:solidFill>
                  <a:schemeClr val="bg1"/>
                </a:solidFill>
              </a:rPr>
              <a:t> Comissão é sempre calculada com base no valor do produto – ilegal descontar o ICMS ou IPI ou qualquer tributo, por exemplo)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4924441" y="5192131"/>
            <a:ext cx="282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Conflitos dirimidos na justiça comum e não na justiça trabalhista</a:t>
            </a:r>
          </a:p>
        </p:txBody>
      </p:sp>
      <p:pic>
        <p:nvPicPr>
          <p:cNvPr id="56" name="Imagem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62" y="3992400"/>
            <a:ext cx="3049865" cy="220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4343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52394" y="702951"/>
            <a:ext cx="7253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3.3. CONTRATO DE FRANQUIA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1077238" y="1200316"/>
            <a:ext cx="8066762" cy="272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0" b="2678"/>
          <a:stretch/>
        </p:blipFill>
        <p:spPr>
          <a:xfrm>
            <a:off x="0" y="2841171"/>
            <a:ext cx="9144000" cy="4136571"/>
          </a:xfrm>
          <a:prstGeom prst="rect">
            <a:avLst/>
          </a:prstGeom>
        </p:spPr>
      </p:pic>
      <p:sp>
        <p:nvSpPr>
          <p:cNvPr id="21" name="Rectangle 3"/>
          <p:cNvSpPr/>
          <p:nvPr/>
        </p:nvSpPr>
        <p:spPr>
          <a:xfrm>
            <a:off x="2695917" y="1997837"/>
            <a:ext cx="1886294" cy="21687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4"/>
          <p:cNvSpPr/>
          <p:nvPr/>
        </p:nvSpPr>
        <p:spPr>
          <a:xfrm>
            <a:off x="4723226" y="1997837"/>
            <a:ext cx="1886294" cy="21687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5"/>
          <p:cNvSpPr/>
          <p:nvPr/>
        </p:nvSpPr>
        <p:spPr>
          <a:xfrm>
            <a:off x="6739955" y="1997837"/>
            <a:ext cx="1886294" cy="21687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3"/>
          <p:cNvSpPr/>
          <p:nvPr/>
        </p:nvSpPr>
        <p:spPr>
          <a:xfrm>
            <a:off x="669696" y="4062561"/>
            <a:ext cx="1885205" cy="19934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2"/>
          <p:cNvSpPr/>
          <p:nvPr/>
        </p:nvSpPr>
        <p:spPr>
          <a:xfrm>
            <a:off x="669695" y="1997837"/>
            <a:ext cx="1886294" cy="21687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69698" y="2111727"/>
            <a:ext cx="2026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Base</a:t>
            </a:r>
            <a:r>
              <a:rPr lang="pt-BR" sz="1400" dirty="0"/>
              <a:t> </a:t>
            </a:r>
            <a:r>
              <a:rPr lang="pt-BR" sz="1400" b="1" dirty="0">
                <a:solidFill>
                  <a:schemeClr val="bg1"/>
                </a:solidFill>
              </a:rPr>
              <a:t>Legal: </a:t>
            </a:r>
            <a:r>
              <a:rPr lang="pt-BR" sz="1200" dirty="0">
                <a:solidFill>
                  <a:schemeClr val="bg1"/>
                </a:solidFill>
              </a:rPr>
              <a:t>Lei 13.966/19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669699" y="2408904"/>
            <a:ext cx="1885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Contrato misto: licença, prestação de serviço e distribuição.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11163" y="2959544"/>
            <a:ext cx="18725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</a:rPr>
              <a:t>Art. 1º  Esta Lei disciplina o sistema de franquia empresarial, pelo qual um franqueador autoriza por meio de contrato um franqueado a usar marcas e outros objetos de propriedade intelectual, sempre associados ao direito de produção ou distribuição exclusiva ou não exclusiva de produtos ou serviços e também ao direito de uso de métodos e sistemas de implantação e administração de negócio ou sistema operacional desenvolvido ou detido pelo franqueador, mediante remuneração direta ou indireta, sem caracterizar relação de consumo ou vínculo empregatício em relação ao franqueado ou a seus empregados, ainda que durante o período de treinamento.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797041" y="2174280"/>
            <a:ext cx="16981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Maior parte das questões contratuais devem ser resolvidas pelas </a:t>
            </a:r>
            <a:r>
              <a:rPr lang="pt-BR" sz="1400" b="1" dirty="0">
                <a:solidFill>
                  <a:schemeClr val="bg1"/>
                </a:solidFill>
              </a:rPr>
              <a:t>partes</a:t>
            </a:r>
            <a:r>
              <a:rPr lang="pt-BR" sz="1400" dirty="0">
                <a:solidFill>
                  <a:schemeClr val="bg1"/>
                </a:solidFill>
              </a:rPr>
              <a:t> no contrato ou com base nos </a:t>
            </a:r>
            <a:r>
              <a:rPr lang="pt-BR" sz="1400" b="1" dirty="0">
                <a:solidFill>
                  <a:schemeClr val="bg1"/>
                </a:solidFill>
              </a:rPr>
              <a:t>princípios gerais </a:t>
            </a:r>
            <a:r>
              <a:rPr lang="pt-BR" sz="1400" dirty="0">
                <a:solidFill>
                  <a:schemeClr val="bg1"/>
                </a:solidFill>
              </a:rPr>
              <a:t>dos contratos.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4722136" y="2301131"/>
            <a:ext cx="1887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Descrição detalhada dos termos da franquia, as taxas, os serviços prestados pelo franqueador.</a:t>
            </a:r>
          </a:p>
          <a:p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4722136" y="2068168"/>
            <a:ext cx="2026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Circular de Franquia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6806011" y="2068168"/>
            <a:ext cx="2026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Cláusulas essenciais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6796522" y="2347836"/>
            <a:ext cx="1887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+mj-lt"/>
              <a:buAutoNum type="romanLcPeriod"/>
            </a:pPr>
            <a:r>
              <a:rPr lang="pt-BR" sz="1000" dirty="0">
                <a:solidFill>
                  <a:schemeClr val="bg1"/>
                </a:solidFill>
              </a:rPr>
              <a:t>Art. 2º </a:t>
            </a:r>
          </a:p>
          <a:p>
            <a:pPr marL="285750" indent="-285750">
              <a:buFont typeface="+mj-lt"/>
              <a:buAutoNum type="romanLcPeriod"/>
            </a:pPr>
            <a:r>
              <a:rPr lang="pt-BR" sz="1000" dirty="0">
                <a:solidFill>
                  <a:schemeClr val="bg1"/>
                </a:solidFill>
              </a:rPr>
              <a:t>23 incisos</a:t>
            </a:r>
          </a:p>
          <a:p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35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24465" y="531890"/>
            <a:ext cx="72535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4. CLÁUSULA DE NÃO CONCORRÊNCIA OU INTERDIÇÃO DE CONCORRÊNCIA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1077238" y="1200316"/>
            <a:ext cx="8066762" cy="272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ixaDeTexto 56"/>
          <p:cNvSpPr txBox="1"/>
          <p:nvPr/>
        </p:nvSpPr>
        <p:spPr>
          <a:xfrm>
            <a:off x="4809460" y="1895977"/>
            <a:ext cx="3568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11355E"/>
                </a:solidFill>
              </a:rPr>
              <a:t>Descrição objetiva da conduta proibida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4809459" y="2351163"/>
            <a:ext cx="4147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11355E"/>
                </a:solidFill>
              </a:rPr>
              <a:t>Prazo para a interdição de concorrência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4809459" y="2831696"/>
            <a:ext cx="3568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11355E"/>
                </a:solidFill>
              </a:rPr>
              <a:t>Indicação da zona geográfica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4809459" y="3299342"/>
            <a:ext cx="3568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11355E"/>
                </a:solidFill>
              </a:rPr>
              <a:t>Subsidiária a outro negócio jurídico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66F4159-F2BF-9A40-8154-46A2EA29836A}"/>
              </a:ext>
            </a:extLst>
          </p:cNvPr>
          <p:cNvSpPr txBox="1"/>
          <p:nvPr/>
        </p:nvSpPr>
        <p:spPr>
          <a:xfrm>
            <a:off x="4809459" y="3746563"/>
            <a:ext cx="336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solidFill>
                  <a:srgbClr val="11355E"/>
                </a:solidFill>
              </a:rPr>
              <a:t>Ex</a:t>
            </a:r>
            <a:r>
              <a:rPr lang="pt-BR" sz="1600" dirty="0">
                <a:solidFill>
                  <a:srgbClr val="11355E"/>
                </a:solidFill>
              </a:rPr>
              <a:t>: Cessão de estabelecimento (Art. 1.147 CC, Prazo de 5 anos)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EC956F-CEA2-0044-BB13-D84049F1C760}"/>
              </a:ext>
            </a:extLst>
          </p:cNvPr>
          <p:cNvSpPr/>
          <p:nvPr/>
        </p:nvSpPr>
        <p:spPr>
          <a:xfrm>
            <a:off x="1411776" y="1759289"/>
            <a:ext cx="2528991" cy="2349273"/>
          </a:xfrm>
          <a:prstGeom prst="ellipse">
            <a:avLst/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CLÁUSULA DE NÃO CONCORRÊNCIA</a:t>
            </a:r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id="{2BB169DF-21C8-C94E-BDC6-454B98BDD58E}"/>
              </a:ext>
            </a:extLst>
          </p:cNvPr>
          <p:cNvSpPr/>
          <p:nvPr/>
        </p:nvSpPr>
        <p:spPr>
          <a:xfrm>
            <a:off x="4275305" y="1792790"/>
            <a:ext cx="394867" cy="2282269"/>
          </a:xfrm>
          <a:prstGeom prst="leftBrac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1355E"/>
              </a:solidFill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584E48E0-BD4D-9647-8C19-FB1E5E3489D9}"/>
              </a:ext>
            </a:extLst>
          </p:cNvPr>
          <p:cNvSpPr txBox="1"/>
          <p:nvPr/>
        </p:nvSpPr>
        <p:spPr>
          <a:xfrm>
            <a:off x="1077238" y="4104781"/>
            <a:ext cx="7879724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pt-BR" b="1" dirty="0">
              <a:solidFill>
                <a:srgbClr val="11355E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11355E"/>
                </a:solidFill>
              </a:rPr>
              <a:t>Restrição momentânea e espacial  à concorrência e livre iniciativa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11355E"/>
                </a:solidFill>
              </a:rPr>
              <a:t>Cláusula penal contratual com obrigação de não concorrência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11355E"/>
                </a:solidFill>
              </a:rPr>
              <a:t>Compensação adequada estipulada em contrato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11355E"/>
                </a:solidFill>
              </a:rPr>
              <a:t>Comum no direito trabalhista (justa causa) – art. 482, alíneas “</a:t>
            </a:r>
            <a:r>
              <a:rPr lang="pt-BR" dirty="0" err="1">
                <a:solidFill>
                  <a:srgbClr val="11355E"/>
                </a:solidFill>
              </a:rPr>
              <a:t>c</a:t>
            </a:r>
            <a:r>
              <a:rPr lang="pt-BR" dirty="0">
                <a:solidFill>
                  <a:srgbClr val="11355E"/>
                </a:solidFill>
              </a:rPr>
              <a:t>” e “</a:t>
            </a:r>
            <a:r>
              <a:rPr lang="pt-BR" dirty="0" err="1">
                <a:solidFill>
                  <a:srgbClr val="11355E"/>
                </a:solidFill>
              </a:rPr>
              <a:t>g</a:t>
            </a:r>
            <a:r>
              <a:rPr lang="pt-BR" dirty="0">
                <a:solidFill>
                  <a:srgbClr val="11355E"/>
                </a:solidFill>
              </a:rPr>
              <a:t>” da CLT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8574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37967" y="3021912"/>
            <a:ext cx="6215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DIREITO EM</a:t>
            </a:r>
            <a:r>
              <a:rPr kumimoji="0" lang="pt-BR" sz="48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 EVOLUÇÃO</a:t>
            </a:r>
            <a:endParaRPr kumimoji="0" lang="pt-BR" sz="4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124465" y="3852909"/>
            <a:ext cx="8019535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0" dirty="0">
                <a:solidFill>
                  <a:schemeClr val="tx1"/>
                </a:solidFill>
              </a:rPr>
              <a:t>13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8167816" y="6498314"/>
            <a:ext cx="97618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8616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/>
        </p:nvSpPr>
        <p:spPr>
          <a:xfrm>
            <a:off x="1" y="1"/>
            <a:ext cx="4650440" cy="6858000"/>
          </a:xfrm>
          <a:prstGeom prst="rect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14061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969572" y="1785774"/>
            <a:ext cx="5174428" cy="38189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ctangle 9"/>
          <p:cNvSpPr/>
          <p:nvPr/>
        </p:nvSpPr>
        <p:spPr>
          <a:xfrm>
            <a:off x="543538" y="3601121"/>
            <a:ext cx="3426034" cy="954073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defTabSz="456805">
              <a:spcBef>
                <a:spcPct val="0"/>
              </a:spcBef>
              <a:spcAft>
                <a:spcPts val="1800"/>
              </a:spcAft>
            </a:pPr>
            <a:r>
              <a:rPr lang="pt-BR" sz="1400" dirty="0">
                <a:solidFill>
                  <a:prstClr val="white"/>
                </a:solidFill>
                <a:latin typeface="Open Sans Light"/>
              </a:rPr>
              <a:t>Obtém e processa informações de acordo com as regras configuradas no contrato, tomando as ações previstas.</a:t>
            </a:r>
            <a:r>
              <a:rPr lang="pt-BR" altLang="pt-BR" sz="1400" dirty="0">
                <a:solidFill>
                  <a:prstClr val="white"/>
                </a:solidFill>
                <a:latin typeface="Open Sans Light"/>
                <a:sym typeface="Symbol" panose="05050102010706020507" pitchFamily="18" charset="2"/>
              </a:rPr>
              <a:t> </a:t>
            </a:r>
            <a:r>
              <a:rPr lang="pt-BR" altLang="pt-BR" sz="1400" dirty="0">
                <a:solidFill>
                  <a:srgbClr val="E46C0A"/>
                </a:solidFill>
                <a:latin typeface="Open Sans Light"/>
                <a:sym typeface="Symbol" panose="05050102010706020507" pitchFamily="18" charset="2"/>
              </a:rPr>
              <a:t>REGRAS E CONSEQUÊNCIAS ESTRITAS</a:t>
            </a:r>
            <a:endParaRPr lang="pt-BR" altLang="pt-BR" sz="1400" dirty="0">
              <a:solidFill>
                <a:srgbClr val="FFFFFF"/>
              </a:solidFill>
              <a:latin typeface="Open Sans Light"/>
              <a:sym typeface="Symbol" panose="05050102010706020507" pitchFamily="18" charset="2"/>
            </a:endParaRPr>
          </a:p>
        </p:txBody>
      </p:sp>
      <p:grpSp>
        <p:nvGrpSpPr>
          <p:cNvPr id="5" name="Group 13"/>
          <p:cNvGrpSpPr/>
          <p:nvPr/>
        </p:nvGrpSpPr>
        <p:grpSpPr>
          <a:xfrm>
            <a:off x="582702" y="2035719"/>
            <a:ext cx="3633337" cy="3340061"/>
            <a:chOff x="582698" y="2323596"/>
            <a:chExt cx="3633337" cy="2803906"/>
          </a:xfrm>
        </p:grpSpPr>
        <p:sp>
          <p:nvSpPr>
            <p:cNvPr id="6" name="Rectangle 12"/>
            <p:cNvSpPr/>
            <p:nvPr/>
          </p:nvSpPr>
          <p:spPr>
            <a:xfrm>
              <a:off x="602152" y="2914592"/>
              <a:ext cx="3613883" cy="620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6805">
                <a:spcBef>
                  <a:spcPct val="0"/>
                </a:spcBef>
                <a:spcAft>
                  <a:spcPts val="1800"/>
                </a:spcAft>
              </a:pPr>
              <a:r>
                <a:rPr lang="pt-BR" sz="1400" dirty="0">
                  <a:solidFill>
                    <a:srgbClr val="FFFFFF"/>
                  </a:solidFill>
                  <a:latin typeface="Open Sans Light"/>
                  <a:sym typeface="Symbol" panose="05050102010706020507" pitchFamily="18" charset="2"/>
                </a:rPr>
                <a:t>F</a:t>
              </a:r>
              <a:r>
                <a:rPr lang="pt-BR" sz="1400" dirty="0">
                  <a:solidFill>
                    <a:srgbClr val="FFFFFF"/>
                  </a:solidFill>
                  <a:latin typeface="Open Sans Light"/>
                </a:rPr>
                <a:t>eito para facilitar, verificar ou reforçar a negociação ou desempenho de um contrato</a:t>
              </a:r>
              <a:r>
                <a:rPr lang="pt-BR" altLang="pt-BR" sz="1400" dirty="0">
                  <a:solidFill>
                    <a:srgbClr val="FFFFFF"/>
                  </a:solidFill>
                  <a:latin typeface="Open Sans Light"/>
                  <a:sym typeface="Symbol" panose="05050102010706020507" pitchFamily="18" charset="2"/>
                </a:rPr>
                <a:t>.</a:t>
              </a:r>
              <a:r>
                <a:rPr lang="pt-BR" altLang="pt-BR" sz="1400" dirty="0">
                  <a:solidFill>
                    <a:srgbClr val="E46C0A"/>
                  </a:solidFill>
                  <a:latin typeface="Open Sans Light"/>
                  <a:sym typeface="Symbol" panose="05050102010706020507" pitchFamily="18" charset="2"/>
                </a:rPr>
                <a:t> AUTO-EXECUTÁVEL</a:t>
              </a:r>
              <a:endParaRPr lang="pt-BR" altLang="pt-BR" sz="1400" dirty="0">
                <a:solidFill>
                  <a:srgbClr val="FFFFFF"/>
                </a:solidFill>
                <a:latin typeface="Open Sans Light"/>
                <a:sym typeface="Symbol" panose="05050102010706020507" pitchFamily="18" charset="2"/>
              </a:endParaRPr>
            </a:p>
          </p:txBody>
        </p:sp>
        <p:sp>
          <p:nvSpPr>
            <p:cNvPr id="7" name="Rectangle 1"/>
            <p:cNvSpPr/>
            <p:nvPr/>
          </p:nvSpPr>
          <p:spPr>
            <a:xfrm>
              <a:off x="602152" y="2323596"/>
              <a:ext cx="3565037" cy="439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6805">
                <a:spcBef>
                  <a:spcPct val="0"/>
                </a:spcBef>
                <a:spcAft>
                  <a:spcPts val="1800"/>
                </a:spcAft>
              </a:pPr>
              <a:r>
                <a:rPr lang="pt-BR" altLang="pt-BR" sz="1400" dirty="0">
                  <a:solidFill>
                    <a:srgbClr val="FFFFFF"/>
                  </a:solidFill>
                  <a:latin typeface="Open Sans Light"/>
                  <a:sym typeface="Symbol" panose="05050102010706020507" pitchFamily="18" charset="2"/>
                </a:rPr>
                <a:t>Programa de computador que controla ativos digitais. </a:t>
              </a:r>
              <a:endParaRPr lang="pt-BR" altLang="pt-BR" sz="1400" dirty="0">
                <a:solidFill>
                  <a:srgbClr val="11355E"/>
                </a:solidFill>
                <a:latin typeface="Open Sans Light"/>
                <a:sym typeface="Symbol" panose="05050102010706020507" pitchFamily="18" charset="2"/>
              </a:endParaRPr>
            </a:p>
          </p:txBody>
        </p:sp>
        <p:cxnSp>
          <p:nvCxnSpPr>
            <p:cNvPr id="8" name="Straight Connector 8"/>
            <p:cNvCxnSpPr/>
            <p:nvPr/>
          </p:nvCxnSpPr>
          <p:spPr>
            <a:xfrm flipH="1">
              <a:off x="602237" y="2753218"/>
              <a:ext cx="3177343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0"/>
            <p:cNvCxnSpPr/>
            <p:nvPr/>
          </p:nvCxnSpPr>
          <p:spPr>
            <a:xfrm flipH="1">
              <a:off x="602237" y="3522636"/>
              <a:ext cx="3177343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1"/>
            <p:cNvCxnSpPr/>
            <p:nvPr/>
          </p:nvCxnSpPr>
          <p:spPr>
            <a:xfrm flipH="1">
              <a:off x="602237" y="4433592"/>
              <a:ext cx="3177343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4"/>
            <p:cNvCxnSpPr/>
            <p:nvPr/>
          </p:nvCxnSpPr>
          <p:spPr>
            <a:xfrm flipH="1">
              <a:off x="582698" y="5127502"/>
              <a:ext cx="3177343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5"/>
          <p:cNvSpPr/>
          <p:nvPr/>
        </p:nvSpPr>
        <p:spPr>
          <a:xfrm>
            <a:off x="582615" y="4666171"/>
            <a:ext cx="3386957" cy="738629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defTabSz="456805">
              <a:spcBef>
                <a:spcPct val="0"/>
              </a:spcBef>
              <a:spcAft>
                <a:spcPts val="1800"/>
              </a:spcAft>
            </a:pPr>
            <a:r>
              <a:rPr lang="pt-BR" altLang="pt-BR" sz="1400" dirty="0">
                <a:solidFill>
                  <a:srgbClr val="FFFFFF"/>
                </a:solidFill>
                <a:latin typeface="Open Sans Light"/>
                <a:sym typeface="Symbol" panose="05050102010706020507" pitchFamily="18" charset="2"/>
              </a:rPr>
              <a:t>Sem a necessidade de intermediários, aumentam a liberdade, </a:t>
            </a:r>
            <a:r>
              <a:rPr lang="pt-BR" altLang="pt-BR" sz="1400" dirty="0">
                <a:solidFill>
                  <a:srgbClr val="E46C0A"/>
                </a:solidFill>
                <a:latin typeface="Open Sans Light"/>
                <a:sym typeface="Symbol" panose="05050102010706020507" pitchFamily="18" charset="2"/>
              </a:rPr>
              <a:t>REDUZEM</a:t>
            </a:r>
            <a:r>
              <a:rPr lang="pt-BR" altLang="pt-BR" sz="1400" dirty="0">
                <a:solidFill>
                  <a:srgbClr val="FFFFFF"/>
                </a:solidFill>
                <a:latin typeface="Open Sans Light"/>
                <a:sym typeface="Symbol" panose="05050102010706020507" pitchFamily="18" charset="2"/>
              </a:rPr>
              <a:t> </a:t>
            </a:r>
            <a:r>
              <a:rPr lang="pt-BR" altLang="pt-BR" sz="1400" dirty="0">
                <a:solidFill>
                  <a:srgbClr val="E46C0A"/>
                </a:solidFill>
                <a:latin typeface="Open Sans Light"/>
                <a:sym typeface="Symbol" panose="05050102010706020507" pitchFamily="18" charset="2"/>
              </a:rPr>
              <a:t>CUSTOS DE TRANSAÇÃO </a:t>
            </a:r>
            <a:r>
              <a:rPr lang="pt-BR" altLang="pt-BR" sz="1400" dirty="0">
                <a:solidFill>
                  <a:srgbClr val="FFFFFF"/>
                </a:solidFill>
                <a:latin typeface="Open Sans Light"/>
                <a:sym typeface="Symbol" panose="05050102010706020507" pitchFamily="18" charset="2"/>
              </a:rPr>
              <a:t>e preços.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10" y="2015146"/>
            <a:ext cx="4978990" cy="3399728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387735" y="702951"/>
            <a:ext cx="687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1. CONTRATOS INTELIGENTES   “</a:t>
            </a:r>
            <a:r>
              <a:rPr lang="pt-BR" sz="20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SMART CONTRACTS</a:t>
            </a:r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</a:p>
        </p:txBody>
      </p:sp>
      <p:cxnSp>
        <p:nvCxnSpPr>
          <p:cNvPr id="26" name="Conector reto 25"/>
          <p:cNvCxnSpPr/>
          <p:nvPr/>
        </p:nvCxnSpPr>
        <p:spPr>
          <a:xfrm flipV="1">
            <a:off x="1124465" y="1146526"/>
            <a:ext cx="8019535" cy="639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09312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r="2490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Rectangle 5"/>
          <p:cNvSpPr/>
          <p:nvPr/>
        </p:nvSpPr>
        <p:spPr>
          <a:xfrm>
            <a:off x="3491346" y="2865425"/>
            <a:ext cx="2105891" cy="1612455"/>
          </a:xfrm>
          <a:prstGeom prst="rect">
            <a:avLst/>
          </a:prstGeom>
          <a:solidFill>
            <a:srgbClr val="11355E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marL="0" marR="0" lvl="0" indent="0" algn="ctr" defTabSz="9036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786986" y="3082700"/>
            <a:ext cx="1487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SMART CONTRACTS DE UM CONTRATO DE M&amp;A?</a:t>
            </a:r>
          </a:p>
        </p:txBody>
      </p:sp>
      <p:sp>
        <p:nvSpPr>
          <p:cNvPr id="7" name="Elipse 6"/>
          <p:cNvSpPr/>
          <p:nvPr/>
        </p:nvSpPr>
        <p:spPr>
          <a:xfrm>
            <a:off x="2105891" y="821067"/>
            <a:ext cx="1681095" cy="1713142"/>
          </a:xfrm>
          <a:prstGeom prst="ellipse">
            <a:avLst/>
          </a:prstGeom>
          <a:solidFill>
            <a:srgbClr val="11355E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algn="ctr" defTabSz="903641"/>
            <a:endParaRPr lang="pt-BR" sz="15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424796" y="2764738"/>
            <a:ext cx="1681095" cy="171314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2105891" y="4831521"/>
            <a:ext cx="1681095" cy="1713142"/>
          </a:xfrm>
          <a:prstGeom prst="ellipse">
            <a:avLst/>
          </a:prstGeom>
          <a:solidFill>
            <a:srgbClr val="36271A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456805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5387903" y="4825395"/>
            <a:ext cx="1681095" cy="171314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6955359" y="2968908"/>
            <a:ext cx="1681095" cy="1713142"/>
          </a:xfrm>
          <a:prstGeom prst="ellipse">
            <a:avLst/>
          </a:prstGeom>
          <a:solidFill>
            <a:srgbClr val="11355E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algn="ctr" defTabSz="903641"/>
            <a:endParaRPr lang="pt-BR" sz="15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5387903" y="798642"/>
            <a:ext cx="1681095" cy="171314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71097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6" y="0"/>
            <a:ext cx="6138408" cy="6858000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 flipH="1">
            <a:off x="3605972" y="980902"/>
            <a:ext cx="4935919" cy="4572000"/>
          </a:xfrm>
          <a:prstGeom prst="rect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03530"/>
            <a:endParaRPr lang="en-US" sz="19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17"/>
          <p:cNvSpPr/>
          <p:nvPr/>
        </p:nvSpPr>
        <p:spPr>
          <a:xfrm>
            <a:off x="3722536" y="1656595"/>
            <a:ext cx="30207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03530">
              <a:spcBef>
                <a:spcPct val="0"/>
              </a:spcBef>
              <a:spcAft>
                <a:spcPts val="1800"/>
              </a:spcAft>
            </a:pPr>
            <a:r>
              <a:rPr lang="pt-BR" altLang="pt-BR" sz="1400" b="1" dirty="0">
                <a:solidFill>
                  <a:srgbClr val="FFFFFF"/>
                </a:solidFill>
                <a:latin typeface="Open Sans Light" pitchFamily="34" charset="0"/>
              </a:rPr>
              <a:t>a. DIREITO NOS LIVROS</a:t>
            </a:r>
            <a:endParaRPr lang="pt-BR" altLang="pt-BR" sz="1400" dirty="0">
              <a:solidFill>
                <a:srgbClr val="FFFFFF"/>
              </a:solidFill>
              <a:latin typeface="Open Sans Light" pitchFamily="34" charset="0"/>
            </a:endParaRPr>
          </a:p>
        </p:txBody>
      </p:sp>
      <p:sp>
        <p:nvSpPr>
          <p:cNvPr id="9" name="Rectangle 18"/>
          <p:cNvSpPr/>
          <p:nvPr/>
        </p:nvSpPr>
        <p:spPr>
          <a:xfrm>
            <a:off x="3722536" y="2541097"/>
            <a:ext cx="4634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712" indent="-177712" defTabSz="903530">
              <a:spcBef>
                <a:spcPct val="0"/>
              </a:spcBef>
              <a:spcAft>
                <a:spcPts val="1800"/>
              </a:spcAft>
            </a:pPr>
            <a:r>
              <a:rPr lang="pt-BR" altLang="pt-BR" sz="1400" b="1" dirty="0">
                <a:solidFill>
                  <a:srgbClr val="FFFFFF"/>
                </a:solidFill>
                <a:latin typeface="Open Sans Light" pitchFamily="34" charset="0"/>
              </a:rPr>
              <a:t>b. DIREITO EM EVOLUÇÃO</a:t>
            </a:r>
            <a:endParaRPr lang="pt-BR" altLang="pt-BR" sz="1400" dirty="0">
              <a:solidFill>
                <a:srgbClr val="FFFFFF"/>
              </a:solidFill>
              <a:latin typeface="Open Sans Light" pitchFamily="34" charset="0"/>
            </a:endParaRPr>
          </a:p>
        </p:txBody>
      </p:sp>
      <p:cxnSp>
        <p:nvCxnSpPr>
          <p:cNvPr id="13" name="Straight Connector 19"/>
          <p:cNvCxnSpPr/>
          <p:nvPr/>
        </p:nvCxnSpPr>
        <p:spPr>
          <a:xfrm flipH="1">
            <a:off x="3767050" y="1954195"/>
            <a:ext cx="4613764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0"/>
          <p:cNvCxnSpPr/>
          <p:nvPr/>
        </p:nvCxnSpPr>
        <p:spPr>
          <a:xfrm flipH="1">
            <a:off x="3767050" y="2881871"/>
            <a:ext cx="4613764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92207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37967" y="3021912"/>
            <a:ext cx="6215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DIREITO NOS LIVROS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1124465" y="3852909"/>
            <a:ext cx="8019535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03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078315" y="6367509"/>
            <a:ext cx="20895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CONTRATOS DE COLABORAÇÃO</a:t>
            </a:r>
          </a:p>
        </p:txBody>
      </p:sp>
      <p:cxnSp>
        <p:nvCxnSpPr>
          <p:cNvPr id="11" name="Conector reto 10"/>
          <p:cNvCxnSpPr/>
          <p:nvPr/>
        </p:nvCxnSpPr>
        <p:spPr>
          <a:xfrm>
            <a:off x="8167816" y="6498314"/>
            <a:ext cx="97618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05161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87"/>
          <p:cNvGrpSpPr/>
          <p:nvPr/>
        </p:nvGrpSpPr>
        <p:grpSpPr>
          <a:xfrm>
            <a:off x="1161141" y="5920680"/>
            <a:ext cx="7983536" cy="519539"/>
            <a:chOff x="568326" y="5521505"/>
            <a:chExt cx="7983536" cy="519539"/>
          </a:xfrm>
          <a:solidFill>
            <a:schemeClr val="accent6">
              <a:lumMod val="50000"/>
            </a:schemeClr>
          </a:solidFill>
        </p:grpSpPr>
        <p:sp>
          <p:nvSpPr>
            <p:cNvPr id="93" name="Rectangle 71"/>
            <p:cNvSpPr/>
            <p:nvPr/>
          </p:nvSpPr>
          <p:spPr>
            <a:xfrm>
              <a:off x="568326" y="5526874"/>
              <a:ext cx="581261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Rectangle 72"/>
            <p:cNvSpPr/>
            <p:nvPr/>
          </p:nvSpPr>
          <p:spPr>
            <a:xfrm>
              <a:off x="1187906" y="5521505"/>
              <a:ext cx="7363956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Group 87"/>
          <p:cNvGrpSpPr/>
          <p:nvPr/>
        </p:nvGrpSpPr>
        <p:grpSpPr>
          <a:xfrm>
            <a:off x="1160464" y="5299084"/>
            <a:ext cx="7983536" cy="519539"/>
            <a:chOff x="568326" y="5521505"/>
            <a:chExt cx="7983536" cy="519539"/>
          </a:xfrm>
          <a:solidFill>
            <a:srgbClr val="E46C0A"/>
          </a:solidFill>
        </p:grpSpPr>
        <p:sp>
          <p:nvSpPr>
            <p:cNvPr id="14" name="Rectangle 71"/>
            <p:cNvSpPr/>
            <p:nvPr/>
          </p:nvSpPr>
          <p:spPr>
            <a:xfrm>
              <a:off x="568326" y="5526874"/>
              <a:ext cx="581261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72"/>
            <p:cNvSpPr/>
            <p:nvPr/>
          </p:nvSpPr>
          <p:spPr>
            <a:xfrm>
              <a:off x="1187906" y="5521505"/>
              <a:ext cx="7363956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04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24465" y="702951"/>
            <a:ext cx="6215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1. GRADAÇÃO ENTRE EMPRESA E CONTRATO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1124465" y="1200316"/>
            <a:ext cx="8019535" cy="639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/>
          <p:nvPr/>
        </p:nvSpPr>
        <p:spPr>
          <a:xfrm>
            <a:off x="1160464" y="1946465"/>
            <a:ext cx="581261" cy="514170"/>
          </a:xfrm>
          <a:prstGeom prst="rect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1780044" y="1941098"/>
            <a:ext cx="7363956" cy="514170"/>
          </a:xfrm>
          <a:prstGeom prst="rect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Group 1"/>
          <p:cNvGrpSpPr/>
          <p:nvPr/>
        </p:nvGrpSpPr>
        <p:grpSpPr>
          <a:xfrm>
            <a:off x="1160464" y="2599729"/>
            <a:ext cx="7983536" cy="519538"/>
            <a:chOff x="568326" y="2822150"/>
            <a:chExt cx="7983536" cy="519538"/>
          </a:xfrm>
          <a:solidFill>
            <a:srgbClr val="1C71B6"/>
          </a:solidFill>
        </p:grpSpPr>
        <p:sp>
          <p:nvSpPr>
            <p:cNvPr id="8" name="Rectangle 10"/>
            <p:cNvSpPr/>
            <p:nvPr/>
          </p:nvSpPr>
          <p:spPr>
            <a:xfrm>
              <a:off x="568326" y="2827518"/>
              <a:ext cx="581261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1"/>
            <p:cNvSpPr/>
            <p:nvPr/>
          </p:nvSpPr>
          <p:spPr>
            <a:xfrm>
              <a:off x="1187906" y="2822150"/>
              <a:ext cx="7363956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4"/>
          <p:cNvGrpSpPr/>
          <p:nvPr/>
        </p:nvGrpSpPr>
        <p:grpSpPr>
          <a:xfrm>
            <a:off x="1160464" y="3270162"/>
            <a:ext cx="7983536" cy="519539"/>
            <a:chOff x="568326" y="3491894"/>
            <a:chExt cx="7983536" cy="519539"/>
          </a:xfrm>
          <a:solidFill>
            <a:srgbClr val="564C38"/>
          </a:solidFill>
        </p:grpSpPr>
        <p:sp>
          <p:nvSpPr>
            <p:cNvPr id="11" name="Rectangle 34"/>
            <p:cNvSpPr/>
            <p:nvPr/>
          </p:nvSpPr>
          <p:spPr>
            <a:xfrm>
              <a:off x="568326" y="3497263"/>
              <a:ext cx="581261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35"/>
            <p:cNvSpPr/>
            <p:nvPr/>
          </p:nvSpPr>
          <p:spPr>
            <a:xfrm>
              <a:off x="1187906" y="3491894"/>
              <a:ext cx="7363956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6" name="Rectangle 21"/>
          <p:cNvSpPr/>
          <p:nvPr/>
        </p:nvSpPr>
        <p:spPr>
          <a:xfrm>
            <a:off x="1160464" y="3948233"/>
            <a:ext cx="581261" cy="514170"/>
          </a:xfrm>
          <a:prstGeom prst="rect">
            <a:avLst/>
          </a:prstGeom>
          <a:solidFill>
            <a:srgbClr val="9D8C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22"/>
          <p:cNvSpPr/>
          <p:nvPr/>
        </p:nvSpPr>
        <p:spPr>
          <a:xfrm>
            <a:off x="1780044" y="3942865"/>
            <a:ext cx="7363956" cy="514170"/>
          </a:xfrm>
          <a:prstGeom prst="rect">
            <a:avLst/>
          </a:prstGeom>
          <a:solidFill>
            <a:srgbClr val="9D8C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20"/>
          <p:cNvSpPr/>
          <p:nvPr/>
        </p:nvSpPr>
        <p:spPr>
          <a:xfrm>
            <a:off x="1160464" y="4635085"/>
            <a:ext cx="581261" cy="514170"/>
          </a:xfrm>
          <a:prstGeom prst="rect">
            <a:avLst/>
          </a:prstGeom>
          <a:solidFill>
            <a:srgbClr val="AD52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23"/>
          <p:cNvSpPr/>
          <p:nvPr/>
        </p:nvSpPr>
        <p:spPr>
          <a:xfrm>
            <a:off x="1780044" y="4629716"/>
            <a:ext cx="7363956" cy="514170"/>
          </a:xfrm>
          <a:prstGeom prst="rect">
            <a:avLst/>
          </a:prstGeom>
          <a:solidFill>
            <a:srgbClr val="AD52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4"/>
          <p:cNvSpPr/>
          <p:nvPr/>
        </p:nvSpPr>
        <p:spPr>
          <a:xfrm>
            <a:off x="1780044" y="1941098"/>
            <a:ext cx="7363956" cy="514170"/>
          </a:xfrm>
          <a:prstGeom prst="rect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2" name="Group 25"/>
          <p:cNvGrpSpPr/>
          <p:nvPr/>
        </p:nvGrpSpPr>
        <p:grpSpPr>
          <a:xfrm>
            <a:off x="1244977" y="5451372"/>
            <a:ext cx="441014" cy="270698"/>
            <a:chOff x="906463" y="4806950"/>
            <a:chExt cx="3794125" cy="2328863"/>
          </a:xfrm>
          <a:solidFill>
            <a:schemeClr val="bg1"/>
          </a:solidFill>
        </p:grpSpPr>
        <p:sp>
          <p:nvSpPr>
            <p:cNvPr id="23" name="Freeform 57"/>
            <p:cNvSpPr>
              <a:spLocks noChangeArrowheads="1"/>
            </p:cNvSpPr>
            <p:nvPr/>
          </p:nvSpPr>
          <p:spPr bwMode="auto">
            <a:xfrm>
              <a:off x="1771650" y="5699125"/>
              <a:ext cx="2928938" cy="1169988"/>
            </a:xfrm>
            <a:custGeom>
              <a:avLst/>
              <a:gdLst>
                <a:gd name="T0" fmla="*/ 448 w 8135"/>
                <a:gd name="T1" fmla="*/ 1110 h 3250"/>
                <a:gd name="T2" fmla="*/ 2640 w 8135"/>
                <a:gd name="T3" fmla="*/ 3143 h 3250"/>
                <a:gd name="T4" fmla="*/ 2747 w 8135"/>
                <a:gd name="T5" fmla="*/ 3195 h 3250"/>
                <a:gd name="T6" fmla="*/ 2878 w 8135"/>
                <a:gd name="T7" fmla="*/ 3249 h 3250"/>
                <a:gd name="T8" fmla="*/ 2930 w 8135"/>
                <a:gd name="T9" fmla="*/ 3249 h 3250"/>
                <a:gd name="T10" fmla="*/ 3036 w 8135"/>
                <a:gd name="T11" fmla="*/ 3222 h 3250"/>
                <a:gd name="T12" fmla="*/ 3063 w 8135"/>
                <a:gd name="T13" fmla="*/ 3222 h 3250"/>
                <a:gd name="T14" fmla="*/ 3090 w 8135"/>
                <a:gd name="T15" fmla="*/ 3195 h 3250"/>
                <a:gd name="T16" fmla="*/ 7236 w 8135"/>
                <a:gd name="T17" fmla="*/ 819 h 3250"/>
                <a:gd name="T18" fmla="*/ 7817 w 8135"/>
                <a:gd name="T19" fmla="*/ 502 h 3250"/>
                <a:gd name="T20" fmla="*/ 8081 w 8135"/>
                <a:gd name="T21" fmla="*/ 343 h 3250"/>
                <a:gd name="T22" fmla="*/ 8134 w 8135"/>
                <a:gd name="T23" fmla="*/ 291 h 3250"/>
                <a:gd name="T24" fmla="*/ 8134 w 8135"/>
                <a:gd name="T25" fmla="*/ 237 h 3250"/>
                <a:gd name="T26" fmla="*/ 8106 w 8135"/>
                <a:gd name="T27" fmla="*/ 185 h 3250"/>
                <a:gd name="T28" fmla="*/ 8028 w 8135"/>
                <a:gd name="T29" fmla="*/ 132 h 3250"/>
                <a:gd name="T30" fmla="*/ 7394 w 8135"/>
                <a:gd name="T31" fmla="*/ 237 h 3250"/>
                <a:gd name="T32" fmla="*/ 6813 w 8135"/>
                <a:gd name="T33" fmla="*/ 554 h 3250"/>
                <a:gd name="T34" fmla="*/ 3195 w 8135"/>
                <a:gd name="T35" fmla="*/ 2641 h 3250"/>
                <a:gd name="T36" fmla="*/ 3169 w 8135"/>
                <a:gd name="T37" fmla="*/ 2641 h 3250"/>
                <a:gd name="T38" fmla="*/ 3115 w 8135"/>
                <a:gd name="T39" fmla="*/ 2667 h 3250"/>
                <a:gd name="T40" fmla="*/ 3063 w 8135"/>
                <a:gd name="T41" fmla="*/ 2693 h 3250"/>
                <a:gd name="T42" fmla="*/ 3036 w 8135"/>
                <a:gd name="T43" fmla="*/ 2693 h 3250"/>
                <a:gd name="T44" fmla="*/ 3036 w 8135"/>
                <a:gd name="T45" fmla="*/ 2693 h 3250"/>
                <a:gd name="T46" fmla="*/ 2958 w 8135"/>
                <a:gd name="T47" fmla="*/ 2693 h 3250"/>
                <a:gd name="T48" fmla="*/ 2904 w 8135"/>
                <a:gd name="T49" fmla="*/ 2693 h 3250"/>
                <a:gd name="T50" fmla="*/ 2878 w 8135"/>
                <a:gd name="T51" fmla="*/ 2693 h 3250"/>
                <a:gd name="T52" fmla="*/ 2852 w 8135"/>
                <a:gd name="T53" fmla="*/ 2693 h 3250"/>
                <a:gd name="T54" fmla="*/ 2747 w 8135"/>
                <a:gd name="T55" fmla="*/ 2693 h 3250"/>
                <a:gd name="T56" fmla="*/ 2667 w 8135"/>
                <a:gd name="T57" fmla="*/ 2641 h 3250"/>
                <a:gd name="T58" fmla="*/ 2614 w 8135"/>
                <a:gd name="T59" fmla="*/ 2641 h 3250"/>
                <a:gd name="T60" fmla="*/ 2508 w 8135"/>
                <a:gd name="T61" fmla="*/ 2561 h 3250"/>
                <a:gd name="T62" fmla="*/ 792 w 8135"/>
                <a:gd name="T63" fmla="*/ 977 h 3250"/>
                <a:gd name="T64" fmla="*/ 237 w 8135"/>
                <a:gd name="T65" fmla="*/ 449 h 3250"/>
                <a:gd name="T66" fmla="*/ 105 w 8135"/>
                <a:gd name="T67" fmla="*/ 528 h 3250"/>
                <a:gd name="T68" fmla="*/ 25 w 8135"/>
                <a:gd name="T69" fmla="*/ 581 h 3250"/>
                <a:gd name="T70" fmla="*/ 0 w 8135"/>
                <a:gd name="T71" fmla="*/ 660 h 3250"/>
                <a:gd name="T72" fmla="*/ 0 w 8135"/>
                <a:gd name="T73" fmla="*/ 687 h 3250"/>
                <a:gd name="T74" fmla="*/ 52 w 8135"/>
                <a:gd name="T75" fmla="*/ 739 h 3250"/>
                <a:gd name="T76" fmla="*/ 448 w 8135"/>
                <a:gd name="T77" fmla="*/ 1110 h 3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35" h="3250">
                  <a:moveTo>
                    <a:pt x="448" y="1110"/>
                  </a:moveTo>
                  <a:lnTo>
                    <a:pt x="448" y="1110"/>
                  </a:lnTo>
                  <a:cubicBezTo>
                    <a:pt x="765" y="1400"/>
                    <a:pt x="765" y="1400"/>
                    <a:pt x="765" y="1400"/>
                  </a:cubicBezTo>
                  <a:cubicBezTo>
                    <a:pt x="2640" y="3143"/>
                    <a:pt x="2640" y="3143"/>
                    <a:pt x="2640" y="3143"/>
                  </a:cubicBezTo>
                  <a:cubicBezTo>
                    <a:pt x="2667" y="3169"/>
                    <a:pt x="2667" y="3169"/>
                    <a:pt x="2693" y="3169"/>
                  </a:cubicBezTo>
                  <a:cubicBezTo>
                    <a:pt x="2719" y="3195"/>
                    <a:pt x="2719" y="3195"/>
                    <a:pt x="2747" y="3195"/>
                  </a:cubicBezTo>
                  <a:cubicBezTo>
                    <a:pt x="2772" y="3222"/>
                    <a:pt x="2772" y="3222"/>
                    <a:pt x="2799" y="3222"/>
                  </a:cubicBezTo>
                  <a:cubicBezTo>
                    <a:pt x="2825" y="3222"/>
                    <a:pt x="2852" y="3222"/>
                    <a:pt x="2878" y="3249"/>
                  </a:cubicBezTo>
                  <a:cubicBezTo>
                    <a:pt x="2878" y="3249"/>
                    <a:pt x="2878" y="3249"/>
                    <a:pt x="2904" y="3249"/>
                  </a:cubicBezTo>
                  <a:lnTo>
                    <a:pt x="2930" y="3249"/>
                  </a:lnTo>
                  <a:cubicBezTo>
                    <a:pt x="2958" y="3222"/>
                    <a:pt x="2983" y="3222"/>
                    <a:pt x="3010" y="3222"/>
                  </a:cubicBezTo>
                  <a:cubicBezTo>
                    <a:pt x="3010" y="3222"/>
                    <a:pt x="3010" y="3222"/>
                    <a:pt x="3036" y="3222"/>
                  </a:cubicBezTo>
                  <a:lnTo>
                    <a:pt x="3036" y="3222"/>
                  </a:lnTo>
                  <a:lnTo>
                    <a:pt x="3063" y="3222"/>
                  </a:lnTo>
                  <a:cubicBezTo>
                    <a:pt x="3063" y="3195"/>
                    <a:pt x="3063" y="3195"/>
                    <a:pt x="3090" y="3195"/>
                  </a:cubicBezTo>
                  <a:lnTo>
                    <a:pt x="3090" y="3195"/>
                  </a:lnTo>
                  <a:lnTo>
                    <a:pt x="3115" y="3195"/>
                  </a:lnTo>
                  <a:cubicBezTo>
                    <a:pt x="7236" y="819"/>
                    <a:pt x="7236" y="819"/>
                    <a:pt x="7236" y="819"/>
                  </a:cubicBezTo>
                  <a:cubicBezTo>
                    <a:pt x="7605" y="607"/>
                    <a:pt x="7605" y="607"/>
                    <a:pt x="7605" y="607"/>
                  </a:cubicBezTo>
                  <a:cubicBezTo>
                    <a:pt x="7817" y="502"/>
                    <a:pt x="7817" y="502"/>
                    <a:pt x="7817" y="502"/>
                  </a:cubicBezTo>
                  <a:cubicBezTo>
                    <a:pt x="8054" y="370"/>
                    <a:pt x="8054" y="370"/>
                    <a:pt x="8054" y="370"/>
                  </a:cubicBezTo>
                  <a:lnTo>
                    <a:pt x="8081" y="343"/>
                  </a:lnTo>
                  <a:cubicBezTo>
                    <a:pt x="8106" y="343"/>
                    <a:pt x="8106" y="317"/>
                    <a:pt x="8106" y="317"/>
                  </a:cubicBezTo>
                  <a:cubicBezTo>
                    <a:pt x="8106" y="317"/>
                    <a:pt x="8106" y="291"/>
                    <a:pt x="8134" y="291"/>
                  </a:cubicBezTo>
                  <a:cubicBezTo>
                    <a:pt x="8134" y="264"/>
                    <a:pt x="8134" y="264"/>
                    <a:pt x="8134" y="237"/>
                  </a:cubicBezTo>
                  <a:lnTo>
                    <a:pt x="8134" y="237"/>
                  </a:lnTo>
                  <a:cubicBezTo>
                    <a:pt x="8134" y="237"/>
                    <a:pt x="8106" y="237"/>
                    <a:pt x="8106" y="211"/>
                  </a:cubicBezTo>
                  <a:lnTo>
                    <a:pt x="8106" y="185"/>
                  </a:lnTo>
                  <a:cubicBezTo>
                    <a:pt x="8081" y="185"/>
                    <a:pt x="8081" y="159"/>
                    <a:pt x="8054" y="159"/>
                  </a:cubicBezTo>
                  <a:cubicBezTo>
                    <a:pt x="8054" y="132"/>
                    <a:pt x="8054" y="132"/>
                    <a:pt x="8028" y="132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7394" y="237"/>
                    <a:pt x="7394" y="237"/>
                    <a:pt x="7394" y="237"/>
                  </a:cubicBezTo>
                  <a:cubicBezTo>
                    <a:pt x="7183" y="343"/>
                    <a:pt x="7183" y="343"/>
                    <a:pt x="7183" y="343"/>
                  </a:cubicBezTo>
                  <a:cubicBezTo>
                    <a:pt x="6813" y="554"/>
                    <a:pt x="6813" y="554"/>
                    <a:pt x="6813" y="554"/>
                  </a:cubicBezTo>
                  <a:cubicBezTo>
                    <a:pt x="3221" y="2615"/>
                    <a:pt x="3221" y="2615"/>
                    <a:pt x="3221" y="2615"/>
                  </a:cubicBezTo>
                  <a:lnTo>
                    <a:pt x="3195" y="2641"/>
                  </a:lnTo>
                  <a:lnTo>
                    <a:pt x="3169" y="2641"/>
                  </a:lnTo>
                  <a:lnTo>
                    <a:pt x="3169" y="2641"/>
                  </a:lnTo>
                  <a:lnTo>
                    <a:pt x="3142" y="2667"/>
                  </a:lnTo>
                  <a:cubicBezTo>
                    <a:pt x="3115" y="2667"/>
                    <a:pt x="3115" y="2667"/>
                    <a:pt x="3115" y="2667"/>
                  </a:cubicBezTo>
                  <a:cubicBezTo>
                    <a:pt x="3090" y="2667"/>
                    <a:pt x="3090" y="2667"/>
                    <a:pt x="3090" y="2667"/>
                  </a:cubicBezTo>
                  <a:cubicBezTo>
                    <a:pt x="3090" y="2667"/>
                    <a:pt x="3063" y="2667"/>
                    <a:pt x="3063" y="2693"/>
                  </a:cubicBezTo>
                  <a:lnTo>
                    <a:pt x="3036" y="2693"/>
                  </a:lnTo>
                  <a:lnTo>
                    <a:pt x="3036" y="2693"/>
                  </a:lnTo>
                  <a:lnTo>
                    <a:pt x="3036" y="2693"/>
                  </a:lnTo>
                  <a:lnTo>
                    <a:pt x="3036" y="2693"/>
                  </a:lnTo>
                  <a:cubicBezTo>
                    <a:pt x="3010" y="2693"/>
                    <a:pt x="2983" y="2693"/>
                    <a:pt x="2983" y="2693"/>
                  </a:cubicBezTo>
                  <a:cubicBezTo>
                    <a:pt x="2958" y="2693"/>
                    <a:pt x="2958" y="2693"/>
                    <a:pt x="2958" y="2693"/>
                  </a:cubicBezTo>
                  <a:cubicBezTo>
                    <a:pt x="2930" y="2693"/>
                    <a:pt x="2930" y="2693"/>
                    <a:pt x="2930" y="2693"/>
                  </a:cubicBezTo>
                  <a:cubicBezTo>
                    <a:pt x="2904" y="2693"/>
                    <a:pt x="2904" y="2693"/>
                    <a:pt x="2904" y="2693"/>
                  </a:cubicBezTo>
                  <a:lnTo>
                    <a:pt x="2904" y="2693"/>
                  </a:lnTo>
                  <a:lnTo>
                    <a:pt x="2878" y="2693"/>
                  </a:lnTo>
                  <a:cubicBezTo>
                    <a:pt x="2878" y="2693"/>
                    <a:pt x="2878" y="2693"/>
                    <a:pt x="2852" y="2693"/>
                  </a:cubicBezTo>
                  <a:lnTo>
                    <a:pt x="2852" y="2693"/>
                  </a:lnTo>
                  <a:cubicBezTo>
                    <a:pt x="2825" y="2693"/>
                    <a:pt x="2825" y="2693"/>
                    <a:pt x="2799" y="2693"/>
                  </a:cubicBezTo>
                  <a:cubicBezTo>
                    <a:pt x="2799" y="2693"/>
                    <a:pt x="2772" y="2693"/>
                    <a:pt x="2747" y="2693"/>
                  </a:cubicBezTo>
                  <a:cubicBezTo>
                    <a:pt x="2719" y="2667"/>
                    <a:pt x="2693" y="2667"/>
                    <a:pt x="2667" y="2667"/>
                  </a:cubicBezTo>
                  <a:cubicBezTo>
                    <a:pt x="2667" y="2667"/>
                    <a:pt x="2667" y="2667"/>
                    <a:pt x="2667" y="2641"/>
                  </a:cubicBezTo>
                  <a:lnTo>
                    <a:pt x="2640" y="2641"/>
                  </a:lnTo>
                  <a:lnTo>
                    <a:pt x="2614" y="2641"/>
                  </a:lnTo>
                  <a:cubicBezTo>
                    <a:pt x="2614" y="2615"/>
                    <a:pt x="2587" y="2615"/>
                    <a:pt x="2587" y="2615"/>
                  </a:cubicBezTo>
                  <a:cubicBezTo>
                    <a:pt x="2561" y="2588"/>
                    <a:pt x="2535" y="2588"/>
                    <a:pt x="2508" y="2561"/>
                  </a:cubicBezTo>
                  <a:cubicBezTo>
                    <a:pt x="1108" y="1268"/>
                    <a:pt x="1108" y="1268"/>
                    <a:pt x="1108" y="1268"/>
                  </a:cubicBezTo>
                  <a:cubicBezTo>
                    <a:pt x="792" y="977"/>
                    <a:pt x="792" y="977"/>
                    <a:pt x="792" y="977"/>
                  </a:cubicBezTo>
                  <a:cubicBezTo>
                    <a:pt x="634" y="819"/>
                    <a:pt x="634" y="819"/>
                    <a:pt x="634" y="819"/>
                  </a:cubicBezTo>
                  <a:cubicBezTo>
                    <a:pt x="237" y="449"/>
                    <a:pt x="237" y="449"/>
                    <a:pt x="237" y="449"/>
                  </a:cubicBezTo>
                  <a:cubicBezTo>
                    <a:pt x="158" y="502"/>
                    <a:pt x="158" y="502"/>
                    <a:pt x="158" y="502"/>
                  </a:cubicBezTo>
                  <a:cubicBezTo>
                    <a:pt x="131" y="502"/>
                    <a:pt x="105" y="502"/>
                    <a:pt x="105" y="528"/>
                  </a:cubicBezTo>
                  <a:cubicBezTo>
                    <a:pt x="78" y="528"/>
                    <a:pt x="78" y="528"/>
                    <a:pt x="52" y="554"/>
                  </a:cubicBezTo>
                  <a:cubicBezTo>
                    <a:pt x="52" y="554"/>
                    <a:pt x="52" y="581"/>
                    <a:pt x="25" y="581"/>
                  </a:cubicBezTo>
                  <a:lnTo>
                    <a:pt x="25" y="607"/>
                  </a:lnTo>
                  <a:cubicBezTo>
                    <a:pt x="0" y="634"/>
                    <a:pt x="0" y="634"/>
                    <a:pt x="0" y="660"/>
                  </a:cubicBezTo>
                  <a:lnTo>
                    <a:pt x="0" y="660"/>
                  </a:lnTo>
                  <a:lnTo>
                    <a:pt x="0" y="687"/>
                  </a:lnTo>
                  <a:cubicBezTo>
                    <a:pt x="25" y="687"/>
                    <a:pt x="25" y="714"/>
                    <a:pt x="25" y="714"/>
                  </a:cubicBezTo>
                  <a:cubicBezTo>
                    <a:pt x="25" y="739"/>
                    <a:pt x="52" y="739"/>
                    <a:pt x="52" y="739"/>
                  </a:cubicBezTo>
                  <a:cubicBezTo>
                    <a:pt x="290" y="977"/>
                    <a:pt x="290" y="977"/>
                    <a:pt x="290" y="977"/>
                  </a:cubicBezTo>
                  <a:lnTo>
                    <a:pt x="448" y="11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58"/>
            <p:cNvSpPr>
              <a:spLocks noChangeArrowheads="1"/>
            </p:cNvSpPr>
            <p:nvPr/>
          </p:nvSpPr>
          <p:spPr bwMode="auto">
            <a:xfrm>
              <a:off x="1771650" y="5965825"/>
              <a:ext cx="2928938" cy="1169988"/>
            </a:xfrm>
            <a:custGeom>
              <a:avLst/>
              <a:gdLst>
                <a:gd name="T0" fmla="*/ 25 w 8135"/>
                <a:gd name="T1" fmla="*/ 608 h 3250"/>
                <a:gd name="T2" fmla="*/ 0 w 8135"/>
                <a:gd name="T3" fmla="*/ 687 h 3250"/>
                <a:gd name="T4" fmla="*/ 25 w 8135"/>
                <a:gd name="T5" fmla="*/ 740 h 3250"/>
                <a:gd name="T6" fmla="*/ 2640 w 8135"/>
                <a:gd name="T7" fmla="*/ 3169 h 3250"/>
                <a:gd name="T8" fmla="*/ 2747 w 8135"/>
                <a:gd name="T9" fmla="*/ 3222 h 3250"/>
                <a:gd name="T10" fmla="*/ 2878 w 8135"/>
                <a:gd name="T11" fmla="*/ 3249 h 3250"/>
                <a:gd name="T12" fmla="*/ 2958 w 8135"/>
                <a:gd name="T13" fmla="*/ 3249 h 3250"/>
                <a:gd name="T14" fmla="*/ 3010 w 8135"/>
                <a:gd name="T15" fmla="*/ 3249 h 3250"/>
                <a:gd name="T16" fmla="*/ 3036 w 8135"/>
                <a:gd name="T17" fmla="*/ 3249 h 3250"/>
                <a:gd name="T18" fmla="*/ 3090 w 8135"/>
                <a:gd name="T19" fmla="*/ 3222 h 3250"/>
                <a:gd name="T20" fmla="*/ 3115 w 8135"/>
                <a:gd name="T21" fmla="*/ 3196 h 3250"/>
                <a:gd name="T22" fmla="*/ 8081 w 8135"/>
                <a:gd name="T23" fmla="*/ 371 h 3250"/>
                <a:gd name="T24" fmla="*/ 8134 w 8135"/>
                <a:gd name="T25" fmla="*/ 318 h 3250"/>
                <a:gd name="T26" fmla="*/ 8106 w 8135"/>
                <a:gd name="T27" fmla="*/ 238 h 3250"/>
                <a:gd name="T28" fmla="*/ 8054 w 8135"/>
                <a:gd name="T29" fmla="*/ 186 h 3250"/>
                <a:gd name="T30" fmla="*/ 7817 w 8135"/>
                <a:gd name="T31" fmla="*/ 0 h 3250"/>
                <a:gd name="T32" fmla="*/ 7447 w 8135"/>
                <a:gd name="T33" fmla="*/ 211 h 3250"/>
                <a:gd name="T34" fmla="*/ 3221 w 8135"/>
                <a:gd name="T35" fmla="*/ 2642 h 3250"/>
                <a:gd name="T36" fmla="*/ 3169 w 8135"/>
                <a:gd name="T37" fmla="*/ 2667 h 3250"/>
                <a:gd name="T38" fmla="*/ 3142 w 8135"/>
                <a:gd name="T39" fmla="*/ 2667 h 3250"/>
                <a:gd name="T40" fmla="*/ 3090 w 8135"/>
                <a:gd name="T41" fmla="*/ 2695 h 3250"/>
                <a:gd name="T42" fmla="*/ 3036 w 8135"/>
                <a:gd name="T43" fmla="*/ 2695 h 3250"/>
                <a:gd name="T44" fmla="*/ 3036 w 8135"/>
                <a:gd name="T45" fmla="*/ 2695 h 3250"/>
                <a:gd name="T46" fmla="*/ 2983 w 8135"/>
                <a:gd name="T47" fmla="*/ 2721 h 3250"/>
                <a:gd name="T48" fmla="*/ 2930 w 8135"/>
                <a:gd name="T49" fmla="*/ 2721 h 3250"/>
                <a:gd name="T50" fmla="*/ 2904 w 8135"/>
                <a:gd name="T51" fmla="*/ 2721 h 3250"/>
                <a:gd name="T52" fmla="*/ 2904 w 8135"/>
                <a:gd name="T53" fmla="*/ 2721 h 3250"/>
                <a:gd name="T54" fmla="*/ 2852 w 8135"/>
                <a:gd name="T55" fmla="*/ 2721 h 3250"/>
                <a:gd name="T56" fmla="*/ 2799 w 8135"/>
                <a:gd name="T57" fmla="*/ 2695 h 3250"/>
                <a:gd name="T58" fmla="*/ 2667 w 8135"/>
                <a:gd name="T59" fmla="*/ 2667 h 3250"/>
                <a:gd name="T60" fmla="*/ 2640 w 8135"/>
                <a:gd name="T61" fmla="*/ 2667 h 3250"/>
                <a:gd name="T62" fmla="*/ 2587 w 8135"/>
                <a:gd name="T63" fmla="*/ 2615 h 3250"/>
                <a:gd name="T64" fmla="*/ 237 w 8135"/>
                <a:gd name="T65" fmla="*/ 476 h 3250"/>
                <a:gd name="T66" fmla="*/ 105 w 8135"/>
                <a:gd name="T67" fmla="*/ 554 h 3250"/>
                <a:gd name="T68" fmla="*/ 25 w 8135"/>
                <a:gd name="T69" fmla="*/ 608 h 3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35" h="3250">
                  <a:moveTo>
                    <a:pt x="25" y="608"/>
                  </a:moveTo>
                  <a:lnTo>
                    <a:pt x="25" y="608"/>
                  </a:lnTo>
                  <a:lnTo>
                    <a:pt x="25" y="634"/>
                  </a:lnTo>
                  <a:cubicBezTo>
                    <a:pt x="0" y="661"/>
                    <a:pt x="0" y="661"/>
                    <a:pt x="0" y="687"/>
                  </a:cubicBezTo>
                  <a:cubicBezTo>
                    <a:pt x="0" y="687"/>
                    <a:pt x="0" y="687"/>
                    <a:pt x="0" y="714"/>
                  </a:cubicBezTo>
                  <a:cubicBezTo>
                    <a:pt x="25" y="714"/>
                    <a:pt x="25" y="740"/>
                    <a:pt x="25" y="740"/>
                  </a:cubicBezTo>
                  <a:cubicBezTo>
                    <a:pt x="25" y="766"/>
                    <a:pt x="52" y="766"/>
                    <a:pt x="52" y="766"/>
                  </a:cubicBezTo>
                  <a:cubicBezTo>
                    <a:pt x="2640" y="3169"/>
                    <a:pt x="2640" y="3169"/>
                    <a:pt x="2640" y="3169"/>
                  </a:cubicBezTo>
                  <a:cubicBezTo>
                    <a:pt x="2667" y="3169"/>
                    <a:pt x="2667" y="3196"/>
                    <a:pt x="2693" y="3196"/>
                  </a:cubicBezTo>
                  <a:cubicBezTo>
                    <a:pt x="2719" y="3222"/>
                    <a:pt x="2719" y="3222"/>
                    <a:pt x="2747" y="3222"/>
                  </a:cubicBezTo>
                  <a:cubicBezTo>
                    <a:pt x="2772" y="3249"/>
                    <a:pt x="2772" y="3249"/>
                    <a:pt x="2799" y="3249"/>
                  </a:cubicBezTo>
                  <a:cubicBezTo>
                    <a:pt x="2825" y="3249"/>
                    <a:pt x="2852" y="3249"/>
                    <a:pt x="2878" y="3249"/>
                  </a:cubicBezTo>
                  <a:cubicBezTo>
                    <a:pt x="2878" y="3249"/>
                    <a:pt x="2904" y="3249"/>
                    <a:pt x="2930" y="3249"/>
                  </a:cubicBezTo>
                  <a:lnTo>
                    <a:pt x="2958" y="3249"/>
                  </a:lnTo>
                  <a:cubicBezTo>
                    <a:pt x="2983" y="3249"/>
                    <a:pt x="2983" y="3249"/>
                    <a:pt x="3010" y="3249"/>
                  </a:cubicBezTo>
                  <a:lnTo>
                    <a:pt x="3010" y="3249"/>
                  </a:lnTo>
                  <a:lnTo>
                    <a:pt x="3010" y="3249"/>
                  </a:lnTo>
                  <a:lnTo>
                    <a:pt x="3036" y="3249"/>
                  </a:lnTo>
                  <a:cubicBezTo>
                    <a:pt x="3036" y="3249"/>
                    <a:pt x="3063" y="3249"/>
                    <a:pt x="3063" y="3222"/>
                  </a:cubicBezTo>
                  <a:cubicBezTo>
                    <a:pt x="3063" y="3222"/>
                    <a:pt x="3063" y="3222"/>
                    <a:pt x="3090" y="3222"/>
                  </a:cubicBezTo>
                  <a:lnTo>
                    <a:pt x="3090" y="3222"/>
                  </a:lnTo>
                  <a:cubicBezTo>
                    <a:pt x="3090" y="3222"/>
                    <a:pt x="3115" y="3222"/>
                    <a:pt x="3115" y="3196"/>
                  </a:cubicBezTo>
                  <a:cubicBezTo>
                    <a:pt x="8054" y="397"/>
                    <a:pt x="8054" y="397"/>
                    <a:pt x="8054" y="397"/>
                  </a:cubicBezTo>
                  <a:cubicBezTo>
                    <a:pt x="8054" y="371"/>
                    <a:pt x="8081" y="371"/>
                    <a:pt x="8081" y="371"/>
                  </a:cubicBezTo>
                  <a:cubicBezTo>
                    <a:pt x="8106" y="343"/>
                    <a:pt x="8106" y="343"/>
                    <a:pt x="8106" y="343"/>
                  </a:cubicBezTo>
                  <a:cubicBezTo>
                    <a:pt x="8106" y="318"/>
                    <a:pt x="8106" y="318"/>
                    <a:pt x="8134" y="318"/>
                  </a:cubicBezTo>
                  <a:cubicBezTo>
                    <a:pt x="8134" y="291"/>
                    <a:pt x="8134" y="291"/>
                    <a:pt x="8134" y="265"/>
                  </a:cubicBezTo>
                  <a:lnTo>
                    <a:pt x="8106" y="238"/>
                  </a:lnTo>
                  <a:lnTo>
                    <a:pt x="8106" y="211"/>
                  </a:lnTo>
                  <a:cubicBezTo>
                    <a:pt x="8081" y="186"/>
                    <a:pt x="8081" y="186"/>
                    <a:pt x="8054" y="186"/>
                  </a:cubicBezTo>
                  <a:cubicBezTo>
                    <a:pt x="8054" y="159"/>
                    <a:pt x="8054" y="159"/>
                    <a:pt x="8028" y="159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7447" y="211"/>
                    <a:pt x="7447" y="211"/>
                    <a:pt x="7447" y="211"/>
                  </a:cubicBezTo>
                  <a:lnTo>
                    <a:pt x="7447" y="211"/>
                  </a:lnTo>
                  <a:cubicBezTo>
                    <a:pt x="7367" y="265"/>
                    <a:pt x="7367" y="265"/>
                    <a:pt x="7367" y="265"/>
                  </a:cubicBezTo>
                  <a:cubicBezTo>
                    <a:pt x="3221" y="2642"/>
                    <a:pt x="3221" y="2642"/>
                    <a:pt x="3221" y="2642"/>
                  </a:cubicBezTo>
                  <a:lnTo>
                    <a:pt x="3195" y="2642"/>
                  </a:lnTo>
                  <a:cubicBezTo>
                    <a:pt x="3195" y="2642"/>
                    <a:pt x="3169" y="2642"/>
                    <a:pt x="3169" y="2667"/>
                  </a:cubicBezTo>
                  <a:lnTo>
                    <a:pt x="3169" y="2667"/>
                  </a:lnTo>
                  <a:lnTo>
                    <a:pt x="3142" y="2667"/>
                  </a:lnTo>
                  <a:cubicBezTo>
                    <a:pt x="3115" y="2667"/>
                    <a:pt x="3115" y="2667"/>
                    <a:pt x="3115" y="2695"/>
                  </a:cubicBezTo>
                  <a:cubicBezTo>
                    <a:pt x="3090" y="2695"/>
                    <a:pt x="3090" y="2695"/>
                    <a:pt x="3090" y="2695"/>
                  </a:cubicBezTo>
                  <a:lnTo>
                    <a:pt x="3063" y="2695"/>
                  </a:lnTo>
                  <a:lnTo>
                    <a:pt x="3036" y="2695"/>
                  </a:lnTo>
                  <a:lnTo>
                    <a:pt x="3036" y="2695"/>
                  </a:lnTo>
                  <a:lnTo>
                    <a:pt x="3036" y="2695"/>
                  </a:lnTo>
                  <a:lnTo>
                    <a:pt x="3036" y="2695"/>
                  </a:lnTo>
                  <a:cubicBezTo>
                    <a:pt x="3010" y="2695"/>
                    <a:pt x="2983" y="2721"/>
                    <a:pt x="2983" y="2721"/>
                  </a:cubicBezTo>
                  <a:cubicBezTo>
                    <a:pt x="2958" y="2721"/>
                    <a:pt x="2958" y="2721"/>
                    <a:pt x="2958" y="2721"/>
                  </a:cubicBezTo>
                  <a:cubicBezTo>
                    <a:pt x="2930" y="2721"/>
                    <a:pt x="2930" y="2721"/>
                    <a:pt x="2930" y="2721"/>
                  </a:cubicBezTo>
                  <a:cubicBezTo>
                    <a:pt x="2904" y="2721"/>
                    <a:pt x="2904" y="2721"/>
                    <a:pt x="2904" y="2721"/>
                  </a:cubicBezTo>
                  <a:lnTo>
                    <a:pt x="2904" y="2721"/>
                  </a:lnTo>
                  <a:lnTo>
                    <a:pt x="2904" y="2721"/>
                  </a:lnTo>
                  <a:lnTo>
                    <a:pt x="2904" y="2721"/>
                  </a:lnTo>
                  <a:lnTo>
                    <a:pt x="2878" y="2721"/>
                  </a:lnTo>
                  <a:cubicBezTo>
                    <a:pt x="2878" y="2721"/>
                    <a:pt x="2878" y="2721"/>
                    <a:pt x="2852" y="2721"/>
                  </a:cubicBezTo>
                  <a:lnTo>
                    <a:pt x="2852" y="2721"/>
                  </a:lnTo>
                  <a:cubicBezTo>
                    <a:pt x="2825" y="2721"/>
                    <a:pt x="2825" y="2721"/>
                    <a:pt x="2799" y="2695"/>
                  </a:cubicBezTo>
                  <a:cubicBezTo>
                    <a:pt x="2799" y="2695"/>
                    <a:pt x="2772" y="2695"/>
                    <a:pt x="2747" y="2695"/>
                  </a:cubicBezTo>
                  <a:cubicBezTo>
                    <a:pt x="2719" y="2695"/>
                    <a:pt x="2693" y="2695"/>
                    <a:pt x="2667" y="2667"/>
                  </a:cubicBezTo>
                  <a:lnTo>
                    <a:pt x="2667" y="2667"/>
                  </a:lnTo>
                  <a:lnTo>
                    <a:pt x="2640" y="2667"/>
                  </a:lnTo>
                  <a:cubicBezTo>
                    <a:pt x="2640" y="2642"/>
                    <a:pt x="2614" y="2642"/>
                    <a:pt x="2614" y="2642"/>
                  </a:cubicBezTo>
                  <a:cubicBezTo>
                    <a:pt x="2614" y="2642"/>
                    <a:pt x="2587" y="2642"/>
                    <a:pt x="2587" y="2615"/>
                  </a:cubicBezTo>
                  <a:cubicBezTo>
                    <a:pt x="2561" y="2615"/>
                    <a:pt x="2535" y="2589"/>
                    <a:pt x="2508" y="2562"/>
                  </a:cubicBezTo>
                  <a:cubicBezTo>
                    <a:pt x="237" y="476"/>
                    <a:pt x="237" y="476"/>
                    <a:pt x="237" y="476"/>
                  </a:cubicBezTo>
                  <a:cubicBezTo>
                    <a:pt x="158" y="529"/>
                    <a:pt x="158" y="529"/>
                    <a:pt x="158" y="529"/>
                  </a:cubicBezTo>
                  <a:cubicBezTo>
                    <a:pt x="131" y="529"/>
                    <a:pt x="105" y="529"/>
                    <a:pt x="105" y="554"/>
                  </a:cubicBezTo>
                  <a:cubicBezTo>
                    <a:pt x="78" y="554"/>
                    <a:pt x="78" y="554"/>
                    <a:pt x="52" y="582"/>
                  </a:cubicBezTo>
                  <a:cubicBezTo>
                    <a:pt x="52" y="582"/>
                    <a:pt x="52" y="582"/>
                    <a:pt x="25" y="60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59"/>
            <p:cNvSpPr>
              <a:spLocks noChangeArrowheads="1"/>
            </p:cNvSpPr>
            <p:nvPr/>
          </p:nvSpPr>
          <p:spPr bwMode="auto">
            <a:xfrm>
              <a:off x="1771650" y="4833938"/>
              <a:ext cx="2928938" cy="1758950"/>
            </a:xfrm>
            <a:custGeom>
              <a:avLst/>
              <a:gdLst>
                <a:gd name="T0" fmla="*/ 3723 w 8135"/>
                <a:gd name="T1" fmla="*/ 952 h 4887"/>
                <a:gd name="T2" fmla="*/ 7447 w 8135"/>
                <a:gd name="T3" fmla="*/ 1850 h 4887"/>
                <a:gd name="T4" fmla="*/ 7209 w 8135"/>
                <a:gd name="T5" fmla="*/ 1982 h 4887"/>
                <a:gd name="T6" fmla="*/ 6839 w 8135"/>
                <a:gd name="T7" fmla="*/ 2193 h 4887"/>
                <a:gd name="T8" fmla="*/ 6760 w 8135"/>
                <a:gd name="T9" fmla="*/ 2246 h 4887"/>
                <a:gd name="T10" fmla="*/ 6179 w 8135"/>
                <a:gd name="T11" fmla="*/ 2563 h 4887"/>
                <a:gd name="T12" fmla="*/ 1822 w 8135"/>
                <a:gd name="T13" fmla="*/ 3329 h 4887"/>
                <a:gd name="T14" fmla="*/ 1346 w 8135"/>
                <a:gd name="T15" fmla="*/ 2906 h 4887"/>
                <a:gd name="T16" fmla="*/ 1240 w 8135"/>
                <a:gd name="T17" fmla="*/ 2800 h 4887"/>
                <a:gd name="T18" fmla="*/ 950 w 8135"/>
                <a:gd name="T19" fmla="*/ 2536 h 4887"/>
                <a:gd name="T20" fmla="*/ 712 w 8135"/>
                <a:gd name="T21" fmla="*/ 2324 h 4887"/>
                <a:gd name="T22" fmla="*/ 1425 w 8135"/>
                <a:gd name="T23" fmla="*/ 1585 h 4887"/>
                <a:gd name="T24" fmla="*/ 105 w 8135"/>
                <a:gd name="T25" fmla="*/ 2166 h 4887"/>
                <a:gd name="T26" fmla="*/ 25 w 8135"/>
                <a:gd name="T27" fmla="*/ 2246 h 4887"/>
                <a:gd name="T28" fmla="*/ 0 w 8135"/>
                <a:gd name="T29" fmla="*/ 2298 h 4887"/>
                <a:gd name="T30" fmla="*/ 25 w 8135"/>
                <a:gd name="T31" fmla="*/ 2378 h 4887"/>
                <a:gd name="T32" fmla="*/ 290 w 8135"/>
                <a:gd name="T33" fmla="*/ 2615 h 4887"/>
                <a:gd name="T34" fmla="*/ 448 w 8135"/>
                <a:gd name="T35" fmla="*/ 2774 h 4887"/>
                <a:gd name="T36" fmla="*/ 765 w 8135"/>
                <a:gd name="T37" fmla="*/ 3064 h 4887"/>
                <a:gd name="T38" fmla="*/ 1003 w 8135"/>
                <a:gd name="T39" fmla="*/ 3275 h 4887"/>
                <a:gd name="T40" fmla="*/ 1584 w 8135"/>
                <a:gd name="T41" fmla="*/ 3830 h 4887"/>
                <a:gd name="T42" fmla="*/ 2640 w 8135"/>
                <a:gd name="T43" fmla="*/ 4808 h 4887"/>
                <a:gd name="T44" fmla="*/ 2719 w 8135"/>
                <a:gd name="T45" fmla="*/ 4860 h 4887"/>
                <a:gd name="T46" fmla="*/ 2772 w 8135"/>
                <a:gd name="T47" fmla="*/ 4860 h 4887"/>
                <a:gd name="T48" fmla="*/ 2878 w 8135"/>
                <a:gd name="T49" fmla="*/ 4886 h 4887"/>
                <a:gd name="T50" fmla="*/ 2958 w 8135"/>
                <a:gd name="T51" fmla="*/ 4886 h 4887"/>
                <a:gd name="T52" fmla="*/ 3010 w 8135"/>
                <a:gd name="T53" fmla="*/ 4886 h 4887"/>
                <a:gd name="T54" fmla="*/ 3036 w 8135"/>
                <a:gd name="T55" fmla="*/ 4886 h 4887"/>
                <a:gd name="T56" fmla="*/ 3090 w 8135"/>
                <a:gd name="T57" fmla="*/ 4860 h 4887"/>
                <a:gd name="T58" fmla="*/ 3115 w 8135"/>
                <a:gd name="T59" fmla="*/ 4833 h 4887"/>
                <a:gd name="T60" fmla="*/ 6998 w 8135"/>
                <a:gd name="T61" fmla="*/ 2641 h 4887"/>
                <a:gd name="T62" fmla="*/ 7261 w 8135"/>
                <a:gd name="T63" fmla="*/ 2484 h 4887"/>
                <a:gd name="T64" fmla="*/ 7632 w 8135"/>
                <a:gd name="T65" fmla="*/ 2272 h 4887"/>
                <a:gd name="T66" fmla="*/ 7817 w 8135"/>
                <a:gd name="T67" fmla="*/ 2166 h 4887"/>
                <a:gd name="T68" fmla="*/ 8081 w 8135"/>
                <a:gd name="T69" fmla="*/ 2008 h 4887"/>
                <a:gd name="T70" fmla="*/ 8134 w 8135"/>
                <a:gd name="T71" fmla="*/ 1929 h 4887"/>
                <a:gd name="T72" fmla="*/ 8106 w 8135"/>
                <a:gd name="T73" fmla="*/ 1875 h 4887"/>
                <a:gd name="T74" fmla="*/ 8054 w 8135"/>
                <a:gd name="T75" fmla="*/ 1823 h 4887"/>
                <a:gd name="T76" fmla="*/ 5282 w 8135"/>
                <a:gd name="T77" fmla="*/ 53 h 4887"/>
                <a:gd name="T78" fmla="*/ 5202 w 8135"/>
                <a:gd name="T79" fmla="*/ 28 h 4887"/>
                <a:gd name="T80" fmla="*/ 5123 w 8135"/>
                <a:gd name="T81" fmla="*/ 0 h 4887"/>
                <a:gd name="T82" fmla="*/ 5017 w 8135"/>
                <a:gd name="T83" fmla="*/ 0 h 4887"/>
                <a:gd name="T84" fmla="*/ 4938 w 8135"/>
                <a:gd name="T85" fmla="*/ 28 h 4887"/>
                <a:gd name="T86" fmla="*/ 3723 w 8135"/>
                <a:gd name="T87" fmla="*/ 952 h 4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135" h="4887">
                  <a:moveTo>
                    <a:pt x="3723" y="952"/>
                  </a:moveTo>
                  <a:lnTo>
                    <a:pt x="3723" y="952"/>
                  </a:lnTo>
                  <a:cubicBezTo>
                    <a:pt x="5096" y="318"/>
                    <a:pt x="5096" y="318"/>
                    <a:pt x="5096" y="318"/>
                  </a:cubicBezTo>
                  <a:cubicBezTo>
                    <a:pt x="7447" y="1850"/>
                    <a:pt x="7447" y="1850"/>
                    <a:pt x="7447" y="1850"/>
                  </a:cubicBezTo>
                  <a:cubicBezTo>
                    <a:pt x="7394" y="1875"/>
                    <a:pt x="7394" y="1875"/>
                    <a:pt x="7394" y="1875"/>
                  </a:cubicBezTo>
                  <a:cubicBezTo>
                    <a:pt x="7209" y="1982"/>
                    <a:pt x="7209" y="1982"/>
                    <a:pt x="7209" y="1982"/>
                  </a:cubicBezTo>
                  <a:cubicBezTo>
                    <a:pt x="7183" y="2008"/>
                    <a:pt x="7183" y="2008"/>
                    <a:pt x="7183" y="2008"/>
                  </a:cubicBezTo>
                  <a:cubicBezTo>
                    <a:pt x="6839" y="2193"/>
                    <a:pt x="6839" y="2193"/>
                    <a:pt x="6839" y="2193"/>
                  </a:cubicBezTo>
                  <a:cubicBezTo>
                    <a:pt x="6813" y="2193"/>
                    <a:pt x="6813" y="2193"/>
                    <a:pt x="6813" y="2193"/>
                  </a:cubicBezTo>
                  <a:cubicBezTo>
                    <a:pt x="6760" y="2246"/>
                    <a:pt x="6760" y="2246"/>
                    <a:pt x="6760" y="2246"/>
                  </a:cubicBezTo>
                  <a:cubicBezTo>
                    <a:pt x="6549" y="2352"/>
                    <a:pt x="6549" y="2352"/>
                    <a:pt x="6549" y="2352"/>
                  </a:cubicBezTo>
                  <a:cubicBezTo>
                    <a:pt x="6179" y="2563"/>
                    <a:pt x="6179" y="2563"/>
                    <a:pt x="6179" y="2563"/>
                  </a:cubicBezTo>
                  <a:cubicBezTo>
                    <a:pt x="2958" y="4331"/>
                    <a:pt x="2958" y="4331"/>
                    <a:pt x="2958" y="4331"/>
                  </a:cubicBezTo>
                  <a:cubicBezTo>
                    <a:pt x="1822" y="3329"/>
                    <a:pt x="1822" y="3329"/>
                    <a:pt x="1822" y="3329"/>
                  </a:cubicBezTo>
                  <a:cubicBezTo>
                    <a:pt x="1531" y="3038"/>
                    <a:pt x="1531" y="3038"/>
                    <a:pt x="1531" y="3038"/>
                  </a:cubicBezTo>
                  <a:cubicBezTo>
                    <a:pt x="1346" y="2906"/>
                    <a:pt x="1346" y="2906"/>
                    <a:pt x="1346" y="2906"/>
                  </a:cubicBezTo>
                  <a:cubicBezTo>
                    <a:pt x="1268" y="2827"/>
                    <a:pt x="1268" y="2827"/>
                    <a:pt x="1268" y="2827"/>
                  </a:cubicBezTo>
                  <a:cubicBezTo>
                    <a:pt x="1240" y="2800"/>
                    <a:pt x="1240" y="2800"/>
                    <a:pt x="1240" y="2800"/>
                  </a:cubicBezTo>
                  <a:cubicBezTo>
                    <a:pt x="950" y="2536"/>
                    <a:pt x="950" y="2536"/>
                    <a:pt x="950" y="2536"/>
                  </a:cubicBezTo>
                  <a:lnTo>
                    <a:pt x="950" y="2536"/>
                  </a:lnTo>
                  <a:cubicBezTo>
                    <a:pt x="792" y="2404"/>
                    <a:pt x="792" y="2404"/>
                    <a:pt x="792" y="2404"/>
                  </a:cubicBezTo>
                  <a:cubicBezTo>
                    <a:pt x="712" y="2324"/>
                    <a:pt x="712" y="2324"/>
                    <a:pt x="712" y="2324"/>
                  </a:cubicBezTo>
                  <a:cubicBezTo>
                    <a:pt x="1900" y="1770"/>
                    <a:pt x="1900" y="1770"/>
                    <a:pt x="1900" y="1770"/>
                  </a:cubicBezTo>
                  <a:cubicBezTo>
                    <a:pt x="1425" y="1585"/>
                    <a:pt x="1425" y="1585"/>
                    <a:pt x="1425" y="1585"/>
                  </a:cubicBezTo>
                  <a:cubicBezTo>
                    <a:pt x="158" y="2166"/>
                    <a:pt x="158" y="2166"/>
                    <a:pt x="158" y="2166"/>
                  </a:cubicBezTo>
                  <a:cubicBezTo>
                    <a:pt x="131" y="2166"/>
                    <a:pt x="105" y="2166"/>
                    <a:pt x="105" y="2166"/>
                  </a:cubicBezTo>
                  <a:cubicBezTo>
                    <a:pt x="78" y="2193"/>
                    <a:pt x="78" y="2193"/>
                    <a:pt x="52" y="2219"/>
                  </a:cubicBezTo>
                  <a:cubicBezTo>
                    <a:pt x="52" y="2219"/>
                    <a:pt x="52" y="2219"/>
                    <a:pt x="25" y="2246"/>
                  </a:cubicBezTo>
                  <a:lnTo>
                    <a:pt x="25" y="2272"/>
                  </a:lnTo>
                  <a:cubicBezTo>
                    <a:pt x="0" y="2298"/>
                    <a:pt x="0" y="2298"/>
                    <a:pt x="0" y="2298"/>
                  </a:cubicBezTo>
                  <a:cubicBezTo>
                    <a:pt x="0" y="2324"/>
                    <a:pt x="0" y="2324"/>
                    <a:pt x="0" y="2352"/>
                  </a:cubicBezTo>
                  <a:cubicBezTo>
                    <a:pt x="25" y="2352"/>
                    <a:pt x="25" y="2378"/>
                    <a:pt x="25" y="2378"/>
                  </a:cubicBezTo>
                  <a:cubicBezTo>
                    <a:pt x="25" y="2404"/>
                    <a:pt x="52" y="2404"/>
                    <a:pt x="52" y="2404"/>
                  </a:cubicBezTo>
                  <a:cubicBezTo>
                    <a:pt x="290" y="2615"/>
                    <a:pt x="290" y="2615"/>
                    <a:pt x="290" y="2615"/>
                  </a:cubicBezTo>
                  <a:cubicBezTo>
                    <a:pt x="422" y="2747"/>
                    <a:pt x="422" y="2747"/>
                    <a:pt x="422" y="2747"/>
                  </a:cubicBezTo>
                  <a:cubicBezTo>
                    <a:pt x="448" y="2774"/>
                    <a:pt x="448" y="2774"/>
                    <a:pt x="448" y="2774"/>
                  </a:cubicBezTo>
                  <a:cubicBezTo>
                    <a:pt x="739" y="3038"/>
                    <a:pt x="739" y="3038"/>
                    <a:pt x="739" y="3038"/>
                  </a:cubicBezTo>
                  <a:cubicBezTo>
                    <a:pt x="765" y="3064"/>
                    <a:pt x="765" y="3064"/>
                    <a:pt x="765" y="3064"/>
                  </a:cubicBezTo>
                  <a:cubicBezTo>
                    <a:pt x="845" y="3118"/>
                    <a:pt x="845" y="3118"/>
                    <a:pt x="845" y="3118"/>
                  </a:cubicBezTo>
                  <a:cubicBezTo>
                    <a:pt x="1003" y="3275"/>
                    <a:pt x="1003" y="3275"/>
                    <a:pt x="1003" y="3275"/>
                  </a:cubicBezTo>
                  <a:cubicBezTo>
                    <a:pt x="1293" y="3566"/>
                    <a:pt x="1293" y="3566"/>
                    <a:pt x="1293" y="3566"/>
                  </a:cubicBezTo>
                  <a:cubicBezTo>
                    <a:pt x="1584" y="3830"/>
                    <a:pt x="1584" y="3830"/>
                    <a:pt x="1584" y="3830"/>
                  </a:cubicBezTo>
                  <a:cubicBezTo>
                    <a:pt x="2218" y="4385"/>
                    <a:pt x="2218" y="4385"/>
                    <a:pt x="2218" y="4385"/>
                  </a:cubicBezTo>
                  <a:cubicBezTo>
                    <a:pt x="2640" y="4808"/>
                    <a:pt x="2640" y="4808"/>
                    <a:pt x="2640" y="4808"/>
                  </a:cubicBezTo>
                  <a:cubicBezTo>
                    <a:pt x="2667" y="4808"/>
                    <a:pt x="2667" y="4833"/>
                    <a:pt x="2693" y="4833"/>
                  </a:cubicBezTo>
                  <a:lnTo>
                    <a:pt x="2719" y="4860"/>
                  </a:lnTo>
                  <a:lnTo>
                    <a:pt x="2747" y="4860"/>
                  </a:lnTo>
                  <a:cubicBezTo>
                    <a:pt x="2747" y="4860"/>
                    <a:pt x="2747" y="4860"/>
                    <a:pt x="2772" y="4860"/>
                  </a:cubicBezTo>
                  <a:cubicBezTo>
                    <a:pt x="2772" y="4886"/>
                    <a:pt x="2799" y="4886"/>
                    <a:pt x="2799" y="4886"/>
                  </a:cubicBezTo>
                  <a:cubicBezTo>
                    <a:pt x="2825" y="4886"/>
                    <a:pt x="2852" y="4886"/>
                    <a:pt x="2878" y="4886"/>
                  </a:cubicBezTo>
                  <a:cubicBezTo>
                    <a:pt x="2878" y="4886"/>
                    <a:pt x="2904" y="4886"/>
                    <a:pt x="2930" y="4886"/>
                  </a:cubicBezTo>
                  <a:lnTo>
                    <a:pt x="2958" y="4886"/>
                  </a:lnTo>
                  <a:cubicBezTo>
                    <a:pt x="2983" y="4886"/>
                    <a:pt x="2983" y="4886"/>
                    <a:pt x="3010" y="4886"/>
                  </a:cubicBezTo>
                  <a:lnTo>
                    <a:pt x="3010" y="4886"/>
                  </a:lnTo>
                  <a:lnTo>
                    <a:pt x="3010" y="4886"/>
                  </a:lnTo>
                  <a:lnTo>
                    <a:pt x="3036" y="4886"/>
                  </a:lnTo>
                  <a:lnTo>
                    <a:pt x="3063" y="4860"/>
                  </a:lnTo>
                  <a:cubicBezTo>
                    <a:pt x="3063" y="4860"/>
                    <a:pt x="3063" y="4860"/>
                    <a:pt x="3090" y="4860"/>
                  </a:cubicBezTo>
                  <a:lnTo>
                    <a:pt x="3090" y="4860"/>
                  </a:lnTo>
                  <a:cubicBezTo>
                    <a:pt x="3090" y="4860"/>
                    <a:pt x="3115" y="4860"/>
                    <a:pt x="3115" y="4833"/>
                  </a:cubicBezTo>
                  <a:cubicBezTo>
                    <a:pt x="6627" y="2827"/>
                    <a:pt x="6627" y="2827"/>
                    <a:pt x="6627" y="2827"/>
                  </a:cubicBezTo>
                  <a:cubicBezTo>
                    <a:pt x="6998" y="2641"/>
                    <a:pt x="6998" y="2641"/>
                    <a:pt x="6998" y="2641"/>
                  </a:cubicBezTo>
                  <a:cubicBezTo>
                    <a:pt x="7183" y="2509"/>
                    <a:pt x="7183" y="2509"/>
                    <a:pt x="7183" y="2509"/>
                  </a:cubicBezTo>
                  <a:cubicBezTo>
                    <a:pt x="7261" y="2484"/>
                    <a:pt x="7261" y="2484"/>
                    <a:pt x="7261" y="2484"/>
                  </a:cubicBezTo>
                  <a:lnTo>
                    <a:pt x="7261" y="2484"/>
                  </a:lnTo>
                  <a:cubicBezTo>
                    <a:pt x="7632" y="2272"/>
                    <a:pt x="7632" y="2272"/>
                    <a:pt x="7632" y="2272"/>
                  </a:cubicBezTo>
                  <a:lnTo>
                    <a:pt x="7632" y="2272"/>
                  </a:lnTo>
                  <a:cubicBezTo>
                    <a:pt x="7817" y="2166"/>
                    <a:pt x="7817" y="2166"/>
                    <a:pt x="7817" y="2166"/>
                  </a:cubicBezTo>
                  <a:cubicBezTo>
                    <a:pt x="8054" y="2035"/>
                    <a:pt x="8054" y="2035"/>
                    <a:pt x="8054" y="2035"/>
                  </a:cubicBezTo>
                  <a:cubicBezTo>
                    <a:pt x="8054" y="2008"/>
                    <a:pt x="8081" y="2008"/>
                    <a:pt x="8081" y="2008"/>
                  </a:cubicBezTo>
                  <a:cubicBezTo>
                    <a:pt x="8106" y="1982"/>
                    <a:pt x="8106" y="1982"/>
                    <a:pt x="8106" y="1982"/>
                  </a:cubicBezTo>
                  <a:cubicBezTo>
                    <a:pt x="8106" y="1955"/>
                    <a:pt x="8106" y="1955"/>
                    <a:pt x="8134" y="1929"/>
                  </a:cubicBezTo>
                  <a:cubicBezTo>
                    <a:pt x="8134" y="1929"/>
                    <a:pt x="8134" y="1929"/>
                    <a:pt x="8134" y="1902"/>
                  </a:cubicBezTo>
                  <a:lnTo>
                    <a:pt x="8106" y="1875"/>
                  </a:lnTo>
                  <a:lnTo>
                    <a:pt x="8106" y="1850"/>
                  </a:lnTo>
                  <a:cubicBezTo>
                    <a:pt x="8081" y="1823"/>
                    <a:pt x="8081" y="1823"/>
                    <a:pt x="8054" y="1823"/>
                  </a:cubicBezTo>
                  <a:cubicBezTo>
                    <a:pt x="8054" y="1797"/>
                    <a:pt x="8054" y="1797"/>
                    <a:pt x="8028" y="1770"/>
                  </a:cubicBezTo>
                  <a:cubicBezTo>
                    <a:pt x="5282" y="53"/>
                    <a:pt x="5282" y="53"/>
                    <a:pt x="5282" y="53"/>
                  </a:cubicBezTo>
                  <a:lnTo>
                    <a:pt x="5255" y="28"/>
                  </a:lnTo>
                  <a:cubicBezTo>
                    <a:pt x="5228" y="28"/>
                    <a:pt x="5228" y="28"/>
                    <a:pt x="5202" y="28"/>
                  </a:cubicBezTo>
                  <a:cubicBezTo>
                    <a:pt x="5202" y="0"/>
                    <a:pt x="5176" y="0"/>
                    <a:pt x="5149" y="0"/>
                  </a:cubicBezTo>
                  <a:lnTo>
                    <a:pt x="5123" y="0"/>
                  </a:lnTo>
                  <a:cubicBezTo>
                    <a:pt x="5096" y="0"/>
                    <a:pt x="5071" y="0"/>
                    <a:pt x="5071" y="0"/>
                  </a:cubicBezTo>
                  <a:cubicBezTo>
                    <a:pt x="5043" y="0"/>
                    <a:pt x="5043" y="0"/>
                    <a:pt x="5017" y="0"/>
                  </a:cubicBezTo>
                  <a:cubicBezTo>
                    <a:pt x="4991" y="0"/>
                    <a:pt x="4991" y="0"/>
                    <a:pt x="4965" y="0"/>
                  </a:cubicBezTo>
                  <a:lnTo>
                    <a:pt x="4938" y="28"/>
                  </a:lnTo>
                  <a:cubicBezTo>
                    <a:pt x="3459" y="687"/>
                    <a:pt x="3459" y="687"/>
                    <a:pt x="3459" y="687"/>
                  </a:cubicBezTo>
                  <a:cubicBezTo>
                    <a:pt x="3564" y="740"/>
                    <a:pt x="3670" y="845"/>
                    <a:pt x="3723" y="9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 60"/>
            <p:cNvSpPr>
              <a:spLocks noChangeArrowheads="1"/>
            </p:cNvSpPr>
            <p:nvPr/>
          </p:nvSpPr>
          <p:spPr bwMode="auto">
            <a:xfrm>
              <a:off x="2844800" y="5424488"/>
              <a:ext cx="876300" cy="447675"/>
            </a:xfrm>
            <a:custGeom>
              <a:avLst/>
              <a:gdLst>
                <a:gd name="T0" fmla="*/ 661 w 2432"/>
                <a:gd name="T1" fmla="*/ 343 h 1242"/>
                <a:gd name="T2" fmla="*/ 609 w 2432"/>
                <a:gd name="T3" fmla="*/ 343 h 1242"/>
                <a:gd name="T4" fmla="*/ 53 w 2432"/>
                <a:gd name="T5" fmla="*/ 527 h 1242"/>
                <a:gd name="T6" fmla="*/ 27 w 2432"/>
                <a:gd name="T7" fmla="*/ 554 h 1242"/>
                <a:gd name="T8" fmla="*/ 132 w 2432"/>
                <a:gd name="T9" fmla="*/ 607 h 1242"/>
                <a:gd name="T10" fmla="*/ 238 w 2432"/>
                <a:gd name="T11" fmla="*/ 659 h 1242"/>
                <a:gd name="T12" fmla="*/ 291 w 2432"/>
                <a:gd name="T13" fmla="*/ 659 h 1242"/>
                <a:gd name="T14" fmla="*/ 318 w 2432"/>
                <a:gd name="T15" fmla="*/ 659 h 1242"/>
                <a:gd name="T16" fmla="*/ 503 w 2432"/>
                <a:gd name="T17" fmla="*/ 685 h 1242"/>
                <a:gd name="T18" fmla="*/ 687 w 2432"/>
                <a:gd name="T19" fmla="*/ 659 h 1242"/>
                <a:gd name="T20" fmla="*/ 872 w 2432"/>
                <a:gd name="T21" fmla="*/ 607 h 1242"/>
                <a:gd name="T22" fmla="*/ 1031 w 2432"/>
                <a:gd name="T23" fmla="*/ 554 h 1242"/>
                <a:gd name="T24" fmla="*/ 1374 w 2432"/>
                <a:gd name="T25" fmla="*/ 897 h 1242"/>
                <a:gd name="T26" fmla="*/ 1136 w 2432"/>
                <a:gd name="T27" fmla="*/ 897 h 1242"/>
                <a:gd name="T28" fmla="*/ 977 w 2432"/>
                <a:gd name="T29" fmla="*/ 870 h 1242"/>
                <a:gd name="T30" fmla="*/ 899 w 2432"/>
                <a:gd name="T31" fmla="*/ 845 h 1242"/>
                <a:gd name="T32" fmla="*/ 820 w 2432"/>
                <a:gd name="T33" fmla="*/ 845 h 1242"/>
                <a:gd name="T34" fmla="*/ 740 w 2432"/>
                <a:gd name="T35" fmla="*/ 870 h 1242"/>
                <a:gd name="T36" fmla="*/ 687 w 2432"/>
                <a:gd name="T37" fmla="*/ 924 h 1242"/>
                <a:gd name="T38" fmla="*/ 634 w 2432"/>
                <a:gd name="T39" fmla="*/ 950 h 1242"/>
                <a:gd name="T40" fmla="*/ 609 w 2432"/>
                <a:gd name="T41" fmla="*/ 1029 h 1242"/>
                <a:gd name="T42" fmla="*/ 634 w 2432"/>
                <a:gd name="T43" fmla="*/ 1082 h 1242"/>
                <a:gd name="T44" fmla="*/ 714 w 2432"/>
                <a:gd name="T45" fmla="*/ 1135 h 1242"/>
                <a:gd name="T46" fmla="*/ 846 w 2432"/>
                <a:gd name="T47" fmla="*/ 1188 h 1242"/>
                <a:gd name="T48" fmla="*/ 1083 w 2432"/>
                <a:gd name="T49" fmla="*/ 1214 h 1242"/>
                <a:gd name="T50" fmla="*/ 1426 w 2432"/>
                <a:gd name="T51" fmla="*/ 1188 h 1242"/>
                <a:gd name="T52" fmla="*/ 1611 w 2432"/>
                <a:gd name="T53" fmla="*/ 1135 h 1242"/>
                <a:gd name="T54" fmla="*/ 1717 w 2432"/>
                <a:gd name="T55" fmla="*/ 1108 h 1242"/>
                <a:gd name="T56" fmla="*/ 1902 w 2432"/>
                <a:gd name="T57" fmla="*/ 1188 h 1242"/>
                <a:gd name="T58" fmla="*/ 2060 w 2432"/>
                <a:gd name="T59" fmla="*/ 1241 h 1242"/>
                <a:gd name="T60" fmla="*/ 2193 w 2432"/>
                <a:gd name="T61" fmla="*/ 1214 h 1242"/>
                <a:gd name="T62" fmla="*/ 2272 w 2432"/>
                <a:gd name="T63" fmla="*/ 1108 h 1242"/>
                <a:gd name="T64" fmla="*/ 2245 w 2432"/>
                <a:gd name="T65" fmla="*/ 1029 h 1242"/>
                <a:gd name="T66" fmla="*/ 2272 w 2432"/>
                <a:gd name="T67" fmla="*/ 765 h 1242"/>
                <a:gd name="T68" fmla="*/ 2404 w 2432"/>
                <a:gd name="T69" fmla="*/ 422 h 1242"/>
                <a:gd name="T70" fmla="*/ 2193 w 2432"/>
                <a:gd name="T71" fmla="*/ 211 h 1242"/>
                <a:gd name="T72" fmla="*/ 2060 w 2432"/>
                <a:gd name="T73" fmla="*/ 158 h 1242"/>
                <a:gd name="T74" fmla="*/ 1902 w 2432"/>
                <a:gd name="T75" fmla="*/ 105 h 1242"/>
                <a:gd name="T76" fmla="*/ 1770 w 2432"/>
                <a:gd name="T77" fmla="*/ 105 h 1242"/>
                <a:gd name="T78" fmla="*/ 1638 w 2432"/>
                <a:gd name="T79" fmla="*/ 105 h 1242"/>
                <a:gd name="T80" fmla="*/ 1479 w 2432"/>
                <a:gd name="T81" fmla="*/ 158 h 1242"/>
                <a:gd name="T82" fmla="*/ 1348 w 2432"/>
                <a:gd name="T83" fmla="*/ 184 h 1242"/>
                <a:gd name="T84" fmla="*/ 1215 w 2432"/>
                <a:gd name="T85" fmla="*/ 211 h 1242"/>
                <a:gd name="T86" fmla="*/ 792 w 2432"/>
                <a:gd name="T87" fmla="*/ 0 h 1242"/>
                <a:gd name="T88" fmla="*/ 740 w 2432"/>
                <a:gd name="T89" fmla="*/ 131 h 1242"/>
                <a:gd name="T90" fmla="*/ 687 w 2432"/>
                <a:gd name="T91" fmla="*/ 211 h 1242"/>
                <a:gd name="T92" fmla="*/ 687 w 2432"/>
                <a:gd name="T93" fmla="*/ 236 h 1242"/>
                <a:gd name="T94" fmla="*/ 714 w 2432"/>
                <a:gd name="T95" fmla="*/ 343 h 1242"/>
                <a:gd name="T96" fmla="*/ 661 w 2432"/>
                <a:gd name="T97" fmla="*/ 343 h 1242"/>
                <a:gd name="T98" fmla="*/ 1400 w 2432"/>
                <a:gd name="T99" fmla="*/ 422 h 1242"/>
                <a:gd name="T100" fmla="*/ 1426 w 2432"/>
                <a:gd name="T101" fmla="*/ 422 h 1242"/>
                <a:gd name="T102" fmla="*/ 1638 w 2432"/>
                <a:gd name="T103" fmla="*/ 396 h 1242"/>
                <a:gd name="T104" fmla="*/ 1929 w 2432"/>
                <a:gd name="T105" fmla="*/ 474 h 1242"/>
                <a:gd name="T106" fmla="*/ 1955 w 2432"/>
                <a:gd name="T107" fmla="*/ 633 h 1242"/>
                <a:gd name="T108" fmla="*/ 1876 w 2432"/>
                <a:gd name="T109" fmla="*/ 685 h 1242"/>
                <a:gd name="T110" fmla="*/ 1400 w 2432"/>
                <a:gd name="T111" fmla="*/ 422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32" h="1242">
                  <a:moveTo>
                    <a:pt x="661" y="343"/>
                  </a:moveTo>
                  <a:lnTo>
                    <a:pt x="661" y="343"/>
                  </a:lnTo>
                  <a:cubicBezTo>
                    <a:pt x="661" y="343"/>
                    <a:pt x="661" y="343"/>
                    <a:pt x="634" y="343"/>
                  </a:cubicBezTo>
                  <a:lnTo>
                    <a:pt x="609" y="343"/>
                  </a:lnTo>
                  <a:cubicBezTo>
                    <a:pt x="581" y="369"/>
                    <a:pt x="581" y="369"/>
                    <a:pt x="555" y="369"/>
                  </a:cubicBezTo>
                  <a:cubicBezTo>
                    <a:pt x="423" y="474"/>
                    <a:pt x="238" y="527"/>
                    <a:pt x="53" y="527"/>
                  </a:cubicBezTo>
                  <a:cubicBezTo>
                    <a:pt x="27" y="527"/>
                    <a:pt x="27" y="527"/>
                    <a:pt x="0" y="527"/>
                  </a:cubicBezTo>
                  <a:cubicBezTo>
                    <a:pt x="0" y="554"/>
                    <a:pt x="27" y="554"/>
                    <a:pt x="27" y="554"/>
                  </a:cubicBezTo>
                  <a:cubicBezTo>
                    <a:pt x="53" y="580"/>
                    <a:pt x="53" y="580"/>
                    <a:pt x="80" y="580"/>
                  </a:cubicBezTo>
                  <a:cubicBezTo>
                    <a:pt x="107" y="607"/>
                    <a:pt x="107" y="607"/>
                    <a:pt x="132" y="607"/>
                  </a:cubicBezTo>
                  <a:cubicBezTo>
                    <a:pt x="159" y="633"/>
                    <a:pt x="159" y="633"/>
                    <a:pt x="186" y="633"/>
                  </a:cubicBezTo>
                  <a:cubicBezTo>
                    <a:pt x="212" y="633"/>
                    <a:pt x="238" y="659"/>
                    <a:pt x="238" y="659"/>
                  </a:cubicBezTo>
                  <a:cubicBezTo>
                    <a:pt x="265" y="659"/>
                    <a:pt x="265" y="659"/>
                    <a:pt x="265" y="659"/>
                  </a:cubicBezTo>
                  <a:lnTo>
                    <a:pt x="291" y="659"/>
                  </a:lnTo>
                  <a:lnTo>
                    <a:pt x="291" y="659"/>
                  </a:lnTo>
                  <a:cubicBezTo>
                    <a:pt x="318" y="659"/>
                    <a:pt x="318" y="659"/>
                    <a:pt x="318" y="659"/>
                  </a:cubicBezTo>
                  <a:cubicBezTo>
                    <a:pt x="343" y="659"/>
                    <a:pt x="370" y="685"/>
                    <a:pt x="423" y="685"/>
                  </a:cubicBezTo>
                  <a:cubicBezTo>
                    <a:pt x="450" y="685"/>
                    <a:pt x="476" y="685"/>
                    <a:pt x="503" y="685"/>
                  </a:cubicBezTo>
                  <a:cubicBezTo>
                    <a:pt x="529" y="659"/>
                    <a:pt x="555" y="659"/>
                    <a:pt x="609" y="659"/>
                  </a:cubicBezTo>
                  <a:cubicBezTo>
                    <a:pt x="634" y="659"/>
                    <a:pt x="661" y="659"/>
                    <a:pt x="687" y="659"/>
                  </a:cubicBezTo>
                  <a:cubicBezTo>
                    <a:pt x="714" y="633"/>
                    <a:pt x="740" y="633"/>
                    <a:pt x="766" y="633"/>
                  </a:cubicBezTo>
                  <a:cubicBezTo>
                    <a:pt x="792" y="633"/>
                    <a:pt x="820" y="607"/>
                    <a:pt x="872" y="607"/>
                  </a:cubicBezTo>
                  <a:cubicBezTo>
                    <a:pt x="899" y="607"/>
                    <a:pt x="925" y="607"/>
                    <a:pt x="952" y="580"/>
                  </a:cubicBezTo>
                  <a:cubicBezTo>
                    <a:pt x="977" y="580"/>
                    <a:pt x="1004" y="580"/>
                    <a:pt x="1031" y="554"/>
                  </a:cubicBezTo>
                  <a:cubicBezTo>
                    <a:pt x="1479" y="870"/>
                    <a:pt x="1479" y="870"/>
                    <a:pt x="1479" y="870"/>
                  </a:cubicBezTo>
                  <a:cubicBezTo>
                    <a:pt x="1454" y="897"/>
                    <a:pt x="1400" y="897"/>
                    <a:pt x="1374" y="897"/>
                  </a:cubicBezTo>
                  <a:cubicBezTo>
                    <a:pt x="1321" y="897"/>
                    <a:pt x="1295" y="897"/>
                    <a:pt x="1243" y="897"/>
                  </a:cubicBezTo>
                  <a:cubicBezTo>
                    <a:pt x="1215" y="897"/>
                    <a:pt x="1163" y="897"/>
                    <a:pt x="1136" y="897"/>
                  </a:cubicBezTo>
                  <a:cubicBezTo>
                    <a:pt x="1083" y="897"/>
                    <a:pt x="1057" y="897"/>
                    <a:pt x="1031" y="870"/>
                  </a:cubicBezTo>
                  <a:cubicBezTo>
                    <a:pt x="1004" y="870"/>
                    <a:pt x="1004" y="870"/>
                    <a:pt x="977" y="870"/>
                  </a:cubicBezTo>
                  <a:lnTo>
                    <a:pt x="952" y="870"/>
                  </a:lnTo>
                  <a:cubicBezTo>
                    <a:pt x="925" y="870"/>
                    <a:pt x="925" y="845"/>
                    <a:pt x="899" y="845"/>
                  </a:cubicBezTo>
                  <a:cubicBezTo>
                    <a:pt x="872" y="845"/>
                    <a:pt x="872" y="845"/>
                    <a:pt x="872" y="845"/>
                  </a:cubicBezTo>
                  <a:cubicBezTo>
                    <a:pt x="846" y="845"/>
                    <a:pt x="846" y="845"/>
                    <a:pt x="820" y="845"/>
                  </a:cubicBezTo>
                  <a:cubicBezTo>
                    <a:pt x="820" y="870"/>
                    <a:pt x="792" y="870"/>
                    <a:pt x="792" y="870"/>
                  </a:cubicBezTo>
                  <a:cubicBezTo>
                    <a:pt x="766" y="870"/>
                    <a:pt x="766" y="870"/>
                    <a:pt x="740" y="870"/>
                  </a:cubicBezTo>
                  <a:cubicBezTo>
                    <a:pt x="740" y="870"/>
                    <a:pt x="714" y="870"/>
                    <a:pt x="714" y="897"/>
                  </a:cubicBezTo>
                  <a:cubicBezTo>
                    <a:pt x="714" y="897"/>
                    <a:pt x="687" y="897"/>
                    <a:pt x="687" y="924"/>
                  </a:cubicBezTo>
                  <a:cubicBezTo>
                    <a:pt x="661" y="924"/>
                    <a:pt x="661" y="924"/>
                    <a:pt x="661" y="924"/>
                  </a:cubicBezTo>
                  <a:cubicBezTo>
                    <a:pt x="634" y="950"/>
                    <a:pt x="634" y="950"/>
                    <a:pt x="634" y="950"/>
                  </a:cubicBezTo>
                  <a:cubicBezTo>
                    <a:pt x="634" y="976"/>
                    <a:pt x="609" y="976"/>
                    <a:pt x="609" y="1002"/>
                  </a:cubicBezTo>
                  <a:cubicBezTo>
                    <a:pt x="609" y="1002"/>
                    <a:pt x="609" y="1002"/>
                    <a:pt x="609" y="1029"/>
                  </a:cubicBezTo>
                  <a:cubicBezTo>
                    <a:pt x="609" y="1029"/>
                    <a:pt x="609" y="1029"/>
                    <a:pt x="609" y="1056"/>
                  </a:cubicBezTo>
                  <a:cubicBezTo>
                    <a:pt x="634" y="1056"/>
                    <a:pt x="634" y="1056"/>
                    <a:pt x="634" y="1082"/>
                  </a:cubicBezTo>
                  <a:cubicBezTo>
                    <a:pt x="634" y="1082"/>
                    <a:pt x="634" y="1082"/>
                    <a:pt x="661" y="1082"/>
                  </a:cubicBezTo>
                  <a:cubicBezTo>
                    <a:pt x="661" y="1108"/>
                    <a:pt x="687" y="1108"/>
                    <a:pt x="714" y="1135"/>
                  </a:cubicBezTo>
                  <a:cubicBezTo>
                    <a:pt x="740" y="1135"/>
                    <a:pt x="740" y="1135"/>
                    <a:pt x="766" y="1161"/>
                  </a:cubicBezTo>
                  <a:cubicBezTo>
                    <a:pt x="792" y="1161"/>
                    <a:pt x="820" y="1161"/>
                    <a:pt x="846" y="1188"/>
                  </a:cubicBezTo>
                  <a:cubicBezTo>
                    <a:pt x="872" y="1188"/>
                    <a:pt x="925" y="1188"/>
                    <a:pt x="952" y="1188"/>
                  </a:cubicBezTo>
                  <a:cubicBezTo>
                    <a:pt x="977" y="1214"/>
                    <a:pt x="1031" y="1214"/>
                    <a:pt x="1083" y="1214"/>
                  </a:cubicBezTo>
                  <a:cubicBezTo>
                    <a:pt x="1136" y="1214"/>
                    <a:pt x="1215" y="1214"/>
                    <a:pt x="1268" y="1188"/>
                  </a:cubicBezTo>
                  <a:cubicBezTo>
                    <a:pt x="1321" y="1188"/>
                    <a:pt x="1374" y="1188"/>
                    <a:pt x="1426" y="1188"/>
                  </a:cubicBezTo>
                  <a:cubicBezTo>
                    <a:pt x="1479" y="1161"/>
                    <a:pt x="1532" y="1161"/>
                    <a:pt x="1586" y="1135"/>
                  </a:cubicBezTo>
                  <a:lnTo>
                    <a:pt x="1611" y="1135"/>
                  </a:lnTo>
                  <a:cubicBezTo>
                    <a:pt x="1638" y="1135"/>
                    <a:pt x="1638" y="1108"/>
                    <a:pt x="1665" y="1108"/>
                  </a:cubicBezTo>
                  <a:cubicBezTo>
                    <a:pt x="1665" y="1108"/>
                    <a:pt x="1691" y="1108"/>
                    <a:pt x="1717" y="1108"/>
                  </a:cubicBezTo>
                  <a:cubicBezTo>
                    <a:pt x="1717" y="1082"/>
                    <a:pt x="1743" y="1082"/>
                    <a:pt x="1743" y="1082"/>
                  </a:cubicBezTo>
                  <a:cubicBezTo>
                    <a:pt x="1902" y="1188"/>
                    <a:pt x="1902" y="1188"/>
                    <a:pt x="1902" y="1188"/>
                  </a:cubicBezTo>
                  <a:cubicBezTo>
                    <a:pt x="1929" y="1214"/>
                    <a:pt x="1955" y="1214"/>
                    <a:pt x="1982" y="1241"/>
                  </a:cubicBezTo>
                  <a:cubicBezTo>
                    <a:pt x="2008" y="1241"/>
                    <a:pt x="2034" y="1241"/>
                    <a:pt x="2060" y="1241"/>
                  </a:cubicBezTo>
                  <a:cubicBezTo>
                    <a:pt x="2088" y="1241"/>
                    <a:pt x="2113" y="1241"/>
                    <a:pt x="2140" y="1241"/>
                  </a:cubicBezTo>
                  <a:cubicBezTo>
                    <a:pt x="2166" y="1214"/>
                    <a:pt x="2193" y="1214"/>
                    <a:pt x="2193" y="1214"/>
                  </a:cubicBezTo>
                  <a:cubicBezTo>
                    <a:pt x="2219" y="1188"/>
                    <a:pt x="2245" y="1188"/>
                    <a:pt x="2245" y="1161"/>
                  </a:cubicBezTo>
                  <a:cubicBezTo>
                    <a:pt x="2272" y="1135"/>
                    <a:pt x="2272" y="1135"/>
                    <a:pt x="2272" y="1108"/>
                  </a:cubicBezTo>
                  <a:cubicBezTo>
                    <a:pt x="2272" y="1108"/>
                    <a:pt x="2272" y="1082"/>
                    <a:pt x="2272" y="1056"/>
                  </a:cubicBezTo>
                  <a:lnTo>
                    <a:pt x="2245" y="1029"/>
                  </a:lnTo>
                  <a:cubicBezTo>
                    <a:pt x="2088" y="924"/>
                    <a:pt x="2088" y="924"/>
                    <a:pt x="2088" y="924"/>
                  </a:cubicBezTo>
                  <a:cubicBezTo>
                    <a:pt x="2166" y="870"/>
                    <a:pt x="2219" y="818"/>
                    <a:pt x="2272" y="765"/>
                  </a:cubicBezTo>
                  <a:cubicBezTo>
                    <a:pt x="2325" y="685"/>
                    <a:pt x="2377" y="633"/>
                    <a:pt x="2404" y="580"/>
                  </a:cubicBezTo>
                  <a:cubicBezTo>
                    <a:pt x="2404" y="527"/>
                    <a:pt x="2431" y="474"/>
                    <a:pt x="2404" y="422"/>
                  </a:cubicBezTo>
                  <a:cubicBezTo>
                    <a:pt x="2377" y="369"/>
                    <a:pt x="2325" y="316"/>
                    <a:pt x="2272" y="263"/>
                  </a:cubicBezTo>
                  <a:cubicBezTo>
                    <a:pt x="2245" y="236"/>
                    <a:pt x="2219" y="236"/>
                    <a:pt x="2193" y="211"/>
                  </a:cubicBezTo>
                  <a:cubicBezTo>
                    <a:pt x="2193" y="211"/>
                    <a:pt x="2166" y="184"/>
                    <a:pt x="2140" y="184"/>
                  </a:cubicBezTo>
                  <a:cubicBezTo>
                    <a:pt x="2113" y="158"/>
                    <a:pt x="2088" y="158"/>
                    <a:pt x="2060" y="158"/>
                  </a:cubicBezTo>
                  <a:cubicBezTo>
                    <a:pt x="2034" y="131"/>
                    <a:pt x="2008" y="131"/>
                    <a:pt x="1982" y="131"/>
                  </a:cubicBezTo>
                  <a:cubicBezTo>
                    <a:pt x="1955" y="131"/>
                    <a:pt x="1929" y="105"/>
                    <a:pt x="1902" y="105"/>
                  </a:cubicBezTo>
                  <a:cubicBezTo>
                    <a:pt x="1902" y="105"/>
                    <a:pt x="1876" y="105"/>
                    <a:pt x="1849" y="105"/>
                  </a:cubicBezTo>
                  <a:cubicBezTo>
                    <a:pt x="1822" y="105"/>
                    <a:pt x="1797" y="105"/>
                    <a:pt x="1770" y="105"/>
                  </a:cubicBezTo>
                  <a:cubicBezTo>
                    <a:pt x="1743" y="105"/>
                    <a:pt x="1743" y="105"/>
                    <a:pt x="1717" y="105"/>
                  </a:cubicBezTo>
                  <a:cubicBezTo>
                    <a:pt x="1691" y="105"/>
                    <a:pt x="1665" y="105"/>
                    <a:pt x="1638" y="105"/>
                  </a:cubicBezTo>
                  <a:cubicBezTo>
                    <a:pt x="1611" y="131"/>
                    <a:pt x="1586" y="131"/>
                    <a:pt x="1559" y="131"/>
                  </a:cubicBezTo>
                  <a:cubicBezTo>
                    <a:pt x="1532" y="131"/>
                    <a:pt x="1506" y="131"/>
                    <a:pt x="1479" y="158"/>
                  </a:cubicBezTo>
                  <a:cubicBezTo>
                    <a:pt x="1454" y="158"/>
                    <a:pt x="1426" y="158"/>
                    <a:pt x="1400" y="158"/>
                  </a:cubicBezTo>
                  <a:cubicBezTo>
                    <a:pt x="1374" y="158"/>
                    <a:pt x="1348" y="184"/>
                    <a:pt x="1348" y="184"/>
                  </a:cubicBezTo>
                  <a:cubicBezTo>
                    <a:pt x="1321" y="184"/>
                    <a:pt x="1295" y="184"/>
                    <a:pt x="1268" y="211"/>
                  </a:cubicBezTo>
                  <a:cubicBezTo>
                    <a:pt x="1243" y="211"/>
                    <a:pt x="1215" y="211"/>
                    <a:pt x="1215" y="211"/>
                  </a:cubicBezTo>
                  <a:cubicBezTo>
                    <a:pt x="1189" y="236"/>
                    <a:pt x="1163" y="236"/>
                    <a:pt x="1136" y="236"/>
                  </a:cubicBezTo>
                  <a:cubicBezTo>
                    <a:pt x="792" y="0"/>
                    <a:pt x="792" y="0"/>
                    <a:pt x="792" y="0"/>
                  </a:cubicBezTo>
                  <a:cubicBezTo>
                    <a:pt x="740" y="105"/>
                    <a:pt x="740" y="105"/>
                    <a:pt x="740" y="105"/>
                  </a:cubicBezTo>
                  <a:cubicBezTo>
                    <a:pt x="740" y="131"/>
                    <a:pt x="740" y="131"/>
                    <a:pt x="740" y="131"/>
                  </a:cubicBezTo>
                  <a:cubicBezTo>
                    <a:pt x="714" y="158"/>
                    <a:pt x="714" y="184"/>
                    <a:pt x="687" y="211"/>
                  </a:cubicBezTo>
                  <a:lnTo>
                    <a:pt x="687" y="211"/>
                  </a:lnTo>
                  <a:lnTo>
                    <a:pt x="687" y="211"/>
                  </a:lnTo>
                  <a:lnTo>
                    <a:pt x="687" y="236"/>
                  </a:lnTo>
                  <a:cubicBezTo>
                    <a:pt x="661" y="236"/>
                    <a:pt x="661" y="263"/>
                    <a:pt x="634" y="263"/>
                  </a:cubicBezTo>
                  <a:cubicBezTo>
                    <a:pt x="714" y="343"/>
                    <a:pt x="714" y="343"/>
                    <a:pt x="714" y="343"/>
                  </a:cubicBezTo>
                  <a:cubicBezTo>
                    <a:pt x="714" y="343"/>
                    <a:pt x="714" y="343"/>
                    <a:pt x="687" y="343"/>
                  </a:cubicBezTo>
                  <a:cubicBezTo>
                    <a:pt x="687" y="343"/>
                    <a:pt x="687" y="343"/>
                    <a:pt x="661" y="343"/>
                  </a:cubicBezTo>
                  <a:close/>
                  <a:moveTo>
                    <a:pt x="1400" y="422"/>
                  </a:moveTo>
                  <a:lnTo>
                    <a:pt x="1400" y="422"/>
                  </a:lnTo>
                  <a:cubicBezTo>
                    <a:pt x="1426" y="422"/>
                    <a:pt x="1426" y="422"/>
                    <a:pt x="1426" y="422"/>
                  </a:cubicBezTo>
                  <a:lnTo>
                    <a:pt x="1426" y="422"/>
                  </a:lnTo>
                  <a:lnTo>
                    <a:pt x="1454" y="422"/>
                  </a:lnTo>
                  <a:cubicBezTo>
                    <a:pt x="1506" y="396"/>
                    <a:pt x="1559" y="396"/>
                    <a:pt x="1638" y="396"/>
                  </a:cubicBezTo>
                  <a:cubicBezTo>
                    <a:pt x="1691" y="396"/>
                    <a:pt x="1743" y="396"/>
                    <a:pt x="1797" y="422"/>
                  </a:cubicBezTo>
                  <a:cubicBezTo>
                    <a:pt x="1849" y="422"/>
                    <a:pt x="1902" y="448"/>
                    <a:pt x="1929" y="474"/>
                  </a:cubicBezTo>
                  <a:cubicBezTo>
                    <a:pt x="1955" y="502"/>
                    <a:pt x="1955" y="554"/>
                    <a:pt x="1955" y="580"/>
                  </a:cubicBezTo>
                  <a:cubicBezTo>
                    <a:pt x="1955" y="607"/>
                    <a:pt x="1955" y="607"/>
                    <a:pt x="1955" y="633"/>
                  </a:cubicBezTo>
                  <a:cubicBezTo>
                    <a:pt x="1929" y="633"/>
                    <a:pt x="1929" y="659"/>
                    <a:pt x="1929" y="659"/>
                  </a:cubicBezTo>
                  <a:cubicBezTo>
                    <a:pt x="1902" y="685"/>
                    <a:pt x="1902" y="685"/>
                    <a:pt x="1876" y="685"/>
                  </a:cubicBezTo>
                  <a:cubicBezTo>
                    <a:pt x="1876" y="713"/>
                    <a:pt x="1849" y="713"/>
                    <a:pt x="1822" y="739"/>
                  </a:cubicBezTo>
                  <a:cubicBezTo>
                    <a:pt x="1400" y="422"/>
                    <a:pt x="1400" y="422"/>
                    <a:pt x="1400" y="42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61"/>
            <p:cNvSpPr>
              <a:spLocks noChangeArrowheads="1"/>
            </p:cNvSpPr>
            <p:nvPr/>
          </p:nvSpPr>
          <p:spPr bwMode="auto">
            <a:xfrm>
              <a:off x="906463" y="5529263"/>
              <a:ext cx="409575" cy="1160462"/>
            </a:xfrm>
            <a:custGeom>
              <a:avLst/>
              <a:gdLst>
                <a:gd name="T0" fmla="*/ 158 w 1137"/>
                <a:gd name="T1" fmla="*/ 3222 h 3223"/>
                <a:gd name="T2" fmla="*/ 158 w 1137"/>
                <a:gd name="T3" fmla="*/ 3222 h 3223"/>
                <a:gd name="T4" fmla="*/ 977 w 1137"/>
                <a:gd name="T5" fmla="*/ 3222 h 3223"/>
                <a:gd name="T6" fmla="*/ 1136 w 1137"/>
                <a:gd name="T7" fmla="*/ 3063 h 3223"/>
                <a:gd name="T8" fmla="*/ 1136 w 1137"/>
                <a:gd name="T9" fmla="*/ 158 h 3223"/>
                <a:gd name="T10" fmla="*/ 977 w 1137"/>
                <a:gd name="T11" fmla="*/ 0 h 3223"/>
                <a:gd name="T12" fmla="*/ 158 w 1137"/>
                <a:gd name="T13" fmla="*/ 0 h 3223"/>
                <a:gd name="T14" fmla="*/ 0 w 1137"/>
                <a:gd name="T15" fmla="*/ 158 h 3223"/>
                <a:gd name="T16" fmla="*/ 0 w 1137"/>
                <a:gd name="T17" fmla="*/ 3063 h 3223"/>
                <a:gd name="T18" fmla="*/ 158 w 1137"/>
                <a:gd name="T19" fmla="*/ 3222 h 3223"/>
                <a:gd name="T20" fmla="*/ 634 w 1137"/>
                <a:gd name="T21" fmla="*/ 264 h 3223"/>
                <a:gd name="T22" fmla="*/ 634 w 1137"/>
                <a:gd name="T23" fmla="*/ 264 h 3223"/>
                <a:gd name="T24" fmla="*/ 872 w 1137"/>
                <a:gd name="T25" fmla="*/ 501 h 3223"/>
                <a:gd name="T26" fmla="*/ 634 w 1137"/>
                <a:gd name="T27" fmla="*/ 712 h 3223"/>
                <a:gd name="T28" fmla="*/ 423 w 1137"/>
                <a:gd name="T29" fmla="*/ 501 h 3223"/>
                <a:gd name="T30" fmla="*/ 634 w 1137"/>
                <a:gd name="T31" fmla="*/ 264 h 3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3223">
                  <a:moveTo>
                    <a:pt x="158" y="3222"/>
                  </a:moveTo>
                  <a:lnTo>
                    <a:pt x="158" y="3222"/>
                  </a:lnTo>
                  <a:cubicBezTo>
                    <a:pt x="977" y="3222"/>
                    <a:pt x="977" y="3222"/>
                    <a:pt x="977" y="3222"/>
                  </a:cubicBezTo>
                  <a:cubicBezTo>
                    <a:pt x="1056" y="3222"/>
                    <a:pt x="1136" y="3142"/>
                    <a:pt x="1136" y="3063"/>
                  </a:cubicBezTo>
                  <a:cubicBezTo>
                    <a:pt x="1136" y="158"/>
                    <a:pt x="1136" y="158"/>
                    <a:pt x="1136" y="158"/>
                  </a:cubicBezTo>
                  <a:cubicBezTo>
                    <a:pt x="1136" y="79"/>
                    <a:pt x="1056" y="0"/>
                    <a:pt x="977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52" y="0"/>
                    <a:pt x="0" y="79"/>
                    <a:pt x="0" y="158"/>
                  </a:cubicBezTo>
                  <a:cubicBezTo>
                    <a:pt x="0" y="3063"/>
                    <a:pt x="0" y="3063"/>
                    <a:pt x="0" y="3063"/>
                  </a:cubicBezTo>
                  <a:cubicBezTo>
                    <a:pt x="0" y="3142"/>
                    <a:pt x="52" y="3222"/>
                    <a:pt x="158" y="3222"/>
                  </a:cubicBezTo>
                  <a:close/>
                  <a:moveTo>
                    <a:pt x="634" y="264"/>
                  </a:moveTo>
                  <a:lnTo>
                    <a:pt x="634" y="264"/>
                  </a:lnTo>
                  <a:cubicBezTo>
                    <a:pt x="766" y="264"/>
                    <a:pt x="872" y="369"/>
                    <a:pt x="872" y="501"/>
                  </a:cubicBezTo>
                  <a:cubicBezTo>
                    <a:pt x="872" y="607"/>
                    <a:pt x="766" y="712"/>
                    <a:pt x="634" y="712"/>
                  </a:cubicBezTo>
                  <a:cubicBezTo>
                    <a:pt x="502" y="712"/>
                    <a:pt x="423" y="607"/>
                    <a:pt x="423" y="501"/>
                  </a:cubicBezTo>
                  <a:cubicBezTo>
                    <a:pt x="423" y="369"/>
                    <a:pt x="502" y="264"/>
                    <a:pt x="634" y="26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62"/>
            <p:cNvSpPr>
              <a:spLocks noChangeArrowheads="1"/>
            </p:cNvSpPr>
            <p:nvPr/>
          </p:nvSpPr>
          <p:spPr bwMode="auto">
            <a:xfrm>
              <a:off x="3130550" y="5319713"/>
              <a:ext cx="247650" cy="104775"/>
            </a:xfrm>
            <a:custGeom>
              <a:avLst/>
              <a:gdLst>
                <a:gd name="T0" fmla="*/ 0 w 688"/>
                <a:gd name="T1" fmla="*/ 264 h 292"/>
                <a:gd name="T2" fmla="*/ 0 w 688"/>
                <a:gd name="T3" fmla="*/ 264 h 292"/>
                <a:gd name="T4" fmla="*/ 28 w 688"/>
                <a:gd name="T5" fmla="*/ 264 h 292"/>
                <a:gd name="T6" fmla="*/ 54 w 688"/>
                <a:gd name="T7" fmla="*/ 264 h 292"/>
                <a:gd name="T8" fmla="*/ 54 w 688"/>
                <a:gd name="T9" fmla="*/ 264 h 292"/>
                <a:gd name="T10" fmla="*/ 80 w 688"/>
                <a:gd name="T11" fmla="*/ 264 h 292"/>
                <a:gd name="T12" fmla="*/ 80 w 688"/>
                <a:gd name="T13" fmla="*/ 264 h 292"/>
                <a:gd name="T14" fmla="*/ 80 w 688"/>
                <a:gd name="T15" fmla="*/ 264 h 292"/>
                <a:gd name="T16" fmla="*/ 80 w 688"/>
                <a:gd name="T17" fmla="*/ 264 h 292"/>
                <a:gd name="T18" fmla="*/ 133 w 688"/>
                <a:gd name="T19" fmla="*/ 264 h 292"/>
                <a:gd name="T20" fmla="*/ 212 w 688"/>
                <a:gd name="T21" fmla="*/ 264 h 292"/>
                <a:gd name="T22" fmla="*/ 265 w 688"/>
                <a:gd name="T23" fmla="*/ 264 h 292"/>
                <a:gd name="T24" fmla="*/ 318 w 688"/>
                <a:gd name="T25" fmla="*/ 291 h 292"/>
                <a:gd name="T26" fmla="*/ 371 w 688"/>
                <a:gd name="T27" fmla="*/ 291 h 292"/>
                <a:gd name="T28" fmla="*/ 423 w 688"/>
                <a:gd name="T29" fmla="*/ 291 h 292"/>
                <a:gd name="T30" fmla="*/ 451 w 688"/>
                <a:gd name="T31" fmla="*/ 291 h 292"/>
                <a:gd name="T32" fmla="*/ 476 w 688"/>
                <a:gd name="T33" fmla="*/ 291 h 292"/>
                <a:gd name="T34" fmla="*/ 529 w 688"/>
                <a:gd name="T35" fmla="*/ 291 h 292"/>
                <a:gd name="T36" fmla="*/ 556 w 688"/>
                <a:gd name="T37" fmla="*/ 291 h 292"/>
                <a:gd name="T38" fmla="*/ 582 w 688"/>
                <a:gd name="T39" fmla="*/ 291 h 292"/>
                <a:gd name="T40" fmla="*/ 608 w 688"/>
                <a:gd name="T41" fmla="*/ 264 h 292"/>
                <a:gd name="T42" fmla="*/ 662 w 688"/>
                <a:gd name="T43" fmla="*/ 237 h 292"/>
                <a:gd name="T44" fmla="*/ 662 w 688"/>
                <a:gd name="T45" fmla="*/ 211 h 292"/>
                <a:gd name="T46" fmla="*/ 687 w 688"/>
                <a:gd name="T47" fmla="*/ 211 h 292"/>
                <a:gd name="T48" fmla="*/ 687 w 688"/>
                <a:gd name="T49" fmla="*/ 184 h 292"/>
                <a:gd name="T50" fmla="*/ 687 w 688"/>
                <a:gd name="T51" fmla="*/ 159 h 292"/>
                <a:gd name="T52" fmla="*/ 687 w 688"/>
                <a:gd name="T53" fmla="*/ 131 h 292"/>
                <a:gd name="T54" fmla="*/ 687 w 688"/>
                <a:gd name="T55" fmla="*/ 105 h 292"/>
                <a:gd name="T56" fmla="*/ 662 w 688"/>
                <a:gd name="T57" fmla="*/ 79 h 292"/>
                <a:gd name="T58" fmla="*/ 634 w 688"/>
                <a:gd name="T59" fmla="*/ 79 h 292"/>
                <a:gd name="T60" fmla="*/ 582 w 688"/>
                <a:gd name="T61" fmla="*/ 53 h 292"/>
                <a:gd name="T62" fmla="*/ 556 w 688"/>
                <a:gd name="T63" fmla="*/ 26 h 292"/>
                <a:gd name="T64" fmla="*/ 503 w 688"/>
                <a:gd name="T65" fmla="*/ 26 h 292"/>
                <a:gd name="T66" fmla="*/ 476 w 688"/>
                <a:gd name="T67" fmla="*/ 26 h 292"/>
                <a:gd name="T68" fmla="*/ 451 w 688"/>
                <a:gd name="T69" fmla="*/ 26 h 292"/>
                <a:gd name="T70" fmla="*/ 423 w 688"/>
                <a:gd name="T71" fmla="*/ 26 h 292"/>
                <a:gd name="T72" fmla="*/ 397 w 688"/>
                <a:gd name="T73" fmla="*/ 0 h 292"/>
                <a:gd name="T74" fmla="*/ 371 w 688"/>
                <a:gd name="T75" fmla="*/ 0 h 292"/>
                <a:gd name="T76" fmla="*/ 344 w 688"/>
                <a:gd name="T77" fmla="*/ 0 h 292"/>
                <a:gd name="T78" fmla="*/ 291 w 688"/>
                <a:gd name="T79" fmla="*/ 0 h 292"/>
                <a:gd name="T80" fmla="*/ 265 w 688"/>
                <a:gd name="T81" fmla="*/ 0 h 292"/>
                <a:gd name="T82" fmla="*/ 185 w 688"/>
                <a:gd name="T83" fmla="*/ 0 h 292"/>
                <a:gd name="T84" fmla="*/ 107 w 688"/>
                <a:gd name="T85" fmla="*/ 26 h 292"/>
                <a:gd name="T86" fmla="*/ 80 w 688"/>
                <a:gd name="T87" fmla="*/ 26 h 292"/>
                <a:gd name="T88" fmla="*/ 80 w 688"/>
                <a:gd name="T89" fmla="*/ 26 h 292"/>
                <a:gd name="T90" fmla="*/ 80 w 688"/>
                <a:gd name="T91" fmla="*/ 53 h 292"/>
                <a:gd name="T92" fmla="*/ 54 w 688"/>
                <a:gd name="T93" fmla="*/ 131 h 292"/>
                <a:gd name="T94" fmla="*/ 54 w 688"/>
                <a:gd name="T95" fmla="*/ 131 h 292"/>
                <a:gd name="T96" fmla="*/ 54 w 688"/>
                <a:gd name="T97" fmla="*/ 159 h 292"/>
                <a:gd name="T98" fmla="*/ 28 w 688"/>
                <a:gd name="T99" fmla="*/ 237 h 292"/>
                <a:gd name="T100" fmla="*/ 28 w 688"/>
                <a:gd name="T101" fmla="*/ 237 h 292"/>
                <a:gd name="T102" fmla="*/ 28 w 688"/>
                <a:gd name="T103" fmla="*/ 237 h 292"/>
                <a:gd name="T104" fmla="*/ 0 w 688"/>
                <a:gd name="T105" fmla="*/ 26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8" h="292">
                  <a:moveTo>
                    <a:pt x="0" y="264"/>
                  </a:moveTo>
                  <a:lnTo>
                    <a:pt x="0" y="264"/>
                  </a:lnTo>
                  <a:cubicBezTo>
                    <a:pt x="28" y="264"/>
                    <a:pt x="28" y="264"/>
                    <a:pt x="28" y="264"/>
                  </a:cubicBezTo>
                  <a:cubicBezTo>
                    <a:pt x="28" y="264"/>
                    <a:pt x="28" y="264"/>
                    <a:pt x="54" y="264"/>
                  </a:cubicBezTo>
                  <a:lnTo>
                    <a:pt x="54" y="264"/>
                  </a:lnTo>
                  <a:cubicBezTo>
                    <a:pt x="80" y="264"/>
                    <a:pt x="80" y="264"/>
                    <a:pt x="80" y="264"/>
                  </a:cubicBezTo>
                  <a:lnTo>
                    <a:pt x="80" y="264"/>
                  </a:lnTo>
                  <a:lnTo>
                    <a:pt x="80" y="264"/>
                  </a:lnTo>
                  <a:lnTo>
                    <a:pt x="80" y="264"/>
                  </a:lnTo>
                  <a:cubicBezTo>
                    <a:pt x="107" y="264"/>
                    <a:pt x="107" y="264"/>
                    <a:pt x="133" y="264"/>
                  </a:cubicBezTo>
                  <a:cubicBezTo>
                    <a:pt x="160" y="264"/>
                    <a:pt x="185" y="264"/>
                    <a:pt x="212" y="264"/>
                  </a:cubicBezTo>
                  <a:cubicBezTo>
                    <a:pt x="212" y="264"/>
                    <a:pt x="239" y="264"/>
                    <a:pt x="265" y="264"/>
                  </a:cubicBezTo>
                  <a:cubicBezTo>
                    <a:pt x="291" y="264"/>
                    <a:pt x="318" y="264"/>
                    <a:pt x="318" y="291"/>
                  </a:cubicBezTo>
                  <a:cubicBezTo>
                    <a:pt x="344" y="291"/>
                    <a:pt x="371" y="291"/>
                    <a:pt x="371" y="291"/>
                  </a:cubicBezTo>
                  <a:cubicBezTo>
                    <a:pt x="397" y="291"/>
                    <a:pt x="397" y="291"/>
                    <a:pt x="423" y="291"/>
                  </a:cubicBezTo>
                  <a:lnTo>
                    <a:pt x="451" y="291"/>
                  </a:lnTo>
                  <a:cubicBezTo>
                    <a:pt x="476" y="291"/>
                    <a:pt x="476" y="291"/>
                    <a:pt x="476" y="291"/>
                  </a:cubicBezTo>
                  <a:cubicBezTo>
                    <a:pt x="503" y="291"/>
                    <a:pt x="503" y="291"/>
                    <a:pt x="529" y="291"/>
                  </a:cubicBezTo>
                  <a:cubicBezTo>
                    <a:pt x="529" y="291"/>
                    <a:pt x="529" y="291"/>
                    <a:pt x="556" y="291"/>
                  </a:cubicBezTo>
                  <a:lnTo>
                    <a:pt x="582" y="291"/>
                  </a:lnTo>
                  <a:cubicBezTo>
                    <a:pt x="582" y="264"/>
                    <a:pt x="608" y="264"/>
                    <a:pt x="608" y="264"/>
                  </a:cubicBezTo>
                  <a:cubicBezTo>
                    <a:pt x="634" y="264"/>
                    <a:pt x="634" y="264"/>
                    <a:pt x="662" y="237"/>
                  </a:cubicBezTo>
                  <a:cubicBezTo>
                    <a:pt x="662" y="237"/>
                    <a:pt x="662" y="237"/>
                    <a:pt x="662" y="211"/>
                  </a:cubicBezTo>
                  <a:cubicBezTo>
                    <a:pt x="687" y="211"/>
                    <a:pt x="687" y="211"/>
                    <a:pt x="687" y="211"/>
                  </a:cubicBezTo>
                  <a:cubicBezTo>
                    <a:pt x="687" y="184"/>
                    <a:pt x="687" y="184"/>
                    <a:pt x="687" y="184"/>
                  </a:cubicBezTo>
                  <a:cubicBezTo>
                    <a:pt x="687" y="159"/>
                    <a:pt x="687" y="159"/>
                    <a:pt x="687" y="159"/>
                  </a:cubicBezTo>
                  <a:cubicBezTo>
                    <a:pt x="687" y="131"/>
                    <a:pt x="687" y="131"/>
                    <a:pt x="687" y="131"/>
                  </a:cubicBezTo>
                  <a:cubicBezTo>
                    <a:pt x="687" y="105"/>
                    <a:pt x="687" y="105"/>
                    <a:pt x="687" y="105"/>
                  </a:cubicBezTo>
                  <a:cubicBezTo>
                    <a:pt x="662" y="105"/>
                    <a:pt x="662" y="79"/>
                    <a:pt x="662" y="79"/>
                  </a:cubicBezTo>
                  <a:cubicBezTo>
                    <a:pt x="634" y="79"/>
                    <a:pt x="634" y="79"/>
                    <a:pt x="634" y="79"/>
                  </a:cubicBezTo>
                  <a:cubicBezTo>
                    <a:pt x="608" y="53"/>
                    <a:pt x="608" y="53"/>
                    <a:pt x="582" y="53"/>
                  </a:cubicBezTo>
                  <a:cubicBezTo>
                    <a:pt x="582" y="53"/>
                    <a:pt x="556" y="53"/>
                    <a:pt x="556" y="26"/>
                  </a:cubicBezTo>
                  <a:cubicBezTo>
                    <a:pt x="529" y="26"/>
                    <a:pt x="503" y="26"/>
                    <a:pt x="503" y="26"/>
                  </a:cubicBezTo>
                  <a:lnTo>
                    <a:pt x="476" y="26"/>
                  </a:lnTo>
                  <a:cubicBezTo>
                    <a:pt x="476" y="26"/>
                    <a:pt x="476" y="26"/>
                    <a:pt x="451" y="26"/>
                  </a:cubicBezTo>
                  <a:cubicBezTo>
                    <a:pt x="451" y="26"/>
                    <a:pt x="451" y="26"/>
                    <a:pt x="423" y="26"/>
                  </a:cubicBezTo>
                  <a:cubicBezTo>
                    <a:pt x="423" y="26"/>
                    <a:pt x="423" y="0"/>
                    <a:pt x="397" y="0"/>
                  </a:cubicBezTo>
                  <a:cubicBezTo>
                    <a:pt x="397" y="0"/>
                    <a:pt x="397" y="0"/>
                    <a:pt x="371" y="0"/>
                  </a:cubicBezTo>
                  <a:lnTo>
                    <a:pt x="344" y="0"/>
                  </a:lnTo>
                  <a:cubicBezTo>
                    <a:pt x="318" y="0"/>
                    <a:pt x="318" y="0"/>
                    <a:pt x="291" y="0"/>
                  </a:cubicBezTo>
                  <a:lnTo>
                    <a:pt x="265" y="0"/>
                  </a:lnTo>
                  <a:cubicBezTo>
                    <a:pt x="239" y="0"/>
                    <a:pt x="212" y="0"/>
                    <a:pt x="185" y="0"/>
                  </a:cubicBezTo>
                  <a:cubicBezTo>
                    <a:pt x="160" y="26"/>
                    <a:pt x="133" y="26"/>
                    <a:pt x="107" y="26"/>
                  </a:cubicBezTo>
                  <a:lnTo>
                    <a:pt x="80" y="26"/>
                  </a:lnTo>
                  <a:lnTo>
                    <a:pt x="80" y="26"/>
                  </a:lnTo>
                  <a:lnTo>
                    <a:pt x="80" y="53"/>
                  </a:lnTo>
                  <a:cubicBezTo>
                    <a:pt x="80" y="79"/>
                    <a:pt x="54" y="105"/>
                    <a:pt x="54" y="131"/>
                  </a:cubicBezTo>
                  <a:lnTo>
                    <a:pt x="54" y="131"/>
                  </a:lnTo>
                  <a:lnTo>
                    <a:pt x="54" y="159"/>
                  </a:lnTo>
                  <a:cubicBezTo>
                    <a:pt x="54" y="184"/>
                    <a:pt x="28" y="211"/>
                    <a:pt x="28" y="237"/>
                  </a:cubicBezTo>
                  <a:lnTo>
                    <a:pt x="28" y="237"/>
                  </a:lnTo>
                  <a:lnTo>
                    <a:pt x="28" y="237"/>
                  </a:lnTo>
                  <a:lnTo>
                    <a:pt x="0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63"/>
            <p:cNvSpPr>
              <a:spLocks noChangeArrowheads="1"/>
            </p:cNvSpPr>
            <p:nvPr/>
          </p:nvSpPr>
          <p:spPr bwMode="auto">
            <a:xfrm>
              <a:off x="1390650" y="4806950"/>
              <a:ext cx="1692275" cy="1911350"/>
            </a:xfrm>
            <a:custGeom>
              <a:avLst/>
              <a:gdLst>
                <a:gd name="T0" fmla="*/ 607 w 4702"/>
                <a:gd name="T1" fmla="*/ 5308 h 5309"/>
                <a:gd name="T2" fmla="*/ 607 w 4702"/>
                <a:gd name="T3" fmla="*/ 5308 h 5309"/>
                <a:gd name="T4" fmla="*/ 2218 w 4702"/>
                <a:gd name="T5" fmla="*/ 5308 h 5309"/>
                <a:gd name="T6" fmla="*/ 977 w 4702"/>
                <a:gd name="T7" fmla="*/ 4146 h 5309"/>
                <a:gd name="T8" fmla="*/ 898 w 4702"/>
                <a:gd name="T9" fmla="*/ 4066 h 5309"/>
                <a:gd name="T10" fmla="*/ 871 w 4702"/>
                <a:gd name="T11" fmla="*/ 3987 h 5309"/>
                <a:gd name="T12" fmla="*/ 845 w 4702"/>
                <a:gd name="T13" fmla="*/ 3882 h 5309"/>
                <a:gd name="T14" fmla="*/ 871 w 4702"/>
                <a:gd name="T15" fmla="*/ 3775 h 5309"/>
                <a:gd name="T16" fmla="*/ 924 w 4702"/>
                <a:gd name="T17" fmla="*/ 3697 h 5309"/>
                <a:gd name="T18" fmla="*/ 977 w 4702"/>
                <a:gd name="T19" fmla="*/ 3644 h 5309"/>
                <a:gd name="T20" fmla="*/ 1057 w 4702"/>
                <a:gd name="T21" fmla="*/ 3592 h 5309"/>
                <a:gd name="T22" fmla="*/ 1109 w 4702"/>
                <a:gd name="T23" fmla="*/ 3539 h 5309"/>
                <a:gd name="T24" fmla="*/ 1135 w 4702"/>
                <a:gd name="T25" fmla="*/ 3539 h 5309"/>
                <a:gd name="T26" fmla="*/ 977 w 4702"/>
                <a:gd name="T27" fmla="*/ 3380 h 5309"/>
                <a:gd name="T28" fmla="*/ 898 w 4702"/>
                <a:gd name="T29" fmla="*/ 3327 h 5309"/>
                <a:gd name="T30" fmla="*/ 871 w 4702"/>
                <a:gd name="T31" fmla="*/ 3221 h 5309"/>
                <a:gd name="T32" fmla="*/ 845 w 4702"/>
                <a:gd name="T33" fmla="*/ 3116 h 5309"/>
                <a:gd name="T34" fmla="*/ 845 w 4702"/>
                <a:gd name="T35" fmla="*/ 3116 h 5309"/>
                <a:gd name="T36" fmla="*/ 871 w 4702"/>
                <a:gd name="T37" fmla="*/ 3036 h 5309"/>
                <a:gd name="T38" fmla="*/ 924 w 4702"/>
                <a:gd name="T39" fmla="*/ 2931 h 5309"/>
                <a:gd name="T40" fmla="*/ 977 w 4702"/>
                <a:gd name="T41" fmla="*/ 2878 h 5309"/>
                <a:gd name="T42" fmla="*/ 1057 w 4702"/>
                <a:gd name="T43" fmla="*/ 2825 h 5309"/>
                <a:gd name="T44" fmla="*/ 1109 w 4702"/>
                <a:gd name="T45" fmla="*/ 2773 h 5309"/>
                <a:gd name="T46" fmla="*/ 977 w 4702"/>
                <a:gd name="T47" fmla="*/ 2641 h 5309"/>
                <a:gd name="T48" fmla="*/ 898 w 4702"/>
                <a:gd name="T49" fmla="*/ 2562 h 5309"/>
                <a:gd name="T50" fmla="*/ 871 w 4702"/>
                <a:gd name="T51" fmla="*/ 2482 h 5309"/>
                <a:gd name="T52" fmla="*/ 845 w 4702"/>
                <a:gd name="T53" fmla="*/ 2376 h 5309"/>
                <a:gd name="T54" fmla="*/ 871 w 4702"/>
                <a:gd name="T55" fmla="*/ 2271 h 5309"/>
                <a:gd name="T56" fmla="*/ 924 w 4702"/>
                <a:gd name="T57" fmla="*/ 2191 h 5309"/>
                <a:gd name="T58" fmla="*/ 977 w 4702"/>
                <a:gd name="T59" fmla="*/ 2139 h 5309"/>
                <a:gd name="T60" fmla="*/ 1057 w 4702"/>
                <a:gd name="T61" fmla="*/ 2086 h 5309"/>
                <a:gd name="T62" fmla="*/ 1109 w 4702"/>
                <a:gd name="T63" fmla="*/ 2033 h 5309"/>
                <a:gd name="T64" fmla="*/ 2482 w 4702"/>
                <a:gd name="T65" fmla="*/ 1426 h 5309"/>
                <a:gd name="T66" fmla="*/ 3804 w 4702"/>
                <a:gd name="T67" fmla="*/ 1980 h 5309"/>
                <a:gd name="T68" fmla="*/ 4516 w 4702"/>
                <a:gd name="T69" fmla="*/ 1875 h 5309"/>
                <a:gd name="T70" fmla="*/ 4516 w 4702"/>
                <a:gd name="T71" fmla="*/ 1875 h 5309"/>
                <a:gd name="T72" fmla="*/ 4543 w 4702"/>
                <a:gd name="T73" fmla="*/ 1822 h 5309"/>
                <a:gd name="T74" fmla="*/ 4569 w 4702"/>
                <a:gd name="T75" fmla="*/ 1822 h 5309"/>
                <a:gd name="T76" fmla="*/ 4595 w 4702"/>
                <a:gd name="T77" fmla="*/ 1742 h 5309"/>
                <a:gd name="T78" fmla="*/ 4595 w 4702"/>
                <a:gd name="T79" fmla="*/ 1742 h 5309"/>
                <a:gd name="T80" fmla="*/ 4649 w 4702"/>
                <a:gd name="T81" fmla="*/ 1585 h 5309"/>
                <a:gd name="T82" fmla="*/ 4649 w 4702"/>
                <a:gd name="T83" fmla="*/ 1585 h 5309"/>
                <a:gd name="T84" fmla="*/ 4674 w 4702"/>
                <a:gd name="T85" fmla="*/ 1531 h 5309"/>
                <a:gd name="T86" fmla="*/ 4674 w 4702"/>
                <a:gd name="T87" fmla="*/ 1505 h 5309"/>
                <a:gd name="T88" fmla="*/ 4701 w 4702"/>
                <a:gd name="T89" fmla="*/ 1452 h 5309"/>
                <a:gd name="T90" fmla="*/ 4701 w 4702"/>
                <a:gd name="T91" fmla="*/ 1452 h 5309"/>
                <a:gd name="T92" fmla="*/ 4278 w 4702"/>
                <a:gd name="T93" fmla="*/ 871 h 5309"/>
                <a:gd name="T94" fmla="*/ 2508 w 4702"/>
                <a:gd name="T95" fmla="*/ 131 h 5309"/>
                <a:gd name="T96" fmla="*/ 1849 w 4702"/>
                <a:gd name="T97" fmla="*/ 184 h 5309"/>
                <a:gd name="T98" fmla="*/ 132 w 4702"/>
                <a:gd name="T99" fmla="*/ 1742 h 5309"/>
                <a:gd name="T100" fmla="*/ 0 w 4702"/>
                <a:gd name="T101" fmla="*/ 2113 h 5309"/>
                <a:gd name="T102" fmla="*/ 0 w 4702"/>
                <a:gd name="T103" fmla="*/ 4832 h 5309"/>
                <a:gd name="T104" fmla="*/ 607 w 4702"/>
                <a:gd name="T105" fmla="*/ 5308 h 5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02" h="5309">
                  <a:moveTo>
                    <a:pt x="607" y="5308"/>
                  </a:moveTo>
                  <a:lnTo>
                    <a:pt x="607" y="5308"/>
                  </a:lnTo>
                  <a:cubicBezTo>
                    <a:pt x="2218" y="5308"/>
                    <a:pt x="2218" y="5308"/>
                    <a:pt x="2218" y="5308"/>
                  </a:cubicBezTo>
                  <a:cubicBezTo>
                    <a:pt x="977" y="4146"/>
                    <a:pt x="977" y="4146"/>
                    <a:pt x="977" y="4146"/>
                  </a:cubicBezTo>
                  <a:cubicBezTo>
                    <a:pt x="951" y="4119"/>
                    <a:pt x="924" y="4093"/>
                    <a:pt x="898" y="4066"/>
                  </a:cubicBezTo>
                  <a:cubicBezTo>
                    <a:pt x="898" y="4041"/>
                    <a:pt x="871" y="4014"/>
                    <a:pt x="871" y="3987"/>
                  </a:cubicBezTo>
                  <a:cubicBezTo>
                    <a:pt x="845" y="3961"/>
                    <a:pt x="845" y="3908"/>
                    <a:pt x="845" y="3882"/>
                  </a:cubicBezTo>
                  <a:cubicBezTo>
                    <a:pt x="845" y="3855"/>
                    <a:pt x="871" y="3829"/>
                    <a:pt x="871" y="3775"/>
                  </a:cubicBezTo>
                  <a:cubicBezTo>
                    <a:pt x="898" y="3750"/>
                    <a:pt x="898" y="3723"/>
                    <a:pt x="924" y="3697"/>
                  </a:cubicBezTo>
                  <a:cubicBezTo>
                    <a:pt x="924" y="3670"/>
                    <a:pt x="951" y="3670"/>
                    <a:pt x="977" y="3644"/>
                  </a:cubicBezTo>
                  <a:cubicBezTo>
                    <a:pt x="1004" y="3618"/>
                    <a:pt x="1029" y="3592"/>
                    <a:pt x="1057" y="3592"/>
                  </a:cubicBezTo>
                  <a:cubicBezTo>
                    <a:pt x="1057" y="3564"/>
                    <a:pt x="1082" y="3564"/>
                    <a:pt x="1109" y="3539"/>
                  </a:cubicBezTo>
                  <a:cubicBezTo>
                    <a:pt x="1135" y="3539"/>
                    <a:pt x="1135" y="3539"/>
                    <a:pt x="1135" y="3539"/>
                  </a:cubicBezTo>
                  <a:cubicBezTo>
                    <a:pt x="977" y="3380"/>
                    <a:pt x="977" y="3380"/>
                    <a:pt x="977" y="3380"/>
                  </a:cubicBezTo>
                  <a:cubicBezTo>
                    <a:pt x="951" y="3380"/>
                    <a:pt x="924" y="3353"/>
                    <a:pt x="898" y="3327"/>
                  </a:cubicBezTo>
                  <a:cubicBezTo>
                    <a:pt x="898" y="3275"/>
                    <a:pt x="871" y="3248"/>
                    <a:pt x="871" y="3221"/>
                  </a:cubicBezTo>
                  <a:cubicBezTo>
                    <a:pt x="845" y="3196"/>
                    <a:pt x="845" y="3169"/>
                    <a:pt x="845" y="3116"/>
                  </a:cubicBezTo>
                  <a:lnTo>
                    <a:pt x="845" y="3116"/>
                  </a:lnTo>
                  <a:cubicBezTo>
                    <a:pt x="845" y="3089"/>
                    <a:pt x="871" y="3063"/>
                    <a:pt x="871" y="3036"/>
                  </a:cubicBezTo>
                  <a:cubicBezTo>
                    <a:pt x="898" y="2984"/>
                    <a:pt x="898" y="2958"/>
                    <a:pt x="924" y="2931"/>
                  </a:cubicBezTo>
                  <a:cubicBezTo>
                    <a:pt x="924" y="2905"/>
                    <a:pt x="951" y="2905"/>
                    <a:pt x="977" y="2878"/>
                  </a:cubicBezTo>
                  <a:cubicBezTo>
                    <a:pt x="1004" y="2852"/>
                    <a:pt x="1029" y="2825"/>
                    <a:pt x="1057" y="2825"/>
                  </a:cubicBezTo>
                  <a:cubicBezTo>
                    <a:pt x="1057" y="2799"/>
                    <a:pt x="1082" y="2799"/>
                    <a:pt x="1109" y="2773"/>
                  </a:cubicBezTo>
                  <a:cubicBezTo>
                    <a:pt x="977" y="2641"/>
                    <a:pt x="977" y="2641"/>
                    <a:pt x="977" y="2641"/>
                  </a:cubicBezTo>
                  <a:cubicBezTo>
                    <a:pt x="951" y="2614"/>
                    <a:pt x="924" y="2587"/>
                    <a:pt x="898" y="2562"/>
                  </a:cubicBezTo>
                  <a:cubicBezTo>
                    <a:pt x="898" y="2535"/>
                    <a:pt x="871" y="2508"/>
                    <a:pt x="871" y="2482"/>
                  </a:cubicBezTo>
                  <a:cubicBezTo>
                    <a:pt x="845" y="2456"/>
                    <a:pt x="845" y="2402"/>
                    <a:pt x="845" y="2376"/>
                  </a:cubicBezTo>
                  <a:cubicBezTo>
                    <a:pt x="845" y="2350"/>
                    <a:pt x="871" y="2324"/>
                    <a:pt x="871" y="2271"/>
                  </a:cubicBezTo>
                  <a:cubicBezTo>
                    <a:pt x="898" y="2244"/>
                    <a:pt x="898" y="2219"/>
                    <a:pt x="924" y="2191"/>
                  </a:cubicBezTo>
                  <a:cubicBezTo>
                    <a:pt x="924" y="2165"/>
                    <a:pt x="951" y="2139"/>
                    <a:pt x="977" y="2139"/>
                  </a:cubicBezTo>
                  <a:cubicBezTo>
                    <a:pt x="1004" y="2113"/>
                    <a:pt x="1029" y="2086"/>
                    <a:pt x="1057" y="2086"/>
                  </a:cubicBezTo>
                  <a:cubicBezTo>
                    <a:pt x="1057" y="2060"/>
                    <a:pt x="1082" y="2060"/>
                    <a:pt x="1109" y="2033"/>
                  </a:cubicBezTo>
                  <a:cubicBezTo>
                    <a:pt x="2482" y="1426"/>
                    <a:pt x="2482" y="1426"/>
                    <a:pt x="2482" y="1426"/>
                  </a:cubicBezTo>
                  <a:cubicBezTo>
                    <a:pt x="3804" y="1980"/>
                    <a:pt x="3804" y="1980"/>
                    <a:pt x="3804" y="1980"/>
                  </a:cubicBezTo>
                  <a:cubicBezTo>
                    <a:pt x="4067" y="2086"/>
                    <a:pt x="4358" y="2033"/>
                    <a:pt x="4516" y="1875"/>
                  </a:cubicBezTo>
                  <a:lnTo>
                    <a:pt x="4516" y="1875"/>
                  </a:lnTo>
                  <a:cubicBezTo>
                    <a:pt x="4516" y="1848"/>
                    <a:pt x="4543" y="1848"/>
                    <a:pt x="4543" y="1822"/>
                  </a:cubicBezTo>
                  <a:cubicBezTo>
                    <a:pt x="4543" y="1822"/>
                    <a:pt x="4543" y="1822"/>
                    <a:pt x="4569" y="1822"/>
                  </a:cubicBezTo>
                  <a:cubicBezTo>
                    <a:pt x="4569" y="1796"/>
                    <a:pt x="4569" y="1769"/>
                    <a:pt x="4595" y="1742"/>
                  </a:cubicBezTo>
                  <a:lnTo>
                    <a:pt x="4595" y="1742"/>
                  </a:lnTo>
                  <a:cubicBezTo>
                    <a:pt x="4649" y="1585"/>
                    <a:pt x="4649" y="1585"/>
                    <a:pt x="4649" y="1585"/>
                  </a:cubicBezTo>
                  <a:lnTo>
                    <a:pt x="4649" y="1585"/>
                  </a:lnTo>
                  <a:cubicBezTo>
                    <a:pt x="4674" y="1557"/>
                    <a:pt x="4674" y="1531"/>
                    <a:pt x="4674" y="1531"/>
                  </a:cubicBezTo>
                  <a:cubicBezTo>
                    <a:pt x="4674" y="1505"/>
                    <a:pt x="4674" y="1505"/>
                    <a:pt x="4674" y="1505"/>
                  </a:cubicBezTo>
                  <a:cubicBezTo>
                    <a:pt x="4674" y="1479"/>
                    <a:pt x="4701" y="1479"/>
                    <a:pt x="4701" y="1452"/>
                  </a:cubicBezTo>
                  <a:lnTo>
                    <a:pt x="4701" y="1452"/>
                  </a:lnTo>
                  <a:cubicBezTo>
                    <a:pt x="4701" y="1214"/>
                    <a:pt x="4543" y="977"/>
                    <a:pt x="4278" y="871"/>
                  </a:cubicBezTo>
                  <a:cubicBezTo>
                    <a:pt x="4278" y="871"/>
                    <a:pt x="2535" y="131"/>
                    <a:pt x="2508" y="131"/>
                  </a:cubicBezTo>
                  <a:cubicBezTo>
                    <a:pt x="2245" y="0"/>
                    <a:pt x="2007" y="52"/>
                    <a:pt x="1849" y="184"/>
                  </a:cubicBezTo>
                  <a:cubicBezTo>
                    <a:pt x="1294" y="712"/>
                    <a:pt x="607" y="1294"/>
                    <a:pt x="132" y="1742"/>
                  </a:cubicBezTo>
                  <a:cubicBezTo>
                    <a:pt x="26" y="1848"/>
                    <a:pt x="0" y="1980"/>
                    <a:pt x="0" y="2113"/>
                  </a:cubicBezTo>
                  <a:lnTo>
                    <a:pt x="0" y="4832"/>
                  </a:lnTo>
                  <a:cubicBezTo>
                    <a:pt x="0" y="5097"/>
                    <a:pt x="290" y="5308"/>
                    <a:pt x="607" y="530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36"/>
          <p:cNvGrpSpPr/>
          <p:nvPr/>
        </p:nvGrpSpPr>
        <p:grpSpPr>
          <a:xfrm>
            <a:off x="1301087" y="2680480"/>
            <a:ext cx="300015" cy="363407"/>
            <a:chOff x="699951" y="2882844"/>
            <a:chExt cx="327603" cy="396824"/>
          </a:xfrm>
          <a:solidFill>
            <a:schemeClr val="bg1"/>
          </a:solidFill>
        </p:grpSpPr>
        <p:sp>
          <p:nvSpPr>
            <p:cNvPr id="31" name="Freeform 14"/>
            <p:cNvSpPr>
              <a:spLocks noChangeArrowheads="1"/>
            </p:cNvSpPr>
            <p:nvPr/>
          </p:nvSpPr>
          <p:spPr bwMode="auto">
            <a:xfrm>
              <a:off x="923922" y="3159328"/>
              <a:ext cx="199" cy="1193"/>
            </a:xfrm>
            <a:custGeom>
              <a:avLst/>
              <a:gdLst>
                <a:gd name="T0" fmla="*/ 0 w 1"/>
                <a:gd name="T1" fmla="*/ 0 h 26"/>
                <a:gd name="T2" fmla="*/ 0 w 1"/>
                <a:gd name="T3" fmla="*/ 0 h 26"/>
                <a:gd name="T4" fmla="*/ 0 w 1"/>
                <a:gd name="T5" fmla="*/ 0 h 26"/>
                <a:gd name="T6" fmla="*/ 0 w 1"/>
                <a:gd name="T7" fmla="*/ 25 h 26"/>
                <a:gd name="T8" fmla="*/ 0 w 1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25"/>
                    <a:pt x="0" y="25"/>
                    <a:pt x="0" y="25"/>
                  </a:cubicBez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15"/>
            <p:cNvSpPr>
              <a:spLocks noChangeArrowheads="1"/>
            </p:cNvSpPr>
            <p:nvPr/>
          </p:nvSpPr>
          <p:spPr bwMode="auto">
            <a:xfrm>
              <a:off x="699951" y="2882844"/>
              <a:ext cx="220391" cy="283446"/>
            </a:xfrm>
            <a:custGeom>
              <a:avLst/>
              <a:gdLst>
                <a:gd name="T0" fmla="*/ 4727 w 4887"/>
                <a:gd name="T1" fmla="*/ 6128 h 6286"/>
                <a:gd name="T2" fmla="*/ 4727 w 4887"/>
                <a:gd name="T3" fmla="*/ 6128 h 6286"/>
                <a:gd name="T4" fmla="*/ 4886 w 4887"/>
                <a:gd name="T5" fmla="*/ 5757 h 6286"/>
                <a:gd name="T6" fmla="*/ 4886 w 4887"/>
                <a:gd name="T7" fmla="*/ 4040 h 6286"/>
                <a:gd name="T8" fmla="*/ 4649 w 4887"/>
                <a:gd name="T9" fmla="*/ 3935 h 6286"/>
                <a:gd name="T10" fmla="*/ 4649 w 4887"/>
                <a:gd name="T11" fmla="*/ 5757 h 6286"/>
                <a:gd name="T12" fmla="*/ 4569 w 4887"/>
                <a:gd name="T13" fmla="*/ 5968 h 6286"/>
                <a:gd name="T14" fmla="*/ 4332 w 4887"/>
                <a:gd name="T15" fmla="*/ 6073 h 6286"/>
                <a:gd name="T16" fmla="*/ 554 w 4887"/>
                <a:gd name="T17" fmla="*/ 6073 h 6286"/>
                <a:gd name="T18" fmla="*/ 318 w 4887"/>
                <a:gd name="T19" fmla="*/ 5968 h 6286"/>
                <a:gd name="T20" fmla="*/ 238 w 4887"/>
                <a:gd name="T21" fmla="*/ 5757 h 6286"/>
                <a:gd name="T22" fmla="*/ 238 w 4887"/>
                <a:gd name="T23" fmla="*/ 528 h 6286"/>
                <a:gd name="T24" fmla="*/ 318 w 4887"/>
                <a:gd name="T25" fmla="*/ 317 h 6286"/>
                <a:gd name="T26" fmla="*/ 554 w 4887"/>
                <a:gd name="T27" fmla="*/ 211 h 6286"/>
                <a:gd name="T28" fmla="*/ 3222 w 4887"/>
                <a:gd name="T29" fmla="*/ 211 h 6286"/>
                <a:gd name="T30" fmla="*/ 3222 w 4887"/>
                <a:gd name="T31" fmla="*/ 238 h 6286"/>
                <a:gd name="T32" fmla="*/ 4649 w 4887"/>
                <a:gd name="T33" fmla="*/ 1637 h 6286"/>
                <a:gd name="T34" fmla="*/ 4649 w 4887"/>
                <a:gd name="T35" fmla="*/ 1664 h 6286"/>
                <a:gd name="T36" fmla="*/ 4649 w 4887"/>
                <a:gd name="T37" fmla="*/ 1690 h 6286"/>
                <a:gd name="T38" fmla="*/ 4649 w 4887"/>
                <a:gd name="T39" fmla="*/ 2350 h 6286"/>
                <a:gd name="T40" fmla="*/ 4701 w 4887"/>
                <a:gd name="T41" fmla="*/ 2350 h 6286"/>
                <a:gd name="T42" fmla="*/ 4886 w 4887"/>
                <a:gd name="T43" fmla="*/ 2429 h 6286"/>
                <a:gd name="T44" fmla="*/ 4886 w 4887"/>
                <a:gd name="T45" fmla="*/ 1611 h 6286"/>
                <a:gd name="T46" fmla="*/ 4860 w 4887"/>
                <a:gd name="T47" fmla="*/ 1531 h 6286"/>
                <a:gd name="T48" fmla="*/ 4807 w 4887"/>
                <a:gd name="T49" fmla="*/ 1479 h 6286"/>
                <a:gd name="T50" fmla="*/ 3381 w 4887"/>
                <a:gd name="T51" fmla="*/ 80 h 6286"/>
                <a:gd name="T52" fmla="*/ 3328 w 4887"/>
                <a:gd name="T53" fmla="*/ 27 h 6286"/>
                <a:gd name="T54" fmla="*/ 3248 w 4887"/>
                <a:gd name="T55" fmla="*/ 0 h 6286"/>
                <a:gd name="T56" fmla="*/ 554 w 4887"/>
                <a:gd name="T57" fmla="*/ 0 h 6286"/>
                <a:gd name="T58" fmla="*/ 158 w 4887"/>
                <a:gd name="T59" fmla="*/ 158 h 6286"/>
                <a:gd name="T60" fmla="*/ 0 w 4887"/>
                <a:gd name="T61" fmla="*/ 528 h 6286"/>
                <a:gd name="T62" fmla="*/ 0 w 4887"/>
                <a:gd name="T63" fmla="*/ 5757 h 6286"/>
                <a:gd name="T64" fmla="*/ 158 w 4887"/>
                <a:gd name="T65" fmla="*/ 6128 h 6286"/>
                <a:gd name="T66" fmla="*/ 554 w 4887"/>
                <a:gd name="T67" fmla="*/ 6285 h 6286"/>
                <a:gd name="T68" fmla="*/ 4332 w 4887"/>
                <a:gd name="T69" fmla="*/ 6285 h 6286"/>
                <a:gd name="T70" fmla="*/ 4727 w 4887"/>
                <a:gd name="T71" fmla="*/ 6128 h 6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87" h="6286">
                  <a:moveTo>
                    <a:pt x="4727" y="6128"/>
                  </a:moveTo>
                  <a:lnTo>
                    <a:pt x="4727" y="6128"/>
                  </a:lnTo>
                  <a:cubicBezTo>
                    <a:pt x="4832" y="6048"/>
                    <a:pt x="4886" y="5890"/>
                    <a:pt x="4886" y="5757"/>
                  </a:cubicBezTo>
                  <a:cubicBezTo>
                    <a:pt x="4886" y="4040"/>
                    <a:pt x="4886" y="4040"/>
                    <a:pt x="4886" y="4040"/>
                  </a:cubicBezTo>
                  <a:cubicBezTo>
                    <a:pt x="4649" y="3935"/>
                    <a:pt x="4649" y="3935"/>
                    <a:pt x="4649" y="3935"/>
                  </a:cubicBezTo>
                  <a:cubicBezTo>
                    <a:pt x="4649" y="5757"/>
                    <a:pt x="4649" y="5757"/>
                    <a:pt x="4649" y="5757"/>
                  </a:cubicBezTo>
                  <a:cubicBezTo>
                    <a:pt x="4649" y="5837"/>
                    <a:pt x="4621" y="5916"/>
                    <a:pt x="4569" y="5968"/>
                  </a:cubicBezTo>
                  <a:cubicBezTo>
                    <a:pt x="4516" y="6021"/>
                    <a:pt x="4437" y="6073"/>
                    <a:pt x="4332" y="6073"/>
                  </a:cubicBezTo>
                  <a:cubicBezTo>
                    <a:pt x="554" y="6073"/>
                    <a:pt x="554" y="6073"/>
                    <a:pt x="554" y="6073"/>
                  </a:cubicBezTo>
                  <a:cubicBezTo>
                    <a:pt x="475" y="6073"/>
                    <a:pt x="396" y="6021"/>
                    <a:pt x="318" y="5968"/>
                  </a:cubicBezTo>
                  <a:cubicBezTo>
                    <a:pt x="264" y="5916"/>
                    <a:pt x="238" y="5837"/>
                    <a:pt x="238" y="5757"/>
                  </a:cubicBezTo>
                  <a:cubicBezTo>
                    <a:pt x="238" y="528"/>
                    <a:pt x="238" y="528"/>
                    <a:pt x="238" y="528"/>
                  </a:cubicBezTo>
                  <a:cubicBezTo>
                    <a:pt x="238" y="449"/>
                    <a:pt x="264" y="370"/>
                    <a:pt x="318" y="317"/>
                  </a:cubicBezTo>
                  <a:cubicBezTo>
                    <a:pt x="396" y="264"/>
                    <a:pt x="475" y="211"/>
                    <a:pt x="554" y="211"/>
                  </a:cubicBezTo>
                  <a:cubicBezTo>
                    <a:pt x="3222" y="211"/>
                    <a:pt x="3222" y="211"/>
                    <a:pt x="3222" y="211"/>
                  </a:cubicBezTo>
                  <a:cubicBezTo>
                    <a:pt x="3222" y="238"/>
                    <a:pt x="3222" y="238"/>
                    <a:pt x="3222" y="238"/>
                  </a:cubicBezTo>
                  <a:cubicBezTo>
                    <a:pt x="4649" y="1637"/>
                    <a:pt x="4649" y="1637"/>
                    <a:pt x="4649" y="1637"/>
                  </a:cubicBezTo>
                  <a:cubicBezTo>
                    <a:pt x="4649" y="1664"/>
                    <a:pt x="4649" y="1664"/>
                    <a:pt x="4649" y="1664"/>
                  </a:cubicBezTo>
                  <a:cubicBezTo>
                    <a:pt x="4649" y="1690"/>
                    <a:pt x="4649" y="1690"/>
                    <a:pt x="4649" y="1690"/>
                  </a:cubicBezTo>
                  <a:cubicBezTo>
                    <a:pt x="4649" y="2350"/>
                    <a:pt x="4649" y="2350"/>
                    <a:pt x="4649" y="2350"/>
                  </a:cubicBezTo>
                  <a:cubicBezTo>
                    <a:pt x="4701" y="2350"/>
                    <a:pt x="4701" y="2350"/>
                    <a:pt x="4701" y="2350"/>
                  </a:cubicBezTo>
                  <a:cubicBezTo>
                    <a:pt x="4886" y="2429"/>
                    <a:pt x="4886" y="2429"/>
                    <a:pt x="4886" y="2429"/>
                  </a:cubicBezTo>
                  <a:cubicBezTo>
                    <a:pt x="4886" y="1611"/>
                    <a:pt x="4886" y="1611"/>
                    <a:pt x="4886" y="1611"/>
                  </a:cubicBezTo>
                  <a:cubicBezTo>
                    <a:pt x="4886" y="1584"/>
                    <a:pt x="4860" y="1559"/>
                    <a:pt x="4860" y="1531"/>
                  </a:cubicBezTo>
                  <a:cubicBezTo>
                    <a:pt x="4807" y="1479"/>
                    <a:pt x="4807" y="1479"/>
                    <a:pt x="4807" y="1479"/>
                  </a:cubicBezTo>
                  <a:cubicBezTo>
                    <a:pt x="3381" y="80"/>
                    <a:pt x="3381" y="80"/>
                    <a:pt x="3381" y="80"/>
                  </a:cubicBezTo>
                  <a:cubicBezTo>
                    <a:pt x="3328" y="27"/>
                    <a:pt x="3328" y="27"/>
                    <a:pt x="3328" y="27"/>
                  </a:cubicBezTo>
                  <a:cubicBezTo>
                    <a:pt x="3328" y="0"/>
                    <a:pt x="3301" y="0"/>
                    <a:pt x="3248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396" y="0"/>
                    <a:pt x="264" y="52"/>
                    <a:pt x="158" y="158"/>
                  </a:cubicBezTo>
                  <a:cubicBezTo>
                    <a:pt x="79" y="238"/>
                    <a:pt x="0" y="396"/>
                    <a:pt x="0" y="528"/>
                  </a:cubicBezTo>
                  <a:cubicBezTo>
                    <a:pt x="0" y="5757"/>
                    <a:pt x="0" y="5757"/>
                    <a:pt x="0" y="5757"/>
                  </a:cubicBezTo>
                  <a:cubicBezTo>
                    <a:pt x="0" y="5890"/>
                    <a:pt x="79" y="6048"/>
                    <a:pt x="158" y="6128"/>
                  </a:cubicBezTo>
                  <a:cubicBezTo>
                    <a:pt x="264" y="6233"/>
                    <a:pt x="396" y="6285"/>
                    <a:pt x="554" y="6285"/>
                  </a:cubicBezTo>
                  <a:cubicBezTo>
                    <a:pt x="4332" y="6285"/>
                    <a:pt x="4332" y="6285"/>
                    <a:pt x="4332" y="6285"/>
                  </a:cubicBezTo>
                  <a:cubicBezTo>
                    <a:pt x="4489" y="6285"/>
                    <a:pt x="4621" y="6233"/>
                    <a:pt x="4727" y="612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16"/>
            <p:cNvSpPr>
              <a:spLocks noChangeArrowheads="1"/>
            </p:cNvSpPr>
            <p:nvPr/>
          </p:nvSpPr>
          <p:spPr bwMode="auto">
            <a:xfrm>
              <a:off x="840381" y="2898359"/>
              <a:ext cx="63253" cy="64447"/>
            </a:xfrm>
            <a:custGeom>
              <a:avLst/>
              <a:gdLst>
                <a:gd name="T0" fmla="*/ 0 w 1401"/>
                <a:gd name="T1" fmla="*/ 1083 h 1428"/>
                <a:gd name="T2" fmla="*/ 0 w 1401"/>
                <a:gd name="T3" fmla="*/ 1083 h 1428"/>
                <a:gd name="T4" fmla="*/ 343 w 1401"/>
                <a:gd name="T5" fmla="*/ 1427 h 1428"/>
                <a:gd name="T6" fmla="*/ 1400 w 1401"/>
                <a:gd name="T7" fmla="*/ 1427 h 1428"/>
                <a:gd name="T8" fmla="*/ 0 w 1401"/>
                <a:gd name="T9" fmla="*/ 0 h 1428"/>
                <a:gd name="T10" fmla="*/ 0 w 1401"/>
                <a:gd name="T11" fmla="*/ 1083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1" h="1428">
                  <a:moveTo>
                    <a:pt x="0" y="1083"/>
                  </a:moveTo>
                  <a:lnTo>
                    <a:pt x="0" y="1083"/>
                  </a:lnTo>
                  <a:cubicBezTo>
                    <a:pt x="0" y="1268"/>
                    <a:pt x="160" y="1427"/>
                    <a:pt x="343" y="1427"/>
                  </a:cubicBezTo>
                  <a:cubicBezTo>
                    <a:pt x="1400" y="1427"/>
                    <a:pt x="1400" y="1427"/>
                    <a:pt x="1400" y="142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17"/>
            <p:cNvSpPr>
              <a:spLocks noChangeArrowheads="1"/>
            </p:cNvSpPr>
            <p:nvPr/>
          </p:nvSpPr>
          <p:spPr bwMode="auto">
            <a:xfrm>
              <a:off x="813130" y="2986675"/>
              <a:ext cx="172852" cy="251421"/>
            </a:xfrm>
            <a:custGeom>
              <a:avLst/>
              <a:gdLst>
                <a:gd name="T0" fmla="*/ 3671 w 3831"/>
                <a:gd name="T1" fmla="*/ 3592 h 5573"/>
                <a:gd name="T2" fmla="*/ 3750 w 3831"/>
                <a:gd name="T3" fmla="*/ 1214 h 5573"/>
                <a:gd name="T4" fmla="*/ 3380 w 3831"/>
                <a:gd name="T5" fmla="*/ 740 h 5573"/>
                <a:gd name="T6" fmla="*/ 1980 w 3831"/>
                <a:gd name="T7" fmla="*/ 185 h 5573"/>
                <a:gd name="T8" fmla="*/ 1769 w 3831"/>
                <a:gd name="T9" fmla="*/ 106 h 5573"/>
                <a:gd name="T10" fmla="*/ 1135 w 3831"/>
                <a:gd name="T11" fmla="*/ 211 h 5573"/>
                <a:gd name="T12" fmla="*/ 1083 w 3831"/>
                <a:gd name="T13" fmla="*/ 263 h 5573"/>
                <a:gd name="T14" fmla="*/ 1056 w 3831"/>
                <a:gd name="T15" fmla="*/ 316 h 5573"/>
                <a:gd name="T16" fmla="*/ 1004 w 3831"/>
                <a:gd name="T17" fmla="*/ 474 h 5573"/>
                <a:gd name="T18" fmla="*/ 978 w 3831"/>
                <a:gd name="T19" fmla="*/ 554 h 5573"/>
                <a:gd name="T20" fmla="*/ 978 w 3831"/>
                <a:gd name="T21" fmla="*/ 607 h 5573"/>
                <a:gd name="T22" fmla="*/ 1479 w 3831"/>
                <a:gd name="T23" fmla="*/ 1162 h 5573"/>
                <a:gd name="T24" fmla="*/ 2112 w 3831"/>
                <a:gd name="T25" fmla="*/ 1426 h 5573"/>
                <a:gd name="T26" fmla="*/ 2562 w 3831"/>
                <a:gd name="T27" fmla="*/ 1610 h 5573"/>
                <a:gd name="T28" fmla="*/ 2562 w 3831"/>
                <a:gd name="T29" fmla="*/ 3432 h 5573"/>
                <a:gd name="T30" fmla="*/ 2535 w 3831"/>
                <a:gd name="T31" fmla="*/ 3644 h 5573"/>
                <a:gd name="T32" fmla="*/ 2509 w 3831"/>
                <a:gd name="T33" fmla="*/ 3723 h 5573"/>
                <a:gd name="T34" fmla="*/ 2483 w 3831"/>
                <a:gd name="T35" fmla="*/ 3775 h 5573"/>
                <a:gd name="T36" fmla="*/ 2456 w 3831"/>
                <a:gd name="T37" fmla="*/ 3803 h 5573"/>
                <a:gd name="T38" fmla="*/ 2456 w 3831"/>
                <a:gd name="T39" fmla="*/ 3830 h 5573"/>
                <a:gd name="T40" fmla="*/ 2456 w 3831"/>
                <a:gd name="T41" fmla="*/ 3830 h 5573"/>
                <a:gd name="T42" fmla="*/ 2403 w 3831"/>
                <a:gd name="T43" fmla="*/ 3908 h 5573"/>
                <a:gd name="T44" fmla="*/ 2377 w 3831"/>
                <a:gd name="T45" fmla="*/ 3908 h 5573"/>
                <a:gd name="T46" fmla="*/ 2351 w 3831"/>
                <a:gd name="T47" fmla="*/ 3961 h 5573"/>
                <a:gd name="T48" fmla="*/ 2298 w 3831"/>
                <a:gd name="T49" fmla="*/ 4014 h 5573"/>
                <a:gd name="T50" fmla="*/ 2218 w 3831"/>
                <a:gd name="T51" fmla="*/ 4066 h 5573"/>
                <a:gd name="T52" fmla="*/ 2166 w 3831"/>
                <a:gd name="T53" fmla="*/ 4093 h 5573"/>
                <a:gd name="T54" fmla="*/ 2087 w 3831"/>
                <a:gd name="T55" fmla="*/ 4119 h 5573"/>
                <a:gd name="T56" fmla="*/ 2034 w 3831"/>
                <a:gd name="T57" fmla="*/ 4146 h 5573"/>
                <a:gd name="T58" fmla="*/ 1980 w 3831"/>
                <a:gd name="T59" fmla="*/ 4173 h 5573"/>
                <a:gd name="T60" fmla="*/ 1928 w 3831"/>
                <a:gd name="T61" fmla="*/ 4173 h 5573"/>
                <a:gd name="T62" fmla="*/ 1901 w 3831"/>
                <a:gd name="T63" fmla="*/ 4173 h 5573"/>
                <a:gd name="T64" fmla="*/ 1875 w 3831"/>
                <a:gd name="T65" fmla="*/ 4173 h 5573"/>
                <a:gd name="T66" fmla="*/ 1823 w 3831"/>
                <a:gd name="T67" fmla="*/ 4173 h 5573"/>
                <a:gd name="T68" fmla="*/ 1162 w 3831"/>
                <a:gd name="T69" fmla="*/ 5334 h 5573"/>
                <a:gd name="T70" fmla="*/ 3671 w 3831"/>
                <a:gd name="T71" fmla="*/ 3592 h 5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31" h="5573">
                  <a:moveTo>
                    <a:pt x="3671" y="3592"/>
                  </a:moveTo>
                  <a:lnTo>
                    <a:pt x="3671" y="3592"/>
                  </a:lnTo>
                  <a:cubicBezTo>
                    <a:pt x="3777" y="3512"/>
                    <a:pt x="3830" y="3380"/>
                    <a:pt x="3830" y="3248"/>
                  </a:cubicBezTo>
                  <a:cubicBezTo>
                    <a:pt x="3750" y="1214"/>
                    <a:pt x="3750" y="1214"/>
                    <a:pt x="3750" y="1214"/>
                  </a:cubicBezTo>
                  <a:lnTo>
                    <a:pt x="3750" y="1214"/>
                  </a:lnTo>
                  <a:cubicBezTo>
                    <a:pt x="3750" y="1030"/>
                    <a:pt x="3591" y="845"/>
                    <a:pt x="3380" y="740"/>
                  </a:cubicBezTo>
                  <a:cubicBezTo>
                    <a:pt x="2112" y="238"/>
                    <a:pt x="2112" y="238"/>
                    <a:pt x="2112" y="238"/>
                  </a:cubicBezTo>
                  <a:cubicBezTo>
                    <a:pt x="1980" y="185"/>
                    <a:pt x="1980" y="185"/>
                    <a:pt x="1980" y="185"/>
                  </a:cubicBezTo>
                  <a:cubicBezTo>
                    <a:pt x="1901" y="158"/>
                    <a:pt x="1901" y="158"/>
                    <a:pt x="1901" y="158"/>
                  </a:cubicBezTo>
                  <a:cubicBezTo>
                    <a:pt x="1769" y="106"/>
                    <a:pt x="1769" y="106"/>
                    <a:pt x="1769" y="106"/>
                  </a:cubicBezTo>
                  <a:cubicBezTo>
                    <a:pt x="1532" y="0"/>
                    <a:pt x="1267" y="52"/>
                    <a:pt x="1135" y="211"/>
                  </a:cubicBezTo>
                  <a:lnTo>
                    <a:pt x="1135" y="211"/>
                  </a:lnTo>
                  <a:cubicBezTo>
                    <a:pt x="1110" y="211"/>
                    <a:pt x="1110" y="238"/>
                    <a:pt x="1110" y="238"/>
                  </a:cubicBezTo>
                  <a:cubicBezTo>
                    <a:pt x="1083" y="263"/>
                    <a:pt x="1083" y="263"/>
                    <a:pt x="1083" y="263"/>
                  </a:cubicBezTo>
                  <a:cubicBezTo>
                    <a:pt x="1083" y="290"/>
                    <a:pt x="1056" y="290"/>
                    <a:pt x="1056" y="316"/>
                  </a:cubicBezTo>
                  <a:lnTo>
                    <a:pt x="1056" y="316"/>
                  </a:lnTo>
                  <a:cubicBezTo>
                    <a:pt x="1004" y="474"/>
                    <a:pt x="1004" y="474"/>
                    <a:pt x="1004" y="474"/>
                  </a:cubicBezTo>
                  <a:lnTo>
                    <a:pt x="1004" y="474"/>
                  </a:lnTo>
                  <a:cubicBezTo>
                    <a:pt x="1004" y="501"/>
                    <a:pt x="978" y="501"/>
                    <a:pt x="978" y="528"/>
                  </a:cubicBezTo>
                  <a:cubicBezTo>
                    <a:pt x="978" y="554"/>
                    <a:pt x="978" y="554"/>
                    <a:pt x="978" y="554"/>
                  </a:cubicBezTo>
                  <a:lnTo>
                    <a:pt x="978" y="581"/>
                  </a:lnTo>
                  <a:cubicBezTo>
                    <a:pt x="978" y="607"/>
                    <a:pt x="978" y="607"/>
                    <a:pt x="978" y="607"/>
                  </a:cubicBezTo>
                  <a:cubicBezTo>
                    <a:pt x="950" y="818"/>
                    <a:pt x="1110" y="1030"/>
                    <a:pt x="1347" y="1108"/>
                  </a:cubicBezTo>
                  <a:cubicBezTo>
                    <a:pt x="1479" y="1162"/>
                    <a:pt x="1479" y="1162"/>
                    <a:pt x="1479" y="1162"/>
                  </a:cubicBezTo>
                  <a:cubicBezTo>
                    <a:pt x="1584" y="1214"/>
                    <a:pt x="1584" y="1214"/>
                    <a:pt x="1584" y="1214"/>
                  </a:cubicBezTo>
                  <a:cubicBezTo>
                    <a:pt x="2112" y="1426"/>
                    <a:pt x="2112" y="1426"/>
                    <a:pt x="2112" y="1426"/>
                  </a:cubicBezTo>
                  <a:cubicBezTo>
                    <a:pt x="2562" y="1610"/>
                    <a:pt x="2562" y="1610"/>
                    <a:pt x="2562" y="1610"/>
                  </a:cubicBezTo>
                  <a:lnTo>
                    <a:pt x="2562" y="1610"/>
                  </a:lnTo>
                  <a:lnTo>
                    <a:pt x="2562" y="1610"/>
                  </a:lnTo>
                  <a:cubicBezTo>
                    <a:pt x="2562" y="3432"/>
                    <a:pt x="2562" y="3432"/>
                    <a:pt x="2562" y="3432"/>
                  </a:cubicBezTo>
                  <a:cubicBezTo>
                    <a:pt x="2562" y="3486"/>
                    <a:pt x="2562" y="3539"/>
                    <a:pt x="2562" y="3592"/>
                  </a:cubicBezTo>
                  <a:cubicBezTo>
                    <a:pt x="2535" y="3618"/>
                    <a:pt x="2535" y="3644"/>
                    <a:pt x="2535" y="3644"/>
                  </a:cubicBezTo>
                  <a:cubicBezTo>
                    <a:pt x="2535" y="3670"/>
                    <a:pt x="2535" y="3670"/>
                    <a:pt x="2535" y="3670"/>
                  </a:cubicBezTo>
                  <a:cubicBezTo>
                    <a:pt x="2509" y="3697"/>
                    <a:pt x="2509" y="3697"/>
                    <a:pt x="2509" y="3723"/>
                  </a:cubicBezTo>
                  <a:cubicBezTo>
                    <a:pt x="2509" y="3723"/>
                    <a:pt x="2509" y="3723"/>
                    <a:pt x="2509" y="3750"/>
                  </a:cubicBezTo>
                  <a:cubicBezTo>
                    <a:pt x="2483" y="3750"/>
                    <a:pt x="2483" y="3775"/>
                    <a:pt x="2483" y="3775"/>
                  </a:cubicBezTo>
                  <a:cubicBezTo>
                    <a:pt x="2483" y="3775"/>
                    <a:pt x="2483" y="3803"/>
                    <a:pt x="2456" y="3803"/>
                  </a:cubicBezTo>
                  <a:lnTo>
                    <a:pt x="2456" y="3803"/>
                  </a:lnTo>
                  <a:cubicBezTo>
                    <a:pt x="2456" y="3830"/>
                    <a:pt x="2456" y="3830"/>
                    <a:pt x="2456" y="3830"/>
                  </a:cubicBezTo>
                  <a:lnTo>
                    <a:pt x="2456" y="3830"/>
                  </a:lnTo>
                  <a:cubicBezTo>
                    <a:pt x="2456" y="3855"/>
                    <a:pt x="2456" y="3855"/>
                    <a:pt x="2456" y="3855"/>
                  </a:cubicBezTo>
                  <a:cubicBezTo>
                    <a:pt x="2456" y="3855"/>
                    <a:pt x="2456" y="3855"/>
                    <a:pt x="2456" y="3830"/>
                  </a:cubicBezTo>
                  <a:cubicBezTo>
                    <a:pt x="2430" y="3855"/>
                    <a:pt x="2430" y="3855"/>
                    <a:pt x="2430" y="3855"/>
                  </a:cubicBezTo>
                  <a:cubicBezTo>
                    <a:pt x="2430" y="3882"/>
                    <a:pt x="2403" y="3882"/>
                    <a:pt x="2403" y="3908"/>
                  </a:cubicBezTo>
                  <a:lnTo>
                    <a:pt x="2403" y="3908"/>
                  </a:lnTo>
                  <a:cubicBezTo>
                    <a:pt x="2403" y="3908"/>
                    <a:pt x="2403" y="3908"/>
                    <a:pt x="2377" y="3908"/>
                  </a:cubicBezTo>
                  <a:cubicBezTo>
                    <a:pt x="2377" y="3935"/>
                    <a:pt x="2377" y="3935"/>
                    <a:pt x="2351" y="3961"/>
                  </a:cubicBezTo>
                  <a:lnTo>
                    <a:pt x="2351" y="3961"/>
                  </a:lnTo>
                  <a:cubicBezTo>
                    <a:pt x="2323" y="3987"/>
                    <a:pt x="2323" y="3987"/>
                    <a:pt x="2298" y="4014"/>
                  </a:cubicBezTo>
                  <a:lnTo>
                    <a:pt x="2298" y="4014"/>
                  </a:lnTo>
                  <a:cubicBezTo>
                    <a:pt x="2271" y="4041"/>
                    <a:pt x="2245" y="4041"/>
                    <a:pt x="2245" y="4066"/>
                  </a:cubicBezTo>
                  <a:cubicBezTo>
                    <a:pt x="2218" y="4066"/>
                    <a:pt x="2218" y="4066"/>
                    <a:pt x="2218" y="4066"/>
                  </a:cubicBezTo>
                  <a:lnTo>
                    <a:pt x="2192" y="4093"/>
                  </a:lnTo>
                  <a:cubicBezTo>
                    <a:pt x="2166" y="4093"/>
                    <a:pt x="2166" y="4093"/>
                    <a:pt x="2166" y="4093"/>
                  </a:cubicBezTo>
                  <a:cubicBezTo>
                    <a:pt x="2140" y="4119"/>
                    <a:pt x="2140" y="4119"/>
                    <a:pt x="2112" y="4119"/>
                  </a:cubicBezTo>
                  <a:cubicBezTo>
                    <a:pt x="2112" y="4119"/>
                    <a:pt x="2112" y="4119"/>
                    <a:pt x="2087" y="4119"/>
                  </a:cubicBezTo>
                  <a:cubicBezTo>
                    <a:pt x="2087" y="4146"/>
                    <a:pt x="2060" y="4146"/>
                    <a:pt x="2060" y="4146"/>
                  </a:cubicBezTo>
                  <a:cubicBezTo>
                    <a:pt x="2034" y="4146"/>
                    <a:pt x="2034" y="4146"/>
                    <a:pt x="2034" y="4146"/>
                  </a:cubicBezTo>
                  <a:cubicBezTo>
                    <a:pt x="2007" y="4146"/>
                    <a:pt x="2007" y="4173"/>
                    <a:pt x="1980" y="4173"/>
                  </a:cubicBezTo>
                  <a:lnTo>
                    <a:pt x="1980" y="4173"/>
                  </a:lnTo>
                  <a:lnTo>
                    <a:pt x="1955" y="4173"/>
                  </a:lnTo>
                  <a:lnTo>
                    <a:pt x="1928" y="4173"/>
                  </a:lnTo>
                  <a:lnTo>
                    <a:pt x="1928" y="4173"/>
                  </a:lnTo>
                  <a:cubicBezTo>
                    <a:pt x="1901" y="4173"/>
                    <a:pt x="1901" y="4173"/>
                    <a:pt x="1901" y="4173"/>
                  </a:cubicBezTo>
                  <a:lnTo>
                    <a:pt x="1901" y="4173"/>
                  </a:lnTo>
                  <a:cubicBezTo>
                    <a:pt x="1875" y="4173"/>
                    <a:pt x="1875" y="4173"/>
                    <a:pt x="1875" y="4173"/>
                  </a:cubicBezTo>
                  <a:cubicBezTo>
                    <a:pt x="1875" y="4173"/>
                    <a:pt x="1849" y="4173"/>
                    <a:pt x="1823" y="4173"/>
                  </a:cubicBezTo>
                  <a:lnTo>
                    <a:pt x="1823" y="4173"/>
                  </a:lnTo>
                  <a:cubicBezTo>
                    <a:pt x="0" y="4173"/>
                    <a:pt x="0" y="4173"/>
                    <a:pt x="0" y="4173"/>
                  </a:cubicBezTo>
                  <a:cubicBezTo>
                    <a:pt x="1162" y="5334"/>
                    <a:pt x="1162" y="5334"/>
                    <a:pt x="1162" y="5334"/>
                  </a:cubicBezTo>
                  <a:cubicBezTo>
                    <a:pt x="1373" y="5545"/>
                    <a:pt x="1690" y="5572"/>
                    <a:pt x="1875" y="5414"/>
                  </a:cubicBezTo>
                  <a:cubicBezTo>
                    <a:pt x="3671" y="3592"/>
                    <a:pt x="3671" y="3592"/>
                    <a:pt x="3671" y="359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18"/>
            <p:cNvSpPr>
              <a:spLocks noChangeArrowheads="1"/>
            </p:cNvSpPr>
            <p:nvPr/>
          </p:nvSpPr>
          <p:spPr bwMode="auto">
            <a:xfrm>
              <a:off x="896473" y="3148587"/>
              <a:ext cx="131081" cy="131081"/>
            </a:xfrm>
            <a:custGeom>
              <a:avLst/>
              <a:gdLst>
                <a:gd name="T0" fmla="*/ 2641 w 2906"/>
                <a:gd name="T1" fmla="*/ 263 h 2906"/>
                <a:gd name="T2" fmla="*/ 2641 w 2906"/>
                <a:gd name="T3" fmla="*/ 263 h 2906"/>
                <a:gd name="T4" fmla="*/ 1953 w 2906"/>
                <a:gd name="T5" fmla="*/ 183 h 2906"/>
                <a:gd name="T6" fmla="*/ 158 w 2906"/>
                <a:gd name="T7" fmla="*/ 1953 h 2906"/>
                <a:gd name="T8" fmla="*/ 263 w 2906"/>
                <a:gd name="T9" fmla="*/ 2640 h 2906"/>
                <a:gd name="T10" fmla="*/ 951 w 2906"/>
                <a:gd name="T11" fmla="*/ 2719 h 2906"/>
                <a:gd name="T12" fmla="*/ 2720 w 2906"/>
                <a:gd name="T13" fmla="*/ 950 h 2906"/>
                <a:gd name="T14" fmla="*/ 2641 w 2906"/>
                <a:gd name="T15" fmla="*/ 263 h 2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06" h="2906">
                  <a:moveTo>
                    <a:pt x="2641" y="263"/>
                  </a:moveTo>
                  <a:lnTo>
                    <a:pt x="2641" y="263"/>
                  </a:lnTo>
                  <a:cubicBezTo>
                    <a:pt x="2430" y="52"/>
                    <a:pt x="2113" y="0"/>
                    <a:pt x="1953" y="183"/>
                  </a:cubicBezTo>
                  <a:cubicBezTo>
                    <a:pt x="158" y="1953"/>
                    <a:pt x="158" y="1953"/>
                    <a:pt x="158" y="1953"/>
                  </a:cubicBezTo>
                  <a:cubicBezTo>
                    <a:pt x="0" y="2113"/>
                    <a:pt x="26" y="2429"/>
                    <a:pt x="263" y="2640"/>
                  </a:cubicBezTo>
                  <a:cubicBezTo>
                    <a:pt x="474" y="2851"/>
                    <a:pt x="792" y="2905"/>
                    <a:pt x="951" y="2719"/>
                  </a:cubicBezTo>
                  <a:cubicBezTo>
                    <a:pt x="2720" y="950"/>
                    <a:pt x="2720" y="950"/>
                    <a:pt x="2720" y="950"/>
                  </a:cubicBezTo>
                  <a:cubicBezTo>
                    <a:pt x="2905" y="792"/>
                    <a:pt x="2853" y="474"/>
                    <a:pt x="2641" y="2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19"/>
            <p:cNvSpPr>
              <a:spLocks noChangeArrowheads="1"/>
            </p:cNvSpPr>
            <p:nvPr/>
          </p:nvSpPr>
          <p:spPr bwMode="auto">
            <a:xfrm>
              <a:off x="785681" y="3059277"/>
              <a:ext cx="41771" cy="9548"/>
            </a:xfrm>
            <a:custGeom>
              <a:avLst/>
              <a:gdLst>
                <a:gd name="T0" fmla="*/ 158 w 925"/>
                <a:gd name="T1" fmla="*/ 212 h 213"/>
                <a:gd name="T2" fmla="*/ 158 w 925"/>
                <a:gd name="T3" fmla="*/ 212 h 213"/>
                <a:gd name="T4" fmla="*/ 765 w 925"/>
                <a:gd name="T5" fmla="*/ 212 h 213"/>
                <a:gd name="T6" fmla="*/ 924 w 925"/>
                <a:gd name="T7" fmla="*/ 107 h 213"/>
                <a:gd name="T8" fmla="*/ 792 w 925"/>
                <a:gd name="T9" fmla="*/ 0 h 213"/>
                <a:gd name="T10" fmla="*/ 158 w 925"/>
                <a:gd name="T11" fmla="*/ 0 h 213"/>
                <a:gd name="T12" fmla="*/ 26 w 925"/>
                <a:gd name="T13" fmla="*/ 107 h 213"/>
                <a:gd name="T14" fmla="*/ 158 w 925"/>
                <a:gd name="T15" fmla="*/ 21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5" h="213">
                  <a:moveTo>
                    <a:pt x="158" y="212"/>
                  </a:moveTo>
                  <a:lnTo>
                    <a:pt x="158" y="212"/>
                  </a:lnTo>
                  <a:cubicBezTo>
                    <a:pt x="343" y="212"/>
                    <a:pt x="554" y="212"/>
                    <a:pt x="765" y="212"/>
                  </a:cubicBezTo>
                  <a:cubicBezTo>
                    <a:pt x="818" y="212"/>
                    <a:pt x="924" y="159"/>
                    <a:pt x="924" y="107"/>
                  </a:cubicBezTo>
                  <a:cubicBezTo>
                    <a:pt x="924" y="27"/>
                    <a:pt x="845" y="0"/>
                    <a:pt x="792" y="0"/>
                  </a:cubicBezTo>
                  <a:cubicBezTo>
                    <a:pt x="581" y="0"/>
                    <a:pt x="369" y="0"/>
                    <a:pt x="158" y="0"/>
                  </a:cubicBezTo>
                  <a:cubicBezTo>
                    <a:pt x="106" y="0"/>
                    <a:pt x="26" y="53"/>
                    <a:pt x="26" y="107"/>
                  </a:cubicBezTo>
                  <a:cubicBezTo>
                    <a:pt x="0" y="185"/>
                    <a:pt x="78" y="212"/>
                    <a:pt x="158" y="2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20"/>
            <p:cNvSpPr>
              <a:spLocks noChangeArrowheads="1"/>
            </p:cNvSpPr>
            <p:nvPr/>
          </p:nvSpPr>
          <p:spPr bwMode="auto">
            <a:xfrm>
              <a:off x="785681" y="2981901"/>
              <a:ext cx="56092" cy="9548"/>
            </a:xfrm>
            <a:custGeom>
              <a:avLst/>
              <a:gdLst>
                <a:gd name="T0" fmla="*/ 158 w 1242"/>
                <a:gd name="T1" fmla="*/ 211 h 212"/>
                <a:gd name="T2" fmla="*/ 158 w 1242"/>
                <a:gd name="T3" fmla="*/ 211 h 212"/>
                <a:gd name="T4" fmla="*/ 1083 w 1242"/>
                <a:gd name="T5" fmla="*/ 211 h 212"/>
                <a:gd name="T6" fmla="*/ 1241 w 1242"/>
                <a:gd name="T7" fmla="*/ 78 h 212"/>
                <a:gd name="T8" fmla="*/ 1108 w 1242"/>
                <a:gd name="T9" fmla="*/ 0 h 212"/>
                <a:gd name="T10" fmla="*/ 158 w 1242"/>
                <a:gd name="T11" fmla="*/ 0 h 212"/>
                <a:gd name="T12" fmla="*/ 26 w 1242"/>
                <a:gd name="T13" fmla="*/ 105 h 212"/>
                <a:gd name="T14" fmla="*/ 158 w 1242"/>
                <a:gd name="T15" fmla="*/ 21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2" h="212">
                  <a:moveTo>
                    <a:pt x="158" y="211"/>
                  </a:moveTo>
                  <a:lnTo>
                    <a:pt x="158" y="211"/>
                  </a:lnTo>
                  <a:cubicBezTo>
                    <a:pt x="449" y="183"/>
                    <a:pt x="765" y="211"/>
                    <a:pt x="1083" y="211"/>
                  </a:cubicBezTo>
                  <a:cubicBezTo>
                    <a:pt x="1135" y="211"/>
                    <a:pt x="1214" y="157"/>
                    <a:pt x="1241" y="78"/>
                  </a:cubicBezTo>
                  <a:cubicBezTo>
                    <a:pt x="1241" y="25"/>
                    <a:pt x="1162" y="0"/>
                    <a:pt x="1108" y="0"/>
                  </a:cubicBezTo>
                  <a:cubicBezTo>
                    <a:pt x="792" y="0"/>
                    <a:pt x="474" y="0"/>
                    <a:pt x="158" y="0"/>
                  </a:cubicBezTo>
                  <a:cubicBezTo>
                    <a:pt x="106" y="0"/>
                    <a:pt x="26" y="52"/>
                    <a:pt x="26" y="105"/>
                  </a:cubicBezTo>
                  <a:cubicBezTo>
                    <a:pt x="0" y="183"/>
                    <a:pt x="78" y="211"/>
                    <a:pt x="158" y="2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22"/>
            <p:cNvSpPr>
              <a:spLocks noChangeArrowheads="1"/>
            </p:cNvSpPr>
            <p:nvPr/>
          </p:nvSpPr>
          <p:spPr bwMode="auto">
            <a:xfrm>
              <a:off x="785681" y="3119944"/>
              <a:ext cx="41771" cy="9548"/>
            </a:xfrm>
            <a:custGeom>
              <a:avLst/>
              <a:gdLst>
                <a:gd name="T0" fmla="*/ 792 w 925"/>
                <a:gd name="T1" fmla="*/ 0 h 212"/>
                <a:gd name="T2" fmla="*/ 792 w 925"/>
                <a:gd name="T3" fmla="*/ 0 h 212"/>
                <a:gd name="T4" fmla="*/ 158 w 925"/>
                <a:gd name="T5" fmla="*/ 0 h 212"/>
                <a:gd name="T6" fmla="*/ 26 w 925"/>
                <a:gd name="T7" fmla="*/ 132 h 212"/>
                <a:gd name="T8" fmla="*/ 158 w 925"/>
                <a:gd name="T9" fmla="*/ 211 h 212"/>
                <a:gd name="T10" fmla="*/ 765 w 925"/>
                <a:gd name="T11" fmla="*/ 211 h 212"/>
                <a:gd name="T12" fmla="*/ 924 w 925"/>
                <a:gd name="T13" fmla="*/ 105 h 212"/>
                <a:gd name="T14" fmla="*/ 792 w 925"/>
                <a:gd name="T1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5" h="212">
                  <a:moveTo>
                    <a:pt x="792" y="0"/>
                  </a:moveTo>
                  <a:lnTo>
                    <a:pt x="792" y="0"/>
                  </a:lnTo>
                  <a:cubicBezTo>
                    <a:pt x="581" y="0"/>
                    <a:pt x="369" y="0"/>
                    <a:pt x="158" y="0"/>
                  </a:cubicBezTo>
                  <a:cubicBezTo>
                    <a:pt x="106" y="0"/>
                    <a:pt x="26" y="52"/>
                    <a:pt x="26" y="132"/>
                  </a:cubicBezTo>
                  <a:cubicBezTo>
                    <a:pt x="0" y="211"/>
                    <a:pt x="78" y="211"/>
                    <a:pt x="158" y="211"/>
                  </a:cubicBezTo>
                  <a:cubicBezTo>
                    <a:pt x="343" y="211"/>
                    <a:pt x="554" y="211"/>
                    <a:pt x="765" y="211"/>
                  </a:cubicBezTo>
                  <a:cubicBezTo>
                    <a:pt x="818" y="211"/>
                    <a:pt x="924" y="184"/>
                    <a:pt x="924" y="105"/>
                  </a:cubicBezTo>
                  <a:cubicBezTo>
                    <a:pt x="924" y="26"/>
                    <a:pt x="845" y="26"/>
                    <a:pt x="79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23"/>
            <p:cNvSpPr>
              <a:spLocks noChangeArrowheads="1"/>
            </p:cNvSpPr>
            <p:nvPr/>
          </p:nvSpPr>
          <p:spPr bwMode="auto">
            <a:xfrm>
              <a:off x="785681" y="2998410"/>
              <a:ext cx="41771" cy="9548"/>
            </a:xfrm>
            <a:custGeom>
              <a:avLst/>
              <a:gdLst>
                <a:gd name="T0" fmla="*/ 158 w 925"/>
                <a:gd name="T1" fmla="*/ 186 h 212"/>
                <a:gd name="T2" fmla="*/ 158 w 925"/>
                <a:gd name="T3" fmla="*/ 186 h 212"/>
                <a:gd name="T4" fmla="*/ 765 w 925"/>
                <a:gd name="T5" fmla="*/ 211 h 212"/>
                <a:gd name="T6" fmla="*/ 924 w 925"/>
                <a:gd name="T7" fmla="*/ 80 h 212"/>
                <a:gd name="T8" fmla="*/ 792 w 925"/>
                <a:gd name="T9" fmla="*/ 0 h 212"/>
                <a:gd name="T10" fmla="*/ 158 w 925"/>
                <a:gd name="T11" fmla="*/ 0 h 212"/>
                <a:gd name="T12" fmla="*/ 26 w 925"/>
                <a:gd name="T13" fmla="*/ 106 h 212"/>
                <a:gd name="T14" fmla="*/ 158 w 925"/>
                <a:gd name="T15" fmla="*/ 18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5" h="212">
                  <a:moveTo>
                    <a:pt x="158" y="186"/>
                  </a:moveTo>
                  <a:lnTo>
                    <a:pt x="158" y="186"/>
                  </a:lnTo>
                  <a:cubicBezTo>
                    <a:pt x="343" y="186"/>
                    <a:pt x="554" y="186"/>
                    <a:pt x="765" y="211"/>
                  </a:cubicBezTo>
                  <a:cubicBezTo>
                    <a:pt x="818" y="211"/>
                    <a:pt x="924" y="159"/>
                    <a:pt x="924" y="80"/>
                  </a:cubicBezTo>
                  <a:cubicBezTo>
                    <a:pt x="924" y="0"/>
                    <a:pt x="845" y="0"/>
                    <a:pt x="792" y="0"/>
                  </a:cubicBezTo>
                  <a:cubicBezTo>
                    <a:pt x="581" y="0"/>
                    <a:pt x="369" y="0"/>
                    <a:pt x="158" y="0"/>
                  </a:cubicBezTo>
                  <a:cubicBezTo>
                    <a:pt x="106" y="0"/>
                    <a:pt x="26" y="27"/>
                    <a:pt x="26" y="106"/>
                  </a:cubicBezTo>
                  <a:cubicBezTo>
                    <a:pt x="0" y="186"/>
                    <a:pt x="78" y="186"/>
                    <a:pt x="158" y="1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25"/>
            <p:cNvSpPr>
              <a:spLocks noChangeArrowheads="1"/>
            </p:cNvSpPr>
            <p:nvPr/>
          </p:nvSpPr>
          <p:spPr bwMode="auto">
            <a:xfrm>
              <a:off x="785681" y="3103235"/>
              <a:ext cx="56092" cy="10741"/>
            </a:xfrm>
            <a:custGeom>
              <a:avLst/>
              <a:gdLst>
                <a:gd name="T0" fmla="*/ 1108 w 1242"/>
                <a:gd name="T1" fmla="*/ 27 h 239"/>
                <a:gd name="T2" fmla="*/ 1108 w 1242"/>
                <a:gd name="T3" fmla="*/ 27 h 239"/>
                <a:gd name="T4" fmla="*/ 158 w 1242"/>
                <a:gd name="T5" fmla="*/ 27 h 239"/>
                <a:gd name="T6" fmla="*/ 26 w 1242"/>
                <a:gd name="T7" fmla="*/ 132 h 239"/>
                <a:gd name="T8" fmla="*/ 158 w 1242"/>
                <a:gd name="T9" fmla="*/ 212 h 239"/>
                <a:gd name="T10" fmla="*/ 1083 w 1242"/>
                <a:gd name="T11" fmla="*/ 212 h 239"/>
                <a:gd name="T12" fmla="*/ 1241 w 1242"/>
                <a:gd name="T13" fmla="*/ 106 h 239"/>
                <a:gd name="T14" fmla="*/ 1108 w 1242"/>
                <a:gd name="T15" fmla="*/ 2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2" h="239">
                  <a:moveTo>
                    <a:pt x="1108" y="27"/>
                  </a:moveTo>
                  <a:lnTo>
                    <a:pt x="1108" y="27"/>
                  </a:lnTo>
                  <a:cubicBezTo>
                    <a:pt x="792" y="27"/>
                    <a:pt x="474" y="0"/>
                    <a:pt x="158" y="27"/>
                  </a:cubicBezTo>
                  <a:cubicBezTo>
                    <a:pt x="106" y="27"/>
                    <a:pt x="26" y="54"/>
                    <a:pt x="26" y="132"/>
                  </a:cubicBezTo>
                  <a:cubicBezTo>
                    <a:pt x="0" y="212"/>
                    <a:pt x="78" y="212"/>
                    <a:pt x="158" y="212"/>
                  </a:cubicBezTo>
                  <a:cubicBezTo>
                    <a:pt x="449" y="212"/>
                    <a:pt x="765" y="238"/>
                    <a:pt x="1083" y="212"/>
                  </a:cubicBezTo>
                  <a:cubicBezTo>
                    <a:pt x="1135" y="212"/>
                    <a:pt x="1214" y="186"/>
                    <a:pt x="1241" y="106"/>
                  </a:cubicBezTo>
                  <a:cubicBezTo>
                    <a:pt x="1241" y="27"/>
                    <a:pt x="1162" y="27"/>
                    <a:pt x="1108" y="2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26"/>
            <p:cNvSpPr>
              <a:spLocks noChangeArrowheads="1"/>
            </p:cNvSpPr>
            <p:nvPr/>
          </p:nvSpPr>
          <p:spPr bwMode="auto">
            <a:xfrm>
              <a:off x="785681" y="3042568"/>
              <a:ext cx="56092" cy="9548"/>
            </a:xfrm>
            <a:custGeom>
              <a:avLst/>
              <a:gdLst>
                <a:gd name="T0" fmla="*/ 1108 w 1242"/>
                <a:gd name="T1" fmla="*/ 0 h 212"/>
                <a:gd name="T2" fmla="*/ 1108 w 1242"/>
                <a:gd name="T3" fmla="*/ 0 h 212"/>
                <a:gd name="T4" fmla="*/ 158 w 1242"/>
                <a:gd name="T5" fmla="*/ 0 h 212"/>
                <a:gd name="T6" fmla="*/ 26 w 1242"/>
                <a:gd name="T7" fmla="*/ 133 h 212"/>
                <a:gd name="T8" fmla="*/ 158 w 1242"/>
                <a:gd name="T9" fmla="*/ 211 h 212"/>
                <a:gd name="T10" fmla="*/ 1083 w 1242"/>
                <a:gd name="T11" fmla="*/ 211 h 212"/>
                <a:gd name="T12" fmla="*/ 1241 w 1242"/>
                <a:gd name="T13" fmla="*/ 105 h 212"/>
                <a:gd name="T14" fmla="*/ 1108 w 1242"/>
                <a:gd name="T1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2" h="212">
                  <a:moveTo>
                    <a:pt x="1108" y="0"/>
                  </a:moveTo>
                  <a:lnTo>
                    <a:pt x="1108" y="0"/>
                  </a:lnTo>
                  <a:cubicBezTo>
                    <a:pt x="792" y="0"/>
                    <a:pt x="474" y="0"/>
                    <a:pt x="158" y="0"/>
                  </a:cubicBezTo>
                  <a:cubicBezTo>
                    <a:pt x="106" y="0"/>
                    <a:pt x="26" y="53"/>
                    <a:pt x="26" y="133"/>
                  </a:cubicBezTo>
                  <a:cubicBezTo>
                    <a:pt x="0" y="185"/>
                    <a:pt x="78" y="211"/>
                    <a:pt x="158" y="211"/>
                  </a:cubicBezTo>
                  <a:cubicBezTo>
                    <a:pt x="449" y="211"/>
                    <a:pt x="765" y="211"/>
                    <a:pt x="1083" y="211"/>
                  </a:cubicBezTo>
                  <a:cubicBezTo>
                    <a:pt x="1135" y="211"/>
                    <a:pt x="1214" y="158"/>
                    <a:pt x="1241" y="105"/>
                  </a:cubicBezTo>
                  <a:cubicBezTo>
                    <a:pt x="1241" y="27"/>
                    <a:pt x="1162" y="0"/>
                    <a:pt x="110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28"/>
            <p:cNvSpPr>
              <a:spLocks noChangeArrowheads="1"/>
            </p:cNvSpPr>
            <p:nvPr/>
          </p:nvSpPr>
          <p:spPr bwMode="auto">
            <a:xfrm>
              <a:off x="730782" y="2916261"/>
              <a:ext cx="83542" cy="9548"/>
            </a:xfrm>
            <a:custGeom>
              <a:avLst/>
              <a:gdLst>
                <a:gd name="T0" fmla="*/ 133 w 1851"/>
                <a:gd name="T1" fmla="*/ 211 h 212"/>
                <a:gd name="T2" fmla="*/ 133 w 1851"/>
                <a:gd name="T3" fmla="*/ 211 h 212"/>
                <a:gd name="T4" fmla="*/ 1717 w 1851"/>
                <a:gd name="T5" fmla="*/ 211 h 212"/>
                <a:gd name="T6" fmla="*/ 1850 w 1851"/>
                <a:gd name="T7" fmla="*/ 106 h 212"/>
                <a:gd name="T8" fmla="*/ 1717 w 1851"/>
                <a:gd name="T9" fmla="*/ 0 h 212"/>
                <a:gd name="T10" fmla="*/ 159 w 1851"/>
                <a:gd name="T11" fmla="*/ 0 h 212"/>
                <a:gd name="T12" fmla="*/ 0 w 1851"/>
                <a:gd name="T13" fmla="*/ 132 h 212"/>
                <a:gd name="T14" fmla="*/ 133 w 1851"/>
                <a:gd name="T15" fmla="*/ 21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51" h="212">
                  <a:moveTo>
                    <a:pt x="133" y="211"/>
                  </a:moveTo>
                  <a:lnTo>
                    <a:pt x="133" y="211"/>
                  </a:lnTo>
                  <a:cubicBezTo>
                    <a:pt x="449" y="211"/>
                    <a:pt x="1427" y="211"/>
                    <a:pt x="1717" y="211"/>
                  </a:cubicBezTo>
                  <a:cubicBezTo>
                    <a:pt x="1797" y="211"/>
                    <a:pt x="1850" y="158"/>
                    <a:pt x="1850" y="106"/>
                  </a:cubicBezTo>
                  <a:cubicBezTo>
                    <a:pt x="1850" y="27"/>
                    <a:pt x="1770" y="0"/>
                    <a:pt x="1717" y="0"/>
                  </a:cubicBezTo>
                  <a:cubicBezTo>
                    <a:pt x="1401" y="27"/>
                    <a:pt x="449" y="0"/>
                    <a:pt x="159" y="0"/>
                  </a:cubicBezTo>
                  <a:cubicBezTo>
                    <a:pt x="80" y="0"/>
                    <a:pt x="0" y="53"/>
                    <a:pt x="0" y="132"/>
                  </a:cubicBezTo>
                  <a:cubicBezTo>
                    <a:pt x="0" y="186"/>
                    <a:pt x="80" y="211"/>
                    <a:pt x="133" y="2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29"/>
            <p:cNvSpPr>
              <a:spLocks noChangeArrowheads="1"/>
            </p:cNvSpPr>
            <p:nvPr/>
          </p:nvSpPr>
          <p:spPr bwMode="auto">
            <a:xfrm>
              <a:off x="730782" y="2932969"/>
              <a:ext cx="70414" cy="9548"/>
            </a:xfrm>
            <a:custGeom>
              <a:avLst/>
              <a:gdLst>
                <a:gd name="T0" fmla="*/ 133 w 1560"/>
                <a:gd name="T1" fmla="*/ 211 h 212"/>
                <a:gd name="T2" fmla="*/ 133 w 1560"/>
                <a:gd name="T3" fmla="*/ 211 h 212"/>
                <a:gd name="T4" fmla="*/ 1454 w 1560"/>
                <a:gd name="T5" fmla="*/ 211 h 212"/>
                <a:gd name="T6" fmla="*/ 1533 w 1560"/>
                <a:gd name="T7" fmla="*/ 106 h 212"/>
                <a:gd name="T8" fmla="*/ 1427 w 1560"/>
                <a:gd name="T9" fmla="*/ 0 h 212"/>
                <a:gd name="T10" fmla="*/ 159 w 1560"/>
                <a:gd name="T11" fmla="*/ 0 h 212"/>
                <a:gd name="T12" fmla="*/ 0 w 1560"/>
                <a:gd name="T13" fmla="*/ 106 h 212"/>
                <a:gd name="T14" fmla="*/ 133 w 1560"/>
                <a:gd name="T15" fmla="*/ 21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0" h="212">
                  <a:moveTo>
                    <a:pt x="133" y="211"/>
                  </a:moveTo>
                  <a:lnTo>
                    <a:pt x="133" y="211"/>
                  </a:lnTo>
                  <a:cubicBezTo>
                    <a:pt x="344" y="211"/>
                    <a:pt x="1242" y="211"/>
                    <a:pt x="1454" y="211"/>
                  </a:cubicBezTo>
                  <a:cubicBezTo>
                    <a:pt x="1506" y="211"/>
                    <a:pt x="1533" y="159"/>
                    <a:pt x="1533" y="106"/>
                  </a:cubicBezTo>
                  <a:cubicBezTo>
                    <a:pt x="1559" y="27"/>
                    <a:pt x="1479" y="0"/>
                    <a:pt x="1427" y="0"/>
                  </a:cubicBezTo>
                  <a:cubicBezTo>
                    <a:pt x="1216" y="0"/>
                    <a:pt x="371" y="0"/>
                    <a:pt x="159" y="0"/>
                  </a:cubicBezTo>
                  <a:cubicBezTo>
                    <a:pt x="80" y="0"/>
                    <a:pt x="0" y="53"/>
                    <a:pt x="0" y="106"/>
                  </a:cubicBezTo>
                  <a:cubicBezTo>
                    <a:pt x="0" y="185"/>
                    <a:pt x="80" y="211"/>
                    <a:pt x="133" y="2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ounded Rectangle 50"/>
            <p:cNvSpPr/>
            <p:nvPr/>
          </p:nvSpPr>
          <p:spPr bwMode="auto">
            <a:xfrm>
              <a:off x="732656" y="2975293"/>
              <a:ext cx="36090" cy="36090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0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SimSun" charset="0"/>
              </a:endParaRPr>
            </a:p>
          </p:txBody>
        </p:sp>
        <p:sp>
          <p:nvSpPr>
            <p:cNvPr id="45" name="Rounded Rectangle 51"/>
            <p:cNvSpPr/>
            <p:nvPr/>
          </p:nvSpPr>
          <p:spPr bwMode="auto">
            <a:xfrm>
              <a:off x="732656" y="3038450"/>
              <a:ext cx="36090" cy="36090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0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SimSun" charset="0"/>
              </a:endParaRPr>
            </a:p>
          </p:txBody>
        </p:sp>
        <p:sp>
          <p:nvSpPr>
            <p:cNvPr id="46" name="Rounded Rectangle 52"/>
            <p:cNvSpPr/>
            <p:nvPr/>
          </p:nvSpPr>
          <p:spPr bwMode="auto">
            <a:xfrm>
              <a:off x="732656" y="3101607"/>
              <a:ext cx="36090" cy="36090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0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SimSun" charset="0"/>
              </a:endParaRPr>
            </a:p>
          </p:txBody>
        </p:sp>
      </p:grpSp>
      <p:grpSp>
        <p:nvGrpSpPr>
          <p:cNvPr id="51" name="Group 57"/>
          <p:cNvGrpSpPr/>
          <p:nvPr/>
        </p:nvGrpSpPr>
        <p:grpSpPr>
          <a:xfrm>
            <a:off x="1320088" y="3366652"/>
            <a:ext cx="292247" cy="364746"/>
            <a:chOff x="3938588" y="546100"/>
            <a:chExt cx="2681287" cy="3346450"/>
          </a:xfrm>
          <a:solidFill>
            <a:schemeClr val="bg1"/>
          </a:solidFill>
        </p:grpSpPr>
        <p:sp>
          <p:nvSpPr>
            <p:cNvPr id="52" name="Freeform 30"/>
            <p:cNvSpPr>
              <a:spLocks noChangeArrowheads="1"/>
            </p:cNvSpPr>
            <p:nvPr/>
          </p:nvSpPr>
          <p:spPr bwMode="auto">
            <a:xfrm>
              <a:off x="4233863" y="2030413"/>
              <a:ext cx="1265237" cy="1227137"/>
            </a:xfrm>
            <a:custGeom>
              <a:avLst/>
              <a:gdLst>
                <a:gd name="T0" fmla="*/ 2219 w 3514"/>
                <a:gd name="T1" fmla="*/ 3063 h 3408"/>
                <a:gd name="T2" fmla="*/ 1453 w 3514"/>
                <a:gd name="T3" fmla="*/ 3037 h 3408"/>
                <a:gd name="T4" fmla="*/ 27 w 3514"/>
                <a:gd name="T5" fmla="*/ 2113 h 3408"/>
                <a:gd name="T6" fmla="*/ 1215 w 3514"/>
                <a:gd name="T7" fmla="*/ 3301 h 3408"/>
                <a:gd name="T8" fmla="*/ 3302 w 3514"/>
                <a:gd name="T9" fmla="*/ 2879 h 3408"/>
                <a:gd name="T10" fmla="*/ 3408 w 3514"/>
                <a:gd name="T11" fmla="*/ 2508 h 3408"/>
                <a:gd name="T12" fmla="*/ 3408 w 3514"/>
                <a:gd name="T13" fmla="*/ 2007 h 3408"/>
                <a:gd name="T14" fmla="*/ 2826 w 3514"/>
                <a:gd name="T15" fmla="*/ 2429 h 3408"/>
                <a:gd name="T16" fmla="*/ 1638 w 3514"/>
                <a:gd name="T17" fmla="*/ 2588 h 3408"/>
                <a:gd name="T18" fmla="*/ 528 w 3514"/>
                <a:gd name="T19" fmla="*/ 2192 h 3408"/>
                <a:gd name="T20" fmla="*/ 79 w 3514"/>
                <a:gd name="T21" fmla="*/ 1742 h 3408"/>
                <a:gd name="T22" fmla="*/ 106 w 3514"/>
                <a:gd name="T23" fmla="*/ 1980 h 3408"/>
                <a:gd name="T24" fmla="*/ 1215 w 3514"/>
                <a:gd name="T25" fmla="*/ 2825 h 3408"/>
                <a:gd name="T26" fmla="*/ 2192 w 3514"/>
                <a:gd name="T27" fmla="*/ 2931 h 3408"/>
                <a:gd name="T28" fmla="*/ 3302 w 3514"/>
                <a:gd name="T29" fmla="*/ 2403 h 3408"/>
                <a:gd name="T30" fmla="*/ 3513 w 3514"/>
                <a:gd name="T31" fmla="*/ 1874 h 3408"/>
                <a:gd name="T32" fmla="*/ 79 w 3514"/>
                <a:gd name="T33" fmla="*/ 1452 h 3408"/>
                <a:gd name="T34" fmla="*/ 159 w 3514"/>
                <a:gd name="T35" fmla="*/ 1585 h 3408"/>
                <a:gd name="T36" fmla="*/ 502 w 3514"/>
                <a:gd name="T37" fmla="*/ 1980 h 3408"/>
                <a:gd name="T38" fmla="*/ 1479 w 3514"/>
                <a:gd name="T39" fmla="*/ 2403 h 3408"/>
                <a:gd name="T40" fmla="*/ 2774 w 3514"/>
                <a:gd name="T41" fmla="*/ 2297 h 3408"/>
                <a:gd name="T42" fmla="*/ 3169 w 3514"/>
                <a:gd name="T43" fmla="*/ 2033 h 3408"/>
                <a:gd name="T44" fmla="*/ 3460 w 3514"/>
                <a:gd name="T45" fmla="*/ 1663 h 3408"/>
                <a:gd name="T46" fmla="*/ 3513 w 3514"/>
                <a:gd name="T47" fmla="*/ 1294 h 3408"/>
                <a:gd name="T48" fmla="*/ 2694 w 3514"/>
                <a:gd name="T49" fmla="*/ 263 h 3408"/>
                <a:gd name="T50" fmla="*/ 1056 w 3514"/>
                <a:gd name="T51" fmla="*/ 52 h 3408"/>
                <a:gd name="T52" fmla="*/ 27 w 3514"/>
                <a:gd name="T53" fmla="*/ 1003 h 3408"/>
                <a:gd name="T54" fmla="*/ 79 w 3514"/>
                <a:gd name="T55" fmla="*/ 1452 h 3408"/>
                <a:gd name="T56" fmla="*/ 370 w 3514"/>
                <a:gd name="T57" fmla="*/ 872 h 3408"/>
                <a:gd name="T58" fmla="*/ 528 w 3514"/>
                <a:gd name="T59" fmla="*/ 581 h 3408"/>
                <a:gd name="T60" fmla="*/ 951 w 3514"/>
                <a:gd name="T61" fmla="*/ 290 h 3408"/>
                <a:gd name="T62" fmla="*/ 1664 w 3514"/>
                <a:gd name="T63" fmla="*/ 158 h 3408"/>
                <a:gd name="T64" fmla="*/ 2351 w 3514"/>
                <a:gd name="T65" fmla="*/ 290 h 3408"/>
                <a:gd name="T66" fmla="*/ 2932 w 3514"/>
                <a:gd name="T67" fmla="*/ 634 h 3408"/>
                <a:gd name="T68" fmla="*/ 3143 w 3514"/>
                <a:gd name="T69" fmla="*/ 977 h 3408"/>
                <a:gd name="T70" fmla="*/ 3197 w 3514"/>
                <a:gd name="T71" fmla="*/ 1346 h 3408"/>
                <a:gd name="T72" fmla="*/ 3143 w 3514"/>
                <a:gd name="T73" fmla="*/ 1506 h 3408"/>
                <a:gd name="T74" fmla="*/ 3011 w 3514"/>
                <a:gd name="T75" fmla="*/ 1717 h 3408"/>
                <a:gd name="T76" fmla="*/ 2826 w 3514"/>
                <a:gd name="T77" fmla="*/ 1874 h 3408"/>
                <a:gd name="T78" fmla="*/ 1955 w 3514"/>
                <a:gd name="T79" fmla="*/ 2140 h 3408"/>
                <a:gd name="T80" fmla="*/ 1056 w 3514"/>
                <a:gd name="T81" fmla="*/ 1928 h 3408"/>
                <a:gd name="T82" fmla="*/ 581 w 3514"/>
                <a:gd name="T83" fmla="*/ 1611 h 3408"/>
                <a:gd name="T84" fmla="*/ 450 w 3514"/>
                <a:gd name="T85" fmla="*/ 1400 h 3408"/>
                <a:gd name="T86" fmla="*/ 370 w 3514"/>
                <a:gd name="T87" fmla="*/ 1188 h 3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514" h="3408">
                  <a:moveTo>
                    <a:pt x="2826" y="2905"/>
                  </a:moveTo>
                  <a:lnTo>
                    <a:pt x="2826" y="2905"/>
                  </a:lnTo>
                  <a:cubicBezTo>
                    <a:pt x="2641" y="3010"/>
                    <a:pt x="2430" y="3063"/>
                    <a:pt x="2219" y="3063"/>
                  </a:cubicBezTo>
                  <a:cubicBezTo>
                    <a:pt x="2140" y="3090"/>
                    <a:pt x="2061" y="3090"/>
                    <a:pt x="1955" y="3090"/>
                  </a:cubicBezTo>
                  <a:cubicBezTo>
                    <a:pt x="1849" y="3090"/>
                    <a:pt x="1744" y="3090"/>
                    <a:pt x="1638" y="3090"/>
                  </a:cubicBezTo>
                  <a:cubicBezTo>
                    <a:pt x="1585" y="3063"/>
                    <a:pt x="1533" y="3063"/>
                    <a:pt x="1453" y="3037"/>
                  </a:cubicBezTo>
                  <a:cubicBezTo>
                    <a:pt x="1374" y="3037"/>
                    <a:pt x="1267" y="3010"/>
                    <a:pt x="1162" y="2985"/>
                  </a:cubicBezTo>
                  <a:cubicBezTo>
                    <a:pt x="899" y="2879"/>
                    <a:pt x="661" y="2773"/>
                    <a:pt x="450" y="2614"/>
                  </a:cubicBezTo>
                  <a:cubicBezTo>
                    <a:pt x="265" y="2456"/>
                    <a:pt x="106" y="2297"/>
                    <a:pt x="27" y="2113"/>
                  </a:cubicBezTo>
                  <a:cubicBezTo>
                    <a:pt x="27" y="2245"/>
                    <a:pt x="54" y="2351"/>
                    <a:pt x="106" y="2483"/>
                  </a:cubicBezTo>
                  <a:cubicBezTo>
                    <a:pt x="211" y="2667"/>
                    <a:pt x="344" y="2825"/>
                    <a:pt x="528" y="2958"/>
                  </a:cubicBezTo>
                  <a:cubicBezTo>
                    <a:pt x="713" y="3116"/>
                    <a:pt x="951" y="3222"/>
                    <a:pt x="1215" y="3301"/>
                  </a:cubicBezTo>
                  <a:cubicBezTo>
                    <a:pt x="1453" y="3380"/>
                    <a:pt x="1744" y="3407"/>
                    <a:pt x="2007" y="3407"/>
                  </a:cubicBezTo>
                  <a:cubicBezTo>
                    <a:pt x="2298" y="3407"/>
                    <a:pt x="2563" y="3353"/>
                    <a:pt x="2774" y="3248"/>
                  </a:cubicBezTo>
                  <a:cubicBezTo>
                    <a:pt x="3011" y="3142"/>
                    <a:pt x="3197" y="3010"/>
                    <a:pt x="3302" y="2879"/>
                  </a:cubicBezTo>
                  <a:cubicBezTo>
                    <a:pt x="3434" y="2719"/>
                    <a:pt x="3486" y="2562"/>
                    <a:pt x="3513" y="2403"/>
                  </a:cubicBezTo>
                  <a:cubicBezTo>
                    <a:pt x="3513" y="2376"/>
                    <a:pt x="3513" y="2376"/>
                    <a:pt x="3513" y="2351"/>
                  </a:cubicBezTo>
                  <a:cubicBezTo>
                    <a:pt x="3486" y="2403"/>
                    <a:pt x="3460" y="2456"/>
                    <a:pt x="3408" y="2508"/>
                  </a:cubicBezTo>
                  <a:cubicBezTo>
                    <a:pt x="3275" y="2667"/>
                    <a:pt x="3064" y="2799"/>
                    <a:pt x="2826" y="2905"/>
                  </a:cubicBezTo>
                  <a:close/>
                  <a:moveTo>
                    <a:pt x="3408" y="2007"/>
                  </a:moveTo>
                  <a:lnTo>
                    <a:pt x="3408" y="2007"/>
                  </a:lnTo>
                  <a:cubicBezTo>
                    <a:pt x="3355" y="2085"/>
                    <a:pt x="3275" y="2165"/>
                    <a:pt x="3197" y="2218"/>
                  </a:cubicBezTo>
                  <a:cubicBezTo>
                    <a:pt x="3143" y="2271"/>
                    <a:pt x="3090" y="2297"/>
                    <a:pt x="3037" y="2324"/>
                  </a:cubicBezTo>
                  <a:cubicBezTo>
                    <a:pt x="2985" y="2376"/>
                    <a:pt x="2906" y="2403"/>
                    <a:pt x="2826" y="2429"/>
                  </a:cubicBezTo>
                  <a:cubicBezTo>
                    <a:pt x="2641" y="2508"/>
                    <a:pt x="2430" y="2562"/>
                    <a:pt x="2219" y="2588"/>
                  </a:cubicBezTo>
                  <a:cubicBezTo>
                    <a:pt x="2140" y="2614"/>
                    <a:pt x="2061" y="2614"/>
                    <a:pt x="1955" y="2614"/>
                  </a:cubicBezTo>
                  <a:cubicBezTo>
                    <a:pt x="1849" y="2614"/>
                    <a:pt x="1744" y="2614"/>
                    <a:pt x="1638" y="2588"/>
                  </a:cubicBezTo>
                  <a:cubicBezTo>
                    <a:pt x="1585" y="2588"/>
                    <a:pt x="1533" y="2588"/>
                    <a:pt x="1453" y="2562"/>
                  </a:cubicBezTo>
                  <a:cubicBezTo>
                    <a:pt x="1374" y="2536"/>
                    <a:pt x="1267" y="2536"/>
                    <a:pt x="1162" y="2483"/>
                  </a:cubicBezTo>
                  <a:cubicBezTo>
                    <a:pt x="924" y="2429"/>
                    <a:pt x="713" y="2324"/>
                    <a:pt x="528" y="2192"/>
                  </a:cubicBezTo>
                  <a:cubicBezTo>
                    <a:pt x="502" y="2165"/>
                    <a:pt x="476" y="2140"/>
                    <a:pt x="450" y="2140"/>
                  </a:cubicBezTo>
                  <a:cubicBezTo>
                    <a:pt x="422" y="2113"/>
                    <a:pt x="397" y="2085"/>
                    <a:pt x="344" y="2060"/>
                  </a:cubicBezTo>
                  <a:cubicBezTo>
                    <a:pt x="238" y="1954"/>
                    <a:pt x="159" y="1849"/>
                    <a:pt x="79" y="1742"/>
                  </a:cubicBezTo>
                  <a:cubicBezTo>
                    <a:pt x="54" y="1717"/>
                    <a:pt x="27" y="1663"/>
                    <a:pt x="27" y="1637"/>
                  </a:cubicBezTo>
                  <a:cubicBezTo>
                    <a:pt x="27" y="1690"/>
                    <a:pt x="27" y="1769"/>
                    <a:pt x="54" y="1822"/>
                  </a:cubicBezTo>
                  <a:cubicBezTo>
                    <a:pt x="54" y="1874"/>
                    <a:pt x="79" y="1928"/>
                    <a:pt x="106" y="1980"/>
                  </a:cubicBezTo>
                  <a:cubicBezTo>
                    <a:pt x="211" y="2165"/>
                    <a:pt x="344" y="2324"/>
                    <a:pt x="502" y="2456"/>
                  </a:cubicBezTo>
                  <a:cubicBezTo>
                    <a:pt x="528" y="2483"/>
                    <a:pt x="528" y="2483"/>
                    <a:pt x="528" y="2483"/>
                  </a:cubicBezTo>
                  <a:cubicBezTo>
                    <a:pt x="713" y="2641"/>
                    <a:pt x="951" y="2747"/>
                    <a:pt x="1215" y="2825"/>
                  </a:cubicBezTo>
                  <a:cubicBezTo>
                    <a:pt x="1295" y="2852"/>
                    <a:pt x="1400" y="2879"/>
                    <a:pt x="1479" y="2879"/>
                  </a:cubicBezTo>
                  <a:cubicBezTo>
                    <a:pt x="1664" y="2931"/>
                    <a:pt x="1823" y="2931"/>
                    <a:pt x="2007" y="2931"/>
                  </a:cubicBezTo>
                  <a:cubicBezTo>
                    <a:pt x="2087" y="2931"/>
                    <a:pt x="2140" y="2931"/>
                    <a:pt x="2192" y="2931"/>
                  </a:cubicBezTo>
                  <a:cubicBezTo>
                    <a:pt x="2403" y="2905"/>
                    <a:pt x="2589" y="2852"/>
                    <a:pt x="2774" y="2773"/>
                  </a:cubicBezTo>
                  <a:cubicBezTo>
                    <a:pt x="2879" y="2719"/>
                    <a:pt x="2985" y="2667"/>
                    <a:pt x="3064" y="2614"/>
                  </a:cubicBezTo>
                  <a:cubicBezTo>
                    <a:pt x="3169" y="2562"/>
                    <a:pt x="3249" y="2483"/>
                    <a:pt x="3302" y="2403"/>
                  </a:cubicBezTo>
                  <a:cubicBezTo>
                    <a:pt x="3408" y="2297"/>
                    <a:pt x="3460" y="2165"/>
                    <a:pt x="3486" y="2060"/>
                  </a:cubicBezTo>
                  <a:cubicBezTo>
                    <a:pt x="3513" y="2007"/>
                    <a:pt x="3513" y="1980"/>
                    <a:pt x="3513" y="1928"/>
                  </a:cubicBezTo>
                  <a:cubicBezTo>
                    <a:pt x="3513" y="1902"/>
                    <a:pt x="3513" y="1874"/>
                    <a:pt x="3513" y="1874"/>
                  </a:cubicBezTo>
                  <a:cubicBezTo>
                    <a:pt x="3513" y="1902"/>
                    <a:pt x="3486" y="1928"/>
                    <a:pt x="3460" y="1954"/>
                  </a:cubicBezTo>
                  <a:cubicBezTo>
                    <a:pt x="3434" y="1980"/>
                    <a:pt x="3434" y="2007"/>
                    <a:pt x="3408" y="2007"/>
                  </a:cubicBezTo>
                  <a:close/>
                  <a:moveTo>
                    <a:pt x="79" y="1452"/>
                  </a:moveTo>
                  <a:lnTo>
                    <a:pt x="79" y="1452"/>
                  </a:lnTo>
                  <a:cubicBezTo>
                    <a:pt x="79" y="1452"/>
                    <a:pt x="106" y="1479"/>
                    <a:pt x="106" y="1506"/>
                  </a:cubicBezTo>
                  <a:cubicBezTo>
                    <a:pt x="133" y="1531"/>
                    <a:pt x="133" y="1558"/>
                    <a:pt x="159" y="1585"/>
                  </a:cubicBezTo>
                  <a:cubicBezTo>
                    <a:pt x="211" y="1690"/>
                    <a:pt x="291" y="1769"/>
                    <a:pt x="370" y="1849"/>
                  </a:cubicBezTo>
                  <a:cubicBezTo>
                    <a:pt x="397" y="1902"/>
                    <a:pt x="450" y="1928"/>
                    <a:pt x="502" y="1980"/>
                  </a:cubicBezTo>
                  <a:lnTo>
                    <a:pt x="502" y="1980"/>
                  </a:lnTo>
                  <a:cubicBezTo>
                    <a:pt x="528" y="1980"/>
                    <a:pt x="528" y="2007"/>
                    <a:pt x="528" y="2007"/>
                  </a:cubicBezTo>
                  <a:cubicBezTo>
                    <a:pt x="713" y="2140"/>
                    <a:pt x="951" y="2271"/>
                    <a:pt x="1215" y="2351"/>
                  </a:cubicBezTo>
                  <a:cubicBezTo>
                    <a:pt x="1295" y="2376"/>
                    <a:pt x="1400" y="2403"/>
                    <a:pt x="1479" y="2403"/>
                  </a:cubicBezTo>
                  <a:cubicBezTo>
                    <a:pt x="1664" y="2429"/>
                    <a:pt x="1823" y="2456"/>
                    <a:pt x="2007" y="2456"/>
                  </a:cubicBezTo>
                  <a:cubicBezTo>
                    <a:pt x="2087" y="2456"/>
                    <a:pt x="2140" y="2456"/>
                    <a:pt x="2192" y="2429"/>
                  </a:cubicBezTo>
                  <a:cubicBezTo>
                    <a:pt x="2403" y="2429"/>
                    <a:pt x="2589" y="2376"/>
                    <a:pt x="2774" y="2297"/>
                  </a:cubicBezTo>
                  <a:cubicBezTo>
                    <a:pt x="2879" y="2245"/>
                    <a:pt x="2985" y="2192"/>
                    <a:pt x="3064" y="2140"/>
                  </a:cubicBezTo>
                  <a:lnTo>
                    <a:pt x="3064" y="2140"/>
                  </a:lnTo>
                  <a:cubicBezTo>
                    <a:pt x="3090" y="2113"/>
                    <a:pt x="3143" y="2085"/>
                    <a:pt x="3169" y="2033"/>
                  </a:cubicBezTo>
                  <a:cubicBezTo>
                    <a:pt x="3223" y="2007"/>
                    <a:pt x="3275" y="1954"/>
                    <a:pt x="3302" y="1902"/>
                  </a:cubicBezTo>
                  <a:cubicBezTo>
                    <a:pt x="3328" y="1874"/>
                    <a:pt x="3355" y="1849"/>
                    <a:pt x="3380" y="1822"/>
                  </a:cubicBezTo>
                  <a:cubicBezTo>
                    <a:pt x="3408" y="1769"/>
                    <a:pt x="3434" y="1717"/>
                    <a:pt x="3460" y="1663"/>
                  </a:cubicBezTo>
                  <a:cubicBezTo>
                    <a:pt x="3460" y="1637"/>
                    <a:pt x="3486" y="1611"/>
                    <a:pt x="3486" y="1585"/>
                  </a:cubicBezTo>
                  <a:cubicBezTo>
                    <a:pt x="3513" y="1531"/>
                    <a:pt x="3513" y="1506"/>
                    <a:pt x="3513" y="1452"/>
                  </a:cubicBezTo>
                  <a:cubicBezTo>
                    <a:pt x="3513" y="1400"/>
                    <a:pt x="3513" y="1346"/>
                    <a:pt x="3513" y="1294"/>
                  </a:cubicBezTo>
                  <a:cubicBezTo>
                    <a:pt x="3513" y="1188"/>
                    <a:pt x="3486" y="1083"/>
                    <a:pt x="3460" y="977"/>
                  </a:cubicBezTo>
                  <a:cubicBezTo>
                    <a:pt x="3380" y="845"/>
                    <a:pt x="3302" y="686"/>
                    <a:pt x="3143" y="554"/>
                  </a:cubicBezTo>
                  <a:cubicBezTo>
                    <a:pt x="3011" y="449"/>
                    <a:pt x="2879" y="343"/>
                    <a:pt x="2694" y="263"/>
                  </a:cubicBezTo>
                  <a:cubicBezTo>
                    <a:pt x="2535" y="158"/>
                    <a:pt x="2378" y="105"/>
                    <a:pt x="2192" y="52"/>
                  </a:cubicBezTo>
                  <a:cubicBezTo>
                    <a:pt x="2007" y="27"/>
                    <a:pt x="1823" y="0"/>
                    <a:pt x="1638" y="0"/>
                  </a:cubicBezTo>
                  <a:cubicBezTo>
                    <a:pt x="1453" y="0"/>
                    <a:pt x="1242" y="0"/>
                    <a:pt x="1056" y="52"/>
                  </a:cubicBezTo>
                  <a:cubicBezTo>
                    <a:pt x="872" y="105"/>
                    <a:pt x="713" y="158"/>
                    <a:pt x="555" y="263"/>
                  </a:cubicBezTo>
                  <a:cubicBezTo>
                    <a:pt x="422" y="343"/>
                    <a:pt x="291" y="449"/>
                    <a:pt x="211" y="581"/>
                  </a:cubicBezTo>
                  <a:cubicBezTo>
                    <a:pt x="106" y="686"/>
                    <a:pt x="54" y="845"/>
                    <a:pt x="27" y="1003"/>
                  </a:cubicBezTo>
                  <a:cubicBezTo>
                    <a:pt x="27" y="1029"/>
                    <a:pt x="27" y="1029"/>
                    <a:pt x="27" y="1057"/>
                  </a:cubicBezTo>
                  <a:cubicBezTo>
                    <a:pt x="0" y="1162"/>
                    <a:pt x="27" y="1240"/>
                    <a:pt x="54" y="1346"/>
                  </a:cubicBezTo>
                  <a:cubicBezTo>
                    <a:pt x="54" y="1373"/>
                    <a:pt x="79" y="1400"/>
                    <a:pt x="79" y="1452"/>
                  </a:cubicBezTo>
                  <a:close/>
                  <a:moveTo>
                    <a:pt x="344" y="1003"/>
                  </a:moveTo>
                  <a:lnTo>
                    <a:pt x="344" y="1003"/>
                  </a:lnTo>
                  <a:cubicBezTo>
                    <a:pt x="344" y="951"/>
                    <a:pt x="370" y="897"/>
                    <a:pt x="370" y="872"/>
                  </a:cubicBezTo>
                  <a:cubicBezTo>
                    <a:pt x="370" y="845"/>
                    <a:pt x="397" y="818"/>
                    <a:pt x="397" y="818"/>
                  </a:cubicBezTo>
                  <a:cubicBezTo>
                    <a:pt x="422" y="766"/>
                    <a:pt x="450" y="686"/>
                    <a:pt x="476" y="634"/>
                  </a:cubicBezTo>
                  <a:cubicBezTo>
                    <a:pt x="502" y="607"/>
                    <a:pt x="528" y="607"/>
                    <a:pt x="528" y="581"/>
                  </a:cubicBezTo>
                  <a:cubicBezTo>
                    <a:pt x="555" y="554"/>
                    <a:pt x="581" y="529"/>
                    <a:pt x="608" y="501"/>
                  </a:cubicBezTo>
                  <a:cubicBezTo>
                    <a:pt x="661" y="449"/>
                    <a:pt x="713" y="423"/>
                    <a:pt x="766" y="370"/>
                  </a:cubicBezTo>
                  <a:cubicBezTo>
                    <a:pt x="819" y="343"/>
                    <a:pt x="899" y="317"/>
                    <a:pt x="951" y="290"/>
                  </a:cubicBezTo>
                  <a:cubicBezTo>
                    <a:pt x="1031" y="238"/>
                    <a:pt x="1110" y="238"/>
                    <a:pt x="1189" y="211"/>
                  </a:cubicBezTo>
                  <a:cubicBezTo>
                    <a:pt x="1267" y="184"/>
                    <a:pt x="1347" y="184"/>
                    <a:pt x="1427" y="158"/>
                  </a:cubicBezTo>
                  <a:cubicBezTo>
                    <a:pt x="1505" y="158"/>
                    <a:pt x="1585" y="158"/>
                    <a:pt x="1664" y="158"/>
                  </a:cubicBezTo>
                  <a:cubicBezTo>
                    <a:pt x="1744" y="158"/>
                    <a:pt x="1823" y="158"/>
                    <a:pt x="1901" y="158"/>
                  </a:cubicBezTo>
                  <a:cubicBezTo>
                    <a:pt x="1981" y="184"/>
                    <a:pt x="2034" y="184"/>
                    <a:pt x="2113" y="211"/>
                  </a:cubicBezTo>
                  <a:cubicBezTo>
                    <a:pt x="2192" y="238"/>
                    <a:pt x="2272" y="263"/>
                    <a:pt x="2351" y="290"/>
                  </a:cubicBezTo>
                  <a:cubicBezTo>
                    <a:pt x="2430" y="317"/>
                    <a:pt x="2483" y="343"/>
                    <a:pt x="2563" y="370"/>
                  </a:cubicBezTo>
                  <a:cubicBezTo>
                    <a:pt x="2615" y="396"/>
                    <a:pt x="2694" y="449"/>
                    <a:pt x="2746" y="501"/>
                  </a:cubicBezTo>
                  <a:cubicBezTo>
                    <a:pt x="2800" y="529"/>
                    <a:pt x="2879" y="581"/>
                    <a:pt x="2932" y="634"/>
                  </a:cubicBezTo>
                  <a:cubicBezTo>
                    <a:pt x="2958" y="661"/>
                    <a:pt x="2985" y="713"/>
                    <a:pt x="3011" y="740"/>
                  </a:cubicBezTo>
                  <a:cubicBezTo>
                    <a:pt x="3037" y="766"/>
                    <a:pt x="3037" y="792"/>
                    <a:pt x="3064" y="818"/>
                  </a:cubicBezTo>
                  <a:cubicBezTo>
                    <a:pt x="3090" y="872"/>
                    <a:pt x="3117" y="924"/>
                    <a:pt x="3143" y="977"/>
                  </a:cubicBezTo>
                  <a:cubicBezTo>
                    <a:pt x="3169" y="1003"/>
                    <a:pt x="3169" y="1057"/>
                    <a:pt x="3169" y="1083"/>
                  </a:cubicBezTo>
                  <a:cubicBezTo>
                    <a:pt x="3197" y="1109"/>
                    <a:pt x="3197" y="1135"/>
                    <a:pt x="3197" y="1162"/>
                  </a:cubicBezTo>
                  <a:cubicBezTo>
                    <a:pt x="3197" y="1240"/>
                    <a:pt x="3197" y="1294"/>
                    <a:pt x="3197" y="1346"/>
                  </a:cubicBezTo>
                  <a:lnTo>
                    <a:pt x="3197" y="1373"/>
                  </a:lnTo>
                  <a:cubicBezTo>
                    <a:pt x="3169" y="1400"/>
                    <a:pt x="3169" y="1452"/>
                    <a:pt x="3169" y="1479"/>
                  </a:cubicBezTo>
                  <a:cubicBezTo>
                    <a:pt x="3143" y="1479"/>
                    <a:pt x="3143" y="1506"/>
                    <a:pt x="3143" y="1506"/>
                  </a:cubicBezTo>
                  <a:cubicBezTo>
                    <a:pt x="3143" y="1531"/>
                    <a:pt x="3143" y="1531"/>
                    <a:pt x="3117" y="1558"/>
                  </a:cubicBezTo>
                  <a:cubicBezTo>
                    <a:pt x="3117" y="1585"/>
                    <a:pt x="3090" y="1637"/>
                    <a:pt x="3064" y="1663"/>
                  </a:cubicBezTo>
                  <a:cubicBezTo>
                    <a:pt x="3037" y="1690"/>
                    <a:pt x="3037" y="1690"/>
                    <a:pt x="3011" y="1717"/>
                  </a:cubicBezTo>
                  <a:lnTo>
                    <a:pt x="3011" y="1717"/>
                  </a:lnTo>
                  <a:cubicBezTo>
                    <a:pt x="2985" y="1769"/>
                    <a:pt x="2958" y="1796"/>
                    <a:pt x="2906" y="1822"/>
                  </a:cubicBezTo>
                  <a:cubicBezTo>
                    <a:pt x="2879" y="1849"/>
                    <a:pt x="2853" y="1874"/>
                    <a:pt x="2826" y="1874"/>
                  </a:cubicBezTo>
                  <a:cubicBezTo>
                    <a:pt x="2746" y="1928"/>
                    <a:pt x="2668" y="1980"/>
                    <a:pt x="2563" y="2007"/>
                  </a:cubicBezTo>
                  <a:cubicBezTo>
                    <a:pt x="2483" y="2060"/>
                    <a:pt x="2378" y="2085"/>
                    <a:pt x="2272" y="2113"/>
                  </a:cubicBezTo>
                  <a:cubicBezTo>
                    <a:pt x="2167" y="2113"/>
                    <a:pt x="2061" y="2140"/>
                    <a:pt x="1955" y="2140"/>
                  </a:cubicBezTo>
                  <a:cubicBezTo>
                    <a:pt x="1849" y="2140"/>
                    <a:pt x="1744" y="2140"/>
                    <a:pt x="1638" y="2113"/>
                  </a:cubicBezTo>
                  <a:cubicBezTo>
                    <a:pt x="1533" y="2113"/>
                    <a:pt x="1427" y="2085"/>
                    <a:pt x="1321" y="2060"/>
                  </a:cubicBezTo>
                  <a:cubicBezTo>
                    <a:pt x="1242" y="2033"/>
                    <a:pt x="1136" y="1980"/>
                    <a:pt x="1056" y="1928"/>
                  </a:cubicBezTo>
                  <a:cubicBezTo>
                    <a:pt x="951" y="1902"/>
                    <a:pt x="872" y="1849"/>
                    <a:pt x="793" y="1796"/>
                  </a:cubicBezTo>
                  <a:cubicBezTo>
                    <a:pt x="740" y="1742"/>
                    <a:pt x="688" y="1690"/>
                    <a:pt x="634" y="1663"/>
                  </a:cubicBezTo>
                  <a:cubicBezTo>
                    <a:pt x="608" y="1637"/>
                    <a:pt x="608" y="1637"/>
                    <a:pt x="581" y="1611"/>
                  </a:cubicBezTo>
                  <a:cubicBezTo>
                    <a:pt x="581" y="1585"/>
                    <a:pt x="555" y="1558"/>
                    <a:pt x="528" y="1531"/>
                  </a:cubicBezTo>
                  <a:cubicBezTo>
                    <a:pt x="528" y="1531"/>
                    <a:pt x="502" y="1506"/>
                    <a:pt x="502" y="1479"/>
                  </a:cubicBezTo>
                  <a:cubicBezTo>
                    <a:pt x="476" y="1452"/>
                    <a:pt x="450" y="1426"/>
                    <a:pt x="450" y="1400"/>
                  </a:cubicBezTo>
                  <a:cubicBezTo>
                    <a:pt x="422" y="1373"/>
                    <a:pt x="422" y="1346"/>
                    <a:pt x="397" y="1320"/>
                  </a:cubicBezTo>
                  <a:lnTo>
                    <a:pt x="397" y="1294"/>
                  </a:lnTo>
                  <a:cubicBezTo>
                    <a:pt x="397" y="1268"/>
                    <a:pt x="370" y="1215"/>
                    <a:pt x="370" y="1188"/>
                  </a:cubicBezTo>
                  <a:cubicBezTo>
                    <a:pt x="370" y="1188"/>
                    <a:pt x="370" y="1188"/>
                    <a:pt x="370" y="1162"/>
                  </a:cubicBezTo>
                  <a:cubicBezTo>
                    <a:pt x="344" y="1109"/>
                    <a:pt x="344" y="1057"/>
                    <a:pt x="344" y="10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1"/>
            <p:cNvSpPr>
              <a:spLocks noChangeArrowheads="1"/>
            </p:cNvSpPr>
            <p:nvPr/>
          </p:nvSpPr>
          <p:spPr bwMode="auto">
            <a:xfrm>
              <a:off x="4565650" y="2163763"/>
              <a:ext cx="628650" cy="514350"/>
            </a:xfrm>
            <a:custGeom>
              <a:avLst/>
              <a:gdLst>
                <a:gd name="T0" fmla="*/ 1559 w 1745"/>
                <a:gd name="T1" fmla="*/ 527 h 1427"/>
                <a:gd name="T2" fmla="*/ 1691 w 1745"/>
                <a:gd name="T3" fmla="*/ 633 h 1427"/>
                <a:gd name="T4" fmla="*/ 1611 w 1745"/>
                <a:gd name="T5" fmla="*/ 1030 h 1427"/>
                <a:gd name="T6" fmla="*/ 1533 w 1745"/>
                <a:gd name="T7" fmla="*/ 1293 h 1427"/>
                <a:gd name="T8" fmla="*/ 1454 w 1745"/>
                <a:gd name="T9" fmla="*/ 1399 h 1427"/>
                <a:gd name="T10" fmla="*/ 1268 w 1745"/>
                <a:gd name="T11" fmla="*/ 1399 h 1427"/>
                <a:gd name="T12" fmla="*/ 1110 w 1745"/>
                <a:gd name="T13" fmla="*/ 1241 h 1427"/>
                <a:gd name="T14" fmla="*/ 1004 w 1745"/>
                <a:gd name="T15" fmla="*/ 1267 h 1427"/>
                <a:gd name="T16" fmla="*/ 609 w 1745"/>
                <a:gd name="T17" fmla="*/ 1241 h 1427"/>
                <a:gd name="T18" fmla="*/ 397 w 1745"/>
                <a:gd name="T19" fmla="*/ 1161 h 1427"/>
                <a:gd name="T20" fmla="*/ 318 w 1745"/>
                <a:gd name="T21" fmla="*/ 1056 h 1427"/>
                <a:gd name="T22" fmla="*/ 343 w 1745"/>
                <a:gd name="T23" fmla="*/ 1003 h 1427"/>
                <a:gd name="T24" fmla="*/ 397 w 1745"/>
                <a:gd name="T25" fmla="*/ 950 h 1427"/>
                <a:gd name="T26" fmla="*/ 476 w 1745"/>
                <a:gd name="T27" fmla="*/ 924 h 1427"/>
                <a:gd name="T28" fmla="*/ 581 w 1745"/>
                <a:gd name="T29" fmla="*/ 924 h 1427"/>
                <a:gd name="T30" fmla="*/ 661 w 1745"/>
                <a:gd name="T31" fmla="*/ 950 h 1427"/>
                <a:gd name="T32" fmla="*/ 899 w 1745"/>
                <a:gd name="T33" fmla="*/ 1030 h 1427"/>
                <a:gd name="T34" fmla="*/ 687 w 1745"/>
                <a:gd name="T35" fmla="*/ 713 h 1427"/>
                <a:gd name="T36" fmla="*/ 476 w 1745"/>
                <a:gd name="T37" fmla="*/ 739 h 1427"/>
                <a:gd name="T38" fmla="*/ 265 w 1745"/>
                <a:gd name="T39" fmla="*/ 713 h 1427"/>
                <a:gd name="T40" fmla="*/ 186 w 1745"/>
                <a:gd name="T41" fmla="*/ 687 h 1427"/>
                <a:gd name="T42" fmla="*/ 132 w 1745"/>
                <a:gd name="T43" fmla="*/ 659 h 1427"/>
                <a:gd name="T44" fmla="*/ 54 w 1745"/>
                <a:gd name="T45" fmla="*/ 581 h 1427"/>
                <a:gd name="T46" fmla="*/ 0 w 1745"/>
                <a:gd name="T47" fmla="*/ 448 h 1427"/>
                <a:gd name="T48" fmla="*/ 80 w 1745"/>
                <a:gd name="T49" fmla="*/ 316 h 1427"/>
                <a:gd name="T50" fmla="*/ 212 w 1745"/>
                <a:gd name="T51" fmla="*/ 237 h 1427"/>
                <a:gd name="T52" fmla="*/ 343 w 1745"/>
                <a:gd name="T53" fmla="*/ 159 h 1427"/>
                <a:gd name="T54" fmla="*/ 291 w 1745"/>
                <a:gd name="T55" fmla="*/ 53 h 1427"/>
                <a:gd name="T56" fmla="*/ 423 w 1745"/>
                <a:gd name="T57" fmla="*/ 0 h 1427"/>
                <a:gd name="T58" fmla="*/ 555 w 1745"/>
                <a:gd name="T59" fmla="*/ 26 h 1427"/>
                <a:gd name="T60" fmla="*/ 661 w 1745"/>
                <a:gd name="T61" fmla="*/ 79 h 1427"/>
                <a:gd name="T62" fmla="*/ 794 w 1745"/>
                <a:gd name="T63" fmla="*/ 79 h 1427"/>
                <a:gd name="T64" fmla="*/ 952 w 1745"/>
                <a:gd name="T65" fmla="*/ 79 h 1427"/>
                <a:gd name="T66" fmla="*/ 1031 w 1745"/>
                <a:gd name="T67" fmla="*/ 105 h 1427"/>
                <a:gd name="T68" fmla="*/ 1083 w 1745"/>
                <a:gd name="T69" fmla="*/ 105 h 1427"/>
                <a:gd name="T70" fmla="*/ 1137 w 1745"/>
                <a:gd name="T71" fmla="*/ 131 h 1427"/>
                <a:gd name="T72" fmla="*/ 1216 w 1745"/>
                <a:gd name="T73" fmla="*/ 184 h 1427"/>
                <a:gd name="T74" fmla="*/ 1216 w 1745"/>
                <a:gd name="T75" fmla="*/ 237 h 1427"/>
                <a:gd name="T76" fmla="*/ 1189 w 1745"/>
                <a:gd name="T77" fmla="*/ 291 h 1427"/>
                <a:gd name="T78" fmla="*/ 1110 w 1745"/>
                <a:gd name="T79" fmla="*/ 316 h 1427"/>
                <a:gd name="T80" fmla="*/ 1057 w 1745"/>
                <a:gd name="T81" fmla="*/ 316 h 1427"/>
                <a:gd name="T82" fmla="*/ 977 w 1745"/>
                <a:gd name="T83" fmla="*/ 291 h 1427"/>
                <a:gd name="T84" fmla="*/ 846 w 1745"/>
                <a:gd name="T85" fmla="*/ 264 h 1427"/>
                <a:gd name="T86" fmla="*/ 766 w 1745"/>
                <a:gd name="T87" fmla="*/ 237 h 1427"/>
                <a:gd name="T88" fmla="*/ 714 w 1745"/>
                <a:gd name="T89" fmla="*/ 237 h 1427"/>
                <a:gd name="T90" fmla="*/ 952 w 1745"/>
                <a:gd name="T91" fmla="*/ 475 h 1427"/>
                <a:gd name="T92" fmla="*/ 1083 w 1745"/>
                <a:gd name="T93" fmla="*/ 448 h 1427"/>
                <a:gd name="T94" fmla="*/ 1268 w 1745"/>
                <a:gd name="T95" fmla="*/ 448 h 1427"/>
                <a:gd name="T96" fmla="*/ 1427 w 1745"/>
                <a:gd name="T97" fmla="*/ 475 h 1427"/>
                <a:gd name="T98" fmla="*/ 1400 w 1745"/>
                <a:gd name="T99" fmla="*/ 870 h 1427"/>
                <a:gd name="T100" fmla="*/ 1321 w 1745"/>
                <a:gd name="T101" fmla="*/ 687 h 1427"/>
                <a:gd name="T102" fmla="*/ 1057 w 1745"/>
                <a:gd name="T103" fmla="*/ 659 h 1427"/>
                <a:gd name="T104" fmla="*/ 1031 w 1745"/>
                <a:gd name="T105" fmla="*/ 659 h 1427"/>
                <a:gd name="T106" fmla="*/ 1348 w 1745"/>
                <a:gd name="T107" fmla="*/ 924 h 1427"/>
                <a:gd name="T108" fmla="*/ 581 w 1745"/>
                <a:gd name="T109" fmla="*/ 502 h 1427"/>
                <a:gd name="T110" fmla="*/ 397 w 1745"/>
                <a:gd name="T111" fmla="*/ 291 h 1427"/>
                <a:gd name="T112" fmla="*/ 343 w 1745"/>
                <a:gd name="T113" fmla="*/ 343 h 1427"/>
                <a:gd name="T114" fmla="*/ 343 w 1745"/>
                <a:gd name="T115" fmla="*/ 422 h 1427"/>
                <a:gd name="T116" fmla="*/ 423 w 1745"/>
                <a:gd name="T117" fmla="*/ 475 h 1427"/>
                <a:gd name="T118" fmla="*/ 529 w 1745"/>
                <a:gd name="T119" fmla="*/ 502 h 1427"/>
                <a:gd name="T120" fmla="*/ 581 w 1745"/>
                <a:gd name="T121" fmla="*/ 502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45" h="1427">
                  <a:moveTo>
                    <a:pt x="1506" y="502"/>
                  </a:moveTo>
                  <a:lnTo>
                    <a:pt x="1506" y="502"/>
                  </a:lnTo>
                  <a:cubicBezTo>
                    <a:pt x="1533" y="502"/>
                    <a:pt x="1533" y="527"/>
                    <a:pt x="1559" y="527"/>
                  </a:cubicBezTo>
                  <a:cubicBezTo>
                    <a:pt x="1586" y="527"/>
                    <a:pt x="1586" y="554"/>
                    <a:pt x="1611" y="554"/>
                  </a:cubicBezTo>
                  <a:cubicBezTo>
                    <a:pt x="1611" y="581"/>
                    <a:pt x="1639" y="581"/>
                    <a:pt x="1639" y="607"/>
                  </a:cubicBezTo>
                  <a:cubicBezTo>
                    <a:pt x="1665" y="607"/>
                    <a:pt x="1665" y="633"/>
                    <a:pt x="1691" y="633"/>
                  </a:cubicBezTo>
                  <a:cubicBezTo>
                    <a:pt x="1717" y="687"/>
                    <a:pt x="1744" y="739"/>
                    <a:pt x="1744" y="792"/>
                  </a:cubicBezTo>
                  <a:cubicBezTo>
                    <a:pt x="1744" y="818"/>
                    <a:pt x="1744" y="870"/>
                    <a:pt x="1717" y="924"/>
                  </a:cubicBezTo>
                  <a:cubicBezTo>
                    <a:pt x="1691" y="950"/>
                    <a:pt x="1665" y="1003"/>
                    <a:pt x="1611" y="1030"/>
                  </a:cubicBezTo>
                  <a:cubicBezTo>
                    <a:pt x="1559" y="1082"/>
                    <a:pt x="1479" y="1109"/>
                    <a:pt x="1427" y="1136"/>
                  </a:cubicBezTo>
                  <a:cubicBezTo>
                    <a:pt x="1506" y="1267"/>
                    <a:pt x="1506" y="1267"/>
                    <a:pt x="1506" y="1267"/>
                  </a:cubicBezTo>
                  <a:cubicBezTo>
                    <a:pt x="1533" y="1267"/>
                    <a:pt x="1533" y="1293"/>
                    <a:pt x="1533" y="1293"/>
                  </a:cubicBezTo>
                  <a:cubicBezTo>
                    <a:pt x="1533" y="1320"/>
                    <a:pt x="1533" y="1320"/>
                    <a:pt x="1533" y="1347"/>
                  </a:cubicBezTo>
                  <a:lnTo>
                    <a:pt x="1506" y="1372"/>
                  </a:lnTo>
                  <a:cubicBezTo>
                    <a:pt x="1479" y="1399"/>
                    <a:pt x="1479" y="1399"/>
                    <a:pt x="1454" y="1399"/>
                  </a:cubicBezTo>
                  <a:cubicBezTo>
                    <a:pt x="1427" y="1426"/>
                    <a:pt x="1400" y="1426"/>
                    <a:pt x="1400" y="1426"/>
                  </a:cubicBezTo>
                  <a:cubicBezTo>
                    <a:pt x="1374" y="1426"/>
                    <a:pt x="1348" y="1426"/>
                    <a:pt x="1321" y="1426"/>
                  </a:cubicBezTo>
                  <a:cubicBezTo>
                    <a:pt x="1321" y="1399"/>
                    <a:pt x="1295" y="1399"/>
                    <a:pt x="1268" y="1399"/>
                  </a:cubicBezTo>
                  <a:cubicBezTo>
                    <a:pt x="1268" y="1372"/>
                    <a:pt x="1243" y="1372"/>
                    <a:pt x="1243" y="1372"/>
                  </a:cubicBezTo>
                  <a:cubicBezTo>
                    <a:pt x="1137" y="1241"/>
                    <a:pt x="1137" y="1241"/>
                    <a:pt x="1137" y="1241"/>
                  </a:cubicBezTo>
                  <a:lnTo>
                    <a:pt x="1110" y="1241"/>
                  </a:lnTo>
                  <a:cubicBezTo>
                    <a:pt x="1083" y="1241"/>
                    <a:pt x="1083" y="1241"/>
                    <a:pt x="1057" y="1241"/>
                  </a:cubicBezTo>
                  <a:cubicBezTo>
                    <a:pt x="1057" y="1241"/>
                    <a:pt x="1031" y="1241"/>
                    <a:pt x="1031" y="1267"/>
                  </a:cubicBezTo>
                  <a:cubicBezTo>
                    <a:pt x="1004" y="1267"/>
                    <a:pt x="1004" y="1267"/>
                    <a:pt x="1004" y="1267"/>
                  </a:cubicBezTo>
                  <a:cubicBezTo>
                    <a:pt x="952" y="1267"/>
                    <a:pt x="925" y="1267"/>
                    <a:pt x="872" y="1267"/>
                  </a:cubicBezTo>
                  <a:cubicBezTo>
                    <a:pt x="820" y="1267"/>
                    <a:pt x="794" y="1267"/>
                    <a:pt x="740" y="1267"/>
                  </a:cubicBezTo>
                  <a:cubicBezTo>
                    <a:pt x="714" y="1267"/>
                    <a:pt x="661" y="1241"/>
                    <a:pt x="609" y="1241"/>
                  </a:cubicBezTo>
                  <a:cubicBezTo>
                    <a:pt x="581" y="1241"/>
                    <a:pt x="555" y="1215"/>
                    <a:pt x="503" y="1215"/>
                  </a:cubicBezTo>
                  <a:cubicBezTo>
                    <a:pt x="503" y="1215"/>
                    <a:pt x="476" y="1188"/>
                    <a:pt x="450" y="1188"/>
                  </a:cubicBezTo>
                  <a:cubicBezTo>
                    <a:pt x="423" y="1161"/>
                    <a:pt x="423" y="1161"/>
                    <a:pt x="397" y="1161"/>
                  </a:cubicBezTo>
                  <a:cubicBezTo>
                    <a:pt x="397" y="1136"/>
                    <a:pt x="371" y="1136"/>
                    <a:pt x="371" y="1109"/>
                  </a:cubicBezTo>
                  <a:cubicBezTo>
                    <a:pt x="343" y="1109"/>
                    <a:pt x="343" y="1082"/>
                    <a:pt x="343" y="1082"/>
                  </a:cubicBezTo>
                  <a:cubicBezTo>
                    <a:pt x="318" y="1082"/>
                    <a:pt x="318" y="1056"/>
                    <a:pt x="318" y="1056"/>
                  </a:cubicBezTo>
                  <a:cubicBezTo>
                    <a:pt x="318" y="1056"/>
                    <a:pt x="318" y="1056"/>
                    <a:pt x="318" y="1030"/>
                  </a:cubicBezTo>
                  <a:cubicBezTo>
                    <a:pt x="318" y="1030"/>
                    <a:pt x="318" y="1030"/>
                    <a:pt x="318" y="1003"/>
                  </a:cubicBezTo>
                  <a:cubicBezTo>
                    <a:pt x="318" y="1003"/>
                    <a:pt x="318" y="1003"/>
                    <a:pt x="343" y="1003"/>
                  </a:cubicBezTo>
                  <a:cubicBezTo>
                    <a:pt x="343" y="976"/>
                    <a:pt x="343" y="976"/>
                    <a:pt x="343" y="976"/>
                  </a:cubicBezTo>
                  <a:lnTo>
                    <a:pt x="371" y="950"/>
                  </a:lnTo>
                  <a:lnTo>
                    <a:pt x="397" y="950"/>
                  </a:lnTo>
                  <a:cubicBezTo>
                    <a:pt x="397" y="924"/>
                    <a:pt x="423" y="924"/>
                    <a:pt x="423" y="924"/>
                  </a:cubicBezTo>
                  <a:cubicBezTo>
                    <a:pt x="450" y="924"/>
                    <a:pt x="450" y="924"/>
                    <a:pt x="450" y="924"/>
                  </a:cubicBezTo>
                  <a:cubicBezTo>
                    <a:pt x="476" y="924"/>
                    <a:pt x="476" y="924"/>
                    <a:pt x="476" y="924"/>
                  </a:cubicBezTo>
                  <a:cubicBezTo>
                    <a:pt x="503" y="924"/>
                    <a:pt x="503" y="924"/>
                    <a:pt x="529" y="924"/>
                  </a:cubicBezTo>
                  <a:cubicBezTo>
                    <a:pt x="529" y="924"/>
                    <a:pt x="529" y="924"/>
                    <a:pt x="555" y="924"/>
                  </a:cubicBezTo>
                  <a:cubicBezTo>
                    <a:pt x="555" y="924"/>
                    <a:pt x="555" y="924"/>
                    <a:pt x="581" y="924"/>
                  </a:cubicBezTo>
                  <a:cubicBezTo>
                    <a:pt x="581" y="924"/>
                    <a:pt x="581" y="924"/>
                    <a:pt x="609" y="924"/>
                  </a:cubicBezTo>
                  <a:cubicBezTo>
                    <a:pt x="609" y="924"/>
                    <a:pt x="609" y="950"/>
                    <a:pt x="634" y="950"/>
                  </a:cubicBezTo>
                  <a:lnTo>
                    <a:pt x="661" y="950"/>
                  </a:lnTo>
                  <a:cubicBezTo>
                    <a:pt x="687" y="976"/>
                    <a:pt x="714" y="976"/>
                    <a:pt x="740" y="1003"/>
                  </a:cubicBezTo>
                  <a:cubicBezTo>
                    <a:pt x="740" y="1003"/>
                    <a:pt x="794" y="1003"/>
                    <a:pt x="820" y="1003"/>
                  </a:cubicBezTo>
                  <a:cubicBezTo>
                    <a:pt x="846" y="1030"/>
                    <a:pt x="872" y="1030"/>
                    <a:pt x="899" y="1030"/>
                  </a:cubicBezTo>
                  <a:cubicBezTo>
                    <a:pt x="925" y="1030"/>
                    <a:pt x="952" y="1030"/>
                    <a:pt x="977" y="1030"/>
                  </a:cubicBezTo>
                  <a:cubicBezTo>
                    <a:pt x="740" y="713"/>
                    <a:pt x="740" y="713"/>
                    <a:pt x="740" y="713"/>
                  </a:cubicBezTo>
                  <a:cubicBezTo>
                    <a:pt x="714" y="713"/>
                    <a:pt x="714" y="713"/>
                    <a:pt x="687" y="713"/>
                  </a:cubicBezTo>
                  <a:cubicBezTo>
                    <a:pt x="661" y="713"/>
                    <a:pt x="634" y="713"/>
                    <a:pt x="609" y="713"/>
                  </a:cubicBezTo>
                  <a:cubicBezTo>
                    <a:pt x="581" y="713"/>
                    <a:pt x="555" y="739"/>
                    <a:pt x="555" y="739"/>
                  </a:cubicBezTo>
                  <a:cubicBezTo>
                    <a:pt x="529" y="739"/>
                    <a:pt x="503" y="739"/>
                    <a:pt x="476" y="739"/>
                  </a:cubicBezTo>
                  <a:cubicBezTo>
                    <a:pt x="450" y="739"/>
                    <a:pt x="423" y="739"/>
                    <a:pt x="397" y="739"/>
                  </a:cubicBezTo>
                  <a:cubicBezTo>
                    <a:pt x="397" y="739"/>
                    <a:pt x="371" y="739"/>
                    <a:pt x="343" y="713"/>
                  </a:cubicBezTo>
                  <a:cubicBezTo>
                    <a:pt x="318" y="713"/>
                    <a:pt x="291" y="713"/>
                    <a:pt x="265" y="713"/>
                  </a:cubicBezTo>
                  <a:cubicBezTo>
                    <a:pt x="265" y="713"/>
                    <a:pt x="238" y="713"/>
                    <a:pt x="212" y="687"/>
                  </a:cubicBezTo>
                  <a:lnTo>
                    <a:pt x="212" y="687"/>
                  </a:lnTo>
                  <a:cubicBezTo>
                    <a:pt x="186" y="687"/>
                    <a:pt x="186" y="687"/>
                    <a:pt x="186" y="687"/>
                  </a:cubicBezTo>
                  <a:lnTo>
                    <a:pt x="186" y="687"/>
                  </a:lnTo>
                  <a:lnTo>
                    <a:pt x="159" y="687"/>
                  </a:lnTo>
                  <a:cubicBezTo>
                    <a:pt x="159" y="659"/>
                    <a:pt x="132" y="659"/>
                    <a:pt x="132" y="659"/>
                  </a:cubicBezTo>
                  <a:cubicBezTo>
                    <a:pt x="107" y="633"/>
                    <a:pt x="107" y="633"/>
                    <a:pt x="107" y="633"/>
                  </a:cubicBezTo>
                  <a:cubicBezTo>
                    <a:pt x="80" y="607"/>
                    <a:pt x="80" y="607"/>
                    <a:pt x="54" y="607"/>
                  </a:cubicBezTo>
                  <a:cubicBezTo>
                    <a:pt x="54" y="581"/>
                    <a:pt x="54" y="581"/>
                    <a:pt x="54" y="581"/>
                  </a:cubicBezTo>
                  <a:cubicBezTo>
                    <a:pt x="27" y="554"/>
                    <a:pt x="27" y="527"/>
                    <a:pt x="27" y="527"/>
                  </a:cubicBezTo>
                  <a:cubicBezTo>
                    <a:pt x="27" y="502"/>
                    <a:pt x="0" y="502"/>
                    <a:pt x="0" y="475"/>
                  </a:cubicBezTo>
                  <a:lnTo>
                    <a:pt x="0" y="448"/>
                  </a:lnTo>
                  <a:cubicBezTo>
                    <a:pt x="0" y="422"/>
                    <a:pt x="27" y="422"/>
                    <a:pt x="27" y="396"/>
                  </a:cubicBezTo>
                  <a:cubicBezTo>
                    <a:pt x="27" y="396"/>
                    <a:pt x="27" y="370"/>
                    <a:pt x="54" y="370"/>
                  </a:cubicBezTo>
                  <a:cubicBezTo>
                    <a:pt x="54" y="343"/>
                    <a:pt x="80" y="343"/>
                    <a:pt x="80" y="316"/>
                  </a:cubicBezTo>
                  <a:cubicBezTo>
                    <a:pt x="107" y="316"/>
                    <a:pt x="107" y="291"/>
                    <a:pt x="132" y="291"/>
                  </a:cubicBezTo>
                  <a:cubicBezTo>
                    <a:pt x="132" y="264"/>
                    <a:pt x="159" y="264"/>
                    <a:pt x="186" y="237"/>
                  </a:cubicBezTo>
                  <a:lnTo>
                    <a:pt x="212" y="237"/>
                  </a:lnTo>
                  <a:cubicBezTo>
                    <a:pt x="238" y="211"/>
                    <a:pt x="238" y="211"/>
                    <a:pt x="265" y="211"/>
                  </a:cubicBezTo>
                  <a:cubicBezTo>
                    <a:pt x="265" y="211"/>
                    <a:pt x="291" y="184"/>
                    <a:pt x="318" y="184"/>
                  </a:cubicBezTo>
                  <a:cubicBezTo>
                    <a:pt x="318" y="184"/>
                    <a:pt x="343" y="184"/>
                    <a:pt x="343" y="159"/>
                  </a:cubicBezTo>
                  <a:cubicBezTo>
                    <a:pt x="291" y="105"/>
                    <a:pt x="291" y="105"/>
                    <a:pt x="291" y="105"/>
                  </a:cubicBezTo>
                  <a:lnTo>
                    <a:pt x="291" y="79"/>
                  </a:lnTo>
                  <a:lnTo>
                    <a:pt x="291" y="53"/>
                  </a:lnTo>
                  <a:cubicBezTo>
                    <a:pt x="318" y="26"/>
                    <a:pt x="318" y="26"/>
                    <a:pt x="343" y="26"/>
                  </a:cubicBezTo>
                  <a:lnTo>
                    <a:pt x="371" y="0"/>
                  </a:lnTo>
                  <a:cubicBezTo>
                    <a:pt x="397" y="0"/>
                    <a:pt x="423" y="0"/>
                    <a:pt x="423" y="0"/>
                  </a:cubicBezTo>
                  <a:cubicBezTo>
                    <a:pt x="450" y="0"/>
                    <a:pt x="476" y="0"/>
                    <a:pt x="476" y="0"/>
                  </a:cubicBezTo>
                  <a:cubicBezTo>
                    <a:pt x="503" y="0"/>
                    <a:pt x="503" y="0"/>
                    <a:pt x="529" y="26"/>
                  </a:cubicBezTo>
                  <a:lnTo>
                    <a:pt x="555" y="26"/>
                  </a:lnTo>
                  <a:cubicBezTo>
                    <a:pt x="609" y="105"/>
                    <a:pt x="609" y="105"/>
                    <a:pt x="609" y="105"/>
                  </a:cubicBezTo>
                  <a:lnTo>
                    <a:pt x="634" y="105"/>
                  </a:lnTo>
                  <a:cubicBezTo>
                    <a:pt x="661" y="79"/>
                    <a:pt x="661" y="79"/>
                    <a:pt x="661" y="79"/>
                  </a:cubicBezTo>
                  <a:cubicBezTo>
                    <a:pt x="687" y="79"/>
                    <a:pt x="687" y="79"/>
                    <a:pt x="714" y="79"/>
                  </a:cubicBezTo>
                  <a:lnTo>
                    <a:pt x="740" y="79"/>
                  </a:lnTo>
                  <a:cubicBezTo>
                    <a:pt x="766" y="79"/>
                    <a:pt x="794" y="79"/>
                    <a:pt x="794" y="79"/>
                  </a:cubicBezTo>
                  <a:cubicBezTo>
                    <a:pt x="820" y="79"/>
                    <a:pt x="846" y="79"/>
                    <a:pt x="846" y="79"/>
                  </a:cubicBezTo>
                  <a:cubicBezTo>
                    <a:pt x="872" y="79"/>
                    <a:pt x="899" y="79"/>
                    <a:pt x="899" y="79"/>
                  </a:cubicBezTo>
                  <a:cubicBezTo>
                    <a:pt x="925" y="79"/>
                    <a:pt x="952" y="79"/>
                    <a:pt x="952" y="79"/>
                  </a:cubicBezTo>
                  <a:cubicBezTo>
                    <a:pt x="977" y="79"/>
                    <a:pt x="977" y="79"/>
                    <a:pt x="977" y="79"/>
                  </a:cubicBezTo>
                  <a:cubicBezTo>
                    <a:pt x="1004" y="105"/>
                    <a:pt x="1004" y="105"/>
                    <a:pt x="1004" y="105"/>
                  </a:cubicBezTo>
                  <a:lnTo>
                    <a:pt x="1031" y="105"/>
                  </a:lnTo>
                  <a:lnTo>
                    <a:pt x="1057" y="105"/>
                  </a:lnTo>
                  <a:cubicBezTo>
                    <a:pt x="1057" y="105"/>
                    <a:pt x="1057" y="105"/>
                    <a:pt x="1083" y="105"/>
                  </a:cubicBezTo>
                  <a:lnTo>
                    <a:pt x="1083" y="105"/>
                  </a:lnTo>
                  <a:cubicBezTo>
                    <a:pt x="1083" y="131"/>
                    <a:pt x="1083" y="131"/>
                    <a:pt x="1110" y="131"/>
                  </a:cubicBezTo>
                  <a:lnTo>
                    <a:pt x="1110" y="131"/>
                  </a:lnTo>
                  <a:cubicBezTo>
                    <a:pt x="1137" y="131"/>
                    <a:pt x="1137" y="131"/>
                    <a:pt x="1137" y="131"/>
                  </a:cubicBezTo>
                  <a:cubicBezTo>
                    <a:pt x="1163" y="159"/>
                    <a:pt x="1163" y="159"/>
                    <a:pt x="1163" y="159"/>
                  </a:cubicBezTo>
                  <a:cubicBezTo>
                    <a:pt x="1163" y="159"/>
                    <a:pt x="1189" y="159"/>
                    <a:pt x="1189" y="184"/>
                  </a:cubicBezTo>
                  <a:cubicBezTo>
                    <a:pt x="1189" y="184"/>
                    <a:pt x="1189" y="184"/>
                    <a:pt x="1216" y="184"/>
                  </a:cubicBezTo>
                  <a:lnTo>
                    <a:pt x="1216" y="211"/>
                  </a:lnTo>
                  <a:lnTo>
                    <a:pt x="1216" y="211"/>
                  </a:lnTo>
                  <a:cubicBezTo>
                    <a:pt x="1216" y="237"/>
                    <a:pt x="1216" y="237"/>
                    <a:pt x="1216" y="237"/>
                  </a:cubicBezTo>
                  <a:lnTo>
                    <a:pt x="1216" y="264"/>
                  </a:lnTo>
                  <a:lnTo>
                    <a:pt x="1216" y="264"/>
                  </a:lnTo>
                  <a:cubicBezTo>
                    <a:pt x="1189" y="291"/>
                    <a:pt x="1189" y="291"/>
                    <a:pt x="1189" y="291"/>
                  </a:cubicBezTo>
                  <a:cubicBezTo>
                    <a:pt x="1189" y="291"/>
                    <a:pt x="1189" y="291"/>
                    <a:pt x="1163" y="316"/>
                  </a:cubicBezTo>
                  <a:cubicBezTo>
                    <a:pt x="1163" y="316"/>
                    <a:pt x="1163" y="316"/>
                    <a:pt x="1137" y="316"/>
                  </a:cubicBezTo>
                  <a:cubicBezTo>
                    <a:pt x="1137" y="316"/>
                    <a:pt x="1137" y="316"/>
                    <a:pt x="1110" y="316"/>
                  </a:cubicBezTo>
                  <a:cubicBezTo>
                    <a:pt x="1110" y="316"/>
                    <a:pt x="1110" y="316"/>
                    <a:pt x="1083" y="316"/>
                  </a:cubicBezTo>
                  <a:cubicBezTo>
                    <a:pt x="1083" y="316"/>
                    <a:pt x="1083" y="316"/>
                    <a:pt x="1057" y="316"/>
                  </a:cubicBezTo>
                  <a:lnTo>
                    <a:pt x="1057" y="316"/>
                  </a:lnTo>
                  <a:cubicBezTo>
                    <a:pt x="1031" y="316"/>
                    <a:pt x="1031" y="316"/>
                    <a:pt x="1031" y="316"/>
                  </a:cubicBezTo>
                  <a:cubicBezTo>
                    <a:pt x="1004" y="316"/>
                    <a:pt x="1004" y="316"/>
                    <a:pt x="1004" y="316"/>
                  </a:cubicBezTo>
                  <a:cubicBezTo>
                    <a:pt x="1004" y="316"/>
                    <a:pt x="977" y="316"/>
                    <a:pt x="977" y="291"/>
                  </a:cubicBezTo>
                  <a:cubicBezTo>
                    <a:pt x="952" y="291"/>
                    <a:pt x="952" y="291"/>
                    <a:pt x="952" y="291"/>
                  </a:cubicBezTo>
                  <a:cubicBezTo>
                    <a:pt x="925" y="291"/>
                    <a:pt x="925" y="264"/>
                    <a:pt x="899" y="264"/>
                  </a:cubicBezTo>
                  <a:cubicBezTo>
                    <a:pt x="899" y="264"/>
                    <a:pt x="872" y="264"/>
                    <a:pt x="846" y="264"/>
                  </a:cubicBezTo>
                  <a:lnTo>
                    <a:pt x="820" y="237"/>
                  </a:lnTo>
                  <a:cubicBezTo>
                    <a:pt x="794" y="237"/>
                    <a:pt x="794" y="237"/>
                    <a:pt x="766" y="237"/>
                  </a:cubicBezTo>
                  <a:lnTo>
                    <a:pt x="766" y="237"/>
                  </a:lnTo>
                  <a:lnTo>
                    <a:pt x="766" y="237"/>
                  </a:lnTo>
                  <a:cubicBezTo>
                    <a:pt x="740" y="237"/>
                    <a:pt x="740" y="237"/>
                    <a:pt x="740" y="237"/>
                  </a:cubicBezTo>
                  <a:cubicBezTo>
                    <a:pt x="740" y="237"/>
                    <a:pt x="740" y="237"/>
                    <a:pt x="714" y="237"/>
                  </a:cubicBezTo>
                  <a:lnTo>
                    <a:pt x="714" y="237"/>
                  </a:lnTo>
                  <a:cubicBezTo>
                    <a:pt x="899" y="475"/>
                    <a:pt x="899" y="475"/>
                    <a:pt x="899" y="475"/>
                  </a:cubicBezTo>
                  <a:cubicBezTo>
                    <a:pt x="925" y="475"/>
                    <a:pt x="925" y="475"/>
                    <a:pt x="952" y="475"/>
                  </a:cubicBezTo>
                  <a:cubicBezTo>
                    <a:pt x="952" y="475"/>
                    <a:pt x="977" y="475"/>
                    <a:pt x="1004" y="475"/>
                  </a:cubicBezTo>
                  <a:cubicBezTo>
                    <a:pt x="1004" y="448"/>
                    <a:pt x="1031" y="448"/>
                    <a:pt x="1057" y="448"/>
                  </a:cubicBezTo>
                  <a:lnTo>
                    <a:pt x="1083" y="448"/>
                  </a:lnTo>
                  <a:cubicBezTo>
                    <a:pt x="1110" y="448"/>
                    <a:pt x="1137" y="448"/>
                    <a:pt x="1163" y="448"/>
                  </a:cubicBezTo>
                  <a:cubicBezTo>
                    <a:pt x="1163" y="448"/>
                    <a:pt x="1189" y="448"/>
                    <a:pt x="1216" y="448"/>
                  </a:cubicBezTo>
                  <a:cubicBezTo>
                    <a:pt x="1243" y="448"/>
                    <a:pt x="1243" y="448"/>
                    <a:pt x="1268" y="448"/>
                  </a:cubicBezTo>
                  <a:cubicBezTo>
                    <a:pt x="1295" y="448"/>
                    <a:pt x="1295" y="448"/>
                    <a:pt x="1321" y="448"/>
                  </a:cubicBezTo>
                  <a:cubicBezTo>
                    <a:pt x="1348" y="448"/>
                    <a:pt x="1348" y="448"/>
                    <a:pt x="1374" y="448"/>
                  </a:cubicBezTo>
                  <a:cubicBezTo>
                    <a:pt x="1400" y="475"/>
                    <a:pt x="1400" y="475"/>
                    <a:pt x="1427" y="475"/>
                  </a:cubicBezTo>
                  <a:lnTo>
                    <a:pt x="1454" y="475"/>
                  </a:lnTo>
                  <a:cubicBezTo>
                    <a:pt x="1479" y="475"/>
                    <a:pt x="1506" y="502"/>
                    <a:pt x="1506" y="502"/>
                  </a:cubicBezTo>
                  <a:close/>
                  <a:moveTo>
                    <a:pt x="1400" y="870"/>
                  </a:moveTo>
                  <a:lnTo>
                    <a:pt x="1400" y="870"/>
                  </a:lnTo>
                  <a:cubicBezTo>
                    <a:pt x="1427" y="818"/>
                    <a:pt x="1400" y="792"/>
                    <a:pt x="1400" y="765"/>
                  </a:cubicBezTo>
                  <a:cubicBezTo>
                    <a:pt x="1374" y="739"/>
                    <a:pt x="1348" y="713"/>
                    <a:pt x="1321" y="687"/>
                  </a:cubicBezTo>
                  <a:cubicBezTo>
                    <a:pt x="1295" y="687"/>
                    <a:pt x="1243" y="659"/>
                    <a:pt x="1216" y="659"/>
                  </a:cubicBezTo>
                  <a:cubicBezTo>
                    <a:pt x="1163" y="633"/>
                    <a:pt x="1110" y="633"/>
                    <a:pt x="1057" y="633"/>
                  </a:cubicBezTo>
                  <a:cubicBezTo>
                    <a:pt x="1057" y="659"/>
                    <a:pt x="1057" y="659"/>
                    <a:pt x="1057" y="659"/>
                  </a:cubicBezTo>
                  <a:lnTo>
                    <a:pt x="1057" y="659"/>
                  </a:lnTo>
                  <a:lnTo>
                    <a:pt x="1057" y="659"/>
                  </a:lnTo>
                  <a:cubicBezTo>
                    <a:pt x="1031" y="659"/>
                    <a:pt x="1031" y="659"/>
                    <a:pt x="1031" y="659"/>
                  </a:cubicBezTo>
                  <a:cubicBezTo>
                    <a:pt x="1268" y="950"/>
                    <a:pt x="1268" y="950"/>
                    <a:pt x="1268" y="950"/>
                  </a:cubicBezTo>
                  <a:cubicBezTo>
                    <a:pt x="1295" y="950"/>
                    <a:pt x="1295" y="950"/>
                    <a:pt x="1321" y="924"/>
                  </a:cubicBezTo>
                  <a:lnTo>
                    <a:pt x="1348" y="924"/>
                  </a:lnTo>
                  <a:cubicBezTo>
                    <a:pt x="1374" y="898"/>
                    <a:pt x="1374" y="898"/>
                    <a:pt x="1374" y="898"/>
                  </a:cubicBezTo>
                  <a:cubicBezTo>
                    <a:pt x="1400" y="870"/>
                    <a:pt x="1400" y="870"/>
                    <a:pt x="1400" y="870"/>
                  </a:cubicBezTo>
                  <a:lnTo>
                    <a:pt x="581" y="502"/>
                  </a:lnTo>
                  <a:lnTo>
                    <a:pt x="581" y="502"/>
                  </a:lnTo>
                  <a:cubicBezTo>
                    <a:pt x="423" y="291"/>
                    <a:pt x="423" y="291"/>
                    <a:pt x="423" y="291"/>
                  </a:cubicBezTo>
                  <a:cubicBezTo>
                    <a:pt x="423" y="291"/>
                    <a:pt x="423" y="291"/>
                    <a:pt x="397" y="291"/>
                  </a:cubicBezTo>
                  <a:cubicBezTo>
                    <a:pt x="397" y="291"/>
                    <a:pt x="397" y="291"/>
                    <a:pt x="397" y="316"/>
                  </a:cubicBezTo>
                  <a:cubicBezTo>
                    <a:pt x="371" y="316"/>
                    <a:pt x="371" y="316"/>
                    <a:pt x="371" y="316"/>
                  </a:cubicBezTo>
                  <a:cubicBezTo>
                    <a:pt x="371" y="316"/>
                    <a:pt x="371" y="316"/>
                    <a:pt x="343" y="343"/>
                  </a:cubicBezTo>
                  <a:cubicBezTo>
                    <a:pt x="343" y="343"/>
                    <a:pt x="343" y="343"/>
                    <a:pt x="318" y="370"/>
                  </a:cubicBezTo>
                  <a:lnTo>
                    <a:pt x="318" y="396"/>
                  </a:lnTo>
                  <a:cubicBezTo>
                    <a:pt x="318" y="422"/>
                    <a:pt x="318" y="422"/>
                    <a:pt x="343" y="422"/>
                  </a:cubicBezTo>
                  <a:cubicBezTo>
                    <a:pt x="343" y="448"/>
                    <a:pt x="343" y="448"/>
                    <a:pt x="371" y="448"/>
                  </a:cubicBezTo>
                  <a:cubicBezTo>
                    <a:pt x="371" y="475"/>
                    <a:pt x="371" y="475"/>
                    <a:pt x="397" y="475"/>
                  </a:cubicBezTo>
                  <a:cubicBezTo>
                    <a:pt x="397" y="475"/>
                    <a:pt x="397" y="475"/>
                    <a:pt x="423" y="475"/>
                  </a:cubicBezTo>
                  <a:lnTo>
                    <a:pt x="450" y="502"/>
                  </a:lnTo>
                  <a:cubicBezTo>
                    <a:pt x="476" y="502"/>
                    <a:pt x="476" y="502"/>
                    <a:pt x="503" y="502"/>
                  </a:cubicBezTo>
                  <a:cubicBezTo>
                    <a:pt x="503" y="502"/>
                    <a:pt x="503" y="502"/>
                    <a:pt x="529" y="502"/>
                  </a:cubicBezTo>
                  <a:cubicBezTo>
                    <a:pt x="529" y="502"/>
                    <a:pt x="529" y="502"/>
                    <a:pt x="555" y="502"/>
                  </a:cubicBezTo>
                  <a:lnTo>
                    <a:pt x="555" y="502"/>
                  </a:lnTo>
                  <a:cubicBezTo>
                    <a:pt x="581" y="502"/>
                    <a:pt x="581" y="502"/>
                    <a:pt x="581" y="502"/>
                  </a:cubicBezTo>
                  <a:lnTo>
                    <a:pt x="1400" y="87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2"/>
            <p:cNvSpPr>
              <a:spLocks noChangeArrowheads="1"/>
            </p:cNvSpPr>
            <p:nvPr/>
          </p:nvSpPr>
          <p:spPr bwMode="auto">
            <a:xfrm>
              <a:off x="4756150" y="3570288"/>
              <a:ext cx="228600" cy="228600"/>
            </a:xfrm>
            <a:custGeom>
              <a:avLst/>
              <a:gdLst>
                <a:gd name="T0" fmla="*/ 317 w 635"/>
                <a:gd name="T1" fmla="*/ 634 h 635"/>
                <a:gd name="T2" fmla="*/ 317 w 635"/>
                <a:gd name="T3" fmla="*/ 634 h 635"/>
                <a:gd name="T4" fmla="*/ 634 w 635"/>
                <a:gd name="T5" fmla="*/ 317 h 635"/>
                <a:gd name="T6" fmla="*/ 317 w 635"/>
                <a:gd name="T7" fmla="*/ 0 h 635"/>
                <a:gd name="T8" fmla="*/ 0 w 635"/>
                <a:gd name="T9" fmla="*/ 317 h 635"/>
                <a:gd name="T10" fmla="*/ 317 w 635"/>
                <a:gd name="T11" fmla="*/ 634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5" h="635">
                  <a:moveTo>
                    <a:pt x="317" y="634"/>
                  </a:moveTo>
                  <a:lnTo>
                    <a:pt x="317" y="634"/>
                  </a:lnTo>
                  <a:cubicBezTo>
                    <a:pt x="502" y="634"/>
                    <a:pt x="634" y="475"/>
                    <a:pt x="634" y="317"/>
                  </a:cubicBezTo>
                  <a:cubicBezTo>
                    <a:pt x="634" y="132"/>
                    <a:pt x="502" y="0"/>
                    <a:pt x="317" y="0"/>
                  </a:cubicBezTo>
                  <a:cubicBezTo>
                    <a:pt x="132" y="0"/>
                    <a:pt x="0" y="132"/>
                    <a:pt x="0" y="317"/>
                  </a:cubicBezTo>
                  <a:cubicBezTo>
                    <a:pt x="0" y="475"/>
                    <a:pt x="132" y="634"/>
                    <a:pt x="317" y="63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3"/>
            <p:cNvSpPr>
              <a:spLocks noChangeArrowheads="1"/>
            </p:cNvSpPr>
            <p:nvPr/>
          </p:nvSpPr>
          <p:spPr bwMode="auto">
            <a:xfrm>
              <a:off x="4005263" y="546100"/>
              <a:ext cx="1730375" cy="3346450"/>
            </a:xfrm>
            <a:custGeom>
              <a:avLst/>
              <a:gdLst>
                <a:gd name="T0" fmla="*/ 4490 w 4808"/>
                <a:gd name="T1" fmla="*/ 0 h 9297"/>
                <a:gd name="T2" fmla="*/ 4490 w 4808"/>
                <a:gd name="T3" fmla="*/ 0 h 9297"/>
                <a:gd name="T4" fmla="*/ 317 w 4808"/>
                <a:gd name="T5" fmla="*/ 0 h 9297"/>
                <a:gd name="T6" fmla="*/ 0 w 4808"/>
                <a:gd name="T7" fmla="*/ 343 h 9297"/>
                <a:gd name="T8" fmla="*/ 0 w 4808"/>
                <a:gd name="T9" fmla="*/ 8952 h 9297"/>
                <a:gd name="T10" fmla="*/ 54 w 4808"/>
                <a:gd name="T11" fmla="*/ 9138 h 9297"/>
                <a:gd name="T12" fmla="*/ 317 w 4808"/>
                <a:gd name="T13" fmla="*/ 9296 h 9297"/>
                <a:gd name="T14" fmla="*/ 4490 w 4808"/>
                <a:gd name="T15" fmla="*/ 9296 h 9297"/>
                <a:gd name="T16" fmla="*/ 4807 w 4808"/>
                <a:gd name="T17" fmla="*/ 8952 h 9297"/>
                <a:gd name="T18" fmla="*/ 4807 w 4808"/>
                <a:gd name="T19" fmla="*/ 3776 h 9297"/>
                <a:gd name="T20" fmla="*/ 4543 w 4808"/>
                <a:gd name="T21" fmla="*/ 3671 h 9297"/>
                <a:gd name="T22" fmla="*/ 4543 w 4808"/>
                <a:gd name="T23" fmla="*/ 8135 h 9297"/>
                <a:gd name="T24" fmla="*/ 265 w 4808"/>
                <a:gd name="T25" fmla="*/ 8135 h 9297"/>
                <a:gd name="T26" fmla="*/ 265 w 4808"/>
                <a:gd name="T27" fmla="*/ 1162 h 9297"/>
                <a:gd name="T28" fmla="*/ 4543 w 4808"/>
                <a:gd name="T29" fmla="*/ 1162 h 9297"/>
                <a:gd name="T30" fmla="*/ 4543 w 4808"/>
                <a:gd name="T31" fmla="*/ 2034 h 9297"/>
                <a:gd name="T32" fmla="*/ 4807 w 4808"/>
                <a:gd name="T33" fmla="*/ 2139 h 9297"/>
                <a:gd name="T34" fmla="*/ 4807 w 4808"/>
                <a:gd name="T35" fmla="*/ 343 h 9297"/>
                <a:gd name="T36" fmla="*/ 4728 w 4808"/>
                <a:gd name="T37" fmla="*/ 106 h 9297"/>
                <a:gd name="T38" fmla="*/ 4490 w 4808"/>
                <a:gd name="T39" fmla="*/ 0 h 9297"/>
                <a:gd name="T40" fmla="*/ 2404 w 4808"/>
                <a:gd name="T41" fmla="*/ 8346 h 9297"/>
                <a:gd name="T42" fmla="*/ 2404 w 4808"/>
                <a:gd name="T43" fmla="*/ 8346 h 9297"/>
                <a:gd name="T44" fmla="*/ 2774 w 4808"/>
                <a:gd name="T45" fmla="*/ 8715 h 9297"/>
                <a:gd name="T46" fmla="*/ 2404 w 4808"/>
                <a:gd name="T47" fmla="*/ 9085 h 9297"/>
                <a:gd name="T48" fmla="*/ 2034 w 4808"/>
                <a:gd name="T49" fmla="*/ 8715 h 9297"/>
                <a:gd name="T50" fmla="*/ 2404 w 4808"/>
                <a:gd name="T51" fmla="*/ 8346 h 9297"/>
                <a:gd name="T52" fmla="*/ 2404 w 4808"/>
                <a:gd name="T53" fmla="*/ 396 h 9297"/>
                <a:gd name="T54" fmla="*/ 2404 w 4808"/>
                <a:gd name="T55" fmla="*/ 396 h 9297"/>
                <a:gd name="T56" fmla="*/ 2483 w 4808"/>
                <a:gd name="T57" fmla="*/ 475 h 9297"/>
                <a:gd name="T58" fmla="*/ 2404 w 4808"/>
                <a:gd name="T59" fmla="*/ 555 h 9297"/>
                <a:gd name="T60" fmla="*/ 2324 w 4808"/>
                <a:gd name="T61" fmla="*/ 475 h 9297"/>
                <a:gd name="T62" fmla="*/ 2404 w 4808"/>
                <a:gd name="T63" fmla="*/ 396 h 9297"/>
                <a:gd name="T64" fmla="*/ 2774 w 4808"/>
                <a:gd name="T65" fmla="*/ 792 h 9297"/>
                <a:gd name="T66" fmla="*/ 2774 w 4808"/>
                <a:gd name="T67" fmla="*/ 792 h 9297"/>
                <a:gd name="T68" fmla="*/ 2034 w 4808"/>
                <a:gd name="T69" fmla="*/ 792 h 9297"/>
                <a:gd name="T70" fmla="*/ 1981 w 4808"/>
                <a:gd name="T71" fmla="*/ 738 h 9297"/>
                <a:gd name="T72" fmla="*/ 2034 w 4808"/>
                <a:gd name="T73" fmla="*/ 713 h 9297"/>
                <a:gd name="T74" fmla="*/ 2774 w 4808"/>
                <a:gd name="T75" fmla="*/ 713 h 9297"/>
                <a:gd name="T76" fmla="*/ 2826 w 4808"/>
                <a:gd name="T77" fmla="*/ 738 h 9297"/>
                <a:gd name="T78" fmla="*/ 2774 w 4808"/>
                <a:gd name="T79" fmla="*/ 792 h 9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808" h="9297">
                  <a:moveTo>
                    <a:pt x="4490" y="0"/>
                  </a:moveTo>
                  <a:lnTo>
                    <a:pt x="4490" y="0"/>
                  </a:lnTo>
                  <a:cubicBezTo>
                    <a:pt x="317" y="0"/>
                    <a:pt x="317" y="0"/>
                    <a:pt x="317" y="0"/>
                  </a:cubicBezTo>
                  <a:cubicBezTo>
                    <a:pt x="133" y="0"/>
                    <a:pt x="0" y="159"/>
                    <a:pt x="0" y="343"/>
                  </a:cubicBezTo>
                  <a:cubicBezTo>
                    <a:pt x="0" y="8952"/>
                    <a:pt x="0" y="8952"/>
                    <a:pt x="0" y="8952"/>
                  </a:cubicBezTo>
                  <a:cubicBezTo>
                    <a:pt x="0" y="9032"/>
                    <a:pt x="0" y="9085"/>
                    <a:pt x="54" y="9138"/>
                  </a:cubicBezTo>
                  <a:cubicBezTo>
                    <a:pt x="106" y="9217"/>
                    <a:pt x="211" y="9296"/>
                    <a:pt x="317" y="9296"/>
                  </a:cubicBezTo>
                  <a:cubicBezTo>
                    <a:pt x="4490" y="9296"/>
                    <a:pt x="4490" y="9296"/>
                    <a:pt x="4490" y="9296"/>
                  </a:cubicBezTo>
                  <a:cubicBezTo>
                    <a:pt x="4676" y="9296"/>
                    <a:pt x="4807" y="9138"/>
                    <a:pt x="4807" y="8952"/>
                  </a:cubicBezTo>
                  <a:cubicBezTo>
                    <a:pt x="4807" y="3776"/>
                    <a:pt x="4807" y="3776"/>
                    <a:pt x="4807" y="3776"/>
                  </a:cubicBezTo>
                  <a:cubicBezTo>
                    <a:pt x="4543" y="3671"/>
                    <a:pt x="4543" y="3671"/>
                    <a:pt x="4543" y="3671"/>
                  </a:cubicBezTo>
                  <a:cubicBezTo>
                    <a:pt x="4543" y="8135"/>
                    <a:pt x="4543" y="8135"/>
                    <a:pt x="4543" y="8135"/>
                  </a:cubicBezTo>
                  <a:cubicBezTo>
                    <a:pt x="265" y="8135"/>
                    <a:pt x="265" y="8135"/>
                    <a:pt x="265" y="8135"/>
                  </a:cubicBezTo>
                  <a:cubicBezTo>
                    <a:pt x="265" y="1162"/>
                    <a:pt x="265" y="1162"/>
                    <a:pt x="265" y="1162"/>
                  </a:cubicBezTo>
                  <a:cubicBezTo>
                    <a:pt x="4543" y="1162"/>
                    <a:pt x="4543" y="1162"/>
                    <a:pt x="4543" y="1162"/>
                  </a:cubicBezTo>
                  <a:cubicBezTo>
                    <a:pt x="4543" y="2034"/>
                    <a:pt x="4543" y="2034"/>
                    <a:pt x="4543" y="2034"/>
                  </a:cubicBezTo>
                  <a:cubicBezTo>
                    <a:pt x="4807" y="2139"/>
                    <a:pt x="4807" y="2139"/>
                    <a:pt x="4807" y="2139"/>
                  </a:cubicBezTo>
                  <a:cubicBezTo>
                    <a:pt x="4807" y="343"/>
                    <a:pt x="4807" y="343"/>
                    <a:pt x="4807" y="343"/>
                  </a:cubicBezTo>
                  <a:cubicBezTo>
                    <a:pt x="4807" y="237"/>
                    <a:pt x="4781" y="159"/>
                    <a:pt x="4728" y="106"/>
                  </a:cubicBezTo>
                  <a:cubicBezTo>
                    <a:pt x="4676" y="53"/>
                    <a:pt x="4570" y="0"/>
                    <a:pt x="4490" y="0"/>
                  </a:cubicBezTo>
                  <a:close/>
                  <a:moveTo>
                    <a:pt x="2404" y="8346"/>
                  </a:moveTo>
                  <a:lnTo>
                    <a:pt x="2404" y="8346"/>
                  </a:lnTo>
                  <a:cubicBezTo>
                    <a:pt x="2615" y="8346"/>
                    <a:pt x="2774" y="8504"/>
                    <a:pt x="2774" y="8715"/>
                  </a:cubicBezTo>
                  <a:cubicBezTo>
                    <a:pt x="2774" y="8900"/>
                    <a:pt x="2615" y="9085"/>
                    <a:pt x="2404" y="9085"/>
                  </a:cubicBezTo>
                  <a:cubicBezTo>
                    <a:pt x="2192" y="9085"/>
                    <a:pt x="2034" y="8900"/>
                    <a:pt x="2034" y="8715"/>
                  </a:cubicBezTo>
                  <a:cubicBezTo>
                    <a:pt x="2034" y="8504"/>
                    <a:pt x="2192" y="8346"/>
                    <a:pt x="2404" y="8346"/>
                  </a:cubicBezTo>
                  <a:close/>
                  <a:moveTo>
                    <a:pt x="2404" y="396"/>
                  </a:moveTo>
                  <a:lnTo>
                    <a:pt x="2404" y="396"/>
                  </a:lnTo>
                  <a:cubicBezTo>
                    <a:pt x="2457" y="396"/>
                    <a:pt x="2483" y="423"/>
                    <a:pt x="2483" y="475"/>
                  </a:cubicBezTo>
                  <a:cubicBezTo>
                    <a:pt x="2483" y="528"/>
                    <a:pt x="2457" y="555"/>
                    <a:pt x="2404" y="555"/>
                  </a:cubicBezTo>
                  <a:cubicBezTo>
                    <a:pt x="2352" y="555"/>
                    <a:pt x="2324" y="528"/>
                    <a:pt x="2324" y="475"/>
                  </a:cubicBezTo>
                  <a:cubicBezTo>
                    <a:pt x="2324" y="423"/>
                    <a:pt x="2352" y="396"/>
                    <a:pt x="2404" y="396"/>
                  </a:cubicBezTo>
                  <a:close/>
                  <a:moveTo>
                    <a:pt x="2774" y="792"/>
                  </a:moveTo>
                  <a:lnTo>
                    <a:pt x="2774" y="792"/>
                  </a:lnTo>
                  <a:cubicBezTo>
                    <a:pt x="2034" y="792"/>
                    <a:pt x="2034" y="792"/>
                    <a:pt x="2034" y="792"/>
                  </a:cubicBezTo>
                  <a:cubicBezTo>
                    <a:pt x="2008" y="792"/>
                    <a:pt x="1981" y="766"/>
                    <a:pt x="1981" y="738"/>
                  </a:cubicBezTo>
                  <a:cubicBezTo>
                    <a:pt x="1981" y="713"/>
                    <a:pt x="2008" y="713"/>
                    <a:pt x="2034" y="713"/>
                  </a:cubicBezTo>
                  <a:cubicBezTo>
                    <a:pt x="2774" y="713"/>
                    <a:pt x="2774" y="713"/>
                    <a:pt x="2774" y="713"/>
                  </a:cubicBezTo>
                  <a:cubicBezTo>
                    <a:pt x="2801" y="713"/>
                    <a:pt x="2826" y="713"/>
                    <a:pt x="2826" y="738"/>
                  </a:cubicBezTo>
                  <a:cubicBezTo>
                    <a:pt x="2826" y="766"/>
                    <a:pt x="2801" y="792"/>
                    <a:pt x="2774" y="79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4"/>
            <p:cNvSpPr>
              <a:spLocks noChangeArrowheads="1"/>
            </p:cNvSpPr>
            <p:nvPr/>
          </p:nvSpPr>
          <p:spPr bwMode="auto">
            <a:xfrm>
              <a:off x="5764213" y="1184275"/>
              <a:ext cx="38100" cy="161925"/>
            </a:xfrm>
            <a:custGeom>
              <a:avLst/>
              <a:gdLst>
                <a:gd name="T0" fmla="*/ 0 w 106"/>
                <a:gd name="T1" fmla="*/ 0 h 450"/>
                <a:gd name="T2" fmla="*/ 0 w 106"/>
                <a:gd name="T3" fmla="*/ 0 h 450"/>
                <a:gd name="T4" fmla="*/ 0 w 106"/>
                <a:gd name="T5" fmla="*/ 396 h 450"/>
                <a:gd name="T6" fmla="*/ 105 w 106"/>
                <a:gd name="T7" fmla="*/ 449 h 450"/>
                <a:gd name="T8" fmla="*/ 105 w 106"/>
                <a:gd name="T9" fmla="*/ 106 h 450"/>
                <a:gd name="T10" fmla="*/ 0 w 106"/>
                <a:gd name="T11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450">
                  <a:moveTo>
                    <a:pt x="0" y="0"/>
                  </a:moveTo>
                  <a:lnTo>
                    <a:pt x="0" y="0"/>
                  </a:lnTo>
                  <a:cubicBezTo>
                    <a:pt x="0" y="396"/>
                    <a:pt x="0" y="396"/>
                    <a:pt x="0" y="396"/>
                  </a:cubicBezTo>
                  <a:cubicBezTo>
                    <a:pt x="105" y="449"/>
                    <a:pt x="105" y="449"/>
                    <a:pt x="105" y="449"/>
                  </a:cubicBezTo>
                  <a:cubicBezTo>
                    <a:pt x="105" y="106"/>
                    <a:pt x="105" y="106"/>
                    <a:pt x="105" y="106"/>
                  </a:cubicBezTo>
                  <a:cubicBezTo>
                    <a:pt x="105" y="53"/>
                    <a:pt x="52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Freeform 35"/>
            <p:cNvSpPr>
              <a:spLocks noChangeArrowheads="1"/>
            </p:cNvSpPr>
            <p:nvPr/>
          </p:nvSpPr>
          <p:spPr bwMode="auto">
            <a:xfrm>
              <a:off x="5783263" y="2638425"/>
              <a:ext cx="836612" cy="1131888"/>
            </a:xfrm>
            <a:custGeom>
              <a:avLst/>
              <a:gdLst>
                <a:gd name="T0" fmla="*/ 1400 w 2325"/>
                <a:gd name="T1" fmla="*/ 79 h 3143"/>
                <a:gd name="T2" fmla="*/ 1400 w 2325"/>
                <a:gd name="T3" fmla="*/ 79 h 3143"/>
                <a:gd name="T4" fmla="*/ 1717 w 2325"/>
                <a:gd name="T5" fmla="*/ 79 h 3143"/>
                <a:gd name="T6" fmla="*/ 2245 w 2325"/>
                <a:gd name="T7" fmla="*/ 607 h 3143"/>
                <a:gd name="T8" fmla="*/ 2245 w 2325"/>
                <a:gd name="T9" fmla="*/ 924 h 3143"/>
                <a:gd name="T10" fmla="*/ 0 w 2325"/>
                <a:gd name="T11" fmla="*/ 3142 h 3143"/>
                <a:gd name="T12" fmla="*/ 0 w 2325"/>
                <a:gd name="T13" fmla="*/ 1479 h 3143"/>
                <a:gd name="T14" fmla="*/ 1400 w 2325"/>
                <a:gd name="T15" fmla="*/ 79 h 3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5" h="3143">
                  <a:moveTo>
                    <a:pt x="1400" y="79"/>
                  </a:moveTo>
                  <a:lnTo>
                    <a:pt x="1400" y="79"/>
                  </a:lnTo>
                  <a:cubicBezTo>
                    <a:pt x="1506" y="0"/>
                    <a:pt x="1638" y="0"/>
                    <a:pt x="1717" y="79"/>
                  </a:cubicBezTo>
                  <a:cubicBezTo>
                    <a:pt x="2245" y="607"/>
                    <a:pt x="2245" y="607"/>
                    <a:pt x="2245" y="607"/>
                  </a:cubicBezTo>
                  <a:cubicBezTo>
                    <a:pt x="2324" y="686"/>
                    <a:pt x="2324" y="818"/>
                    <a:pt x="2245" y="924"/>
                  </a:cubicBezTo>
                  <a:cubicBezTo>
                    <a:pt x="0" y="3142"/>
                    <a:pt x="0" y="3142"/>
                    <a:pt x="0" y="3142"/>
                  </a:cubicBezTo>
                  <a:cubicBezTo>
                    <a:pt x="0" y="1479"/>
                    <a:pt x="0" y="1479"/>
                    <a:pt x="0" y="1479"/>
                  </a:cubicBezTo>
                  <a:lnTo>
                    <a:pt x="1400" y="7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Freeform 36"/>
            <p:cNvSpPr>
              <a:spLocks noChangeArrowheads="1"/>
            </p:cNvSpPr>
            <p:nvPr/>
          </p:nvSpPr>
          <p:spPr bwMode="auto">
            <a:xfrm>
              <a:off x="5165725" y="1241425"/>
              <a:ext cx="1112838" cy="1816100"/>
            </a:xfrm>
            <a:custGeom>
              <a:avLst/>
              <a:gdLst>
                <a:gd name="T0" fmla="*/ 26 w 3091"/>
                <a:gd name="T1" fmla="*/ 633 h 5045"/>
                <a:gd name="T2" fmla="*/ 26 w 3091"/>
                <a:gd name="T3" fmla="*/ 633 h 5045"/>
                <a:gd name="T4" fmla="*/ 26 w 3091"/>
                <a:gd name="T5" fmla="*/ 580 h 5045"/>
                <a:gd name="T6" fmla="*/ 26 w 3091"/>
                <a:gd name="T7" fmla="*/ 554 h 5045"/>
                <a:gd name="T8" fmla="*/ 52 w 3091"/>
                <a:gd name="T9" fmla="*/ 502 h 5045"/>
                <a:gd name="T10" fmla="*/ 52 w 3091"/>
                <a:gd name="T11" fmla="*/ 502 h 5045"/>
                <a:gd name="T12" fmla="*/ 105 w 3091"/>
                <a:gd name="T13" fmla="*/ 343 h 5045"/>
                <a:gd name="T14" fmla="*/ 105 w 3091"/>
                <a:gd name="T15" fmla="*/ 343 h 5045"/>
                <a:gd name="T16" fmla="*/ 132 w 3091"/>
                <a:gd name="T17" fmla="*/ 290 h 5045"/>
                <a:gd name="T18" fmla="*/ 157 w 3091"/>
                <a:gd name="T19" fmla="*/ 264 h 5045"/>
                <a:gd name="T20" fmla="*/ 185 w 3091"/>
                <a:gd name="T21" fmla="*/ 211 h 5045"/>
                <a:gd name="T22" fmla="*/ 185 w 3091"/>
                <a:gd name="T23" fmla="*/ 211 h 5045"/>
                <a:gd name="T24" fmla="*/ 871 w 3091"/>
                <a:gd name="T25" fmla="*/ 106 h 5045"/>
                <a:gd name="T26" fmla="*/ 2614 w 3091"/>
                <a:gd name="T27" fmla="*/ 792 h 5045"/>
                <a:gd name="T28" fmla="*/ 3010 w 3091"/>
                <a:gd name="T29" fmla="*/ 1294 h 5045"/>
                <a:gd name="T30" fmla="*/ 3010 w 3091"/>
                <a:gd name="T31" fmla="*/ 1294 h 5045"/>
                <a:gd name="T32" fmla="*/ 3090 w 3091"/>
                <a:gd name="T33" fmla="*/ 3486 h 5045"/>
                <a:gd name="T34" fmla="*/ 2932 w 3091"/>
                <a:gd name="T35" fmla="*/ 3855 h 5045"/>
                <a:gd name="T36" fmla="*/ 2932 w 3091"/>
                <a:gd name="T37" fmla="*/ 3855 h 5045"/>
                <a:gd name="T38" fmla="*/ 1716 w 3091"/>
                <a:gd name="T39" fmla="*/ 5044 h 5045"/>
                <a:gd name="T40" fmla="*/ 1716 w 3091"/>
                <a:gd name="T41" fmla="*/ 3354 h 5045"/>
                <a:gd name="T42" fmla="*/ 1716 w 3091"/>
                <a:gd name="T43" fmla="*/ 3354 h 5045"/>
                <a:gd name="T44" fmla="*/ 1716 w 3091"/>
                <a:gd name="T45" fmla="*/ 1716 h 5045"/>
                <a:gd name="T46" fmla="*/ 422 w 3091"/>
                <a:gd name="T47" fmla="*/ 1188 h 5045"/>
                <a:gd name="T48" fmla="*/ 26 w 3091"/>
                <a:gd name="T49" fmla="*/ 633 h 5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91" h="5045">
                  <a:moveTo>
                    <a:pt x="26" y="633"/>
                  </a:moveTo>
                  <a:lnTo>
                    <a:pt x="26" y="633"/>
                  </a:lnTo>
                  <a:cubicBezTo>
                    <a:pt x="26" y="608"/>
                    <a:pt x="26" y="608"/>
                    <a:pt x="26" y="580"/>
                  </a:cubicBezTo>
                  <a:cubicBezTo>
                    <a:pt x="26" y="580"/>
                    <a:pt x="26" y="580"/>
                    <a:pt x="26" y="554"/>
                  </a:cubicBezTo>
                  <a:cubicBezTo>
                    <a:pt x="26" y="554"/>
                    <a:pt x="52" y="528"/>
                    <a:pt x="52" y="502"/>
                  </a:cubicBezTo>
                  <a:lnTo>
                    <a:pt x="52" y="502"/>
                  </a:lnTo>
                  <a:cubicBezTo>
                    <a:pt x="105" y="343"/>
                    <a:pt x="105" y="343"/>
                    <a:pt x="105" y="343"/>
                  </a:cubicBezTo>
                  <a:lnTo>
                    <a:pt x="105" y="343"/>
                  </a:lnTo>
                  <a:cubicBezTo>
                    <a:pt x="132" y="317"/>
                    <a:pt x="132" y="290"/>
                    <a:pt x="132" y="290"/>
                  </a:cubicBezTo>
                  <a:cubicBezTo>
                    <a:pt x="157" y="264"/>
                    <a:pt x="157" y="264"/>
                    <a:pt x="157" y="264"/>
                  </a:cubicBezTo>
                  <a:cubicBezTo>
                    <a:pt x="157" y="237"/>
                    <a:pt x="185" y="237"/>
                    <a:pt x="185" y="211"/>
                  </a:cubicBezTo>
                  <a:lnTo>
                    <a:pt x="185" y="211"/>
                  </a:lnTo>
                  <a:cubicBezTo>
                    <a:pt x="343" y="53"/>
                    <a:pt x="608" y="0"/>
                    <a:pt x="871" y="106"/>
                  </a:cubicBezTo>
                  <a:cubicBezTo>
                    <a:pt x="2614" y="792"/>
                    <a:pt x="2614" y="792"/>
                    <a:pt x="2614" y="792"/>
                  </a:cubicBezTo>
                  <a:cubicBezTo>
                    <a:pt x="2852" y="898"/>
                    <a:pt x="2984" y="1083"/>
                    <a:pt x="3010" y="1294"/>
                  </a:cubicBezTo>
                  <a:lnTo>
                    <a:pt x="3010" y="1294"/>
                  </a:lnTo>
                  <a:cubicBezTo>
                    <a:pt x="3090" y="3486"/>
                    <a:pt x="3090" y="3486"/>
                    <a:pt x="3090" y="3486"/>
                  </a:cubicBezTo>
                  <a:cubicBezTo>
                    <a:pt x="3090" y="3644"/>
                    <a:pt x="3037" y="3750"/>
                    <a:pt x="2932" y="3855"/>
                  </a:cubicBezTo>
                  <a:lnTo>
                    <a:pt x="2932" y="3855"/>
                  </a:lnTo>
                  <a:cubicBezTo>
                    <a:pt x="1716" y="5044"/>
                    <a:pt x="1716" y="5044"/>
                    <a:pt x="1716" y="5044"/>
                  </a:cubicBezTo>
                  <a:cubicBezTo>
                    <a:pt x="1716" y="3354"/>
                    <a:pt x="1716" y="3354"/>
                    <a:pt x="1716" y="3354"/>
                  </a:cubicBezTo>
                  <a:lnTo>
                    <a:pt x="1716" y="3354"/>
                  </a:lnTo>
                  <a:cubicBezTo>
                    <a:pt x="1716" y="1716"/>
                    <a:pt x="1716" y="1716"/>
                    <a:pt x="1716" y="1716"/>
                  </a:cubicBezTo>
                  <a:cubicBezTo>
                    <a:pt x="422" y="1188"/>
                    <a:pt x="422" y="1188"/>
                    <a:pt x="422" y="1188"/>
                  </a:cubicBezTo>
                  <a:cubicBezTo>
                    <a:pt x="157" y="1083"/>
                    <a:pt x="0" y="871"/>
                    <a:pt x="26" y="63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Freeform 37"/>
            <p:cNvSpPr>
              <a:spLocks noChangeArrowheads="1"/>
            </p:cNvSpPr>
            <p:nvPr/>
          </p:nvSpPr>
          <p:spPr bwMode="auto">
            <a:xfrm>
              <a:off x="4584700" y="1373188"/>
              <a:ext cx="171450" cy="314325"/>
            </a:xfrm>
            <a:custGeom>
              <a:avLst/>
              <a:gdLst>
                <a:gd name="T0" fmla="*/ 475 w 476"/>
                <a:gd name="T1" fmla="*/ 767 h 874"/>
                <a:gd name="T2" fmla="*/ 475 w 476"/>
                <a:gd name="T3" fmla="*/ 767 h 874"/>
                <a:gd name="T4" fmla="*/ 396 w 476"/>
                <a:gd name="T5" fmla="*/ 873 h 874"/>
                <a:gd name="T6" fmla="*/ 78 w 476"/>
                <a:gd name="T7" fmla="*/ 873 h 874"/>
                <a:gd name="T8" fmla="*/ 0 w 476"/>
                <a:gd name="T9" fmla="*/ 767 h 874"/>
                <a:gd name="T10" fmla="*/ 0 w 476"/>
                <a:gd name="T11" fmla="*/ 106 h 874"/>
                <a:gd name="T12" fmla="*/ 78 w 476"/>
                <a:gd name="T13" fmla="*/ 0 h 874"/>
                <a:gd name="T14" fmla="*/ 396 w 476"/>
                <a:gd name="T15" fmla="*/ 0 h 874"/>
                <a:gd name="T16" fmla="*/ 475 w 476"/>
                <a:gd name="T17" fmla="*/ 106 h 874"/>
                <a:gd name="T18" fmla="*/ 475 w 476"/>
                <a:gd name="T19" fmla="*/ 767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6" h="874">
                  <a:moveTo>
                    <a:pt x="475" y="767"/>
                  </a:moveTo>
                  <a:lnTo>
                    <a:pt x="475" y="767"/>
                  </a:lnTo>
                  <a:cubicBezTo>
                    <a:pt x="475" y="819"/>
                    <a:pt x="449" y="873"/>
                    <a:pt x="396" y="873"/>
                  </a:cubicBezTo>
                  <a:cubicBezTo>
                    <a:pt x="78" y="873"/>
                    <a:pt x="78" y="873"/>
                    <a:pt x="78" y="873"/>
                  </a:cubicBezTo>
                  <a:cubicBezTo>
                    <a:pt x="26" y="873"/>
                    <a:pt x="0" y="819"/>
                    <a:pt x="0" y="767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53"/>
                    <a:pt x="26" y="0"/>
                    <a:pt x="78" y="0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449" y="0"/>
                    <a:pt x="475" y="53"/>
                    <a:pt x="475" y="106"/>
                  </a:cubicBezTo>
                  <a:lnTo>
                    <a:pt x="475" y="7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Freeform 38"/>
            <p:cNvSpPr>
              <a:spLocks noChangeArrowheads="1"/>
            </p:cNvSpPr>
            <p:nvPr/>
          </p:nvSpPr>
          <p:spPr bwMode="auto">
            <a:xfrm>
              <a:off x="4367213" y="1497013"/>
              <a:ext cx="171450" cy="190500"/>
            </a:xfrm>
            <a:custGeom>
              <a:avLst/>
              <a:gdLst>
                <a:gd name="T0" fmla="*/ 475 w 476"/>
                <a:gd name="T1" fmla="*/ 423 h 530"/>
                <a:gd name="T2" fmla="*/ 475 w 476"/>
                <a:gd name="T3" fmla="*/ 423 h 530"/>
                <a:gd name="T4" fmla="*/ 396 w 476"/>
                <a:gd name="T5" fmla="*/ 529 h 530"/>
                <a:gd name="T6" fmla="*/ 80 w 476"/>
                <a:gd name="T7" fmla="*/ 529 h 530"/>
                <a:gd name="T8" fmla="*/ 0 w 476"/>
                <a:gd name="T9" fmla="*/ 423 h 530"/>
                <a:gd name="T10" fmla="*/ 0 w 476"/>
                <a:gd name="T11" fmla="*/ 105 h 530"/>
                <a:gd name="T12" fmla="*/ 80 w 476"/>
                <a:gd name="T13" fmla="*/ 0 h 530"/>
                <a:gd name="T14" fmla="*/ 396 w 476"/>
                <a:gd name="T15" fmla="*/ 0 h 530"/>
                <a:gd name="T16" fmla="*/ 475 w 476"/>
                <a:gd name="T17" fmla="*/ 105 h 530"/>
                <a:gd name="T18" fmla="*/ 475 w 476"/>
                <a:gd name="T19" fmla="*/ 423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6" h="530">
                  <a:moveTo>
                    <a:pt x="475" y="423"/>
                  </a:moveTo>
                  <a:lnTo>
                    <a:pt x="475" y="423"/>
                  </a:lnTo>
                  <a:cubicBezTo>
                    <a:pt x="475" y="475"/>
                    <a:pt x="449" y="529"/>
                    <a:pt x="396" y="529"/>
                  </a:cubicBezTo>
                  <a:cubicBezTo>
                    <a:pt x="80" y="529"/>
                    <a:pt x="80" y="529"/>
                    <a:pt x="80" y="529"/>
                  </a:cubicBezTo>
                  <a:cubicBezTo>
                    <a:pt x="27" y="529"/>
                    <a:pt x="0" y="475"/>
                    <a:pt x="0" y="423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52"/>
                    <a:pt x="27" y="0"/>
                    <a:pt x="80" y="0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449" y="0"/>
                    <a:pt x="475" y="52"/>
                    <a:pt x="475" y="105"/>
                  </a:cubicBezTo>
                  <a:lnTo>
                    <a:pt x="475" y="4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9"/>
            <p:cNvSpPr>
              <a:spLocks noChangeArrowheads="1"/>
            </p:cNvSpPr>
            <p:nvPr/>
          </p:nvSpPr>
          <p:spPr bwMode="auto">
            <a:xfrm>
              <a:off x="4803775" y="1260475"/>
              <a:ext cx="171450" cy="428625"/>
            </a:xfrm>
            <a:custGeom>
              <a:avLst/>
              <a:gdLst>
                <a:gd name="T0" fmla="*/ 476 w 477"/>
                <a:gd name="T1" fmla="*/ 1083 h 1190"/>
                <a:gd name="T2" fmla="*/ 476 w 477"/>
                <a:gd name="T3" fmla="*/ 1083 h 1190"/>
                <a:gd name="T4" fmla="*/ 396 w 477"/>
                <a:gd name="T5" fmla="*/ 1189 h 1190"/>
                <a:gd name="T6" fmla="*/ 79 w 477"/>
                <a:gd name="T7" fmla="*/ 1189 h 1190"/>
                <a:gd name="T8" fmla="*/ 0 w 477"/>
                <a:gd name="T9" fmla="*/ 1083 h 1190"/>
                <a:gd name="T10" fmla="*/ 0 w 477"/>
                <a:gd name="T11" fmla="*/ 78 h 1190"/>
                <a:gd name="T12" fmla="*/ 79 w 477"/>
                <a:gd name="T13" fmla="*/ 0 h 1190"/>
                <a:gd name="T14" fmla="*/ 396 w 477"/>
                <a:gd name="T15" fmla="*/ 0 h 1190"/>
                <a:gd name="T16" fmla="*/ 476 w 477"/>
                <a:gd name="T17" fmla="*/ 78 h 1190"/>
                <a:gd name="T18" fmla="*/ 476 w 477"/>
                <a:gd name="T19" fmla="*/ 1083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7" h="1190">
                  <a:moveTo>
                    <a:pt x="476" y="1083"/>
                  </a:moveTo>
                  <a:lnTo>
                    <a:pt x="476" y="1083"/>
                  </a:lnTo>
                  <a:cubicBezTo>
                    <a:pt x="476" y="1135"/>
                    <a:pt x="449" y="1189"/>
                    <a:pt x="396" y="1189"/>
                  </a:cubicBezTo>
                  <a:cubicBezTo>
                    <a:pt x="79" y="1189"/>
                    <a:pt x="79" y="1189"/>
                    <a:pt x="79" y="1189"/>
                  </a:cubicBezTo>
                  <a:cubicBezTo>
                    <a:pt x="26" y="1189"/>
                    <a:pt x="0" y="1135"/>
                    <a:pt x="0" y="1083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26"/>
                    <a:pt x="26" y="0"/>
                    <a:pt x="79" y="0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449" y="0"/>
                    <a:pt x="476" y="26"/>
                    <a:pt x="476" y="78"/>
                  </a:cubicBezTo>
                  <a:lnTo>
                    <a:pt x="476" y="10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40"/>
            <p:cNvSpPr>
              <a:spLocks noChangeArrowheads="1"/>
            </p:cNvSpPr>
            <p:nvPr/>
          </p:nvSpPr>
          <p:spPr bwMode="auto">
            <a:xfrm>
              <a:off x="4281488" y="1763713"/>
              <a:ext cx="788987" cy="66675"/>
            </a:xfrm>
            <a:custGeom>
              <a:avLst/>
              <a:gdLst>
                <a:gd name="T0" fmla="*/ 2191 w 2192"/>
                <a:gd name="T1" fmla="*/ 104 h 185"/>
                <a:gd name="T2" fmla="*/ 2191 w 2192"/>
                <a:gd name="T3" fmla="*/ 104 h 185"/>
                <a:gd name="T4" fmla="*/ 2086 w 2192"/>
                <a:gd name="T5" fmla="*/ 184 h 185"/>
                <a:gd name="T6" fmla="*/ 78 w 2192"/>
                <a:gd name="T7" fmla="*/ 184 h 185"/>
                <a:gd name="T8" fmla="*/ 0 w 2192"/>
                <a:gd name="T9" fmla="*/ 104 h 185"/>
                <a:gd name="T10" fmla="*/ 0 w 2192"/>
                <a:gd name="T11" fmla="*/ 104 h 185"/>
                <a:gd name="T12" fmla="*/ 78 w 2192"/>
                <a:gd name="T13" fmla="*/ 0 h 185"/>
                <a:gd name="T14" fmla="*/ 2086 w 2192"/>
                <a:gd name="T15" fmla="*/ 0 h 185"/>
                <a:gd name="T16" fmla="*/ 2191 w 2192"/>
                <a:gd name="T17" fmla="*/ 10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2" h="185">
                  <a:moveTo>
                    <a:pt x="2191" y="104"/>
                  </a:moveTo>
                  <a:lnTo>
                    <a:pt x="2191" y="104"/>
                  </a:lnTo>
                  <a:cubicBezTo>
                    <a:pt x="2191" y="157"/>
                    <a:pt x="2139" y="184"/>
                    <a:pt x="2086" y="184"/>
                  </a:cubicBezTo>
                  <a:cubicBezTo>
                    <a:pt x="78" y="184"/>
                    <a:pt x="78" y="184"/>
                    <a:pt x="78" y="184"/>
                  </a:cubicBezTo>
                  <a:cubicBezTo>
                    <a:pt x="26" y="184"/>
                    <a:pt x="0" y="157"/>
                    <a:pt x="0" y="104"/>
                  </a:cubicBezTo>
                  <a:lnTo>
                    <a:pt x="0" y="104"/>
                  </a:lnTo>
                  <a:cubicBezTo>
                    <a:pt x="0" y="52"/>
                    <a:pt x="26" y="0"/>
                    <a:pt x="78" y="0"/>
                  </a:cubicBezTo>
                  <a:cubicBezTo>
                    <a:pt x="2086" y="0"/>
                    <a:pt x="2086" y="0"/>
                    <a:pt x="2086" y="0"/>
                  </a:cubicBezTo>
                  <a:cubicBezTo>
                    <a:pt x="2139" y="0"/>
                    <a:pt x="2191" y="52"/>
                    <a:pt x="2191" y="10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Freeform 41"/>
            <p:cNvSpPr>
              <a:spLocks noChangeArrowheads="1"/>
            </p:cNvSpPr>
            <p:nvPr/>
          </p:nvSpPr>
          <p:spPr bwMode="auto">
            <a:xfrm>
              <a:off x="3938588" y="946150"/>
              <a:ext cx="38100" cy="152400"/>
            </a:xfrm>
            <a:custGeom>
              <a:avLst/>
              <a:gdLst>
                <a:gd name="T0" fmla="*/ 0 w 107"/>
                <a:gd name="T1" fmla="*/ 317 h 424"/>
                <a:gd name="T2" fmla="*/ 0 w 107"/>
                <a:gd name="T3" fmla="*/ 317 h 424"/>
                <a:gd name="T4" fmla="*/ 0 w 107"/>
                <a:gd name="T5" fmla="*/ 106 h 424"/>
                <a:gd name="T6" fmla="*/ 106 w 107"/>
                <a:gd name="T7" fmla="*/ 0 h 424"/>
                <a:gd name="T8" fmla="*/ 106 w 107"/>
                <a:gd name="T9" fmla="*/ 423 h 424"/>
                <a:gd name="T10" fmla="*/ 0 w 107"/>
                <a:gd name="T11" fmla="*/ 31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424">
                  <a:moveTo>
                    <a:pt x="0" y="317"/>
                  </a:moveTo>
                  <a:lnTo>
                    <a:pt x="0" y="317"/>
                  </a:lnTo>
                  <a:cubicBezTo>
                    <a:pt x="0" y="106"/>
                    <a:pt x="0" y="106"/>
                    <a:pt x="0" y="106"/>
                  </a:cubicBezTo>
                  <a:cubicBezTo>
                    <a:pt x="0" y="27"/>
                    <a:pt x="52" y="0"/>
                    <a:pt x="106" y="0"/>
                  </a:cubicBezTo>
                  <a:cubicBezTo>
                    <a:pt x="106" y="423"/>
                    <a:pt x="106" y="423"/>
                    <a:pt x="106" y="423"/>
                  </a:cubicBezTo>
                  <a:cubicBezTo>
                    <a:pt x="52" y="423"/>
                    <a:pt x="0" y="370"/>
                    <a:pt x="0" y="31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Freeform 42"/>
            <p:cNvSpPr>
              <a:spLocks noChangeArrowheads="1"/>
            </p:cNvSpPr>
            <p:nvPr/>
          </p:nvSpPr>
          <p:spPr bwMode="auto">
            <a:xfrm>
              <a:off x="3938588" y="1260475"/>
              <a:ext cx="38100" cy="257175"/>
            </a:xfrm>
            <a:custGeom>
              <a:avLst/>
              <a:gdLst>
                <a:gd name="T0" fmla="*/ 0 w 107"/>
                <a:gd name="T1" fmla="*/ 607 h 713"/>
                <a:gd name="T2" fmla="*/ 0 w 107"/>
                <a:gd name="T3" fmla="*/ 607 h 713"/>
                <a:gd name="T4" fmla="*/ 0 w 107"/>
                <a:gd name="T5" fmla="*/ 105 h 713"/>
                <a:gd name="T6" fmla="*/ 106 w 107"/>
                <a:gd name="T7" fmla="*/ 0 h 713"/>
                <a:gd name="T8" fmla="*/ 106 w 107"/>
                <a:gd name="T9" fmla="*/ 712 h 713"/>
                <a:gd name="T10" fmla="*/ 0 w 107"/>
                <a:gd name="T11" fmla="*/ 607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713">
                  <a:moveTo>
                    <a:pt x="0" y="607"/>
                  </a:moveTo>
                  <a:lnTo>
                    <a:pt x="0" y="607"/>
                  </a:lnTo>
                  <a:cubicBezTo>
                    <a:pt x="0" y="105"/>
                    <a:pt x="0" y="105"/>
                    <a:pt x="0" y="105"/>
                  </a:cubicBezTo>
                  <a:cubicBezTo>
                    <a:pt x="0" y="53"/>
                    <a:pt x="52" y="0"/>
                    <a:pt x="106" y="0"/>
                  </a:cubicBezTo>
                  <a:cubicBezTo>
                    <a:pt x="106" y="712"/>
                    <a:pt x="106" y="712"/>
                    <a:pt x="106" y="712"/>
                  </a:cubicBezTo>
                  <a:cubicBezTo>
                    <a:pt x="52" y="712"/>
                    <a:pt x="0" y="687"/>
                    <a:pt x="0" y="60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 43"/>
            <p:cNvSpPr>
              <a:spLocks noChangeArrowheads="1"/>
            </p:cNvSpPr>
            <p:nvPr/>
          </p:nvSpPr>
          <p:spPr bwMode="auto">
            <a:xfrm>
              <a:off x="3938588" y="1563688"/>
              <a:ext cx="38100" cy="266700"/>
            </a:xfrm>
            <a:custGeom>
              <a:avLst/>
              <a:gdLst>
                <a:gd name="T0" fmla="*/ 0 w 107"/>
                <a:gd name="T1" fmla="*/ 634 h 740"/>
                <a:gd name="T2" fmla="*/ 0 w 107"/>
                <a:gd name="T3" fmla="*/ 634 h 740"/>
                <a:gd name="T4" fmla="*/ 0 w 107"/>
                <a:gd name="T5" fmla="*/ 105 h 740"/>
                <a:gd name="T6" fmla="*/ 106 w 107"/>
                <a:gd name="T7" fmla="*/ 0 h 740"/>
                <a:gd name="T8" fmla="*/ 106 w 107"/>
                <a:gd name="T9" fmla="*/ 739 h 740"/>
                <a:gd name="T10" fmla="*/ 0 w 107"/>
                <a:gd name="T11" fmla="*/ 634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740">
                  <a:moveTo>
                    <a:pt x="0" y="634"/>
                  </a:moveTo>
                  <a:lnTo>
                    <a:pt x="0" y="634"/>
                  </a:lnTo>
                  <a:cubicBezTo>
                    <a:pt x="0" y="105"/>
                    <a:pt x="0" y="105"/>
                    <a:pt x="0" y="105"/>
                  </a:cubicBezTo>
                  <a:cubicBezTo>
                    <a:pt x="0" y="53"/>
                    <a:pt x="52" y="0"/>
                    <a:pt x="106" y="0"/>
                  </a:cubicBezTo>
                  <a:cubicBezTo>
                    <a:pt x="106" y="739"/>
                    <a:pt x="106" y="739"/>
                    <a:pt x="106" y="739"/>
                  </a:cubicBezTo>
                  <a:cubicBezTo>
                    <a:pt x="52" y="739"/>
                    <a:pt x="0" y="687"/>
                    <a:pt x="0" y="63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Freeform 44"/>
            <p:cNvSpPr>
              <a:spLocks noChangeArrowheads="1"/>
            </p:cNvSpPr>
            <p:nvPr/>
          </p:nvSpPr>
          <p:spPr bwMode="auto">
            <a:xfrm>
              <a:off x="4367213" y="1497013"/>
              <a:ext cx="171450" cy="190500"/>
            </a:xfrm>
            <a:custGeom>
              <a:avLst/>
              <a:gdLst>
                <a:gd name="T0" fmla="*/ 475 w 476"/>
                <a:gd name="T1" fmla="*/ 423 h 530"/>
                <a:gd name="T2" fmla="*/ 475 w 476"/>
                <a:gd name="T3" fmla="*/ 423 h 530"/>
                <a:gd name="T4" fmla="*/ 396 w 476"/>
                <a:gd name="T5" fmla="*/ 529 h 530"/>
                <a:gd name="T6" fmla="*/ 80 w 476"/>
                <a:gd name="T7" fmla="*/ 529 h 530"/>
                <a:gd name="T8" fmla="*/ 0 w 476"/>
                <a:gd name="T9" fmla="*/ 423 h 530"/>
                <a:gd name="T10" fmla="*/ 0 w 476"/>
                <a:gd name="T11" fmla="*/ 105 h 530"/>
                <a:gd name="T12" fmla="*/ 80 w 476"/>
                <a:gd name="T13" fmla="*/ 0 h 530"/>
                <a:gd name="T14" fmla="*/ 396 w 476"/>
                <a:gd name="T15" fmla="*/ 0 h 530"/>
                <a:gd name="T16" fmla="*/ 475 w 476"/>
                <a:gd name="T17" fmla="*/ 105 h 530"/>
                <a:gd name="T18" fmla="*/ 475 w 476"/>
                <a:gd name="T19" fmla="*/ 423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6" h="530">
                  <a:moveTo>
                    <a:pt x="475" y="423"/>
                  </a:moveTo>
                  <a:lnTo>
                    <a:pt x="475" y="423"/>
                  </a:lnTo>
                  <a:cubicBezTo>
                    <a:pt x="475" y="475"/>
                    <a:pt x="449" y="529"/>
                    <a:pt x="396" y="529"/>
                  </a:cubicBezTo>
                  <a:cubicBezTo>
                    <a:pt x="80" y="529"/>
                    <a:pt x="80" y="529"/>
                    <a:pt x="80" y="529"/>
                  </a:cubicBezTo>
                  <a:cubicBezTo>
                    <a:pt x="27" y="529"/>
                    <a:pt x="0" y="475"/>
                    <a:pt x="0" y="423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52"/>
                    <a:pt x="27" y="0"/>
                    <a:pt x="80" y="0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449" y="0"/>
                    <a:pt x="475" y="52"/>
                    <a:pt x="475" y="105"/>
                  </a:cubicBezTo>
                  <a:lnTo>
                    <a:pt x="475" y="4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7" name="Group 75"/>
          <p:cNvGrpSpPr/>
          <p:nvPr/>
        </p:nvGrpSpPr>
        <p:grpSpPr>
          <a:xfrm>
            <a:off x="1244977" y="4752119"/>
            <a:ext cx="412235" cy="280103"/>
            <a:chOff x="1219200" y="879475"/>
            <a:chExt cx="1693863" cy="1150938"/>
          </a:xfrm>
          <a:solidFill>
            <a:schemeClr val="bg1"/>
          </a:solidFill>
        </p:grpSpPr>
        <p:sp>
          <p:nvSpPr>
            <p:cNvPr id="68" name="Freeform 9"/>
            <p:cNvSpPr>
              <a:spLocks noChangeArrowheads="1"/>
            </p:cNvSpPr>
            <p:nvPr/>
          </p:nvSpPr>
          <p:spPr bwMode="auto">
            <a:xfrm>
              <a:off x="1504950" y="946150"/>
              <a:ext cx="1122363" cy="1084263"/>
            </a:xfrm>
            <a:custGeom>
              <a:avLst/>
              <a:gdLst>
                <a:gd name="T0" fmla="*/ 0 w 3117"/>
                <a:gd name="T1" fmla="*/ 0 h 3012"/>
                <a:gd name="T2" fmla="*/ 0 w 3117"/>
                <a:gd name="T3" fmla="*/ 0 h 3012"/>
                <a:gd name="T4" fmla="*/ 0 w 3117"/>
                <a:gd name="T5" fmla="*/ 185 h 3012"/>
                <a:gd name="T6" fmla="*/ 1162 w 3117"/>
                <a:gd name="T7" fmla="*/ 185 h 3012"/>
                <a:gd name="T8" fmla="*/ 1162 w 3117"/>
                <a:gd name="T9" fmla="*/ 106 h 3012"/>
                <a:gd name="T10" fmla="*/ 1162 w 3117"/>
                <a:gd name="T11" fmla="*/ 0 h 3012"/>
                <a:gd name="T12" fmla="*/ 0 w 3117"/>
                <a:gd name="T13" fmla="*/ 0 h 3012"/>
                <a:gd name="T14" fmla="*/ 1479 w 3117"/>
                <a:gd name="T15" fmla="*/ 476 h 3012"/>
                <a:gd name="T16" fmla="*/ 1479 w 3117"/>
                <a:gd name="T17" fmla="*/ 476 h 3012"/>
                <a:gd name="T18" fmla="*/ 1479 w 3117"/>
                <a:gd name="T19" fmla="*/ 3011 h 3012"/>
                <a:gd name="T20" fmla="*/ 1637 w 3117"/>
                <a:gd name="T21" fmla="*/ 3011 h 3012"/>
                <a:gd name="T22" fmla="*/ 1637 w 3117"/>
                <a:gd name="T23" fmla="*/ 476 h 3012"/>
                <a:gd name="T24" fmla="*/ 1557 w 3117"/>
                <a:gd name="T25" fmla="*/ 502 h 3012"/>
                <a:gd name="T26" fmla="*/ 1479 w 3117"/>
                <a:gd name="T27" fmla="*/ 476 h 3012"/>
                <a:gd name="T28" fmla="*/ 1954 w 3117"/>
                <a:gd name="T29" fmla="*/ 0 h 3012"/>
                <a:gd name="T30" fmla="*/ 1954 w 3117"/>
                <a:gd name="T31" fmla="*/ 0 h 3012"/>
                <a:gd name="T32" fmla="*/ 1954 w 3117"/>
                <a:gd name="T33" fmla="*/ 106 h 3012"/>
                <a:gd name="T34" fmla="*/ 1954 w 3117"/>
                <a:gd name="T35" fmla="*/ 185 h 3012"/>
                <a:gd name="T36" fmla="*/ 3116 w 3117"/>
                <a:gd name="T37" fmla="*/ 185 h 3012"/>
                <a:gd name="T38" fmla="*/ 3116 w 3117"/>
                <a:gd name="T39" fmla="*/ 0 h 3012"/>
                <a:gd name="T40" fmla="*/ 1954 w 3117"/>
                <a:gd name="T41" fmla="*/ 0 h 3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17" h="3012">
                  <a:moveTo>
                    <a:pt x="0" y="0"/>
                  </a:moveTo>
                  <a:lnTo>
                    <a:pt x="0" y="0"/>
                  </a:lnTo>
                  <a:cubicBezTo>
                    <a:pt x="0" y="185"/>
                    <a:pt x="0" y="185"/>
                    <a:pt x="0" y="185"/>
                  </a:cubicBezTo>
                  <a:cubicBezTo>
                    <a:pt x="1162" y="185"/>
                    <a:pt x="1162" y="185"/>
                    <a:pt x="1162" y="185"/>
                  </a:cubicBezTo>
                  <a:cubicBezTo>
                    <a:pt x="1162" y="159"/>
                    <a:pt x="1162" y="132"/>
                    <a:pt x="1162" y="106"/>
                  </a:cubicBezTo>
                  <a:cubicBezTo>
                    <a:pt x="1162" y="53"/>
                    <a:pt x="1162" y="27"/>
                    <a:pt x="1162" y="0"/>
                  </a:cubicBezTo>
                  <a:lnTo>
                    <a:pt x="0" y="0"/>
                  </a:lnTo>
                  <a:close/>
                  <a:moveTo>
                    <a:pt x="1479" y="476"/>
                  </a:moveTo>
                  <a:lnTo>
                    <a:pt x="1479" y="476"/>
                  </a:lnTo>
                  <a:cubicBezTo>
                    <a:pt x="1479" y="3011"/>
                    <a:pt x="1479" y="3011"/>
                    <a:pt x="1479" y="3011"/>
                  </a:cubicBezTo>
                  <a:cubicBezTo>
                    <a:pt x="1637" y="3011"/>
                    <a:pt x="1637" y="3011"/>
                    <a:pt x="1637" y="3011"/>
                  </a:cubicBezTo>
                  <a:cubicBezTo>
                    <a:pt x="1637" y="476"/>
                    <a:pt x="1637" y="476"/>
                    <a:pt x="1637" y="476"/>
                  </a:cubicBezTo>
                  <a:cubicBezTo>
                    <a:pt x="1610" y="502"/>
                    <a:pt x="1585" y="502"/>
                    <a:pt x="1557" y="502"/>
                  </a:cubicBezTo>
                  <a:cubicBezTo>
                    <a:pt x="1532" y="502"/>
                    <a:pt x="1505" y="502"/>
                    <a:pt x="1479" y="476"/>
                  </a:cubicBezTo>
                  <a:close/>
                  <a:moveTo>
                    <a:pt x="1954" y="0"/>
                  </a:moveTo>
                  <a:lnTo>
                    <a:pt x="1954" y="0"/>
                  </a:lnTo>
                  <a:cubicBezTo>
                    <a:pt x="1954" y="27"/>
                    <a:pt x="1954" y="53"/>
                    <a:pt x="1954" y="106"/>
                  </a:cubicBezTo>
                  <a:cubicBezTo>
                    <a:pt x="1954" y="132"/>
                    <a:pt x="1954" y="159"/>
                    <a:pt x="1954" y="185"/>
                  </a:cubicBezTo>
                  <a:cubicBezTo>
                    <a:pt x="3116" y="185"/>
                    <a:pt x="3116" y="185"/>
                    <a:pt x="3116" y="185"/>
                  </a:cubicBezTo>
                  <a:cubicBezTo>
                    <a:pt x="3116" y="0"/>
                    <a:pt x="3116" y="0"/>
                    <a:pt x="3116" y="0"/>
                  </a:cubicBezTo>
                  <a:lnTo>
                    <a:pt x="1954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Freeform 10"/>
            <p:cNvSpPr>
              <a:spLocks noChangeArrowheads="1"/>
            </p:cNvSpPr>
            <p:nvPr/>
          </p:nvSpPr>
          <p:spPr bwMode="auto">
            <a:xfrm>
              <a:off x="1970088" y="879475"/>
              <a:ext cx="190500" cy="200025"/>
            </a:xfrm>
            <a:custGeom>
              <a:avLst/>
              <a:gdLst>
                <a:gd name="T0" fmla="*/ 528 w 529"/>
                <a:gd name="T1" fmla="*/ 291 h 556"/>
                <a:gd name="T2" fmla="*/ 528 w 529"/>
                <a:gd name="T3" fmla="*/ 291 h 556"/>
                <a:gd name="T4" fmla="*/ 263 w 529"/>
                <a:gd name="T5" fmla="*/ 555 h 556"/>
                <a:gd name="T6" fmla="*/ 0 w 529"/>
                <a:gd name="T7" fmla="*/ 291 h 556"/>
                <a:gd name="T8" fmla="*/ 263 w 529"/>
                <a:gd name="T9" fmla="*/ 0 h 556"/>
                <a:gd name="T10" fmla="*/ 528 w 529"/>
                <a:gd name="T11" fmla="*/ 291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556">
                  <a:moveTo>
                    <a:pt x="528" y="291"/>
                  </a:moveTo>
                  <a:lnTo>
                    <a:pt x="528" y="291"/>
                  </a:lnTo>
                  <a:cubicBezTo>
                    <a:pt x="528" y="423"/>
                    <a:pt x="423" y="555"/>
                    <a:pt x="263" y="555"/>
                  </a:cubicBezTo>
                  <a:cubicBezTo>
                    <a:pt x="105" y="555"/>
                    <a:pt x="0" y="423"/>
                    <a:pt x="0" y="291"/>
                  </a:cubicBezTo>
                  <a:cubicBezTo>
                    <a:pt x="0" y="133"/>
                    <a:pt x="105" y="0"/>
                    <a:pt x="263" y="0"/>
                  </a:cubicBezTo>
                  <a:cubicBezTo>
                    <a:pt x="423" y="0"/>
                    <a:pt x="528" y="133"/>
                    <a:pt x="528" y="29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Freeform 11"/>
            <p:cNvSpPr>
              <a:spLocks noChangeArrowheads="1"/>
            </p:cNvSpPr>
            <p:nvPr/>
          </p:nvSpPr>
          <p:spPr bwMode="auto">
            <a:xfrm>
              <a:off x="1219200" y="1079500"/>
              <a:ext cx="588963" cy="712788"/>
            </a:xfrm>
            <a:custGeom>
              <a:avLst/>
              <a:gdLst>
                <a:gd name="T0" fmla="*/ 818 w 1638"/>
                <a:gd name="T1" fmla="*/ 0 h 1982"/>
                <a:gd name="T2" fmla="*/ 818 w 1638"/>
                <a:gd name="T3" fmla="*/ 0 h 1982"/>
                <a:gd name="T4" fmla="*/ 0 w 1638"/>
                <a:gd name="T5" fmla="*/ 1400 h 1982"/>
                <a:gd name="T6" fmla="*/ 818 w 1638"/>
                <a:gd name="T7" fmla="*/ 1981 h 1982"/>
                <a:gd name="T8" fmla="*/ 1637 w 1638"/>
                <a:gd name="T9" fmla="*/ 1400 h 1982"/>
                <a:gd name="T10" fmla="*/ 818 w 1638"/>
                <a:gd name="T11" fmla="*/ 0 h 1982"/>
                <a:gd name="T12" fmla="*/ 818 w 1638"/>
                <a:gd name="T13" fmla="*/ 212 h 1982"/>
                <a:gd name="T14" fmla="*/ 818 w 1638"/>
                <a:gd name="T15" fmla="*/ 212 h 1982"/>
                <a:gd name="T16" fmla="*/ 1452 w 1638"/>
                <a:gd name="T17" fmla="*/ 1294 h 1982"/>
                <a:gd name="T18" fmla="*/ 184 w 1638"/>
                <a:gd name="T19" fmla="*/ 1294 h 1982"/>
                <a:gd name="T20" fmla="*/ 818 w 1638"/>
                <a:gd name="T21" fmla="*/ 21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8" h="1982">
                  <a:moveTo>
                    <a:pt x="818" y="0"/>
                  </a:moveTo>
                  <a:lnTo>
                    <a:pt x="818" y="0"/>
                  </a:lnTo>
                  <a:cubicBezTo>
                    <a:pt x="0" y="1400"/>
                    <a:pt x="0" y="1400"/>
                    <a:pt x="0" y="1400"/>
                  </a:cubicBezTo>
                  <a:cubicBezTo>
                    <a:pt x="0" y="1716"/>
                    <a:pt x="369" y="1981"/>
                    <a:pt x="818" y="1981"/>
                  </a:cubicBezTo>
                  <a:cubicBezTo>
                    <a:pt x="1267" y="1981"/>
                    <a:pt x="1637" y="1716"/>
                    <a:pt x="1637" y="1400"/>
                  </a:cubicBezTo>
                  <a:lnTo>
                    <a:pt x="818" y="0"/>
                  </a:lnTo>
                  <a:close/>
                  <a:moveTo>
                    <a:pt x="818" y="212"/>
                  </a:moveTo>
                  <a:lnTo>
                    <a:pt x="818" y="212"/>
                  </a:lnTo>
                  <a:cubicBezTo>
                    <a:pt x="1452" y="1294"/>
                    <a:pt x="1452" y="1294"/>
                    <a:pt x="1452" y="1294"/>
                  </a:cubicBezTo>
                  <a:cubicBezTo>
                    <a:pt x="184" y="1294"/>
                    <a:pt x="184" y="1294"/>
                    <a:pt x="184" y="1294"/>
                  </a:cubicBezTo>
                  <a:lnTo>
                    <a:pt x="818" y="21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Freeform 12"/>
            <p:cNvSpPr>
              <a:spLocks noChangeArrowheads="1"/>
            </p:cNvSpPr>
            <p:nvPr/>
          </p:nvSpPr>
          <p:spPr bwMode="auto">
            <a:xfrm>
              <a:off x="2322513" y="1079500"/>
              <a:ext cx="590550" cy="712788"/>
            </a:xfrm>
            <a:custGeom>
              <a:avLst/>
              <a:gdLst>
                <a:gd name="T0" fmla="*/ 819 w 1639"/>
                <a:gd name="T1" fmla="*/ 0 h 1982"/>
                <a:gd name="T2" fmla="*/ 819 w 1639"/>
                <a:gd name="T3" fmla="*/ 0 h 1982"/>
                <a:gd name="T4" fmla="*/ 0 w 1639"/>
                <a:gd name="T5" fmla="*/ 1400 h 1982"/>
                <a:gd name="T6" fmla="*/ 819 w 1639"/>
                <a:gd name="T7" fmla="*/ 1981 h 1982"/>
                <a:gd name="T8" fmla="*/ 1638 w 1639"/>
                <a:gd name="T9" fmla="*/ 1400 h 1982"/>
                <a:gd name="T10" fmla="*/ 819 w 1639"/>
                <a:gd name="T11" fmla="*/ 0 h 1982"/>
                <a:gd name="T12" fmla="*/ 819 w 1639"/>
                <a:gd name="T13" fmla="*/ 212 h 1982"/>
                <a:gd name="T14" fmla="*/ 819 w 1639"/>
                <a:gd name="T15" fmla="*/ 212 h 1982"/>
                <a:gd name="T16" fmla="*/ 1452 w 1639"/>
                <a:gd name="T17" fmla="*/ 1294 h 1982"/>
                <a:gd name="T18" fmla="*/ 185 w 1639"/>
                <a:gd name="T19" fmla="*/ 1294 h 1982"/>
                <a:gd name="T20" fmla="*/ 819 w 1639"/>
                <a:gd name="T21" fmla="*/ 21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9" h="1982">
                  <a:moveTo>
                    <a:pt x="819" y="0"/>
                  </a:moveTo>
                  <a:lnTo>
                    <a:pt x="819" y="0"/>
                  </a:lnTo>
                  <a:cubicBezTo>
                    <a:pt x="0" y="1400"/>
                    <a:pt x="0" y="1400"/>
                    <a:pt x="0" y="1400"/>
                  </a:cubicBezTo>
                  <a:cubicBezTo>
                    <a:pt x="0" y="1716"/>
                    <a:pt x="369" y="1981"/>
                    <a:pt x="819" y="1981"/>
                  </a:cubicBezTo>
                  <a:cubicBezTo>
                    <a:pt x="1268" y="1981"/>
                    <a:pt x="1638" y="1716"/>
                    <a:pt x="1638" y="1400"/>
                  </a:cubicBezTo>
                  <a:lnTo>
                    <a:pt x="819" y="0"/>
                  </a:lnTo>
                  <a:close/>
                  <a:moveTo>
                    <a:pt x="819" y="212"/>
                  </a:moveTo>
                  <a:lnTo>
                    <a:pt x="819" y="212"/>
                  </a:lnTo>
                  <a:cubicBezTo>
                    <a:pt x="1452" y="1294"/>
                    <a:pt x="1452" y="1294"/>
                    <a:pt x="1452" y="1294"/>
                  </a:cubicBezTo>
                  <a:cubicBezTo>
                    <a:pt x="185" y="1294"/>
                    <a:pt x="185" y="1294"/>
                    <a:pt x="185" y="1294"/>
                  </a:cubicBezTo>
                  <a:lnTo>
                    <a:pt x="819" y="21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2" name="Group 80"/>
          <p:cNvGrpSpPr/>
          <p:nvPr/>
        </p:nvGrpSpPr>
        <p:grpSpPr>
          <a:xfrm>
            <a:off x="1301087" y="5980276"/>
            <a:ext cx="324027" cy="399010"/>
            <a:chOff x="5213350" y="4492625"/>
            <a:chExt cx="1900238" cy="2339975"/>
          </a:xfrm>
          <a:solidFill>
            <a:srgbClr val="FFFFFF"/>
          </a:solidFill>
        </p:grpSpPr>
        <p:sp>
          <p:nvSpPr>
            <p:cNvPr id="73" name="Freeform 45"/>
            <p:cNvSpPr>
              <a:spLocks noChangeArrowheads="1"/>
            </p:cNvSpPr>
            <p:nvPr/>
          </p:nvSpPr>
          <p:spPr bwMode="auto">
            <a:xfrm>
              <a:off x="5373688" y="5424488"/>
              <a:ext cx="608012" cy="569912"/>
            </a:xfrm>
            <a:custGeom>
              <a:avLst/>
              <a:gdLst>
                <a:gd name="T0" fmla="*/ 423 w 1691"/>
                <a:gd name="T1" fmla="*/ 0 h 1585"/>
                <a:gd name="T2" fmla="*/ 423 w 1691"/>
                <a:gd name="T3" fmla="*/ 0 h 1585"/>
                <a:gd name="T4" fmla="*/ 0 w 1691"/>
                <a:gd name="T5" fmla="*/ 422 h 1585"/>
                <a:gd name="T6" fmla="*/ 0 w 1691"/>
                <a:gd name="T7" fmla="*/ 1558 h 1585"/>
                <a:gd name="T8" fmla="*/ 133 w 1691"/>
                <a:gd name="T9" fmla="*/ 1584 h 1585"/>
                <a:gd name="T10" fmla="*/ 211 w 1691"/>
                <a:gd name="T11" fmla="*/ 1452 h 1585"/>
                <a:gd name="T12" fmla="*/ 714 w 1691"/>
                <a:gd name="T13" fmla="*/ 1002 h 1585"/>
                <a:gd name="T14" fmla="*/ 1084 w 1691"/>
                <a:gd name="T15" fmla="*/ 685 h 1585"/>
                <a:gd name="T16" fmla="*/ 1084 w 1691"/>
                <a:gd name="T17" fmla="*/ 685 h 1585"/>
                <a:gd name="T18" fmla="*/ 1347 w 1691"/>
                <a:gd name="T19" fmla="*/ 580 h 1585"/>
                <a:gd name="T20" fmla="*/ 1532 w 1691"/>
                <a:gd name="T21" fmla="*/ 633 h 1585"/>
                <a:gd name="T22" fmla="*/ 1690 w 1691"/>
                <a:gd name="T23" fmla="*/ 685 h 1585"/>
                <a:gd name="T24" fmla="*/ 1612 w 1691"/>
                <a:gd name="T25" fmla="*/ 0 h 1585"/>
                <a:gd name="T26" fmla="*/ 423 w 1691"/>
                <a:gd name="T27" fmla="*/ 0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1" h="1585">
                  <a:moveTo>
                    <a:pt x="423" y="0"/>
                  </a:moveTo>
                  <a:lnTo>
                    <a:pt x="423" y="0"/>
                  </a:lnTo>
                  <a:cubicBezTo>
                    <a:pt x="186" y="25"/>
                    <a:pt x="0" y="211"/>
                    <a:pt x="0" y="422"/>
                  </a:cubicBezTo>
                  <a:cubicBezTo>
                    <a:pt x="0" y="1558"/>
                    <a:pt x="0" y="1558"/>
                    <a:pt x="0" y="1558"/>
                  </a:cubicBezTo>
                  <a:cubicBezTo>
                    <a:pt x="54" y="1558"/>
                    <a:pt x="106" y="1584"/>
                    <a:pt x="133" y="1584"/>
                  </a:cubicBezTo>
                  <a:cubicBezTo>
                    <a:pt x="159" y="1531"/>
                    <a:pt x="186" y="1479"/>
                    <a:pt x="211" y="1452"/>
                  </a:cubicBezTo>
                  <a:cubicBezTo>
                    <a:pt x="371" y="1319"/>
                    <a:pt x="529" y="1161"/>
                    <a:pt x="714" y="1002"/>
                  </a:cubicBezTo>
                  <a:cubicBezTo>
                    <a:pt x="845" y="897"/>
                    <a:pt x="978" y="791"/>
                    <a:pt x="1084" y="685"/>
                  </a:cubicBezTo>
                  <a:lnTo>
                    <a:pt x="1084" y="685"/>
                  </a:lnTo>
                  <a:cubicBezTo>
                    <a:pt x="1163" y="607"/>
                    <a:pt x="1242" y="580"/>
                    <a:pt x="1347" y="580"/>
                  </a:cubicBezTo>
                  <a:cubicBezTo>
                    <a:pt x="1400" y="580"/>
                    <a:pt x="1454" y="607"/>
                    <a:pt x="1532" y="633"/>
                  </a:cubicBezTo>
                  <a:cubicBezTo>
                    <a:pt x="1532" y="633"/>
                    <a:pt x="1585" y="659"/>
                    <a:pt x="1690" y="685"/>
                  </a:cubicBezTo>
                  <a:cubicBezTo>
                    <a:pt x="1612" y="0"/>
                    <a:pt x="1612" y="0"/>
                    <a:pt x="1612" y="0"/>
                  </a:cubicBezTo>
                  <a:cubicBezTo>
                    <a:pt x="423" y="0"/>
                    <a:pt x="423" y="0"/>
                    <a:pt x="42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46"/>
            <p:cNvSpPr>
              <a:spLocks noChangeArrowheads="1"/>
            </p:cNvSpPr>
            <p:nvPr/>
          </p:nvSpPr>
          <p:spPr bwMode="auto">
            <a:xfrm>
              <a:off x="5745163" y="4492625"/>
              <a:ext cx="836612" cy="836613"/>
            </a:xfrm>
            <a:custGeom>
              <a:avLst/>
              <a:gdLst>
                <a:gd name="T0" fmla="*/ 1162 w 2325"/>
                <a:gd name="T1" fmla="*/ 2324 h 2325"/>
                <a:gd name="T2" fmla="*/ 1162 w 2325"/>
                <a:gd name="T3" fmla="*/ 2324 h 2325"/>
                <a:gd name="T4" fmla="*/ 2324 w 2325"/>
                <a:gd name="T5" fmla="*/ 1162 h 2325"/>
                <a:gd name="T6" fmla="*/ 1162 w 2325"/>
                <a:gd name="T7" fmla="*/ 0 h 2325"/>
                <a:gd name="T8" fmla="*/ 0 w 2325"/>
                <a:gd name="T9" fmla="*/ 1162 h 2325"/>
                <a:gd name="T10" fmla="*/ 1162 w 2325"/>
                <a:gd name="T11" fmla="*/ 2324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5" h="2325">
                  <a:moveTo>
                    <a:pt x="1162" y="2324"/>
                  </a:moveTo>
                  <a:lnTo>
                    <a:pt x="1162" y="2324"/>
                  </a:lnTo>
                  <a:cubicBezTo>
                    <a:pt x="1795" y="2324"/>
                    <a:pt x="2324" y="1795"/>
                    <a:pt x="2324" y="1162"/>
                  </a:cubicBezTo>
                  <a:cubicBezTo>
                    <a:pt x="2324" y="528"/>
                    <a:pt x="1795" y="0"/>
                    <a:pt x="1162" y="0"/>
                  </a:cubicBezTo>
                  <a:cubicBezTo>
                    <a:pt x="528" y="0"/>
                    <a:pt x="0" y="528"/>
                    <a:pt x="0" y="1162"/>
                  </a:cubicBezTo>
                  <a:cubicBezTo>
                    <a:pt x="0" y="1795"/>
                    <a:pt x="528" y="2324"/>
                    <a:pt x="1162" y="23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Freeform 47"/>
            <p:cNvSpPr>
              <a:spLocks noChangeArrowheads="1"/>
            </p:cNvSpPr>
            <p:nvPr/>
          </p:nvSpPr>
          <p:spPr bwMode="auto">
            <a:xfrm>
              <a:off x="5649913" y="6108700"/>
              <a:ext cx="1463675" cy="588963"/>
            </a:xfrm>
            <a:custGeom>
              <a:avLst/>
              <a:gdLst>
                <a:gd name="T0" fmla="*/ 4041 w 4067"/>
                <a:gd name="T1" fmla="*/ 105 h 1637"/>
                <a:gd name="T2" fmla="*/ 4014 w 4067"/>
                <a:gd name="T3" fmla="*/ 79 h 1637"/>
                <a:gd name="T4" fmla="*/ 3698 w 4067"/>
                <a:gd name="T5" fmla="*/ 132 h 1637"/>
                <a:gd name="T6" fmla="*/ 3407 w 4067"/>
                <a:gd name="T7" fmla="*/ 290 h 1637"/>
                <a:gd name="T8" fmla="*/ 1585 w 4067"/>
                <a:gd name="T9" fmla="*/ 1320 h 1637"/>
                <a:gd name="T10" fmla="*/ 1585 w 4067"/>
                <a:gd name="T11" fmla="*/ 1320 h 1637"/>
                <a:gd name="T12" fmla="*/ 1557 w 4067"/>
                <a:gd name="T13" fmla="*/ 1346 h 1637"/>
                <a:gd name="T14" fmla="*/ 1532 w 4067"/>
                <a:gd name="T15" fmla="*/ 1346 h 1637"/>
                <a:gd name="T16" fmla="*/ 1505 w 4067"/>
                <a:gd name="T17" fmla="*/ 1346 h 1637"/>
                <a:gd name="T18" fmla="*/ 1505 w 4067"/>
                <a:gd name="T19" fmla="*/ 1346 h 1637"/>
                <a:gd name="T20" fmla="*/ 1479 w 4067"/>
                <a:gd name="T21" fmla="*/ 1346 h 1637"/>
                <a:gd name="T22" fmla="*/ 1452 w 4067"/>
                <a:gd name="T23" fmla="*/ 1346 h 1637"/>
                <a:gd name="T24" fmla="*/ 1426 w 4067"/>
                <a:gd name="T25" fmla="*/ 1346 h 1637"/>
                <a:gd name="T26" fmla="*/ 1426 w 4067"/>
                <a:gd name="T27" fmla="*/ 1346 h 1637"/>
                <a:gd name="T28" fmla="*/ 1373 w 4067"/>
                <a:gd name="T29" fmla="*/ 1346 h 1637"/>
                <a:gd name="T30" fmla="*/ 1320 w 4067"/>
                <a:gd name="T31" fmla="*/ 1346 h 1637"/>
                <a:gd name="T32" fmla="*/ 1294 w 4067"/>
                <a:gd name="T33" fmla="*/ 1320 h 1637"/>
                <a:gd name="T34" fmla="*/ 1241 w 4067"/>
                <a:gd name="T35" fmla="*/ 1293 h 1637"/>
                <a:gd name="T36" fmla="*/ 396 w 4067"/>
                <a:gd name="T37" fmla="*/ 501 h 1637"/>
                <a:gd name="T38" fmla="*/ 106 w 4067"/>
                <a:gd name="T39" fmla="*/ 237 h 1637"/>
                <a:gd name="T40" fmla="*/ 53 w 4067"/>
                <a:gd name="T41" fmla="*/ 264 h 1637"/>
                <a:gd name="T42" fmla="*/ 0 w 4067"/>
                <a:gd name="T43" fmla="*/ 290 h 1637"/>
                <a:gd name="T44" fmla="*/ 0 w 4067"/>
                <a:gd name="T45" fmla="*/ 343 h 1637"/>
                <a:gd name="T46" fmla="*/ 0 w 4067"/>
                <a:gd name="T47" fmla="*/ 343 h 1637"/>
                <a:gd name="T48" fmla="*/ 26 w 4067"/>
                <a:gd name="T49" fmla="*/ 369 h 1637"/>
                <a:gd name="T50" fmla="*/ 211 w 4067"/>
                <a:gd name="T51" fmla="*/ 580 h 1637"/>
                <a:gd name="T52" fmla="*/ 1320 w 4067"/>
                <a:gd name="T53" fmla="*/ 1584 h 1637"/>
                <a:gd name="T54" fmla="*/ 1373 w 4067"/>
                <a:gd name="T55" fmla="*/ 1611 h 1637"/>
                <a:gd name="T56" fmla="*/ 1426 w 4067"/>
                <a:gd name="T57" fmla="*/ 1636 h 1637"/>
                <a:gd name="T58" fmla="*/ 1452 w 4067"/>
                <a:gd name="T59" fmla="*/ 1636 h 1637"/>
                <a:gd name="T60" fmla="*/ 1505 w 4067"/>
                <a:gd name="T61" fmla="*/ 1611 h 1637"/>
                <a:gd name="T62" fmla="*/ 1532 w 4067"/>
                <a:gd name="T63" fmla="*/ 1611 h 1637"/>
                <a:gd name="T64" fmla="*/ 1532 w 4067"/>
                <a:gd name="T65" fmla="*/ 1611 h 1637"/>
                <a:gd name="T66" fmla="*/ 3618 w 4067"/>
                <a:gd name="T67" fmla="*/ 423 h 1637"/>
                <a:gd name="T68" fmla="*/ 3909 w 4067"/>
                <a:gd name="T69" fmla="*/ 264 h 1637"/>
                <a:gd name="T70" fmla="*/ 4041 w 4067"/>
                <a:gd name="T71" fmla="*/ 185 h 1637"/>
                <a:gd name="T72" fmla="*/ 4066 w 4067"/>
                <a:gd name="T73" fmla="*/ 157 h 1637"/>
                <a:gd name="T74" fmla="*/ 4066 w 4067"/>
                <a:gd name="T75" fmla="*/ 132 h 1637"/>
                <a:gd name="T76" fmla="*/ 4041 w 4067"/>
                <a:gd name="T77" fmla="*/ 105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67" h="1637">
                  <a:moveTo>
                    <a:pt x="4041" y="105"/>
                  </a:moveTo>
                  <a:lnTo>
                    <a:pt x="4041" y="105"/>
                  </a:lnTo>
                  <a:cubicBezTo>
                    <a:pt x="4041" y="79"/>
                    <a:pt x="4041" y="79"/>
                    <a:pt x="4041" y="79"/>
                  </a:cubicBezTo>
                  <a:lnTo>
                    <a:pt x="4014" y="79"/>
                  </a:lnTo>
                  <a:cubicBezTo>
                    <a:pt x="3909" y="0"/>
                    <a:pt x="3909" y="0"/>
                    <a:pt x="3909" y="0"/>
                  </a:cubicBezTo>
                  <a:cubicBezTo>
                    <a:pt x="3698" y="132"/>
                    <a:pt x="3698" y="132"/>
                    <a:pt x="3698" y="132"/>
                  </a:cubicBezTo>
                  <a:cubicBezTo>
                    <a:pt x="3591" y="185"/>
                    <a:pt x="3591" y="185"/>
                    <a:pt x="3591" y="185"/>
                  </a:cubicBezTo>
                  <a:cubicBezTo>
                    <a:pt x="3407" y="290"/>
                    <a:pt x="3407" y="290"/>
                    <a:pt x="3407" y="290"/>
                  </a:cubicBezTo>
                  <a:cubicBezTo>
                    <a:pt x="1610" y="1320"/>
                    <a:pt x="1610" y="1320"/>
                    <a:pt x="1610" y="1320"/>
                  </a:cubicBezTo>
                  <a:lnTo>
                    <a:pt x="1585" y="1320"/>
                  </a:lnTo>
                  <a:lnTo>
                    <a:pt x="1585" y="1320"/>
                  </a:lnTo>
                  <a:lnTo>
                    <a:pt x="1585" y="1320"/>
                  </a:lnTo>
                  <a:cubicBezTo>
                    <a:pt x="1585" y="1346"/>
                    <a:pt x="1557" y="1346"/>
                    <a:pt x="1557" y="1346"/>
                  </a:cubicBezTo>
                  <a:lnTo>
                    <a:pt x="1557" y="1346"/>
                  </a:lnTo>
                  <a:lnTo>
                    <a:pt x="1532" y="1346"/>
                  </a:lnTo>
                  <a:lnTo>
                    <a:pt x="1532" y="1346"/>
                  </a:lnTo>
                  <a:cubicBezTo>
                    <a:pt x="1532" y="1346"/>
                    <a:pt x="1532" y="1346"/>
                    <a:pt x="1505" y="1346"/>
                  </a:cubicBezTo>
                  <a:lnTo>
                    <a:pt x="1505" y="1346"/>
                  </a:lnTo>
                  <a:lnTo>
                    <a:pt x="1505" y="1346"/>
                  </a:lnTo>
                  <a:lnTo>
                    <a:pt x="1505" y="1346"/>
                  </a:lnTo>
                  <a:lnTo>
                    <a:pt x="1479" y="1346"/>
                  </a:lnTo>
                  <a:lnTo>
                    <a:pt x="1479" y="1346"/>
                  </a:lnTo>
                  <a:cubicBezTo>
                    <a:pt x="1452" y="1346"/>
                    <a:pt x="1452" y="1346"/>
                    <a:pt x="1452" y="1346"/>
                  </a:cubicBezTo>
                  <a:lnTo>
                    <a:pt x="1452" y="1346"/>
                  </a:lnTo>
                  <a:lnTo>
                    <a:pt x="1452" y="1346"/>
                  </a:lnTo>
                  <a:cubicBezTo>
                    <a:pt x="1452" y="1346"/>
                    <a:pt x="1452" y="1346"/>
                    <a:pt x="1426" y="1346"/>
                  </a:cubicBezTo>
                  <a:lnTo>
                    <a:pt x="1426" y="1346"/>
                  </a:lnTo>
                  <a:lnTo>
                    <a:pt x="1426" y="1346"/>
                  </a:lnTo>
                  <a:lnTo>
                    <a:pt x="1399" y="1346"/>
                  </a:lnTo>
                  <a:lnTo>
                    <a:pt x="1373" y="1346"/>
                  </a:lnTo>
                  <a:lnTo>
                    <a:pt x="1346" y="1346"/>
                  </a:lnTo>
                  <a:cubicBezTo>
                    <a:pt x="1320" y="1346"/>
                    <a:pt x="1320" y="1346"/>
                    <a:pt x="1320" y="1346"/>
                  </a:cubicBezTo>
                  <a:lnTo>
                    <a:pt x="1320" y="1320"/>
                  </a:lnTo>
                  <a:lnTo>
                    <a:pt x="1294" y="1320"/>
                  </a:lnTo>
                  <a:lnTo>
                    <a:pt x="1294" y="1320"/>
                  </a:lnTo>
                  <a:cubicBezTo>
                    <a:pt x="1267" y="1293"/>
                    <a:pt x="1267" y="1293"/>
                    <a:pt x="1241" y="1293"/>
                  </a:cubicBezTo>
                  <a:cubicBezTo>
                    <a:pt x="554" y="634"/>
                    <a:pt x="554" y="634"/>
                    <a:pt x="554" y="634"/>
                  </a:cubicBezTo>
                  <a:cubicBezTo>
                    <a:pt x="396" y="501"/>
                    <a:pt x="396" y="501"/>
                    <a:pt x="396" y="501"/>
                  </a:cubicBezTo>
                  <a:cubicBezTo>
                    <a:pt x="317" y="423"/>
                    <a:pt x="317" y="423"/>
                    <a:pt x="317" y="423"/>
                  </a:cubicBezTo>
                  <a:cubicBezTo>
                    <a:pt x="106" y="237"/>
                    <a:pt x="106" y="237"/>
                    <a:pt x="106" y="237"/>
                  </a:cubicBezTo>
                  <a:cubicBezTo>
                    <a:pt x="53" y="264"/>
                    <a:pt x="53" y="264"/>
                    <a:pt x="53" y="264"/>
                  </a:cubicBezTo>
                  <a:lnTo>
                    <a:pt x="53" y="264"/>
                  </a:lnTo>
                  <a:cubicBezTo>
                    <a:pt x="26" y="264"/>
                    <a:pt x="26" y="264"/>
                    <a:pt x="26" y="290"/>
                  </a:cubicBezTo>
                  <a:lnTo>
                    <a:pt x="0" y="290"/>
                  </a:lnTo>
                  <a:lnTo>
                    <a:pt x="0" y="317"/>
                  </a:lnTo>
                  <a:cubicBezTo>
                    <a:pt x="0" y="317"/>
                    <a:pt x="0" y="317"/>
                    <a:pt x="0" y="343"/>
                  </a:cubicBezTo>
                  <a:lnTo>
                    <a:pt x="0" y="343"/>
                  </a:lnTo>
                  <a:lnTo>
                    <a:pt x="0" y="343"/>
                  </a:lnTo>
                  <a:lnTo>
                    <a:pt x="0" y="369"/>
                  </a:lnTo>
                  <a:cubicBezTo>
                    <a:pt x="0" y="369"/>
                    <a:pt x="0" y="369"/>
                    <a:pt x="26" y="369"/>
                  </a:cubicBezTo>
                  <a:cubicBezTo>
                    <a:pt x="131" y="501"/>
                    <a:pt x="131" y="501"/>
                    <a:pt x="131" y="501"/>
                  </a:cubicBezTo>
                  <a:cubicBezTo>
                    <a:pt x="211" y="580"/>
                    <a:pt x="211" y="580"/>
                    <a:pt x="211" y="580"/>
                  </a:cubicBezTo>
                  <a:cubicBezTo>
                    <a:pt x="369" y="713"/>
                    <a:pt x="369" y="713"/>
                    <a:pt x="369" y="713"/>
                  </a:cubicBezTo>
                  <a:cubicBezTo>
                    <a:pt x="1320" y="1584"/>
                    <a:pt x="1320" y="1584"/>
                    <a:pt x="1320" y="1584"/>
                  </a:cubicBezTo>
                  <a:cubicBezTo>
                    <a:pt x="1320" y="1584"/>
                    <a:pt x="1320" y="1584"/>
                    <a:pt x="1346" y="1611"/>
                  </a:cubicBezTo>
                  <a:cubicBezTo>
                    <a:pt x="1346" y="1611"/>
                    <a:pt x="1346" y="1611"/>
                    <a:pt x="1373" y="1611"/>
                  </a:cubicBezTo>
                  <a:lnTo>
                    <a:pt x="1399" y="1611"/>
                  </a:lnTo>
                  <a:cubicBezTo>
                    <a:pt x="1399" y="1636"/>
                    <a:pt x="1426" y="1636"/>
                    <a:pt x="1426" y="1636"/>
                  </a:cubicBezTo>
                  <a:lnTo>
                    <a:pt x="1452" y="1636"/>
                  </a:lnTo>
                  <a:lnTo>
                    <a:pt x="1452" y="1636"/>
                  </a:lnTo>
                  <a:cubicBezTo>
                    <a:pt x="1479" y="1636"/>
                    <a:pt x="1479" y="1636"/>
                    <a:pt x="1505" y="1636"/>
                  </a:cubicBezTo>
                  <a:cubicBezTo>
                    <a:pt x="1505" y="1611"/>
                    <a:pt x="1505" y="1611"/>
                    <a:pt x="1505" y="1611"/>
                  </a:cubicBezTo>
                  <a:lnTo>
                    <a:pt x="1505" y="1611"/>
                  </a:lnTo>
                  <a:lnTo>
                    <a:pt x="1532" y="1611"/>
                  </a:lnTo>
                  <a:lnTo>
                    <a:pt x="1532" y="1611"/>
                  </a:lnTo>
                  <a:lnTo>
                    <a:pt x="1532" y="1611"/>
                  </a:lnTo>
                  <a:cubicBezTo>
                    <a:pt x="1557" y="1611"/>
                    <a:pt x="1557" y="1611"/>
                    <a:pt x="1557" y="1611"/>
                  </a:cubicBezTo>
                  <a:cubicBezTo>
                    <a:pt x="3618" y="423"/>
                    <a:pt x="3618" y="423"/>
                    <a:pt x="3618" y="423"/>
                  </a:cubicBezTo>
                  <a:cubicBezTo>
                    <a:pt x="3803" y="317"/>
                    <a:pt x="3803" y="317"/>
                    <a:pt x="3803" y="317"/>
                  </a:cubicBezTo>
                  <a:cubicBezTo>
                    <a:pt x="3909" y="264"/>
                    <a:pt x="3909" y="264"/>
                    <a:pt x="3909" y="264"/>
                  </a:cubicBezTo>
                  <a:cubicBezTo>
                    <a:pt x="4041" y="185"/>
                    <a:pt x="4041" y="185"/>
                    <a:pt x="4041" y="185"/>
                  </a:cubicBezTo>
                  <a:lnTo>
                    <a:pt x="4041" y="185"/>
                  </a:lnTo>
                  <a:lnTo>
                    <a:pt x="4066" y="157"/>
                  </a:lnTo>
                  <a:lnTo>
                    <a:pt x="4066" y="157"/>
                  </a:lnTo>
                  <a:cubicBezTo>
                    <a:pt x="4066" y="132"/>
                    <a:pt x="4066" y="132"/>
                    <a:pt x="4066" y="132"/>
                  </a:cubicBezTo>
                  <a:lnTo>
                    <a:pt x="4066" y="132"/>
                  </a:lnTo>
                  <a:cubicBezTo>
                    <a:pt x="4066" y="132"/>
                    <a:pt x="4066" y="132"/>
                    <a:pt x="4066" y="105"/>
                  </a:cubicBezTo>
                  <a:cubicBezTo>
                    <a:pt x="4066" y="105"/>
                    <a:pt x="4066" y="105"/>
                    <a:pt x="4041" y="1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Freeform 48"/>
            <p:cNvSpPr>
              <a:spLocks noChangeArrowheads="1"/>
            </p:cNvSpPr>
            <p:nvPr/>
          </p:nvSpPr>
          <p:spPr bwMode="auto">
            <a:xfrm>
              <a:off x="6183313" y="5975350"/>
              <a:ext cx="438150" cy="219075"/>
            </a:xfrm>
            <a:custGeom>
              <a:avLst/>
              <a:gdLst>
                <a:gd name="T0" fmla="*/ 343 w 1215"/>
                <a:gd name="T1" fmla="*/ 159 h 608"/>
                <a:gd name="T2" fmla="*/ 317 w 1215"/>
                <a:gd name="T3" fmla="*/ 159 h 608"/>
                <a:gd name="T4" fmla="*/ 26 w 1215"/>
                <a:gd name="T5" fmla="*/ 264 h 608"/>
                <a:gd name="T6" fmla="*/ 26 w 1215"/>
                <a:gd name="T7" fmla="*/ 264 h 608"/>
                <a:gd name="T8" fmla="*/ 78 w 1215"/>
                <a:gd name="T9" fmla="*/ 291 h 608"/>
                <a:gd name="T10" fmla="*/ 131 w 1215"/>
                <a:gd name="T11" fmla="*/ 316 h 608"/>
                <a:gd name="T12" fmla="*/ 158 w 1215"/>
                <a:gd name="T13" fmla="*/ 316 h 608"/>
                <a:gd name="T14" fmla="*/ 158 w 1215"/>
                <a:gd name="T15" fmla="*/ 316 h 608"/>
                <a:gd name="T16" fmla="*/ 264 w 1215"/>
                <a:gd name="T17" fmla="*/ 316 h 608"/>
                <a:gd name="T18" fmla="*/ 369 w 1215"/>
                <a:gd name="T19" fmla="*/ 316 h 608"/>
                <a:gd name="T20" fmla="*/ 449 w 1215"/>
                <a:gd name="T21" fmla="*/ 291 h 608"/>
                <a:gd name="T22" fmla="*/ 528 w 1215"/>
                <a:gd name="T23" fmla="*/ 264 h 608"/>
                <a:gd name="T24" fmla="*/ 686 w 1215"/>
                <a:gd name="T25" fmla="*/ 449 h 608"/>
                <a:gd name="T26" fmla="*/ 580 w 1215"/>
                <a:gd name="T27" fmla="*/ 449 h 608"/>
                <a:gd name="T28" fmla="*/ 501 w 1215"/>
                <a:gd name="T29" fmla="*/ 422 h 608"/>
                <a:gd name="T30" fmla="*/ 449 w 1215"/>
                <a:gd name="T31" fmla="*/ 422 h 608"/>
                <a:gd name="T32" fmla="*/ 422 w 1215"/>
                <a:gd name="T33" fmla="*/ 422 h 608"/>
                <a:gd name="T34" fmla="*/ 396 w 1215"/>
                <a:gd name="T35" fmla="*/ 422 h 608"/>
                <a:gd name="T36" fmla="*/ 343 w 1215"/>
                <a:gd name="T37" fmla="*/ 449 h 608"/>
                <a:gd name="T38" fmla="*/ 317 w 1215"/>
                <a:gd name="T39" fmla="*/ 475 h 608"/>
                <a:gd name="T40" fmla="*/ 317 w 1215"/>
                <a:gd name="T41" fmla="*/ 502 h 608"/>
                <a:gd name="T42" fmla="*/ 317 w 1215"/>
                <a:gd name="T43" fmla="*/ 527 h 608"/>
                <a:gd name="T44" fmla="*/ 369 w 1215"/>
                <a:gd name="T45" fmla="*/ 555 h 608"/>
                <a:gd name="T46" fmla="*/ 449 w 1215"/>
                <a:gd name="T47" fmla="*/ 581 h 608"/>
                <a:gd name="T48" fmla="*/ 554 w 1215"/>
                <a:gd name="T49" fmla="*/ 607 h 608"/>
                <a:gd name="T50" fmla="*/ 712 w 1215"/>
                <a:gd name="T51" fmla="*/ 581 h 608"/>
                <a:gd name="T52" fmla="*/ 818 w 1215"/>
                <a:gd name="T53" fmla="*/ 555 h 608"/>
                <a:gd name="T54" fmla="*/ 871 w 1215"/>
                <a:gd name="T55" fmla="*/ 527 h 608"/>
                <a:gd name="T56" fmla="*/ 976 w 1215"/>
                <a:gd name="T57" fmla="*/ 581 h 608"/>
                <a:gd name="T58" fmla="*/ 1030 w 1215"/>
                <a:gd name="T59" fmla="*/ 607 h 608"/>
                <a:gd name="T60" fmla="*/ 1109 w 1215"/>
                <a:gd name="T61" fmla="*/ 581 h 608"/>
                <a:gd name="T62" fmla="*/ 1162 w 1215"/>
                <a:gd name="T63" fmla="*/ 555 h 608"/>
                <a:gd name="T64" fmla="*/ 1135 w 1215"/>
                <a:gd name="T65" fmla="*/ 502 h 608"/>
                <a:gd name="T66" fmla="*/ 1162 w 1215"/>
                <a:gd name="T67" fmla="*/ 370 h 608"/>
                <a:gd name="T68" fmla="*/ 1214 w 1215"/>
                <a:gd name="T69" fmla="*/ 211 h 608"/>
                <a:gd name="T70" fmla="*/ 1109 w 1215"/>
                <a:gd name="T71" fmla="*/ 105 h 608"/>
                <a:gd name="T72" fmla="*/ 1030 w 1215"/>
                <a:gd name="T73" fmla="*/ 53 h 608"/>
                <a:gd name="T74" fmla="*/ 976 w 1215"/>
                <a:gd name="T75" fmla="*/ 53 h 608"/>
                <a:gd name="T76" fmla="*/ 898 w 1215"/>
                <a:gd name="T77" fmla="*/ 53 h 608"/>
                <a:gd name="T78" fmla="*/ 818 w 1215"/>
                <a:gd name="T79" fmla="*/ 53 h 608"/>
                <a:gd name="T80" fmla="*/ 740 w 1215"/>
                <a:gd name="T81" fmla="*/ 53 h 608"/>
                <a:gd name="T82" fmla="*/ 686 w 1215"/>
                <a:gd name="T83" fmla="*/ 79 h 608"/>
                <a:gd name="T84" fmla="*/ 607 w 1215"/>
                <a:gd name="T85" fmla="*/ 105 h 608"/>
                <a:gd name="T86" fmla="*/ 396 w 1215"/>
                <a:gd name="T87" fmla="*/ 0 h 608"/>
                <a:gd name="T88" fmla="*/ 369 w 1215"/>
                <a:gd name="T89" fmla="*/ 53 h 608"/>
                <a:gd name="T90" fmla="*/ 343 w 1215"/>
                <a:gd name="T91" fmla="*/ 105 h 608"/>
                <a:gd name="T92" fmla="*/ 343 w 1215"/>
                <a:gd name="T93" fmla="*/ 105 h 608"/>
                <a:gd name="T94" fmla="*/ 369 w 1215"/>
                <a:gd name="T95" fmla="*/ 159 h 608"/>
                <a:gd name="T96" fmla="*/ 343 w 1215"/>
                <a:gd name="T97" fmla="*/ 159 h 608"/>
                <a:gd name="T98" fmla="*/ 712 w 1215"/>
                <a:gd name="T99" fmla="*/ 211 h 608"/>
                <a:gd name="T100" fmla="*/ 740 w 1215"/>
                <a:gd name="T101" fmla="*/ 211 h 608"/>
                <a:gd name="T102" fmla="*/ 818 w 1215"/>
                <a:gd name="T103" fmla="*/ 184 h 608"/>
                <a:gd name="T104" fmla="*/ 976 w 1215"/>
                <a:gd name="T105" fmla="*/ 238 h 608"/>
                <a:gd name="T106" fmla="*/ 976 w 1215"/>
                <a:gd name="T107" fmla="*/ 316 h 608"/>
                <a:gd name="T108" fmla="*/ 951 w 1215"/>
                <a:gd name="T109" fmla="*/ 344 h 608"/>
                <a:gd name="T110" fmla="*/ 712 w 1215"/>
                <a:gd name="T111" fmla="*/ 211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5" h="608">
                  <a:moveTo>
                    <a:pt x="343" y="159"/>
                  </a:moveTo>
                  <a:lnTo>
                    <a:pt x="343" y="159"/>
                  </a:lnTo>
                  <a:cubicBezTo>
                    <a:pt x="343" y="159"/>
                    <a:pt x="343" y="159"/>
                    <a:pt x="317" y="159"/>
                  </a:cubicBezTo>
                  <a:lnTo>
                    <a:pt x="317" y="159"/>
                  </a:lnTo>
                  <a:cubicBezTo>
                    <a:pt x="317" y="159"/>
                    <a:pt x="290" y="159"/>
                    <a:pt x="290" y="184"/>
                  </a:cubicBezTo>
                  <a:cubicBezTo>
                    <a:pt x="211" y="238"/>
                    <a:pt x="131" y="264"/>
                    <a:pt x="26" y="264"/>
                  </a:cubicBezTo>
                  <a:cubicBezTo>
                    <a:pt x="26" y="264"/>
                    <a:pt x="26" y="264"/>
                    <a:pt x="0" y="264"/>
                  </a:cubicBezTo>
                  <a:cubicBezTo>
                    <a:pt x="26" y="264"/>
                    <a:pt x="26" y="264"/>
                    <a:pt x="26" y="264"/>
                  </a:cubicBezTo>
                  <a:cubicBezTo>
                    <a:pt x="26" y="264"/>
                    <a:pt x="26" y="291"/>
                    <a:pt x="53" y="291"/>
                  </a:cubicBezTo>
                  <a:cubicBezTo>
                    <a:pt x="53" y="291"/>
                    <a:pt x="53" y="291"/>
                    <a:pt x="78" y="291"/>
                  </a:cubicBezTo>
                  <a:cubicBezTo>
                    <a:pt x="78" y="316"/>
                    <a:pt x="78" y="316"/>
                    <a:pt x="106" y="316"/>
                  </a:cubicBezTo>
                  <a:lnTo>
                    <a:pt x="131" y="316"/>
                  </a:lnTo>
                  <a:lnTo>
                    <a:pt x="131" y="316"/>
                  </a:lnTo>
                  <a:cubicBezTo>
                    <a:pt x="158" y="316"/>
                    <a:pt x="158" y="316"/>
                    <a:pt x="158" y="316"/>
                  </a:cubicBezTo>
                  <a:lnTo>
                    <a:pt x="158" y="316"/>
                  </a:lnTo>
                  <a:lnTo>
                    <a:pt x="158" y="316"/>
                  </a:lnTo>
                  <a:cubicBezTo>
                    <a:pt x="184" y="316"/>
                    <a:pt x="211" y="316"/>
                    <a:pt x="211" y="316"/>
                  </a:cubicBezTo>
                  <a:cubicBezTo>
                    <a:pt x="237" y="316"/>
                    <a:pt x="237" y="316"/>
                    <a:pt x="264" y="316"/>
                  </a:cubicBezTo>
                  <a:cubicBezTo>
                    <a:pt x="264" y="316"/>
                    <a:pt x="290" y="316"/>
                    <a:pt x="317" y="316"/>
                  </a:cubicBezTo>
                  <a:cubicBezTo>
                    <a:pt x="317" y="316"/>
                    <a:pt x="343" y="316"/>
                    <a:pt x="369" y="316"/>
                  </a:cubicBezTo>
                  <a:lnTo>
                    <a:pt x="396" y="316"/>
                  </a:lnTo>
                  <a:cubicBezTo>
                    <a:pt x="422" y="316"/>
                    <a:pt x="422" y="291"/>
                    <a:pt x="449" y="291"/>
                  </a:cubicBezTo>
                  <a:lnTo>
                    <a:pt x="475" y="291"/>
                  </a:lnTo>
                  <a:cubicBezTo>
                    <a:pt x="501" y="291"/>
                    <a:pt x="528" y="264"/>
                    <a:pt x="528" y="264"/>
                  </a:cubicBezTo>
                  <a:cubicBezTo>
                    <a:pt x="740" y="422"/>
                    <a:pt x="740" y="422"/>
                    <a:pt x="740" y="422"/>
                  </a:cubicBezTo>
                  <a:cubicBezTo>
                    <a:pt x="740" y="449"/>
                    <a:pt x="712" y="449"/>
                    <a:pt x="686" y="449"/>
                  </a:cubicBezTo>
                  <a:cubicBezTo>
                    <a:pt x="660" y="449"/>
                    <a:pt x="660" y="449"/>
                    <a:pt x="633" y="449"/>
                  </a:cubicBezTo>
                  <a:cubicBezTo>
                    <a:pt x="607" y="449"/>
                    <a:pt x="607" y="449"/>
                    <a:pt x="580" y="449"/>
                  </a:cubicBezTo>
                  <a:cubicBezTo>
                    <a:pt x="554" y="449"/>
                    <a:pt x="528" y="449"/>
                    <a:pt x="528" y="422"/>
                  </a:cubicBezTo>
                  <a:lnTo>
                    <a:pt x="501" y="422"/>
                  </a:lnTo>
                  <a:lnTo>
                    <a:pt x="475" y="422"/>
                  </a:lnTo>
                  <a:cubicBezTo>
                    <a:pt x="475" y="422"/>
                    <a:pt x="475" y="422"/>
                    <a:pt x="449" y="422"/>
                  </a:cubicBezTo>
                  <a:lnTo>
                    <a:pt x="449" y="422"/>
                  </a:lnTo>
                  <a:cubicBezTo>
                    <a:pt x="422" y="422"/>
                    <a:pt x="422" y="422"/>
                    <a:pt x="422" y="422"/>
                  </a:cubicBezTo>
                  <a:lnTo>
                    <a:pt x="396" y="422"/>
                  </a:lnTo>
                  <a:lnTo>
                    <a:pt x="396" y="422"/>
                  </a:lnTo>
                  <a:cubicBezTo>
                    <a:pt x="369" y="422"/>
                    <a:pt x="369" y="422"/>
                    <a:pt x="369" y="449"/>
                  </a:cubicBezTo>
                  <a:lnTo>
                    <a:pt x="343" y="449"/>
                  </a:lnTo>
                  <a:lnTo>
                    <a:pt x="343" y="449"/>
                  </a:lnTo>
                  <a:cubicBezTo>
                    <a:pt x="317" y="475"/>
                    <a:pt x="317" y="475"/>
                    <a:pt x="317" y="475"/>
                  </a:cubicBezTo>
                  <a:lnTo>
                    <a:pt x="317" y="475"/>
                  </a:lnTo>
                  <a:cubicBezTo>
                    <a:pt x="317" y="502"/>
                    <a:pt x="317" y="502"/>
                    <a:pt x="317" y="502"/>
                  </a:cubicBezTo>
                  <a:cubicBezTo>
                    <a:pt x="317" y="502"/>
                    <a:pt x="317" y="502"/>
                    <a:pt x="317" y="527"/>
                  </a:cubicBezTo>
                  <a:lnTo>
                    <a:pt x="317" y="527"/>
                  </a:lnTo>
                  <a:lnTo>
                    <a:pt x="343" y="527"/>
                  </a:lnTo>
                  <a:cubicBezTo>
                    <a:pt x="343" y="555"/>
                    <a:pt x="343" y="555"/>
                    <a:pt x="369" y="555"/>
                  </a:cubicBezTo>
                  <a:cubicBezTo>
                    <a:pt x="369" y="555"/>
                    <a:pt x="396" y="555"/>
                    <a:pt x="396" y="581"/>
                  </a:cubicBezTo>
                  <a:cubicBezTo>
                    <a:pt x="422" y="581"/>
                    <a:pt x="422" y="581"/>
                    <a:pt x="449" y="581"/>
                  </a:cubicBezTo>
                  <a:lnTo>
                    <a:pt x="475" y="581"/>
                  </a:lnTo>
                  <a:cubicBezTo>
                    <a:pt x="501" y="607"/>
                    <a:pt x="528" y="607"/>
                    <a:pt x="554" y="607"/>
                  </a:cubicBezTo>
                  <a:cubicBezTo>
                    <a:pt x="580" y="607"/>
                    <a:pt x="607" y="607"/>
                    <a:pt x="633" y="581"/>
                  </a:cubicBezTo>
                  <a:cubicBezTo>
                    <a:pt x="660" y="581"/>
                    <a:pt x="686" y="581"/>
                    <a:pt x="712" y="581"/>
                  </a:cubicBezTo>
                  <a:cubicBezTo>
                    <a:pt x="740" y="581"/>
                    <a:pt x="765" y="581"/>
                    <a:pt x="792" y="555"/>
                  </a:cubicBezTo>
                  <a:lnTo>
                    <a:pt x="818" y="555"/>
                  </a:lnTo>
                  <a:lnTo>
                    <a:pt x="845" y="555"/>
                  </a:lnTo>
                  <a:cubicBezTo>
                    <a:pt x="845" y="555"/>
                    <a:pt x="845" y="555"/>
                    <a:pt x="871" y="527"/>
                  </a:cubicBezTo>
                  <a:cubicBezTo>
                    <a:pt x="871" y="527"/>
                    <a:pt x="871" y="527"/>
                    <a:pt x="898" y="527"/>
                  </a:cubicBezTo>
                  <a:cubicBezTo>
                    <a:pt x="976" y="581"/>
                    <a:pt x="976" y="581"/>
                    <a:pt x="976" y="581"/>
                  </a:cubicBezTo>
                  <a:cubicBezTo>
                    <a:pt x="976" y="607"/>
                    <a:pt x="976" y="607"/>
                    <a:pt x="1003" y="607"/>
                  </a:cubicBezTo>
                  <a:lnTo>
                    <a:pt x="1030" y="607"/>
                  </a:lnTo>
                  <a:cubicBezTo>
                    <a:pt x="1056" y="607"/>
                    <a:pt x="1056" y="607"/>
                    <a:pt x="1083" y="607"/>
                  </a:cubicBezTo>
                  <a:cubicBezTo>
                    <a:pt x="1083" y="607"/>
                    <a:pt x="1109" y="607"/>
                    <a:pt x="1109" y="581"/>
                  </a:cubicBezTo>
                  <a:cubicBezTo>
                    <a:pt x="1135" y="581"/>
                    <a:pt x="1135" y="581"/>
                    <a:pt x="1135" y="581"/>
                  </a:cubicBezTo>
                  <a:cubicBezTo>
                    <a:pt x="1135" y="555"/>
                    <a:pt x="1162" y="555"/>
                    <a:pt x="1162" y="555"/>
                  </a:cubicBezTo>
                  <a:cubicBezTo>
                    <a:pt x="1162" y="527"/>
                    <a:pt x="1162" y="527"/>
                    <a:pt x="1135" y="527"/>
                  </a:cubicBezTo>
                  <a:lnTo>
                    <a:pt x="1135" y="502"/>
                  </a:lnTo>
                  <a:cubicBezTo>
                    <a:pt x="1056" y="449"/>
                    <a:pt x="1056" y="449"/>
                    <a:pt x="1056" y="449"/>
                  </a:cubicBezTo>
                  <a:cubicBezTo>
                    <a:pt x="1083" y="422"/>
                    <a:pt x="1135" y="396"/>
                    <a:pt x="1162" y="370"/>
                  </a:cubicBezTo>
                  <a:cubicBezTo>
                    <a:pt x="1188" y="344"/>
                    <a:pt x="1188" y="316"/>
                    <a:pt x="1214" y="291"/>
                  </a:cubicBezTo>
                  <a:cubicBezTo>
                    <a:pt x="1214" y="264"/>
                    <a:pt x="1214" y="238"/>
                    <a:pt x="1214" y="211"/>
                  </a:cubicBezTo>
                  <a:cubicBezTo>
                    <a:pt x="1188" y="159"/>
                    <a:pt x="1188" y="132"/>
                    <a:pt x="1135" y="132"/>
                  </a:cubicBezTo>
                  <a:cubicBezTo>
                    <a:pt x="1135" y="105"/>
                    <a:pt x="1135" y="105"/>
                    <a:pt x="1109" y="105"/>
                  </a:cubicBezTo>
                  <a:lnTo>
                    <a:pt x="1083" y="79"/>
                  </a:lnTo>
                  <a:cubicBezTo>
                    <a:pt x="1056" y="79"/>
                    <a:pt x="1056" y="79"/>
                    <a:pt x="1030" y="53"/>
                  </a:cubicBezTo>
                  <a:lnTo>
                    <a:pt x="1003" y="53"/>
                  </a:lnTo>
                  <a:lnTo>
                    <a:pt x="976" y="53"/>
                  </a:lnTo>
                  <a:cubicBezTo>
                    <a:pt x="951" y="53"/>
                    <a:pt x="951" y="53"/>
                    <a:pt x="923" y="53"/>
                  </a:cubicBezTo>
                  <a:cubicBezTo>
                    <a:pt x="923" y="53"/>
                    <a:pt x="923" y="53"/>
                    <a:pt x="898" y="53"/>
                  </a:cubicBezTo>
                  <a:lnTo>
                    <a:pt x="871" y="53"/>
                  </a:lnTo>
                  <a:cubicBezTo>
                    <a:pt x="845" y="53"/>
                    <a:pt x="845" y="53"/>
                    <a:pt x="818" y="53"/>
                  </a:cubicBezTo>
                  <a:lnTo>
                    <a:pt x="792" y="53"/>
                  </a:lnTo>
                  <a:cubicBezTo>
                    <a:pt x="765" y="53"/>
                    <a:pt x="765" y="53"/>
                    <a:pt x="740" y="53"/>
                  </a:cubicBezTo>
                  <a:cubicBezTo>
                    <a:pt x="740" y="79"/>
                    <a:pt x="712" y="79"/>
                    <a:pt x="712" y="79"/>
                  </a:cubicBezTo>
                  <a:cubicBezTo>
                    <a:pt x="686" y="79"/>
                    <a:pt x="686" y="79"/>
                    <a:pt x="686" y="79"/>
                  </a:cubicBezTo>
                  <a:cubicBezTo>
                    <a:pt x="660" y="79"/>
                    <a:pt x="660" y="79"/>
                    <a:pt x="633" y="79"/>
                  </a:cubicBezTo>
                  <a:cubicBezTo>
                    <a:pt x="633" y="105"/>
                    <a:pt x="633" y="105"/>
                    <a:pt x="607" y="105"/>
                  </a:cubicBezTo>
                  <a:lnTo>
                    <a:pt x="580" y="105"/>
                  </a:lnTo>
                  <a:cubicBezTo>
                    <a:pt x="396" y="0"/>
                    <a:pt x="396" y="0"/>
                    <a:pt x="396" y="0"/>
                  </a:cubicBezTo>
                  <a:cubicBezTo>
                    <a:pt x="369" y="53"/>
                    <a:pt x="369" y="53"/>
                    <a:pt x="369" y="53"/>
                  </a:cubicBezTo>
                  <a:lnTo>
                    <a:pt x="369" y="53"/>
                  </a:lnTo>
                  <a:cubicBezTo>
                    <a:pt x="369" y="79"/>
                    <a:pt x="369" y="79"/>
                    <a:pt x="369" y="79"/>
                  </a:cubicBezTo>
                  <a:cubicBezTo>
                    <a:pt x="369" y="105"/>
                    <a:pt x="343" y="105"/>
                    <a:pt x="343" y="105"/>
                  </a:cubicBezTo>
                  <a:lnTo>
                    <a:pt x="343" y="105"/>
                  </a:lnTo>
                  <a:lnTo>
                    <a:pt x="343" y="105"/>
                  </a:lnTo>
                  <a:lnTo>
                    <a:pt x="343" y="132"/>
                  </a:lnTo>
                  <a:cubicBezTo>
                    <a:pt x="369" y="159"/>
                    <a:pt x="369" y="159"/>
                    <a:pt x="369" y="159"/>
                  </a:cubicBezTo>
                  <a:lnTo>
                    <a:pt x="369" y="159"/>
                  </a:lnTo>
                  <a:cubicBezTo>
                    <a:pt x="343" y="159"/>
                    <a:pt x="343" y="159"/>
                    <a:pt x="343" y="159"/>
                  </a:cubicBezTo>
                  <a:close/>
                  <a:moveTo>
                    <a:pt x="712" y="211"/>
                  </a:moveTo>
                  <a:lnTo>
                    <a:pt x="712" y="211"/>
                  </a:lnTo>
                  <a:lnTo>
                    <a:pt x="712" y="211"/>
                  </a:lnTo>
                  <a:cubicBezTo>
                    <a:pt x="712" y="211"/>
                    <a:pt x="712" y="211"/>
                    <a:pt x="740" y="211"/>
                  </a:cubicBezTo>
                  <a:cubicBezTo>
                    <a:pt x="740" y="184"/>
                    <a:pt x="740" y="184"/>
                    <a:pt x="740" y="184"/>
                  </a:cubicBezTo>
                  <a:cubicBezTo>
                    <a:pt x="765" y="184"/>
                    <a:pt x="792" y="184"/>
                    <a:pt x="818" y="184"/>
                  </a:cubicBezTo>
                  <a:cubicBezTo>
                    <a:pt x="845" y="184"/>
                    <a:pt x="898" y="184"/>
                    <a:pt x="898" y="184"/>
                  </a:cubicBezTo>
                  <a:cubicBezTo>
                    <a:pt x="923" y="211"/>
                    <a:pt x="951" y="211"/>
                    <a:pt x="976" y="238"/>
                  </a:cubicBezTo>
                  <a:cubicBezTo>
                    <a:pt x="976" y="238"/>
                    <a:pt x="1003" y="264"/>
                    <a:pt x="1003" y="291"/>
                  </a:cubicBezTo>
                  <a:cubicBezTo>
                    <a:pt x="1003" y="291"/>
                    <a:pt x="976" y="291"/>
                    <a:pt x="976" y="316"/>
                  </a:cubicBezTo>
                  <a:lnTo>
                    <a:pt x="976" y="316"/>
                  </a:lnTo>
                  <a:cubicBezTo>
                    <a:pt x="976" y="344"/>
                    <a:pt x="951" y="344"/>
                    <a:pt x="951" y="344"/>
                  </a:cubicBezTo>
                  <a:cubicBezTo>
                    <a:pt x="951" y="344"/>
                    <a:pt x="923" y="344"/>
                    <a:pt x="923" y="370"/>
                  </a:cubicBezTo>
                  <a:cubicBezTo>
                    <a:pt x="712" y="211"/>
                    <a:pt x="712" y="211"/>
                    <a:pt x="712" y="21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Freeform 49"/>
            <p:cNvSpPr>
              <a:spLocks noChangeArrowheads="1"/>
            </p:cNvSpPr>
            <p:nvPr/>
          </p:nvSpPr>
          <p:spPr bwMode="auto">
            <a:xfrm>
              <a:off x="6334125" y="5918200"/>
              <a:ext cx="123825" cy="57150"/>
            </a:xfrm>
            <a:custGeom>
              <a:avLst/>
              <a:gdLst>
                <a:gd name="T0" fmla="*/ 0 w 344"/>
                <a:gd name="T1" fmla="*/ 132 h 160"/>
                <a:gd name="T2" fmla="*/ 0 w 344"/>
                <a:gd name="T3" fmla="*/ 132 h 160"/>
                <a:gd name="T4" fmla="*/ 0 w 344"/>
                <a:gd name="T5" fmla="*/ 132 h 160"/>
                <a:gd name="T6" fmla="*/ 27 w 344"/>
                <a:gd name="T7" fmla="*/ 132 h 160"/>
                <a:gd name="T8" fmla="*/ 27 w 344"/>
                <a:gd name="T9" fmla="*/ 132 h 160"/>
                <a:gd name="T10" fmla="*/ 27 w 344"/>
                <a:gd name="T11" fmla="*/ 132 h 160"/>
                <a:gd name="T12" fmla="*/ 27 w 344"/>
                <a:gd name="T13" fmla="*/ 132 h 160"/>
                <a:gd name="T14" fmla="*/ 27 w 344"/>
                <a:gd name="T15" fmla="*/ 132 h 160"/>
                <a:gd name="T16" fmla="*/ 53 w 344"/>
                <a:gd name="T17" fmla="*/ 132 h 160"/>
                <a:gd name="T18" fmla="*/ 79 w 344"/>
                <a:gd name="T19" fmla="*/ 132 h 160"/>
                <a:gd name="T20" fmla="*/ 106 w 344"/>
                <a:gd name="T21" fmla="*/ 132 h 160"/>
                <a:gd name="T22" fmla="*/ 158 w 344"/>
                <a:gd name="T23" fmla="*/ 132 h 160"/>
                <a:gd name="T24" fmla="*/ 185 w 344"/>
                <a:gd name="T25" fmla="*/ 159 h 160"/>
                <a:gd name="T26" fmla="*/ 185 w 344"/>
                <a:gd name="T27" fmla="*/ 159 h 160"/>
                <a:gd name="T28" fmla="*/ 211 w 344"/>
                <a:gd name="T29" fmla="*/ 159 h 160"/>
                <a:gd name="T30" fmla="*/ 238 w 344"/>
                <a:gd name="T31" fmla="*/ 159 h 160"/>
                <a:gd name="T32" fmla="*/ 238 w 344"/>
                <a:gd name="T33" fmla="*/ 159 h 160"/>
                <a:gd name="T34" fmla="*/ 264 w 344"/>
                <a:gd name="T35" fmla="*/ 159 h 160"/>
                <a:gd name="T36" fmla="*/ 264 w 344"/>
                <a:gd name="T37" fmla="*/ 132 h 160"/>
                <a:gd name="T38" fmla="*/ 290 w 344"/>
                <a:gd name="T39" fmla="*/ 132 h 160"/>
                <a:gd name="T40" fmla="*/ 318 w 344"/>
                <a:gd name="T41" fmla="*/ 132 h 160"/>
                <a:gd name="T42" fmla="*/ 318 w 344"/>
                <a:gd name="T43" fmla="*/ 107 h 160"/>
                <a:gd name="T44" fmla="*/ 318 w 344"/>
                <a:gd name="T45" fmla="*/ 107 h 160"/>
                <a:gd name="T46" fmla="*/ 343 w 344"/>
                <a:gd name="T47" fmla="*/ 80 h 160"/>
                <a:gd name="T48" fmla="*/ 343 w 344"/>
                <a:gd name="T49" fmla="*/ 80 h 160"/>
                <a:gd name="T50" fmla="*/ 318 w 344"/>
                <a:gd name="T51" fmla="*/ 80 h 160"/>
                <a:gd name="T52" fmla="*/ 318 w 344"/>
                <a:gd name="T53" fmla="*/ 53 h 160"/>
                <a:gd name="T54" fmla="*/ 318 w 344"/>
                <a:gd name="T55" fmla="*/ 53 h 160"/>
                <a:gd name="T56" fmla="*/ 290 w 344"/>
                <a:gd name="T57" fmla="*/ 27 h 160"/>
                <a:gd name="T58" fmla="*/ 290 w 344"/>
                <a:gd name="T59" fmla="*/ 27 h 160"/>
                <a:gd name="T60" fmla="*/ 264 w 344"/>
                <a:gd name="T61" fmla="*/ 27 h 160"/>
                <a:gd name="T62" fmla="*/ 238 w 344"/>
                <a:gd name="T63" fmla="*/ 27 h 160"/>
                <a:gd name="T64" fmla="*/ 211 w 344"/>
                <a:gd name="T65" fmla="*/ 27 h 160"/>
                <a:gd name="T66" fmla="*/ 211 w 344"/>
                <a:gd name="T67" fmla="*/ 0 h 160"/>
                <a:gd name="T68" fmla="*/ 211 w 344"/>
                <a:gd name="T69" fmla="*/ 0 h 160"/>
                <a:gd name="T70" fmla="*/ 185 w 344"/>
                <a:gd name="T71" fmla="*/ 0 h 160"/>
                <a:gd name="T72" fmla="*/ 185 w 344"/>
                <a:gd name="T73" fmla="*/ 0 h 160"/>
                <a:gd name="T74" fmla="*/ 158 w 344"/>
                <a:gd name="T75" fmla="*/ 0 h 160"/>
                <a:gd name="T76" fmla="*/ 132 w 344"/>
                <a:gd name="T77" fmla="*/ 0 h 160"/>
                <a:gd name="T78" fmla="*/ 106 w 344"/>
                <a:gd name="T79" fmla="*/ 0 h 160"/>
                <a:gd name="T80" fmla="*/ 79 w 344"/>
                <a:gd name="T81" fmla="*/ 0 h 160"/>
                <a:gd name="T82" fmla="*/ 53 w 344"/>
                <a:gd name="T83" fmla="*/ 27 h 160"/>
                <a:gd name="T84" fmla="*/ 27 w 344"/>
                <a:gd name="T85" fmla="*/ 27 h 160"/>
                <a:gd name="T86" fmla="*/ 27 w 344"/>
                <a:gd name="T87" fmla="*/ 27 h 160"/>
                <a:gd name="T88" fmla="*/ 27 w 344"/>
                <a:gd name="T89" fmla="*/ 27 h 160"/>
                <a:gd name="T90" fmla="*/ 0 w 344"/>
                <a:gd name="T91" fmla="*/ 53 h 160"/>
                <a:gd name="T92" fmla="*/ 0 w 344"/>
                <a:gd name="T93" fmla="*/ 80 h 160"/>
                <a:gd name="T94" fmla="*/ 0 w 344"/>
                <a:gd name="T95" fmla="*/ 80 h 160"/>
                <a:gd name="T96" fmla="*/ 0 w 344"/>
                <a:gd name="T97" fmla="*/ 13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4" h="160">
                  <a:moveTo>
                    <a:pt x="0" y="132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53" y="132"/>
                  </a:lnTo>
                  <a:lnTo>
                    <a:pt x="79" y="132"/>
                  </a:lnTo>
                  <a:cubicBezTo>
                    <a:pt x="106" y="132"/>
                    <a:pt x="106" y="132"/>
                    <a:pt x="106" y="132"/>
                  </a:cubicBezTo>
                  <a:cubicBezTo>
                    <a:pt x="132" y="132"/>
                    <a:pt x="132" y="132"/>
                    <a:pt x="158" y="132"/>
                  </a:cubicBezTo>
                  <a:cubicBezTo>
                    <a:pt x="158" y="132"/>
                    <a:pt x="158" y="159"/>
                    <a:pt x="185" y="159"/>
                  </a:cubicBezTo>
                  <a:lnTo>
                    <a:pt x="185" y="159"/>
                  </a:lnTo>
                  <a:cubicBezTo>
                    <a:pt x="211" y="159"/>
                    <a:pt x="211" y="159"/>
                    <a:pt x="211" y="159"/>
                  </a:cubicBezTo>
                  <a:cubicBezTo>
                    <a:pt x="211" y="159"/>
                    <a:pt x="211" y="159"/>
                    <a:pt x="238" y="159"/>
                  </a:cubicBezTo>
                  <a:lnTo>
                    <a:pt x="238" y="159"/>
                  </a:lnTo>
                  <a:lnTo>
                    <a:pt x="264" y="159"/>
                  </a:lnTo>
                  <a:cubicBezTo>
                    <a:pt x="264" y="159"/>
                    <a:pt x="264" y="159"/>
                    <a:pt x="264" y="132"/>
                  </a:cubicBezTo>
                  <a:cubicBezTo>
                    <a:pt x="290" y="132"/>
                    <a:pt x="290" y="132"/>
                    <a:pt x="290" y="132"/>
                  </a:cubicBezTo>
                  <a:lnTo>
                    <a:pt x="318" y="132"/>
                  </a:lnTo>
                  <a:cubicBezTo>
                    <a:pt x="318" y="132"/>
                    <a:pt x="318" y="132"/>
                    <a:pt x="318" y="107"/>
                  </a:cubicBezTo>
                  <a:lnTo>
                    <a:pt x="318" y="107"/>
                  </a:lnTo>
                  <a:cubicBezTo>
                    <a:pt x="343" y="107"/>
                    <a:pt x="343" y="107"/>
                    <a:pt x="343" y="80"/>
                  </a:cubicBezTo>
                  <a:lnTo>
                    <a:pt x="343" y="80"/>
                  </a:lnTo>
                  <a:cubicBezTo>
                    <a:pt x="343" y="80"/>
                    <a:pt x="343" y="80"/>
                    <a:pt x="318" y="80"/>
                  </a:cubicBezTo>
                  <a:cubicBezTo>
                    <a:pt x="318" y="53"/>
                    <a:pt x="318" y="53"/>
                    <a:pt x="318" y="53"/>
                  </a:cubicBezTo>
                  <a:lnTo>
                    <a:pt x="318" y="53"/>
                  </a:lnTo>
                  <a:cubicBezTo>
                    <a:pt x="318" y="53"/>
                    <a:pt x="290" y="53"/>
                    <a:pt x="290" y="27"/>
                  </a:cubicBezTo>
                  <a:lnTo>
                    <a:pt x="290" y="27"/>
                  </a:lnTo>
                  <a:cubicBezTo>
                    <a:pt x="264" y="27"/>
                    <a:pt x="264" y="27"/>
                    <a:pt x="264" y="27"/>
                  </a:cubicBezTo>
                  <a:cubicBezTo>
                    <a:pt x="238" y="27"/>
                    <a:pt x="238" y="27"/>
                    <a:pt x="238" y="27"/>
                  </a:cubicBezTo>
                  <a:cubicBezTo>
                    <a:pt x="238" y="27"/>
                    <a:pt x="238" y="27"/>
                    <a:pt x="211" y="27"/>
                  </a:cubicBezTo>
                  <a:lnTo>
                    <a:pt x="211" y="0"/>
                  </a:lnTo>
                  <a:lnTo>
                    <a:pt x="211" y="0"/>
                  </a:lnTo>
                  <a:cubicBezTo>
                    <a:pt x="185" y="0"/>
                    <a:pt x="185" y="0"/>
                    <a:pt x="185" y="0"/>
                  </a:cubicBezTo>
                  <a:lnTo>
                    <a:pt x="185" y="0"/>
                  </a:lnTo>
                  <a:cubicBezTo>
                    <a:pt x="158" y="0"/>
                    <a:pt x="158" y="0"/>
                    <a:pt x="158" y="0"/>
                  </a:cubicBezTo>
                  <a:lnTo>
                    <a:pt x="132" y="0"/>
                  </a:lnTo>
                  <a:cubicBezTo>
                    <a:pt x="132" y="0"/>
                    <a:pt x="132" y="0"/>
                    <a:pt x="106" y="0"/>
                  </a:cubicBezTo>
                  <a:lnTo>
                    <a:pt x="79" y="0"/>
                  </a:lnTo>
                  <a:cubicBezTo>
                    <a:pt x="79" y="0"/>
                    <a:pt x="53" y="0"/>
                    <a:pt x="53" y="27"/>
                  </a:cubicBezTo>
                  <a:cubicBezTo>
                    <a:pt x="27" y="27"/>
                    <a:pt x="27" y="27"/>
                    <a:pt x="27" y="27"/>
                  </a:cubicBezTo>
                  <a:lnTo>
                    <a:pt x="27" y="27"/>
                  </a:lnTo>
                  <a:lnTo>
                    <a:pt x="27" y="27"/>
                  </a:lnTo>
                  <a:cubicBezTo>
                    <a:pt x="27" y="27"/>
                    <a:pt x="27" y="53"/>
                    <a:pt x="0" y="53"/>
                  </a:cubicBezTo>
                  <a:cubicBezTo>
                    <a:pt x="0" y="80"/>
                    <a:pt x="0" y="80"/>
                    <a:pt x="0" y="80"/>
                  </a:cubicBezTo>
                  <a:lnTo>
                    <a:pt x="0" y="80"/>
                  </a:lnTo>
                  <a:cubicBezTo>
                    <a:pt x="0" y="107"/>
                    <a:pt x="0" y="10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Freeform 50"/>
            <p:cNvSpPr>
              <a:spLocks noChangeArrowheads="1"/>
            </p:cNvSpPr>
            <p:nvPr/>
          </p:nvSpPr>
          <p:spPr bwMode="auto">
            <a:xfrm>
              <a:off x="5649913" y="6242050"/>
              <a:ext cx="1463675" cy="590550"/>
            </a:xfrm>
            <a:custGeom>
              <a:avLst/>
              <a:gdLst>
                <a:gd name="T0" fmla="*/ 1346 w 4067"/>
                <a:gd name="T1" fmla="*/ 1611 h 1639"/>
                <a:gd name="T2" fmla="*/ 1399 w 4067"/>
                <a:gd name="T3" fmla="*/ 1638 h 1639"/>
                <a:gd name="T4" fmla="*/ 1452 w 4067"/>
                <a:gd name="T5" fmla="*/ 1638 h 1639"/>
                <a:gd name="T6" fmla="*/ 1505 w 4067"/>
                <a:gd name="T7" fmla="*/ 1638 h 1639"/>
                <a:gd name="T8" fmla="*/ 1505 w 4067"/>
                <a:gd name="T9" fmla="*/ 1638 h 1639"/>
                <a:gd name="T10" fmla="*/ 1532 w 4067"/>
                <a:gd name="T11" fmla="*/ 1638 h 1639"/>
                <a:gd name="T12" fmla="*/ 1532 w 4067"/>
                <a:gd name="T13" fmla="*/ 1611 h 1639"/>
                <a:gd name="T14" fmla="*/ 4041 w 4067"/>
                <a:gd name="T15" fmla="*/ 211 h 1639"/>
                <a:gd name="T16" fmla="*/ 4066 w 4067"/>
                <a:gd name="T17" fmla="*/ 185 h 1639"/>
                <a:gd name="T18" fmla="*/ 4066 w 4067"/>
                <a:gd name="T19" fmla="*/ 132 h 1639"/>
                <a:gd name="T20" fmla="*/ 4041 w 4067"/>
                <a:gd name="T21" fmla="*/ 106 h 1639"/>
                <a:gd name="T22" fmla="*/ 4014 w 4067"/>
                <a:gd name="T23" fmla="*/ 79 h 1639"/>
                <a:gd name="T24" fmla="*/ 3723 w 4067"/>
                <a:gd name="T25" fmla="*/ 106 h 1639"/>
                <a:gd name="T26" fmla="*/ 3698 w 4067"/>
                <a:gd name="T27" fmla="*/ 132 h 1639"/>
                <a:gd name="T28" fmla="*/ 1585 w 4067"/>
                <a:gd name="T29" fmla="*/ 1347 h 1639"/>
                <a:gd name="T30" fmla="*/ 1585 w 4067"/>
                <a:gd name="T31" fmla="*/ 1347 h 1639"/>
                <a:gd name="T32" fmla="*/ 1557 w 4067"/>
                <a:gd name="T33" fmla="*/ 1347 h 1639"/>
                <a:gd name="T34" fmla="*/ 1532 w 4067"/>
                <a:gd name="T35" fmla="*/ 1347 h 1639"/>
                <a:gd name="T36" fmla="*/ 1505 w 4067"/>
                <a:gd name="T37" fmla="*/ 1374 h 1639"/>
                <a:gd name="T38" fmla="*/ 1505 w 4067"/>
                <a:gd name="T39" fmla="*/ 1374 h 1639"/>
                <a:gd name="T40" fmla="*/ 1479 w 4067"/>
                <a:gd name="T41" fmla="*/ 1374 h 1639"/>
                <a:gd name="T42" fmla="*/ 1452 w 4067"/>
                <a:gd name="T43" fmla="*/ 1374 h 1639"/>
                <a:gd name="T44" fmla="*/ 1426 w 4067"/>
                <a:gd name="T45" fmla="*/ 1374 h 1639"/>
                <a:gd name="T46" fmla="*/ 1426 w 4067"/>
                <a:gd name="T47" fmla="*/ 1374 h 1639"/>
                <a:gd name="T48" fmla="*/ 1373 w 4067"/>
                <a:gd name="T49" fmla="*/ 1347 h 1639"/>
                <a:gd name="T50" fmla="*/ 1320 w 4067"/>
                <a:gd name="T51" fmla="*/ 1347 h 1639"/>
                <a:gd name="T52" fmla="*/ 1294 w 4067"/>
                <a:gd name="T53" fmla="*/ 1321 h 1639"/>
                <a:gd name="T54" fmla="*/ 1241 w 4067"/>
                <a:gd name="T55" fmla="*/ 1295 h 1639"/>
                <a:gd name="T56" fmla="*/ 53 w 4067"/>
                <a:gd name="T57" fmla="*/ 265 h 1639"/>
                <a:gd name="T58" fmla="*/ 26 w 4067"/>
                <a:gd name="T59" fmla="*/ 291 h 1639"/>
                <a:gd name="T60" fmla="*/ 0 w 4067"/>
                <a:gd name="T61" fmla="*/ 317 h 1639"/>
                <a:gd name="T62" fmla="*/ 0 w 4067"/>
                <a:gd name="T63" fmla="*/ 370 h 1639"/>
                <a:gd name="T64" fmla="*/ 26 w 4067"/>
                <a:gd name="T65" fmla="*/ 397 h 1639"/>
                <a:gd name="T66" fmla="*/ 1346 w 4067"/>
                <a:gd name="T67" fmla="*/ 1611 h 1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67" h="1639">
                  <a:moveTo>
                    <a:pt x="1346" y="1611"/>
                  </a:moveTo>
                  <a:lnTo>
                    <a:pt x="1346" y="1611"/>
                  </a:lnTo>
                  <a:cubicBezTo>
                    <a:pt x="1346" y="1611"/>
                    <a:pt x="1346" y="1611"/>
                    <a:pt x="1373" y="1638"/>
                  </a:cubicBezTo>
                  <a:lnTo>
                    <a:pt x="1399" y="1638"/>
                  </a:lnTo>
                  <a:lnTo>
                    <a:pt x="1426" y="1638"/>
                  </a:lnTo>
                  <a:cubicBezTo>
                    <a:pt x="1452" y="1638"/>
                    <a:pt x="1452" y="1638"/>
                    <a:pt x="1452" y="1638"/>
                  </a:cubicBezTo>
                  <a:cubicBezTo>
                    <a:pt x="1479" y="1638"/>
                    <a:pt x="1479" y="1638"/>
                    <a:pt x="1479" y="1638"/>
                  </a:cubicBezTo>
                  <a:cubicBezTo>
                    <a:pt x="1479" y="1638"/>
                    <a:pt x="1479" y="1638"/>
                    <a:pt x="1505" y="1638"/>
                  </a:cubicBezTo>
                  <a:lnTo>
                    <a:pt x="1505" y="1638"/>
                  </a:lnTo>
                  <a:lnTo>
                    <a:pt x="1505" y="1638"/>
                  </a:lnTo>
                  <a:lnTo>
                    <a:pt x="1505" y="1638"/>
                  </a:lnTo>
                  <a:lnTo>
                    <a:pt x="1532" y="1638"/>
                  </a:lnTo>
                  <a:cubicBezTo>
                    <a:pt x="1532" y="1638"/>
                    <a:pt x="1532" y="1638"/>
                    <a:pt x="1532" y="1611"/>
                  </a:cubicBezTo>
                  <a:lnTo>
                    <a:pt x="1532" y="1611"/>
                  </a:lnTo>
                  <a:cubicBezTo>
                    <a:pt x="1557" y="1611"/>
                    <a:pt x="1557" y="1611"/>
                    <a:pt x="1557" y="1611"/>
                  </a:cubicBezTo>
                  <a:cubicBezTo>
                    <a:pt x="4041" y="211"/>
                    <a:pt x="4041" y="211"/>
                    <a:pt x="4041" y="211"/>
                  </a:cubicBezTo>
                  <a:cubicBezTo>
                    <a:pt x="4041" y="185"/>
                    <a:pt x="4041" y="185"/>
                    <a:pt x="4041" y="185"/>
                  </a:cubicBezTo>
                  <a:lnTo>
                    <a:pt x="4066" y="185"/>
                  </a:lnTo>
                  <a:cubicBezTo>
                    <a:pt x="4066" y="159"/>
                    <a:pt x="4066" y="159"/>
                    <a:pt x="4066" y="159"/>
                  </a:cubicBezTo>
                  <a:cubicBezTo>
                    <a:pt x="4066" y="159"/>
                    <a:pt x="4066" y="159"/>
                    <a:pt x="4066" y="132"/>
                  </a:cubicBezTo>
                  <a:lnTo>
                    <a:pt x="4066" y="132"/>
                  </a:lnTo>
                  <a:cubicBezTo>
                    <a:pt x="4066" y="132"/>
                    <a:pt x="4066" y="106"/>
                    <a:pt x="4041" y="106"/>
                  </a:cubicBezTo>
                  <a:lnTo>
                    <a:pt x="4041" y="106"/>
                  </a:lnTo>
                  <a:cubicBezTo>
                    <a:pt x="4041" y="79"/>
                    <a:pt x="4014" y="79"/>
                    <a:pt x="4014" y="79"/>
                  </a:cubicBezTo>
                  <a:cubicBezTo>
                    <a:pt x="3909" y="0"/>
                    <a:pt x="3909" y="0"/>
                    <a:pt x="3909" y="0"/>
                  </a:cubicBezTo>
                  <a:cubicBezTo>
                    <a:pt x="3723" y="106"/>
                    <a:pt x="3723" y="106"/>
                    <a:pt x="3723" y="106"/>
                  </a:cubicBezTo>
                  <a:lnTo>
                    <a:pt x="3723" y="106"/>
                  </a:lnTo>
                  <a:cubicBezTo>
                    <a:pt x="3698" y="132"/>
                    <a:pt x="3698" y="132"/>
                    <a:pt x="3698" y="132"/>
                  </a:cubicBezTo>
                  <a:cubicBezTo>
                    <a:pt x="1610" y="1321"/>
                    <a:pt x="1610" y="1321"/>
                    <a:pt x="1610" y="1321"/>
                  </a:cubicBezTo>
                  <a:cubicBezTo>
                    <a:pt x="1610" y="1321"/>
                    <a:pt x="1585" y="1321"/>
                    <a:pt x="1585" y="1347"/>
                  </a:cubicBezTo>
                  <a:lnTo>
                    <a:pt x="1585" y="1347"/>
                  </a:lnTo>
                  <a:lnTo>
                    <a:pt x="1585" y="1347"/>
                  </a:lnTo>
                  <a:lnTo>
                    <a:pt x="1557" y="1347"/>
                  </a:lnTo>
                  <a:lnTo>
                    <a:pt x="1557" y="1347"/>
                  </a:lnTo>
                  <a:lnTo>
                    <a:pt x="1532" y="1347"/>
                  </a:lnTo>
                  <a:lnTo>
                    <a:pt x="1532" y="1347"/>
                  </a:lnTo>
                  <a:cubicBezTo>
                    <a:pt x="1532" y="1347"/>
                    <a:pt x="1532" y="1374"/>
                    <a:pt x="1505" y="1374"/>
                  </a:cubicBezTo>
                  <a:lnTo>
                    <a:pt x="1505" y="1374"/>
                  </a:lnTo>
                  <a:lnTo>
                    <a:pt x="1505" y="1374"/>
                  </a:lnTo>
                  <a:lnTo>
                    <a:pt x="1505" y="1374"/>
                  </a:lnTo>
                  <a:lnTo>
                    <a:pt x="1479" y="1374"/>
                  </a:lnTo>
                  <a:lnTo>
                    <a:pt x="1479" y="1374"/>
                  </a:lnTo>
                  <a:cubicBezTo>
                    <a:pt x="1452" y="1374"/>
                    <a:pt x="1452" y="1374"/>
                    <a:pt x="1452" y="1374"/>
                  </a:cubicBezTo>
                  <a:lnTo>
                    <a:pt x="1452" y="1374"/>
                  </a:lnTo>
                  <a:lnTo>
                    <a:pt x="1452" y="1374"/>
                  </a:lnTo>
                  <a:cubicBezTo>
                    <a:pt x="1452" y="1374"/>
                    <a:pt x="1452" y="1374"/>
                    <a:pt x="1426" y="1374"/>
                  </a:cubicBezTo>
                  <a:lnTo>
                    <a:pt x="1426" y="1374"/>
                  </a:lnTo>
                  <a:lnTo>
                    <a:pt x="1426" y="1374"/>
                  </a:lnTo>
                  <a:lnTo>
                    <a:pt x="1399" y="1374"/>
                  </a:lnTo>
                  <a:cubicBezTo>
                    <a:pt x="1399" y="1374"/>
                    <a:pt x="1373" y="1374"/>
                    <a:pt x="1373" y="1347"/>
                  </a:cubicBezTo>
                  <a:lnTo>
                    <a:pt x="1346" y="1347"/>
                  </a:lnTo>
                  <a:cubicBezTo>
                    <a:pt x="1320" y="1347"/>
                    <a:pt x="1320" y="1347"/>
                    <a:pt x="1320" y="1347"/>
                  </a:cubicBezTo>
                  <a:lnTo>
                    <a:pt x="1320" y="1347"/>
                  </a:lnTo>
                  <a:cubicBezTo>
                    <a:pt x="1320" y="1347"/>
                    <a:pt x="1294" y="1347"/>
                    <a:pt x="1294" y="1321"/>
                  </a:cubicBezTo>
                  <a:lnTo>
                    <a:pt x="1294" y="1321"/>
                  </a:lnTo>
                  <a:cubicBezTo>
                    <a:pt x="1267" y="1321"/>
                    <a:pt x="1267" y="1295"/>
                    <a:pt x="1241" y="1295"/>
                  </a:cubicBezTo>
                  <a:cubicBezTo>
                    <a:pt x="106" y="238"/>
                    <a:pt x="106" y="238"/>
                    <a:pt x="106" y="238"/>
                  </a:cubicBezTo>
                  <a:cubicBezTo>
                    <a:pt x="53" y="265"/>
                    <a:pt x="53" y="265"/>
                    <a:pt x="53" y="265"/>
                  </a:cubicBezTo>
                  <a:cubicBezTo>
                    <a:pt x="53" y="265"/>
                    <a:pt x="53" y="265"/>
                    <a:pt x="53" y="291"/>
                  </a:cubicBezTo>
                  <a:cubicBezTo>
                    <a:pt x="26" y="291"/>
                    <a:pt x="26" y="291"/>
                    <a:pt x="26" y="291"/>
                  </a:cubicBezTo>
                  <a:lnTo>
                    <a:pt x="0" y="317"/>
                  </a:lnTo>
                  <a:lnTo>
                    <a:pt x="0" y="317"/>
                  </a:lnTo>
                  <a:cubicBezTo>
                    <a:pt x="0" y="344"/>
                    <a:pt x="0" y="344"/>
                    <a:pt x="0" y="344"/>
                  </a:cubicBezTo>
                  <a:lnTo>
                    <a:pt x="0" y="370"/>
                  </a:lnTo>
                  <a:lnTo>
                    <a:pt x="0" y="370"/>
                  </a:lnTo>
                  <a:cubicBezTo>
                    <a:pt x="0" y="397"/>
                    <a:pt x="0" y="397"/>
                    <a:pt x="26" y="397"/>
                  </a:cubicBezTo>
                  <a:cubicBezTo>
                    <a:pt x="1320" y="1585"/>
                    <a:pt x="1320" y="1585"/>
                    <a:pt x="1320" y="1585"/>
                  </a:cubicBezTo>
                  <a:cubicBezTo>
                    <a:pt x="1320" y="1611"/>
                    <a:pt x="1320" y="1611"/>
                    <a:pt x="1346" y="16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Freeform 51"/>
            <p:cNvSpPr>
              <a:spLocks noChangeArrowheads="1"/>
            </p:cNvSpPr>
            <p:nvPr/>
          </p:nvSpPr>
          <p:spPr bwMode="auto">
            <a:xfrm>
              <a:off x="5649913" y="5670550"/>
              <a:ext cx="1463675" cy="895350"/>
            </a:xfrm>
            <a:custGeom>
              <a:avLst/>
              <a:gdLst>
                <a:gd name="T0" fmla="*/ 1875 w 4067"/>
                <a:gd name="T1" fmla="*/ 503 h 2485"/>
                <a:gd name="T2" fmla="*/ 3723 w 4067"/>
                <a:gd name="T3" fmla="*/ 951 h 2485"/>
                <a:gd name="T4" fmla="*/ 3618 w 4067"/>
                <a:gd name="T5" fmla="*/ 1005 h 2485"/>
                <a:gd name="T6" fmla="*/ 3433 w 4067"/>
                <a:gd name="T7" fmla="*/ 1110 h 2485"/>
                <a:gd name="T8" fmla="*/ 3380 w 4067"/>
                <a:gd name="T9" fmla="*/ 1137 h 2485"/>
                <a:gd name="T10" fmla="*/ 3089 w 4067"/>
                <a:gd name="T11" fmla="*/ 1295 h 2485"/>
                <a:gd name="T12" fmla="*/ 923 w 4067"/>
                <a:gd name="T13" fmla="*/ 1691 h 2485"/>
                <a:gd name="T14" fmla="*/ 660 w 4067"/>
                <a:gd name="T15" fmla="*/ 1480 h 2485"/>
                <a:gd name="T16" fmla="*/ 607 w 4067"/>
                <a:gd name="T17" fmla="*/ 1427 h 2485"/>
                <a:gd name="T18" fmla="*/ 449 w 4067"/>
                <a:gd name="T19" fmla="*/ 1295 h 2485"/>
                <a:gd name="T20" fmla="*/ 343 w 4067"/>
                <a:gd name="T21" fmla="*/ 1190 h 2485"/>
                <a:gd name="T22" fmla="*/ 712 w 4067"/>
                <a:gd name="T23" fmla="*/ 819 h 2485"/>
                <a:gd name="T24" fmla="*/ 53 w 4067"/>
                <a:gd name="T25" fmla="*/ 1110 h 2485"/>
                <a:gd name="T26" fmla="*/ 0 w 4067"/>
                <a:gd name="T27" fmla="*/ 1137 h 2485"/>
                <a:gd name="T28" fmla="*/ 0 w 4067"/>
                <a:gd name="T29" fmla="*/ 1162 h 2485"/>
                <a:gd name="T30" fmla="*/ 0 w 4067"/>
                <a:gd name="T31" fmla="*/ 1216 h 2485"/>
                <a:gd name="T32" fmla="*/ 131 w 4067"/>
                <a:gd name="T33" fmla="*/ 1321 h 2485"/>
                <a:gd name="T34" fmla="*/ 211 w 4067"/>
                <a:gd name="T35" fmla="*/ 1401 h 2485"/>
                <a:gd name="T36" fmla="*/ 369 w 4067"/>
                <a:gd name="T37" fmla="*/ 1559 h 2485"/>
                <a:gd name="T38" fmla="*/ 501 w 4067"/>
                <a:gd name="T39" fmla="*/ 1664 h 2485"/>
                <a:gd name="T40" fmla="*/ 792 w 4067"/>
                <a:gd name="T41" fmla="*/ 1929 h 2485"/>
                <a:gd name="T42" fmla="*/ 1320 w 4067"/>
                <a:gd name="T43" fmla="*/ 2430 h 2485"/>
                <a:gd name="T44" fmla="*/ 1346 w 4067"/>
                <a:gd name="T45" fmla="*/ 2456 h 2485"/>
                <a:gd name="T46" fmla="*/ 1373 w 4067"/>
                <a:gd name="T47" fmla="*/ 2456 h 2485"/>
                <a:gd name="T48" fmla="*/ 1426 w 4067"/>
                <a:gd name="T49" fmla="*/ 2456 h 2485"/>
                <a:gd name="T50" fmla="*/ 1479 w 4067"/>
                <a:gd name="T51" fmla="*/ 2456 h 2485"/>
                <a:gd name="T52" fmla="*/ 1505 w 4067"/>
                <a:gd name="T53" fmla="*/ 2456 h 2485"/>
                <a:gd name="T54" fmla="*/ 1505 w 4067"/>
                <a:gd name="T55" fmla="*/ 2456 h 2485"/>
                <a:gd name="T56" fmla="*/ 1532 w 4067"/>
                <a:gd name="T57" fmla="*/ 2456 h 2485"/>
                <a:gd name="T58" fmla="*/ 1557 w 4067"/>
                <a:gd name="T59" fmla="*/ 2456 h 2485"/>
                <a:gd name="T60" fmla="*/ 3486 w 4067"/>
                <a:gd name="T61" fmla="*/ 1348 h 2485"/>
                <a:gd name="T62" fmla="*/ 3618 w 4067"/>
                <a:gd name="T63" fmla="*/ 1268 h 2485"/>
                <a:gd name="T64" fmla="*/ 3803 w 4067"/>
                <a:gd name="T65" fmla="*/ 1162 h 2485"/>
                <a:gd name="T66" fmla="*/ 3909 w 4067"/>
                <a:gd name="T67" fmla="*/ 1110 h 2485"/>
                <a:gd name="T68" fmla="*/ 4041 w 4067"/>
                <a:gd name="T69" fmla="*/ 1030 h 2485"/>
                <a:gd name="T70" fmla="*/ 4066 w 4067"/>
                <a:gd name="T71" fmla="*/ 978 h 2485"/>
                <a:gd name="T72" fmla="*/ 4066 w 4067"/>
                <a:gd name="T73" fmla="*/ 951 h 2485"/>
                <a:gd name="T74" fmla="*/ 4041 w 4067"/>
                <a:gd name="T75" fmla="*/ 925 h 2485"/>
                <a:gd name="T76" fmla="*/ 2641 w 4067"/>
                <a:gd name="T77" fmla="*/ 28 h 2485"/>
                <a:gd name="T78" fmla="*/ 2614 w 4067"/>
                <a:gd name="T79" fmla="*/ 28 h 2485"/>
                <a:gd name="T80" fmla="*/ 2562 w 4067"/>
                <a:gd name="T81" fmla="*/ 0 h 2485"/>
                <a:gd name="T82" fmla="*/ 2509 w 4067"/>
                <a:gd name="T83" fmla="*/ 28 h 2485"/>
                <a:gd name="T84" fmla="*/ 2455 w 4067"/>
                <a:gd name="T85" fmla="*/ 28 h 2485"/>
                <a:gd name="T86" fmla="*/ 1875 w 4067"/>
                <a:gd name="T87" fmla="*/ 503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67" h="2485">
                  <a:moveTo>
                    <a:pt x="1875" y="503"/>
                  </a:moveTo>
                  <a:lnTo>
                    <a:pt x="1875" y="503"/>
                  </a:lnTo>
                  <a:cubicBezTo>
                    <a:pt x="2535" y="185"/>
                    <a:pt x="2535" y="185"/>
                    <a:pt x="2535" y="185"/>
                  </a:cubicBezTo>
                  <a:cubicBezTo>
                    <a:pt x="3723" y="951"/>
                    <a:pt x="3723" y="951"/>
                    <a:pt x="3723" y="951"/>
                  </a:cubicBezTo>
                  <a:cubicBezTo>
                    <a:pt x="3698" y="951"/>
                    <a:pt x="3698" y="951"/>
                    <a:pt x="3698" y="951"/>
                  </a:cubicBezTo>
                  <a:cubicBezTo>
                    <a:pt x="3618" y="1005"/>
                    <a:pt x="3618" y="1005"/>
                    <a:pt x="3618" y="1005"/>
                  </a:cubicBezTo>
                  <a:cubicBezTo>
                    <a:pt x="3591" y="1005"/>
                    <a:pt x="3591" y="1005"/>
                    <a:pt x="3591" y="1005"/>
                  </a:cubicBezTo>
                  <a:cubicBezTo>
                    <a:pt x="3433" y="1110"/>
                    <a:pt x="3433" y="1110"/>
                    <a:pt x="3433" y="1110"/>
                  </a:cubicBezTo>
                  <a:cubicBezTo>
                    <a:pt x="3407" y="1110"/>
                    <a:pt x="3407" y="1110"/>
                    <a:pt x="3407" y="1110"/>
                  </a:cubicBezTo>
                  <a:cubicBezTo>
                    <a:pt x="3380" y="1137"/>
                    <a:pt x="3380" y="1137"/>
                    <a:pt x="3380" y="1137"/>
                  </a:cubicBezTo>
                  <a:cubicBezTo>
                    <a:pt x="3275" y="1190"/>
                    <a:pt x="3275" y="1190"/>
                    <a:pt x="3275" y="1190"/>
                  </a:cubicBezTo>
                  <a:cubicBezTo>
                    <a:pt x="3089" y="1295"/>
                    <a:pt x="3089" y="1295"/>
                    <a:pt x="3089" y="1295"/>
                  </a:cubicBezTo>
                  <a:cubicBezTo>
                    <a:pt x="1479" y="2193"/>
                    <a:pt x="1479" y="2193"/>
                    <a:pt x="1479" y="2193"/>
                  </a:cubicBezTo>
                  <a:cubicBezTo>
                    <a:pt x="923" y="1691"/>
                    <a:pt x="923" y="1691"/>
                    <a:pt x="923" y="1691"/>
                  </a:cubicBezTo>
                  <a:cubicBezTo>
                    <a:pt x="765" y="1533"/>
                    <a:pt x="765" y="1533"/>
                    <a:pt x="765" y="1533"/>
                  </a:cubicBezTo>
                  <a:cubicBezTo>
                    <a:pt x="660" y="1480"/>
                    <a:pt x="660" y="1480"/>
                    <a:pt x="660" y="1480"/>
                  </a:cubicBezTo>
                  <a:cubicBezTo>
                    <a:pt x="633" y="1427"/>
                    <a:pt x="633" y="1427"/>
                    <a:pt x="633" y="1427"/>
                  </a:cubicBezTo>
                  <a:cubicBezTo>
                    <a:pt x="607" y="1427"/>
                    <a:pt x="607" y="1427"/>
                    <a:pt x="607" y="1427"/>
                  </a:cubicBezTo>
                  <a:cubicBezTo>
                    <a:pt x="475" y="1295"/>
                    <a:pt x="475" y="1295"/>
                    <a:pt x="475" y="1295"/>
                  </a:cubicBezTo>
                  <a:cubicBezTo>
                    <a:pt x="449" y="1295"/>
                    <a:pt x="449" y="1295"/>
                    <a:pt x="449" y="1295"/>
                  </a:cubicBezTo>
                  <a:cubicBezTo>
                    <a:pt x="396" y="1216"/>
                    <a:pt x="396" y="1216"/>
                    <a:pt x="396" y="1216"/>
                  </a:cubicBezTo>
                  <a:cubicBezTo>
                    <a:pt x="343" y="1190"/>
                    <a:pt x="343" y="1190"/>
                    <a:pt x="343" y="1190"/>
                  </a:cubicBezTo>
                  <a:cubicBezTo>
                    <a:pt x="951" y="899"/>
                    <a:pt x="951" y="899"/>
                    <a:pt x="951" y="899"/>
                  </a:cubicBezTo>
                  <a:cubicBezTo>
                    <a:pt x="712" y="819"/>
                    <a:pt x="712" y="819"/>
                    <a:pt x="712" y="819"/>
                  </a:cubicBezTo>
                  <a:cubicBezTo>
                    <a:pt x="53" y="1084"/>
                    <a:pt x="53" y="1084"/>
                    <a:pt x="53" y="1084"/>
                  </a:cubicBezTo>
                  <a:cubicBezTo>
                    <a:pt x="53" y="1110"/>
                    <a:pt x="53" y="1110"/>
                    <a:pt x="53" y="1110"/>
                  </a:cubicBezTo>
                  <a:cubicBezTo>
                    <a:pt x="26" y="1110"/>
                    <a:pt x="26" y="1110"/>
                    <a:pt x="26" y="1110"/>
                  </a:cubicBezTo>
                  <a:cubicBezTo>
                    <a:pt x="26" y="1137"/>
                    <a:pt x="0" y="1137"/>
                    <a:pt x="0" y="1137"/>
                  </a:cubicBezTo>
                  <a:lnTo>
                    <a:pt x="0" y="1162"/>
                  </a:lnTo>
                  <a:lnTo>
                    <a:pt x="0" y="1162"/>
                  </a:lnTo>
                  <a:cubicBezTo>
                    <a:pt x="0" y="1190"/>
                    <a:pt x="0" y="1190"/>
                    <a:pt x="0" y="1190"/>
                  </a:cubicBezTo>
                  <a:lnTo>
                    <a:pt x="0" y="1216"/>
                  </a:lnTo>
                  <a:cubicBezTo>
                    <a:pt x="0" y="1216"/>
                    <a:pt x="0" y="1216"/>
                    <a:pt x="26" y="1216"/>
                  </a:cubicBezTo>
                  <a:cubicBezTo>
                    <a:pt x="131" y="1321"/>
                    <a:pt x="131" y="1321"/>
                    <a:pt x="131" y="1321"/>
                  </a:cubicBezTo>
                  <a:cubicBezTo>
                    <a:pt x="211" y="1401"/>
                    <a:pt x="211" y="1401"/>
                    <a:pt x="211" y="1401"/>
                  </a:cubicBezTo>
                  <a:lnTo>
                    <a:pt x="211" y="1401"/>
                  </a:lnTo>
                  <a:cubicBezTo>
                    <a:pt x="369" y="1533"/>
                    <a:pt x="369" y="1533"/>
                    <a:pt x="369" y="1533"/>
                  </a:cubicBezTo>
                  <a:cubicBezTo>
                    <a:pt x="369" y="1559"/>
                    <a:pt x="369" y="1559"/>
                    <a:pt x="369" y="1559"/>
                  </a:cubicBezTo>
                  <a:cubicBezTo>
                    <a:pt x="396" y="1585"/>
                    <a:pt x="396" y="1585"/>
                    <a:pt x="396" y="1585"/>
                  </a:cubicBezTo>
                  <a:cubicBezTo>
                    <a:pt x="501" y="1664"/>
                    <a:pt x="501" y="1664"/>
                    <a:pt x="501" y="1664"/>
                  </a:cubicBezTo>
                  <a:cubicBezTo>
                    <a:pt x="633" y="1796"/>
                    <a:pt x="633" y="1796"/>
                    <a:pt x="633" y="1796"/>
                  </a:cubicBezTo>
                  <a:cubicBezTo>
                    <a:pt x="792" y="1929"/>
                    <a:pt x="792" y="1929"/>
                    <a:pt x="792" y="1929"/>
                  </a:cubicBezTo>
                  <a:cubicBezTo>
                    <a:pt x="1109" y="2219"/>
                    <a:pt x="1109" y="2219"/>
                    <a:pt x="1109" y="2219"/>
                  </a:cubicBezTo>
                  <a:cubicBezTo>
                    <a:pt x="1320" y="2430"/>
                    <a:pt x="1320" y="2430"/>
                    <a:pt x="1320" y="2430"/>
                  </a:cubicBezTo>
                  <a:cubicBezTo>
                    <a:pt x="1320" y="2430"/>
                    <a:pt x="1320" y="2430"/>
                    <a:pt x="1346" y="2430"/>
                  </a:cubicBezTo>
                  <a:cubicBezTo>
                    <a:pt x="1346" y="2456"/>
                    <a:pt x="1346" y="2456"/>
                    <a:pt x="1346" y="2456"/>
                  </a:cubicBezTo>
                  <a:lnTo>
                    <a:pt x="1373" y="2456"/>
                  </a:lnTo>
                  <a:lnTo>
                    <a:pt x="1373" y="2456"/>
                  </a:lnTo>
                  <a:lnTo>
                    <a:pt x="1399" y="2456"/>
                  </a:lnTo>
                  <a:lnTo>
                    <a:pt x="1426" y="2456"/>
                  </a:lnTo>
                  <a:cubicBezTo>
                    <a:pt x="1452" y="2484"/>
                    <a:pt x="1452" y="2484"/>
                    <a:pt x="1452" y="2484"/>
                  </a:cubicBezTo>
                  <a:cubicBezTo>
                    <a:pt x="1479" y="2456"/>
                    <a:pt x="1479" y="2456"/>
                    <a:pt x="1479" y="2456"/>
                  </a:cubicBezTo>
                  <a:cubicBezTo>
                    <a:pt x="1479" y="2456"/>
                    <a:pt x="1479" y="2456"/>
                    <a:pt x="1505" y="2456"/>
                  </a:cubicBezTo>
                  <a:lnTo>
                    <a:pt x="1505" y="2456"/>
                  </a:lnTo>
                  <a:lnTo>
                    <a:pt x="1505" y="2456"/>
                  </a:lnTo>
                  <a:lnTo>
                    <a:pt x="1505" y="2456"/>
                  </a:lnTo>
                  <a:lnTo>
                    <a:pt x="1532" y="2456"/>
                  </a:lnTo>
                  <a:lnTo>
                    <a:pt x="1532" y="2456"/>
                  </a:lnTo>
                  <a:lnTo>
                    <a:pt x="1532" y="2456"/>
                  </a:lnTo>
                  <a:cubicBezTo>
                    <a:pt x="1557" y="2456"/>
                    <a:pt x="1557" y="2456"/>
                    <a:pt x="1557" y="2456"/>
                  </a:cubicBezTo>
                  <a:cubicBezTo>
                    <a:pt x="3327" y="1427"/>
                    <a:pt x="3327" y="1427"/>
                    <a:pt x="3327" y="1427"/>
                  </a:cubicBezTo>
                  <a:cubicBezTo>
                    <a:pt x="3486" y="1348"/>
                    <a:pt x="3486" y="1348"/>
                    <a:pt x="3486" y="1348"/>
                  </a:cubicBezTo>
                  <a:cubicBezTo>
                    <a:pt x="3591" y="1268"/>
                    <a:pt x="3591" y="1268"/>
                    <a:pt x="3591" y="1268"/>
                  </a:cubicBezTo>
                  <a:cubicBezTo>
                    <a:pt x="3618" y="1268"/>
                    <a:pt x="3618" y="1268"/>
                    <a:pt x="3618" y="1268"/>
                  </a:cubicBezTo>
                  <a:cubicBezTo>
                    <a:pt x="3644" y="1242"/>
                    <a:pt x="3644" y="1242"/>
                    <a:pt x="3644" y="1242"/>
                  </a:cubicBezTo>
                  <a:cubicBezTo>
                    <a:pt x="3803" y="1162"/>
                    <a:pt x="3803" y="1162"/>
                    <a:pt x="3803" y="1162"/>
                  </a:cubicBezTo>
                  <a:cubicBezTo>
                    <a:pt x="3829" y="1137"/>
                    <a:pt x="3829" y="1137"/>
                    <a:pt x="3829" y="1137"/>
                  </a:cubicBezTo>
                  <a:cubicBezTo>
                    <a:pt x="3909" y="1110"/>
                    <a:pt x="3909" y="1110"/>
                    <a:pt x="3909" y="1110"/>
                  </a:cubicBezTo>
                  <a:cubicBezTo>
                    <a:pt x="4041" y="1030"/>
                    <a:pt x="4041" y="1030"/>
                    <a:pt x="4041" y="1030"/>
                  </a:cubicBezTo>
                  <a:lnTo>
                    <a:pt x="4041" y="1030"/>
                  </a:lnTo>
                  <a:cubicBezTo>
                    <a:pt x="4041" y="1005"/>
                    <a:pt x="4066" y="1005"/>
                    <a:pt x="4066" y="1005"/>
                  </a:cubicBezTo>
                  <a:cubicBezTo>
                    <a:pt x="4066" y="1005"/>
                    <a:pt x="4066" y="1005"/>
                    <a:pt x="4066" y="978"/>
                  </a:cubicBezTo>
                  <a:lnTo>
                    <a:pt x="4066" y="978"/>
                  </a:lnTo>
                  <a:lnTo>
                    <a:pt x="4066" y="951"/>
                  </a:lnTo>
                  <a:cubicBezTo>
                    <a:pt x="4066" y="951"/>
                    <a:pt x="4066" y="951"/>
                    <a:pt x="4041" y="951"/>
                  </a:cubicBezTo>
                  <a:cubicBezTo>
                    <a:pt x="4041" y="925"/>
                    <a:pt x="4041" y="925"/>
                    <a:pt x="4041" y="925"/>
                  </a:cubicBezTo>
                  <a:cubicBezTo>
                    <a:pt x="4041" y="925"/>
                    <a:pt x="4014" y="925"/>
                    <a:pt x="4014" y="899"/>
                  </a:cubicBezTo>
                  <a:cubicBezTo>
                    <a:pt x="2641" y="28"/>
                    <a:pt x="2641" y="28"/>
                    <a:pt x="2641" y="28"/>
                  </a:cubicBezTo>
                  <a:cubicBezTo>
                    <a:pt x="2641" y="28"/>
                    <a:pt x="2641" y="28"/>
                    <a:pt x="2614" y="28"/>
                  </a:cubicBezTo>
                  <a:lnTo>
                    <a:pt x="2614" y="28"/>
                  </a:lnTo>
                  <a:cubicBezTo>
                    <a:pt x="2588" y="28"/>
                    <a:pt x="2588" y="28"/>
                    <a:pt x="2588" y="28"/>
                  </a:cubicBezTo>
                  <a:cubicBezTo>
                    <a:pt x="2562" y="28"/>
                    <a:pt x="2562" y="0"/>
                    <a:pt x="2562" y="0"/>
                  </a:cubicBezTo>
                  <a:cubicBezTo>
                    <a:pt x="2535" y="0"/>
                    <a:pt x="2535" y="0"/>
                    <a:pt x="2535" y="0"/>
                  </a:cubicBezTo>
                  <a:cubicBezTo>
                    <a:pt x="2535" y="0"/>
                    <a:pt x="2509" y="0"/>
                    <a:pt x="2509" y="28"/>
                  </a:cubicBezTo>
                  <a:lnTo>
                    <a:pt x="2482" y="28"/>
                  </a:lnTo>
                  <a:cubicBezTo>
                    <a:pt x="2482" y="28"/>
                    <a:pt x="2482" y="28"/>
                    <a:pt x="2455" y="28"/>
                  </a:cubicBezTo>
                  <a:cubicBezTo>
                    <a:pt x="1743" y="344"/>
                    <a:pt x="1743" y="344"/>
                    <a:pt x="1743" y="344"/>
                  </a:cubicBezTo>
                  <a:cubicBezTo>
                    <a:pt x="1796" y="397"/>
                    <a:pt x="1822" y="450"/>
                    <a:pt x="1875" y="50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Freeform 52"/>
            <p:cNvSpPr>
              <a:spLocks noChangeArrowheads="1"/>
            </p:cNvSpPr>
            <p:nvPr/>
          </p:nvSpPr>
          <p:spPr bwMode="auto">
            <a:xfrm>
              <a:off x="5459413" y="5661025"/>
              <a:ext cx="846137" cy="960438"/>
            </a:xfrm>
            <a:custGeom>
              <a:avLst/>
              <a:gdLst>
                <a:gd name="T0" fmla="*/ 924 w 2351"/>
                <a:gd name="T1" fmla="*/ 106 h 2668"/>
                <a:gd name="T2" fmla="*/ 924 w 2351"/>
                <a:gd name="T3" fmla="*/ 106 h 2668"/>
                <a:gd name="T4" fmla="*/ 52 w 2351"/>
                <a:gd name="T5" fmla="*/ 872 h 2668"/>
                <a:gd name="T6" fmla="*/ 0 w 2351"/>
                <a:gd name="T7" fmla="*/ 1056 h 2668"/>
                <a:gd name="T8" fmla="*/ 0 w 2351"/>
                <a:gd name="T9" fmla="*/ 2430 h 2668"/>
                <a:gd name="T10" fmla="*/ 290 w 2351"/>
                <a:gd name="T11" fmla="*/ 2667 h 2668"/>
                <a:gd name="T12" fmla="*/ 1108 w 2351"/>
                <a:gd name="T13" fmla="*/ 2667 h 2668"/>
                <a:gd name="T14" fmla="*/ 475 w 2351"/>
                <a:gd name="T15" fmla="*/ 2087 h 2668"/>
                <a:gd name="T16" fmla="*/ 448 w 2351"/>
                <a:gd name="T17" fmla="*/ 2061 h 2668"/>
                <a:gd name="T18" fmla="*/ 422 w 2351"/>
                <a:gd name="T19" fmla="*/ 2008 h 2668"/>
                <a:gd name="T20" fmla="*/ 422 w 2351"/>
                <a:gd name="T21" fmla="*/ 1955 h 2668"/>
                <a:gd name="T22" fmla="*/ 422 w 2351"/>
                <a:gd name="T23" fmla="*/ 1902 h 2668"/>
                <a:gd name="T24" fmla="*/ 448 w 2351"/>
                <a:gd name="T25" fmla="*/ 1849 h 2668"/>
                <a:gd name="T26" fmla="*/ 475 w 2351"/>
                <a:gd name="T27" fmla="*/ 1822 h 2668"/>
                <a:gd name="T28" fmla="*/ 501 w 2351"/>
                <a:gd name="T29" fmla="*/ 1796 h 2668"/>
                <a:gd name="T30" fmla="*/ 554 w 2351"/>
                <a:gd name="T31" fmla="*/ 1770 h 2668"/>
                <a:gd name="T32" fmla="*/ 554 w 2351"/>
                <a:gd name="T33" fmla="*/ 1770 h 2668"/>
                <a:gd name="T34" fmla="*/ 475 w 2351"/>
                <a:gd name="T35" fmla="*/ 1690 h 2668"/>
                <a:gd name="T36" fmla="*/ 448 w 2351"/>
                <a:gd name="T37" fmla="*/ 1665 h 2668"/>
                <a:gd name="T38" fmla="*/ 422 w 2351"/>
                <a:gd name="T39" fmla="*/ 1611 h 2668"/>
                <a:gd name="T40" fmla="*/ 422 w 2351"/>
                <a:gd name="T41" fmla="*/ 1559 h 2668"/>
                <a:gd name="T42" fmla="*/ 422 w 2351"/>
                <a:gd name="T43" fmla="*/ 1559 h 2668"/>
                <a:gd name="T44" fmla="*/ 422 w 2351"/>
                <a:gd name="T45" fmla="*/ 1532 h 2668"/>
                <a:gd name="T46" fmla="*/ 448 w 2351"/>
                <a:gd name="T47" fmla="*/ 1479 h 2668"/>
                <a:gd name="T48" fmla="*/ 475 w 2351"/>
                <a:gd name="T49" fmla="*/ 1453 h 2668"/>
                <a:gd name="T50" fmla="*/ 501 w 2351"/>
                <a:gd name="T51" fmla="*/ 1427 h 2668"/>
                <a:gd name="T52" fmla="*/ 554 w 2351"/>
                <a:gd name="T53" fmla="*/ 1399 h 2668"/>
                <a:gd name="T54" fmla="*/ 475 w 2351"/>
                <a:gd name="T55" fmla="*/ 1321 h 2668"/>
                <a:gd name="T56" fmla="*/ 448 w 2351"/>
                <a:gd name="T57" fmla="*/ 1294 h 2668"/>
                <a:gd name="T58" fmla="*/ 422 w 2351"/>
                <a:gd name="T59" fmla="*/ 1242 h 2668"/>
                <a:gd name="T60" fmla="*/ 422 w 2351"/>
                <a:gd name="T61" fmla="*/ 1188 h 2668"/>
                <a:gd name="T62" fmla="*/ 422 w 2351"/>
                <a:gd name="T63" fmla="*/ 1136 h 2668"/>
                <a:gd name="T64" fmla="*/ 448 w 2351"/>
                <a:gd name="T65" fmla="*/ 1110 h 2668"/>
                <a:gd name="T66" fmla="*/ 475 w 2351"/>
                <a:gd name="T67" fmla="*/ 1056 h 2668"/>
                <a:gd name="T68" fmla="*/ 501 w 2351"/>
                <a:gd name="T69" fmla="*/ 1056 h 2668"/>
                <a:gd name="T70" fmla="*/ 554 w 2351"/>
                <a:gd name="T71" fmla="*/ 1031 h 2668"/>
                <a:gd name="T72" fmla="*/ 1240 w 2351"/>
                <a:gd name="T73" fmla="*/ 713 h 2668"/>
                <a:gd name="T74" fmla="*/ 1901 w 2351"/>
                <a:gd name="T75" fmla="*/ 1004 h 2668"/>
                <a:gd name="T76" fmla="*/ 2244 w 2351"/>
                <a:gd name="T77" fmla="*/ 951 h 2668"/>
                <a:gd name="T78" fmla="*/ 2244 w 2351"/>
                <a:gd name="T79" fmla="*/ 951 h 2668"/>
                <a:gd name="T80" fmla="*/ 2271 w 2351"/>
                <a:gd name="T81" fmla="*/ 925 h 2668"/>
                <a:gd name="T82" fmla="*/ 2271 w 2351"/>
                <a:gd name="T83" fmla="*/ 899 h 2668"/>
                <a:gd name="T84" fmla="*/ 2297 w 2351"/>
                <a:gd name="T85" fmla="*/ 872 h 2668"/>
                <a:gd name="T86" fmla="*/ 2297 w 2351"/>
                <a:gd name="T87" fmla="*/ 872 h 2668"/>
                <a:gd name="T88" fmla="*/ 2324 w 2351"/>
                <a:gd name="T89" fmla="*/ 793 h 2668"/>
                <a:gd name="T90" fmla="*/ 2324 w 2351"/>
                <a:gd name="T91" fmla="*/ 793 h 2668"/>
                <a:gd name="T92" fmla="*/ 2324 w 2351"/>
                <a:gd name="T93" fmla="*/ 766 h 2668"/>
                <a:gd name="T94" fmla="*/ 2350 w 2351"/>
                <a:gd name="T95" fmla="*/ 766 h 2668"/>
                <a:gd name="T96" fmla="*/ 2350 w 2351"/>
                <a:gd name="T97" fmla="*/ 740 h 2668"/>
                <a:gd name="T98" fmla="*/ 2350 w 2351"/>
                <a:gd name="T99" fmla="*/ 713 h 2668"/>
                <a:gd name="T100" fmla="*/ 2138 w 2351"/>
                <a:gd name="T101" fmla="*/ 423 h 2668"/>
                <a:gd name="T102" fmla="*/ 1240 w 2351"/>
                <a:gd name="T103" fmla="*/ 54 h 2668"/>
                <a:gd name="T104" fmla="*/ 924 w 2351"/>
                <a:gd name="T105" fmla="*/ 106 h 2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51" h="2668">
                  <a:moveTo>
                    <a:pt x="924" y="106"/>
                  </a:moveTo>
                  <a:lnTo>
                    <a:pt x="924" y="106"/>
                  </a:lnTo>
                  <a:cubicBezTo>
                    <a:pt x="634" y="370"/>
                    <a:pt x="290" y="634"/>
                    <a:pt x="52" y="872"/>
                  </a:cubicBezTo>
                  <a:cubicBezTo>
                    <a:pt x="0" y="925"/>
                    <a:pt x="0" y="977"/>
                    <a:pt x="0" y="1056"/>
                  </a:cubicBezTo>
                  <a:lnTo>
                    <a:pt x="0" y="2430"/>
                  </a:lnTo>
                  <a:cubicBezTo>
                    <a:pt x="0" y="2562"/>
                    <a:pt x="132" y="2667"/>
                    <a:pt x="290" y="2667"/>
                  </a:cubicBezTo>
                  <a:cubicBezTo>
                    <a:pt x="1108" y="2667"/>
                    <a:pt x="1108" y="2667"/>
                    <a:pt x="1108" y="2667"/>
                  </a:cubicBezTo>
                  <a:cubicBezTo>
                    <a:pt x="475" y="2087"/>
                    <a:pt x="475" y="2087"/>
                    <a:pt x="475" y="2087"/>
                  </a:cubicBezTo>
                  <a:cubicBezTo>
                    <a:pt x="448" y="2087"/>
                    <a:pt x="448" y="2061"/>
                    <a:pt x="448" y="2061"/>
                  </a:cubicBezTo>
                  <a:cubicBezTo>
                    <a:pt x="422" y="2033"/>
                    <a:pt x="422" y="2008"/>
                    <a:pt x="422" y="2008"/>
                  </a:cubicBezTo>
                  <a:cubicBezTo>
                    <a:pt x="422" y="1981"/>
                    <a:pt x="422" y="1981"/>
                    <a:pt x="422" y="1955"/>
                  </a:cubicBezTo>
                  <a:cubicBezTo>
                    <a:pt x="422" y="1928"/>
                    <a:pt x="422" y="1928"/>
                    <a:pt x="422" y="1902"/>
                  </a:cubicBezTo>
                  <a:cubicBezTo>
                    <a:pt x="422" y="1876"/>
                    <a:pt x="448" y="1876"/>
                    <a:pt x="448" y="1849"/>
                  </a:cubicBezTo>
                  <a:cubicBezTo>
                    <a:pt x="448" y="1849"/>
                    <a:pt x="475" y="1849"/>
                    <a:pt x="475" y="1822"/>
                  </a:cubicBezTo>
                  <a:cubicBezTo>
                    <a:pt x="501" y="1822"/>
                    <a:pt x="501" y="1796"/>
                    <a:pt x="501" y="1796"/>
                  </a:cubicBezTo>
                  <a:cubicBezTo>
                    <a:pt x="528" y="1796"/>
                    <a:pt x="528" y="1796"/>
                    <a:pt x="554" y="1770"/>
                  </a:cubicBezTo>
                  <a:lnTo>
                    <a:pt x="554" y="1770"/>
                  </a:lnTo>
                  <a:cubicBezTo>
                    <a:pt x="475" y="1690"/>
                    <a:pt x="475" y="1690"/>
                    <a:pt x="475" y="1690"/>
                  </a:cubicBezTo>
                  <a:cubicBezTo>
                    <a:pt x="448" y="1690"/>
                    <a:pt x="448" y="1690"/>
                    <a:pt x="448" y="1665"/>
                  </a:cubicBezTo>
                  <a:cubicBezTo>
                    <a:pt x="422" y="1638"/>
                    <a:pt x="422" y="1638"/>
                    <a:pt x="422" y="1611"/>
                  </a:cubicBezTo>
                  <a:cubicBezTo>
                    <a:pt x="422" y="1611"/>
                    <a:pt x="422" y="1585"/>
                    <a:pt x="422" y="1559"/>
                  </a:cubicBezTo>
                  <a:lnTo>
                    <a:pt x="422" y="1559"/>
                  </a:lnTo>
                  <a:lnTo>
                    <a:pt x="422" y="1532"/>
                  </a:lnTo>
                  <a:cubicBezTo>
                    <a:pt x="422" y="1506"/>
                    <a:pt x="448" y="1479"/>
                    <a:pt x="448" y="1479"/>
                  </a:cubicBezTo>
                  <a:cubicBezTo>
                    <a:pt x="448" y="1453"/>
                    <a:pt x="475" y="1453"/>
                    <a:pt x="475" y="1453"/>
                  </a:cubicBezTo>
                  <a:cubicBezTo>
                    <a:pt x="501" y="1427"/>
                    <a:pt x="501" y="1427"/>
                    <a:pt x="501" y="1427"/>
                  </a:cubicBezTo>
                  <a:cubicBezTo>
                    <a:pt x="528" y="1399"/>
                    <a:pt x="528" y="1399"/>
                    <a:pt x="554" y="1399"/>
                  </a:cubicBezTo>
                  <a:cubicBezTo>
                    <a:pt x="475" y="1321"/>
                    <a:pt x="475" y="1321"/>
                    <a:pt x="475" y="1321"/>
                  </a:cubicBezTo>
                  <a:cubicBezTo>
                    <a:pt x="448" y="1321"/>
                    <a:pt x="448" y="1294"/>
                    <a:pt x="448" y="1294"/>
                  </a:cubicBezTo>
                  <a:cubicBezTo>
                    <a:pt x="422" y="1268"/>
                    <a:pt x="422" y="1268"/>
                    <a:pt x="422" y="1242"/>
                  </a:cubicBezTo>
                  <a:cubicBezTo>
                    <a:pt x="422" y="1242"/>
                    <a:pt x="422" y="1216"/>
                    <a:pt x="422" y="1188"/>
                  </a:cubicBezTo>
                  <a:cubicBezTo>
                    <a:pt x="422" y="1188"/>
                    <a:pt x="422" y="1163"/>
                    <a:pt x="422" y="1136"/>
                  </a:cubicBezTo>
                  <a:lnTo>
                    <a:pt x="448" y="1110"/>
                  </a:lnTo>
                  <a:cubicBezTo>
                    <a:pt x="448" y="1083"/>
                    <a:pt x="475" y="1083"/>
                    <a:pt x="475" y="1056"/>
                  </a:cubicBezTo>
                  <a:cubicBezTo>
                    <a:pt x="501" y="1056"/>
                    <a:pt x="501" y="1056"/>
                    <a:pt x="501" y="1056"/>
                  </a:cubicBezTo>
                  <a:cubicBezTo>
                    <a:pt x="528" y="1031"/>
                    <a:pt x="528" y="1031"/>
                    <a:pt x="554" y="1031"/>
                  </a:cubicBezTo>
                  <a:cubicBezTo>
                    <a:pt x="1240" y="713"/>
                    <a:pt x="1240" y="713"/>
                    <a:pt x="1240" y="713"/>
                  </a:cubicBezTo>
                  <a:cubicBezTo>
                    <a:pt x="1901" y="1004"/>
                    <a:pt x="1901" y="1004"/>
                    <a:pt x="1901" y="1004"/>
                  </a:cubicBezTo>
                  <a:cubicBezTo>
                    <a:pt x="2033" y="1056"/>
                    <a:pt x="2165" y="1031"/>
                    <a:pt x="2244" y="951"/>
                  </a:cubicBezTo>
                  <a:lnTo>
                    <a:pt x="2244" y="951"/>
                  </a:lnTo>
                  <a:cubicBezTo>
                    <a:pt x="2271" y="925"/>
                    <a:pt x="2271" y="925"/>
                    <a:pt x="2271" y="925"/>
                  </a:cubicBezTo>
                  <a:cubicBezTo>
                    <a:pt x="2271" y="925"/>
                    <a:pt x="2271" y="925"/>
                    <a:pt x="2271" y="899"/>
                  </a:cubicBezTo>
                  <a:cubicBezTo>
                    <a:pt x="2271" y="899"/>
                    <a:pt x="2297" y="899"/>
                    <a:pt x="2297" y="872"/>
                  </a:cubicBezTo>
                  <a:lnTo>
                    <a:pt x="2297" y="872"/>
                  </a:lnTo>
                  <a:cubicBezTo>
                    <a:pt x="2324" y="793"/>
                    <a:pt x="2324" y="793"/>
                    <a:pt x="2324" y="793"/>
                  </a:cubicBezTo>
                  <a:lnTo>
                    <a:pt x="2324" y="793"/>
                  </a:lnTo>
                  <a:lnTo>
                    <a:pt x="2324" y="766"/>
                  </a:lnTo>
                  <a:lnTo>
                    <a:pt x="2350" y="766"/>
                  </a:lnTo>
                  <a:cubicBezTo>
                    <a:pt x="2350" y="740"/>
                    <a:pt x="2350" y="740"/>
                    <a:pt x="2350" y="740"/>
                  </a:cubicBezTo>
                  <a:lnTo>
                    <a:pt x="2350" y="713"/>
                  </a:lnTo>
                  <a:cubicBezTo>
                    <a:pt x="2350" y="608"/>
                    <a:pt x="2271" y="502"/>
                    <a:pt x="2138" y="423"/>
                  </a:cubicBezTo>
                  <a:cubicBezTo>
                    <a:pt x="2138" y="423"/>
                    <a:pt x="1268" y="54"/>
                    <a:pt x="1240" y="54"/>
                  </a:cubicBezTo>
                  <a:cubicBezTo>
                    <a:pt x="1108" y="0"/>
                    <a:pt x="1003" y="26"/>
                    <a:pt x="924" y="1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Freeform 53"/>
            <p:cNvSpPr>
              <a:spLocks noChangeArrowheads="1"/>
            </p:cNvSpPr>
            <p:nvPr/>
          </p:nvSpPr>
          <p:spPr bwMode="auto">
            <a:xfrm>
              <a:off x="6086478" y="5586416"/>
              <a:ext cx="152399" cy="190501"/>
            </a:xfrm>
            <a:custGeom>
              <a:avLst/>
              <a:gdLst>
                <a:gd name="T0" fmla="*/ 53 w 424"/>
                <a:gd name="T1" fmla="*/ 0 h 529"/>
                <a:gd name="T2" fmla="*/ 53 w 424"/>
                <a:gd name="T3" fmla="*/ 0 h 529"/>
                <a:gd name="T4" fmla="*/ 0 w 424"/>
                <a:gd name="T5" fmla="*/ 370 h 529"/>
                <a:gd name="T6" fmla="*/ 423 w 424"/>
                <a:gd name="T7" fmla="*/ 528 h 529"/>
                <a:gd name="T8" fmla="*/ 423 w 424"/>
                <a:gd name="T9" fmla="*/ 528 h 529"/>
                <a:gd name="T10" fmla="*/ 371 w 424"/>
                <a:gd name="T11" fmla="*/ 0 h 529"/>
                <a:gd name="T12" fmla="*/ 53 w 424"/>
                <a:gd name="T13" fmla="*/ 0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" h="529">
                  <a:moveTo>
                    <a:pt x="53" y="0"/>
                  </a:moveTo>
                  <a:lnTo>
                    <a:pt x="53" y="0"/>
                  </a:lnTo>
                  <a:cubicBezTo>
                    <a:pt x="0" y="370"/>
                    <a:pt x="0" y="370"/>
                    <a:pt x="0" y="370"/>
                  </a:cubicBezTo>
                  <a:cubicBezTo>
                    <a:pt x="159" y="422"/>
                    <a:pt x="318" y="502"/>
                    <a:pt x="423" y="528"/>
                  </a:cubicBezTo>
                  <a:lnTo>
                    <a:pt x="423" y="528"/>
                  </a:lnTo>
                  <a:cubicBezTo>
                    <a:pt x="371" y="0"/>
                    <a:pt x="371" y="0"/>
                    <a:pt x="371" y="0"/>
                  </a:cubicBezTo>
                  <a:lnTo>
                    <a:pt x="5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Freeform 54"/>
            <p:cNvSpPr>
              <a:spLocks noChangeArrowheads="1"/>
            </p:cNvSpPr>
            <p:nvPr/>
          </p:nvSpPr>
          <p:spPr bwMode="auto">
            <a:xfrm>
              <a:off x="6343650" y="5424488"/>
              <a:ext cx="598488" cy="438150"/>
            </a:xfrm>
            <a:custGeom>
              <a:avLst/>
              <a:gdLst>
                <a:gd name="T0" fmla="*/ 79 w 1664"/>
                <a:gd name="T1" fmla="*/ 0 h 1215"/>
                <a:gd name="T2" fmla="*/ 79 w 1664"/>
                <a:gd name="T3" fmla="*/ 0 h 1215"/>
                <a:gd name="T4" fmla="*/ 0 w 1664"/>
                <a:gd name="T5" fmla="*/ 845 h 1215"/>
                <a:gd name="T6" fmla="*/ 502 w 1664"/>
                <a:gd name="T7" fmla="*/ 607 h 1215"/>
                <a:gd name="T8" fmla="*/ 527 w 1664"/>
                <a:gd name="T9" fmla="*/ 607 h 1215"/>
                <a:gd name="T10" fmla="*/ 554 w 1664"/>
                <a:gd name="T11" fmla="*/ 580 h 1215"/>
                <a:gd name="T12" fmla="*/ 607 w 1664"/>
                <a:gd name="T13" fmla="*/ 580 h 1215"/>
                <a:gd name="T14" fmla="*/ 607 w 1664"/>
                <a:gd name="T15" fmla="*/ 580 h 1215"/>
                <a:gd name="T16" fmla="*/ 634 w 1664"/>
                <a:gd name="T17" fmla="*/ 580 h 1215"/>
                <a:gd name="T18" fmla="*/ 660 w 1664"/>
                <a:gd name="T19" fmla="*/ 607 h 1215"/>
                <a:gd name="T20" fmla="*/ 713 w 1664"/>
                <a:gd name="T21" fmla="*/ 607 h 1215"/>
                <a:gd name="T22" fmla="*/ 739 w 1664"/>
                <a:gd name="T23" fmla="*/ 607 h 1215"/>
                <a:gd name="T24" fmla="*/ 765 w 1664"/>
                <a:gd name="T25" fmla="*/ 633 h 1215"/>
                <a:gd name="T26" fmla="*/ 1663 w 1664"/>
                <a:gd name="T27" fmla="*/ 1214 h 1215"/>
                <a:gd name="T28" fmla="*/ 1663 w 1664"/>
                <a:gd name="T29" fmla="*/ 422 h 1215"/>
                <a:gd name="T30" fmla="*/ 1267 w 1664"/>
                <a:gd name="T31" fmla="*/ 0 h 1215"/>
                <a:gd name="T32" fmla="*/ 1267 w 1664"/>
                <a:gd name="T33" fmla="*/ 0 h 1215"/>
                <a:gd name="T34" fmla="*/ 79 w 1664"/>
                <a:gd name="T35" fmla="*/ 0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64" h="1215">
                  <a:moveTo>
                    <a:pt x="79" y="0"/>
                  </a:moveTo>
                  <a:lnTo>
                    <a:pt x="79" y="0"/>
                  </a:lnTo>
                  <a:cubicBezTo>
                    <a:pt x="0" y="845"/>
                    <a:pt x="0" y="845"/>
                    <a:pt x="0" y="845"/>
                  </a:cubicBezTo>
                  <a:cubicBezTo>
                    <a:pt x="502" y="607"/>
                    <a:pt x="502" y="607"/>
                    <a:pt x="502" y="607"/>
                  </a:cubicBezTo>
                  <a:lnTo>
                    <a:pt x="527" y="607"/>
                  </a:lnTo>
                  <a:cubicBezTo>
                    <a:pt x="527" y="607"/>
                    <a:pt x="554" y="607"/>
                    <a:pt x="554" y="580"/>
                  </a:cubicBezTo>
                  <a:cubicBezTo>
                    <a:pt x="581" y="580"/>
                    <a:pt x="581" y="580"/>
                    <a:pt x="607" y="580"/>
                  </a:cubicBezTo>
                  <a:lnTo>
                    <a:pt x="607" y="580"/>
                  </a:lnTo>
                  <a:lnTo>
                    <a:pt x="634" y="580"/>
                  </a:lnTo>
                  <a:cubicBezTo>
                    <a:pt x="660" y="580"/>
                    <a:pt x="660" y="580"/>
                    <a:pt x="660" y="607"/>
                  </a:cubicBezTo>
                  <a:cubicBezTo>
                    <a:pt x="686" y="607"/>
                    <a:pt x="686" y="607"/>
                    <a:pt x="713" y="607"/>
                  </a:cubicBezTo>
                  <a:lnTo>
                    <a:pt x="739" y="607"/>
                  </a:lnTo>
                  <a:cubicBezTo>
                    <a:pt x="765" y="633"/>
                    <a:pt x="765" y="633"/>
                    <a:pt x="765" y="633"/>
                  </a:cubicBezTo>
                  <a:cubicBezTo>
                    <a:pt x="1663" y="1214"/>
                    <a:pt x="1663" y="1214"/>
                    <a:pt x="1663" y="1214"/>
                  </a:cubicBezTo>
                  <a:cubicBezTo>
                    <a:pt x="1663" y="422"/>
                    <a:pt x="1663" y="422"/>
                    <a:pt x="1663" y="422"/>
                  </a:cubicBezTo>
                  <a:cubicBezTo>
                    <a:pt x="1663" y="211"/>
                    <a:pt x="1505" y="25"/>
                    <a:pt x="1267" y="0"/>
                  </a:cubicBezTo>
                  <a:lnTo>
                    <a:pt x="1267" y="0"/>
                  </a:lnTo>
                  <a:lnTo>
                    <a:pt x="7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Freeform 55"/>
            <p:cNvSpPr>
              <a:spLocks noChangeArrowheads="1"/>
            </p:cNvSpPr>
            <p:nvPr/>
          </p:nvSpPr>
          <p:spPr bwMode="auto">
            <a:xfrm>
              <a:off x="6059488" y="5424488"/>
              <a:ext cx="209550" cy="95250"/>
            </a:xfrm>
            <a:custGeom>
              <a:avLst/>
              <a:gdLst>
                <a:gd name="T0" fmla="*/ 581 w 582"/>
                <a:gd name="T1" fmla="*/ 0 h 264"/>
                <a:gd name="T2" fmla="*/ 0 w 582"/>
                <a:gd name="T3" fmla="*/ 0 h 264"/>
                <a:gd name="T4" fmla="*/ 0 w 582"/>
                <a:gd name="T5" fmla="*/ 25 h 264"/>
                <a:gd name="T6" fmla="*/ 132 w 582"/>
                <a:gd name="T7" fmla="*/ 263 h 264"/>
                <a:gd name="T8" fmla="*/ 450 w 582"/>
                <a:gd name="T9" fmla="*/ 263 h 264"/>
                <a:gd name="T10" fmla="*/ 581 w 582"/>
                <a:gd name="T11" fmla="*/ 25 h 264"/>
                <a:gd name="T12" fmla="*/ 581 w 582"/>
                <a:gd name="T13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2" h="264">
                  <a:moveTo>
                    <a:pt x="581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132" y="263"/>
                  </a:lnTo>
                  <a:lnTo>
                    <a:pt x="450" y="263"/>
                  </a:lnTo>
                  <a:lnTo>
                    <a:pt x="581" y="25"/>
                  </a:lnTo>
                  <a:lnTo>
                    <a:pt x="58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Freeform 56"/>
            <p:cNvSpPr>
              <a:spLocks noChangeArrowheads="1"/>
            </p:cNvSpPr>
            <p:nvPr/>
          </p:nvSpPr>
          <p:spPr bwMode="auto">
            <a:xfrm>
              <a:off x="5213350" y="6022975"/>
              <a:ext cx="209550" cy="581025"/>
            </a:xfrm>
            <a:custGeom>
              <a:avLst/>
              <a:gdLst>
                <a:gd name="T0" fmla="*/ 0 w 582"/>
                <a:gd name="T1" fmla="*/ 106 h 1612"/>
                <a:gd name="T2" fmla="*/ 0 w 582"/>
                <a:gd name="T3" fmla="*/ 106 h 1612"/>
                <a:gd name="T4" fmla="*/ 0 w 582"/>
                <a:gd name="T5" fmla="*/ 1506 h 1612"/>
                <a:gd name="T6" fmla="*/ 105 w 582"/>
                <a:gd name="T7" fmla="*/ 1611 h 1612"/>
                <a:gd name="T8" fmla="*/ 448 w 582"/>
                <a:gd name="T9" fmla="*/ 1611 h 1612"/>
                <a:gd name="T10" fmla="*/ 581 w 582"/>
                <a:gd name="T11" fmla="*/ 1506 h 1612"/>
                <a:gd name="T12" fmla="*/ 581 w 582"/>
                <a:gd name="T13" fmla="*/ 106 h 1612"/>
                <a:gd name="T14" fmla="*/ 448 w 582"/>
                <a:gd name="T15" fmla="*/ 0 h 1612"/>
                <a:gd name="T16" fmla="*/ 105 w 582"/>
                <a:gd name="T17" fmla="*/ 0 h 1612"/>
                <a:gd name="T18" fmla="*/ 0 w 582"/>
                <a:gd name="T19" fmla="*/ 106 h 1612"/>
                <a:gd name="T20" fmla="*/ 316 w 582"/>
                <a:gd name="T21" fmla="*/ 132 h 1612"/>
                <a:gd name="T22" fmla="*/ 316 w 582"/>
                <a:gd name="T23" fmla="*/ 132 h 1612"/>
                <a:gd name="T24" fmla="*/ 448 w 582"/>
                <a:gd name="T25" fmla="*/ 238 h 1612"/>
                <a:gd name="T26" fmla="*/ 316 w 582"/>
                <a:gd name="T27" fmla="*/ 370 h 1612"/>
                <a:gd name="T28" fmla="*/ 211 w 582"/>
                <a:gd name="T29" fmla="*/ 238 h 1612"/>
                <a:gd name="T30" fmla="*/ 316 w 582"/>
                <a:gd name="T31" fmla="*/ 132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2" h="1612">
                  <a:moveTo>
                    <a:pt x="0" y="106"/>
                  </a:moveTo>
                  <a:lnTo>
                    <a:pt x="0" y="106"/>
                  </a:lnTo>
                  <a:cubicBezTo>
                    <a:pt x="0" y="1506"/>
                    <a:pt x="0" y="1506"/>
                    <a:pt x="0" y="1506"/>
                  </a:cubicBezTo>
                  <a:cubicBezTo>
                    <a:pt x="0" y="1558"/>
                    <a:pt x="53" y="1611"/>
                    <a:pt x="105" y="1611"/>
                  </a:cubicBezTo>
                  <a:cubicBezTo>
                    <a:pt x="448" y="1611"/>
                    <a:pt x="448" y="1611"/>
                    <a:pt x="448" y="1611"/>
                  </a:cubicBezTo>
                  <a:cubicBezTo>
                    <a:pt x="528" y="1611"/>
                    <a:pt x="581" y="1558"/>
                    <a:pt x="581" y="1506"/>
                  </a:cubicBezTo>
                  <a:cubicBezTo>
                    <a:pt x="581" y="106"/>
                    <a:pt x="581" y="106"/>
                    <a:pt x="581" y="106"/>
                  </a:cubicBezTo>
                  <a:cubicBezTo>
                    <a:pt x="581" y="52"/>
                    <a:pt x="528" y="0"/>
                    <a:pt x="448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53" y="0"/>
                    <a:pt x="0" y="52"/>
                    <a:pt x="0" y="106"/>
                  </a:cubicBezTo>
                  <a:close/>
                  <a:moveTo>
                    <a:pt x="316" y="132"/>
                  </a:moveTo>
                  <a:lnTo>
                    <a:pt x="316" y="132"/>
                  </a:lnTo>
                  <a:cubicBezTo>
                    <a:pt x="396" y="132"/>
                    <a:pt x="448" y="184"/>
                    <a:pt x="448" y="238"/>
                  </a:cubicBezTo>
                  <a:cubicBezTo>
                    <a:pt x="448" y="317"/>
                    <a:pt x="396" y="370"/>
                    <a:pt x="316" y="370"/>
                  </a:cubicBezTo>
                  <a:cubicBezTo>
                    <a:pt x="264" y="370"/>
                    <a:pt x="211" y="317"/>
                    <a:pt x="211" y="238"/>
                  </a:cubicBezTo>
                  <a:cubicBezTo>
                    <a:pt x="211" y="184"/>
                    <a:pt x="264" y="132"/>
                    <a:pt x="316" y="1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5" name="Rectangle 94"/>
          <p:cNvSpPr/>
          <p:nvPr/>
        </p:nvSpPr>
        <p:spPr>
          <a:xfrm>
            <a:off x="1856853" y="2031123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EMPRESA</a:t>
            </a:r>
            <a:endParaRPr lang="en-US" sz="12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86" name="Rectangle 95"/>
          <p:cNvSpPr/>
          <p:nvPr/>
        </p:nvSpPr>
        <p:spPr>
          <a:xfrm>
            <a:off x="1803444" y="2726384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FRANQUIA (estabelecimento)</a:t>
            </a:r>
            <a:endParaRPr lang="en-US" sz="12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87" name="Rectangle 96"/>
          <p:cNvSpPr/>
          <p:nvPr/>
        </p:nvSpPr>
        <p:spPr>
          <a:xfrm>
            <a:off x="1803444" y="3388063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REPRESENTAÇÃO (marketing)</a:t>
            </a:r>
            <a:endParaRPr lang="en-US" sz="12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88" name="Rectangle 97"/>
          <p:cNvSpPr/>
          <p:nvPr/>
        </p:nvSpPr>
        <p:spPr>
          <a:xfrm>
            <a:off x="1770621" y="4082307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DISTRIBUIÇÃO (logística)</a:t>
            </a:r>
          </a:p>
        </p:txBody>
      </p:sp>
      <p:sp>
        <p:nvSpPr>
          <p:cNvPr id="89" name="Rectangle 98"/>
          <p:cNvSpPr/>
          <p:nvPr/>
        </p:nvSpPr>
        <p:spPr>
          <a:xfrm>
            <a:off x="1803444" y="4761789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FINANCIAMENTO (investidor) </a:t>
            </a:r>
          </a:p>
        </p:txBody>
      </p:sp>
      <p:sp>
        <p:nvSpPr>
          <p:cNvPr id="90" name="Rectangle 99"/>
          <p:cNvSpPr/>
          <p:nvPr/>
        </p:nvSpPr>
        <p:spPr>
          <a:xfrm>
            <a:off x="1803444" y="5424396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FORNECIMENTO (compras)</a:t>
            </a:r>
          </a:p>
        </p:txBody>
      </p:sp>
      <p:sp>
        <p:nvSpPr>
          <p:cNvPr id="96" name="Rectangle 99"/>
          <p:cNvSpPr/>
          <p:nvPr/>
        </p:nvSpPr>
        <p:spPr>
          <a:xfrm>
            <a:off x="1803444" y="6080049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COMPRA E VENDA</a:t>
            </a:r>
          </a:p>
        </p:txBody>
      </p:sp>
      <p:sp>
        <p:nvSpPr>
          <p:cNvPr id="115" name="CaixaDeTexto 114"/>
          <p:cNvSpPr txBox="1"/>
          <p:nvPr/>
        </p:nvSpPr>
        <p:spPr>
          <a:xfrm>
            <a:off x="1124465" y="1282089"/>
            <a:ext cx="79182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que determina a diferença é o </a:t>
            </a: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objeto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o </a:t>
            </a: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tempo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endParaRPr lang="pt-BR" dirty="0"/>
          </a:p>
        </p:txBody>
      </p:sp>
      <p:grpSp>
        <p:nvGrpSpPr>
          <p:cNvPr id="129" name="Group 80"/>
          <p:cNvGrpSpPr/>
          <p:nvPr/>
        </p:nvGrpSpPr>
        <p:grpSpPr>
          <a:xfrm>
            <a:off x="1298916" y="3996014"/>
            <a:ext cx="324027" cy="399010"/>
            <a:chOff x="5213350" y="4492625"/>
            <a:chExt cx="1900238" cy="2339975"/>
          </a:xfrm>
          <a:solidFill>
            <a:srgbClr val="FFFFFF"/>
          </a:solidFill>
        </p:grpSpPr>
        <p:sp>
          <p:nvSpPr>
            <p:cNvPr id="130" name="Freeform 45"/>
            <p:cNvSpPr>
              <a:spLocks noChangeArrowheads="1"/>
            </p:cNvSpPr>
            <p:nvPr/>
          </p:nvSpPr>
          <p:spPr bwMode="auto">
            <a:xfrm>
              <a:off x="5373688" y="5424488"/>
              <a:ext cx="608012" cy="569912"/>
            </a:xfrm>
            <a:custGeom>
              <a:avLst/>
              <a:gdLst>
                <a:gd name="T0" fmla="*/ 423 w 1691"/>
                <a:gd name="T1" fmla="*/ 0 h 1585"/>
                <a:gd name="T2" fmla="*/ 423 w 1691"/>
                <a:gd name="T3" fmla="*/ 0 h 1585"/>
                <a:gd name="T4" fmla="*/ 0 w 1691"/>
                <a:gd name="T5" fmla="*/ 422 h 1585"/>
                <a:gd name="T6" fmla="*/ 0 w 1691"/>
                <a:gd name="T7" fmla="*/ 1558 h 1585"/>
                <a:gd name="T8" fmla="*/ 133 w 1691"/>
                <a:gd name="T9" fmla="*/ 1584 h 1585"/>
                <a:gd name="T10" fmla="*/ 211 w 1691"/>
                <a:gd name="T11" fmla="*/ 1452 h 1585"/>
                <a:gd name="T12" fmla="*/ 714 w 1691"/>
                <a:gd name="T13" fmla="*/ 1002 h 1585"/>
                <a:gd name="T14" fmla="*/ 1084 w 1691"/>
                <a:gd name="T15" fmla="*/ 685 h 1585"/>
                <a:gd name="T16" fmla="*/ 1084 w 1691"/>
                <a:gd name="T17" fmla="*/ 685 h 1585"/>
                <a:gd name="T18" fmla="*/ 1347 w 1691"/>
                <a:gd name="T19" fmla="*/ 580 h 1585"/>
                <a:gd name="T20" fmla="*/ 1532 w 1691"/>
                <a:gd name="T21" fmla="*/ 633 h 1585"/>
                <a:gd name="T22" fmla="*/ 1690 w 1691"/>
                <a:gd name="T23" fmla="*/ 685 h 1585"/>
                <a:gd name="T24" fmla="*/ 1612 w 1691"/>
                <a:gd name="T25" fmla="*/ 0 h 1585"/>
                <a:gd name="T26" fmla="*/ 423 w 1691"/>
                <a:gd name="T27" fmla="*/ 0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1" h="1585">
                  <a:moveTo>
                    <a:pt x="423" y="0"/>
                  </a:moveTo>
                  <a:lnTo>
                    <a:pt x="423" y="0"/>
                  </a:lnTo>
                  <a:cubicBezTo>
                    <a:pt x="186" y="25"/>
                    <a:pt x="0" y="211"/>
                    <a:pt x="0" y="422"/>
                  </a:cubicBezTo>
                  <a:cubicBezTo>
                    <a:pt x="0" y="1558"/>
                    <a:pt x="0" y="1558"/>
                    <a:pt x="0" y="1558"/>
                  </a:cubicBezTo>
                  <a:cubicBezTo>
                    <a:pt x="54" y="1558"/>
                    <a:pt x="106" y="1584"/>
                    <a:pt x="133" y="1584"/>
                  </a:cubicBezTo>
                  <a:cubicBezTo>
                    <a:pt x="159" y="1531"/>
                    <a:pt x="186" y="1479"/>
                    <a:pt x="211" y="1452"/>
                  </a:cubicBezTo>
                  <a:cubicBezTo>
                    <a:pt x="371" y="1319"/>
                    <a:pt x="529" y="1161"/>
                    <a:pt x="714" y="1002"/>
                  </a:cubicBezTo>
                  <a:cubicBezTo>
                    <a:pt x="845" y="897"/>
                    <a:pt x="978" y="791"/>
                    <a:pt x="1084" y="685"/>
                  </a:cubicBezTo>
                  <a:lnTo>
                    <a:pt x="1084" y="685"/>
                  </a:lnTo>
                  <a:cubicBezTo>
                    <a:pt x="1163" y="607"/>
                    <a:pt x="1242" y="580"/>
                    <a:pt x="1347" y="580"/>
                  </a:cubicBezTo>
                  <a:cubicBezTo>
                    <a:pt x="1400" y="580"/>
                    <a:pt x="1454" y="607"/>
                    <a:pt x="1532" y="633"/>
                  </a:cubicBezTo>
                  <a:cubicBezTo>
                    <a:pt x="1532" y="633"/>
                    <a:pt x="1585" y="659"/>
                    <a:pt x="1690" y="685"/>
                  </a:cubicBezTo>
                  <a:cubicBezTo>
                    <a:pt x="1612" y="0"/>
                    <a:pt x="1612" y="0"/>
                    <a:pt x="1612" y="0"/>
                  </a:cubicBezTo>
                  <a:cubicBezTo>
                    <a:pt x="423" y="0"/>
                    <a:pt x="423" y="0"/>
                    <a:pt x="42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1" name="Freeform 46"/>
            <p:cNvSpPr>
              <a:spLocks noChangeArrowheads="1"/>
            </p:cNvSpPr>
            <p:nvPr/>
          </p:nvSpPr>
          <p:spPr bwMode="auto">
            <a:xfrm>
              <a:off x="5745163" y="4492625"/>
              <a:ext cx="836612" cy="836613"/>
            </a:xfrm>
            <a:custGeom>
              <a:avLst/>
              <a:gdLst>
                <a:gd name="T0" fmla="*/ 1162 w 2325"/>
                <a:gd name="T1" fmla="*/ 2324 h 2325"/>
                <a:gd name="T2" fmla="*/ 1162 w 2325"/>
                <a:gd name="T3" fmla="*/ 2324 h 2325"/>
                <a:gd name="T4" fmla="*/ 2324 w 2325"/>
                <a:gd name="T5" fmla="*/ 1162 h 2325"/>
                <a:gd name="T6" fmla="*/ 1162 w 2325"/>
                <a:gd name="T7" fmla="*/ 0 h 2325"/>
                <a:gd name="T8" fmla="*/ 0 w 2325"/>
                <a:gd name="T9" fmla="*/ 1162 h 2325"/>
                <a:gd name="T10" fmla="*/ 1162 w 2325"/>
                <a:gd name="T11" fmla="*/ 2324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5" h="2325">
                  <a:moveTo>
                    <a:pt x="1162" y="2324"/>
                  </a:moveTo>
                  <a:lnTo>
                    <a:pt x="1162" y="2324"/>
                  </a:lnTo>
                  <a:cubicBezTo>
                    <a:pt x="1795" y="2324"/>
                    <a:pt x="2324" y="1795"/>
                    <a:pt x="2324" y="1162"/>
                  </a:cubicBezTo>
                  <a:cubicBezTo>
                    <a:pt x="2324" y="528"/>
                    <a:pt x="1795" y="0"/>
                    <a:pt x="1162" y="0"/>
                  </a:cubicBezTo>
                  <a:cubicBezTo>
                    <a:pt x="528" y="0"/>
                    <a:pt x="0" y="528"/>
                    <a:pt x="0" y="1162"/>
                  </a:cubicBezTo>
                  <a:cubicBezTo>
                    <a:pt x="0" y="1795"/>
                    <a:pt x="528" y="2324"/>
                    <a:pt x="1162" y="23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2" name="Freeform 47"/>
            <p:cNvSpPr>
              <a:spLocks noChangeArrowheads="1"/>
            </p:cNvSpPr>
            <p:nvPr/>
          </p:nvSpPr>
          <p:spPr bwMode="auto">
            <a:xfrm>
              <a:off x="5649913" y="6108700"/>
              <a:ext cx="1463675" cy="588963"/>
            </a:xfrm>
            <a:custGeom>
              <a:avLst/>
              <a:gdLst>
                <a:gd name="T0" fmla="*/ 4041 w 4067"/>
                <a:gd name="T1" fmla="*/ 105 h 1637"/>
                <a:gd name="T2" fmla="*/ 4014 w 4067"/>
                <a:gd name="T3" fmla="*/ 79 h 1637"/>
                <a:gd name="T4" fmla="*/ 3698 w 4067"/>
                <a:gd name="T5" fmla="*/ 132 h 1637"/>
                <a:gd name="T6" fmla="*/ 3407 w 4067"/>
                <a:gd name="T7" fmla="*/ 290 h 1637"/>
                <a:gd name="T8" fmla="*/ 1585 w 4067"/>
                <a:gd name="T9" fmla="*/ 1320 h 1637"/>
                <a:gd name="T10" fmla="*/ 1585 w 4067"/>
                <a:gd name="T11" fmla="*/ 1320 h 1637"/>
                <a:gd name="T12" fmla="*/ 1557 w 4067"/>
                <a:gd name="T13" fmla="*/ 1346 h 1637"/>
                <a:gd name="T14" fmla="*/ 1532 w 4067"/>
                <a:gd name="T15" fmla="*/ 1346 h 1637"/>
                <a:gd name="T16" fmla="*/ 1505 w 4067"/>
                <a:gd name="T17" fmla="*/ 1346 h 1637"/>
                <a:gd name="T18" fmla="*/ 1505 w 4067"/>
                <a:gd name="T19" fmla="*/ 1346 h 1637"/>
                <a:gd name="T20" fmla="*/ 1479 w 4067"/>
                <a:gd name="T21" fmla="*/ 1346 h 1637"/>
                <a:gd name="T22" fmla="*/ 1452 w 4067"/>
                <a:gd name="T23" fmla="*/ 1346 h 1637"/>
                <a:gd name="T24" fmla="*/ 1426 w 4067"/>
                <a:gd name="T25" fmla="*/ 1346 h 1637"/>
                <a:gd name="T26" fmla="*/ 1426 w 4067"/>
                <a:gd name="T27" fmla="*/ 1346 h 1637"/>
                <a:gd name="T28" fmla="*/ 1373 w 4067"/>
                <a:gd name="T29" fmla="*/ 1346 h 1637"/>
                <a:gd name="T30" fmla="*/ 1320 w 4067"/>
                <a:gd name="T31" fmla="*/ 1346 h 1637"/>
                <a:gd name="T32" fmla="*/ 1294 w 4067"/>
                <a:gd name="T33" fmla="*/ 1320 h 1637"/>
                <a:gd name="T34" fmla="*/ 1241 w 4067"/>
                <a:gd name="T35" fmla="*/ 1293 h 1637"/>
                <a:gd name="T36" fmla="*/ 396 w 4067"/>
                <a:gd name="T37" fmla="*/ 501 h 1637"/>
                <a:gd name="T38" fmla="*/ 106 w 4067"/>
                <a:gd name="T39" fmla="*/ 237 h 1637"/>
                <a:gd name="T40" fmla="*/ 53 w 4067"/>
                <a:gd name="T41" fmla="*/ 264 h 1637"/>
                <a:gd name="T42" fmla="*/ 0 w 4067"/>
                <a:gd name="T43" fmla="*/ 290 h 1637"/>
                <a:gd name="T44" fmla="*/ 0 w 4067"/>
                <a:gd name="T45" fmla="*/ 343 h 1637"/>
                <a:gd name="T46" fmla="*/ 0 w 4067"/>
                <a:gd name="T47" fmla="*/ 343 h 1637"/>
                <a:gd name="T48" fmla="*/ 26 w 4067"/>
                <a:gd name="T49" fmla="*/ 369 h 1637"/>
                <a:gd name="T50" fmla="*/ 211 w 4067"/>
                <a:gd name="T51" fmla="*/ 580 h 1637"/>
                <a:gd name="T52" fmla="*/ 1320 w 4067"/>
                <a:gd name="T53" fmla="*/ 1584 h 1637"/>
                <a:gd name="T54" fmla="*/ 1373 w 4067"/>
                <a:gd name="T55" fmla="*/ 1611 h 1637"/>
                <a:gd name="T56" fmla="*/ 1426 w 4067"/>
                <a:gd name="T57" fmla="*/ 1636 h 1637"/>
                <a:gd name="T58" fmla="*/ 1452 w 4067"/>
                <a:gd name="T59" fmla="*/ 1636 h 1637"/>
                <a:gd name="T60" fmla="*/ 1505 w 4067"/>
                <a:gd name="T61" fmla="*/ 1611 h 1637"/>
                <a:gd name="T62" fmla="*/ 1532 w 4067"/>
                <a:gd name="T63" fmla="*/ 1611 h 1637"/>
                <a:gd name="T64" fmla="*/ 1532 w 4067"/>
                <a:gd name="T65" fmla="*/ 1611 h 1637"/>
                <a:gd name="T66" fmla="*/ 3618 w 4067"/>
                <a:gd name="T67" fmla="*/ 423 h 1637"/>
                <a:gd name="T68" fmla="*/ 3909 w 4067"/>
                <a:gd name="T69" fmla="*/ 264 h 1637"/>
                <a:gd name="T70" fmla="*/ 4041 w 4067"/>
                <a:gd name="T71" fmla="*/ 185 h 1637"/>
                <a:gd name="T72" fmla="*/ 4066 w 4067"/>
                <a:gd name="T73" fmla="*/ 157 h 1637"/>
                <a:gd name="T74" fmla="*/ 4066 w 4067"/>
                <a:gd name="T75" fmla="*/ 132 h 1637"/>
                <a:gd name="T76" fmla="*/ 4041 w 4067"/>
                <a:gd name="T77" fmla="*/ 105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67" h="1637">
                  <a:moveTo>
                    <a:pt x="4041" y="105"/>
                  </a:moveTo>
                  <a:lnTo>
                    <a:pt x="4041" y="105"/>
                  </a:lnTo>
                  <a:cubicBezTo>
                    <a:pt x="4041" y="79"/>
                    <a:pt x="4041" y="79"/>
                    <a:pt x="4041" y="79"/>
                  </a:cubicBezTo>
                  <a:lnTo>
                    <a:pt x="4014" y="79"/>
                  </a:lnTo>
                  <a:cubicBezTo>
                    <a:pt x="3909" y="0"/>
                    <a:pt x="3909" y="0"/>
                    <a:pt x="3909" y="0"/>
                  </a:cubicBezTo>
                  <a:cubicBezTo>
                    <a:pt x="3698" y="132"/>
                    <a:pt x="3698" y="132"/>
                    <a:pt x="3698" y="132"/>
                  </a:cubicBezTo>
                  <a:cubicBezTo>
                    <a:pt x="3591" y="185"/>
                    <a:pt x="3591" y="185"/>
                    <a:pt x="3591" y="185"/>
                  </a:cubicBezTo>
                  <a:cubicBezTo>
                    <a:pt x="3407" y="290"/>
                    <a:pt x="3407" y="290"/>
                    <a:pt x="3407" y="290"/>
                  </a:cubicBezTo>
                  <a:cubicBezTo>
                    <a:pt x="1610" y="1320"/>
                    <a:pt x="1610" y="1320"/>
                    <a:pt x="1610" y="1320"/>
                  </a:cubicBezTo>
                  <a:lnTo>
                    <a:pt x="1585" y="1320"/>
                  </a:lnTo>
                  <a:lnTo>
                    <a:pt x="1585" y="1320"/>
                  </a:lnTo>
                  <a:lnTo>
                    <a:pt x="1585" y="1320"/>
                  </a:lnTo>
                  <a:cubicBezTo>
                    <a:pt x="1585" y="1346"/>
                    <a:pt x="1557" y="1346"/>
                    <a:pt x="1557" y="1346"/>
                  </a:cubicBezTo>
                  <a:lnTo>
                    <a:pt x="1557" y="1346"/>
                  </a:lnTo>
                  <a:lnTo>
                    <a:pt x="1532" y="1346"/>
                  </a:lnTo>
                  <a:lnTo>
                    <a:pt x="1532" y="1346"/>
                  </a:lnTo>
                  <a:cubicBezTo>
                    <a:pt x="1532" y="1346"/>
                    <a:pt x="1532" y="1346"/>
                    <a:pt x="1505" y="1346"/>
                  </a:cubicBezTo>
                  <a:lnTo>
                    <a:pt x="1505" y="1346"/>
                  </a:lnTo>
                  <a:lnTo>
                    <a:pt x="1505" y="1346"/>
                  </a:lnTo>
                  <a:lnTo>
                    <a:pt x="1505" y="1346"/>
                  </a:lnTo>
                  <a:lnTo>
                    <a:pt x="1479" y="1346"/>
                  </a:lnTo>
                  <a:lnTo>
                    <a:pt x="1479" y="1346"/>
                  </a:lnTo>
                  <a:cubicBezTo>
                    <a:pt x="1452" y="1346"/>
                    <a:pt x="1452" y="1346"/>
                    <a:pt x="1452" y="1346"/>
                  </a:cubicBezTo>
                  <a:lnTo>
                    <a:pt x="1452" y="1346"/>
                  </a:lnTo>
                  <a:lnTo>
                    <a:pt x="1452" y="1346"/>
                  </a:lnTo>
                  <a:cubicBezTo>
                    <a:pt x="1452" y="1346"/>
                    <a:pt x="1452" y="1346"/>
                    <a:pt x="1426" y="1346"/>
                  </a:cubicBezTo>
                  <a:lnTo>
                    <a:pt x="1426" y="1346"/>
                  </a:lnTo>
                  <a:lnTo>
                    <a:pt x="1426" y="1346"/>
                  </a:lnTo>
                  <a:lnTo>
                    <a:pt x="1399" y="1346"/>
                  </a:lnTo>
                  <a:lnTo>
                    <a:pt x="1373" y="1346"/>
                  </a:lnTo>
                  <a:lnTo>
                    <a:pt x="1346" y="1346"/>
                  </a:lnTo>
                  <a:cubicBezTo>
                    <a:pt x="1320" y="1346"/>
                    <a:pt x="1320" y="1346"/>
                    <a:pt x="1320" y="1346"/>
                  </a:cubicBezTo>
                  <a:lnTo>
                    <a:pt x="1320" y="1320"/>
                  </a:lnTo>
                  <a:lnTo>
                    <a:pt x="1294" y="1320"/>
                  </a:lnTo>
                  <a:lnTo>
                    <a:pt x="1294" y="1320"/>
                  </a:lnTo>
                  <a:cubicBezTo>
                    <a:pt x="1267" y="1293"/>
                    <a:pt x="1267" y="1293"/>
                    <a:pt x="1241" y="1293"/>
                  </a:cubicBezTo>
                  <a:cubicBezTo>
                    <a:pt x="554" y="634"/>
                    <a:pt x="554" y="634"/>
                    <a:pt x="554" y="634"/>
                  </a:cubicBezTo>
                  <a:cubicBezTo>
                    <a:pt x="396" y="501"/>
                    <a:pt x="396" y="501"/>
                    <a:pt x="396" y="501"/>
                  </a:cubicBezTo>
                  <a:cubicBezTo>
                    <a:pt x="317" y="423"/>
                    <a:pt x="317" y="423"/>
                    <a:pt x="317" y="423"/>
                  </a:cubicBezTo>
                  <a:cubicBezTo>
                    <a:pt x="106" y="237"/>
                    <a:pt x="106" y="237"/>
                    <a:pt x="106" y="237"/>
                  </a:cubicBezTo>
                  <a:cubicBezTo>
                    <a:pt x="53" y="264"/>
                    <a:pt x="53" y="264"/>
                    <a:pt x="53" y="264"/>
                  </a:cubicBezTo>
                  <a:lnTo>
                    <a:pt x="53" y="264"/>
                  </a:lnTo>
                  <a:cubicBezTo>
                    <a:pt x="26" y="264"/>
                    <a:pt x="26" y="264"/>
                    <a:pt x="26" y="290"/>
                  </a:cubicBezTo>
                  <a:lnTo>
                    <a:pt x="0" y="290"/>
                  </a:lnTo>
                  <a:lnTo>
                    <a:pt x="0" y="317"/>
                  </a:lnTo>
                  <a:cubicBezTo>
                    <a:pt x="0" y="317"/>
                    <a:pt x="0" y="317"/>
                    <a:pt x="0" y="343"/>
                  </a:cubicBezTo>
                  <a:lnTo>
                    <a:pt x="0" y="343"/>
                  </a:lnTo>
                  <a:lnTo>
                    <a:pt x="0" y="343"/>
                  </a:lnTo>
                  <a:lnTo>
                    <a:pt x="0" y="369"/>
                  </a:lnTo>
                  <a:cubicBezTo>
                    <a:pt x="0" y="369"/>
                    <a:pt x="0" y="369"/>
                    <a:pt x="26" y="369"/>
                  </a:cubicBezTo>
                  <a:cubicBezTo>
                    <a:pt x="131" y="501"/>
                    <a:pt x="131" y="501"/>
                    <a:pt x="131" y="501"/>
                  </a:cubicBezTo>
                  <a:cubicBezTo>
                    <a:pt x="211" y="580"/>
                    <a:pt x="211" y="580"/>
                    <a:pt x="211" y="580"/>
                  </a:cubicBezTo>
                  <a:cubicBezTo>
                    <a:pt x="369" y="713"/>
                    <a:pt x="369" y="713"/>
                    <a:pt x="369" y="713"/>
                  </a:cubicBezTo>
                  <a:cubicBezTo>
                    <a:pt x="1320" y="1584"/>
                    <a:pt x="1320" y="1584"/>
                    <a:pt x="1320" y="1584"/>
                  </a:cubicBezTo>
                  <a:cubicBezTo>
                    <a:pt x="1320" y="1584"/>
                    <a:pt x="1320" y="1584"/>
                    <a:pt x="1346" y="1611"/>
                  </a:cubicBezTo>
                  <a:cubicBezTo>
                    <a:pt x="1346" y="1611"/>
                    <a:pt x="1346" y="1611"/>
                    <a:pt x="1373" y="1611"/>
                  </a:cubicBezTo>
                  <a:lnTo>
                    <a:pt x="1399" y="1611"/>
                  </a:lnTo>
                  <a:cubicBezTo>
                    <a:pt x="1399" y="1636"/>
                    <a:pt x="1426" y="1636"/>
                    <a:pt x="1426" y="1636"/>
                  </a:cubicBezTo>
                  <a:lnTo>
                    <a:pt x="1452" y="1636"/>
                  </a:lnTo>
                  <a:lnTo>
                    <a:pt x="1452" y="1636"/>
                  </a:lnTo>
                  <a:cubicBezTo>
                    <a:pt x="1479" y="1636"/>
                    <a:pt x="1479" y="1636"/>
                    <a:pt x="1505" y="1636"/>
                  </a:cubicBezTo>
                  <a:cubicBezTo>
                    <a:pt x="1505" y="1611"/>
                    <a:pt x="1505" y="1611"/>
                    <a:pt x="1505" y="1611"/>
                  </a:cubicBezTo>
                  <a:lnTo>
                    <a:pt x="1505" y="1611"/>
                  </a:lnTo>
                  <a:lnTo>
                    <a:pt x="1532" y="1611"/>
                  </a:lnTo>
                  <a:lnTo>
                    <a:pt x="1532" y="1611"/>
                  </a:lnTo>
                  <a:lnTo>
                    <a:pt x="1532" y="1611"/>
                  </a:lnTo>
                  <a:cubicBezTo>
                    <a:pt x="1557" y="1611"/>
                    <a:pt x="1557" y="1611"/>
                    <a:pt x="1557" y="1611"/>
                  </a:cubicBezTo>
                  <a:cubicBezTo>
                    <a:pt x="3618" y="423"/>
                    <a:pt x="3618" y="423"/>
                    <a:pt x="3618" y="423"/>
                  </a:cubicBezTo>
                  <a:cubicBezTo>
                    <a:pt x="3803" y="317"/>
                    <a:pt x="3803" y="317"/>
                    <a:pt x="3803" y="317"/>
                  </a:cubicBezTo>
                  <a:cubicBezTo>
                    <a:pt x="3909" y="264"/>
                    <a:pt x="3909" y="264"/>
                    <a:pt x="3909" y="264"/>
                  </a:cubicBezTo>
                  <a:cubicBezTo>
                    <a:pt x="4041" y="185"/>
                    <a:pt x="4041" y="185"/>
                    <a:pt x="4041" y="185"/>
                  </a:cubicBezTo>
                  <a:lnTo>
                    <a:pt x="4041" y="185"/>
                  </a:lnTo>
                  <a:lnTo>
                    <a:pt x="4066" y="157"/>
                  </a:lnTo>
                  <a:lnTo>
                    <a:pt x="4066" y="157"/>
                  </a:lnTo>
                  <a:cubicBezTo>
                    <a:pt x="4066" y="132"/>
                    <a:pt x="4066" y="132"/>
                    <a:pt x="4066" y="132"/>
                  </a:cubicBezTo>
                  <a:lnTo>
                    <a:pt x="4066" y="132"/>
                  </a:lnTo>
                  <a:cubicBezTo>
                    <a:pt x="4066" y="132"/>
                    <a:pt x="4066" y="132"/>
                    <a:pt x="4066" y="105"/>
                  </a:cubicBezTo>
                  <a:cubicBezTo>
                    <a:pt x="4066" y="105"/>
                    <a:pt x="4066" y="105"/>
                    <a:pt x="4041" y="1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" name="Freeform 48"/>
            <p:cNvSpPr>
              <a:spLocks noChangeArrowheads="1"/>
            </p:cNvSpPr>
            <p:nvPr/>
          </p:nvSpPr>
          <p:spPr bwMode="auto">
            <a:xfrm>
              <a:off x="6183313" y="5975350"/>
              <a:ext cx="438150" cy="219075"/>
            </a:xfrm>
            <a:custGeom>
              <a:avLst/>
              <a:gdLst>
                <a:gd name="T0" fmla="*/ 343 w 1215"/>
                <a:gd name="T1" fmla="*/ 159 h 608"/>
                <a:gd name="T2" fmla="*/ 317 w 1215"/>
                <a:gd name="T3" fmla="*/ 159 h 608"/>
                <a:gd name="T4" fmla="*/ 26 w 1215"/>
                <a:gd name="T5" fmla="*/ 264 h 608"/>
                <a:gd name="T6" fmla="*/ 26 w 1215"/>
                <a:gd name="T7" fmla="*/ 264 h 608"/>
                <a:gd name="T8" fmla="*/ 78 w 1215"/>
                <a:gd name="T9" fmla="*/ 291 h 608"/>
                <a:gd name="T10" fmla="*/ 131 w 1215"/>
                <a:gd name="T11" fmla="*/ 316 h 608"/>
                <a:gd name="T12" fmla="*/ 158 w 1215"/>
                <a:gd name="T13" fmla="*/ 316 h 608"/>
                <a:gd name="T14" fmla="*/ 158 w 1215"/>
                <a:gd name="T15" fmla="*/ 316 h 608"/>
                <a:gd name="T16" fmla="*/ 264 w 1215"/>
                <a:gd name="T17" fmla="*/ 316 h 608"/>
                <a:gd name="T18" fmla="*/ 369 w 1215"/>
                <a:gd name="T19" fmla="*/ 316 h 608"/>
                <a:gd name="T20" fmla="*/ 449 w 1215"/>
                <a:gd name="T21" fmla="*/ 291 h 608"/>
                <a:gd name="T22" fmla="*/ 528 w 1215"/>
                <a:gd name="T23" fmla="*/ 264 h 608"/>
                <a:gd name="T24" fmla="*/ 686 w 1215"/>
                <a:gd name="T25" fmla="*/ 449 h 608"/>
                <a:gd name="T26" fmla="*/ 580 w 1215"/>
                <a:gd name="T27" fmla="*/ 449 h 608"/>
                <a:gd name="T28" fmla="*/ 501 w 1215"/>
                <a:gd name="T29" fmla="*/ 422 h 608"/>
                <a:gd name="T30" fmla="*/ 449 w 1215"/>
                <a:gd name="T31" fmla="*/ 422 h 608"/>
                <a:gd name="T32" fmla="*/ 422 w 1215"/>
                <a:gd name="T33" fmla="*/ 422 h 608"/>
                <a:gd name="T34" fmla="*/ 396 w 1215"/>
                <a:gd name="T35" fmla="*/ 422 h 608"/>
                <a:gd name="T36" fmla="*/ 343 w 1215"/>
                <a:gd name="T37" fmla="*/ 449 h 608"/>
                <a:gd name="T38" fmla="*/ 317 w 1215"/>
                <a:gd name="T39" fmla="*/ 475 h 608"/>
                <a:gd name="T40" fmla="*/ 317 w 1215"/>
                <a:gd name="T41" fmla="*/ 502 h 608"/>
                <a:gd name="T42" fmla="*/ 317 w 1215"/>
                <a:gd name="T43" fmla="*/ 527 h 608"/>
                <a:gd name="T44" fmla="*/ 369 w 1215"/>
                <a:gd name="T45" fmla="*/ 555 h 608"/>
                <a:gd name="T46" fmla="*/ 449 w 1215"/>
                <a:gd name="T47" fmla="*/ 581 h 608"/>
                <a:gd name="T48" fmla="*/ 554 w 1215"/>
                <a:gd name="T49" fmla="*/ 607 h 608"/>
                <a:gd name="T50" fmla="*/ 712 w 1215"/>
                <a:gd name="T51" fmla="*/ 581 h 608"/>
                <a:gd name="T52" fmla="*/ 818 w 1215"/>
                <a:gd name="T53" fmla="*/ 555 h 608"/>
                <a:gd name="T54" fmla="*/ 871 w 1215"/>
                <a:gd name="T55" fmla="*/ 527 h 608"/>
                <a:gd name="T56" fmla="*/ 976 w 1215"/>
                <a:gd name="T57" fmla="*/ 581 h 608"/>
                <a:gd name="T58" fmla="*/ 1030 w 1215"/>
                <a:gd name="T59" fmla="*/ 607 h 608"/>
                <a:gd name="T60" fmla="*/ 1109 w 1215"/>
                <a:gd name="T61" fmla="*/ 581 h 608"/>
                <a:gd name="T62" fmla="*/ 1162 w 1215"/>
                <a:gd name="T63" fmla="*/ 555 h 608"/>
                <a:gd name="T64" fmla="*/ 1135 w 1215"/>
                <a:gd name="T65" fmla="*/ 502 h 608"/>
                <a:gd name="T66" fmla="*/ 1162 w 1215"/>
                <a:gd name="T67" fmla="*/ 370 h 608"/>
                <a:gd name="T68" fmla="*/ 1214 w 1215"/>
                <a:gd name="T69" fmla="*/ 211 h 608"/>
                <a:gd name="T70" fmla="*/ 1109 w 1215"/>
                <a:gd name="T71" fmla="*/ 105 h 608"/>
                <a:gd name="T72" fmla="*/ 1030 w 1215"/>
                <a:gd name="T73" fmla="*/ 53 h 608"/>
                <a:gd name="T74" fmla="*/ 976 w 1215"/>
                <a:gd name="T75" fmla="*/ 53 h 608"/>
                <a:gd name="T76" fmla="*/ 898 w 1215"/>
                <a:gd name="T77" fmla="*/ 53 h 608"/>
                <a:gd name="T78" fmla="*/ 818 w 1215"/>
                <a:gd name="T79" fmla="*/ 53 h 608"/>
                <a:gd name="T80" fmla="*/ 740 w 1215"/>
                <a:gd name="T81" fmla="*/ 53 h 608"/>
                <a:gd name="T82" fmla="*/ 686 w 1215"/>
                <a:gd name="T83" fmla="*/ 79 h 608"/>
                <a:gd name="T84" fmla="*/ 607 w 1215"/>
                <a:gd name="T85" fmla="*/ 105 h 608"/>
                <a:gd name="T86" fmla="*/ 396 w 1215"/>
                <a:gd name="T87" fmla="*/ 0 h 608"/>
                <a:gd name="T88" fmla="*/ 369 w 1215"/>
                <a:gd name="T89" fmla="*/ 53 h 608"/>
                <a:gd name="T90" fmla="*/ 343 w 1215"/>
                <a:gd name="T91" fmla="*/ 105 h 608"/>
                <a:gd name="T92" fmla="*/ 343 w 1215"/>
                <a:gd name="T93" fmla="*/ 105 h 608"/>
                <a:gd name="T94" fmla="*/ 369 w 1215"/>
                <a:gd name="T95" fmla="*/ 159 h 608"/>
                <a:gd name="T96" fmla="*/ 343 w 1215"/>
                <a:gd name="T97" fmla="*/ 159 h 608"/>
                <a:gd name="T98" fmla="*/ 712 w 1215"/>
                <a:gd name="T99" fmla="*/ 211 h 608"/>
                <a:gd name="T100" fmla="*/ 740 w 1215"/>
                <a:gd name="T101" fmla="*/ 211 h 608"/>
                <a:gd name="T102" fmla="*/ 818 w 1215"/>
                <a:gd name="T103" fmla="*/ 184 h 608"/>
                <a:gd name="T104" fmla="*/ 976 w 1215"/>
                <a:gd name="T105" fmla="*/ 238 h 608"/>
                <a:gd name="T106" fmla="*/ 976 w 1215"/>
                <a:gd name="T107" fmla="*/ 316 h 608"/>
                <a:gd name="T108" fmla="*/ 951 w 1215"/>
                <a:gd name="T109" fmla="*/ 344 h 608"/>
                <a:gd name="T110" fmla="*/ 712 w 1215"/>
                <a:gd name="T111" fmla="*/ 211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5" h="608">
                  <a:moveTo>
                    <a:pt x="343" y="159"/>
                  </a:moveTo>
                  <a:lnTo>
                    <a:pt x="343" y="159"/>
                  </a:lnTo>
                  <a:cubicBezTo>
                    <a:pt x="343" y="159"/>
                    <a:pt x="343" y="159"/>
                    <a:pt x="317" y="159"/>
                  </a:cubicBezTo>
                  <a:lnTo>
                    <a:pt x="317" y="159"/>
                  </a:lnTo>
                  <a:cubicBezTo>
                    <a:pt x="317" y="159"/>
                    <a:pt x="290" y="159"/>
                    <a:pt x="290" y="184"/>
                  </a:cubicBezTo>
                  <a:cubicBezTo>
                    <a:pt x="211" y="238"/>
                    <a:pt x="131" y="264"/>
                    <a:pt x="26" y="264"/>
                  </a:cubicBezTo>
                  <a:cubicBezTo>
                    <a:pt x="26" y="264"/>
                    <a:pt x="26" y="264"/>
                    <a:pt x="0" y="264"/>
                  </a:cubicBezTo>
                  <a:cubicBezTo>
                    <a:pt x="26" y="264"/>
                    <a:pt x="26" y="264"/>
                    <a:pt x="26" y="264"/>
                  </a:cubicBezTo>
                  <a:cubicBezTo>
                    <a:pt x="26" y="264"/>
                    <a:pt x="26" y="291"/>
                    <a:pt x="53" y="291"/>
                  </a:cubicBezTo>
                  <a:cubicBezTo>
                    <a:pt x="53" y="291"/>
                    <a:pt x="53" y="291"/>
                    <a:pt x="78" y="291"/>
                  </a:cubicBezTo>
                  <a:cubicBezTo>
                    <a:pt x="78" y="316"/>
                    <a:pt x="78" y="316"/>
                    <a:pt x="106" y="316"/>
                  </a:cubicBezTo>
                  <a:lnTo>
                    <a:pt x="131" y="316"/>
                  </a:lnTo>
                  <a:lnTo>
                    <a:pt x="131" y="316"/>
                  </a:lnTo>
                  <a:cubicBezTo>
                    <a:pt x="158" y="316"/>
                    <a:pt x="158" y="316"/>
                    <a:pt x="158" y="316"/>
                  </a:cubicBezTo>
                  <a:lnTo>
                    <a:pt x="158" y="316"/>
                  </a:lnTo>
                  <a:lnTo>
                    <a:pt x="158" y="316"/>
                  </a:lnTo>
                  <a:cubicBezTo>
                    <a:pt x="184" y="316"/>
                    <a:pt x="211" y="316"/>
                    <a:pt x="211" y="316"/>
                  </a:cubicBezTo>
                  <a:cubicBezTo>
                    <a:pt x="237" y="316"/>
                    <a:pt x="237" y="316"/>
                    <a:pt x="264" y="316"/>
                  </a:cubicBezTo>
                  <a:cubicBezTo>
                    <a:pt x="264" y="316"/>
                    <a:pt x="290" y="316"/>
                    <a:pt x="317" y="316"/>
                  </a:cubicBezTo>
                  <a:cubicBezTo>
                    <a:pt x="317" y="316"/>
                    <a:pt x="343" y="316"/>
                    <a:pt x="369" y="316"/>
                  </a:cubicBezTo>
                  <a:lnTo>
                    <a:pt x="396" y="316"/>
                  </a:lnTo>
                  <a:cubicBezTo>
                    <a:pt x="422" y="316"/>
                    <a:pt x="422" y="291"/>
                    <a:pt x="449" y="291"/>
                  </a:cubicBezTo>
                  <a:lnTo>
                    <a:pt x="475" y="291"/>
                  </a:lnTo>
                  <a:cubicBezTo>
                    <a:pt x="501" y="291"/>
                    <a:pt x="528" y="264"/>
                    <a:pt x="528" y="264"/>
                  </a:cubicBezTo>
                  <a:cubicBezTo>
                    <a:pt x="740" y="422"/>
                    <a:pt x="740" y="422"/>
                    <a:pt x="740" y="422"/>
                  </a:cubicBezTo>
                  <a:cubicBezTo>
                    <a:pt x="740" y="449"/>
                    <a:pt x="712" y="449"/>
                    <a:pt x="686" y="449"/>
                  </a:cubicBezTo>
                  <a:cubicBezTo>
                    <a:pt x="660" y="449"/>
                    <a:pt x="660" y="449"/>
                    <a:pt x="633" y="449"/>
                  </a:cubicBezTo>
                  <a:cubicBezTo>
                    <a:pt x="607" y="449"/>
                    <a:pt x="607" y="449"/>
                    <a:pt x="580" y="449"/>
                  </a:cubicBezTo>
                  <a:cubicBezTo>
                    <a:pt x="554" y="449"/>
                    <a:pt x="528" y="449"/>
                    <a:pt x="528" y="422"/>
                  </a:cubicBezTo>
                  <a:lnTo>
                    <a:pt x="501" y="422"/>
                  </a:lnTo>
                  <a:lnTo>
                    <a:pt x="475" y="422"/>
                  </a:lnTo>
                  <a:cubicBezTo>
                    <a:pt x="475" y="422"/>
                    <a:pt x="475" y="422"/>
                    <a:pt x="449" y="422"/>
                  </a:cubicBezTo>
                  <a:lnTo>
                    <a:pt x="449" y="422"/>
                  </a:lnTo>
                  <a:cubicBezTo>
                    <a:pt x="422" y="422"/>
                    <a:pt x="422" y="422"/>
                    <a:pt x="422" y="422"/>
                  </a:cubicBezTo>
                  <a:lnTo>
                    <a:pt x="396" y="422"/>
                  </a:lnTo>
                  <a:lnTo>
                    <a:pt x="396" y="422"/>
                  </a:lnTo>
                  <a:cubicBezTo>
                    <a:pt x="369" y="422"/>
                    <a:pt x="369" y="422"/>
                    <a:pt x="369" y="449"/>
                  </a:cubicBezTo>
                  <a:lnTo>
                    <a:pt x="343" y="449"/>
                  </a:lnTo>
                  <a:lnTo>
                    <a:pt x="343" y="449"/>
                  </a:lnTo>
                  <a:cubicBezTo>
                    <a:pt x="317" y="475"/>
                    <a:pt x="317" y="475"/>
                    <a:pt x="317" y="475"/>
                  </a:cubicBezTo>
                  <a:lnTo>
                    <a:pt x="317" y="475"/>
                  </a:lnTo>
                  <a:cubicBezTo>
                    <a:pt x="317" y="502"/>
                    <a:pt x="317" y="502"/>
                    <a:pt x="317" y="502"/>
                  </a:cubicBezTo>
                  <a:cubicBezTo>
                    <a:pt x="317" y="502"/>
                    <a:pt x="317" y="502"/>
                    <a:pt x="317" y="527"/>
                  </a:cubicBezTo>
                  <a:lnTo>
                    <a:pt x="317" y="527"/>
                  </a:lnTo>
                  <a:lnTo>
                    <a:pt x="343" y="527"/>
                  </a:lnTo>
                  <a:cubicBezTo>
                    <a:pt x="343" y="555"/>
                    <a:pt x="343" y="555"/>
                    <a:pt x="369" y="555"/>
                  </a:cubicBezTo>
                  <a:cubicBezTo>
                    <a:pt x="369" y="555"/>
                    <a:pt x="396" y="555"/>
                    <a:pt x="396" y="581"/>
                  </a:cubicBezTo>
                  <a:cubicBezTo>
                    <a:pt x="422" y="581"/>
                    <a:pt x="422" y="581"/>
                    <a:pt x="449" y="581"/>
                  </a:cubicBezTo>
                  <a:lnTo>
                    <a:pt x="475" y="581"/>
                  </a:lnTo>
                  <a:cubicBezTo>
                    <a:pt x="501" y="607"/>
                    <a:pt x="528" y="607"/>
                    <a:pt x="554" y="607"/>
                  </a:cubicBezTo>
                  <a:cubicBezTo>
                    <a:pt x="580" y="607"/>
                    <a:pt x="607" y="607"/>
                    <a:pt x="633" y="581"/>
                  </a:cubicBezTo>
                  <a:cubicBezTo>
                    <a:pt x="660" y="581"/>
                    <a:pt x="686" y="581"/>
                    <a:pt x="712" y="581"/>
                  </a:cubicBezTo>
                  <a:cubicBezTo>
                    <a:pt x="740" y="581"/>
                    <a:pt x="765" y="581"/>
                    <a:pt x="792" y="555"/>
                  </a:cubicBezTo>
                  <a:lnTo>
                    <a:pt x="818" y="555"/>
                  </a:lnTo>
                  <a:lnTo>
                    <a:pt x="845" y="555"/>
                  </a:lnTo>
                  <a:cubicBezTo>
                    <a:pt x="845" y="555"/>
                    <a:pt x="845" y="555"/>
                    <a:pt x="871" y="527"/>
                  </a:cubicBezTo>
                  <a:cubicBezTo>
                    <a:pt x="871" y="527"/>
                    <a:pt x="871" y="527"/>
                    <a:pt x="898" y="527"/>
                  </a:cubicBezTo>
                  <a:cubicBezTo>
                    <a:pt x="976" y="581"/>
                    <a:pt x="976" y="581"/>
                    <a:pt x="976" y="581"/>
                  </a:cubicBezTo>
                  <a:cubicBezTo>
                    <a:pt x="976" y="607"/>
                    <a:pt x="976" y="607"/>
                    <a:pt x="1003" y="607"/>
                  </a:cubicBezTo>
                  <a:lnTo>
                    <a:pt x="1030" y="607"/>
                  </a:lnTo>
                  <a:cubicBezTo>
                    <a:pt x="1056" y="607"/>
                    <a:pt x="1056" y="607"/>
                    <a:pt x="1083" y="607"/>
                  </a:cubicBezTo>
                  <a:cubicBezTo>
                    <a:pt x="1083" y="607"/>
                    <a:pt x="1109" y="607"/>
                    <a:pt x="1109" y="581"/>
                  </a:cubicBezTo>
                  <a:cubicBezTo>
                    <a:pt x="1135" y="581"/>
                    <a:pt x="1135" y="581"/>
                    <a:pt x="1135" y="581"/>
                  </a:cubicBezTo>
                  <a:cubicBezTo>
                    <a:pt x="1135" y="555"/>
                    <a:pt x="1162" y="555"/>
                    <a:pt x="1162" y="555"/>
                  </a:cubicBezTo>
                  <a:cubicBezTo>
                    <a:pt x="1162" y="527"/>
                    <a:pt x="1162" y="527"/>
                    <a:pt x="1135" y="527"/>
                  </a:cubicBezTo>
                  <a:lnTo>
                    <a:pt x="1135" y="502"/>
                  </a:lnTo>
                  <a:cubicBezTo>
                    <a:pt x="1056" y="449"/>
                    <a:pt x="1056" y="449"/>
                    <a:pt x="1056" y="449"/>
                  </a:cubicBezTo>
                  <a:cubicBezTo>
                    <a:pt x="1083" y="422"/>
                    <a:pt x="1135" y="396"/>
                    <a:pt x="1162" y="370"/>
                  </a:cubicBezTo>
                  <a:cubicBezTo>
                    <a:pt x="1188" y="344"/>
                    <a:pt x="1188" y="316"/>
                    <a:pt x="1214" y="291"/>
                  </a:cubicBezTo>
                  <a:cubicBezTo>
                    <a:pt x="1214" y="264"/>
                    <a:pt x="1214" y="238"/>
                    <a:pt x="1214" y="211"/>
                  </a:cubicBezTo>
                  <a:cubicBezTo>
                    <a:pt x="1188" y="159"/>
                    <a:pt x="1188" y="132"/>
                    <a:pt x="1135" y="132"/>
                  </a:cubicBezTo>
                  <a:cubicBezTo>
                    <a:pt x="1135" y="105"/>
                    <a:pt x="1135" y="105"/>
                    <a:pt x="1109" y="105"/>
                  </a:cubicBezTo>
                  <a:lnTo>
                    <a:pt x="1083" y="79"/>
                  </a:lnTo>
                  <a:cubicBezTo>
                    <a:pt x="1056" y="79"/>
                    <a:pt x="1056" y="79"/>
                    <a:pt x="1030" y="53"/>
                  </a:cubicBezTo>
                  <a:lnTo>
                    <a:pt x="1003" y="53"/>
                  </a:lnTo>
                  <a:lnTo>
                    <a:pt x="976" y="53"/>
                  </a:lnTo>
                  <a:cubicBezTo>
                    <a:pt x="951" y="53"/>
                    <a:pt x="951" y="53"/>
                    <a:pt x="923" y="53"/>
                  </a:cubicBezTo>
                  <a:cubicBezTo>
                    <a:pt x="923" y="53"/>
                    <a:pt x="923" y="53"/>
                    <a:pt x="898" y="53"/>
                  </a:cubicBezTo>
                  <a:lnTo>
                    <a:pt x="871" y="53"/>
                  </a:lnTo>
                  <a:cubicBezTo>
                    <a:pt x="845" y="53"/>
                    <a:pt x="845" y="53"/>
                    <a:pt x="818" y="53"/>
                  </a:cubicBezTo>
                  <a:lnTo>
                    <a:pt x="792" y="53"/>
                  </a:lnTo>
                  <a:cubicBezTo>
                    <a:pt x="765" y="53"/>
                    <a:pt x="765" y="53"/>
                    <a:pt x="740" y="53"/>
                  </a:cubicBezTo>
                  <a:cubicBezTo>
                    <a:pt x="740" y="79"/>
                    <a:pt x="712" y="79"/>
                    <a:pt x="712" y="79"/>
                  </a:cubicBezTo>
                  <a:cubicBezTo>
                    <a:pt x="686" y="79"/>
                    <a:pt x="686" y="79"/>
                    <a:pt x="686" y="79"/>
                  </a:cubicBezTo>
                  <a:cubicBezTo>
                    <a:pt x="660" y="79"/>
                    <a:pt x="660" y="79"/>
                    <a:pt x="633" y="79"/>
                  </a:cubicBezTo>
                  <a:cubicBezTo>
                    <a:pt x="633" y="105"/>
                    <a:pt x="633" y="105"/>
                    <a:pt x="607" y="105"/>
                  </a:cubicBezTo>
                  <a:lnTo>
                    <a:pt x="580" y="105"/>
                  </a:lnTo>
                  <a:cubicBezTo>
                    <a:pt x="396" y="0"/>
                    <a:pt x="396" y="0"/>
                    <a:pt x="396" y="0"/>
                  </a:cubicBezTo>
                  <a:cubicBezTo>
                    <a:pt x="369" y="53"/>
                    <a:pt x="369" y="53"/>
                    <a:pt x="369" y="53"/>
                  </a:cubicBezTo>
                  <a:lnTo>
                    <a:pt x="369" y="53"/>
                  </a:lnTo>
                  <a:cubicBezTo>
                    <a:pt x="369" y="79"/>
                    <a:pt x="369" y="79"/>
                    <a:pt x="369" y="79"/>
                  </a:cubicBezTo>
                  <a:cubicBezTo>
                    <a:pt x="369" y="105"/>
                    <a:pt x="343" y="105"/>
                    <a:pt x="343" y="105"/>
                  </a:cubicBezTo>
                  <a:lnTo>
                    <a:pt x="343" y="105"/>
                  </a:lnTo>
                  <a:lnTo>
                    <a:pt x="343" y="105"/>
                  </a:lnTo>
                  <a:lnTo>
                    <a:pt x="343" y="132"/>
                  </a:lnTo>
                  <a:cubicBezTo>
                    <a:pt x="369" y="159"/>
                    <a:pt x="369" y="159"/>
                    <a:pt x="369" y="159"/>
                  </a:cubicBezTo>
                  <a:lnTo>
                    <a:pt x="369" y="159"/>
                  </a:lnTo>
                  <a:cubicBezTo>
                    <a:pt x="343" y="159"/>
                    <a:pt x="343" y="159"/>
                    <a:pt x="343" y="159"/>
                  </a:cubicBezTo>
                  <a:close/>
                  <a:moveTo>
                    <a:pt x="712" y="211"/>
                  </a:moveTo>
                  <a:lnTo>
                    <a:pt x="712" y="211"/>
                  </a:lnTo>
                  <a:lnTo>
                    <a:pt x="712" y="211"/>
                  </a:lnTo>
                  <a:cubicBezTo>
                    <a:pt x="712" y="211"/>
                    <a:pt x="712" y="211"/>
                    <a:pt x="740" y="211"/>
                  </a:cubicBezTo>
                  <a:cubicBezTo>
                    <a:pt x="740" y="184"/>
                    <a:pt x="740" y="184"/>
                    <a:pt x="740" y="184"/>
                  </a:cubicBezTo>
                  <a:cubicBezTo>
                    <a:pt x="765" y="184"/>
                    <a:pt x="792" y="184"/>
                    <a:pt x="818" y="184"/>
                  </a:cubicBezTo>
                  <a:cubicBezTo>
                    <a:pt x="845" y="184"/>
                    <a:pt x="898" y="184"/>
                    <a:pt x="898" y="184"/>
                  </a:cubicBezTo>
                  <a:cubicBezTo>
                    <a:pt x="923" y="211"/>
                    <a:pt x="951" y="211"/>
                    <a:pt x="976" y="238"/>
                  </a:cubicBezTo>
                  <a:cubicBezTo>
                    <a:pt x="976" y="238"/>
                    <a:pt x="1003" y="264"/>
                    <a:pt x="1003" y="291"/>
                  </a:cubicBezTo>
                  <a:cubicBezTo>
                    <a:pt x="1003" y="291"/>
                    <a:pt x="976" y="291"/>
                    <a:pt x="976" y="316"/>
                  </a:cubicBezTo>
                  <a:lnTo>
                    <a:pt x="976" y="316"/>
                  </a:lnTo>
                  <a:cubicBezTo>
                    <a:pt x="976" y="344"/>
                    <a:pt x="951" y="344"/>
                    <a:pt x="951" y="344"/>
                  </a:cubicBezTo>
                  <a:cubicBezTo>
                    <a:pt x="951" y="344"/>
                    <a:pt x="923" y="344"/>
                    <a:pt x="923" y="370"/>
                  </a:cubicBezTo>
                  <a:cubicBezTo>
                    <a:pt x="712" y="211"/>
                    <a:pt x="712" y="211"/>
                    <a:pt x="712" y="21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Freeform 49"/>
            <p:cNvSpPr>
              <a:spLocks noChangeArrowheads="1"/>
            </p:cNvSpPr>
            <p:nvPr/>
          </p:nvSpPr>
          <p:spPr bwMode="auto">
            <a:xfrm>
              <a:off x="6334125" y="5918200"/>
              <a:ext cx="123825" cy="57150"/>
            </a:xfrm>
            <a:custGeom>
              <a:avLst/>
              <a:gdLst>
                <a:gd name="T0" fmla="*/ 0 w 344"/>
                <a:gd name="T1" fmla="*/ 132 h 160"/>
                <a:gd name="T2" fmla="*/ 0 w 344"/>
                <a:gd name="T3" fmla="*/ 132 h 160"/>
                <a:gd name="T4" fmla="*/ 0 w 344"/>
                <a:gd name="T5" fmla="*/ 132 h 160"/>
                <a:gd name="T6" fmla="*/ 27 w 344"/>
                <a:gd name="T7" fmla="*/ 132 h 160"/>
                <a:gd name="T8" fmla="*/ 27 w 344"/>
                <a:gd name="T9" fmla="*/ 132 h 160"/>
                <a:gd name="T10" fmla="*/ 27 w 344"/>
                <a:gd name="T11" fmla="*/ 132 h 160"/>
                <a:gd name="T12" fmla="*/ 27 w 344"/>
                <a:gd name="T13" fmla="*/ 132 h 160"/>
                <a:gd name="T14" fmla="*/ 27 w 344"/>
                <a:gd name="T15" fmla="*/ 132 h 160"/>
                <a:gd name="T16" fmla="*/ 53 w 344"/>
                <a:gd name="T17" fmla="*/ 132 h 160"/>
                <a:gd name="T18" fmla="*/ 79 w 344"/>
                <a:gd name="T19" fmla="*/ 132 h 160"/>
                <a:gd name="T20" fmla="*/ 106 w 344"/>
                <a:gd name="T21" fmla="*/ 132 h 160"/>
                <a:gd name="T22" fmla="*/ 158 w 344"/>
                <a:gd name="T23" fmla="*/ 132 h 160"/>
                <a:gd name="T24" fmla="*/ 185 w 344"/>
                <a:gd name="T25" fmla="*/ 159 h 160"/>
                <a:gd name="T26" fmla="*/ 185 w 344"/>
                <a:gd name="T27" fmla="*/ 159 h 160"/>
                <a:gd name="T28" fmla="*/ 211 w 344"/>
                <a:gd name="T29" fmla="*/ 159 h 160"/>
                <a:gd name="T30" fmla="*/ 238 w 344"/>
                <a:gd name="T31" fmla="*/ 159 h 160"/>
                <a:gd name="T32" fmla="*/ 238 w 344"/>
                <a:gd name="T33" fmla="*/ 159 h 160"/>
                <a:gd name="T34" fmla="*/ 264 w 344"/>
                <a:gd name="T35" fmla="*/ 159 h 160"/>
                <a:gd name="T36" fmla="*/ 264 w 344"/>
                <a:gd name="T37" fmla="*/ 132 h 160"/>
                <a:gd name="T38" fmla="*/ 290 w 344"/>
                <a:gd name="T39" fmla="*/ 132 h 160"/>
                <a:gd name="T40" fmla="*/ 318 w 344"/>
                <a:gd name="T41" fmla="*/ 132 h 160"/>
                <a:gd name="T42" fmla="*/ 318 w 344"/>
                <a:gd name="T43" fmla="*/ 107 h 160"/>
                <a:gd name="T44" fmla="*/ 318 w 344"/>
                <a:gd name="T45" fmla="*/ 107 h 160"/>
                <a:gd name="T46" fmla="*/ 343 w 344"/>
                <a:gd name="T47" fmla="*/ 80 h 160"/>
                <a:gd name="T48" fmla="*/ 343 w 344"/>
                <a:gd name="T49" fmla="*/ 80 h 160"/>
                <a:gd name="T50" fmla="*/ 318 w 344"/>
                <a:gd name="T51" fmla="*/ 80 h 160"/>
                <a:gd name="T52" fmla="*/ 318 w 344"/>
                <a:gd name="T53" fmla="*/ 53 h 160"/>
                <a:gd name="T54" fmla="*/ 318 w 344"/>
                <a:gd name="T55" fmla="*/ 53 h 160"/>
                <a:gd name="T56" fmla="*/ 290 w 344"/>
                <a:gd name="T57" fmla="*/ 27 h 160"/>
                <a:gd name="T58" fmla="*/ 290 w 344"/>
                <a:gd name="T59" fmla="*/ 27 h 160"/>
                <a:gd name="T60" fmla="*/ 264 w 344"/>
                <a:gd name="T61" fmla="*/ 27 h 160"/>
                <a:gd name="T62" fmla="*/ 238 w 344"/>
                <a:gd name="T63" fmla="*/ 27 h 160"/>
                <a:gd name="T64" fmla="*/ 211 w 344"/>
                <a:gd name="T65" fmla="*/ 27 h 160"/>
                <a:gd name="T66" fmla="*/ 211 w 344"/>
                <a:gd name="T67" fmla="*/ 0 h 160"/>
                <a:gd name="T68" fmla="*/ 211 w 344"/>
                <a:gd name="T69" fmla="*/ 0 h 160"/>
                <a:gd name="T70" fmla="*/ 185 w 344"/>
                <a:gd name="T71" fmla="*/ 0 h 160"/>
                <a:gd name="T72" fmla="*/ 185 w 344"/>
                <a:gd name="T73" fmla="*/ 0 h 160"/>
                <a:gd name="T74" fmla="*/ 158 w 344"/>
                <a:gd name="T75" fmla="*/ 0 h 160"/>
                <a:gd name="T76" fmla="*/ 132 w 344"/>
                <a:gd name="T77" fmla="*/ 0 h 160"/>
                <a:gd name="T78" fmla="*/ 106 w 344"/>
                <a:gd name="T79" fmla="*/ 0 h 160"/>
                <a:gd name="T80" fmla="*/ 79 w 344"/>
                <a:gd name="T81" fmla="*/ 0 h 160"/>
                <a:gd name="T82" fmla="*/ 53 w 344"/>
                <a:gd name="T83" fmla="*/ 27 h 160"/>
                <a:gd name="T84" fmla="*/ 27 w 344"/>
                <a:gd name="T85" fmla="*/ 27 h 160"/>
                <a:gd name="T86" fmla="*/ 27 w 344"/>
                <a:gd name="T87" fmla="*/ 27 h 160"/>
                <a:gd name="T88" fmla="*/ 27 w 344"/>
                <a:gd name="T89" fmla="*/ 27 h 160"/>
                <a:gd name="T90" fmla="*/ 0 w 344"/>
                <a:gd name="T91" fmla="*/ 53 h 160"/>
                <a:gd name="T92" fmla="*/ 0 w 344"/>
                <a:gd name="T93" fmla="*/ 80 h 160"/>
                <a:gd name="T94" fmla="*/ 0 w 344"/>
                <a:gd name="T95" fmla="*/ 80 h 160"/>
                <a:gd name="T96" fmla="*/ 0 w 344"/>
                <a:gd name="T97" fmla="*/ 13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4" h="160">
                  <a:moveTo>
                    <a:pt x="0" y="132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53" y="132"/>
                  </a:lnTo>
                  <a:lnTo>
                    <a:pt x="79" y="132"/>
                  </a:lnTo>
                  <a:cubicBezTo>
                    <a:pt x="106" y="132"/>
                    <a:pt x="106" y="132"/>
                    <a:pt x="106" y="132"/>
                  </a:cubicBezTo>
                  <a:cubicBezTo>
                    <a:pt x="132" y="132"/>
                    <a:pt x="132" y="132"/>
                    <a:pt x="158" y="132"/>
                  </a:cubicBezTo>
                  <a:cubicBezTo>
                    <a:pt x="158" y="132"/>
                    <a:pt x="158" y="159"/>
                    <a:pt x="185" y="159"/>
                  </a:cubicBezTo>
                  <a:lnTo>
                    <a:pt x="185" y="159"/>
                  </a:lnTo>
                  <a:cubicBezTo>
                    <a:pt x="211" y="159"/>
                    <a:pt x="211" y="159"/>
                    <a:pt x="211" y="159"/>
                  </a:cubicBezTo>
                  <a:cubicBezTo>
                    <a:pt x="211" y="159"/>
                    <a:pt x="211" y="159"/>
                    <a:pt x="238" y="159"/>
                  </a:cubicBezTo>
                  <a:lnTo>
                    <a:pt x="238" y="159"/>
                  </a:lnTo>
                  <a:lnTo>
                    <a:pt x="264" y="159"/>
                  </a:lnTo>
                  <a:cubicBezTo>
                    <a:pt x="264" y="159"/>
                    <a:pt x="264" y="159"/>
                    <a:pt x="264" y="132"/>
                  </a:cubicBezTo>
                  <a:cubicBezTo>
                    <a:pt x="290" y="132"/>
                    <a:pt x="290" y="132"/>
                    <a:pt x="290" y="132"/>
                  </a:cubicBezTo>
                  <a:lnTo>
                    <a:pt x="318" y="132"/>
                  </a:lnTo>
                  <a:cubicBezTo>
                    <a:pt x="318" y="132"/>
                    <a:pt x="318" y="132"/>
                    <a:pt x="318" y="107"/>
                  </a:cubicBezTo>
                  <a:lnTo>
                    <a:pt x="318" y="107"/>
                  </a:lnTo>
                  <a:cubicBezTo>
                    <a:pt x="343" y="107"/>
                    <a:pt x="343" y="107"/>
                    <a:pt x="343" y="80"/>
                  </a:cubicBezTo>
                  <a:lnTo>
                    <a:pt x="343" y="80"/>
                  </a:lnTo>
                  <a:cubicBezTo>
                    <a:pt x="343" y="80"/>
                    <a:pt x="343" y="80"/>
                    <a:pt x="318" y="80"/>
                  </a:cubicBezTo>
                  <a:cubicBezTo>
                    <a:pt x="318" y="53"/>
                    <a:pt x="318" y="53"/>
                    <a:pt x="318" y="53"/>
                  </a:cubicBezTo>
                  <a:lnTo>
                    <a:pt x="318" y="53"/>
                  </a:lnTo>
                  <a:cubicBezTo>
                    <a:pt x="318" y="53"/>
                    <a:pt x="290" y="53"/>
                    <a:pt x="290" y="27"/>
                  </a:cubicBezTo>
                  <a:lnTo>
                    <a:pt x="290" y="27"/>
                  </a:lnTo>
                  <a:cubicBezTo>
                    <a:pt x="264" y="27"/>
                    <a:pt x="264" y="27"/>
                    <a:pt x="264" y="27"/>
                  </a:cubicBezTo>
                  <a:cubicBezTo>
                    <a:pt x="238" y="27"/>
                    <a:pt x="238" y="27"/>
                    <a:pt x="238" y="27"/>
                  </a:cubicBezTo>
                  <a:cubicBezTo>
                    <a:pt x="238" y="27"/>
                    <a:pt x="238" y="27"/>
                    <a:pt x="211" y="27"/>
                  </a:cubicBezTo>
                  <a:lnTo>
                    <a:pt x="211" y="0"/>
                  </a:lnTo>
                  <a:lnTo>
                    <a:pt x="211" y="0"/>
                  </a:lnTo>
                  <a:cubicBezTo>
                    <a:pt x="185" y="0"/>
                    <a:pt x="185" y="0"/>
                    <a:pt x="185" y="0"/>
                  </a:cubicBezTo>
                  <a:lnTo>
                    <a:pt x="185" y="0"/>
                  </a:lnTo>
                  <a:cubicBezTo>
                    <a:pt x="158" y="0"/>
                    <a:pt x="158" y="0"/>
                    <a:pt x="158" y="0"/>
                  </a:cubicBezTo>
                  <a:lnTo>
                    <a:pt x="132" y="0"/>
                  </a:lnTo>
                  <a:cubicBezTo>
                    <a:pt x="132" y="0"/>
                    <a:pt x="132" y="0"/>
                    <a:pt x="106" y="0"/>
                  </a:cubicBezTo>
                  <a:lnTo>
                    <a:pt x="79" y="0"/>
                  </a:lnTo>
                  <a:cubicBezTo>
                    <a:pt x="79" y="0"/>
                    <a:pt x="53" y="0"/>
                    <a:pt x="53" y="27"/>
                  </a:cubicBezTo>
                  <a:cubicBezTo>
                    <a:pt x="27" y="27"/>
                    <a:pt x="27" y="27"/>
                    <a:pt x="27" y="27"/>
                  </a:cubicBezTo>
                  <a:lnTo>
                    <a:pt x="27" y="27"/>
                  </a:lnTo>
                  <a:lnTo>
                    <a:pt x="27" y="27"/>
                  </a:lnTo>
                  <a:cubicBezTo>
                    <a:pt x="27" y="27"/>
                    <a:pt x="27" y="53"/>
                    <a:pt x="0" y="53"/>
                  </a:cubicBezTo>
                  <a:cubicBezTo>
                    <a:pt x="0" y="80"/>
                    <a:pt x="0" y="80"/>
                    <a:pt x="0" y="80"/>
                  </a:cubicBezTo>
                  <a:lnTo>
                    <a:pt x="0" y="80"/>
                  </a:lnTo>
                  <a:cubicBezTo>
                    <a:pt x="0" y="107"/>
                    <a:pt x="0" y="10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5" name="Freeform 50"/>
            <p:cNvSpPr>
              <a:spLocks noChangeArrowheads="1"/>
            </p:cNvSpPr>
            <p:nvPr/>
          </p:nvSpPr>
          <p:spPr bwMode="auto">
            <a:xfrm>
              <a:off x="5649913" y="6242050"/>
              <a:ext cx="1463675" cy="590550"/>
            </a:xfrm>
            <a:custGeom>
              <a:avLst/>
              <a:gdLst>
                <a:gd name="T0" fmla="*/ 1346 w 4067"/>
                <a:gd name="T1" fmla="*/ 1611 h 1639"/>
                <a:gd name="T2" fmla="*/ 1399 w 4067"/>
                <a:gd name="T3" fmla="*/ 1638 h 1639"/>
                <a:gd name="T4" fmla="*/ 1452 w 4067"/>
                <a:gd name="T5" fmla="*/ 1638 h 1639"/>
                <a:gd name="T6" fmla="*/ 1505 w 4067"/>
                <a:gd name="T7" fmla="*/ 1638 h 1639"/>
                <a:gd name="T8" fmla="*/ 1505 w 4067"/>
                <a:gd name="T9" fmla="*/ 1638 h 1639"/>
                <a:gd name="T10" fmla="*/ 1532 w 4067"/>
                <a:gd name="T11" fmla="*/ 1638 h 1639"/>
                <a:gd name="T12" fmla="*/ 1532 w 4067"/>
                <a:gd name="T13" fmla="*/ 1611 h 1639"/>
                <a:gd name="T14" fmla="*/ 4041 w 4067"/>
                <a:gd name="T15" fmla="*/ 211 h 1639"/>
                <a:gd name="T16" fmla="*/ 4066 w 4067"/>
                <a:gd name="T17" fmla="*/ 185 h 1639"/>
                <a:gd name="T18" fmla="*/ 4066 w 4067"/>
                <a:gd name="T19" fmla="*/ 132 h 1639"/>
                <a:gd name="T20" fmla="*/ 4041 w 4067"/>
                <a:gd name="T21" fmla="*/ 106 h 1639"/>
                <a:gd name="T22" fmla="*/ 4014 w 4067"/>
                <a:gd name="T23" fmla="*/ 79 h 1639"/>
                <a:gd name="T24" fmla="*/ 3723 w 4067"/>
                <a:gd name="T25" fmla="*/ 106 h 1639"/>
                <a:gd name="T26" fmla="*/ 3698 w 4067"/>
                <a:gd name="T27" fmla="*/ 132 h 1639"/>
                <a:gd name="T28" fmla="*/ 1585 w 4067"/>
                <a:gd name="T29" fmla="*/ 1347 h 1639"/>
                <a:gd name="T30" fmla="*/ 1585 w 4067"/>
                <a:gd name="T31" fmla="*/ 1347 h 1639"/>
                <a:gd name="T32" fmla="*/ 1557 w 4067"/>
                <a:gd name="T33" fmla="*/ 1347 h 1639"/>
                <a:gd name="T34" fmla="*/ 1532 w 4067"/>
                <a:gd name="T35" fmla="*/ 1347 h 1639"/>
                <a:gd name="T36" fmla="*/ 1505 w 4067"/>
                <a:gd name="T37" fmla="*/ 1374 h 1639"/>
                <a:gd name="T38" fmla="*/ 1505 w 4067"/>
                <a:gd name="T39" fmla="*/ 1374 h 1639"/>
                <a:gd name="T40" fmla="*/ 1479 w 4067"/>
                <a:gd name="T41" fmla="*/ 1374 h 1639"/>
                <a:gd name="T42" fmla="*/ 1452 w 4067"/>
                <a:gd name="T43" fmla="*/ 1374 h 1639"/>
                <a:gd name="T44" fmla="*/ 1426 w 4067"/>
                <a:gd name="T45" fmla="*/ 1374 h 1639"/>
                <a:gd name="T46" fmla="*/ 1426 w 4067"/>
                <a:gd name="T47" fmla="*/ 1374 h 1639"/>
                <a:gd name="T48" fmla="*/ 1373 w 4067"/>
                <a:gd name="T49" fmla="*/ 1347 h 1639"/>
                <a:gd name="T50" fmla="*/ 1320 w 4067"/>
                <a:gd name="T51" fmla="*/ 1347 h 1639"/>
                <a:gd name="T52" fmla="*/ 1294 w 4067"/>
                <a:gd name="T53" fmla="*/ 1321 h 1639"/>
                <a:gd name="T54" fmla="*/ 1241 w 4067"/>
                <a:gd name="T55" fmla="*/ 1295 h 1639"/>
                <a:gd name="T56" fmla="*/ 53 w 4067"/>
                <a:gd name="T57" fmla="*/ 265 h 1639"/>
                <a:gd name="T58" fmla="*/ 26 w 4067"/>
                <a:gd name="T59" fmla="*/ 291 h 1639"/>
                <a:gd name="T60" fmla="*/ 0 w 4067"/>
                <a:gd name="T61" fmla="*/ 317 h 1639"/>
                <a:gd name="T62" fmla="*/ 0 w 4067"/>
                <a:gd name="T63" fmla="*/ 370 h 1639"/>
                <a:gd name="T64" fmla="*/ 26 w 4067"/>
                <a:gd name="T65" fmla="*/ 397 h 1639"/>
                <a:gd name="T66" fmla="*/ 1346 w 4067"/>
                <a:gd name="T67" fmla="*/ 1611 h 1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67" h="1639">
                  <a:moveTo>
                    <a:pt x="1346" y="1611"/>
                  </a:moveTo>
                  <a:lnTo>
                    <a:pt x="1346" y="1611"/>
                  </a:lnTo>
                  <a:cubicBezTo>
                    <a:pt x="1346" y="1611"/>
                    <a:pt x="1346" y="1611"/>
                    <a:pt x="1373" y="1638"/>
                  </a:cubicBezTo>
                  <a:lnTo>
                    <a:pt x="1399" y="1638"/>
                  </a:lnTo>
                  <a:lnTo>
                    <a:pt x="1426" y="1638"/>
                  </a:lnTo>
                  <a:cubicBezTo>
                    <a:pt x="1452" y="1638"/>
                    <a:pt x="1452" y="1638"/>
                    <a:pt x="1452" y="1638"/>
                  </a:cubicBezTo>
                  <a:cubicBezTo>
                    <a:pt x="1479" y="1638"/>
                    <a:pt x="1479" y="1638"/>
                    <a:pt x="1479" y="1638"/>
                  </a:cubicBezTo>
                  <a:cubicBezTo>
                    <a:pt x="1479" y="1638"/>
                    <a:pt x="1479" y="1638"/>
                    <a:pt x="1505" y="1638"/>
                  </a:cubicBezTo>
                  <a:lnTo>
                    <a:pt x="1505" y="1638"/>
                  </a:lnTo>
                  <a:lnTo>
                    <a:pt x="1505" y="1638"/>
                  </a:lnTo>
                  <a:lnTo>
                    <a:pt x="1505" y="1638"/>
                  </a:lnTo>
                  <a:lnTo>
                    <a:pt x="1532" y="1638"/>
                  </a:lnTo>
                  <a:cubicBezTo>
                    <a:pt x="1532" y="1638"/>
                    <a:pt x="1532" y="1638"/>
                    <a:pt x="1532" y="1611"/>
                  </a:cubicBezTo>
                  <a:lnTo>
                    <a:pt x="1532" y="1611"/>
                  </a:lnTo>
                  <a:cubicBezTo>
                    <a:pt x="1557" y="1611"/>
                    <a:pt x="1557" y="1611"/>
                    <a:pt x="1557" y="1611"/>
                  </a:cubicBezTo>
                  <a:cubicBezTo>
                    <a:pt x="4041" y="211"/>
                    <a:pt x="4041" y="211"/>
                    <a:pt x="4041" y="211"/>
                  </a:cubicBezTo>
                  <a:cubicBezTo>
                    <a:pt x="4041" y="185"/>
                    <a:pt x="4041" y="185"/>
                    <a:pt x="4041" y="185"/>
                  </a:cubicBezTo>
                  <a:lnTo>
                    <a:pt x="4066" y="185"/>
                  </a:lnTo>
                  <a:cubicBezTo>
                    <a:pt x="4066" y="159"/>
                    <a:pt x="4066" y="159"/>
                    <a:pt x="4066" y="159"/>
                  </a:cubicBezTo>
                  <a:cubicBezTo>
                    <a:pt x="4066" y="159"/>
                    <a:pt x="4066" y="159"/>
                    <a:pt x="4066" y="132"/>
                  </a:cubicBezTo>
                  <a:lnTo>
                    <a:pt x="4066" y="132"/>
                  </a:lnTo>
                  <a:cubicBezTo>
                    <a:pt x="4066" y="132"/>
                    <a:pt x="4066" y="106"/>
                    <a:pt x="4041" y="106"/>
                  </a:cubicBezTo>
                  <a:lnTo>
                    <a:pt x="4041" y="106"/>
                  </a:lnTo>
                  <a:cubicBezTo>
                    <a:pt x="4041" y="79"/>
                    <a:pt x="4014" y="79"/>
                    <a:pt x="4014" y="79"/>
                  </a:cubicBezTo>
                  <a:cubicBezTo>
                    <a:pt x="3909" y="0"/>
                    <a:pt x="3909" y="0"/>
                    <a:pt x="3909" y="0"/>
                  </a:cubicBezTo>
                  <a:cubicBezTo>
                    <a:pt x="3723" y="106"/>
                    <a:pt x="3723" y="106"/>
                    <a:pt x="3723" y="106"/>
                  </a:cubicBezTo>
                  <a:lnTo>
                    <a:pt x="3723" y="106"/>
                  </a:lnTo>
                  <a:cubicBezTo>
                    <a:pt x="3698" y="132"/>
                    <a:pt x="3698" y="132"/>
                    <a:pt x="3698" y="132"/>
                  </a:cubicBezTo>
                  <a:cubicBezTo>
                    <a:pt x="1610" y="1321"/>
                    <a:pt x="1610" y="1321"/>
                    <a:pt x="1610" y="1321"/>
                  </a:cubicBezTo>
                  <a:cubicBezTo>
                    <a:pt x="1610" y="1321"/>
                    <a:pt x="1585" y="1321"/>
                    <a:pt x="1585" y="1347"/>
                  </a:cubicBezTo>
                  <a:lnTo>
                    <a:pt x="1585" y="1347"/>
                  </a:lnTo>
                  <a:lnTo>
                    <a:pt x="1585" y="1347"/>
                  </a:lnTo>
                  <a:lnTo>
                    <a:pt x="1557" y="1347"/>
                  </a:lnTo>
                  <a:lnTo>
                    <a:pt x="1557" y="1347"/>
                  </a:lnTo>
                  <a:lnTo>
                    <a:pt x="1532" y="1347"/>
                  </a:lnTo>
                  <a:lnTo>
                    <a:pt x="1532" y="1347"/>
                  </a:lnTo>
                  <a:cubicBezTo>
                    <a:pt x="1532" y="1347"/>
                    <a:pt x="1532" y="1374"/>
                    <a:pt x="1505" y="1374"/>
                  </a:cubicBezTo>
                  <a:lnTo>
                    <a:pt x="1505" y="1374"/>
                  </a:lnTo>
                  <a:lnTo>
                    <a:pt x="1505" y="1374"/>
                  </a:lnTo>
                  <a:lnTo>
                    <a:pt x="1505" y="1374"/>
                  </a:lnTo>
                  <a:lnTo>
                    <a:pt x="1479" y="1374"/>
                  </a:lnTo>
                  <a:lnTo>
                    <a:pt x="1479" y="1374"/>
                  </a:lnTo>
                  <a:cubicBezTo>
                    <a:pt x="1452" y="1374"/>
                    <a:pt x="1452" y="1374"/>
                    <a:pt x="1452" y="1374"/>
                  </a:cubicBezTo>
                  <a:lnTo>
                    <a:pt x="1452" y="1374"/>
                  </a:lnTo>
                  <a:lnTo>
                    <a:pt x="1452" y="1374"/>
                  </a:lnTo>
                  <a:cubicBezTo>
                    <a:pt x="1452" y="1374"/>
                    <a:pt x="1452" y="1374"/>
                    <a:pt x="1426" y="1374"/>
                  </a:cubicBezTo>
                  <a:lnTo>
                    <a:pt x="1426" y="1374"/>
                  </a:lnTo>
                  <a:lnTo>
                    <a:pt x="1426" y="1374"/>
                  </a:lnTo>
                  <a:lnTo>
                    <a:pt x="1399" y="1374"/>
                  </a:lnTo>
                  <a:cubicBezTo>
                    <a:pt x="1399" y="1374"/>
                    <a:pt x="1373" y="1374"/>
                    <a:pt x="1373" y="1347"/>
                  </a:cubicBezTo>
                  <a:lnTo>
                    <a:pt x="1346" y="1347"/>
                  </a:lnTo>
                  <a:cubicBezTo>
                    <a:pt x="1320" y="1347"/>
                    <a:pt x="1320" y="1347"/>
                    <a:pt x="1320" y="1347"/>
                  </a:cubicBezTo>
                  <a:lnTo>
                    <a:pt x="1320" y="1347"/>
                  </a:lnTo>
                  <a:cubicBezTo>
                    <a:pt x="1320" y="1347"/>
                    <a:pt x="1294" y="1347"/>
                    <a:pt x="1294" y="1321"/>
                  </a:cubicBezTo>
                  <a:lnTo>
                    <a:pt x="1294" y="1321"/>
                  </a:lnTo>
                  <a:cubicBezTo>
                    <a:pt x="1267" y="1321"/>
                    <a:pt x="1267" y="1295"/>
                    <a:pt x="1241" y="1295"/>
                  </a:cubicBezTo>
                  <a:cubicBezTo>
                    <a:pt x="106" y="238"/>
                    <a:pt x="106" y="238"/>
                    <a:pt x="106" y="238"/>
                  </a:cubicBezTo>
                  <a:cubicBezTo>
                    <a:pt x="53" y="265"/>
                    <a:pt x="53" y="265"/>
                    <a:pt x="53" y="265"/>
                  </a:cubicBezTo>
                  <a:cubicBezTo>
                    <a:pt x="53" y="265"/>
                    <a:pt x="53" y="265"/>
                    <a:pt x="53" y="291"/>
                  </a:cubicBezTo>
                  <a:cubicBezTo>
                    <a:pt x="26" y="291"/>
                    <a:pt x="26" y="291"/>
                    <a:pt x="26" y="291"/>
                  </a:cubicBezTo>
                  <a:lnTo>
                    <a:pt x="0" y="317"/>
                  </a:lnTo>
                  <a:lnTo>
                    <a:pt x="0" y="317"/>
                  </a:lnTo>
                  <a:cubicBezTo>
                    <a:pt x="0" y="344"/>
                    <a:pt x="0" y="344"/>
                    <a:pt x="0" y="344"/>
                  </a:cubicBezTo>
                  <a:lnTo>
                    <a:pt x="0" y="370"/>
                  </a:lnTo>
                  <a:lnTo>
                    <a:pt x="0" y="370"/>
                  </a:lnTo>
                  <a:cubicBezTo>
                    <a:pt x="0" y="397"/>
                    <a:pt x="0" y="397"/>
                    <a:pt x="26" y="397"/>
                  </a:cubicBezTo>
                  <a:cubicBezTo>
                    <a:pt x="1320" y="1585"/>
                    <a:pt x="1320" y="1585"/>
                    <a:pt x="1320" y="1585"/>
                  </a:cubicBezTo>
                  <a:cubicBezTo>
                    <a:pt x="1320" y="1611"/>
                    <a:pt x="1320" y="1611"/>
                    <a:pt x="1346" y="16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" name="Freeform 51"/>
            <p:cNvSpPr>
              <a:spLocks noChangeArrowheads="1"/>
            </p:cNvSpPr>
            <p:nvPr/>
          </p:nvSpPr>
          <p:spPr bwMode="auto">
            <a:xfrm>
              <a:off x="5649913" y="5670550"/>
              <a:ext cx="1463675" cy="895350"/>
            </a:xfrm>
            <a:custGeom>
              <a:avLst/>
              <a:gdLst>
                <a:gd name="T0" fmla="*/ 1875 w 4067"/>
                <a:gd name="T1" fmla="*/ 503 h 2485"/>
                <a:gd name="T2" fmla="*/ 3723 w 4067"/>
                <a:gd name="T3" fmla="*/ 951 h 2485"/>
                <a:gd name="T4" fmla="*/ 3618 w 4067"/>
                <a:gd name="T5" fmla="*/ 1005 h 2485"/>
                <a:gd name="T6" fmla="*/ 3433 w 4067"/>
                <a:gd name="T7" fmla="*/ 1110 h 2485"/>
                <a:gd name="T8" fmla="*/ 3380 w 4067"/>
                <a:gd name="T9" fmla="*/ 1137 h 2485"/>
                <a:gd name="T10" fmla="*/ 3089 w 4067"/>
                <a:gd name="T11" fmla="*/ 1295 h 2485"/>
                <a:gd name="T12" fmla="*/ 923 w 4067"/>
                <a:gd name="T13" fmla="*/ 1691 h 2485"/>
                <a:gd name="T14" fmla="*/ 660 w 4067"/>
                <a:gd name="T15" fmla="*/ 1480 h 2485"/>
                <a:gd name="T16" fmla="*/ 607 w 4067"/>
                <a:gd name="T17" fmla="*/ 1427 h 2485"/>
                <a:gd name="T18" fmla="*/ 449 w 4067"/>
                <a:gd name="T19" fmla="*/ 1295 h 2485"/>
                <a:gd name="T20" fmla="*/ 343 w 4067"/>
                <a:gd name="T21" fmla="*/ 1190 h 2485"/>
                <a:gd name="T22" fmla="*/ 712 w 4067"/>
                <a:gd name="T23" fmla="*/ 819 h 2485"/>
                <a:gd name="T24" fmla="*/ 53 w 4067"/>
                <a:gd name="T25" fmla="*/ 1110 h 2485"/>
                <a:gd name="T26" fmla="*/ 0 w 4067"/>
                <a:gd name="T27" fmla="*/ 1137 h 2485"/>
                <a:gd name="T28" fmla="*/ 0 w 4067"/>
                <a:gd name="T29" fmla="*/ 1162 h 2485"/>
                <a:gd name="T30" fmla="*/ 0 w 4067"/>
                <a:gd name="T31" fmla="*/ 1216 h 2485"/>
                <a:gd name="T32" fmla="*/ 131 w 4067"/>
                <a:gd name="T33" fmla="*/ 1321 h 2485"/>
                <a:gd name="T34" fmla="*/ 211 w 4067"/>
                <a:gd name="T35" fmla="*/ 1401 h 2485"/>
                <a:gd name="T36" fmla="*/ 369 w 4067"/>
                <a:gd name="T37" fmla="*/ 1559 h 2485"/>
                <a:gd name="T38" fmla="*/ 501 w 4067"/>
                <a:gd name="T39" fmla="*/ 1664 h 2485"/>
                <a:gd name="T40" fmla="*/ 792 w 4067"/>
                <a:gd name="T41" fmla="*/ 1929 h 2485"/>
                <a:gd name="T42" fmla="*/ 1320 w 4067"/>
                <a:gd name="T43" fmla="*/ 2430 h 2485"/>
                <a:gd name="T44" fmla="*/ 1346 w 4067"/>
                <a:gd name="T45" fmla="*/ 2456 h 2485"/>
                <a:gd name="T46" fmla="*/ 1373 w 4067"/>
                <a:gd name="T47" fmla="*/ 2456 h 2485"/>
                <a:gd name="T48" fmla="*/ 1426 w 4067"/>
                <a:gd name="T49" fmla="*/ 2456 h 2485"/>
                <a:gd name="T50" fmla="*/ 1479 w 4067"/>
                <a:gd name="T51" fmla="*/ 2456 h 2485"/>
                <a:gd name="T52" fmla="*/ 1505 w 4067"/>
                <a:gd name="T53" fmla="*/ 2456 h 2485"/>
                <a:gd name="T54" fmla="*/ 1505 w 4067"/>
                <a:gd name="T55" fmla="*/ 2456 h 2485"/>
                <a:gd name="T56" fmla="*/ 1532 w 4067"/>
                <a:gd name="T57" fmla="*/ 2456 h 2485"/>
                <a:gd name="T58" fmla="*/ 1557 w 4067"/>
                <a:gd name="T59" fmla="*/ 2456 h 2485"/>
                <a:gd name="T60" fmla="*/ 3486 w 4067"/>
                <a:gd name="T61" fmla="*/ 1348 h 2485"/>
                <a:gd name="T62" fmla="*/ 3618 w 4067"/>
                <a:gd name="T63" fmla="*/ 1268 h 2485"/>
                <a:gd name="T64" fmla="*/ 3803 w 4067"/>
                <a:gd name="T65" fmla="*/ 1162 h 2485"/>
                <a:gd name="T66" fmla="*/ 3909 w 4067"/>
                <a:gd name="T67" fmla="*/ 1110 h 2485"/>
                <a:gd name="T68" fmla="*/ 4041 w 4067"/>
                <a:gd name="T69" fmla="*/ 1030 h 2485"/>
                <a:gd name="T70" fmla="*/ 4066 w 4067"/>
                <a:gd name="T71" fmla="*/ 978 h 2485"/>
                <a:gd name="T72" fmla="*/ 4066 w 4067"/>
                <a:gd name="T73" fmla="*/ 951 h 2485"/>
                <a:gd name="T74" fmla="*/ 4041 w 4067"/>
                <a:gd name="T75" fmla="*/ 925 h 2485"/>
                <a:gd name="T76" fmla="*/ 2641 w 4067"/>
                <a:gd name="T77" fmla="*/ 28 h 2485"/>
                <a:gd name="T78" fmla="*/ 2614 w 4067"/>
                <a:gd name="T79" fmla="*/ 28 h 2485"/>
                <a:gd name="T80" fmla="*/ 2562 w 4067"/>
                <a:gd name="T81" fmla="*/ 0 h 2485"/>
                <a:gd name="T82" fmla="*/ 2509 w 4067"/>
                <a:gd name="T83" fmla="*/ 28 h 2485"/>
                <a:gd name="T84" fmla="*/ 2455 w 4067"/>
                <a:gd name="T85" fmla="*/ 28 h 2485"/>
                <a:gd name="T86" fmla="*/ 1875 w 4067"/>
                <a:gd name="T87" fmla="*/ 503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67" h="2485">
                  <a:moveTo>
                    <a:pt x="1875" y="503"/>
                  </a:moveTo>
                  <a:lnTo>
                    <a:pt x="1875" y="503"/>
                  </a:lnTo>
                  <a:cubicBezTo>
                    <a:pt x="2535" y="185"/>
                    <a:pt x="2535" y="185"/>
                    <a:pt x="2535" y="185"/>
                  </a:cubicBezTo>
                  <a:cubicBezTo>
                    <a:pt x="3723" y="951"/>
                    <a:pt x="3723" y="951"/>
                    <a:pt x="3723" y="951"/>
                  </a:cubicBezTo>
                  <a:cubicBezTo>
                    <a:pt x="3698" y="951"/>
                    <a:pt x="3698" y="951"/>
                    <a:pt x="3698" y="951"/>
                  </a:cubicBezTo>
                  <a:cubicBezTo>
                    <a:pt x="3618" y="1005"/>
                    <a:pt x="3618" y="1005"/>
                    <a:pt x="3618" y="1005"/>
                  </a:cubicBezTo>
                  <a:cubicBezTo>
                    <a:pt x="3591" y="1005"/>
                    <a:pt x="3591" y="1005"/>
                    <a:pt x="3591" y="1005"/>
                  </a:cubicBezTo>
                  <a:cubicBezTo>
                    <a:pt x="3433" y="1110"/>
                    <a:pt x="3433" y="1110"/>
                    <a:pt x="3433" y="1110"/>
                  </a:cubicBezTo>
                  <a:cubicBezTo>
                    <a:pt x="3407" y="1110"/>
                    <a:pt x="3407" y="1110"/>
                    <a:pt x="3407" y="1110"/>
                  </a:cubicBezTo>
                  <a:cubicBezTo>
                    <a:pt x="3380" y="1137"/>
                    <a:pt x="3380" y="1137"/>
                    <a:pt x="3380" y="1137"/>
                  </a:cubicBezTo>
                  <a:cubicBezTo>
                    <a:pt x="3275" y="1190"/>
                    <a:pt x="3275" y="1190"/>
                    <a:pt x="3275" y="1190"/>
                  </a:cubicBezTo>
                  <a:cubicBezTo>
                    <a:pt x="3089" y="1295"/>
                    <a:pt x="3089" y="1295"/>
                    <a:pt x="3089" y="1295"/>
                  </a:cubicBezTo>
                  <a:cubicBezTo>
                    <a:pt x="1479" y="2193"/>
                    <a:pt x="1479" y="2193"/>
                    <a:pt x="1479" y="2193"/>
                  </a:cubicBezTo>
                  <a:cubicBezTo>
                    <a:pt x="923" y="1691"/>
                    <a:pt x="923" y="1691"/>
                    <a:pt x="923" y="1691"/>
                  </a:cubicBezTo>
                  <a:cubicBezTo>
                    <a:pt x="765" y="1533"/>
                    <a:pt x="765" y="1533"/>
                    <a:pt x="765" y="1533"/>
                  </a:cubicBezTo>
                  <a:cubicBezTo>
                    <a:pt x="660" y="1480"/>
                    <a:pt x="660" y="1480"/>
                    <a:pt x="660" y="1480"/>
                  </a:cubicBezTo>
                  <a:cubicBezTo>
                    <a:pt x="633" y="1427"/>
                    <a:pt x="633" y="1427"/>
                    <a:pt x="633" y="1427"/>
                  </a:cubicBezTo>
                  <a:cubicBezTo>
                    <a:pt x="607" y="1427"/>
                    <a:pt x="607" y="1427"/>
                    <a:pt x="607" y="1427"/>
                  </a:cubicBezTo>
                  <a:cubicBezTo>
                    <a:pt x="475" y="1295"/>
                    <a:pt x="475" y="1295"/>
                    <a:pt x="475" y="1295"/>
                  </a:cubicBezTo>
                  <a:cubicBezTo>
                    <a:pt x="449" y="1295"/>
                    <a:pt x="449" y="1295"/>
                    <a:pt x="449" y="1295"/>
                  </a:cubicBezTo>
                  <a:cubicBezTo>
                    <a:pt x="396" y="1216"/>
                    <a:pt x="396" y="1216"/>
                    <a:pt x="396" y="1216"/>
                  </a:cubicBezTo>
                  <a:cubicBezTo>
                    <a:pt x="343" y="1190"/>
                    <a:pt x="343" y="1190"/>
                    <a:pt x="343" y="1190"/>
                  </a:cubicBezTo>
                  <a:cubicBezTo>
                    <a:pt x="951" y="899"/>
                    <a:pt x="951" y="899"/>
                    <a:pt x="951" y="899"/>
                  </a:cubicBezTo>
                  <a:cubicBezTo>
                    <a:pt x="712" y="819"/>
                    <a:pt x="712" y="819"/>
                    <a:pt x="712" y="819"/>
                  </a:cubicBezTo>
                  <a:cubicBezTo>
                    <a:pt x="53" y="1084"/>
                    <a:pt x="53" y="1084"/>
                    <a:pt x="53" y="1084"/>
                  </a:cubicBezTo>
                  <a:cubicBezTo>
                    <a:pt x="53" y="1110"/>
                    <a:pt x="53" y="1110"/>
                    <a:pt x="53" y="1110"/>
                  </a:cubicBezTo>
                  <a:cubicBezTo>
                    <a:pt x="26" y="1110"/>
                    <a:pt x="26" y="1110"/>
                    <a:pt x="26" y="1110"/>
                  </a:cubicBezTo>
                  <a:cubicBezTo>
                    <a:pt x="26" y="1137"/>
                    <a:pt x="0" y="1137"/>
                    <a:pt x="0" y="1137"/>
                  </a:cubicBezTo>
                  <a:lnTo>
                    <a:pt x="0" y="1162"/>
                  </a:lnTo>
                  <a:lnTo>
                    <a:pt x="0" y="1162"/>
                  </a:lnTo>
                  <a:cubicBezTo>
                    <a:pt x="0" y="1190"/>
                    <a:pt x="0" y="1190"/>
                    <a:pt x="0" y="1190"/>
                  </a:cubicBezTo>
                  <a:lnTo>
                    <a:pt x="0" y="1216"/>
                  </a:lnTo>
                  <a:cubicBezTo>
                    <a:pt x="0" y="1216"/>
                    <a:pt x="0" y="1216"/>
                    <a:pt x="26" y="1216"/>
                  </a:cubicBezTo>
                  <a:cubicBezTo>
                    <a:pt x="131" y="1321"/>
                    <a:pt x="131" y="1321"/>
                    <a:pt x="131" y="1321"/>
                  </a:cubicBezTo>
                  <a:cubicBezTo>
                    <a:pt x="211" y="1401"/>
                    <a:pt x="211" y="1401"/>
                    <a:pt x="211" y="1401"/>
                  </a:cubicBezTo>
                  <a:lnTo>
                    <a:pt x="211" y="1401"/>
                  </a:lnTo>
                  <a:cubicBezTo>
                    <a:pt x="369" y="1533"/>
                    <a:pt x="369" y="1533"/>
                    <a:pt x="369" y="1533"/>
                  </a:cubicBezTo>
                  <a:cubicBezTo>
                    <a:pt x="369" y="1559"/>
                    <a:pt x="369" y="1559"/>
                    <a:pt x="369" y="1559"/>
                  </a:cubicBezTo>
                  <a:cubicBezTo>
                    <a:pt x="396" y="1585"/>
                    <a:pt x="396" y="1585"/>
                    <a:pt x="396" y="1585"/>
                  </a:cubicBezTo>
                  <a:cubicBezTo>
                    <a:pt x="501" y="1664"/>
                    <a:pt x="501" y="1664"/>
                    <a:pt x="501" y="1664"/>
                  </a:cubicBezTo>
                  <a:cubicBezTo>
                    <a:pt x="633" y="1796"/>
                    <a:pt x="633" y="1796"/>
                    <a:pt x="633" y="1796"/>
                  </a:cubicBezTo>
                  <a:cubicBezTo>
                    <a:pt x="792" y="1929"/>
                    <a:pt x="792" y="1929"/>
                    <a:pt x="792" y="1929"/>
                  </a:cubicBezTo>
                  <a:cubicBezTo>
                    <a:pt x="1109" y="2219"/>
                    <a:pt x="1109" y="2219"/>
                    <a:pt x="1109" y="2219"/>
                  </a:cubicBezTo>
                  <a:cubicBezTo>
                    <a:pt x="1320" y="2430"/>
                    <a:pt x="1320" y="2430"/>
                    <a:pt x="1320" y="2430"/>
                  </a:cubicBezTo>
                  <a:cubicBezTo>
                    <a:pt x="1320" y="2430"/>
                    <a:pt x="1320" y="2430"/>
                    <a:pt x="1346" y="2430"/>
                  </a:cubicBezTo>
                  <a:cubicBezTo>
                    <a:pt x="1346" y="2456"/>
                    <a:pt x="1346" y="2456"/>
                    <a:pt x="1346" y="2456"/>
                  </a:cubicBezTo>
                  <a:lnTo>
                    <a:pt x="1373" y="2456"/>
                  </a:lnTo>
                  <a:lnTo>
                    <a:pt x="1373" y="2456"/>
                  </a:lnTo>
                  <a:lnTo>
                    <a:pt x="1399" y="2456"/>
                  </a:lnTo>
                  <a:lnTo>
                    <a:pt x="1426" y="2456"/>
                  </a:lnTo>
                  <a:cubicBezTo>
                    <a:pt x="1452" y="2484"/>
                    <a:pt x="1452" y="2484"/>
                    <a:pt x="1452" y="2484"/>
                  </a:cubicBezTo>
                  <a:cubicBezTo>
                    <a:pt x="1479" y="2456"/>
                    <a:pt x="1479" y="2456"/>
                    <a:pt x="1479" y="2456"/>
                  </a:cubicBezTo>
                  <a:cubicBezTo>
                    <a:pt x="1479" y="2456"/>
                    <a:pt x="1479" y="2456"/>
                    <a:pt x="1505" y="2456"/>
                  </a:cubicBezTo>
                  <a:lnTo>
                    <a:pt x="1505" y="2456"/>
                  </a:lnTo>
                  <a:lnTo>
                    <a:pt x="1505" y="2456"/>
                  </a:lnTo>
                  <a:lnTo>
                    <a:pt x="1505" y="2456"/>
                  </a:lnTo>
                  <a:lnTo>
                    <a:pt x="1532" y="2456"/>
                  </a:lnTo>
                  <a:lnTo>
                    <a:pt x="1532" y="2456"/>
                  </a:lnTo>
                  <a:lnTo>
                    <a:pt x="1532" y="2456"/>
                  </a:lnTo>
                  <a:cubicBezTo>
                    <a:pt x="1557" y="2456"/>
                    <a:pt x="1557" y="2456"/>
                    <a:pt x="1557" y="2456"/>
                  </a:cubicBezTo>
                  <a:cubicBezTo>
                    <a:pt x="3327" y="1427"/>
                    <a:pt x="3327" y="1427"/>
                    <a:pt x="3327" y="1427"/>
                  </a:cubicBezTo>
                  <a:cubicBezTo>
                    <a:pt x="3486" y="1348"/>
                    <a:pt x="3486" y="1348"/>
                    <a:pt x="3486" y="1348"/>
                  </a:cubicBezTo>
                  <a:cubicBezTo>
                    <a:pt x="3591" y="1268"/>
                    <a:pt x="3591" y="1268"/>
                    <a:pt x="3591" y="1268"/>
                  </a:cubicBezTo>
                  <a:cubicBezTo>
                    <a:pt x="3618" y="1268"/>
                    <a:pt x="3618" y="1268"/>
                    <a:pt x="3618" y="1268"/>
                  </a:cubicBezTo>
                  <a:cubicBezTo>
                    <a:pt x="3644" y="1242"/>
                    <a:pt x="3644" y="1242"/>
                    <a:pt x="3644" y="1242"/>
                  </a:cubicBezTo>
                  <a:cubicBezTo>
                    <a:pt x="3803" y="1162"/>
                    <a:pt x="3803" y="1162"/>
                    <a:pt x="3803" y="1162"/>
                  </a:cubicBezTo>
                  <a:cubicBezTo>
                    <a:pt x="3829" y="1137"/>
                    <a:pt x="3829" y="1137"/>
                    <a:pt x="3829" y="1137"/>
                  </a:cubicBezTo>
                  <a:cubicBezTo>
                    <a:pt x="3909" y="1110"/>
                    <a:pt x="3909" y="1110"/>
                    <a:pt x="3909" y="1110"/>
                  </a:cubicBezTo>
                  <a:cubicBezTo>
                    <a:pt x="4041" y="1030"/>
                    <a:pt x="4041" y="1030"/>
                    <a:pt x="4041" y="1030"/>
                  </a:cubicBezTo>
                  <a:lnTo>
                    <a:pt x="4041" y="1030"/>
                  </a:lnTo>
                  <a:cubicBezTo>
                    <a:pt x="4041" y="1005"/>
                    <a:pt x="4066" y="1005"/>
                    <a:pt x="4066" y="1005"/>
                  </a:cubicBezTo>
                  <a:cubicBezTo>
                    <a:pt x="4066" y="1005"/>
                    <a:pt x="4066" y="1005"/>
                    <a:pt x="4066" y="978"/>
                  </a:cubicBezTo>
                  <a:lnTo>
                    <a:pt x="4066" y="978"/>
                  </a:lnTo>
                  <a:lnTo>
                    <a:pt x="4066" y="951"/>
                  </a:lnTo>
                  <a:cubicBezTo>
                    <a:pt x="4066" y="951"/>
                    <a:pt x="4066" y="951"/>
                    <a:pt x="4041" y="951"/>
                  </a:cubicBezTo>
                  <a:cubicBezTo>
                    <a:pt x="4041" y="925"/>
                    <a:pt x="4041" y="925"/>
                    <a:pt x="4041" y="925"/>
                  </a:cubicBezTo>
                  <a:cubicBezTo>
                    <a:pt x="4041" y="925"/>
                    <a:pt x="4014" y="925"/>
                    <a:pt x="4014" y="899"/>
                  </a:cubicBezTo>
                  <a:cubicBezTo>
                    <a:pt x="2641" y="28"/>
                    <a:pt x="2641" y="28"/>
                    <a:pt x="2641" y="28"/>
                  </a:cubicBezTo>
                  <a:cubicBezTo>
                    <a:pt x="2641" y="28"/>
                    <a:pt x="2641" y="28"/>
                    <a:pt x="2614" y="28"/>
                  </a:cubicBezTo>
                  <a:lnTo>
                    <a:pt x="2614" y="28"/>
                  </a:lnTo>
                  <a:cubicBezTo>
                    <a:pt x="2588" y="28"/>
                    <a:pt x="2588" y="28"/>
                    <a:pt x="2588" y="28"/>
                  </a:cubicBezTo>
                  <a:cubicBezTo>
                    <a:pt x="2562" y="28"/>
                    <a:pt x="2562" y="0"/>
                    <a:pt x="2562" y="0"/>
                  </a:cubicBezTo>
                  <a:cubicBezTo>
                    <a:pt x="2535" y="0"/>
                    <a:pt x="2535" y="0"/>
                    <a:pt x="2535" y="0"/>
                  </a:cubicBezTo>
                  <a:cubicBezTo>
                    <a:pt x="2535" y="0"/>
                    <a:pt x="2509" y="0"/>
                    <a:pt x="2509" y="28"/>
                  </a:cubicBezTo>
                  <a:lnTo>
                    <a:pt x="2482" y="28"/>
                  </a:lnTo>
                  <a:cubicBezTo>
                    <a:pt x="2482" y="28"/>
                    <a:pt x="2482" y="28"/>
                    <a:pt x="2455" y="28"/>
                  </a:cubicBezTo>
                  <a:cubicBezTo>
                    <a:pt x="1743" y="344"/>
                    <a:pt x="1743" y="344"/>
                    <a:pt x="1743" y="344"/>
                  </a:cubicBezTo>
                  <a:cubicBezTo>
                    <a:pt x="1796" y="397"/>
                    <a:pt x="1822" y="450"/>
                    <a:pt x="1875" y="50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" name="Freeform 52"/>
            <p:cNvSpPr>
              <a:spLocks noChangeArrowheads="1"/>
            </p:cNvSpPr>
            <p:nvPr/>
          </p:nvSpPr>
          <p:spPr bwMode="auto">
            <a:xfrm>
              <a:off x="5459413" y="5661025"/>
              <a:ext cx="846137" cy="960438"/>
            </a:xfrm>
            <a:custGeom>
              <a:avLst/>
              <a:gdLst>
                <a:gd name="T0" fmla="*/ 924 w 2351"/>
                <a:gd name="T1" fmla="*/ 106 h 2668"/>
                <a:gd name="T2" fmla="*/ 924 w 2351"/>
                <a:gd name="T3" fmla="*/ 106 h 2668"/>
                <a:gd name="T4" fmla="*/ 52 w 2351"/>
                <a:gd name="T5" fmla="*/ 872 h 2668"/>
                <a:gd name="T6" fmla="*/ 0 w 2351"/>
                <a:gd name="T7" fmla="*/ 1056 h 2668"/>
                <a:gd name="T8" fmla="*/ 0 w 2351"/>
                <a:gd name="T9" fmla="*/ 2430 h 2668"/>
                <a:gd name="T10" fmla="*/ 290 w 2351"/>
                <a:gd name="T11" fmla="*/ 2667 h 2668"/>
                <a:gd name="T12" fmla="*/ 1108 w 2351"/>
                <a:gd name="T13" fmla="*/ 2667 h 2668"/>
                <a:gd name="T14" fmla="*/ 475 w 2351"/>
                <a:gd name="T15" fmla="*/ 2087 h 2668"/>
                <a:gd name="T16" fmla="*/ 448 w 2351"/>
                <a:gd name="T17" fmla="*/ 2061 h 2668"/>
                <a:gd name="T18" fmla="*/ 422 w 2351"/>
                <a:gd name="T19" fmla="*/ 2008 h 2668"/>
                <a:gd name="T20" fmla="*/ 422 w 2351"/>
                <a:gd name="T21" fmla="*/ 1955 h 2668"/>
                <a:gd name="T22" fmla="*/ 422 w 2351"/>
                <a:gd name="T23" fmla="*/ 1902 h 2668"/>
                <a:gd name="T24" fmla="*/ 448 w 2351"/>
                <a:gd name="T25" fmla="*/ 1849 h 2668"/>
                <a:gd name="T26" fmla="*/ 475 w 2351"/>
                <a:gd name="T27" fmla="*/ 1822 h 2668"/>
                <a:gd name="T28" fmla="*/ 501 w 2351"/>
                <a:gd name="T29" fmla="*/ 1796 h 2668"/>
                <a:gd name="T30" fmla="*/ 554 w 2351"/>
                <a:gd name="T31" fmla="*/ 1770 h 2668"/>
                <a:gd name="T32" fmla="*/ 554 w 2351"/>
                <a:gd name="T33" fmla="*/ 1770 h 2668"/>
                <a:gd name="T34" fmla="*/ 475 w 2351"/>
                <a:gd name="T35" fmla="*/ 1690 h 2668"/>
                <a:gd name="T36" fmla="*/ 448 w 2351"/>
                <a:gd name="T37" fmla="*/ 1665 h 2668"/>
                <a:gd name="T38" fmla="*/ 422 w 2351"/>
                <a:gd name="T39" fmla="*/ 1611 h 2668"/>
                <a:gd name="T40" fmla="*/ 422 w 2351"/>
                <a:gd name="T41" fmla="*/ 1559 h 2668"/>
                <a:gd name="T42" fmla="*/ 422 w 2351"/>
                <a:gd name="T43" fmla="*/ 1559 h 2668"/>
                <a:gd name="T44" fmla="*/ 422 w 2351"/>
                <a:gd name="T45" fmla="*/ 1532 h 2668"/>
                <a:gd name="T46" fmla="*/ 448 w 2351"/>
                <a:gd name="T47" fmla="*/ 1479 h 2668"/>
                <a:gd name="T48" fmla="*/ 475 w 2351"/>
                <a:gd name="T49" fmla="*/ 1453 h 2668"/>
                <a:gd name="T50" fmla="*/ 501 w 2351"/>
                <a:gd name="T51" fmla="*/ 1427 h 2668"/>
                <a:gd name="T52" fmla="*/ 554 w 2351"/>
                <a:gd name="T53" fmla="*/ 1399 h 2668"/>
                <a:gd name="T54" fmla="*/ 475 w 2351"/>
                <a:gd name="T55" fmla="*/ 1321 h 2668"/>
                <a:gd name="T56" fmla="*/ 448 w 2351"/>
                <a:gd name="T57" fmla="*/ 1294 h 2668"/>
                <a:gd name="T58" fmla="*/ 422 w 2351"/>
                <a:gd name="T59" fmla="*/ 1242 h 2668"/>
                <a:gd name="T60" fmla="*/ 422 w 2351"/>
                <a:gd name="T61" fmla="*/ 1188 h 2668"/>
                <a:gd name="T62" fmla="*/ 422 w 2351"/>
                <a:gd name="T63" fmla="*/ 1136 h 2668"/>
                <a:gd name="T64" fmla="*/ 448 w 2351"/>
                <a:gd name="T65" fmla="*/ 1110 h 2668"/>
                <a:gd name="T66" fmla="*/ 475 w 2351"/>
                <a:gd name="T67" fmla="*/ 1056 h 2668"/>
                <a:gd name="T68" fmla="*/ 501 w 2351"/>
                <a:gd name="T69" fmla="*/ 1056 h 2668"/>
                <a:gd name="T70" fmla="*/ 554 w 2351"/>
                <a:gd name="T71" fmla="*/ 1031 h 2668"/>
                <a:gd name="T72" fmla="*/ 1240 w 2351"/>
                <a:gd name="T73" fmla="*/ 713 h 2668"/>
                <a:gd name="T74" fmla="*/ 1901 w 2351"/>
                <a:gd name="T75" fmla="*/ 1004 h 2668"/>
                <a:gd name="T76" fmla="*/ 2244 w 2351"/>
                <a:gd name="T77" fmla="*/ 951 h 2668"/>
                <a:gd name="T78" fmla="*/ 2244 w 2351"/>
                <a:gd name="T79" fmla="*/ 951 h 2668"/>
                <a:gd name="T80" fmla="*/ 2271 w 2351"/>
                <a:gd name="T81" fmla="*/ 925 h 2668"/>
                <a:gd name="T82" fmla="*/ 2271 w 2351"/>
                <a:gd name="T83" fmla="*/ 899 h 2668"/>
                <a:gd name="T84" fmla="*/ 2297 w 2351"/>
                <a:gd name="T85" fmla="*/ 872 h 2668"/>
                <a:gd name="T86" fmla="*/ 2297 w 2351"/>
                <a:gd name="T87" fmla="*/ 872 h 2668"/>
                <a:gd name="T88" fmla="*/ 2324 w 2351"/>
                <a:gd name="T89" fmla="*/ 793 h 2668"/>
                <a:gd name="T90" fmla="*/ 2324 w 2351"/>
                <a:gd name="T91" fmla="*/ 793 h 2668"/>
                <a:gd name="T92" fmla="*/ 2324 w 2351"/>
                <a:gd name="T93" fmla="*/ 766 h 2668"/>
                <a:gd name="T94" fmla="*/ 2350 w 2351"/>
                <a:gd name="T95" fmla="*/ 766 h 2668"/>
                <a:gd name="T96" fmla="*/ 2350 w 2351"/>
                <a:gd name="T97" fmla="*/ 740 h 2668"/>
                <a:gd name="T98" fmla="*/ 2350 w 2351"/>
                <a:gd name="T99" fmla="*/ 713 h 2668"/>
                <a:gd name="T100" fmla="*/ 2138 w 2351"/>
                <a:gd name="T101" fmla="*/ 423 h 2668"/>
                <a:gd name="T102" fmla="*/ 1240 w 2351"/>
                <a:gd name="T103" fmla="*/ 54 h 2668"/>
                <a:gd name="T104" fmla="*/ 924 w 2351"/>
                <a:gd name="T105" fmla="*/ 106 h 2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51" h="2668">
                  <a:moveTo>
                    <a:pt x="924" y="106"/>
                  </a:moveTo>
                  <a:lnTo>
                    <a:pt x="924" y="106"/>
                  </a:lnTo>
                  <a:cubicBezTo>
                    <a:pt x="634" y="370"/>
                    <a:pt x="290" y="634"/>
                    <a:pt x="52" y="872"/>
                  </a:cubicBezTo>
                  <a:cubicBezTo>
                    <a:pt x="0" y="925"/>
                    <a:pt x="0" y="977"/>
                    <a:pt x="0" y="1056"/>
                  </a:cubicBezTo>
                  <a:lnTo>
                    <a:pt x="0" y="2430"/>
                  </a:lnTo>
                  <a:cubicBezTo>
                    <a:pt x="0" y="2562"/>
                    <a:pt x="132" y="2667"/>
                    <a:pt x="290" y="2667"/>
                  </a:cubicBezTo>
                  <a:cubicBezTo>
                    <a:pt x="1108" y="2667"/>
                    <a:pt x="1108" y="2667"/>
                    <a:pt x="1108" y="2667"/>
                  </a:cubicBezTo>
                  <a:cubicBezTo>
                    <a:pt x="475" y="2087"/>
                    <a:pt x="475" y="2087"/>
                    <a:pt x="475" y="2087"/>
                  </a:cubicBezTo>
                  <a:cubicBezTo>
                    <a:pt x="448" y="2087"/>
                    <a:pt x="448" y="2061"/>
                    <a:pt x="448" y="2061"/>
                  </a:cubicBezTo>
                  <a:cubicBezTo>
                    <a:pt x="422" y="2033"/>
                    <a:pt x="422" y="2008"/>
                    <a:pt x="422" y="2008"/>
                  </a:cubicBezTo>
                  <a:cubicBezTo>
                    <a:pt x="422" y="1981"/>
                    <a:pt x="422" y="1981"/>
                    <a:pt x="422" y="1955"/>
                  </a:cubicBezTo>
                  <a:cubicBezTo>
                    <a:pt x="422" y="1928"/>
                    <a:pt x="422" y="1928"/>
                    <a:pt x="422" y="1902"/>
                  </a:cubicBezTo>
                  <a:cubicBezTo>
                    <a:pt x="422" y="1876"/>
                    <a:pt x="448" y="1876"/>
                    <a:pt x="448" y="1849"/>
                  </a:cubicBezTo>
                  <a:cubicBezTo>
                    <a:pt x="448" y="1849"/>
                    <a:pt x="475" y="1849"/>
                    <a:pt x="475" y="1822"/>
                  </a:cubicBezTo>
                  <a:cubicBezTo>
                    <a:pt x="501" y="1822"/>
                    <a:pt x="501" y="1796"/>
                    <a:pt x="501" y="1796"/>
                  </a:cubicBezTo>
                  <a:cubicBezTo>
                    <a:pt x="528" y="1796"/>
                    <a:pt x="528" y="1796"/>
                    <a:pt x="554" y="1770"/>
                  </a:cubicBezTo>
                  <a:lnTo>
                    <a:pt x="554" y="1770"/>
                  </a:lnTo>
                  <a:cubicBezTo>
                    <a:pt x="475" y="1690"/>
                    <a:pt x="475" y="1690"/>
                    <a:pt x="475" y="1690"/>
                  </a:cubicBezTo>
                  <a:cubicBezTo>
                    <a:pt x="448" y="1690"/>
                    <a:pt x="448" y="1690"/>
                    <a:pt x="448" y="1665"/>
                  </a:cubicBezTo>
                  <a:cubicBezTo>
                    <a:pt x="422" y="1638"/>
                    <a:pt x="422" y="1638"/>
                    <a:pt x="422" y="1611"/>
                  </a:cubicBezTo>
                  <a:cubicBezTo>
                    <a:pt x="422" y="1611"/>
                    <a:pt x="422" y="1585"/>
                    <a:pt x="422" y="1559"/>
                  </a:cubicBezTo>
                  <a:lnTo>
                    <a:pt x="422" y="1559"/>
                  </a:lnTo>
                  <a:lnTo>
                    <a:pt x="422" y="1532"/>
                  </a:lnTo>
                  <a:cubicBezTo>
                    <a:pt x="422" y="1506"/>
                    <a:pt x="448" y="1479"/>
                    <a:pt x="448" y="1479"/>
                  </a:cubicBezTo>
                  <a:cubicBezTo>
                    <a:pt x="448" y="1453"/>
                    <a:pt x="475" y="1453"/>
                    <a:pt x="475" y="1453"/>
                  </a:cubicBezTo>
                  <a:cubicBezTo>
                    <a:pt x="501" y="1427"/>
                    <a:pt x="501" y="1427"/>
                    <a:pt x="501" y="1427"/>
                  </a:cubicBezTo>
                  <a:cubicBezTo>
                    <a:pt x="528" y="1399"/>
                    <a:pt x="528" y="1399"/>
                    <a:pt x="554" y="1399"/>
                  </a:cubicBezTo>
                  <a:cubicBezTo>
                    <a:pt x="475" y="1321"/>
                    <a:pt x="475" y="1321"/>
                    <a:pt x="475" y="1321"/>
                  </a:cubicBezTo>
                  <a:cubicBezTo>
                    <a:pt x="448" y="1321"/>
                    <a:pt x="448" y="1294"/>
                    <a:pt x="448" y="1294"/>
                  </a:cubicBezTo>
                  <a:cubicBezTo>
                    <a:pt x="422" y="1268"/>
                    <a:pt x="422" y="1268"/>
                    <a:pt x="422" y="1242"/>
                  </a:cubicBezTo>
                  <a:cubicBezTo>
                    <a:pt x="422" y="1242"/>
                    <a:pt x="422" y="1216"/>
                    <a:pt x="422" y="1188"/>
                  </a:cubicBezTo>
                  <a:cubicBezTo>
                    <a:pt x="422" y="1188"/>
                    <a:pt x="422" y="1163"/>
                    <a:pt x="422" y="1136"/>
                  </a:cubicBezTo>
                  <a:lnTo>
                    <a:pt x="448" y="1110"/>
                  </a:lnTo>
                  <a:cubicBezTo>
                    <a:pt x="448" y="1083"/>
                    <a:pt x="475" y="1083"/>
                    <a:pt x="475" y="1056"/>
                  </a:cubicBezTo>
                  <a:cubicBezTo>
                    <a:pt x="501" y="1056"/>
                    <a:pt x="501" y="1056"/>
                    <a:pt x="501" y="1056"/>
                  </a:cubicBezTo>
                  <a:cubicBezTo>
                    <a:pt x="528" y="1031"/>
                    <a:pt x="528" y="1031"/>
                    <a:pt x="554" y="1031"/>
                  </a:cubicBezTo>
                  <a:cubicBezTo>
                    <a:pt x="1240" y="713"/>
                    <a:pt x="1240" y="713"/>
                    <a:pt x="1240" y="713"/>
                  </a:cubicBezTo>
                  <a:cubicBezTo>
                    <a:pt x="1901" y="1004"/>
                    <a:pt x="1901" y="1004"/>
                    <a:pt x="1901" y="1004"/>
                  </a:cubicBezTo>
                  <a:cubicBezTo>
                    <a:pt x="2033" y="1056"/>
                    <a:pt x="2165" y="1031"/>
                    <a:pt x="2244" y="951"/>
                  </a:cubicBezTo>
                  <a:lnTo>
                    <a:pt x="2244" y="951"/>
                  </a:lnTo>
                  <a:cubicBezTo>
                    <a:pt x="2271" y="925"/>
                    <a:pt x="2271" y="925"/>
                    <a:pt x="2271" y="925"/>
                  </a:cubicBezTo>
                  <a:cubicBezTo>
                    <a:pt x="2271" y="925"/>
                    <a:pt x="2271" y="925"/>
                    <a:pt x="2271" y="899"/>
                  </a:cubicBezTo>
                  <a:cubicBezTo>
                    <a:pt x="2271" y="899"/>
                    <a:pt x="2297" y="899"/>
                    <a:pt x="2297" y="872"/>
                  </a:cubicBezTo>
                  <a:lnTo>
                    <a:pt x="2297" y="872"/>
                  </a:lnTo>
                  <a:cubicBezTo>
                    <a:pt x="2324" y="793"/>
                    <a:pt x="2324" y="793"/>
                    <a:pt x="2324" y="793"/>
                  </a:cubicBezTo>
                  <a:lnTo>
                    <a:pt x="2324" y="793"/>
                  </a:lnTo>
                  <a:lnTo>
                    <a:pt x="2324" y="766"/>
                  </a:lnTo>
                  <a:lnTo>
                    <a:pt x="2350" y="766"/>
                  </a:lnTo>
                  <a:cubicBezTo>
                    <a:pt x="2350" y="740"/>
                    <a:pt x="2350" y="740"/>
                    <a:pt x="2350" y="740"/>
                  </a:cubicBezTo>
                  <a:lnTo>
                    <a:pt x="2350" y="713"/>
                  </a:lnTo>
                  <a:cubicBezTo>
                    <a:pt x="2350" y="608"/>
                    <a:pt x="2271" y="502"/>
                    <a:pt x="2138" y="423"/>
                  </a:cubicBezTo>
                  <a:cubicBezTo>
                    <a:pt x="2138" y="423"/>
                    <a:pt x="1268" y="54"/>
                    <a:pt x="1240" y="54"/>
                  </a:cubicBezTo>
                  <a:cubicBezTo>
                    <a:pt x="1108" y="0"/>
                    <a:pt x="1003" y="26"/>
                    <a:pt x="924" y="1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" name="Freeform 53"/>
            <p:cNvSpPr>
              <a:spLocks noChangeArrowheads="1"/>
            </p:cNvSpPr>
            <p:nvPr/>
          </p:nvSpPr>
          <p:spPr bwMode="auto">
            <a:xfrm>
              <a:off x="6086478" y="5586416"/>
              <a:ext cx="152399" cy="190501"/>
            </a:xfrm>
            <a:custGeom>
              <a:avLst/>
              <a:gdLst>
                <a:gd name="T0" fmla="*/ 53 w 424"/>
                <a:gd name="T1" fmla="*/ 0 h 529"/>
                <a:gd name="T2" fmla="*/ 53 w 424"/>
                <a:gd name="T3" fmla="*/ 0 h 529"/>
                <a:gd name="T4" fmla="*/ 0 w 424"/>
                <a:gd name="T5" fmla="*/ 370 h 529"/>
                <a:gd name="T6" fmla="*/ 423 w 424"/>
                <a:gd name="T7" fmla="*/ 528 h 529"/>
                <a:gd name="T8" fmla="*/ 423 w 424"/>
                <a:gd name="T9" fmla="*/ 528 h 529"/>
                <a:gd name="T10" fmla="*/ 371 w 424"/>
                <a:gd name="T11" fmla="*/ 0 h 529"/>
                <a:gd name="T12" fmla="*/ 53 w 424"/>
                <a:gd name="T13" fmla="*/ 0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" h="529">
                  <a:moveTo>
                    <a:pt x="53" y="0"/>
                  </a:moveTo>
                  <a:lnTo>
                    <a:pt x="53" y="0"/>
                  </a:lnTo>
                  <a:cubicBezTo>
                    <a:pt x="0" y="370"/>
                    <a:pt x="0" y="370"/>
                    <a:pt x="0" y="370"/>
                  </a:cubicBezTo>
                  <a:cubicBezTo>
                    <a:pt x="159" y="422"/>
                    <a:pt x="318" y="502"/>
                    <a:pt x="423" y="528"/>
                  </a:cubicBezTo>
                  <a:lnTo>
                    <a:pt x="423" y="528"/>
                  </a:lnTo>
                  <a:cubicBezTo>
                    <a:pt x="371" y="0"/>
                    <a:pt x="371" y="0"/>
                    <a:pt x="371" y="0"/>
                  </a:cubicBezTo>
                  <a:lnTo>
                    <a:pt x="5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" name="Freeform 54"/>
            <p:cNvSpPr>
              <a:spLocks noChangeArrowheads="1"/>
            </p:cNvSpPr>
            <p:nvPr/>
          </p:nvSpPr>
          <p:spPr bwMode="auto">
            <a:xfrm>
              <a:off x="6343650" y="5424488"/>
              <a:ext cx="598488" cy="438150"/>
            </a:xfrm>
            <a:custGeom>
              <a:avLst/>
              <a:gdLst>
                <a:gd name="T0" fmla="*/ 79 w 1664"/>
                <a:gd name="T1" fmla="*/ 0 h 1215"/>
                <a:gd name="T2" fmla="*/ 79 w 1664"/>
                <a:gd name="T3" fmla="*/ 0 h 1215"/>
                <a:gd name="T4" fmla="*/ 0 w 1664"/>
                <a:gd name="T5" fmla="*/ 845 h 1215"/>
                <a:gd name="T6" fmla="*/ 502 w 1664"/>
                <a:gd name="T7" fmla="*/ 607 h 1215"/>
                <a:gd name="T8" fmla="*/ 527 w 1664"/>
                <a:gd name="T9" fmla="*/ 607 h 1215"/>
                <a:gd name="T10" fmla="*/ 554 w 1664"/>
                <a:gd name="T11" fmla="*/ 580 h 1215"/>
                <a:gd name="T12" fmla="*/ 607 w 1664"/>
                <a:gd name="T13" fmla="*/ 580 h 1215"/>
                <a:gd name="T14" fmla="*/ 607 w 1664"/>
                <a:gd name="T15" fmla="*/ 580 h 1215"/>
                <a:gd name="T16" fmla="*/ 634 w 1664"/>
                <a:gd name="T17" fmla="*/ 580 h 1215"/>
                <a:gd name="T18" fmla="*/ 660 w 1664"/>
                <a:gd name="T19" fmla="*/ 607 h 1215"/>
                <a:gd name="T20" fmla="*/ 713 w 1664"/>
                <a:gd name="T21" fmla="*/ 607 h 1215"/>
                <a:gd name="T22" fmla="*/ 739 w 1664"/>
                <a:gd name="T23" fmla="*/ 607 h 1215"/>
                <a:gd name="T24" fmla="*/ 765 w 1664"/>
                <a:gd name="T25" fmla="*/ 633 h 1215"/>
                <a:gd name="T26" fmla="*/ 1663 w 1664"/>
                <a:gd name="T27" fmla="*/ 1214 h 1215"/>
                <a:gd name="T28" fmla="*/ 1663 w 1664"/>
                <a:gd name="T29" fmla="*/ 422 h 1215"/>
                <a:gd name="T30" fmla="*/ 1267 w 1664"/>
                <a:gd name="T31" fmla="*/ 0 h 1215"/>
                <a:gd name="T32" fmla="*/ 1267 w 1664"/>
                <a:gd name="T33" fmla="*/ 0 h 1215"/>
                <a:gd name="T34" fmla="*/ 79 w 1664"/>
                <a:gd name="T35" fmla="*/ 0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64" h="1215">
                  <a:moveTo>
                    <a:pt x="79" y="0"/>
                  </a:moveTo>
                  <a:lnTo>
                    <a:pt x="79" y="0"/>
                  </a:lnTo>
                  <a:cubicBezTo>
                    <a:pt x="0" y="845"/>
                    <a:pt x="0" y="845"/>
                    <a:pt x="0" y="845"/>
                  </a:cubicBezTo>
                  <a:cubicBezTo>
                    <a:pt x="502" y="607"/>
                    <a:pt x="502" y="607"/>
                    <a:pt x="502" y="607"/>
                  </a:cubicBezTo>
                  <a:lnTo>
                    <a:pt x="527" y="607"/>
                  </a:lnTo>
                  <a:cubicBezTo>
                    <a:pt x="527" y="607"/>
                    <a:pt x="554" y="607"/>
                    <a:pt x="554" y="580"/>
                  </a:cubicBezTo>
                  <a:cubicBezTo>
                    <a:pt x="581" y="580"/>
                    <a:pt x="581" y="580"/>
                    <a:pt x="607" y="580"/>
                  </a:cubicBezTo>
                  <a:lnTo>
                    <a:pt x="607" y="580"/>
                  </a:lnTo>
                  <a:lnTo>
                    <a:pt x="634" y="580"/>
                  </a:lnTo>
                  <a:cubicBezTo>
                    <a:pt x="660" y="580"/>
                    <a:pt x="660" y="580"/>
                    <a:pt x="660" y="607"/>
                  </a:cubicBezTo>
                  <a:cubicBezTo>
                    <a:pt x="686" y="607"/>
                    <a:pt x="686" y="607"/>
                    <a:pt x="713" y="607"/>
                  </a:cubicBezTo>
                  <a:lnTo>
                    <a:pt x="739" y="607"/>
                  </a:lnTo>
                  <a:cubicBezTo>
                    <a:pt x="765" y="633"/>
                    <a:pt x="765" y="633"/>
                    <a:pt x="765" y="633"/>
                  </a:cubicBezTo>
                  <a:cubicBezTo>
                    <a:pt x="1663" y="1214"/>
                    <a:pt x="1663" y="1214"/>
                    <a:pt x="1663" y="1214"/>
                  </a:cubicBezTo>
                  <a:cubicBezTo>
                    <a:pt x="1663" y="422"/>
                    <a:pt x="1663" y="422"/>
                    <a:pt x="1663" y="422"/>
                  </a:cubicBezTo>
                  <a:cubicBezTo>
                    <a:pt x="1663" y="211"/>
                    <a:pt x="1505" y="25"/>
                    <a:pt x="1267" y="0"/>
                  </a:cubicBezTo>
                  <a:lnTo>
                    <a:pt x="1267" y="0"/>
                  </a:lnTo>
                  <a:lnTo>
                    <a:pt x="7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" name="Freeform 55"/>
            <p:cNvSpPr>
              <a:spLocks noChangeArrowheads="1"/>
            </p:cNvSpPr>
            <p:nvPr/>
          </p:nvSpPr>
          <p:spPr bwMode="auto">
            <a:xfrm>
              <a:off x="6059488" y="5424488"/>
              <a:ext cx="209550" cy="95250"/>
            </a:xfrm>
            <a:custGeom>
              <a:avLst/>
              <a:gdLst>
                <a:gd name="T0" fmla="*/ 581 w 582"/>
                <a:gd name="T1" fmla="*/ 0 h 264"/>
                <a:gd name="T2" fmla="*/ 0 w 582"/>
                <a:gd name="T3" fmla="*/ 0 h 264"/>
                <a:gd name="T4" fmla="*/ 0 w 582"/>
                <a:gd name="T5" fmla="*/ 25 h 264"/>
                <a:gd name="T6" fmla="*/ 132 w 582"/>
                <a:gd name="T7" fmla="*/ 263 h 264"/>
                <a:gd name="T8" fmla="*/ 450 w 582"/>
                <a:gd name="T9" fmla="*/ 263 h 264"/>
                <a:gd name="T10" fmla="*/ 581 w 582"/>
                <a:gd name="T11" fmla="*/ 25 h 264"/>
                <a:gd name="T12" fmla="*/ 581 w 582"/>
                <a:gd name="T13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2" h="264">
                  <a:moveTo>
                    <a:pt x="581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132" y="263"/>
                  </a:lnTo>
                  <a:lnTo>
                    <a:pt x="450" y="263"/>
                  </a:lnTo>
                  <a:lnTo>
                    <a:pt x="581" y="25"/>
                  </a:lnTo>
                  <a:lnTo>
                    <a:pt x="58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Freeform 56"/>
            <p:cNvSpPr>
              <a:spLocks noChangeArrowheads="1"/>
            </p:cNvSpPr>
            <p:nvPr/>
          </p:nvSpPr>
          <p:spPr bwMode="auto">
            <a:xfrm>
              <a:off x="5213350" y="6022975"/>
              <a:ext cx="209550" cy="581025"/>
            </a:xfrm>
            <a:custGeom>
              <a:avLst/>
              <a:gdLst>
                <a:gd name="T0" fmla="*/ 0 w 582"/>
                <a:gd name="T1" fmla="*/ 106 h 1612"/>
                <a:gd name="T2" fmla="*/ 0 w 582"/>
                <a:gd name="T3" fmla="*/ 106 h 1612"/>
                <a:gd name="T4" fmla="*/ 0 w 582"/>
                <a:gd name="T5" fmla="*/ 1506 h 1612"/>
                <a:gd name="T6" fmla="*/ 105 w 582"/>
                <a:gd name="T7" fmla="*/ 1611 h 1612"/>
                <a:gd name="T8" fmla="*/ 448 w 582"/>
                <a:gd name="T9" fmla="*/ 1611 h 1612"/>
                <a:gd name="T10" fmla="*/ 581 w 582"/>
                <a:gd name="T11" fmla="*/ 1506 h 1612"/>
                <a:gd name="T12" fmla="*/ 581 w 582"/>
                <a:gd name="T13" fmla="*/ 106 h 1612"/>
                <a:gd name="T14" fmla="*/ 448 w 582"/>
                <a:gd name="T15" fmla="*/ 0 h 1612"/>
                <a:gd name="T16" fmla="*/ 105 w 582"/>
                <a:gd name="T17" fmla="*/ 0 h 1612"/>
                <a:gd name="T18" fmla="*/ 0 w 582"/>
                <a:gd name="T19" fmla="*/ 106 h 1612"/>
                <a:gd name="T20" fmla="*/ 316 w 582"/>
                <a:gd name="T21" fmla="*/ 132 h 1612"/>
                <a:gd name="T22" fmla="*/ 316 w 582"/>
                <a:gd name="T23" fmla="*/ 132 h 1612"/>
                <a:gd name="T24" fmla="*/ 448 w 582"/>
                <a:gd name="T25" fmla="*/ 238 h 1612"/>
                <a:gd name="T26" fmla="*/ 316 w 582"/>
                <a:gd name="T27" fmla="*/ 370 h 1612"/>
                <a:gd name="T28" fmla="*/ 211 w 582"/>
                <a:gd name="T29" fmla="*/ 238 h 1612"/>
                <a:gd name="T30" fmla="*/ 316 w 582"/>
                <a:gd name="T31" fmla="*/ 132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2" h="1612">
                  <a:moveTo>
                    <a:pt x="0" y="106"/>
                  </a:moveTo>
                  <a:lnTo>
                    <a:pt x="0" y="106"/>
                  </a:lnTo>
                  <a:cubicBezTo>
                    <a:pt x="0" y="1506"/>
                    <a:pt x="0" y="1506"/>
                    <a:pt x="0" y="1506"/>
                  </a:cubicBezTo>
                  <a:cubicBezTo>
                    <a:pt x="0" y="1558"/>
                    <a:pt x="53" y="1611"/>
                    <a:pt x="105" y="1611"/>
                  </a:cubicBezTo>
                  <a:cubicBezTo>
                    <a:pt x="448" y="1611"/>
                    <a:pt x="448" y="1611"/>
                    <a:pt x="448" y="1611"/>
                  </a:cubicBezTo>
                  <a:cubicBezTo>
                    <a:pt x="528" y="1611"/>
                    <a:pt x="581" y="1558"/>
                    <a:pt x="581" y="1506"/>
                  </a:cubicBezTo>
                  <a:cubicBezTo>
                    <a:pt x="581" y="106"/>
                    <a:pt x="581" y="106"/>
                    <a:pt x="581" y="106"/>
                  </a:cubicBezTo>
                  <a:cubicBezTo>
                    <a:pt x="581" y="52"/>
                    <a:pt x="528" y="0"/>
                    <a:pt x="448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53" y="0"/>
                    <a:pt x="0" y="52"/>
                    <a:pt x="0" y="106"/>
                  </a:cubicBezTo>
                  <a:close/>
                  <a:moveTo>
                    <a:pt x="316" y="132"/>
                  </a:moveTo>
                  <a:lnTo>
                    <a:pt x="316" y="132"/>
                  </a:lnTo>
                  <a:cubicBezTo>
                    <a:pt x="396" y="132"/>
                    <a:pt x="448" y="184"/>
                    <a:pt x="448" y="238"/>
                  </a:cubicBezTo>
                  <a:cubicBezTo>
                    <a:pt x="448" y="317"/>
                    <a:pt x="396" y="370"/>
                    <a:pt x="316" y="370"/>
                  </a:cubicBezTo>
                  <a:cubicBezTo>
                    <a:pt x="264" y="370"/>
                    <a:pt x="211" y="317"/>
                    <a:pt x="211" y="238"/>
                  </a:cubicBezTo>
                  <a:cubicBezTo>
                    <a:pt x="211" y="184"/>
                    <a:pt x="264" y="132"/>
                    <a:pt x="316" y="1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90016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5"/>
          <a:stretch/>
        </p:blipFill>
        <p:spPr>
          <a:xfrm>
            <a:off x="2" y="2008828"/>
            <a:ext cx="9143998" cy="4852133"/>
          </a:xfrm>
          <a:prstGeom prst="rect">
            <a:avLst/>
          </a:prstGeom>
        </p:spPr>
      </p:pic>
      <p:sp>
        <p:nvSpPr>
          <p:cNvPr id="40" name="Rectangle 5"/>
          <p:cNvSpPr/>
          <p:nvPr/>
        </p:nvSpPr>
        <p:spPr>
          <a:xfrm>
            <a:off x="795229" y="2681207"/>
            <a:ext cx="7689465" cy="3571634"/>
          </a:xfrm>
          <a:prstGeom prst="rect">
            <a:avLst/>
          </a:prstGeom>
          <a:solidFill>
            <a:srgbClr val="DFDBD5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05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24465" y="702951"/>
            <a:ext cx="7030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2. ELEMENTOS ESSENCIAIS DO CONTRATO DE COMPRA E VENDA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1124465" y="1200316"/>
            <a:ext cx="8019535" cy="639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1124465" y="1303961"/>
            <a:ext cx="80195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Art. 481, CC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Pelo contrato de compra e venda, um dos contratantes se obriga a transferir o domínio de certa coisa, e o outro, a pagar-lhe certo preço em dinheiro.”</a:t>
            </a:r>
          </a:p>
          <a:p>
            <a:endParaRPr lang="pt-BR" dirty="0"/>
          </a:p>
        </p:txBody>
      </p:sp>
      <p:sp>
        <p:nvSpPr>
          <p:cNvPr id="42" name="Elipse 41"/>
          <p:cNvSpPr/>
          <p:nvPr/>
        </p:nvSpPr>
        <p:spPr>
          <a:xfrm>
            <a:off x="5065321" y="3333526"/>
            <a:ext cx="2885310" cy="27418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/>
          <p:cNvSpPr txBox="1"/>
          <p:nvPr/>
        </p:nvSpPr>
        <p:spPr>
          <a:xfrm>
            <a:off x="5410312" y="3770282"/>
            <a:ext cx="23624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Art. 104, II, CC - objeto lícito, possível, determinado ou determinável;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Venda não é permitida para: bens públicos de uso comum do povo e os bens de uso especial (CC art. 98 e 99). </a:t>
            </a:r>
          </a:p>
        </p:txBody>
      </p:sp>
      <p:sp>
        <p:nvSpPr>
          <p:cNvPr id="45" name="Elipse 44"/>
          <p:cNvSpPr/>
          <p:nvPr/>
        </p:nvSpPr>
        <p:spPr>
          <a:xfrm>
            <a:off x="1487620" y="3333526"/>
            <a:ext cx="2885310" cy="27418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1828799" y="3789974"/>
            <a:ext cx="23927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Preço em dinheiro;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Contrato em reais (exceção: contratos que tenham como base operação financeira com o exterior, exportação ou cambio) - Lei n. 10.192, de 14.02.01.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415503" y="2871447"/>
            <a:ext cx="978625" cy="400110"/>
          </a:xfrm>
          <a:prstGeom prst="rect">
            <a:avLst/>
          </a:prstGeom>
          <a:noFill/>
          <a:ln w="254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5B9BD5"/>
                </a:solidFill>
              </a:rPr>
              <a:t>PREÇO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5937199" y="2870602"/>
            <a:ext cx="1141554" cy="400110"/>
          </a:xfrm>
          <a:prstGeom prst="rect">
            <a:avLst/>
          </a:prstGeom>
          <a:noFill/>
          <a:ln w="254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5B9BD5"/>
                </a:solidFill>
              </a:rPr>
              <a:t>OBJETO</a:t>
            </a:r>
          </a:p>
        </p:txBody>
      </p:sp>
    </p:spTree>
    <p:extLst>
      <p:ext uri="{BB962C8B-B14F-4D97-AF65-F5344CB8AC3E}">
        <p14:creationId xmlns:p14="http://schemas.microsoft.com/office/powerpoint/2010/main" val="91897487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6889"/>
            <a:ext cx="9144000" cy="4821112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06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24465" y="702951"/>
            <a:ext cx="7030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2.1. MODALIDADES DE COMPRA E VENDA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1124465" y="1200316"/>
            <a:ext cx="8019535" cy="639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/>
          <p:cNvSpPr/>
          <p:nvPr/>
        </p:nvSpPr>
        <p:spPr>
          <a:xfrm>
            <a:off x="730893" y="1772174"/>
            <a:ext cx="1886294" cy="2168769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2757112" y="1772174"/>
            <a:ext cx="1886294" cy="2168769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783331" y="1766420"/>
            <a:ext cx="1886294" cy="2168769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endParaRPr lang="pt-BR" sz="1200" u="sng" dirty="0">
              <a:solidFill>
                <a:schemeClr val="tx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30893" y="1769296"/>
            <a:ext cx="1886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Venda Condicionada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90831" y="2093546"/>
            <a:ext cx="17769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Condição Suspensiva:</a:t>
            </a:r>
          </a:p>
          <a:p>
            <a:r>
              <a:rPr lang="pt-BR" sz="1200" b="1" dirty="0"/>
              <a:t>Art. 125, CC</a:t>
            </a:r>
            <a:r>
              <a:rPr lang="pt-BR" sz="1200" dirty="0"/>
              <a:t> </a:t>
            </a:r>
            <a:r>
              <a:rPr lang="pt-BR" sz="1150" i="1" dirty="0"/>
              <a:t>“Subordinando-se a eficácia do negócio jurídico à condição suspensiva, enquanto esta se não verificar, não se terá adquirido o direito, a que ele visa.”</a:t>
            </a:r>
          </a:p>
          <a:p>
            <a:r>
              <a:rPr lang="pt-BR" sz="1150" b="1" dirty="0"/>
              <a:t>Expressas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814734" y="1805001"/>
            <a:ext cx="1771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Condição Resolutiva:</a:t>
            </a:r>
          </a:p>
          <a:p>
            <a:endParaRPr lang="pt-BR" sz="1200" u="sng" dirty="0"/>
          </a:p>
          <a:p>
            <a:r>
              <a:rPr lang="pt-BR" sz="1200" b="1" dirty="0"/>
              <a:t>Art. 127 e 128, CC </a:t>
            </a:r>
          </a:p>
          <a:p>
            <a:r>
              <a:rPr lang="pt-BR" sz="1100" i="1" dirty="0"/>
              <a:t>“Se for resolutiva a condição, enquanto esta se não realizar, vigorará o negócio jurídico, podendo exercer-se desde a conclusão deste o direito por ele estabelecido.</a:t>
            </a:r>
          </a:p>
          <a:p>
            <a:endParaRPr lang="pt-BR" sz="1100" dirty="0"/>
          </a:p>
          <a:p>
            <a:r>
              <a:rPr lang="pt-BR" sz="1150" b="1" dirty="0"/>
              <a:t>Expressas ou tácitas</a:t>
            </a:r>
          </a:p>
          <a:p>
            <a:endParaRPr lang="pt-BR" sz="11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4811001" y="1805001"/>
            <a:ext cx="185862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Vendas a Contento ou Sujeitas a Prova</a:t>
            </a:r>
          </a:p>
          <a:p>
            <a:r>
              <a:rPr lang="pt-BR" sz="1200" b="1" dirty="0"/>
              <a:t>Art. 509, CC </a:t>
            </a:r>
          </a:p>
          <a:p>
            <a:r>
              <a:rPr lang="pt-BR" sz="1100" i="1" dirty="0"/>
              <a:t>A venda feita a contento do comprador entende-se realizada sob condição suspensiva, ainda que a coisa lhe tenha sido entregue; e não se reputará perfeita, enquanto o adquirente não manifestar seu agrado.</a:t>
            </a:r>
          </a:p>
          <a:p>
            <a:endParaRPr lang="pt-BR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221" y="1769867"/>
            <a:ext cx="1886294" cy="216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6360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5400000">
            <a:off x="1918528" y="4039572"/>
            <a:ext cx="5302190" cy="71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80026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07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52394" y="702951"/>
            <a:ext cx="7253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3. CONTRATOS DE COLABORAÇÃO</a:t>
            </a:r>
          </a:p>
        </p:txBody>
      </p:sp>
      <p:cxnSp>
        <p:nvCxnSpPr>
          <p:cNvPr id="6" name="Conector reto 5"/>
          <p:cNvCxnSpPr/>
          <p:nvPr/>
        </p:nvCxnSpPr>
        <p:spPr>
          <a:xfrm flipV="1">
            <a:off x="1077238" y="1200316"/>
            <a:ext cx="8066762" cy="272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/>
          <p:nvPr/>
        </p:nvSpPr>
        <p:spPr>
          <a:xfrm>
            <a:off x="0" y="3683002"/>
            <a:ext cx="9144000" cy="3175000"/>
          </a:xfrm>
          <a:prstGeom prst="rect">
            <a:avLst/>
          </a:prstGeom>
          <a:solidFill>
            <a:srgbClr val="D6D3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6"/>
          <p:cNvSpPr/>
          <p:nvPr/>
        </p:nvSpPr>
        <p:spPr>
          <a:xfrm>
            <a:off x="2124243" y="2646725"/>
            <a:ext cx="1978996" cy="2168769"/>
          </a:xfrm>
          <a:prstGeom prst="rect">
            <a:avLst/>
          </a:prstGeom>
          <a:solidFill>
            <a:srgbClr val="564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6"/>
          <p:cNvSpPr/>
          <p:nvPr/>
        </p:nvSpPr>
        <p:spPr>
          <a:xfrm>
            <a:off x="2090884" y="2853479"/>
            <a:ext cx="2035598" cy="338520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 defTabSz="903641"/>
            <a:r>
              <a:rPr lang="en-US" sz="1600" b="1" dirty="0">
                <a:solidFill>
                  <a:srgbClr val="FFFFFF"/>
                </a:solidFill>
                <a:latin typeface="OpEN SANS"/>
                <a:cs typeface="OpEN SANS"/>
              </a:rPr>
              <a:t>COMPRA E VENDA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173403" y="3387150"/>
            <a:ext cx="18662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FFFFFF"/>
                </a:solidFill>
                <a:latin typeface="OpEN SANS"/>
                <a:cs typeface="OpEN SANS"/>
              </a:rPr>
              <a:t>Curto prazo;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FFFFFF"/>
                </a:solidFill>
                <a:latin typeface="OpEN SANS"/>
                <a:cs typeface="OpEN SANS"/>
              </a:rPr>
              <a:t>Desconhecidos;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FFFFFF"/>
                </a:solidFill>
                <a:latin typeface="OpEN SANS"/>
                <a:cs typeface="OpEN SANS"/>
              </a:rPr>
              <a:t>Cláusulas para reduzir riscos e evitar prejuízos</a:t>
            </a:r>
          </a:p>
        </p:txBody>
      </p:sp>
      <p:cxnSp>
        <p:nvCxnSpPr>
          <p:cNvPr id="26" name="Straight Connector 29"/>
          <p:cNvCxnSpPr/>
          <p:nvPr/>
        </p:nvCxnSpPr>
        <p:spPr>
          <a:xfrm>
            <a:off x="6166074" y="4697086"/>
            <a:ext cx="764441" cy="265916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0" name="Elipse 19"/>
          <p:cNvSpPr/>
          <p:nvPr/>
        </p:nvSpPr>
        <p:spPr>
          <a:xfrm>
            <a:off x="6831883" y="4380242"/>
            <a:ext cx="1401596" cy="143407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5200059" y="5149684"/>
            <a:ext cx="1395047" cy="1331356"/>
          </a:xfrm>
          <a:prstGeom prst="ellipse">
            <a:avLst/>
          </a:prstGeom>
          <a:solidFill>
            <a:srgbClr val="36271A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456805"/>
            <a:endParaRPr lang="pt-BR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9" name="Straight Connector 29"/>
          <p:cNvCxnSpPr/>
          <p:nvPr/>
        </p:nvCxnSpPr>
        <p:spPr>
          <a:xfrm flipV="1">
            <a:off x="6212885" y="3246763"/>
            <a:ext cx="618998" cy="439985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Elipse 21"/>
          <p:cNvSpPr/>
          <p:nvPr/>
        </p:nvSpPr>
        <p:spPr>
          <a:xfrm>
            <a:off x="6595106" y="2527364"/>
            <a:ext cx="1418987" cy="1352221"/>
          </a:xfrm>
          <a:prstGeom prst="ellipse">
            <a:avLst/>
          </a:prstGeom>
          <a:solidFill>
            <a:srgbClr val="11355E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algn="ctr" defTabSz="903641"/>
            <a:endParaRPr lang="pt-BR" sz="1500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7" name="Straight Connector 29"/>
          <p:cNvCxnSpPr/>
          <p:nvPr/>
        </p:nvCxnSpPr>
        <p:spPr>
          <a:xfrm>
            <a:off x="5430321" y="4759540"/>
            <a:ext cx="209201" cy="732802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" name="Rectangle 7"/>
          <p:cNvSpPr/>
          <p:nvPr/>
        </p:nvSpPr>
        <p:spPr>
          <a:xfrm>
            <a:off x="4244254" y="2646725"/>
            <a:ext cx="2020452" cy="21687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5"/>
          <p:cNvSpPr/>
          <p:nvPr/>
        </p:nvSpPr>
        <p:spPr>
          <a:xfrm>
            <a:off x="4287711" y="2730368"/>
            <a:ext cx="1885174" cy="584741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 defTabSz="903641"/>
            <a:r>
              <a:rPr lang="en-US" sz="1600" b="1" dirty="0">
                <a:solidFill>
                  <a:srgbClr val="FFFFFF"/>
                </a:solidFill>
                <a:latin typeface="OpEN SANS"/>
                <a:cs typeface="OpEN SANS"/>
              </a:rPr>
              <a:t>CONTRATO DE COLABORAÇÃO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186786" y="3387149"/>
            <a:ext cx="2077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rgbClr val="FFFFFF"/>
                </a:solidFill>
                <a:latin typeface="OpEN SANS"/>
                <a:cs typeface="OpEN SANS"/>
              </a:rPr>
              <a:t>Longo prazo;</a:t>
            </a:r>
          </a:p>
          <a:p>
            <a:endParaRPr lang="pt-BR" sz="1350" b="1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rgbClr val="FFFFFF"/>
                </a:solidFill>
                <a:latin typeface="OpEN SANS"/>
                <a:cs typeface="OpEN SANS"/>
              </a:rPr>
              <a:t>Maior confiança e interdependência entre as partes</a:t>
            </a:r>
          </a:p>
        </p:txBody>
      </p:sp>
      <p:sp>
        <p:nvSpPr>
          <p:cNvPr id="31" name="Rectangle 15"/>
          <p:cNvSpPr/>
          <p:nvPr/>
        </p:nvSpPr>
        <p:spPr>
          <a:xfrm>
            <a:off x="6655702" y="2989867"/>
            <a:ext cx="1297793" cy="461631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 defTabSz="903641"/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CONTRATO DE DISTRIBUIÇÃO</a:t>
            </a:r>
          </a:p>
        </p:txBody>
      </p:sp>
      <p:sp>
        <p:nvSpPr>
          <p:cNvPr id="32" name="Rectangle 15"/>
          <p:cNvSpPr/>
          <p:nvPr/>
        </p:nvSpPr>
        <p:spPr>
          <a:xfrm>
            <a:off x="6800075" y="4852031"/>
            <a:ext cx="1465212" cy="461631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 defTabSz="903641"/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CONTRATO DE REPRESENTAÇÃO</a:t>
            </a:r>
          </a:p>
        </p:txBody>
      </p:sp>
      <p:sp>
        <p:nvSpPr>
          <p:cNvPr id="33" name="Rectangle 15"/>
          <p:cNvSpPr/>
          <p:nvPr/>
        </p:nvSpPr>
        <p:spPr>
          <a:xfrm>
            <a:off x="5254480" y="5638880"/>
            <a:ext cx="1297793" cy="461631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 defTabSz="903641"/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CONTRATO DE FRANQUIA</a:t>
            </a:r>
          </a:p>
        </p:txBody>
      </p:sp>
    </p:spTree>
    <p:extLst>
      <p:ext uri="{BB962C8B-B14F-4D97-AF65-F5344CB8AC3E}">
        <p14:creationId xmlns:p14="http://schemas.microsoft.com/office/powerpoint/2010/main" val="355479840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145" y="1649305"/>
            <a:ext cx="7395017" cy="4852522"/>
          </a:xfrm>
          <a:prstGeom prst="rect">
            <a:avLst/>
          </a:prstGeom>
          <a:solidFill>
            <a:srgbClr val="5B9BD5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 rot="5400000">
            <a:off x="1918528" y="4039572"/>
            <a:ext cx="5302190" cy="71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80026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08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52394" y="702951"/>
            <a:ext cx="7253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3.1. CONTRATO DE DISTRIBUIÇÃO</a:t>
            </a:r>
          </a:p>
        </p:txBody>
      </p:sp>
      <p:cxnSp>
        <p:nvCxnSpPr>
          <p:cNvPr id="6" name="Conector reto 5"/>
          <p:cNvCxnSpPr/>
          <p:nvPr/>
        </p:nvCxnSpPr>
        <p:spPr>
          <a:xfrm flipV="1">
            <a:off x="1077238" y="1200316"/>
            <a:ext cx="8066762" cy="272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89"/>
          <a:stretch/>
        </p:blipFill>
        <p:spPr>
          <a:xfrm>
            <a:off x="1131145" y="1649305"/>
            <a:ext cx="3927205" cy="485252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138057" y="1861457"/>
            <a:ext cx="3267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Base legal do contrato de distribuição</a:t>
            </a:r>
            <a:r>
              <a:rPr lang="pt-BR" sz="1400" dirty="0">
                <a:solidFill>
                  <a:schemeClr val="bg1"/>
                </a:solidFill>
              </a:rPr>
              <a:t>: artigos 710 a 721 do Código Civil</a:t>
            </a:r>
          </a:p>
        </p:txBody>
      </p:sp>
      <p:sp>
        <p:nvSpPr>
          <p:cNvPr id="11" name="Rectangle 12"/>
          <p:cNvSpPr/>
          <p:nvPr/>
        </p:nvSpPr>
        <p:spPr>
          <a:xfrm rot="9496384">
            <a:off x="3926179" y="2706665"/>
            <a:ext cx="2247841" cy="483167"/>
          </a:xfrm>
          <a:custGeom>
            <a:avLst/>
            <a:gdLst>
              <a:gd name="connsiteX0" fmla="*/ 1509527 w 3019054"/>
              <a:gd name="connsiteY0" fmla="*/ 0 h 1510505"/>
              <a:gd name="connsiteX1" fmla="*/ 3019054 w 3019054"/>
              <a:gd name="connsiteY1" fmla="*/ 1509527 h 1510505"/>
              <a:gd name="connsiteX2" fmla="*/ 3019049 w 3019054"/>
              <a:gd name="connsiteY2" fmla="*/ 1509635 h 1510505"/>
              <a:gd name="connsiteX3" fmla="*/ 2480488 w 3019054"/>
              <a:gd name="connsiteY3" fmla="*/ 1510505 h 1510505"/>
              <a:gd name="connsiteX4" fmla="*/ 6 w 3019054"/>
              <a:gd name="connsiteY4" fmla="*/ 1509635 h 1510505"/>
              <a:gd name="connsiteX5" fmla="*/ 0 w 3019054"/>
              <a:gd name="connsiteY5" fmla="*/ 1509527 h 1510505"/>
              <a:gd name="connsiteX6" fmla="*/ 1509527 w 3019054"/>
              <a:gd name="connsiteY6" fmla="*/ 0 h 1510505"/>
              <a:gd name="connsiteX0" fmla="*/ 1509527 w 3019054"/>
              <a:gd name="connsiteY0" fmla="*/ 0 h 1510505"/>
              <a:gd name="connsiteX1" fmla="*/ 3019054 w 3019054"/>
              <a:gd name="connsiteY1" fmla="*/ 1509527 h 1510505"/>
              <a:gd name="connsiteX2" fmla="*/ 3019049 w 3019054"/>
              <a:gd name="connsiteY2" fmla="*/ 1509635 h 1510505"/>
              <a:gd name="connsiteX3" fmla="*/ 2480488 w 3019054"/>
              <a:gd name="connsiteY3" fmla="*/ 1510505 h 1510505"/>
              <a:gd name="connsiteX4" fmla="*/ 655700 w 3019054"/>
              <a:gd name="connsiteY4" fmla="*/ 1510505 h 1510505"/>
              <a:gd name="connsiteX5" fmla="*/ 6 w 3019054"/>
              <a:gd name="connsiteY5" fmla="*/ 1509635 h 1510505"/>
              <a:gd name="connsiteX6" fmla="*/ 0 w 3019054"/>
              <a:gd name="connsiteY6" fmla="*/ 1509527 h 1510505"/>
              <a:gd name="connsiteX7" fmla="*/ 1509527 w 3019054"/>
              <a:gd name="connsiteY7" fmla="*/ 0 h 1510505"/>
              <a:gd name="connsiteX0" fmla="*/ 655700 w 3019054"/>
              <a:gd name="connsiteY0" fmla="*/ 1510505 h 1603980"/>
              <a:gd name="connsiteX1" fmla="*/ 6 w 3019054"/>
              <a:gd name="connsiteY1" fmla="*/ 1509635 h 1603980"/>
              <a:gd name="connsiteX2" fmla="*/ 0 w 3019054"/>
              <a:gd name="connsiteY2" fmla="*/ 1509527 h 1603980"/>
              <a:gd name="connsiteX3" fmla="*/ 1509527 w 3019054"/>
              <a:gd name="connsiteY3" fmla="*/ 0 h 1603980"/>
              <a:gd name="connsiteX4" fmla="*/ 3019054 w 3019054"/>
              <a:gd name="connsiteY4" fmla="*/ 1509527 h 1603980"/>
              <a:gd name="connsiteX5" fmla="*/ 3019049 w 3019054"/>
              <a:gd name="connsiteY5" fmla="*/ 1509635 h 1603980"/>
              <a:gd name="connsiteX6" fmla="*/ 2480488 w 3019054"/>
              <a:gd name="connsiteY6" fmla="*/ 1510505 h 1603980"/>
              <a:gd name="connsiteX7" fmla="*/ 749175 w 3019054"/>
              <a:gd name="connsiteY7" fmla="*/ 1603980 h 1603980"/>
              <a:gd name="connsiteX0" fmla="*/ 655700 w 3019054"/>
              <a:gd name="connsiteY0" fmla="*/ 1510505 h 1510505"/>
              <a:gd name="connsiteX1" fmla="*/ 6 w 3019054"/>
              <a:gd name="connsiteY1" fmla="*/ 1509635 h 1510505"/>
              <a:gd name="connsiteX2" fmla="*/ 0 w 3019054"/>
              <a:gd name="connsiteY2" fmla="*/ 1509527 h 1510505"/>
              <a:gd name="connsiteX3" fmla="*/ 1509527 w 3019054"/>
              <a:gd name="connsiteY3" fmla="*/ 0 h 1510505"/>
              <a:gd name="connsiteX4" fmla="*/ 3019054 w 3019054"/>
              <a:gd name="connsiteY4" fmla="*/ 1509527 h 1510505"/>
              <a:gd name="connsiteX5" fmla="*/ 3019049 w 3019054"/>
              <a:gd name="connsiteY5" fmla="*/ 1509635 h 1510505"/>
              <a:gd name="connsiteX6" fmla="*/ 2480488 w 3019054"/>
              <a:gd name="connsiteY6" fmla="*/ 1510505 h 1510505"/>
              <a:gd name="connsiteX0" fmla="*/ 655700 w 3019054"/>
              <a:gd name="connsiteY0" fmla="*/ 1510505 h 1510505"/>
              <a:gd name="connsiteX1" fmla="*/ 6 w 3019054"/>
              <a:gd name="connsiteY1" fmla="*/ 1509635 h 1510505"/>
              <a:gd name="connsiteX2" fmla="*/ 0 w 3019054"/>
              <a:gd name="connsiteY2" fmla="*/ 1509527 h 1510505"/>
              <a:gd name="connsiteX3" fmla="*/ 1509527 w 3019054"/>
              <a:gd name="connsiteY3" fmla="*/ 0 h 1510505"/>
              <a:gd name="connsiteX4" fmla="*/ 3019054 w 3019054"/>
              <a:gd name="connsiteY4" fmla="*/ 1509527 h 1510505"/>
              <a:gd name="connsiteX5" fmla="*/ 3019049 w 3019054"/>
              <a:gd name="connsiteY5" fmla="*/ 1509635 h 1510505"/>
              <a:gd name="connsiteX0" fmla="*/ 6 w 3019054"/>
              <a:gd name="connsiteY0" fmla="*/ 1509635 h 1509635"/>
              <a:gd name="connsiteX1" fmla="*/ 0 w 3019054"/>
              <a:gd name="connsiteY1" fmla="*/ 1509527 h 1509635"/>
              <a:gd name="connsiteX2" fmla="*/ 1509527 w 3019054"/>
              <a:gd name="connsiteY2" fmla="*/ 0 h 1509635"/>
              <a:gd name="connsiteX3" fmla="*/ 3019054 w 3019054"/>
              <a:gd name="connsiteY3" fmla="*/ 1509527 h 1509635"/>
              <a:gd name="connsiteX4" fmla="*/ 3019049 w 3019054"/>
              <a:gd name="connsiteY4" fmla="*/ 1509635 h 150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054" h="1509635">
                <a:moveTo>
                  <a:pt x="6" y="1509635"/>
                </a:moveTo>
                <a:lnTo>
                  <a:pt x="0" y="1509527"/>
                </a:lnTo>
                <a:cubicBezTo>
                  <a:pt x="0" y="675838"/>
                  <a:pt x="675838" y="0"/>
                  <a:pt x="1509527" y="0"/>
                </a:cubicBezTo>
                <a:cubicBezTo>
                  <a:pt x="2343216" y="0"/>
                  <a:pt x="3019054" y="675838"/>
                  <a:pt x="3019054" y="1509527"/>
                </a:cubicBezTo>
                <a:cubicBezTo>
                  <a:pt x="3019052" y="1509563"/>
                  <a:pt x="3019051" y="1509599"/>
                  <a:pt x="3019049" y="1509635"/>
                </a:cubicBezTo>
              </a:path>
            </a:pathLst>
          </a:custGeom>
          <a:noFill/>
          <a:ln w="9525" cmpd="sng">
            <a:solidFill>
              <a:srgbClr val="11355E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tângulo: Cantos Arredondados 14"/>
          <p:cNvSpPr/>
          <p:nvPr/>
        </p:nvSpPr>
        <p:spPr>
          <a:xfrm>
            <a:off x="2318039" y="2123067"/>
            <a:ext cx="2499813" cy="146566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2355277" y="2180371"/>
            <a:ext cx="2462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dirty="0">
                <a:solidFill>
                  <a:schemeClr val="bg1"/>
                </a:solidFill>
              </a:rPr>
              <a:t>Art. 710, CC. Pelo contrato de agência, uma pessoa assume, em caráter não eventual e sem vínculos de dependência, a obrigação de promover, à conta de outra, mediante retribuição, a realização de certos negócios, em zona determinada, caracterizando-se a distribuição </a:t>
            </a:r>
            <a:r>
              <a:rPr lang="pt-BR" sz="1000" b="1" dirty="0">
                <a:solidFill>
                  <a:schemeClr val="bg1"/>
                </a:solidFill>
              </a:rPr>
              <a:t>quando o agente tiver à sua disposição a coisa a ser negociada</a:t>
            </a:r>
            <a:r>
              <a:rPr lang="pt-BR" sz="1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176386" y="4162886"/>
            <a:ext cx="3267922" cy="91870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5176239" y="2757384"/>
            <a:ext cx="3267922" cy="135421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sz="1400" dirty="0"/>
          </a:p>
          <a:p>
            <a:endParaRPr lang="pt-BR" sz="14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596963" y="2459595"/>
            <a:ext cx="2988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Cláusulas do contrato de distribuição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142839" y="3072114"/>
            <a:ext cx="3193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Diligência às instruções do proponente;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Despesas a cargo do agente ou distribuidor;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Aquisição de volume mínimo de produtos;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Assistência técnica e garantia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Publicidade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5176385" y="2767372"/>
            <a:ext cx="31264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Obrigações referentes a distribuição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5229052" y="4182606"/>
            <a:ext cx="31264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Restrições à liberdade do distribuidor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5138057" y="4427256"/>
            <a:ext cx="3388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Restrições de área;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Restrição de tipo de venda;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Restrição do tipo de produto.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5176239" y="5128499"/>
            <a:ext cx="3267922" cy="6642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5176239" y="5835650"/>
            <a:ext cx="3267922" cy="58477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pt-BR" sz="3200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5138057" y="5318168"/>
            <a:ext cx="3388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Exclusividade de aquisição (só 1 produtor);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Exclusividade na zona (</a:t>
            </a:r>
            <a:r>
              <a:rPr lang="pt-BR" sz="1100" dirty="0">
                <a:solidFill>
                  <a:schemeClr val="bg1"/>
                </a:solidFill>
              </a:rPr>
              <a:t>ganha por qualquer venda)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5208814" y="5128499"/>
            <a:ext cx="31264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Exclusividade (art. 711)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5208814" y="5823308"/>
            <a:ext cx="3126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Duração e término do contrato (art. 720)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5127154" y="6025994"/>
            <a:ext cx="338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100" u="sng" dirty="0">
                <a:solidFill>
                  <a:schemeClr val="bg1"/>
                </a:solidFill>
              </a:rPr>
              <a:t>Boa-fé</a:t>
            </a:r>
            <a:r>
              <a:rPr lang="pt-BR" sz="1100" dirty="0">
                <a:solidFill>
                  <a:schemeClr val="bg1"/>
                </a:solidFill>
              </a:rPr>
              <a:t>: indenização por redução da área;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</a:rPr>
              <a:t>Aviso de 90 dias para compensar investimento.</a:t>
            </a:r>
          </a:p>
        </p:txBody>
      </p:sp>
      <p:sp>
        <p:nvSpPr>
          <p:cNvPr id="39" name="Elipse 38"/>
          <p:cNvSpPr/>
          <p:nvPr/>
        </p:nvSpPr>
        <p:spPr>
          <a:xfrm>
            <a:off x="2560106" y="4277072"/>
            <a:ext cx="1707911" cy="1593029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/>
          <p:cNvSpPr txBox="1"/>
          <p:nvPr/>
        </p:nvSpPr>
        <p:spPr>
          <a:xfrm>
            <a:off x="2886991" y="4427736"/>
            <a:ext cx="1042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Lei Ferrari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2642107" y="4655124"/>
            <a:ext cx="170058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Concessionárias de Veículos (exclusividade na venda de carros novos).</a:t>
            </a:r>
          </a:p>
          <a:p>
            <a:r>
              <a:rPr lang="pt-BR" sz="1100" b="1" dirty="0">
                <a:solidFill>
                  <a:schemeClr val="bg1"/>
                </a:solidFill>
              </a:rPr>
              <a:t>Reforma de 1990</a:t>
            </a:r>
            <a:r>
              <a:rPr lang="pt-BR" sz="1100" dirty="0">
                <a:solidFill>
                  <a:schemeClr val="bg1"/>
                </a:solidFill>
              </a:rPr>
              <a:t>: maior competição.</a:t>
            </a:r>
          </a:p>
        </p:txBody>
      </p:sp>
    </p:spTree>
    <p:extLst>
      <p:ext uri="{BB962C8B-B14F-4D97-AF65-F5344CB8AC3E}">
        <p14:creationId xmlns:p14="http://schemas.microsoft.com/office/powerpoint/2010/main" val="2687152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3" grpId="0"/>
      <p:bldP spid="39" grpId="0" animBg="1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29"/>
          <p:cNvCxnSpPr/>
          <p:nvPr/>
        </p:nvCxnSpPr>
        <p:spPr>
          <a:xfrm>
            <a:off x="3559629" y="5594123"/>
            <a:ext cx="1384469" cy="501016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29"/>
          <p:cNvCxnSpPr/>
          <p:nvPr/>
        </p:nvCxnSpPr>
        <p:spPr>
          <a:xfrm>
            <a:off x="3749763" y="5200437"/>
            <a:ext cx="1384469" cy="501016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29"/>
          <p:cNvCxnSpPr/>
          <p:nvPr/>
        </p:nvCxnSpPr>
        <p:spPr>
          <a:xfrm>
            <a:off x="3864429" y="4909460"/>
            <a:ext cx="1118752" cy="223206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29"/>
          <p:cNvCxnSpPr>
            <a:endCxn id="24" idx="1"/>
          </p:cNvCxnSpPr>
          <p:nvPr/>
        </p:nvCxnSpPr>
        <p:spPr>
          <a:xfrm flipV="1">
            <a:off x="3897018" y="4635475"/>
            <a:ext cx="1036418" cy="13208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9"/>
          <p:cNvCxnSpPr>
            <a:endCxn id="27" idx="1"/>
          </p:cNvCxnSpPr>
          <p:nvPr/>
        </p:nvCxnSpPr>
        <p:spPr>
          <a:xfrm flipV="1">
            <a:off x="3699651" y="3196790"/>
            <a:ext cx="1233785" cy="641952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2" name="Straight Connector 29"/>
          <p:cNvCxnSpPr/>
          <p:nvPr/>
        </p:nvCxnSpPr>
        <p:spPr>
          <a:xfrm flipV="1">
            <a:off x="3777343" y="3646718"/>
            <a:ext cx="1295400" cy="509433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5" name="Straight Connector 29"/>
          <p:cNvCxnSpPr/>
          <p:nvPr/>
        </p:nvCxnSpPr>
        <p:spPr>
          <a:xfrm flipV="1">
            <a:off x="3859881" y="4211662"/>
            <a:ext cx="1073555" cy="159002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" name="Retângulo 1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09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52394" y="702951"/>
            <a:ext cx="7253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3.2. CONTRATO DE REPRESENTAÇÃO COMERCIAL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1077238" y="1200316"/>
            <a:ext cx="8066762" cy="272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1124465" y="1391049"/>
            <a:ext cx="80195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Base legal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Princípios gerais dos Artigos 710 a 720 do Código Civil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Lei 4.886/1965 (alterada pela Lei 8.420/1992 e Lei 12.246/2010)</a:t>
            </a:r>
          </a:p>
          <a:p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 representação comercial o representante ou agente desempenha sua função sem ter a disponibilidade dos bens ou coisas negociadas, agindo em nome e por conta da representada.</a:t>
            </a:r>
          </a:p>
        </p:txBody>
      </p:sp>
      <p:sp>
        <p:nvSpPr>
          <p:cNvPr id="10" name="Elipse 9"/>
          <p:cNvSpPr/>
          <p:nvPr/>
        </p:nvSpPr>
        <p:spPr>
          <a:xfrm>
            <a:off x="1152394" y="3308907"/>
            <a:ext cx="2547257" cy="252548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590543" y="4156151"/>
            <a:ext cx="1670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11355E"/>
                </a:solidFill>
              </a:rPr>
              <a:t>REGRAS DO CONTRATO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933436" y="5880480"/>
            <a:ext cx="3363686" cy="385934"/>
          </a:xfrm>
          <a:prstGeom prst="rect">
            <a:avLst/>
          </a:prstGeom>
          <a:solidFill>
            <a:srgbClr val="362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/>
          <p:nvPr/>
        </p:nvSpPr>
        <p:spPr>
          <a:xfrm>
            <a:off x="4944098" y="5401156"/>
            <a:ext cx="3363686" cy="385934"/>
          </a:xfrm>
          <a:prstGeom prst="rect">
            <a:avLst/>
          </a:prstGeom>
          <a:solidFill>
            <a:srgbClr val="362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 22"/>
          <p:cNvSpPr/>
          <p:nvPr/>
        </p:nvSpPr>
        <p:spPr>
          <a:xfrm>
            <a:off x="4933436" y="4921832"/>
            <a:ext cx="3363686" cy="385934"/>
          </a:xfrm>
          <a:prstGeom prst="rect">
            <a:avLst/>
          </a:prstGeom>
          <a:solidFill>
            <a:srgbClr val="362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4933436" y="4442508"/>
            <a:ext cx="3363686" cy="385934"/>
          </a:xfrm>
          <a:prstGeom prst="rect">
            <a:avLst/>
          </a:prstGeom>
          <a:solidFill>
            <a:srgbClr val="362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4933436" y="3963184"/>
            <a:ext cx="3363686" cy="385934"/>
          </a:xfrm>
          <a:prstGeom prst="rect">
            <a:avLst/>
          </a:prstGeom>
          <a:solidFill>
            <a:srgbClr val="362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>
            <a:off x="4933436" y="3483860"/>
            <a:ext cx="3363686" cy="385934"/>
          </a:xfrm>
          <a:prstGeom prst="rect">
            <a:avLst/>
          </a:prstGeom>
          <a:solidFill>
            <a:srgbClr val="362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Retângulo 26"/>
          <p:cNvSpPr/>
          <p:nvPr/>
        </p:nvSpPr>
        <p:spPr>
          <a:xfrm>
            <a:off x="4933436" y="3003823"/>
            <a:ext cx="3363686" cy="385934"/>
          </a:xfrm>
          <a:prstGeom prst="rect">
            <a:avLst/>
          </a:prstGeom>
          <a:solidFill>
            <a:srgbClr val="362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7" name="CaixaDeTexto 56"/>
          <p:cNvSpPr txBox="1"/>
          <p:nvPr/>
        </p:nvSpPr>
        <p:spPr>
          <a:xfrm>
            <a:off x="5701638" y="3043615"/>
            <a:ext cx="1779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Descrição do produto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4983181" y="3535547"/>
            <a:ext cx="3372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Prazo da representação (certo ou indeterminado)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5701637" y="3991573"/>
            <a:ext cx="1779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Indicação da zona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4876107" y="4508548"/>
            <a:ext cx="35862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chemeClr val="bg1"/>
                </a:solidFill>
              </a:rPr>
              <a:t>Exclusividade em favor do representado (parcial ou total)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4982398" y="4964191"/>
            <a:ext cx="3466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Exclusividade em favor do representante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6138167" y="5450945"/>
            <a:ext cx="905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Comissão</a:t>
            </a:r>
          </a:p>
        </p:txBody>
      </p:sp>
      <p:sp>
        <p:nvSpPr>
          <p:cNvPr id="63" name="CaixaDeTexto 62"/>
          <p:cNvSpPr txBox="1"/>
          <p:nvPr/>
        </p:nvSpPr>
        <p:spPr>
          <a:xfrm>
            <a:off x="5498575" y="5919558"/>
            <a:ext cx="218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Indenização além da legal</a:t>
            </a:r>
          </a:p>
        </p:txBody>
      </p:sp>
    </p:spTree>
    <p:extLst>
      <p:ext uri="{BB962C8B-B14F-4D97-AF65-F5344CB8AC3E}">
        <p14:creationId xmlns:p14="http://schemas.microsoft.com/office/powerpoint/2010/main" val="158702894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8640</TotalTime>
  <Words>1229</Words>
  <Application>Microsoft Macintosh PowerPoint</Application>
  <PresentationFormat>Apresentação na tela (4:3)</PresentationFormat>
  <Paragraphs>156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6" baseType="lpstr">
      <vt:lpstr>ＭＳ Ｐゴシック</vt:lpstr>
      <vt:lpstr>SimSun</vt:lpstr>
      <vt:lpstr>Arial</vt:lpstr>
      <vt:lpstr>Calibri</vt:lpstr>
      <vt:lpstr>Calibri Light</vt:lpstr>
      <vt:lpstr>Open sans</vt:lpstr>
      <vt:lpstr>Open sans</vt:lpstr>
      <vt:lpstr>Open Sans Light</vt:lpstr>
      <vt:lpstr>Symbol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Guerra</dc:creator>
  <cp:lastModifiedBy>Ana Xavier</cp:lastModifiedBy>
  <cp:revision>224</cp:revision>
  <dcterms:created xsi:type="dcterms:W3CDTF">2017-02-07T18:01:55Z</dcterms:created>
  <dcterms:modified xsi:type="dcterms:W3CDTF">2020-10-15T15:08:34Z</dcterms:modified>
</cp:coreProperties>
</file>