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B96CB-414A-43C2-A87B-DB7FB021644C}" v="1048" dt="2021-09-27T20:39:37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5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1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1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439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6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3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00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0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1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4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2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4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7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7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95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271356" cy="3343958"/>
          </a:xfrm>
        </p:spPr>
        <p:txBody>
          <a:bodyPr/>
          <a:lstStyle/>
          <a:p>
            <a:r>
              <a:rPr lang="de-DE" sz="6000" dirty="0" err="1">
                <a:cs typeface="Calibri Light"/>
              </a:rPr>
              <a:t>Capitalismo</a:t>
            </a:r>
            <a:r>
              <a:rPr lang="de-DE" sz="6000" dirty="0">
                <a:cs typeface="Calibri Light"/>
              </a:rPr>
              <a:t>, </a:t>
            </a:r>
            <a:r>
              <a:rPr lang="de-DE" sz="6000" dirty="0" err="1">
                <a:cs typeface="Calibri Light"/>
              </a:rPr>
              <a:t>Socialismo</a:t>
            </a:r>
            <a:r>
              <a:rPr lang="de-DE" sz="6000" dirty="0">
                <a:cs typeface="Calibri Light"/>
              </a:rPr>
              <a:t> e </a:t>
            </a:r>
            <a:r>
              <a:rPr lang="de-DE" sz="6000" dirty="0" err="1">
                <a:cs typeface="Calibri Light"/>
              </a:rPr>
              <a:t>Democracia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de-DE" dirty="0"/>
              <a:t>Joseph a. Schumpeter</a:t>
            </a:r>
          </a:p>
          <a:p>
            <a:pPr algn="r"/>
            <a:r>
              <a:rPr lang="de-DE" dirty="0" err="1"/>
              <a:t>Capítulo</a:t>
            </a:r>
            <a:r>
              <a:rPr lang="de-DE" dirty="0"/>
              <a:t> 7: O </a:t>
            </a:r>
            <a:r>
              <a:rPr lang="de-DE" dirty="0" err="1"/>
              <a:t>processo</a:t>
            </a:r>
            <a:r>
              <a:rPr lang="de-DE" dirty="0"/>
              <a:t> da </a:t>
            </a:r>
            <a:r>
              <a:rPr lang="de-DE" dirty="0" err="1"/>
              <a:t>destruição</a:t>
            </a:r>
            <a:r>
              <a:rPr lang="de-DE" dirty="0"/>
              <a:t> </a:t>
            </a:r>
            <a:r>
              <a:rPr lang="de-DE" dirty="0" err="1"/>
              <a:t>criativa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EB28C-1D41-40F7-971C-F5B4090B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Concorrência monopolista/oligopolista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A5A900-901A-42AF-81B2-9A91DD87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9416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Várias empresas num mercado sendo que cada uma atende a um nicho específico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r>
              <a:rPr lang="pt-BR" dirty="0"/>
              <a:t>Dentro desse nicho a empresa possui qualidade de monopólio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r>
              <a:rPr lang="pt-BR" dirty="0"/>
              <a:t>Permite que essas empresas desfrutem da economia interna de escala</a:t>
            </a:r>
          </a:p>
        </p:txBody>
      </p:sp>
      <p:pic>
        <p:nvPicPr>
          <p:cNvPr id="4" name="Imagem 4" descr="Logotipo&#10;&#10;Descrição gerada automaticamente">
            <a:extLst>
              <a:ext uri="{FF2B5EF4-FFF2-40B4-BE49-F238E27FC236}">
                <a16:creationId xmlns:a16="http://schemas.microsoft.com/office/drawing/2014/main" id="{F79B9C04-033E-4887-BDA5-20548FBDF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88" y="4547182"/>
            <a:ext cx="1679276" cy="1990580"/>
          </a:xfrm>
          <a:prstGeom prst="rect">
            <a:avLst/>
          </a:prstGeom>
        </p:spPr>
      </p:pic>
      <p:pic>
        <p:nvPicPr>
          <p:cNvPr id="5" name="Imagem 5" descr="Ícone&#10;&#10;Descrição gerada automaticamente">
            <a:extLst>
              <a:ext uri="{FF2B5EF4-FFF2-40B4-BE49-F238E27FC236}">
                <a16:creationId xmlns:a16="http://schemas.microsoft.com/office/drawing/2014/main" id="{AD3287AF-9A04-4B1B-895F-652AD9170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65" y="4544682"/>
            <a:ext cx="1952446" cy="199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EB28C-1D41-40F7-971C-F5B4090B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Críticos do capitalismo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A5A900-901A-42AF-81B2-9A91DD87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9416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A realidade capitalista é desfavorável ao rendimento máximo da produção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r>
              <a:rPr lang="pt-BR" dirty="0"/>
              <a:t>Tende ao monopólio e mata a concorrência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r>
              <a:rPr lang="pt-BR" dirty="0"/>
              <a:t>Com o domínio no mercado, as empresas podem ditar os seus preços</a:t>
            </a:r>
          </a:p>
        </p:txBody>
      </p:sp>
    </p:spTree>
    <p:extLst>
      <p:ext uri="{BB962C8B-B14F-4D97-AF65-F5344CB8AC3E}">
        <p14:creationId xmlns:p14="http://schemas.microsoft.com/office/powerpoint/2010/main" val="295122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EB28C-1D41-40F7-971C-F5B4090B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Crítica aos críticos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A5A900-901A-42AF-81B2-9A91DD87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9416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Não houve com o passar da história a transformação de uma realidade em concorrência perfeita para outra de monopolização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r>
              <a:rPr lang="pt-BR" dirty="0"/>
              <a:t>Os dados apontam que houve um maior progresso na qualidade de vida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r>
              <a:rPr lang="pt-BR" dirty="0"/>
              <a:t>Processo de destruição criativa</a:t>
            </a:r>
          </a:p>
        </p:txBody>
      </p:sp>
    </p:spTree>
    <p:extLst>
      <p:ext uri="{BB962C8B-B14F-4D97-AF65-F5344CB8AC3E}">
        <p14:creationId xmlns:p14="http://schemas.microsoft.com/office/powerpoint/2010/main" val="35459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8D473-3B1F-4824-A5D5-EC738350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destruição criativa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7AA211-DD4D-47D7-8A43-1D9B1AA9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37" y="1549711"/>
            <a:ext cx="6344239" cy="50437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O capitalismo é um processo que deve ser analisado em suas mudanças ao longo da história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r>
              <a:rPr lang="pt-BR" dirty="0"/>
              <a:t>A sua evolução como sistema deriva de mudanças nos bens de consumo, em novos métodos produtivos e em novos mercados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r>
              <a:rPr lang="pt-BR" dirty="0"/>
              <a:t>Motor do capitalismo: revoluções constantes. O novo toma o lugar do velho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r>
              <a:rPr lang="pt-BR" dirty="0"/>
              <a:t>Falta de equilíbrio: o mercado sempre se modifica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endParaRPr lang="pt-BR" dirty="0"/>
          </a:p>
        </p:txBody>
      </p:sp>
      <p:pic>
        <p:nvPicPr>
          <p:cNvPr id="4" name="Imagem 4" descr="Ícone&#10;&#10;Descrição gerada automaticamente">
            <a:extLst>
              <a:ext uri="{FF2B5EF4-FFF2-40B4-BE49-F238E27FC236}">
                <a16:creationId xmlns:a16="http://schemas.microsoft.com/office/drawing/2014/main" id="{1AF6F459-3321-4E02-B1BF-C09FD4DC8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928" y="2114909"/>
            <a:ext cx="1851805" cy="1851805"/>
          </a:xfrm>
          <a:prstGeom prst="rect">
            <a:avLst/>
          </a:prstGeom>
        </p:spPr>
      </p:pic>
      <p:pic>
        <p:nvPicPr>
          <p:cNvPr id="6" name="Imagem 6" descr="Ícone&#10;&#10;Descrição gerada automaticamente">
            <a:extLst>
              <a:ext uri="{FF2B5EF4-FFF2-40B4-BE49-F238E27FC236}">
                <a16:creationId xmlns:a16="http://schemas.microsoft.com/office/drawing/2014/main" id="{18F38331-AB8C-4374-89B3-667A64222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891" y="4544263"/>
            <a:ext cx="2973237" cy="903738"/>
          </a:xfrm>
          <a:prstGeom prst="rect">
            <a:avLst/>
          </a:prstGeom>
        </p:spPr>
      </p:pic>
      <p:pic>
        <p:nvPicPr>
          <p:cNvPr id="8" name="Imagem 8" descr="Máquina de escrever em cima de teclado de computador&#10;&#10;Descrição gerada automaticamente">
            <a:extLst>
              <a:ext uri="{FF2B5EF4-FFF2-40B4-BE49-F238E27FC236}">
                <a16:creationId xmlns:a16="http://schemas.microsoft.com/office/drawing/2014/main" id="{77E99AB5-69F3-454C-BA23-38B129F2C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173" y="2117252"/>
            <a:ext cx="2355012" cy="19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4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8D473-3B1F-4824-A5D5-EC738350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destruição criativa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7AA211-DD4D-47D7-8A43-1D9B1AA9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16220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A entrada de novos empreendedores é o que sustenta o capitalismo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endParaRPr lang="pt-BR" dirty="0"/>
          </a:p>
        </p:txBody>
      </p:sp>
      <p:pic>
        <p:nvPicPr>
          <p:cNvPr id="4" name="Imagem 4" descr="Tabela&#10;&#10;Descrição gerada automaticamente">
            <a:extLst>
              <a:ext uri="{FF2B5EF4-FFF2-40B4-BE49-F238E27FC236}">
                <a16:creationId xmlns:a16="http://schemas.microsoft.com/office/drawing/2014/main" id="{A0B3A57D-BAFA-4C5E-8BF1-AD1F4F53B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03" y="2724366"/>
            <a:ext cx="8911085" cy="3795910"/>
          </a:xfrm>
          <a:prstGeom prst="rect">
            <a:avLst/>
          </a:prstGeom>
        </p:spPr>
      </p:pic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A71477AF-AFEA-4066-ADE8-FDA132873E42}"/>
              </a:ext>
            </a:extLst>
          </p:cNvPr>
          <p:cNvSpPr/>
          <p:nvPr/>
        </p:nvSpPr>
        <p:spPr>
          <a:xfrm>
            <a:off x="8856078" y="3517363"/>
            <a:ext cx="431321" cy="2444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F5D595BD-34E7-42BF-896B-3616F5F55382}"/>
              </a:ext>
            </a:extLst>
          </p:cNvPr>
          <p:cNvSpPr/>
          <p:nvPr/>
        </p:nvSpPr>
        <p:spPr>
          <a:xfrm>
            <a:off x="8913587" y="3848042"/>
            <a:ext cx="431321" cy="2444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BDCC2BB6-DE17-477A-9DA3-C7AF125C772D}"/>
              </a:ext>
            </a:extLst>
          </p:cNvPr>
          <p:cNvSpPr/>
          <p:nvPr/>
        </p:nvSpPr>
        <p:spPr>
          <a:xfrm>
            <a:off x="9129247" y="5357664"/>
            <a:ext cx="431321" cy="2444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Esquerda 8">
            <a:extLst>
              <a:ext uri="{FF2B5EF4-FFF2-40B4-BE49-F238E27FC236}">
                <a16:creationId xmlns:a16="http://schemas.microsoft.com/office/drawing/2014/main" id="{6B71FA3A-3C4C-4AC0-AEF7-4E1B51C5C4CE}"/>
              </a:ext>
            </a:extLst>
          </p:cNvPr>
          <p:cNvSpPr/>
          <p:nvPr/>
        </p:nvSpPr>
        <p:spPr>
          <a:xfrm>
            <a:off x="9920002" y="4437514"/>
            <a:ext cx="431321" cy="2444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DD62CB3C-417D-44CF-96F7-72D95B43CEF5}"/>
              </a:ext>
            </a:extLst>
          </p:cNvPr>
          <p:cNvSpPr/>
          <p:nvPr/>
        </p:nvSpPr>
        <p:spPr>
          <a:xfrm>
            <a:off x="8640417" y="4768192"/>
            <a:ext cx="431321" cy="2444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BBA92D6B-DF73-41A4-8986-6C641F62E455}"/>
              </a:ext>
            </a:extLst>
          </p:cNvPr>
          <p:cNvSpPr/>
          <p:nvPr/>
        </p:nvSpPr>
        <p:spPr>
          <a:xfrm>
            <a:off x="9344907" y="5688343"/>
            <a:ext cx="431321" cy="2444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2861F6CF-792B-4F33-BAAF-5D70356D6DDE}"/>
              </a:ext>
            </a:extLst>
          </p:cNvPr>
          <p:cNvSpPr/>
          <p:nvPr/>
        </p:nvSpPr>
        <p:spPr>
          <a:xfrm>
            <a:off x="9344907" y="6004645"/>
            <a:ext cx="431321" cy="2444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77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EB28C-1D41-40F7-971C-F5B4090B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Efeitos no capitalismo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A5A900-901A-42AF-81B2-9A91DD87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9416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É preciso analisar a persistência de sistemas num longo prazo (tecnologia de uso geral)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r>
              <a:rPr lang="pt-BR" dirty="0"/>
              <a:t>Análises isoladas trazem conclusões isoladas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29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EB28C-1D41-40F7-971C-F5B4090B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Crítica a economistas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A5A900-901A-42AF-81B2-9A91DD87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9416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A maioria dos estudos tenta entender como o capitalismo tenta manter-se estável, mas não como ele cria e destrói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r>
              <a:rPr lang="pt-BR" dirty="0"/>
              <a:t>Capitalistas observam apenas a concorrência de preço, sem observar a inovação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r>
              <a:rPr lang="pt-BR" dirty="0"/>
              <a:t>Sensação de concorrência mesmo no monopólio</a:t>
            </a:r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endParaRPr lang="pt-BR" dirty="0"/>
          </a:p>
          <a:p>
            <a:pPr>
              <a:buClr>
                <a:srgbClr val="EF53A5"/>
              </a:buClr>
            </a:pPr>
            <a:endParaRPr lang="pt-BR" dirty="0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96DFD3A4-A59E-46CA-AC1D-DEF68C490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64" y="4915619"/>
            <a:ext cx="2743200" cy="1828800"/>
          </a:xfrm>
          <a:prstGeom prst="rect">
            <a:avLst/>
          </a:prstGeom>
        </p:spPr>
      </p:pic>
      <p:pic>
        <p:nvPicPr>
          <p:cNvPr id="7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D31F83C3-C903-44C7-B13B-4959F13B3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380" y="4916607"/>
            <a:ext cx="1812446" cy="18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62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Ion</vt:lpstr>
      <vt:lpstr>Capitalismo, Socialismo e Democracia</vt:lpstr>
      <vt:lpstr>Concorrência monopolista/oligopolista</vt:lpstr>
      <vt:lpstr>Críticos do capitalismo</vt:lpstr>
      <vt:lpstr>Crítica aos críticos</vt:lpstr>
      <vt:lpstr>A destruição criativa</vt:lpstr>
      <vt:lpstr>A destruição criativa</vt:lpstr>
      <vt:lpstr>Efeitos no capitalismo</vt:lpstr>
      <vt:lpstr>Crítica a economistas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292</cp:revision>
  <dcterms:created xsi:type="dcterms:W3CDTF">2021-09-27T18:42:33Z</dcterms:created>
  <dcterms:modified xsi:type="dcterms:W3CDTF">2021-09-27T20:40:08Z</dcterms:modified>
</cp:coreProperties>
</file>