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4C3E4-2715-03B9-F80C-2BBF1D286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7EF030-92AC-E89F-5A24-D34257F03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1F49E3-7C9B-7A78-CD27-7072B083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8493C4-2A4F-8D01-76D1-2B819DA0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352AC5-83B1-9005-3463-E0B0F3A8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30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6DF6B-CAE9-A90D-F7E7-C328CAF3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8C5FF9-ABFF-63C2-2D1C-EC836417B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428B10-67C6-2CC3-FEAD-633F73D3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E71C92-8F11-AEEE-1DA4-8610E833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F2E724-AC9A-119B-0BE5-77DC3F7A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69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AD503C-AC03-2F9A-1AF6-3059C0AFEF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492B76-7C5D-1D6B-2193-0901B64BD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87C962-D4AE-5509-1AC3-8D50510B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0034A1-9343-5419-8311-A4327522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A4CD6-2A4C-DD89-A0EA-2545A9A1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24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73E3E-4D9E-2D0A-B42E-11BF5B15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227A0E-9B35-8C96-2BEE-B9FFA6513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02AE78-8F81-16BB-7865-24EFBAE4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576E6C-53E9-9E56-FD67-5581D96E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40CE37-ADD6-CE09-1789-2242D85A7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9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AAB9B8-D10E-C9FA-CAA1-23CD35F85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8D87B5-4416-8A34-27A1-A2CECA0DB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8E3F70-DB91-936B-3A5C-0A57D801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41A0DA-9AD2-7D5A-DB8D-A15E1764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E29F85-812C-6D1B-0F47-DB731A53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5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BD2FF-E02E-728F-9CDE-C5910564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53BAD1-39EE-2FB3-C9DD-8582CC160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DB46C8-BD3B-A86B-A4BD-CE2511B4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184BFF-36A4-A475-810E-8E73EE3C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64C9612-C769-AE27-61CA-711EFEA9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4BD260-8333-6C30-4D4A-4C2775EA5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68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7124FA-0D41-F55D-5F7F-E37F1F0F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B568FA-8004-C8A4-03DC-1A7974D89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D5C4A9-E72D-0DC5-6E52-C27BFC251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5A8826A-F2D2-3CDE-34B5-A0A2119A2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7F7D2D9-401E-AEA6-7DE0-F95E200FC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8C0D40-8855-423C-F7CB-5045EA8DD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3C2B7C-066D-4B4C-CB54-0828B192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A94A2D0-840C-0D96-150B-8DBC75D1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62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0C6CC-DB5D-AAC4-F26F-12C2A7448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3AE094A-9882-F611-F67F-B3C3A8FA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536ACD-A57F-D431-CA2E-B3F2DF7EC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282603A-CB29-DD10-B40B-48B4EF80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62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9B7329-05B2-936B-DBB2-E5D69CB32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FEF240B-B936-8FF8-E03D-B69CF236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4C8D31-7F9F-DA91-8023-5C1F14AB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72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B5E51-E706-A054-0B29-3A31594A1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7CFE31-C1AD-E8CB-7B88-A6FA87DCF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7FE56C-42B0-B7E6-54E0-161BF9D98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00C5E2-7C1D-D134-1923-78A49D2D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1CBC84-DD3D-98B8-F908-FD4672C5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9C8754-032A-34C5-DBAA-D9C0C88A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31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E26676-DCB9-2025-6436-3D737A5D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5B30041-D807-81A8-B1E6-081DAA33BF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C52D71-3949-17AA-4A2D-249F6B95B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6EC64B-27C5-73A9-DDC3-86BD5D066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BC489D-2B19-0624-2EE4-412CF3BA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52E8B8-E1E8-5E5E-5E18-8683207D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6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65EF1D7-0005-C0A0-AA4E-5F4BEEE7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239850-6E95-E53D-213B-B34A0E07B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FA90F5-25A9-2328-91E9-0BDE841E8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2FA5-F5E8-496B-87D8-0C53D02708D5}" type="datetimeFigureOut">
              <a:rPr lang="pt-BR" smtClean="0"/>
              <a:t>18/05/2023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A67FF0-B237-4407-70EB-05CF0759E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AEE648-CB15-9819-1261-8D5B15D1F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0A5F-CFA1-426E-A03B-E9CC7AF350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53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dirty="0"/>
              <a:t>Antonio Di Benedetto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Mundo animal (1953  e 1971, </a:t>
            </a:r>
            <a:r>
              <a:rPr lang="es-ES" dirty="0" err="1"/>
              <a:t>edição</a:t>
            </a:r>
            <a:r>
              <a:rPr lang="es-ES" dirty="0"/>
              <a:t> revisada),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El pentágono (1954),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Zama (1956),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 err="1"/>
              <a:t>Grot</a:t>
            </a:r>
            <a:r>
              <a:rPr lang="es-ES" dirty="0"/>
              <a:t> (1957) (Cuentos claros -1969)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Declinación y ángel (1958)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El cariño de los tontos (1951)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El silenciero (1964)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Los suicidas (1969)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Absurdos (1978)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Sombras nada más (1984)</a:t>
            </a:r>
          </a:p>
          <a:p>
            <a:pPr algn="just"/>
            <a:endParaRPr lang="es-E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897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sz="3200" dirty="0"/>
              <a:t>…busco poner al lector en el juego de la literatura evolucionada, para internarlo en los misterios de la existencia que, si no le planteo, puedo suscitar en su imaginación, y también para convocarlo a una cavilación –más duradera que la lectura- sobre a perfectibilidad del ser humano.</a:t>
            </a:r>
          </a:p>
          <a:p>
            <a:pPr algn="just"/>
            <a:r>
              <a:rPr lang="es-ES" sz="3200"/>
              <a:t>Yo </a:t>
            </a:r>
            <a:r>
              <a:rPr lang="es-ES" sz="3200" dirty="0"/>
              <a:t>sugiero; resuelva, de una o más maneras, igual o distinto a mí, quien me lea.</a:t>
            </a:r>
          </a:p>
          <a:p>
            <a:pPr algn="just"/>
            <a:endParaRPr lang="es-ES" sz="3200" dirty="0"/>
          </a:p>
          <a:p>
            <a:pPr algn="r"/>
            <a:r>
              <a:rPr lang="es-ES" dirty="0"/>
              <a:t>Di Benedetto</a:t>
            </a:r>
            <a:r>
              <a:rPr lang="es-ES" i="1" dirty="0"/>
              <a:t>, </a:t>
            </a:r>
            <a:r>
              <a:rPr lang="es-ES" dirty="0" err="1"/>
              <a:t>prefácio</a:t>
            </a:r>
            <a:r>
              <a:rPr lang="es-ES" dirty="0"/>
              <a:t> a</a:t>
            </a:r>
            <a:r>
              <a:rPr lang="es-ES" i="1" dirty="0"/>
              <a:t> Mundo animal, </a:t>
            </a:r>
            <a:r>
              <a:rPr lang="es-ES" dirty="0"/>
              <a:t>1953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560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/>
            <a:r>
              <a:rPr lang="es-ES" sz="3200" dirty="0"/>
              <a:t>-</a:t>
            </a:r>
            <a:r>
              <a:rPr lang="es-ES" sz="3200" dirty="0" err="1"/>
              <a:t>Pois</a:t>
            </a:r>
            <a:r>
              <a:rPr lang="es-ES" sz="3200" dirty="0"/>
              <a:t> </a:t>
            </a:r>
            <a:r>
              <a:rPr lang="es-ES" sz="3200" dirty="0" err="1"/>
              <a:t>bem</a:t>
            </a:r>
            <a:r>
              <a:rPr lang="es-ES" sz="3200" dirty="0"/>
              <a:t>, </a:t>
            </a:r>
            <a:r>
              <a:rPr lang="es-ES" sz="3200" dirty="0" err="1"/>
              <a:t>coragem</a:t>
            </a:r>
            <a:r>
              <a:rPr lang="es-ES" sz="3200" dirty="0"/>
              <a:t>! Basta de </a:t>
            </a:r>
            <a:r>
              <a:rPr lang="es-ES" sz="3200" dirty="0" err="1"/>
              <a:t>lamúrias</a:t>
            </a:r>
            <a:r>
              <a:rPr lang="es-ES" sz="3200" dirty="0"/>
              <a:t>. </a:t>
            </a:r>
            <a:r>
              <a:rPr lang="es-ES" sz="3200" dirty="0" err="1"/>
              <a:t>Sou</a:t>
            </a:r>
            <a:r>
              <a:rPr lang="es-ES" sz="3200" dirty="0"/>
              <a:t> </a:t>
            </a:r>
            <a:r>
              <a:rPr lang="es-ES" sz="3200" dirty="0" err="1"/>
              <a:t>um</a:t>
            </a:r>
            <a:r>
              <a:rPr lang="es-ES" sz="3200" dirty="0"/>
              <a:t> dos sustentadores </a:t>
            </a:r>
            <a:r>
              <a:rPr lang="es-ES" sz="3200" dirty="0" err="1"/>
              <a:t>deste</a:t>
            </a:r>
            <a:r>
              <a:rPr lang="es-ES" sz="3200" dirty="0"/>
              <a:t> Reino dos </a:t>
            </a:r>
            <a:r>
              <a:rPr lang="es-ES" sz="3200" dirty="0" err="1"/>
              <a:t>Homens</a:t>
            </a:r>
            <a:r>
              <a:rPr lang="es-ES" sz="3200" dirty="0"/>
              <a:t> (que é </a:t>
            </a:r>
            <a:r>
              <a:rPr lang="es-ES" sz="3200" dirty="0" err="1"/>
              <a:t>pouco</a:t>
            </a:r>
            <a:r>
              <a:rPr lang="es-ES" sz="3200" dirty="0"/>
              <a:t> </a:t>
            </a:r>
            <a:r>
              <a:rPr lang="es-ES" sz="3200" dirty="0" err="1"/>
              <a:t>mais</a:t>
            </a:r>
            <a:r>
              <a:rPr lang="es-ES" sz="3200" dirty="0"/>
              <a:t> que </a:t>
            </a:r>
            <a:r>
              <a:rPr lang="es-ES" sz="3200" dirty="0" err="1"/>
              <a:t>um</a:t>
            </a:r>
            <a:r>
              <a:rPr lang="es-ES" sz="3200" dirty="0"/>
              <a:t> Mundo Animal). Que </a:t>
            </a:r>
            <a:r>
              <a:rPr lang="es-ES" sz="3200" dirty="0" err="1"/>
              <a:t>matem</a:t>
            </a:r>
            <a:r>
              <a:rPr lang="es-ES" sz="3200" dirty="0"/>
              <a:t> em </a:t>
            </a:r>
            <a:r>
              <a:rPr lang="es-ES" sz="3200" dirty="0" err="1"/>
              <a:t>mim</a:t>
            </a:r>
            <a:r>
              <a:rPr lang="es-ES" sz="3200" dirty="0"/>
              <a:t>, as </a:t>
            </a:r>
            <a:r>
              <a:rPr lang="es-ES" sz="3200" dirty="0" err="1"/>
              <a:t>feras</a:t>
            </a:r>
            <a:r>
              <a:rPr lang="es-ES" sz="3200" dirty="0"/>
              <a:t>, o que </a:t>
            </a:r>
            <a:r>
              <a:rPr lang="es-ES" sz="3200" dirty="0" err="1"/>
              <a:t>nelas</a:t>
            </a:r>
            <a:r>
              <a:rPr lang="es-ES" sz="3200" dirty="0"/>
              <a:t> </a:t>
            </a:r>
            <a:r>
              <a:rPr lang="es-ES" sz="3200" dirty="0" err="1"/>
              <a:t>desprezamos</a:t>
            </a:r>
            <a:r>
              <a:rPr lang="es-ES" sz="3200" dirty="0"/>
              <a:t>, condenamos e tememos, </a:t>
            </a:r>
            <a:r>
              <a:rPr lang="es-ES" sz="3200" dirty="0" err="1"/>
              <a:t>enquanto</a:t>
            </a:r>
            <a:r>
              <a:rPr lang="es-ES" sz="3200" dirty="0"/>
              <a:t>, </a:t>
            </a:r>
            <a:r>
              <a:rPr lang="es-ES" sz="3200" dirty="0" err="1"/>
              <a:t>na</a:t>
            </a:r>
            <a:r>
              <a:rPr lang="es-ES" sz="3200" dirty="0"/>
              <a:t> </a:t>
            </a:r>
            <a:r>
              <a:rPr lang="es-ES" sz="3200" dirty="0" err="1"/>
              <a:t>própria</a:t>
            </a:r>
            <a:r>
              <a:rPr lang="es-ES" sz="3200" dirty="0"/>
              <a:t> </a:t>
            </a:r>
            <a:r>
              <a:rPr lang="es-ES" sz="3200" dirty="0" err="1"/>
              <a:t>espécie</a:t>
            </a:r>
            <a:r>
              <a:rPr lang="es-ES" sz="3200" dirty="0"/>
              <a:t> humana, </a:t>
            </a:r>
            <a:r>
              <a:rPr lang="es-ES" sz="3200" dirty="0" err="1"/>
              <a:t>brotam</a:t>
            </a:r>
            <a:r>
              <a:rPr lang="es-ES" sz="3200" dirty="0"/>
              <a:t> e </a:t>
            </a:r>
            <a:r>
              <a:rPr lang="es-ES" sz="3200" dirty="0" err="1"/>
              <a:t>são</a:t>
            </a:r>
            <a:r>
              <a:rPr lang="es-ES" sz="3200" dirty="0"/>
              <a:t> </a:t>
            </a:r>
            <a:r>
              <a:rPr lang="es-ES" sz="3200" dirty="0" err="1"/>
              <a:t>exercidos</a:t>
            </a:r>
            <a:r>
              <a:rPr lang="es-ES" sz="3200" dirty="0"/>
              <a:t>, por </a:t>
            </a:r>
            <a:r>
              <a:rPr lang="es-ES" sz="3200" dirty="0" err="1"/>
              <a:t>indivíduos</a:t>
            </a:r>
            <a:r>
              <a:rPr lang="es-ES" sz="3200" dirty="0"/>
              <a:t>, por </a:t>
            </a:r>
            <a:r>
              <a:rPr lang="es-ES" sz="3200" dirty="0" err="1"/>
              <a:t>multidões</a:t>
            </a:r>
            <a:r>
              <a:rPr lang="es-ES" sz="3200" dirty="0"/>
              <a:t>, de instante em instante, </a:t>
            </a:r>
            <a:r>
              <a:rPr lang="es-ES" sz="3200" dirty="0" err="1"/>
              <a:t>ou</a:t>
            </a:r>
            <a:r>
              <a:rPr lang="es-ES" sz="3200" dirty="0"/>
              <a:t> por fases, a </a:t>
            </a:r>
            <a:r>
              <a:rPr lang="es-ES" sz="3200" dirty="0" err="1"/>
              <a:t>ferocidade</a:t>
            </a:r>
            <a:r>
              <a:rPr lang="es-ES" sz="3200" dirty="0"/>
              <a:t>, a </a:t>
            </a:r>
            <a:r>
              <a:rPr lang="es-ES" sz="3200" dirty="0" err="1"/>
              <a:t>impiedade</a:t>
            </a:r>
            <a:r>
              <a:rPr lang="es-ES" sz="3200" dirty="0"/>
              <a:t>, a densa estupidez, os </a:t>
            </a:r>
            <a:r>
              <a:rPr lang="es-ES" sz="3200" dirty="0" err="1"/>
              <a:t>imundos</a:t>
            </a:r>
            <a:r>
              <a:rPr lang="es-ES" sz="3200" dirty="0"/>
              <a:t> </a:t>
            </a:r>
            <a:r>
              <a:rPr lang="es-ES" sz="3200" dirty="0" err="1"/>
              <a:t>ou</a:t>
            </a:r>
            <a:r>
              <a:rPr lang="es-ES" sz="3200" dirty="0"/>
              <a:t> </a:t>
            </a:r>
            <a:r>
              <a:rPr lang="es-ES" sz="3200" dirty="0" err="1"/>
              <a:t>temíveis</a:t>
            </a:r>
            <a:r>
              <a:rPr lang="es-ES" sz="3200" dirty="0"/>
              <a:t> hábitos, o </a:t>
            </a:r>
            <a:r>
              <a:rPr lang="es-ES" sz="3200" dirty="0" err="1"/>
              <a:t>desígnio</a:t>
            </a:r>
            <a:r>
              <a:rPr lang="es-ES" sz="3200" dirty="0"/>
              <a:t> </a:t>
            </a:r>
            <a:r>
              <a:rPr lang="es-ES" sz="3200" dirty="0" err="1"/>
              <a:t>enganoso</a:t>
            </a:r>
            <a:r>
              <a:rPr lang="es-ES" sz="3200" dirty="0"/>
              <a:t>, o </a:t>
            </a:r>
            <a:r>
              <a:rPr lang="es-ES" sz="3200" dirty="0" err="1"/>
              <a:t>ânimo</a:t>
            </a:r>
            <a:r>
              <a:rPr lang="es-ES" sz="3200" dirty="0"/>
              <a:t> bélico e, </a:t>
            </a:r>
            <a:r>
              <a:rPr lang="es-ES" sz="3200" dirty="0" err="1"/>
              <a:t>na</a:t>
            </a:r>
            <a:r>
              <a:rPr lang="es-ES" sz="3200" dirty="0"/>
              <a:t> guerra e </a:t>
            </a:r>
            <a:r>
              <a:rPr lang="es-ES" sz="3200" dirty="0" err="1"/>
              <a:t>na</a:t>
            </a:r>
            <a:r>
              <a:rPr lang="es-ES" sz="3200" dirty="0"/>
              <a:t> paz, o sentido de </a:t>
            </a:r>
            <a:r>
              <a:rPr lang="es-ES" sz="3200" dirty="0" err="1"/>
              <a:t>destruição</a:t>
            </a:r>
            <a:r>
              <a:rPr lang="es-ES" sz="3200" dirty="0"/>
              <a:t> e a </a:t>
            </a:r>
            <a:r>
              <a:rPr lang="es-ES" sz="3200" dirty="0" err="1"/>
              <a:t>vontade</a:t>
            </a:r>
            <a:r>
              <a:rPr lang="es-ES" sz="3200" dirty="0"/>
              <a:t> de </a:t>
            </a:r>
            <a:r>
              <a:rPr lang="es-ES" sz="3200" dirty="0" err="1"/>
              <a:t>opressão</a:t>
            </a:r>
            <a:r>
              <a:rPr lang="es-ES" sz="3200" dirty="0"/>
              <a:t> –até </a:t>
            </a:r>
            <a:r>
              <a:rPr lang="es-ES" sz="3200" dirty="0" err="1"/>
              <a:t>aí</a:t>
            </a:r>
            <a:r>
              <a:rPr lang="es-ES" sz="3200" dirty="0"/>
              <a:t> </a:t>
            </a:r>
            <a:r>
              <a:rPr lang="es-ES" sz="3200" dirty="0" err="1"/>
              <a:t>cheguei</a:t>
            </a:r>
            <a:r>
              <a:rPr lang="es-ES" sz="3200" dirty="0"/>
              <a:t>, exaltado, mas súbitamente me </a:t>
            </a:r>
            <a:r>
              <a:rPr lang="es-ES" sz="3200" dirty="0" err="1"/>
              <a:t>interrompi</a:t>
            </a:r>
            <a:r>
              <a:rPr lang="es-ES" sz="3200" dirty="0"/>
              <a:t> em </a:t>
            </a:r>
            <a:r>
              <a:rPr lang="es-ES" sz="3200" dirty="0" err="1"/>
              <a:t>uma</a:t>
            </a:r>
            <a:r>
              <a:rPr lang="es-ES" sz="3200" dirty="0"/>
              <a:t> </a:t>
            </a:r>
            <a:r>
              <a:rPr lang="es-ES" sz="3200" dirty="0" err="1"/>
              <a:t>transição</a:t>
            </a:r>
            <a:r>
              <a:rPr lang="es-ES" sz="3200" dirty="0"/>
              <a:t>. –Mas, por </a:t>
            </a:r>
            <a:r>
              <a:rPr lang="es-ES" sz="3200" dirty="0" err="1"/>
              <a:t>piedade</a:t>
            </a:r>
            <a:r>
              <a:rPr lang="es-ES" sz="3200" dirty="0"/>
              <a:t>, </a:t>
            </a:r>
            <a:r>
              <a:rPr lang="es-ES" sz="3200" dirty="0" err="1"/>
              <a:t>salvem</a:t>
            </a:r>
            <a:r>
              <a:rPr lang="es-ES" sz="3200" dirty="0"/>
              <a:t> os </a:t>
            </a:r>
            <a:r>
              <a:rPr lang="es-ES" sz="3200" dirty="0" err="1"/>
              <a:t>meus</a:t>
            </a:r>
            <a:r>
              <a:rPr lang="es-ES" sz="3200" dirty="0"/>
              <a:t> </a:t>
            </a:r>
            <a:r>
              <a:rPr lang="es-ES" sz="3200" dirty="0" err="1"/>
              <a:t>ossos</a:t>
            </a:r>
            <a:r>
              <a:rPr lang="es-ES" sz="3200" dirty="0"/>
              <a:t>….</a:t>
            </a:r>
          </a:p>
          <a:p>
            <a:pPr algn="r"/>
            <a:r>
              <a:rPr lang="es-ES" dirty="0"/>
              <a:t>Di Benedetto, </a:t>
            </a:r>
            <a:r>
              <a:rPr lang="es-ES" dirty="0" err="1"/>
              <a:t>Suspeita</a:t>
            </a:r>
            <a:r>
              <a:rPr lang="es-ES" dirty="0"/>
              <a:t> de </a:t>
            </a:r>
            <a:r>
              <a:rPr lang="es-ES" dirty="0" err="1"/>
              <a:t>perfeição</a:t>
            </a:r>
            <a:endParaRPr lang="es-ES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0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pt-BR" sz="3200" dirty="0"/>
              <a:t>O título do livro não deve ser entendido no sentido óbvio de um questionamento moral do mundo humano, mas daquilo que, na experiência do mundo, se subtrai do humano e pode ser nomeado como </a:t>
            </a:r>
            <a:r>
              <a:rPr lang="pt-BR" sz="3200" i="1" dirty="0"/>
              <a:t>o animal</a:t>
            </a:r>
            <a:r>
              <a:rPr lang="pt-BR" sz="3200" dirty="0"/>
              <a:t>.  O animal é uma catacrese no título porque nomeia algo da experiência humana de modo figurado, mas isso que nomeia carece de termo literal, porque aponta a uma dimensão da realidade que excede o humano.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Rafael Arce, Del símbolo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metonimia</a:t>
            </a:r>
            <a:r>
              <a:rPr lang="pt-BR" dirty="0"/>
              <a:t> via Kafka. </a:t>
            </a:r>
            <a:r>
              <a:rPr lang="pt-BR" i="1" dirty="0"/>
              <a:t>Mundo animal </a:t>
            </a:r>
            <a:r>
              <a:rPr lang="pt-BR" dirty="0"/>
              <a:t> de </a:t>
            </a:r>
            <a:r>
              <a:rPr lang="pt-BR" dirty="0" err="1"/>
              <a:t>Antonio</a:t>
            </a:r>
            <a:r>
              <a:rPr lang="pt-BR" dirty="0"/>
              <a:t> Di Benedetto</a:t>
            </a:r>
          </a:p>
        </p:txBody>
      </p:sp>
    </p:spTree>
    <p:extLst>
      <p:ext uri="{BB962C8B-B14F-4D97-AF65-F5344CB8AC3E}">
        <p14:creationId xmlns:p14="http://schemas.microsoft.com/office/powerpoint/2010/main" val="93534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pt-BR" sz="3200" dirty="0"/>
              <a:t>O título do livro não deve ser entendido no sentido óbvio de um questionamento moral do mundo humano, mas daquilo que, na experiência do mundo, se subtrai do humano e pode ser nomeado como </a:t>
            </a:r>
            <a:r>
              <a:rPr lang="pt-BR" sz="3200" i="1" dirty="0"/>
              <a:t>o animal</a:t>
            </a:r>
            <a:r>
              <a:rPr lang="pt-BR" sz="3200" dirty="0"/>
              <a:t>.  O animal é uma catacrese no título porque nomeia algo da experiência humana de modo figurado, mas isso que nomeia carece de termo literal, porque aponta a uma dimensão da realidade que excede o humano.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Rafael Arce, Del símbolo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metonimia</a:t>
            </a:r>
            <a:r>
              <a:rPr lang="pt-BR" dirty="0"/>
              <a:t> via Kafka. </a:t>
            </a:r>
            <a:r>
              <a:rPr lang="pt-BR" i="1" dirty="0"/>
              <a:t>Mundo animal </a:t>
            </a:r>
            <a:r>
              <a:rPr lang="pt-BR" dirty="0"/>
              <a:t> de </a:t>
            </a:r>
            <a:r>
              <a:rPr lang="pt-BR" dirty="0" err="1"/>
              <a:t>Antonio</a:t>
            </a:r>
            <a:r>
              <a:rPr lang="pt-BR" dirty="0"/>
              <a:t> Di Benedetto</a:t>
            </a:r>
          </a:p>
        </p:txBody>
      </p:sp>
    </p:spTree>
    <p:extLst>
      <p:ext uri="{BB962C8B-B14F-4D97-AF65-F5344CB8AC3E}">
        <p14:creationId xmlns:p14="http://schemas.microsoft.com/office/powerpoint/2010/main" val="249384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A887F80-141B-4799-C0AC-0E91D41A2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389" y="242047"/>
            <a:ext cx="11698940" cy="6373906"/>
          </a:xfr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ES" dirty="0"/>
          </a:p>
          <a:p>
            <a:pPr algn="just">
              <a:lnSpc>
                <a:spcPct val="100000"/>
              </a:lnSpc>
            </a:pPr>
            <a:r>
              <a:rPr lang="es-AR" sz="3200" i="1" dirty="0">
                <a:effectLst/>
                <a:ea typeface="Times New Roman" panose="02020603050405020304" pitchFamily="18" charset="0"/>
              </a:rPr>
              <a:t>Mundo animal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propõe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um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conjunto de fábulas kafkianas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nas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quais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o animal aparece como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metamorfoses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de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uma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humanidade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sem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humanismo,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não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antropocêntrica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estranhada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de si mesma.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Não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se trata de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um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animal metafórico, mas o metonímico: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um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devir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que conecta o humano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com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vivente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,  experimentando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aquilo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que a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formulação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do humano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rejeita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para afirmar a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sua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própria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essência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.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Esse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devir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corrói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as unidades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centrais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de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corpo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,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família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sociedade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: vale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dizer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,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tudo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aquilo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que, do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nível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individual até o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coletivo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, se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estabelece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 como conjunto organizado e </a:t>
            </a:r>
            <a:r>
              <a:rPr lang="es-AR" sz="3200" dirty="0" err="1">
                <a:effectLst/>
                <a:ea typeface="Times New Roman" panose="02020603050405020304" pitchFamily="18" charset="0"/>
              </a:rPr>
              <a:t>hierarquizado</a:t>
            </a:r>
            <a:r>
              <a:rPr lang="es-AR" sz="3200" dirty="0">
                <a:effectLst/>
                <a:ea typeface="Times New Roman" panose="02020603050405020304" pitchFamily="18" charset="0"/>
              </a:rPr>
              <a:t>.</a:t>
            </a:r>
            <a:endParaRPr lang="es-ES" sz="3200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Rafael Arce, Del símbolo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metonimia</a:t>
            </a:r>
            <a:r>
              <a:rPr lang="pt-BR" dirty="0"/>
              <a:t> via Kafka. </a:t>
            </a:r>
            <a:r>
              <a:rPr lang="pt-BR" i="1" dirty="0"/>
              <a:t>Mundo animal </a:t>
            </a:r>
            <a:r>
              <a:rPr lang="pt-BR" dirty="0"/>
              <a:t> de </a:t>
            </a:r>
            <a:r>
              <a:rPr lang="pt-BR" dirty="0" err="1"/>
              <a:t>Antonio</a:t>
            </a:r>
            <a:r>
              <a:rPr lang="pt-BR" dirty="0"/>
              <a:t> Di Benedetto</a:t>
            </a:r>
          </a:p>
        </p:txBody>
      </p:sp>
    </p:spTree>
    <p:extLst>
      <p:ext uri="{BB962C8B-B14F-4D97-AF65-F5344CB8AC3E}">
        <p14:creationId xmlns:p14="http://schemas.microsoft.com/office/powerpoint/2010/main" val="244350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602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5</cp:revision>
  <dcterms:created xsi:type="dcterms:W3CDTF">2023-04-27T14:01:43Z</dcterms:created>
  <dcterms:modified xsi:type="dcterms:W3CDTF">2023-05-18T10:43:09Z</dcterms:modified>
</cp:coreProperties>
</file>