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1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203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6390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5527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848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7559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39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8406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127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28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66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025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238D0-4F4E-436F-BA5B-3951709F5BA1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180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316185" y="41565"/>
            <a:ext cx="4211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 de coleta: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 da foto: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23268" y="5932726"/>
            <a:ext cx="4320000" cy="32400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09786" y="1473182"/>
            <a:ext cx="4320000" cy="3240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09786" y="5932726"/>
            <a:ext cx="4320000" cy="3240000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23268" y="1433666"/>
            <a:ext cx="432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1205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14</Words>
  <Application>Microsoft Office PowerPoint</Application>
  <PresentationFormat>Papel A4 (210 x 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FCH</dc:creator>
  <cp:lastModifiedBy>FCH</cp:lastModifiedBy>
  <cp:revision>3</cp:revision>
  <dcterms:created xsi:type="dcterms:W3CDTF">2020-03-17T13:47:46Z</dcterms:created>
  <dcterms:modified xsi:type="dcterms:W3CDTF">2020-03-18T21:07:47Z</dcterms:modified>
</cp:coreProperties>
</file>