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  <p:sldMasterId id="2147483715" r:id="rId2"/>
    <p:sldMasterId id="2147483734" r:id="rId3"/>
  </p:sldMasterIdLst>
  <p:notesMasterIdLst>
    <p:notesMasterId r:id="rId13"/>
  </p:notesMasterIdLst>
  <p:handoutMasterIdLst>
    <p:handoutMasterId r:id="rId14"/>
  </p:handoutMasterIdLst>
  <p:sldIdLst>
    <p:sldId id="479" r:id="rId4"/>
    <p:sldId id="483" r:id="rId5"/>
    <p:sldId id="467" r:id="rId6"/>
    <p:sldId id="468" r:id="rId7"/>
    <p:sldId id="484" r:id="rId8"/>
    <p:sldId id="485" r:id="rId9"/>
    <p:sldId id="481" r:id="rId10"/>
    <p:sldId id="482" r:id="rId11"/>
    <p:sldId id="4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6BD27C0A-5760-9446-A4E7-7C8ACB101806}">
          <p14:sldIdLst>
            <p14:sldId id="479"/>
            <p14:sldId id="483"/>
            <p14:sldId id="467"/>
            <p14:sldId id="468"/>
            <p14:sldId id="484"/>
            <p14:sldId id="485"/>
            <p14:sldId id="481"/>
            <p14:sldId id="482"/>
            <p14:sldId id="480"/>
          </p14:sldIdLst>
        </p14:section>
        <p14:section name="Icons, Device" id="{750AA6BF-6CFE-194D-B78B-874B0A81443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o Moraes" initials="PM" lastIdx="1" clrIdx="0">
    <p:extLst>
      <p:ext uri="{19B8F6BF-5375-455C-9EA6-DF929625EA0E}">
        <p15:presenceInfo xmlns:p15="http://schemas.microsoft.com/office/powerpoint/2012/main" userId="391b7fceab9491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B31D"/>
    <a:srgbClr val="331D37"/>
    <a:srgbClr val="ADADAD"/>
    <a:srgbClr val="CBCBCB"/>
    <a:srgbClr val="F4F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0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676" y="3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BCDA1-AA07-1949-9C03-FB65D5F47768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0CF1F-806C-1040-85B6-702212066E2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9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01D69-039A-E040-AD3A-A2E8E9DEE428}" type="datetimeFigureOut">
              <a:rPr lang="en-US" smtClean="0"/>
              <a:t>5/28/2020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DAD11-EA5A-8844-AD2D-546F429C7A0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72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4ADE6-3CFC-404B-BB4A-0DECDDBB8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C12939-9C8C-4F2E-A069-0DC2C5E35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83E4B6-DCD2-47FA-B69F-EEC50765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656C-BD5A-450D-8E27-5AFFED385077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B9F614-3E1A-497B-84D9-6615D960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F88466-798B-45FB-B804-1F860381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74B9-B12C-4857-9133-C2FE223812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892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16A29-AD7A-4051-A46C-0D892AEC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98A8B43-290A-4E3C-BE7A-4EDF61A20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1C96A4-92D2-4FE1-BBDB-E6247830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656C-BD5A-450D-8E27-5AFFED385077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B80F68-85B9-4E04-90DB-B750F57A4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18F1CF-14D9-4858-A1DE-9CEA9DA2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74B9-B12C-4857-9133-C2FE223812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324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9E746B1-641A-43E5-9EFC-66D4FF048D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BDBD2B5-1D64-421E-A48C-BEFA2EA9C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F1A34A-9B7A-4DFE-802E-2B73A862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656C-BD5A-450D-8E27-5AFFED385077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5D79A1-5A79-4415-B5E7-30AEBDA0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7A1F8F-D0DD-4FB0-8906-5455750D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74B9-B12C-4857-9133-C2FE223812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881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53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66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07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46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74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72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73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5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807CD-E2EE-4FB7-A6B5-54968F718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3E91FC-8AC6-4926-9A7F-0F5305059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9E88EB-6D0E-4FB5-8C56-C8F12495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656C-BD5A-450D-8E27-5AFFED385077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76240F-71CC-4CA1-ADB4-B58D4313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868542-9B8A-4B0C-980F-64D3ED27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74B9-B12C-4857-9133-C2FE223812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9452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2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16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51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04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6494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144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82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  <a:prstGeom prst="rect">
            <a:avLst/>
          </a:prstGeo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953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089620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858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EC36EE-2D3E-4EDE-995F-C8F72212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CFBC98-BCED-4220-8B0A-01FC7ED43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82C708-86F4-4ED7-92A7-BDD28BD09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656C-BD5A-450D-8E27-5AFFED385077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641D39-07FF-4993-B53F-B9B6C113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A07F84-5C45-41AD-BBFD-5E327AF17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74B9-B12C-4857-9133-C2FE223812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3969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19552" y="1"/>
            <a:ext cx="6250905" cy="6857999"/>
          </a:xfrm>
          <a:custGeom>
            <a:avLst/>
            <a:gdLst>
              <a:gd name="connsiteX0" fmla="*/ 1383736 w 6250905"/>
              <a:gd name="connsiteY0" fmla="*/ 2536370 h 6857999"/>
              <a:gd name="connsiteX1" fmla="*/ 1678670 w 6250905"/>
              <a:gd name="connsiteY1" fmla="*/ 2536370 h 6857999"/>
              <a:gd name="connsiteX2" fmla="*/ 1678670 w 6250905"/>
              <a:gd name="connsiteY2" fmla="*/ 6857999 h 6857999"/>
              <a:gd name="connsiteX3" fmla="*/ 1383736 w 6250905"/>
              <a:gd name="connsiteY3" fmla="*/ 6857999 h 6857999"/>
              <a:gd name="connsiteX4" fmla="*/ 4262533 w 6250905"/>
              <a:gd name="connsiteY4" fmla="*/ 1256023 h 6857999"/>
              <a:gd name="connsiteX5" fmla="*/ 3967829 w 6250905"/>
              <a:gd name="connsiteY5" fmla="*/ 1752809 h 6857999"/>
              <a:gd name="connsiteX6" fmla="*/ 4262533 w 6250905"/>
              <a:gd name="connsiteY6" fmla="*/ 2232754 h 6857999"/>
              <a:gd name="connsiteX7" fmla="*/ 4557236 w 6250905"/>
              <a:gd name="connsiteY7" fmla="*/ 1752809 h 6857999"/>
              <a:gd name="connsiteX8" fmla="*/ 4262533 w 6250905"/>
              <a:gd name="connsiteY8" fmla="*/ 1256023 h 6857999"/>
              <a:gd name="connsiteX9" fmla="*/ 5103667 w 6250905"/>
              <a:gd name="connsiteY9" fmla="*/ 1028680 h 6857999"/>
              <a:gd name="connsiteX10" fmla="*/ 5594137 w 6250905"/>
              <a:gd name="connsiteY10" fmla="*/ 1028680 h 6857999"/>
              <a:gd name="connsiteX11" fmla="*/ 5939362 w 6250905"/>
              <a:gd name="connsiteY11" fmla="*/ 2207494 h 6857999"/>
              <a:gd name="connsiteX12" fmla="*/ 5960412 w 6250905"/>
              <a:gd name="connsiteY12" fmla="*/ 2207494 h 6857999"/>
              <a:gd name="connsiteX13" fmla="*/ 5960412 w 6250905"/>
              <a:gd name="connsiteY13" fmla="*/ 1028680 h 6857999"/>
              <a:gd name="connsiteX14" fmla="*/ 6250905 w 6250905"/>
              <a:gd name="connsiteY14" fmla="*/ 1028680 h 6857999"/>
              <a:gd name="connsiteX15" fmla="*/ 6250905 w 6250905"/>
              <a:gd name="connsiteY15" fmla="*/ 2460097 h 6857999"/>
              <a:gd name="connsiteX16" fmla="*/ 5773065 w 6250905"/>
              <a:gd name="connsiteY16" fmla="*/ 2460097 h 6857999"/>
              <a:gd name="connsiteX17" fmla="*/ 5415211 w 6250905"/>
              <a:gd name="connsiteY17" fmla="*/ 1281283 h 6857999"/>
              <a:gd name="connsiteX18" fmla="*/ 5394160 w 6250905"/>
              <a:gd name="connsiteY18" fmla="*/ 1281283 h 6857999"/>
              <a:gd name="connsiteX19" fmla="*/ 5394160 w 6250905"/>
              <a:gd name="connsiteY19" fmla="*/ 2460097 h 6857999"/>
              <a:gd name="connsiteX20" fmla="*/ 5103667 w 6250905"/>
              <a:gd name="connsiteY20" fmla="*/ 2460097 h 6857999"/>
              <a:gd name="connsiteX21" fmla="*/ 3131991 w 6250905"/>
              <a:gd name="connsiteY21" fmla="*/ 1028680 h 6857999"/>
              <a:gd name="connsiteX22" fmla="*/ 3422485 w 6250905"/>
              <a:gd name="connsiteY22" fmla="*/ 1028680 h 6857999"/>
              <a:gd name="connsiteX23" fmla="*/ 3422485 w 6250905"/>
              <a:gd name="connsiteY23" fmla="*/ 2460097 h 6857999"/>
              <a:gd name="connsiteX24" fmla="*/ 3131991 w 6250905"/>
              <a:gd name="connsiteY24" fmla="*/ 2460097 h 6857999"/>
              <a:gd name="connsiteX25" fmla="*/ 1388917 w 6250905"/>
              <a:gd name="connsiteY25" fmla="*/ 1028680 h 6857999"/>
              <a:gd name="connsiteX26" fmla="*/ 1679410 w 6250905"/>
              <a:gd name="connsiteY26" fmla="*/ 1028680 h 6857999"/>
              <a:gd name="connsiteX27" fmla="*/ 1679410 w 6250905"/>
              <a:gd name="connsiteY27" fmla="*/ 2460097 h 6857999"/>
              <a:gd name="connsiteX28" fmla="*/ 1388917 w 6250905"/>
              <a:gd name="connsiteY28" fmla="*/ 2460097 h 6857999"/>
              <a:gd name="connsiteX29" fmla="*/ 0 w 6250905"/>
              <a:gd name="connsiteY29" fmla="*/ 1028680 h 6857999"/>
              <a:gd name="connsiteX30" fmla="*/ 305228 w 6250905"/>
              <a:gd name="connsiteY30" fmla="*/ 1028680 h 6857999"/>
              <a:gd name="connsiteX31" fmla="*/ 553621 w 6250905"/>
              <a:gd name="connsiteY31" fmla="*/ 2207494 h 6857999"/>
              <a:gd name="connsiteX32" fmla="*/ 648348 w 6250905"/>
              <a:gd name="connsiteY32" fmla="*/ 2207494 h 6857999"/>
              <a:gd name="connsiteX33" fmla="*/ 896740 w 6250905"/>
              <a:gd name="connsiteY33" fmla="*/ 1028680 h 6857999"/>
              <a:gd name="connsiteX34" fmla="*/ 1201969 w 6250905"/>
              <a:gd name="connsiteY34" fmla="*/ 1028680 h 6857999"/>
              <a:gd name="connsiteX35" fmla="*/ 869375 w 6250905"/>
              <a:gd name="connsiteY35" fmla="*/ 2460097 h 6857999"/>
              <a:gd name="connsiteX36" fmla="*/ 332594 w 6250905"/>
              <a:gd name="connsiteY36" fmla="*/ 2460097 h 6857999"/>
              <a:gd name="connsiteX37" fmla="*/ 4262533 w 6250905"/>
              <a:gd name="connsiteY37" fmla="*/ 1003420 h 6857999"/>
              <a:gd name="connsiteX38" fmla="*/ 4856150 w 6250905"/>
              <a:gd name="connsiteY38" fmla="*/ 1752809 h 6857999"/>
              <a:gd name="connsiteX39" fmla="*/ 4262533 w 6250905"/>
              <a:gd name="connsiteY39" fmla="*/ 2485357 h 6857999"/>
              <a:gd name="connsiteX40" fmla="*/ 3668916 w 6250905"/>
              <a:gd name="connsiteY40" fmla="*/ 1752809 h 6857999"/>
              <a:gd name="connsiteX41" fmla="*/ 4262533 w 6250905"/>
              <a:gd name="connsiteY41" fmla="*/ 1003420 h 6857999"/>
              <a:gd name="connsiteX42" fmla="*/ 2399472 w 6250905"/>
              <a:gd name="connsiteY42" fmla="*/ 1003420 h 6857999"/>
              <a:gd name="connsiteX43" fmla="*/ 2870997 w 6250905"/>
              <a:gd name="connsiteY43" fmla="*/ 1060255 h 6857999"/>
              <a:gd name="connsiteX44" fmla="*/ 2847842 w 6250905"/>
              <a:gd name="connsiteY44" fmla="*/ 1289703 h 6857999"/>
              <a:gd name="connsiteX45" fmla="*/ 2428942 w 6250905"/>
              <a:gd name="connsiteY45" fmla="*/ 1256023 h 6857999"/>
              <a:gd name="connsiteX46" fmla="*/ 2199494 w 6250905"/>
              <a:gd name="connsiteY46" fmla="*/ 1407585 h 6857999"/>
              <a:gd name="connsiteX47" fmla="*/ 2496302 w 6250905"/>
              <a:gd name="connsiteY47" fmla="*/ 1605457 h 6857999"/>
              <a:gd name="connsiteX48" fmla="*/ 2900467 w 6250905"/>
              <a:gd name="connsiteY48" fmla="*/ 2028567 h 6857999"/>
              <a:gd name="connsiteX49" fmla="*/ 2405786 w 6250905"/>
              <a:gd name="connsiteY49" fmla="*/ 2485357 h 6857999"/>
              <a:gd name="connsiteX50" fmla="*/ 1927946 w 6250905"/>
              <a:gd name="connsiteY50" fmla="*/ 2420101 h 6857999"/>
              <a:gd name="connsiteX51" fmla="*/ 1957416 w 6250905"/>
              <a:gd name="connsiteY51" fmla="*/ 2194864 h 6857999"/>
              <a:gd name="connsiteX52" fmla="*/ 2388946 w 6250905"/>
              <a:gd name="connsiteY52" fmla="*/ 2232754 h 6857999"/>
              <a:gd name="connsiteX53" fmla="*/ 2612079 w 6250905"/>
              <a:gd name="connsiteY53" fmla="*/ 2047512 h 6857999"/>
              <a:gd name="connsiteX54" fmla="*/ 2355266 w 6250905"/>
              <a:gd name="connsiteY54" fmla="*/ 1860165 h 6857999"/>
              <a:gd name="connsiteX55" fmla="*/ 1911106 w 6250905"/>
              <a:gd name="connsiteY55" fmla="*/ 1428635 h 6857999"/>
              <a:gd name="connsiteX56" fmla="*/ 2399472 w 6250905"/>
              <a:gd name="connsiteY56" fmla="*/ 1003420 h 6857999"/>
              <a:gd name="connsiteX57" fmla="*/ 3123597 w 6250905"/>
              <a:gd name="connsiteY57" fmla="*/ 0 h 6857999"/>
              <a:gd name="connsiteX58" fmla="*/ 3418531 w 6250905"/>
              <a:gd name="connsiteY58" fmla="*/ 0 h 6857999"/>
              <a:gd name="connsiteX59" fmla="*/ 3418531 w 6250905"/>
              <a:gd name="connsiteY59" fmla="*/ 945622 h 6857999"/>
              <a:gd name="connsiteX60" fmla="*/ 3123597 w 6250905"/>
              <a:gd name="connsiteY60" fmla="*/ 9456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250905" h="6857999">
                <a:moveTo>
                  <a:pt x="1383736" y="2536370"/>
                </a:moveTo>
                <a:lnTo>
                  <a:pt x="1678670" y="2536370"/>
                </a:lnTo>
                <a:lnTo>
                  <a:pt x="1678670" y="6857999"/>
                </a:lnTo>
                <a:lnTo>
                  <a:pt x="1383736" y="6857999"/>
                </a:lnTo>
                <a:close/>
                <a:moveTo>
                  <a:pt x="4262533" y="1256023"/>
                </a:moveTo>
                <a:cubicBezTo>
                  <a:pt x="4026770" y="1256023"/>
                  <a:pt x="3967829" y="1422320"/>
                  <a:pt x="3967829" y="1752809"/>
                </a:cubicBezTo>
                <a:cubicBezTo>
                  <a:pt x="3967829" y="2083298"/>
                  <a:pt x="4026770" y="2232754"/>
                  <a:pt x="4262533" y="2232754"/>
                </a:cubicBezTo>
                <a:cubicBezTo>
                  <a:pt x="4498296" y="2232754"/>
                  <a:pt x="4557236" y="2083298"/>
                  <a:pt x="4557236" y="1752809"/>
                </a:cubicBezTo>
                <a:cubicBezTo>
                  <a:pt x="4557236" y="1422320"/>
                  <a:pt x="4498296" y="1256023"/>
                  <a:pt x="4262533" y="1256023"/>
                </a:cubicBezTo>
                <a:close/>
                <a:moveTo>
                  <a:pt x="5103667" y="1028680"/>
                </a:moveTo>
                <a:lnTo>
                  <a:pt x="5594137" y="1028680"/>
                </a:lnTo>
                <a:lnTo>
                  <a:pt x="5939362" y="2207494"/>
                </a:lnTo>
                <a:lnTo>
                  <a:pt x="5960412" y="2207494"/>
                </a:lnTo>
                <a:lnTo>
                  <a:pt x="5960412" y="1028680"/>
                </a:lnTo>
                <a:lnTo>
                  <a:pt x="6250905" y="1028680"/>
                </a:lnTo>
                <a:lnTo>
                  <a:pt x="6250905" y="2460097"/>
                </a:lnTo>
                <a:lnTo>
                  <a:pt x="5773065" y="2460097"/>
                </a:lnTo>
                <a:lnTo>
                  <a:pt x="5415211" y="1281283"/>
                </a:lnTo>
                <a:lnTo>
                  <a:pt x="5394160" y="1281283"/>
                </a:lnTo>
                <a:lnTo>
                  <a:pt x="5394160" y="2460097"/>
                </a:lnTo>
                <a:lnTo>
                  <a:pt x="5103667" y="2460097"/>
                </a:lnTo>
                <a:close/>
                <a:moveTo>
                  <a:pt x="3131991" y="1028680"/>
                </a:moveTo>
                <a:lnTo>
                  <a:pt x="3422485" y="1028680"/>
                </a:lnTo>
                <a:lnTo>
                  <a:pt x="3422485" y="2460097"/>
                </a:lnTo>
                <a:lnTo>
                  <a:pt x="3131991" y="2460097"/>
                </a:lnTo>
                <a:close/>
                <a:moveTo>
                  <a:pt x="1388917" y="1028680"/>
                </a:moveTo>
                <a:lnTo>
                  <a:pt x="1679410" y="1028680"/>
                </a:lnTo>
                <a:lnTo>
                  <a:pt x="1679410" y="2460097"/>
                </a:lnTo>
                <a:lnTo>
                  <a:pt x="1388917" y="2460097"/>
                </a:lnTo>
                <a:close/>
                <a:moveTo>
                  <a:pt x="0" y="1028680"/>
                </a:moveTo>
                <a:lnTo>
                  <a:pt x="305228" y="1028680"/>
                </a:lnTo>
                <a:lnTo>
                  <a:pt x="553621" y="2207494"/>
                </a:lnTo>
                <a:lnTo>
                  <a:pt x="648348" y="2207494"/>
                </a:lnTo>
                <a:lnTo>
                  <a:pt x="896740" y="1028680"/>
                </a:lnTo>
                <a:lnTo>
                  <a:pt x="1201969" y="1028680"/>
                </a:lnTo>
                <a:lnTo>
                  <a:pt x="869375" y="2460097"/>
                </a:lnTo>
                <a:lnTo>
                  <a:pt x="332594" y="2460097"/>
                </a:lnTo>
                <a:close/>
                <a:moveTo>
                  <a:pt x="4262533" y="1003420"/>
                </a:moveTo>
                <a:cubicBezTo>
                  <a:pt x="4713008" y="1003420"/>
                  <a:pt x="4856150" y="1268653"/>
                  <a:pt x="4856150" y="1752809"/>
                </a:cubicBezTo>
                <a:cubicBezTo>
                  <a:pt x="4856150" y="2236964"/>
                  <a:pt x="4713008" y="2485357"/>
                  <a:pt x="4262533" y="2485357"/>
                </a:cubicBezTo>
                <a:cubicBezTo>
                  <a:pt x="3812057" y="2485357"/>
                  <a:pt x="3668916" y="2236964"/>
                  <a:pt x="3668916" y="1752809"/>
                </a:cubicBezTo>
                <a:cubicBezTo>
                  <a:pt x="3668916" y="1268653"/>
                  <a:pt x="3812057" y="1003420"/>
                  <a:pt x="4262533" y="1003420"/>
                </a:cubicBezTo>
                <a:close/>
                <a:moveTo>
                  <a:pt x="2399472" y="1003420"/>
                </a:moveTo>
                <a:cubicBezTo>
                  <a:pt x="2591028" y="1003420"/>
                  <a:pt x="2870997" y="1060255"/>
                  <a:pt x="2870997" y="1060255"/>
                </a:cubicBezTo>
                <a:lnTo>
                  <a:pt x="2847842" y="1289703"/>
                </a:lnTo>
                <a:cubicBezTo>
                  <a:pt x="2847842" y="1289703"/>
                  <a:pt x="2551033" y="1256023"/>
                  <a:pt x="2428942" y="1256023"/>
                </a:cubicBezTo>
                <a:cubicBezTo>
                  <a:pt x="2273170" y="1256023"/>
                  <a:pt x="2199494" y="1312858"/>
                  <a:pt x="2199494" y="1407585"/>
                </a:cubicBezTo>
                <a:cubicBezTo>
                  <a:pt x="2199494" y="1498101"/>
                  <a:pt x="2256330" y="1529676"/>
                  <a:pt x="2496302" y="1605457"/>
                </a:cubicBezTo>
                <a:cubicBezTo>
                  <a:pt x="2805741" y="1704393"/>
                  <a:pt x="2900467" y="1790699"/>
                  <a:pt x="2900467" y="2028567"/>
                </a:cubicBezTo>
                <a:cubicBezTo>
                  <a:pt x="2900467" y="2340110"/>
                  <a:pt x="2687860" y="2485357"/>
                  <a:pt x="2405786" y="2485357"/>
                </a:cubicBezTo>
                <a:cubicBezTo>
                  <a:pt x="2210019" y="2485357"/>
                  <a:pt x="1927946" y="2420101"/>
                  <a:pt x="1927946" y="2420101"/>
                </a:cubicBezTo>
                <a:lnTo>
                  <a:pt x="1957416" y="2194864"/>
                </a:lnTo>
                <a:cubicBezTo>
                  <a:pt x="1957416" y="2194864"/>
                  <a:pt x="2239490" y="2232754"/>
                  <a:pt x="2388946" y="2232754"/>
                </a:cubicBezTo>
                <a:cubicBezTo>
                  <a:pt x="2544718" y="2232754"/>
                  <a:pt x="2612079" y="2159078"/>
                  <a:pt x="2612079" y="2047512"/>
                </a:cubicBezTo>
                <a:cubicBezTo>
                  <a:pt x="2612079" y="1959101"/>
                  <a:pt x="2561558" y="1919106"/>
                  <a:pt x="2355266" y="1860165"/>
                </a:cubicBezTo>
                <a:cubicBezTo>
                  <a:pt x="2033197" y="1767544"/>
                  <a:pt x="1911106" y="1658083"/>
                  <a:pt x="1911106" y="1428635"/>
                </a:cubicBezTo>
                <a:cubicBezTo>
                  <a:pt x="1911106" y="1131826"/>
                  <a:pt x="2108978" y="1003420"/>
                  <a:pt x="2399472" y="1003420"/>
                </a:cubicBezTo>
                <a:close/>
                <a:moveTo>
                  <a:pt x="3123597" y="0"/>
                </a:moveTo>
                <a:lnTo>
                  <a:pt x="3418531" y="0"/>
                </a:lnTo>
                <a:lnTo>
                  <a:pt x="3418531" y="945622"/>
                </a:lnTo>
                <a:lnTo>
                  <a:pt x="3123597" y="945622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88622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3" name="Rectangle 2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rot="10800000">
            <a:off x="11369040" y="685800"/>
            <a:ext cx="137160" cy="149901"/>
            <a:chOff x="1005840" y="1144249"/>
            <a:chExt cx="137160" cy="149901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 rot="10800000">
            <a:off x="11369040" y="6122233"/>
            <a:ext cx="137160" cy="49967"/>
            <a:chOff x="1005840" y="1244183"/>
            <a:chExt cx="137160" cy="49967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‹nº›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8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3" name="Rectangle 2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‹nº›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71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 rot="10800000">
            <a:off x="11369040" y="685800"/>
            <a:ext cx="137160" cy="149901"/>
            <a:chOff x="1005840" y="1144249"/>
            <a:chExt cx="137160" cy="149901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 rot="10800000">
            <a:off x="11369040" y="6122233"/>
            <a:ext cx="137160" cy="49967"/>
            <a:chOff x="1005840" y="1244183"/>
            <a:chExt cx="137160" cy="49967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19" name="Rectangle 2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3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4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5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6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7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8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983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3" name="Rectangle 2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rot="10800000">
            <a:off x="11369040" y="685800"/>
            <a:ext cx="137160" cy="149901"/>
            <a:chOff x="1005840" y="1144249"/>
            <a:chExt cx="137160" cy="149901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 rot="10800000">
            <a:off x="11369040" y="6122233"/>
            <a:ext cx="137160" cy="49967"/>
            <a:chOff x="1005840" y="1244183"/>
            <a:chExt cx="137160" cy="49967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‹nº›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20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 rot="10800000">
            <a:off x="11369040" y="685800"/>
            <a:ext cx="137160" cy="149901"/>
            <a:chOff x="1005840" y="1144249"/>
            <a:chExt cx="137160" cy="149901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 rot="10800000">
            <a:off x="11369040" y="6122233"/>
            <a:ext cx="137160" cy="49967"/>
            <a:chOff x="1005840" y="1244183"/>
            <a:chExt cx="137160" cy="49967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grpSp>
        <p:nvGrpSpPr>
          <p:cNvPr id="19" name="Group 1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20" name="Rectangle 2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3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4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5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6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7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8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194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389340" y="0"/>
            <a:ext cx="4802659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25" name="Rectangle 24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TextBox 31"/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‹nº›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86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90700" y="685800"/>
            <a:ext cx="8610600" cy="122949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35905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89088" y="685800"/>
            <a:ext cx="2012212" cy="54864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376876" y="685800"/>
            <a:ext cx="2012212" cy="54864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364664" y="685800"/>
            <a:ext cx="2012212" cy="54864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42664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3" name="Rectangle 2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rot="10800000">
            <a:off x="11369040" y="685800"/>
            <a:ext cx="137160" cy="149901"/>
            <a:chOff x="1005840" y="1144249"/>
            <a:chExt cx="137160" cy="149901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 rot="10800000">
            <a:off x="11369040" y="6122233"/>
            <a:ext cx="137160" cy="49967"/>
            <a:chOff x="1005840" y="1244183"/>
            <a:chExt cx="137160" cy="49967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‹nº›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175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C8361-02C3-431D-89BD-D8A295ACF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9042B3-4576-41EB-A71D-E7797F8E63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9BF2E4-69A6-464B-B134-02736D603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BD13B43-3686-41A0-B730-B824E5FD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656C-BD5A-450D-8E27-5AFFED385077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C5BD50-D065-4E88-B3AC-3B60DBA7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6521BB4-C34F-49DB-A7DF-E0A66C3D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74B9-B12C-4857-9133-C2FE223812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233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232802" y="1740263"/>
            <a:ext cx="3377474" cy="3377474"/>
          </a:xfrm>
          <a:custGeom>
            <a:avLst/>
            <a:gdLst>
              <a:gd name="connsiteX0" fmla="*/ 871889 w 3377474"/>
              <a:gd name="connsiteY0" fmla="*/ 3070374 h 3377474"/>
              <a:gd name="connsiteX1" fmla="*/ 905976 w 3377474"/>
              <a:gd name="connsiteY1" fmla="*/ 3223924 h 3377474"/>
              <a:gd name="connsiteX2" fmla="*/ 1361779 w 3377474"/>
              <a:gd name="connsiteY2" fmla="*/ 3223924 h 3377474"/>
              <a:gd name="connsiteX3" fmla="*/ 1325815 w 3377474"/>
              <a:gd name="connsiteY3" fmla="*/ 3070374 h 3377474"/>
              <a:gd name="connsiteX4" fmla="*/ 645160 w 3377474"/>
              <a:gd name="connsiteY4" fmla="*/ 2050877 h 3377474"/>
              <a:gd name="connsiteX5" fmla="*/ 837645 w 3377474"/>
              <a:gd name="connsiteY5" fmla="*/ 2916981 h 3377474"/>
              <a:gd name="connsiteX6" fmla="*/ 1290164 w 3377474"/>
              <a:gd name="connsiteY6" fmla="*/ 2916981 h 3377474"/>
              <a:gd name="connsiteX7" fmla="*/ 1120665 w 3377474"/>
              <a:gd name="connsiteY7" fmla="*/ 2190667 h 3377474"/>
              <a:gd name="connsiteX8" fmla="*/ 3070374 w 3377474"/>
              <a:gd name="connsiteY8" fmla="*/ 1151469 h 3377474"/>
              <a:gd name="connsiteX9" fmla="*/ 3070374 w 3377474"/>
              <a:gd name="connsiteY9" fmla="*/ 1765512 h 3377474"/>
              <a:gd name="connsiteX10" fmla="*/ 3223924 w 3377474"/>
              <a:gd name="connsiteY10" fmla="*/ 1611962 h 3377474"/>
              <a:gd name="connsiteX11" fmla="*/ 3223924 w 3377474"/>
              <a:gd name="connsiteY11" fmla="*/ 1304862 h 3377474"/>
              <a:gd name="connsiteX12" fmla="*/ 3070374 w 3377474"/>
              <a:gd name="connsiteY12" fmla="*/ 1151469 h 3377474"/>
              <a:gd name="connsiteX13" fmla="*/ 153550 w 3377474"/>
              <a:gd name="connsiteY13" fmla="*/ 1074694 h 3377474"/>
              <a:gd name="connsiteX14" fmla="*/ 153550 w 3377474"/>
              <a:gd name="connsiteY14" fmla="*/ 1842287 h 3377474"/>
              <a:gd name="connsiteX15" fmla="*/ 307100 w 3377474"/>
              <a:gd name="connsiteY15" fmla="*/ 1842287 h 3377474"/>
              <a:gd name="connsiteX16" fmla="*/ 307100 w 3377474"/>
              <a:gd name="connsiteY16" fmla="*/ 1074694 h 3377474"/>
              <a:gd name="connsiteX17" fmla="*/ 2609881 w 3377474"/>
              <a:gd name="connsiteY17" fmla="*/ 448297 h 3377474"/>
              <a:gd name="connsiteX18" fmla="*/ 460494 w 3377474"/>
              <a:gd name="connsiteY18" fmla="*/ 1080479 h 3377474"/>
              <a:gd name="connsiteX19" fmla="*/ 460494 w 3377474"/>
              <a:gd name="connsiteY19" fmla="*/ 1836502 h 3377474"/>
              <a:gd name="connsiteX20" fmla="*/ 2609881 w 3377474"/>
              <a:gd name="connsiteY20" fmla="*/ 2468683 h 3377474"/>
              <a:gd name="connsiteX21" fmla="*/ 2609881 w 3377474"/>
              <a:gd name="connsiteY21" fmla="*/ 448297 h 3377474"/>
              <a:gd name="connsiteX22" fmla="*/ 2840206 w 3377474"/>
              <a:gd name="connsiteY22" fmla="*/ 153550 h 3377474"/>
              <a:gd name="connsiteX23" fmla="*/ 2763431 w 3377474"/>
              <a:gd name="connsiteY23" fmla="*/ 230325 h 3377474"/>
              <a:gd name="connsiteX24" fmla="*/ 2763431 w 3377474"/>
              <a:gd name="connsiteY24" fmla="*/ 2686656 h 3377474"/>
              <a:gd name="connsiteX25" fmla="*/ 2840206 w 3377474"/>
              <a:gd name="connsiteY25" fmla="*/ 2763431 h 3377474"/>
              <a:gd name="connsiteX26" fmla="*/ 2916981 w 3377474"/>
              <a:gd name="connsiteY26" fmla="*/ 2686656 h 3377474"/>
              <a:gd name="connsiteX27" fmla="*/ 2916981 w 3377474"/>
              <a:gd name="connsiteY27" fmla="*/ 230325 h 3377474"/>
              <a:gd name="connsiteX28" fmla="*/ 2840206 w 3377474"/>
              <a:gd name="connsiteY28" fmla="*/ 153550 h 3377474"/>
              <a:gd name="connsiteX29" fmla="*/ 2840206 w 3377474"/>
              <a:gd name="connsiteY29" fmla="*/ 0 h 3377474"/>
              <a:gd name="connsiteX30" fmla="*/ 3070374 w 3377474"/>
              <a:gd name="connsiteY30" fmla="*/ 230325 h 3377474"/>
              <a:gd name="connsiteX31" fmla="*/ 3070374 w 3377474"/>
              <a:gd name="connsiteY31" fmla="*/ 997919 h 3377474"/>
              <a:gd name="connsiteX32" fmla="*/ 3377474 w 3377474"/>
              <a:gd name="connsiteY32" fmla="*/ 1304862 h 3377474"/>
              <a:gd name="connsiteX33" fmla="*/ 3377474 w 3377474"/>
              <a:gd name="connsiteY33" fmla="*/ 1611962 h 3377474"/>
              <a:gd name="connsiteX34" fmla="*/ 3070374 w 3377474"/>
              <a:gd name="connsiteY34" fmla="*/ 1919062 h 3377474"/>
              <a:gd name="connsiteX35" fmla="*/ 3070374 w 3377474"/>
              <a:gd name="connsiteY35" fmla="*/ 2686656 h 3377474"/>
              <a:gd name="connsiteX36" fmla="*/ 2840206 w 3377474"/>
              <a:gd name="connsiteY36" fmla="*/ 2916981 h 3377474"/>
              <a:gd name="connsiteX37" fmla="*/ 2609881 w 3377474"/>
              <a:gd name="connsiteY37" fmla="*/ 2686656 h 3377474"/>
              <a:gd name="connsiteX38" fmla="*/ 2609881 w 3377474"/>
              <a:gd name="connsiteY38" fmla="*/ 2628801 h 3377474"/>
              <a:gd name="connsiteX39" fmla="*/ 1289851 w 3377474"/>
              <a:gd name="connsiteY39" fmla="*/ 2240548 h 3377474"/>
              <a:gd name="connsiteX40" fmla="*/ 1533311 w 3377474"/>
              <a:gd name="connsiteY40" fmla="*/ 3284124 h 3377474"/>
              <a:gd name="connsiteX41" fmla="*/ 1531904 w 3377474"/>
              <a:gd name="connsiteY41" fmla="*/ 3284437 h 3377474"/>
              <a:gd name="connsiteX42" fmla="*/ 1535187 w 3377474"/>
              <a:gd name="connsiteY42" fmla="*/ 3300699 h 3377474"/>
              <a:gd name="connsiteX43" fmla="*/ 1458412 w 3377474"/>
              <a:gd name="connsiteY43" fmla="*/ 3377474 h 3377474"/>
              <a:gd name="connsiteX44" fmla="*/ 844369 w 3377474"/>
              <a:gd name="connsiteY44" fmla="*/ 3377474 h 3377474"/>
              <a:gd name="connsiteX45" fmla="*/ 770878 w 3377474"/>
              <a:gd name="connsiteY45" fmla="*/ 3317117 h 3377474"/>
              <a:gd name="connsiteX46" fmla="*/ 769470 w 3377474"/>
              <a:gd name="connsiteY46" fmla="*/ 3317430 h 3377474"/>
              <a:gd name="connsiteX47" fmla="*/ 476912 w 3377474"/>
              <a:gd name="connsiteY47" fmla="*/ 2001310 h 3377474"/>
              <a:gd name="connsiteX48" fmla="*/ 384344 w 3377474"/>
              <a:gd name="connsiteY48" fmla="*/ 1974259 h 3377474"/>
              <a:gd name="connsiteX49" fmla="*/ 307100 w 3377474"/>
              <a:gd name="connsiteY49" fmla="*/ 1995837 h 3377474"/>
              <a:gd name="connsiteX50" fmla="*/ 153550 w 3377474"/>
              <a:gd name="connsiteY50" fmla="*/ 1995837 h 3377474"/>
              <a:gd name="connsiteX51" fmla="*/ 0 w 3377474"/>
              <a:gd name="connsiteY51" fmla="*/ 1842287 h 3377474"/>
              <a:gd name="connsiteX52" fmla="*/ 0 w 3377474"/>
              <a:gd name="connsiteY52" fmla="*/ 1074694 h 3377474"/>
              <a:gd name="connsiteX53" fmla="*/ 153550 w 3377474"/>
              <a:gd name="connsiteY53" fmla="*/ 921144 h 3377474"/>
              <a:gd name="connsiteX54" fmla="*/ 307100 w 3377474"/>
              <a:gd name="connsiteY54" fmla="*/ 921144 h 3377474"/>
              <a:gd name="connsiteX55" fmla="*/ 384501 w 3377474"/>
              <a:gd name="connsiteY55" fmla="*/ 942878 h 3377474"/>
              <a:gd name="connsiteX56" fmla="*/ 2609881 w 3377474"/>
              <a:gd name="connsiteY56" fmla="*/ 288336 h 3377474"/>
              <a:gd name="connsiteX57" fmla="*/ 2609881 w 3377474"/>
              <a:gd name="connsiteY57" fmla="*/ 230325 h 3377474"/>
              <a:gd name="connsiteX58" fmla="*/ 2840206 w 3377474"/>
              <a:gd name="connsiteY58" fmla="*/ 0 h 337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377474" h="3377474">
                <a:moveTo>
                  <a:pt x="871889" y="3070374"/>
                </a:moveTo>
                <a:lnTo>
                  <a:pt x="905976" y="3223924"/>
                </a:lnTo>
                <a:lnTo>
                  <a:pt x="1361779" y="3223924"/>
                </a:lnTo>
                <a:cubicBezTo>
                  <a:pt x="1361779" y="3223924"/>
                  <a:pt x="1325815" y="3070374"/>
                  <a:pt x="1325815" y="3070374"/>
                </a:cubicBezTo>
                <a:close/>
                <a:moveTo>
                  <a:pt x="645160" y="2050877"/>
                </a:moveTo>
                <a:lnTo>
                  <a:pt x="837645" y="2916981"/>
                </a:lnTo>
                <a:lnTo>
                  <a:pt x="1290164" y="2916981"/>
                </a:lnTo>
                <a:cubicBezTo>
                  <a:pt x="1290164" y="2916981"/>
                  <a:pt x="1120665" y="2190667"/>
                  <a:pt x="1120665" y="2190667"/>
                </a:cubicBezTo>
                <a:close/>
                <a:moveTo>
                  <a:pt x="3070374" y="1151469"/>
                </a:moveTo>
                <a:lnTo>
                  <a:pt x="3070374" y="1765512"/>
                </a:lnTo>
                <a:cubicBezTo>
                  <a:pt x="3155280" y="1765512"/>
                  <a:pt x="3223924" y="1696712"/>
                  <a:pt x="3223924" y="1611962"/>
                </a:cubicBezTo>
                <a:cubicBezTo>
                  <a:pt x="3223924" y="1611962"/>
                  <a:pt x="3223924" y="1304862"/>
                  <a:pt x="3223924" y="1304862"/>
                </a:cubicBezTo>
                <a:cubicBezTo>
                  <a:pt x="3223924" y="1220269"/>
                  <a:pt x="3155280" y="1151469"/>
                  <a:pt x="3070374" y="1151469"/>
                </a:cubicBezTo>
                <a:close/>
                <a:moveTo>
                  <a:pt x="153550" y="1074694"/>
                </a:moveTo>
                <a:lnTo>
                  <a:pt x="153550" y="1842287"/>
                </a:lnTo>
                <a:lnTo>
                  <a:pt x="307100" y="1842287"/>
                </a:lnTo>
                <a:cubicBezTo>
                  <a:pt x="307100" y="1842287"/>
                  <a:pt x="307100" y="1074694"/>
                  <a:pt x="307100" y="1074694"/>
                </a:cubicBezTo>
                <a:close/>
                <a:moveTo>
                  <a:pt x="2609881" y="448297"/>
                </a:moveTo>
                <a:lnTo>
                  <a:pt x="460494" y="1080479"/>
                </a:lnTo>
                <a:lnTo>
                  <a:pt x="460494" y="1836502"/>
                </a:lnTo>
                <a:lnTo>
                  <a:pt x="2609881" y="2468683"/>
                </a:lnTo>
                <a:cubicBezTo>
                  <a:pt x="2609881" y="2468683"/>
                  <a:pt x="2609881" y="448297"/>
                  <a:pt x="2609881" y="448297"/>
                </a:cubicBezTo>
                <a:close/>
                <a:moveTo>
                  <a:pt x="2840206" y="153550"/>
                </a:moveTo>
                <a:cubicBezTo>
                  <a:pt x="2797831" y="153550"/>
                  <a:pt x="2763431" y="187950"/>
                  <a:pt x="2763431" y="230325"/>
                </a:cubicBezTo>
                <a:lnTo>
                  <a:pt x="2763431" y="2686656"/>
                </a:lnTo>
                <a:cubicBezTo>
                  <a:pt x="2763431" y="2729030"/>
                  <a:pt x="2797831" y="2763431"/>
                  <a:pt x="2840206" y="2763431"/>
                </a:cubicBezTo>
                <a:cubicBezTo>
                  <a:pt x="2882424" y="2763431"/>
                  <a:pt x="2916981" y="2729030"/>
                  <a:pt x="2916981" y="2686656"/>
                </a:cubicBezTo>
                <a:cubicBezTo>
                  <a:pt x="2916981" y="2686656"/>
                  <a:pt x="2916981" y="230325"/>
                  <a:pt x="2916981" y="230325"/>
                </a:cubicBezTo>
                <a:cubicBezTo>
                  <a:pt x="2916981" y="187950"/>
                  <a:pt x="2882424" y="153550"/>
                  <a:pt x="2840206" y="153550"/>
                </a:cubicBezTo>
                <a:close/>
                <a:moveTo>
                  <a:pt x="2840206" y="0"/>
                </a:moveTo>
                <a:cubicBezTo>
                  <a:pt x="2967330" y="0"/>
                  <a:pt x="3070374" y="103201"/>
                  <a:pt x="3070374" y="230325"/>
                </a:cubicBezTo>
                <a:lnTo>
                  <a:pt x="3070374" y="997919"/>
                </a:lnTo>
                <a:cubicBezTo>
                  <a:pt x="3240030" y="997919"/>
                  <a:pt x="3377474" y="1135363"/>
                  <a:pt x="3377474" y="1304862"/>
                </a:cubicBezTo>
                <a:lnTo>
                  <a:pt x="3377474" y="1611962"/>
                </a:lnTo>
                <a:cubicBezTo>
                  <a:pt x="3377474" y="1781618"/>
                  <a:pt x="3240030" y="1919062"/>
                  <a:pt x="3070374" y="1919062"/>
                </a:cubicBezTo>
                <a:lnTo>
                  <a:pt x="3070374" y="2686656"/>
                </a:lnTo>
                <a:cubicBezTo>
                  <a:pt x="3070374" y="2813936"/>
                  <a:pt x="2967330" y="2916981"/>
                  <a:pt x="2840206" y="2916981"/>
                </a:cubicBezTo>
                <a:cubicBezTo>
                  <a:pt x="2712925" y="2916981"/>
                  <a:pt x="2609881" y="2813936"/>
                  <a:pt x="2609881" y="2686656"/>
                </a:cubicBezTo>
                <a:lnTo>
                  <a:pt x="2609881" y="2628801"/>
                </a:lnTo>
                <a:lnTo>
                  <a:pt x="1289851" y="2240548"/>
                </a:lnTo>
                <a:lnTo>
                  <a:pt x="1533311" y="3284124"/>
                </a:lnTo>
                <a:lnTo>
                  <a:pt x="1531904" y="3284437"/>
                </a:lnTo>
                <a:cubicBezTo>
                  <a:pt x="1533154" y="3289754"/>
                  <a:pt x="1535187" y="3295070"/>
                  <a:pt x="1535187" y="3300699"/>
                </a:cubicBezTo>
                <a:cubicBezTo>
                  <a:pt x="1535187" y="3343074"/>
                  <a:pt x="1500787" y="3377474"/>
                  <a:pt x="1458412" y="3377474"/>
                </a:cubicBezTo>
                <a:lnTo>
                  <a:pt x="844369" y="3377474"/>
                </a:lnTo>
                <a:cubicBezTo>
                  <a:pt x="807779" y="3377474"/>
                  <a:pt x="778696" y="3351361"/>
                  <a:pt x="770878" y="3317117"/>
                </a:cubicBezTo>
                <a:lnTo>
                  <a:pt x="769470" y="3317430"/>
                </a:lnTo>
                <a:lnTo>
                  <a:pt x="476912" y="2001310"/>
                </a:lnTo>
                <a:lnTo>
                  <a:pt x="384344" y="1974259"/>
                </a:lnTo>
                <a:cubicBezTo>
                  <a:pt x="361671" y="1987550"/>
                  <a:pt x="335402" y="1995837"/>
                  <a:pt x="307100" y="1995837"/>
                </a:cubicBezTo>
                <a:lnTo>
                  <a:pt x="153550" y="1995837"/>
                </a:lnTo>
                <a:cubicBezTo>
                  <a:pt x="68801" y="1995837"/>
                  <a:pt x="0" y="1927037"/>
                  <a:pt x="0" y="1842287"/>
                </a:cubicBezTo>
                <a:lnTo>
                  <a:pt x="0" y="1074694"/>
                </a:lnTo>
                <a:cubicBezTo>
                  <a:pt x="0" y="989944"/>
                  <a:pt x="68801" y="921144"/>
                  <a:pt x="153550" y="921144"/>
                </a:cubicBezTo>
                <a:lnTo>
                  <a:pt x="307100" y="921144"/>
                </a:lnTo>
                <a:cubicBezTo>
                  <a:pt x="335402" y="921144"/>
                  <a:pt x="361671" y="929431"/>
                  <a:pt x="384501" y="942878"/>
                </a:cubicBezTo>
                <a:lnTo>
                  <a:pt x="2609881" y="288336"/>
                </a:lnTo>
                <a:lnTo>
                  <a:pt x="2609881" y="230325"/>
                </a:lnTo>
                <a:cubicBezTo>
                  <a:pt x="2609881" y="103201"/>
                  <a:pt x="2712925" y="0"/>
                  <a:pt x="284020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02713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4" name="Rectangle 3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rot="10800000">
            <a:off x="11369040" y="685800"/>
            <a:ext cx="137160" cy="149901"/>
            <a:chOff x="1005840" y="1144249"/>
            <a:chExt cx="137160" cy="149901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 rot="10800000">
            <a:off x="11369040" y="6122233"/>
            <a:ext cx="137160" cy="49967"/>
            <a:chOff x="1005840" y="1244183"/>
            <a:chExt cx="137160" cy="49967"/>
          </a:xfrm>
        </p:grpSpPr>
        <p:sp>
          <p:nvSpPr>
            <p:cNvPr id="16" name="Rectangle 15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‹nº›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000"/>
            <a:ext cx="3045940" cy="21426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050060" y="3429000"/>
            <a:ext cx="3045940" cy="21426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29000"/>
            <a:ext cx="3045940" cy="21426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141940" y="3429000"/>
            <a:ext cx="3045940" cy="21426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56707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4" name="Rectangle 3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rot="10800000">
            <a:off x="11369040" y="685800"/>
            <a:ext cx="137160" cy="149901"/>
            <a:chOff x="1005840" y="1144249"/>
            <a:chExt cx="137160" cy="149901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4102443"/>
            <a:ext cx="12191999" cy="27555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02427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46" y="3626068"/>
            <a:ext cx="2827708" cy="5764926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867207" y="4357948"/>
            <a:ext cx="2452498" cy="433560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29202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156610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496986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862898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5" y="2160820"/>
            <a:ext cx="1781850" cy="3632707"/>
          </a:xfrm>
          <a:prstGeom prst="rect">
            <a:avLst/>
          </a:prstGeom>
          <a:effectLst/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27672" y="2618414"/>
            <a:ext cx="1538402" cy="273099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13032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07" y="3536414"/>
            <a:ext cx="2179621" cy="4443652"/>
          </a:xfrm>
          <a:prstGeom prst="rect">
            <a:avLst/>
          </a:prstGeom>
          <a:effec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50" y="3274540"/>
            <a:ext cx="2354068" cy="4679611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318194" y="4080739"/>
            <a:ext cx="1898127" cy="33624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83638" y="3696393"/>
            <a:ext cx="2189830" cy="388771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453989" y="3502568"/>
            <a:ext cx="660400" cy="13392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48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42" y="-963827"/>
            <a:ext cx="5339879" cy="9127998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86" y="1289623"/>
            <a:ext cx="1942648" cy="3960529"/>
          </a:xfrm>
          <a:prstGeom prst="rect">
            <a:avLst/>
          </a:prstGeom>
          <a:effectLst/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069988" y="1776397"/>
            <a:ext cx="1727361" cy="300795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517735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300984" y="4215384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2553" y="3076055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85085" y="820709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0487042" y="-311247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61" y="2213356"/>
            <a:ext cx="5203862" cy="3360312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016275" y="1791063"/>
            <a:ext cx="1901952" cy="393192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3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15" name="Rectangle 14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10800000">
            <a:off x="11369040" y="685800"/>
            <a:ext cx="137160" cy="149901"/>
            <a:chOff x="1005840" y="1144249"/>
            <a:chExt cx="137160" cy="149901"/>
          </a:xfrm>
        </p:grpSpPr>
        <p:sp>
          <p:nvSpPr>
            <p:cNvPr id="23" name="Rectangle 22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rot="10800000">
            <a:off x="11369040" y="6122233"/>
            <a:ext cx="137160" cy="49967"/>
            <a:chOff x="1005840" y="1244183"/>
            <a:chExt cx="137160" cy="49967"/>
          </a:xfrm>
        </p:grpSpPr>
        <p:sp>
          <p:nvSpPr>
            <p:cNvPr id="27" name="Rectangle 26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/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‹nº›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0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53" y="-677528"/>
            <a:ext cx="2179780" cy="42582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23" y="1094122"/>
            <a:ext cx="2179780" cy="42582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77" y="-392322"/>
            <a:ext cx="2179780" cy="4258277"/>
          </a:xfrm>
          <a:prstGeom prst="rect">
            <a:avLst/>
          </a:prstGeom>
        </p:spPr>
      </p:pic>
      <p:sp>
        <p:nvSpPr>
          <p:cNvPr id="3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246988" y="-22859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99985" y="1748790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326256" y="262890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899058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9616" y="628716"/>
            <a:ext cx="4939393" cy="6858000"/>
          </a:xfrm>
          <a:prstGeom prst="rect">
            <a:avLst/>
          </a:prstGeom>
          <a:effectLst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88" y="2191658"/>
            <a:ext cx="1998958" cy="4075330"/>
          </a:xfrm>
          <a:prstGeom prst="rect">
            <a:avLst/>
          </a:prstGeom>
          <a:effectLst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19" y="1941731"/>
            <a:ext cx="2175811" cy="4325257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08" y="4040025"/>
            <a:ext cx="1243445" cy="2404317"/>
          </a:xfrm>
          <a:prstGeom prst="rect">
            <a:avLst/>
          </a:prstGeom>
          <a:effectLst/>
        </p:spPr>
      </p:pic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894174" y="2693775"/>
            <a:ext cx="1771047" cy="31133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265039" y="2323070"/>
            <a:ext cx="2001318" cy="357407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822122" y="4762702"/>
            <a:ext cx="774384" cy="96329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872151" y="2075937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904735" y="2154587"/>
            <a:ext cx="691979" cy="131412"/>
          </a:xfrm>
          <a:prstGeom prst="rect">
            <a:avLst/>
          </a:prstGeom>
          <a:solidFill>
            <a:srgbClr val="F4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45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86817C-4CB4-4A9B-9765-258CC144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FE11AF-CA06-47BC-8AD6-D58F2501C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F83223E-99C1-41DC-8019-3300CAA0F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B2BC977-9BB5-4E58-8B6E-13EBF948C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06FDF0-19A7-4A2A-B953-1049763040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DF5A8CB-C656-4DA8-A870-C5417614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656C-BD5A-450D-8E27-5AFFED385077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67ED97-2AED-4107-89DB-930579E3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DBB1056-D2DE-4FB8-87AA-80492E1D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74B9-B12C-4857-9133-C2FE223812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13982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3416531"/>
            <a:ext cx="10058400" cy="6030254"/>
          </a:xfrm>
          <a:prstGeom prst="rect">
            <a:avLst/>
          </a:prstGeom>
          <a:effectLst/>
        </p:spPr>
      </p:pic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235209" y="3875315"/>
            <a:ext cx="7725220" cy="479515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34313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10" name="Rectangle 9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/>
          <p:cNvGrpSpPr/>
          <p:nvPr userDrawn="1"/>
        </p:nvGrpSpPr>
        <p:grpSpPr>
          <a:xfrm rot="10800000">
            <a:off x="11369040" y="685800"/>
            <a:ext cx="137160" cy="149901"/>
            <a:chOff x="1005840" y="1144249"/>
            <a:chExt cx="137160" cy="149901"/>
          </a:xfrm>
        </p:grpSpPr>
        <p:sp>
          <p:nvSpPr>
            <p:cNvPr id="18" name="Rectangle 17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 rot="10800000">
            <a:off x="11369040" y="6122233"/>
            <a:ext cx="137160" cy="49967"/>
            <a:chOff x="1005840" y="1244183"/>
            <a:chExt cx="137160" cy="4996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‹nº›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3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076109" y="2377643"/>
            <a:ext cx="1754371" cy="175437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790699" y="2377643"/>
            <a:ext cx="1754371" cy="175437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361517" y="2377643"/>
            <a:ext cx="1754371" cy="175437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646926" y="2377643"/>
            <a:ext cx="1754371" cy="175437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10858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228347" y="1483967"/>
            <a:ext cx="1449894" cy="144989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942937" y="1483967"/>
            <a:ext cx="1449894" cy="144989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513755" y="1483967"/>
            <a:ext cx="1449894" cy="144989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799164" y="1483967"/>
            <a:ext cx="1449894" cy="144989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228347" y="3905892"/>
            <a:ext cx="1449894" cy="144989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942937" y="3905892"/>
            <a:ext cx="1449894" cy="144989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513755" y="3905892"/>
            <a:ext cx="1449894" cy="144989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799164" y="3905892"/>
            <a:ext cx="1449894" cy="144989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722237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915137" y="685800"/>
            <a:ext cx="3471826" cy="466170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651050" y="3429000"/>
            <a:ext cx="2346767" cy="27431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72666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114800" y="685800"/>
            <a:ext cx="3274540" cy="54864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360087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8" name="Rectangle 7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10800000">
            <a:off x="11369040" y="685800"/>
            <a:ext cx="137160" cy="149901"/>
            <a:chOff x="1005840" y="1144249"/>
            <a:chExt cx="137160" cy="14990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/>
          <p:cNvGrpSpPr/>
          <p:nvPr userDrawn="1"/>
        </p:nvGrpSpPr>
        <p:grpSpPr>
          <a:xfrm rot="10800000">
            <a:off x="11369040" y="6122233"/>
            <a:ext cx="137160" cy="49967"/>
            <a:chOff x="1005840" y="1244183"/>
            <a:chExt cx="137160" cy="49967"/>
          </a:xfrm>
        </p:grpSpPr>
        <p:sp>
          <p:nvSpPr>
            <p:cNvPr id="24" name="Rectangle 23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‹nº›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85800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34374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42990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174453" y="685800"/>
            <a:ext cx="2921547" cy="54864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895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8471971" y="1261430"/>
            <a:ext cx="3720029" cy="444116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685800" y="685800"/>
            <a:ext cx="457200" cy="149901"/>
            <a:chOff x="685800" y="1144249"/>
            <a:chExt cx="457200" cy="149901"/>
          </a:xfrm>
        </p:grpSpPr>
        <p:sp>
          <p:nvSpPr>
            <p:cNvPr id="5" name="Rectangle 4"/>
            <p:cNvSpPr/>
            <p:nvPr userDrawn="1"/>
          </p:nvSpPr>
          <p:spPr>
            <a:xfrm>
              <a:off x="685800" y="1144249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91440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85800" y="1244183"/>
              <a:ext cx="18288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91440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 rot="10800000">
            <a:off x="11369040" y="685800"/>
            <a:ext cx="137160" cy="149901"/>
            <a:chOff x="1005840" y="1144249"/>
            <a:chExt cx="137160" cy="149901"/>
          </a:xfrm>
        </p:grpSpPr>
        <p:sp>
          <p:nvSpPr>
            <p:cNvPr id="13" name="Rectangle 12"/>
            <p:cNvSpPr/>
            <p:nvPr userDrawn="1"/>
          </p:nvSpPr>
          <p:spPr>
            <a:xfrm>
              <a:off x="1005840" y="1144249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 rot="10800000">
            <a:off x="11369040" y="6122233"/>
            <a:ext cx="137160" cy="49967"/>
            <a:chOff x="1005840" y="1244183"/>
            <a:chExt cx="137160" cy="49967"/>
          </a:xfrm>
        </p:grpSpPr>
        <p:sp>
          <p:nvSpPr>
            <p:cNvPr id="17" name="Rectangle 16"/>
            <p:cNvSpPr/>
            <p:nvPr userDrawn="1"/>
          </p:nvSpPr>
          <p:spPr>
            <a:xfrm>
              <a:off x="100584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1097280" y="1244183"/>
              <a:ext cx="45720" cy="49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/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‹nº›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647980" y="1261431"/>
            <a:ext cx="2689963" cy="321141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823990" y="1261431"/>
            <a:ext cx="2689963" cy="321141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61431"/>
            <a:ext cx="2689963" cy="321141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42663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90701" y="685800"/>
            <a:ext cx="3436208" cy="54864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671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57C47-D325-4B59-BB56-A929D90F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D6359A-F2EF-4612-B7F1-79D34738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656C-BD5A-450D-8E27-5AFFED385077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1ABA91B-454F-4939-AAFB-34AA53129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7DD52E9-DCDA-4F90-91EB-A2AC9481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74B9-B12C-4857-9133-C2FE223812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27871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90700" y="685800"/>
            <a:ext cx="4305300" cy="54864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89511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685800"/>
            <a:ext cx="4305300" cy="2400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204885" y="3243648"/>
            <a:ext cx="2196415" cy="292855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243647"/>
            <a:ext cx="1969872" cy="167434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81762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35624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35624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90700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4555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90700" y="2706129"/>
            <a:ext cx="2011680" cy="20116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990340" y="2706129"/>
            <a:ext cx="2011680" cy="20116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189980" y="2706129"/>
            <a:ext cx="2011680" cy="20116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389620" y="2706129"/>
            <a:ext cx="2011680" cy="20116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07712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572500" y="2514600"/>
            <a:ext cx="1828800" cy="1828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43700" y="2514600"/>
            <a:ext cx="1828800" cy="1828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914900" y="2514600"/>
            <a:ext cx="1828800" cy="1828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094613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572500" y="1600200"/>
            <a:ext cx="1828800" cy="1828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43700" y="1600200"/>
            <a:ext cx="1828800" cy="1828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914900" y="1600200"/>
            <a:ext cx="1828800" cy="1828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572500" y="3429000"/>
            <a:ext cx="1828800" cy="1828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743700" y="3429000"/>
            <a:ext cx="1828800" cy="1828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914900" y="3429000"/>
            <a:ext cx="1828800" cy="1828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95154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914900" y="2514600"/>
            <a:ext cx="1828800" cy="1828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56979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2866768"/>
            <a:ext cx="8610600" cy="112446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91363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685800"/>
            <a:ext cx="8610600" cy="54864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81928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31704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CCAE5D6-3CF5-4844-BA40-F701F242D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656C-BD5A-450D-8E27-5AFFED385077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4B5CBCF-ED74-4EFA-97E0-7E35AFA43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F24B1C3-5C0D-44A3-A25E-8B33B014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74B9-B12C-4857-9133-C2FE223812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69915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36973" y="685800"/>
            <a:ext cx="4964327" cy="54864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63967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508760"/>
            <a:ext cx="3840480" cy="3840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08835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5799789" y="1318230"/>
            <a:ext cx="4221542" cy="4221540"/>
          </a:xfrm>
          <a:custGeom>
            <a:avLst/>
            <a:gdLst>
              <a:gd name="connsiteX0" fmla="*/ 2519980 w 3086928"/>
              <a:gd name="connsiteY0" fmla="*/ 2436982 h 3086928"/>
              <a:gd name="connsiteX1" fmla="*/ 3086928 w 3086928"/>
              <a:gd name="connsiteY1" fmla="*/ 3003931 h 3086928"/>
              <a:gd name="connsiteX2" fmla="*/ 3003931 w 3086928"/>
              <a:gd name="connsiteY2" fmla="*/ 3086928 h 3086928"/>
              <a:gd name="connsiteX3" fmla="*/ 2436982 w 3086928"/>
              <a:gd name="connsiteY3" fmla="*/ 2519979 h 3086928"/>
              <a:gd name="connsiteX4" fmla="*/ 2480463 w 3086928"/>
              <a:gd name="connsiteY4" fmla="*/ 2480462 h 3086928"/>
              <a:gd name="connsiteX5" fmla="*/ 566949 w 3086928"/>
              <a:gd name="connsiteY5" fmla="*/ 649945 h 3086928"/>
              <a:gd name="connsiteX6" fmla="*/ 2436982 w 3086928"/>
              <a:gd name="connsiteY6" fmla="*/ 2519979 h 3086928"/>
              <a:gd name="connsiteX7" fmla="*/ 2386361 w 3086928"/>
              <a:gd name="connsiteY7" fmla="*/ 2565987 h 3086928"/>
              <a:gd name="connsiteX8" fmla="*/ 1543464 w 3086928"/>
              <a:gd name="connsiteY8" fmla="*/ 2868579 h 3086928"/>
              <a:gd name="connsiteX9" fmla="*/ 218348 w 3086928"/>
              <a:gd name="connsiteY9" fmla="*/ 1543463 h 3086928"/>
              <a:gd name="connsiteX10" fmla="*/ 520940 w 3086928"/>
              <a:gd name="connsiteY10" fmla="*/ 700567 h 3086928"/>
              <a:gd name="connsiteX11" fmla="*/ 1543464 w 3086928"/>
              <a:gd name="connsiteY11" fmla="*/ 218347 h 3086928"/>
              <a:gd name="connsiteX12" fmla="*/ 2868580 w 3086928"/>
              <a:gd name="connsiteY12" fmla="*/ 1543463 h 3086928"/>
              <a:gd name="connsiteX13" fmla="*/ 2565988 w 3086928"/>
              <a:gd name="connsiteY13" fmla="*/ 2386360 h 3086928"/>
              <a:gd name="connsiteX14" fmla="*/ 2519980 w 3086928"/>
              <a:gd name="connsiteY14" fmla="*/ 2436982 h 3086928"/>
              <a:gd name="connsiteX15" fmla="*/ 649945 w 3086928"/>
              <a:gd name="connsiteY15" fmla="*/ 566948 h 3086928"/>
              <a:gd name="connsiteX16" fmla="*/ 700568 w 3086928"/>
              <a:gd name="connsiteY16" fmla="*/ 520939 h 3086928"/>
              <a:gd name="connsiteX17" fmla="*/ 1543464 w 3086928"/>
              <a:gd name="connsiteY17" fmla="*/ 218347 h 3086928"/>
              <a:gd name="connsiteX18" fmla="*/ 82997 w 3086928"/>
              <a:gd name="connsiteY18" fmla="*/ 0 h 3086928"/>
              <a:gd name="connsiteX19" fmla="*/ 649945 w 3086928"/>
              <a:gd name="connsiteY19" fmla="*/ 566948 h 3086928"/>
              <a:gd name="connsiteX20" fmla="*/ 606466 w 3086928"/>
              <a:gd name="connsiteY20" fmla="*/ 606465 h 3086928"/>
              <a:gd name="connsiteX21" fmla="*/ 566949 w 3086928"/>
              <a:gd name="connsiteY21" fmla="*/ 649945 h 3086928"/>
              <a:gd name="connsiteX22" fmla="*/ 0 w 3086928"/>
              <a:gd name="connsiteY22" fmla="*/ 82996 h 308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86928" h="3086928">
                <a:moveTo>
                  <a:pt x="2519980" y="2436982"/>
                </a:moveTo>
                <a:lnTo>
                  <a:pt x="3086928" y="3003931"/>
                </a:lnTo>
                <a:lnTo>
                  <a:pt x="3003931" y="3086928"/>
                </a:lnTo>
                <a:lnTo>
                  <a:pt x="2436982" y="2519979"/>
                </a:lnTo>
                <a:lnTo>
                  <a:pt x="2480463" y="2480462"/>
                </a:lnTo>
                <a:close/>
                <a:moveTo>
                  <a:pt x="566949" y="649945"/>
                </a:moveTo>
                <a:lnTo>
                  <a:pt x="2436982" y="2519979"/>
                </a:lnTo>
                <a:lnTo>
                  <a:pt x="2386361" y="2565987"/>
                </a:lnTo>
                <a:cubicBezTo>
                  <a:pt x="2157303" y="2755023"/>
                  <a:pt x="1863645" y="2868579"/>
                  <a:pt x="1543464" y="2868579"/>
                </a:cubicBezTo>
                <a:cubicBezTo>
                  <a:pt x="811623" y="2868579"/>
                  <a:pt x="218348" y="2275304"/>
                  <a:pt x="218348" y="1543463"/>
                </a:cubicBezTo>
                <a:cubicBezTo>
                  <a:pt x="218348" y="1223283"/>
                  <a:pt x="331905" y="929625"/>
                  <a:pt x="520940" y="700567"/>
                </a:cubicBezTo>
                <a:close/>
                <a:moveTo>
                  <a:pt x="1543464" y="218347"/>
                </a:moveTo>
                <a:cubicBezTo>
                  <a:pt x="2275305" y="218347"/>
                  <a:pt x="2868580" y="811622"/>
                  <a:pt x="2868580" y="1543463"/>
                </a:cubicBezTo>
                <a:cubicBezTo>
                  <a:pt x="2868580" y="1863644"/>
                  <a:pt x="2755024" y="2157302"/>
                  <a:pt x="2565988" y="2386360"/>
                </a:cubicBezTo>
                <a:lnTo>
                  <a:pt x="2519980" y="2436982"/>
                </a:lnTo>
                <a:lnTo>
                  <a:pt x="649945" y="566948"/>
                </a:lnTo>
                <a:lnTo>
                  <a:pt x="700568" y="520939"/>
                </a:lnTo>
                <a:cubicBezTo>
                  <a:pt x="929626" y="331904"/>
                  <a:pt x="1223284" y="218347"/>
                  <a:pt x="1543464" y="218347"/>
                </a:cubicBezTo>
                <a:close/>
                <a:moveTo>
                  <a:pt x="82997" y="0"/>
                </a:moveTo>
                <a:lnTo>
                  <a:pt x="649945" y="566948"/>
                </a:lnTo>
                <a:lnTo>
                  <a:pt x="606466" y="606465"/>
                </a:lnTo>
                <a:lnTo>
                  <a:pt x="566949" y="649945"/>
                </a:lnTo>
                <a:lnTo>
                  <a:pt x="0" y="82996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12707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3431059" y="764060"/>
            <a:ext cx="5329882" cy="5329880"/>
          </a:xfrm>
          <a:custGeom>
            <a:avLst/>
            <a:gdLst>
              <a:gd name="connsiteX0" fmla="*/ 2519980 w 3086928"/>
              <a:gd name="connsiteY0" fmla="*/ 2436982 h 3086928"/>
              <a:gd name="connsiteX1" fmla="*/ 3086928 w 3086928"/>
              <a:gd name="connsiteY1" fmla="*/ 3003931 h 3086928"/>
              <a:gd name="connsiteX2" fmla="*/ 3003931 w 3086928"/>
              <a:gd name="connsiteY2" fmla="*/ 3086928 h 3086928"/>
              <a:gd name="connsiteX3" fmla="*/ 2436982 w 3086928"/>
              <a:gd name="connsiteY3" fmla="*/ 2519979 h 3086928"/>
              <a:gd name="connsiteX4" fmla="*/ 2480463 w 3086928"/>
              <a:gd name="connsiteY4" fmla="*/ 2480462 h 3086928"/>
              <a:gd name="connsiteX5" fmla="*/ 566949 w 3086928"/>
              <a:gd name="connsiteY5" fmla="*/ 649945 h 3086928"/>
              <a:gd name="connsiteX6" fmla="*/ 2436982 w 3086928"/>
              <a:gd name="connsiteY6" fmla="*/ 2519979 h 3086928"/>
              <a:gd name="connsiteX7" fmla="*/ 2386361 w 3086928"/>
              <a:gd name="connsiteY7" fmla="*/ 2565987 h 3086928"/>
              <a:gd name="connsiteX8" fmla="*/ 1543464 w 3086928"/>
              <a:gd name="connsiteY8" fmla="*/ 2868579 h 3086928"/>
              <a:gd name="connsiteX9" fmla="*/ 218348 w 3086928"/>
              <a:gd name="connsiteY9" fmla="*/ 1543463 h 3086928"/>
              <a:gd name="connsiteX10" fmla="*/ 520940 w 3086928"/>
              <a:gd name="connsiteY10" fmla="*/ 700567 h 3086928"/>
              <a:gd name="connsiteX11" fmla="*/ 1543464 w 3086928"/>
              <a:gd name="connsiteY11" fmla="*/ 218347 h 3086928"/>
              <a:gd name="connsiteX12" fmla="*/ 2868580 w 3086928"/>
              <a:gd name="connsiteY12" fmla="*/ 1543463 h 3086928"/>
              <a:gd name="connsiteX13" fmla="*/ 2565988 w 3086928"/>
              <a:gd name="connsiteY13" fmla="*/ 2386360 h 3086928"/>
              <a:gd name="connsiteX14" fmla="*/ 2519980 w 3086928"/>
              <a:gd name="connsiteY14" fmla="*/ 2436982 h 3086928"/>
              <a:gd name="connsiteX15" fmla="*/ 649945 w 3086928"/>
              <a:gd name="connsiteY15" fmla="*/ 566948 h 3086928"/>
              <a:gd name="connsiteX16" fmla="*/ 700568 w 3086928"/>
              <a:gd name="connsiteY16" fmla="*/ 520939 h 3086928"/>
              <a:gd name="connsiteX17" fmla="*/ 1543464 w 3086928"/>
              <a:gd name="connsiteY17" fmla="*/ 218347 h 3086928"/>
              <a:gd name="connsiteX18" fmla="*/ 82997 w 3086928"/>
              <a:gd name="connsiteY18" fmla="*/ 0 h 3086928"/>
              <a:gd name="connsiteX19" fmla="*/ 649945 w 3086928"/>
              <a:gd name="connsiteY19" fmla="*/ 566948 h 3086928"/>
              <a:gd name="connsiteX20" fmla="*/ 606466 w 3086928"/>
              <a:gd name="connsiteY20" fmla="*/ 606465 h 3086928"/>
              <a:gd name="connsiteX21" fmla="*/ 566949 w 3086928"/>
              <a:gd name="connsiteY21" fmla="*/ 649945 h 3086928"/>
              <a:gd name="connsiteX22" fmla="*/ 0 w 3086928"/>
              <a:gd name="connsiteY22" fmla="*/ 82996 h 308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86928" h="3086928">
                <a:moveTo>
                  <a:pt x="2519980" y="2436982"/>
                </a:moveTo>
                <a:lnTo>
                  <a:pt x="3086928" y="3003931"/>
                </a:lnTo>
                <a:lnTo>
                  <a:pt x="3003931" y="3086928"/>
                </a:lnTo>
                <a:lnTo>
                  <a:pt x="2436982" y="2519979"/>
                </a:lnTo>
                <a:lnTo>
                  <a:pt x="2480463" y="2480462"/>
                </a:lnTo>
                <a:close/>
                <a:moveTo>
                  <a:pt x="566949" y="649945"/>
                </a:moveTo>
                <a:lnTo>
                  <a:pt x="2436982" y="2519979"/>
                </a:lnTo>
                <a:lnTo>
                  <a:pt x="2386361" y="2565987"/>
                </a:lnTo>
                <a:cubicBezTo>
                  <a:pt x="2157303" y="2755023"/>
                  <a:pt x="1863645" y="2868579"/>
                  <a:pt x="1543464" y="2868579"/>
                </a:cubicBezTo>
                <a:cubicBezTo>
                  <a:pt x="811623" y="2868579"/>
                  <a:pt x="218348" y="2275304"/>
                  <a:pt x="218348" y="1543463"/>
                </a:cubicBezTo>
                <a:cubicBezTo>
                  <a:pt x="218348" y="1223283"/>
                  <a:pt x="331905" y="929625"/>
                  <a:pt x="520940" y="700567"/>
                </a:cubicBezTo>
                <a:close/>
                <a:moveTo>
                  <a:pt x="1543464" y="218347"/>
                </a:moveTo>
                <a:cubicBezTo>
                  <a:pt x="2275305" y="218347"/>
                  <a:pt x="2868580" y="811622"/>
                  <a:pt x="2868580" y="1543463"/>
                </a:cubicBezTo>
                <a:cubicBezTo>
                  <a:pt x="2868580" y="1863644"/>
                  <a:pt x="2755024" y="2157302"/>
                  <a:pt x="2565988" y="2386360"/>
                </a:cubicBezTo>
                <a:lnTo>
                  <a:pt x="2519980" y="2436982"/>
                </a:lnTo>
                <a:lnTo>
                  <a:pt x="649945" y="566948"/>
                </a:lnTo>
                <a:lnTo>
                  <a:pt x="700568" y="520939"/>
                </a:lnTo>
                <a:cubicBezTo>
                  <a:pt x="929626" y="331904"/>
                  <a:pt x="1223284" y="218347"/>
                  <a:pt x="1543464" y="218347"/>
                </a:cubicBezTo>
                <a:close/>
                <a:moveTo>
                  <a:pt x="82997" y="0"/>
                </a:moveTo>
                <a:lnTo>
                  <a:pt x="649945" y="566948"/>
                </a:lnTo>
                <a:lnTo>
                  <a:pt x="606466" y="606465"/>
                </a:lnTo>
                <a:lnTo>
                  <a:pt x="566949" y="649945"/>
                </a:lnTo>
                <a:lnTo>
                  <a:pt x="0" y="82996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10215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91665" y="694448"/>
            <a:ext cx="2108886" cy="239165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92414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53197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92414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041557" y="6858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34618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699" y="34290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663131" y="6858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528869" y="34290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74788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3429000"/>
            <a:ext cx="4305300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685800"/>
            <a:ext cx="4305300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063449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790699" y="1600200"/>
            <a:ext cx="3657600" cy="3657600"/>
          </a:xfrm>
          <a:custGeom>
            <a:avLst/>
            <a:gdLst>
              <a:gd name="connsiteX0" fmla="*/ 228600 w 3657600"/>
              <a:gd name="connsiteY0" fmla="*/ 228600 h 3657600"/>
              <a:gd name="connsiteX1" fmla="*/ 228600 w 3657600"/>
              <a:gd name="connsiteY1" fmla="*/ 3429000 h 3657600"/>
              <a:gd name="connsiteX2" fmla="*/ 3429000 w 3657600"/>
              <a:gd name="connsiteY2" fmla="*/ 3429000 h 3657600"/>
              <a:gd name="connsiteX3" fmla="*/ 3429000 w 3657600"/>
              <a:gd name="connsiteY3" fmla="*/ 228600 h 3657600"/>
              <a:gd name="connsiteX4" fmla="*/ 0 w 3657600"/>
              <a:gd name="connsiteY4" fmla="*/ 0 h 3657600"/>
              <a:gd name="connsiteX5" fmla="*/ 3657600 w 3657600"/>
              <a:gd name="connsiteY5" fmla="*/ 0 h 3657600"/>
              <a:gd name="connsiteX6" fmla="*/ 3657600 w 3657600"/>
              <a:gd name="connsiteY6" fmla="*/ 3657600 h 3657600"/>
              <a:gd name="connsiteX7" fmla="*/ 0 w 3657600"/>
              <a:gd name="connsiteY7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7600" h="3657600">
                <a:moveTo>
                  <a:pt x="228600" y="228600"/>
                </a:moveTo>
                <a:lnTo>
                  <a:pt x="228600" y="3429000"/>
                </a:lnTo>
                <a:lnTo>
                  <a:pt x="3429000" y="3429000"/>
                </a:lnTo>
                <a:lnTo>
                  <a:pt x="3429000" y="228600"/>
                </a:lnTo>
                <a:close/>
                <a:moveTo>
                  <a:pt x="0" y="0"/>
                </a:moveTo>
                <a:lnTo>
                  <a:pt x="3657600" y="0"/>
                </a:lnTo>
                <a:lnTo>
                  <a:pt x="3657600" y="3657600"/>
                </a:lnTo>
                <a:lnTo>
                  <a:pt x="0" y="3657600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2692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B2797A-26FD-46EA-9D0C-E848F7081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C662F0-0658-41EC-B095-6985CC7A2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D61358-B985-4632-B590-E9BFF5A12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19D7-2FBC-4F83-A026-8130C33FCB18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146184-548C-4221-BDCF-04FC98978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E2479C-5980-4675-9220-263EE5F06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A2C-AB07-465E-8D9E-A068A3346A4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292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5A8ACB-3B5A-40F7-BA59-7AFB6394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A7887B-3D62-4A86-8D87-F482211A0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35BFD1-6618-4C95-802D-FDFBF9234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64A0E0-A76E-4CE5-8EFE-6C1C252B2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656C-BD5A-450D-8E27-5AFFED385077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4334DA0-A30D-418C-916D-A5E91F859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8DFB5C-7FB6-4C85-A786-50DD1618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74B9-B12C-4857-9133-C2FE223812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51090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52BAE-9E4A-485E-8030-C55C5535C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0557B8-3663-428A-A972-86F73DDBB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861311-0F35-4A59-B695-D325675C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19D7-2FBC-4F83-A026-8130C33FCB18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B18482-E543-44E6-9E28-F70F5D71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AA2F81-B616-455B-89C4-73883A9B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A2C-AB07-465E-8D9E-A068A3346A4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48037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EF846F-4A8F-4814-A862-B15A24EFC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F93C9F-81AC-4273-8E73-B6A5A4252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88B556-59E7-4D65-8B7B-C69548D7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19D7-2FBC-4F83-A026-8130C33FCB18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36B370-F71C-4BFF-A52C-25D86043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26AC03-EAE6-4BA5-BC77-3E7B7A56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A2C-AB07-465E-8D9E-A068A3346A4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43096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A68116-D31D-44B8-ADB0-C7F8D1D9D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943F6E-B53E-4D2C-BB8A-8ACC50053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A0D99C-C919-4056-9002-CF3B5A517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B4F676D-8FD0-42E0-A17B-83E7ACA03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19D7-2FBC-4F83-A026-8130C33FCB18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DDF5F1-9ACB-471F-9759-CE7D45F9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5C2988-DAEC-4932-82B2-C7EDE5CA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A2C-AB07-465E-8D9E-A068A3346A4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83874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C1242-0BC6-4E31-BED5-7185FBE9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80A41D-30A3-4237-8DAD-C797A07F3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4F4943-FCE3-4414-8CC0-EF3C8C8AF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509F0F-8073-4CD9-820A-319D32F72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EE072F4-CA0E-415A-AC41-4260BFB98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497D910-DEEF-4900-BA35-2D890650E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19D7-2FBC-4F83-A026-8130C33FCB18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994A89B-40DB-4577-9F64-8FB521C6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8FB0723-422B-415F-AF3C-FE3D0405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A2C-AB07-465E-8D9E-A068A3346A4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10983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05926-01AA-4BF6-8B0F-2B34DE09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0549A4-1FAC-4497-B38F-55162EE7F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19D7-2FBC-4F83-A026-8130C33FCB18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3104EC1-01CF-4B3E-9E1A-9161E9D26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6A9B85D-6B8D-41AA-9EBE-09DF4426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A2C-AB07-465E-8D9E-A068A3346A4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51541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611B6C0-C025-43DD-8E4B-65C46B6AE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19D7-2FBC-4F83-A026-8130C33FCB18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F7974D9-FBAF-4D5E-8062-F5906AFE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D80B89-0412-4CDA-9EAC-DE6BDBAB6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A2C-AB07-465E-8D9E-A068A3346A4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30704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B0E53-23E4-456E-9185-6208686E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64450A-DBA6-43B0-B7F2-A8D4452E3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1767FC-27D0-4C8E-9A81-411B50085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EDCD6E-CC41-41F8-AFF4-E3EE3D0E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19D7-2FBC-4F83-A026-8130C33FCB18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73E360-EBDD-493E-B7D6-5F5581219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30ADCB0-CD14-4F49-955C-08F5A36A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A2C-AB07-465E-8D9E-A068A3346A4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16650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5603F-3487-4199-AC1D-F2FFFA49E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3B38CF-0E9B-4DEE-8D0A-06AB36179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8ADCB4-611B-4FDD-8DF4-C2019A533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AA5EA1-4265-450B-AF2A-A6DB0D7B6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19D7-2FBC-4F83-A026-8130C33FCB18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FB9AEC-E751-4F27-BC51-57A85EEA5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2AD8EF-3EE8-49DB-860B-8FB27B099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A2C-AB07-465E-8D9E-A068A3346A4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01184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D2A9C-0B30-419F-8108-409ED8310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6F3FED1-58EE-45FE-B834-0B03F7587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7E49F2-5DBB-460C-9F85-B8E33961D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19D7-2FBC-4F83-A026-8130C33FCB18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9765D2-15F3-40F1-9935-D7B9840AC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749DAB-2014-4148-A123-8FB53FA8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A2C-AB07-465E-8D9E-A068A3346A4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74092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34159AD-B351-4139-915E-4D6CCAB2E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D2CBB7-19FD-44D2-848F-1DB7EE6C8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3E09E6-5D51-458E-B11C-F9BDDF72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19D7-2FBC-4F83-A026-8130C33FCB18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DDC79B-C4BC-42F6-9560-4737693C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CEAFF4-9254-480C-9B3E-6242031B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2A2C-AB07-465E-8D9E-A068A3346A4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8774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2A52C-4EF9-4391-8215-9F897BBB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77A41EE-980E-4EFB-911F-CB0560211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AEB746-E939-40EC-9859-7500B0CC0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027B6C-7254-420A-9D81-178512A12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656C-BD5A-450D-8E27-5AFFED385077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64CC82-26B4-416D-9616-89FEC70CA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712725C-14D3-429E-A2E4-367CB952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74B9-B12C-4857-9133-C2FE223812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406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74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6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22E204D-AD11-4E08-89F0-7D0ADCF02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5357EF-0BFB-48A5-8DB7-82338EDEA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378859-08AE-46E0-A402-FE858C085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A656C-BD5A-450D-8E27-5AFFED385077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32CCF4-A40F-438C-9093-5553401F1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90540B-4C98-44DF-9219-A2BCEE012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774B9-B12C-4857-9133-C2FE2238124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707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0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3" r:id="rId17"/>
    <p:sldLayoutId id="2147483651" r:id="rId18"/>
    <p:sldLayoutId id="2147483688" r:id="rId19"/>
    <p:sldLayoutId id="2147483679" r:id="rId20"/>
    <p:sldLayoutId id="2147483686" r:id="rId21"/>
    <p:sldLayoutId id="2147483687" r:id="rId22"/>
    <p:sldLayoutId id="2147483681" r:id="rId23"/>
    <p:sldLayoutId id="2147483685" r:id="rId24"/>
    <p:sldLayoutId id="2147483698" r:id="rId25"/>
    <p:sldLayoutId id="2147483683" r:id="rId26"/>
    <p:sldLayoutId id="2147483695" r:id="rId27"/>
    <p:sldLayoutId id="2147483680" r:id="rId28"/>
    <p:sldLayoutId id="2147483675" r:id="rId29"/>
    <p:sldLayoutId id="2147483674" r:id="rId30"/>
    <p:sldLayoutId id="2147483696" r:id="rId31"/>
    <p:sldLayoutId id="2147483668" r:id="rId32"/>
    <p:sldLayoutId id="2147483689" r:id="rId33"/>
    <p:sldLayoutId id="2147483690" r:id="rId34"/>
    <p:sldLayoutId id="2147483691" r:id="rId35"/>
    <p:sldLayoutId id="2147483699" r:id="rId36"/>
    <p:sldLayoutId id="2147483700" r:id="rId37"/>
    <p:sldLayoutId id="2147483701" r:id="rId38"/>
    <p:sldLayoutId id="2147483692" r:id="rId39"/>
    <p:sldLayoutId id="2147483693" r:id="rId40"/>
    <p:sldLayoutId id="2147483669" r:id="rId41"/>
    <p:sldLayoutId id="2147483694" r:id="rId42"/>
    <p:sldLayoutId id="2147483671" r:id="rId43"/>
    <p:sldLayoutId id="2147483682" r:id="rId44"/>
    <p:sldLayoutId id="2147483670" r:id="rId45"/>
    <p:sldLayoutId id="2147483650" r:id="rId46"/>
    <p:sldLayoutId id="2147483684" r:id="rId47"/>
    <p:sldLayoutId id="2147483653" r:id="rId48"/>
    <p:sldLayoutId id="2147483678" r:id="rId49"/>
    <p:sldLayoutId id="2147483661" r:id="rId50"/>
    <p:sldLayoutId id="2147483665" r:id="rId51"/>
    <p:sldLayoutId id="2147483654" r:id="rId52"/>
    <p:sldLayoutId id="2147483656" r:id="rId53"/>
    <p:sldLayoutId id="2147483658" r:id="rId54"/>
    <p:sldLayoutId id="2147483657" r:id="rId55"/>
    <p:sldLayoutId id="2147483659" r:id="rId56"/>
    <p:sldLayoutId id="2147483660" r:id="rId57"/>
    <p:sldLayoutId id="2147483667" r:id="rId58"/>
    <p:sldLayoutId id="2147483662" r:id="rId59"/>
    <p:sldLayoutId id="2147483666" r:id="rId60"/>
    <p:sldLayoutId id="2147483663" r:id="rId61"/>
    <p:sldLayoutId id="2147483664" r:id="rId62"/>
    <p:sldLayoutId id="2147483655" r:id="rId63"/>
    <p:sldLayoutId id="2147483673" r:id="rId64"/>
    <p:sldLayoutId id="2147483676" r:id="rId65"/>
    <p:sldLayoutId id="2147483677" r:id="rId66"/>
    <p:sldLayoutId id="2147483652" r:id="rId6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28A1D1-674B-4772-AE3E-D8219A29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211042-AEFD-4B88-9A9D-9366C1813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D45507-2F1F-4FAF-90A8-F3FA7BBA2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119D7-2FBC-4F83-A026-8130C33FCB18}" type="datetimeFigureOut">
              <a:rPr lang="pt-BR" smtClean="0"/>
              <a:t>28/05/2020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B76E8B-14A5-419A-BC4A-2A83D3BA5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F290C7-5B6A-42A4-9B2F-99B0E9CAB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52A2C-AB07-465E-8D9E-A068A3346A4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392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image" Target="../media/image23.png"/><Relationship Id="rId2" Type="http://schemas.openxmlformats.org/officeDocument/2006/relationships/image" Target="../media/image16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485F5F07-39CF-40C6-84FF-AEB148ACE57F}"/>
              </a:ext>
            </a:extLst>
          </p:cNvPr>
          <p:cNvGrpSpPr/>
          <p:nvPr/>
        </p:nvGrpSpPr>
        <p:grpSpPr>
          <a:xfrm>
            <a:off x="0" y="1050325"/>
            <a:ext cx="2248930" cy="5820032"/>
            <a:chOff x="0" y="17373"/>
            <a:chExt cx="2607277" cy="6840627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F6203FE7-8035-473E-B3CF-3770902B9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373"/>
              <a:ext cx="2607276" cy="1638431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D6B4F4F9-E762-4AF7-B18A-F1E0241DB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655804"/>
              <a:ext cx="2607276" cy="1638431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F1EA81EF-25FB-43AB-964B-851928AED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294235"/>
              <a:ext cx="2607276" cy="1638431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4FB00907-884B-485D-9492-04972EB99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4932666"/>
              <a:ext cx="2607276" cy="1925334"/>
            </a:xfrm>
            <a:prstGeom prst="rect">
              <a:avLst/>
            </a:prstGeom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887856B8-3A4C-414A-88A1-274CAA103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73" y="83901"/>
            <a:ext cx="847725" cy="7905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995AEA3-E2AC-42A1-849E-D0EDF0E99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466" y="163473"/>
            <a:ext cx="1329131" cy="698646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CD5E924C-E091-434D-93D6-DA903C40F51F}"/>
              </a:ext>
            </a:extLst>
          </p:cNvPr>
          <p:cNvSpPr txBox="1"/>
          <p:nvPr/>
        </p:nvSpPr>
        <p:spPr>
          <a:xfrm>
            <a:off x="1190366" y="2904868"/>
            <a:ext cx="96629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/>
              <a:t>CASE NEWAGE INDÚSTRIA </a:t>
            </a:r>
          </a:p>
          <a:p>
            <a:pPr algn="ctr"/>
            <a:r>
              <a:rPr lang="en-US" sz="3600" dirty="0"/>
              <a:t>DE BEBIDAS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213705D6-9DD2-489A-9387-81E5FB4B12B7}"/>
              </a:ext>
            </a:extLst>
          </p:cNvPr>
          <p:cNvSpPr txBox="1"/>
          <p:nvPr/>
        </p:nvSpPr>
        <p:spPr>
          <a:xfrm>
            <a:off x="2965621" y="879844"/>
            <a:ext cx="62607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000" dirty="0"/>
              <a:t>GIA5009 – Gestão de Marketing no Agronegócio</a:t>
            </a:r>
            <a:endParaRPr lang="en-US" sz="2000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BCD69F8-DEDD-4850-B605-AE4A3574B98F}"/>
              </a:ext>
            </a:extLst>
          </p:cNvPr>
          <p:cNvSpPr txBox="1"/>
          <p:nvPr/>
        </p:nvSpPr>
        <p:spPr>
          <a:xfrm>
            <a:off x="2965621" y="5436397"/>
            <a:ext cx="626075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000" dirty="0"/>
              <a:t>Paulo Afonso Gueldini de Moraes</a:t>
            </a:r>
          </a:p>
          <a:p>
            <a:pPr algn="ctr"/>
            <a:r>
              <a:rPr lang="pt-BR" sz="2000" dirty="0"/>
              <a:t>paulo_moraes@usp.br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81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B99CD8E0-2213-4B6D-9FB4-426D785C2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34"/>
          <a:stretch/>
        </p:blipFill>
        <p:spPr>
          <a:xfrm>
            <a:off x="288044" y="1178525"/>
            <a:ext cx="3947307" cy="36666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2B4D45C-B348-466B-BAEA-8C9DCDBCC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00" y="71544"/>
            <a:ext cx="847725" cy="7905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7AF3CAC-AC29-430E-A377-63F339C41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119" y="71544"/>
            <a:ext cx="1329131" cy="698646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6FBAC60B-4BB8-46EE-8893-DDC1EE783B68}"/>
              </a:ext>
            </a:extLst>
          </p:cNvPr>
          <p:cNvSpPr txBox="1"/>
          <p:nvPr/>
        </p:nvSpPr>
        <p:spPr>
          <a:xfrm>
            <a:off x="991501" y="0"/>
            <a:ext cx="9662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/>
              <a:t>DESENVOLVIMENTO PROFISSIONAL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945473B-B8D8-42D6-B5CC-888A27895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82" y="3295182"/>
            <a:ext cx="2467547" cy="1719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035F170-DEE6-4157-8B2E-7323CEAB3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11" y="4739057"/>
            <a:ext cx="2045917" cy="1276093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39287B4-1EA1-452E-AC00-E8016B12A9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856" y="4376802"/>
            <a:ext cx="973934" cy="1519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AE2CAD6-84F1-48A1-857D-4FC470DB6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36" y="4739057"/>
            <a:ext cx="973934" cy="1514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441CF4D-9C41-4C34-82B9-E6C91E7235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88" y="5136512"/>
            <a:ext cx="973935" cy="1557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A30C809-D3AA-45AC-BB40-0CE6EF95F4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408" y="1008177"/>
            <a:ext cx="1603293" cy="2456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C9F8677-454D-4220-802C-C258E038A0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5546" y="5324883"/>
            <a:ext cx="1172301" cy="11803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AC63D99-3B96-4F79-8830-BCB2584B8F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1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39" y="3281053"/>
            <a:ext cx="2063645" cy="12760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847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881A87E-3528-42DD-93F3-FFE888BFD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00" y="71544"/>
            <a:ext cx="847725" cy="79057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6CC6BB5-DBC3-44C6-BF8A-43FF8E287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7119" y="71544"/>
            <a:ext cx="1329131" cy="698646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0DF67A25-0E37-4D29-8527-D5C761BEE449}"/>
              </a:ext>
            </a:extLst>
          </p:cNvPr>
          <p:cNvSpPr txBox="1"/>
          <p:nvPr/>
        </p:nvSpPr>
        <p:spPr>
          <a:xfrm>
            <a:off x="991501" y="0"/>
            <a:ext cx="9662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/>
              <a:t>APRESENTAÇÃO INSTITUCIONAL</a:t>
            </a:r>
          </a:p>
        </p:txBody>
      </p:sp>
      <p:pic>
        <p:nvPicPr>
          <p:cNvPr id="3" name="Newage Bebidas Português Mobile">
            <a:hlinkClick r:id="" action="ppaction://media"/>
            <a:extLst>
              <a:ext uri="{FF2B5EF4-FFF2-40B4-BE49-F238E27FC236}">
                <a16:creationId xmlns:a16="http://schemas.microsoft.com/office/drawing/2014/main" id="{D138D9D0-B106-424D-AF94-BDEF4EB07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645" y="882599"/>
            <a:ext cx="10352004" cy="58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4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17EB173-FD34-449A-A18B-7CF053628BCB}"/>
              </a:ext>
            </a:extLst>
          </p:cNvPr>
          <p:cNvSpPr txBox="1"/>
          <p:nvPr/>
        </p:nvSpPr>
        <p:spPr>
          <a:xfrm>
            <a:off x="991501" y="0"/>
            <a:ext cx="9662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/>
              <a:t>INFORMAÇÕES ADICIONAIS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61870A-8F7C-4A33-B1A8-304C4F550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0" y="71544"/>
            <a:ext cx="847725" cy="7905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CEF9389-226F-4A9B-9DBD-8AB66604D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119" y="71544"/>
            <a:ext cx="1329131" cy="69864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38E5945-F307-4A65-A97A-C2F9202217E0}"/>
              </a:ext>
            </a:extLst>
          </p:cNvPr>
          <p:cNvSpPr txBox="1"/>
          <p:nvPr/>
        </p:nvSpPr>
        <p:spPr>
          <a:xfrm>
            <a:off x="180249" y="2944529"/>
            <a:ext cx="50722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FOCO DE ATUAÇÃO NO MERCADO B2B: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/>
              <a:t>DISTRIBUIÇÃO INDIRETA: 80%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/>
              <a:t>DISTRIBUIÇÃO DIRETA: 20%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D575E6-EDAD-4723-B591-F6B2AD51D765}"/>
              </a:ext>
            </a:extLst>
          </p:cNvPr>
          <p:cNvSpPr txBox="1"/>
          <p:nvPr/>
        </p:nvSpPr>
        <p:spPr>
          <a:xfrm>
            <a:off x="207009" y="4113507"/>
            <a:ext cx="5273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MERCADO B2C: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dirty="0"/>
              <a:t>LOJA DA FÁBRICA: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dirty="0"/>
              <a:t>Venda de Packs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dirty="0"/>
              <a:t>Produtos próximos ao venciment</a:t>
            </a:r>
            <a:r>
              <a:rPr lang="pt-BR" sz="2000" dirty="0"/>
              <a:t>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3A8AEF4-1367-4EE5-9B6B-D2956399B4C1}"/>
              </a:ext>
            </a:extLst>
          </p:cNvPr>
          <p:cNvSpPr/>
          <p:nvPr/>
        </p:nvSpPr>
        <p:spPr>
          <a:xfrm>
            <a:off x="207009" y="933663"/>
            <a:ext cx="1172961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/>
              <a:t>FATURAMENTO BRUTO ANUAL APROXIMADO (ANO BASE 2019): </a:t>
            </a:r>
            <a:r>
              <a:rPr lang="pt-BR" sz="2400" b="1" dirty="0"/>
              <a:t>R$220M </a:t>
            </a:r>
            <a:r>
              <a:rPr lang="pt-BR" dirty="0"/>
              <a:t>(70/30)</a:t>
            </a:r>
          </a:p>
          <a:p>
            <a:endParaRPr lang="pt-BR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/>
              <a:t>ESTRUTURA EMPRESA FAMILIAR: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/>
              <a:t>2 DIRETORES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dirty="0"/>
              <a:t>CMO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dirty="0"/>
              <a:t>COO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B4B87C1-E91B-4F7A-B834-DB1920895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263" y="2188456"/>
            <a:ext cx="2642109" cy="1234038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D664865-4CEF-4C98-9871-3B38B1D1B337}"/>
              </a:ext>
            </a:extLst>
          </p:cNvPr>
          <p:cNvSpPr txBox="1"/>
          <p:nvPr/>
        </p:nvSpPr>
        <p:spPr>
          <a:xfrm>
            <a:off x="5637294" y="4112267"/>
            <a:ext cx="5332614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sz="2000" b="1" dirty="0"/>
              <a:t>MINHA FUNÇÃO: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DEPARTAMENTO DE MARKETING: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000" dirty="0"/>
              <a:t>Desenvolvimento de Produto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000" dirty="0"/>
              <a:t>Trade Marketing &amp; Merchandising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000" dirty="0"/>
              <a:t>Eventos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sz="2000" dirty="0"/>
              <a:t>Digital Marketing (redes sociais </a:t>
            </a:r>
          </a:p>
          <a:p>
            <a:pPr lvl="2"/>
            <a:r>
              <a:rPr lang="pt-BR" sz="2000" dirty="0"/>
              <a:t>+ hotsites)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CB1358C-DEB9-4C04-B457-9BBF6A44F7A8}"/>
              </a:ext>
            </a:extLst>
          </p:cNvPr>
          <p:cNvSpPr txBox="1"/>
          <p:nvPr/>
        </p:nvSpPr>
        <p:spPr>
          <a:xfrm>
            <a:off x="207009" y="5570394"/>
            <a:ext cx="5273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PRESENÇA: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Sul, Centro Oeste e Sudeste</a:t>
            </a:r>
            <a:r>
              <a:rPr lang="pt-BR" sz="2000" b="1" dirty="0"/>
              <a:t> </a:t>
            </a:r>
            <a:endParaRPr lang="pt-BR" sz="2000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6287008-8CB4-4E31-88BF-13183BA50AA9}"/>
              </a:ext>
            </a:extLst>
          </p:cNvPr>
          <p:cNvSpPr/>
          <p:nvPr/>
        </p:nvSpPr>
        <p:spPr>
          <a:xfrm>
            <a:off x="9405372" y="3619014"/>
            <a:ext cx="1136822" cy="5871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+120 fornecedores</a:t>
            </a:r>
            <a:endParaRPr lang="es-MX" sz="1200" dirty="0">
              <a:solidFill>
                <a:schemeClr val="tx1"/>
              </a:solidFill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AC33F4D-009E-4589-B758-01B139DE5AA3}"/>
              </a:ext>
            </a:extLst>
          </p:cNvPr>
          <p:cNvSpPr/>
          <p:nvPr/>
        </p:nvSpPr>
        <p:spPr>
          <a:xfrm>
            <a:off x="10292850" y="4124624"/>
            <a:ext cx="1136822" cy="5871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5 recursos</a:t>
            </a:r>
            <a:endParaRPr lang="es-MX" sz="1200" dirty="0">
              <a:solidFill>
                <a:schemeClr val="tx1"/>
              </a:solidFill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7C5AE55-191A-4F51-AA55-7A928554A8B1}"/>
              </a:ext>
            </a:extLst>
          </p:cNvPr>
          <p:cNvSpPr/>
          <p:nvPr/>
        </p:nvSpPr>
        <p:spPr>
          <a:xfrm>
            <a:off x="10848169" y="4648529"/>
            <a:ext cx="1136822" cy="5871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tx1"/>
                </a:solidFill>
              </a:rPr>
              <a:t>≈ 350 </a:t>
            </a:r>
            <a:r>
              <a:rPr lang="es-MX" sz="1200" dirty="0" err="1">
                <a:solidFill>
                  <a:schemeClr val="tx1"/>
                </a:solidFill>
              </a:rPr>
              <a:t>SKUs</a:t>
            </a:r>
            <a:endParaRPr lang="es-MX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57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7979F01-FB79-49B8-B452-EE14CCCDA407}"/>
              </a:ext>
            </a:extLst>
          </p:cNvPr>
          <p:cNvSpPr/>
          <p:nvPr/>
        </p:nvSpPr>
        <p:spPr>
          <a:xfrm>
            <a:off x="1640620" y="3815523"/>
            <a:ext cx="4379326" cy="258684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PRAÇA: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Canais de Distribuição, Cobertura, </a:t>
            </a:r>
          </a:p>
          <a:p>
            <a:r>
              <a:rPr lang="pt-BR" dirty="0">
                <a:solidFill>
                  <a:schemeClr val="tx1"/>
                </a:solidFill>
              </a:rPr>
              <a:t>Pontos de Vendas, Estoque, </a:t>
            </a:r>
          </a:p>
          <a:p>
            <a:r>
              <a:rPr lang="pt-BR" dirty="0">
                <a:solidFill>
                  <a:schemeClr val="tx1"/>
                </a:solidFill>
              </a:rPr>
              <a:t>Transporte.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9963660-DECC-494E-A7C1-633AC1E48F71}"/>
              </a:ext>
            </a:extLst>
          </p:cNvPr>
          <p:cNvSpPr/>
          <p:nvPr/>
        </p:nvSpPr>
        <p:spPr>
          <a:xfrm>
            <a:off x="1640620" y="1079232"/>
            <a:ext cx="4379326" cy="258684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PRODUTO: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Variedade, Qualidade, Design, </a:t>
            </a:r>
          </a:p>
          <a:p>
            <a:r>
              <a:rPr lang="pt-BR" dirty="0">
                <a:solidFill>
                  <a:schemeClr val="tx1"/>
                </a:solidFill>
              </a:rPr>
              <a:t>Marca, Embalagem, Tamanho, </a:t>
            </a:r>
          </a:p>
          <a:p>
            <a:r>
              <a:rPr lang="pt-BR" dirty="0">
                <a:solidFill>
                  <a:schemeClr val="tx1"/>
                </a:solidFill>
              </a:rPr>
              <a:t>Serviços Associados (garantia, </a:t>
            </a:r>
          </a:p>
          <a:p>
            <a:r>
              <a:rPr lang="pt-BR" dirty="0">
                <a:solidFill>
                  <a:schemeClr val="tx1"/>
                </a:solidFill>
              </a:rPr>
              <a:t>devoluções, etc)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B48C3BED-65ED-41ED-9D8E-EBABA7CD6B0A}"/>
              </a:ext>
            </a:extLst>
          </p:cNvPr>
          <p:cNvSpPr/>
          <p:nvPr/>
        </p:nvSpPr>
        <p:spPr>
          <a:xfrm>
            <a:off x="6172055" y="1079467"/>
            <a:ext cx="4379326" cy="258684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PREÇO: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pPr algn="r"/>
            <a:endParaRPr lang="pt-BR" dirty="0">
              <a:solidFill>
                <a:schemeClr val="tx1"/>
              </a:solidFill>
            </a:endParaRPr>
          </a:p>
          <a:p>
            <a:pPr algn="r"/>
            <a:r>
              <a:rPr lang="pt-BR" dirty="0">
                <a:solidFill>
                  <a:schemeClr val="tx1"/>
                </a:solidFill>
              </a:rPr>
              <a:t>Preço Base, Descontos,</a:t>
            </a:r>
          </a:p>
          <a:p>
            <a:pPr algn="r"/>
            <a:r>
              <a:rPr lang="pt-BR" dirty="0">
                <a:solidFill>
                  <a:schemeClr val="tx1"/>
                </a:solidFill>
              </a:rPr>
              <a:t>Prazos de Pagamento, </a:t>
            </a:r>
          </a:p>
          <a:p>
            <a:pPr algn="r"/>
            <a:r>
              <a:rPr lang="pt-BR" dirty="0">
                <a:solidFill>
                  <a:schemeClr val="tx1"/>
                </a:solidFill>
              </a:rPr>
              <a:t>Condições de Pagamento. </a:t>
            </a:r>
          </a:p>
          <a:p>
            <a:pPr algn="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150ABA62-EEA7-429A-9EB6-4DBD49C40EB4}"/>
              </a:ext>
            </a:extLst>
          </p:cNvPr>
          <p:cNvSpPr/>
          <p:nvPr/>
        </p:nvSpPr>
        <p:spPr>
          <a:xfrm>
            <a:off x="6172055" y="3835705"/>
            <a:ext cx="4379326" cy="258684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      PROMOÇÃO: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pPr algn="r"/>
            <a:r>
              <a:rPr lang="pt-BR" dirty="0">
                <a:solidFill>
                  <a:schemeClr val="tx1"/>
                </a:solidFill>
              </a:rPr>
              <a:t>Publicidade &amp; propaganda,</a:t>
            </a:r>
          </a:p>
          <a:p>
            <a:pPr algn="r"/>
            <a:r>
              <a:rPr lang="pt-BR" dirty="0">
                <a:solidFill>
                  <a:schemeClr val="tx1"/>
                </a:solidFill>
              </a:rPr>
              <a:t>Redes Sociais,</a:t>
            </a:r>
          </a:p>
          <a:p>
            <a:pPr algn="r"/>
            <a:r>
              <a:rPr lang="pt-BR" dirty="0">
                <a:solidFill>
                  <a:schemeClr val="tx1"/>
                </a:solidFill>
              </a:rPr>
              <a:t>Ações Físicas em PDV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6EFCD3BC-61BA-4409-870A-A483BD07DC26}"/>
              </a:ext>
            </a:extLst>
          </p:cNvPr>
          <p:cNvSpPr txBox="1"/>
          <p:nvPr/>
        </p:nvSpPr>
        <p:spPr>
          <a:xfrm>
            <a:off x="991501" y="0"/>
            <a:ext cx="9662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/>
              <a:t>…E O MARKETING?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368FA4-31CF-4326-A67D-B2E8AEB1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0" y="71544"/>
            <a:ext cx="847725" cy="7905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234C78-1A25-4183-B9EA-2C6FF430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119" y="71544"/>
            <a:ext cx="1329131" cy="69864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28F408B-5239-4F4A-9600-7D894A2E0F3C}"/>
              </a:ext>
            </a:extLst>
          </p:cNvPr>
          <p:cNvSpPr txBox="1"/>
          <p:nvPr/>
        </p:nvSpPr>
        <p:spPr>
          <a:xfrm>
            <a:off x="4982827" y="2182254"/>
            <a:ext cx="2258952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/>
              <a:t>(sensação de ser/</a:t>
            </a:r>
          </a:p>
          <a:p>
            <a:pPr algn="ctr"/>
            <a:r>
              <a:rPr lang="pt-BR" sz="1200" dirty="0"/>
              <a:t>parecer/pertencer</a:t>
            </a:r>
          </a:p>
          <a:p>
            <a:pPr algn="ctr"/>
            <a:r>
              <a:rPr lang="pt-BR" dirty="0"/>
              <a:t>DESEJOS</a:t>
            </a:r>
          </a:p>
          <a:p>
            <a:pPr algn="ctr"/>
            <a:endParaRPr lang="es-MX" dirty="0"/>
          </a:p>
          <a:p>
            <a:pPr algn="ctr"/>
            <a:endParaRPr lang="pt-BR" dirty="0"/>
          </a:p>
          <a:p>
            <a:pPr algn="ctr"/>
            <a:r>
              <a:rPr lang="pt-BR" sz="4400" dirty="0"/>
              <a:t>CLIENTE</a:t>
            </a:r>
          </a:p>
          <a:p>
            <a:pPr algn="ctr"/>
            <a:r>
              <a:rPr lang="pt-BR" sz="1200" dirty="0"/>
              <a:t>(mercado alvo)</a:t>
            </a:r>
          </a:p>
          <a:p>
            <a:pPr algn="ctr"/>
            <a:endParaRPr lang="pt-BR" sz="1200" dirty="0"/>
          </a:p>
          <a:p>
            <a:pPr algn="ctr"/>
            <a:endParaRPr lang="pt-BR" dirty="0"/>
          </a:p>
          <a:p>
            <a:pPr algn="ctr"/>
            <a:r>
              <a:rPr lang="pt-BR" dirty="0"/>
              <a:t> NECESSIDADES</a:t>
            </a:r>
          </a:p>
          <a:p>
            <a:pPr algn="ctr"/>
            <a:r>
              <a:rPr lang="pt-BR" sz="1200" dirty="0"/>
              <a:t>(o que precisa)</a:t>
            </a:r>
          </a:p>
        </p:txBody>
      </p:sp>
      <p:sp>
        <p:nvSpPr>
          <p:cNvPr id="8" name="Seta: Curva para a Direita 7">
            <a:extLst>
              <a:ext uri="{FF2B5EF4-FFF2-40B4-BE49-F238E27FC236}">
                <a16:creationId xmlns:a16="http://schemas.microsoft.com/office/drawing/2014/main" id="{B868CDB8-6A7E-4AB2-AB54-CC4A2DAE1968}"/>
              </a:ext>
            </a:extLst>
          </p:cNvPr>
          <p:cNvSpPr/>
          <p:nvPr/>
        </p:nvSpPr>
        <p:spPr>
          <a:xfrm>
            <a:off x="4658540" y="2733252"/>
            <a:ext cx="719184" cy="223630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9" name="Seta: Curva para a Direita 8">
            <a:extLst>
              <a:ext uri="{FF2B5EF4-FFF2-40B4-BE49-F238E27FC236}">
                <a16:creationId xmlns:a16="http://schemas.microsoft.com/office/drawing/2014/main" id="{580162FA-A7C8-4E53-B00D-8B3B2D693261}"/>
              </a:ext>
            </a:extLst>
          </p:cNvPr>
          <p:cNvSpPr/>
          <p:nvPr/>
        </p:nvSpPr>
        <p:spPr>
          <a:xfrm rot="10800000">
            <a:off x="7020938" y="2598006"/>
            <a:ext cx="719183" cy="230600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893856-E617-425C-A0D3-BA785D4E640F}"/>
              </a:ext>
            </a:extLst>
          </p:cNvPr>
          <p:cNvSpPr txBox="1"/>
          <p:nvPr/>
        </p:nvSpPr>
        <p:spPr>
          <a:xfrm>
            <a:off x="3294064" y="6469688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0070C0"/>
                </a:solidFill>
              </a:rPr>
              <a:t>CONVENIÊNCIA</a:t>
            </a:r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DB07AC0-5F35-4B47-B8C8-C08946483AC9}"/>
              </a:ext>
            </a:extLst>
          </p:cNvPr>
          <p:cNvSpPr txBox="1"/>
          <p:nvPr/>
        </p:nvSpPr>
        <p:spPr>
          <a:xfrm>
            <a:off x="8050269" y="6469688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0070C0"/>
                </a:solidFill>
              </a:rPr>
              <a:t>COMUNICAÇÃO</a:t>
            </a:r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DB3AB1A-8D72-4B6E-8866-A0E9820D3468}"/>
              </a:ext>
            </a:extLst>
          </p:cNvPr>
          <p:cNvSpPr txBox="1"/>
          <p:nvPr/>
        </p:nvSpPr>
        <p:spPr>
          <a:xfrm>
            <a:off x="7740121" y="770368"/>
            <a:ext cx="15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0070C0"/>
                </a:solidFill>
              </a:rPr>
              <a:t>CUSTO ACESSÍVEL</a:t>
            </a:r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9C4A85A-BB5C-4420-8CD4-8C67709E0620}"/>
              </a:ext>
            </a:extLst>
          </p:cNvPr>
          <p:cNvSpPr txBox="1"/>
          <p:nvPr/>
        </p:nvSpPr>
        <p:spPr>
          <a:xfrm>
            <a:off x="2871510" y="750044"/>
            <a:ext cx="2261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0070C0"/>
                </a:solidFill>
              </a:rPr>
              <a:t>SOLUÇÃO PARA O CLIENTE</a:t>
            </a:r>
            <a:endParaRPr lang="es-MX" sz="1400" dirty="0">
              <a:solidFill>
                <a:srgbClr val="0070C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8632B09-C7CA-4D22-8885-98BE2B73B23B}"/>
              </a:ext>
            </a:extLst>
          </p:cNvPr>
          <p:cNvSpPr txBox="1"/>
          <p:nvPr/>
        </p:nvSpPr>
        <p:spPr>
          <a:xfrm rot="5400000">
            <a:off x="10442601" y="2196346"/>
            <a:ext cx="590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Valor</a:t>
            </a:r>
            <a:endParaRPr lang="es-MX" sz="14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FA1CCA4-EBF5-4EC0-A56B-213E959CB6DF}"/>
              </a:ext>
            </a:extLst>
          </p:cNvPr>
          <p:cNvSpPr txBox="1"/>
          <p:nvPr/>
        </p:nvSpPr>
        <p:spPr>
          <a:xfrm rot="5400000">
            <a:off x="10233762" y="5110942"/>
            <a:ext cx="1008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Percepção</a:t>
            </a:r>
            <a:endParaRPr lang="es-MX" sz="14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80364DE-AAD7-4383-BBD4-11B79799F3BF}"/>
              </a:ext>
            </a:extLst>
          </p:cNvPr>
          <p:cNvSpPr txBox="1"/>
          <p:nvPr/>
        </p:nvSpPr>
        <p:spPr>
          <a:xfrm rot="16200000">
            <a:off x="951997" y="2196346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Benefícios</a:t>
            </a:r>
            <a:endParaRPr lang="es-MX" sz="14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E9CE606-8C9E-407A-BC52-C2C20305E772}"/>
              </a:ext>
            </a:extLst>
          </p:cNvPr>
          <p:cNvSpPr txBox="1"/>
          <p:nvPr/>
        </p:nvSpPr>
        <p:spPr>
          <a:xfrm rot="16200000">
            <a:off x="749219" y="4955058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Disponibilidade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258313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10" grpId="0" animBg="1"/>
      <p:bldP spid="7" grpId="0"/>
      <p:bldP spid="8" grpId="0" animBg="1"/>
      <p:bldP spid="9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trela: 5 Pontas 17">
            <a:extLst>
              <a:ext uri="{FF2B5EF4-FFF2-40B4-BE49-F238E27FC236}">
                <a16:creationId xmlns:a16="http://schemas.microsoft.com/office/drawing/2014/main" id="{62C7D5BE-E092-416C-9932-7B47000BABB7}"/>
              </a:ext>
            </a:extLst>
          </p:cNvPr>
          <p:cNvSpPr/>
          <p:nvPr/>
        </p:nvSpPr>
        <p:spPr>
          <a:xfrm>
            <a:off x="5606318" y="2511734"/>
            <a:ext cx="2404804" cy="2277231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1DAB3CFD-9A57-4461-9CEF-78961F23C841}"/>
              </a:ext>
            </a:extLst>
          </p:cNvPr>
          <p:cNvSpPr txBox="1"/>
          <p:nvPr/>
        </p:nvSpPr>
        <p:spPr>
          <a:xfrm>
            <a:off x="991501" y="0"/>
            <a:ext cx="9662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/>
              <a:t>COMO TRABALHAMOS ENTÃO?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E221DB-9059-4D01-A1EF-3A9614AF0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00" y="71544"/>
            <a:ext cx="847725" cy="7905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A7B75A0-8E6F-43D2-AE2F-3F1312FB9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119" y="71544"/>
            <a:ext cx="1329131" cy="698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DCC8D-6875-4FA9-BF26-1429DD583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543" y="1300277"/>
            <a:ext cx="4857012" cy="425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5135ECFD-FB30-4D74-8EF6-EDD84E3EEDF0}"/>
              </a:ext>
            </a:extLst>
          </p:cNvPr>
          <p:cNvSpPr/>
          <p:nvPr/>
        </p:nvSpPr>
        <p:spPr>
          <a:xfrm>
            <a:off x="422722" y="2994434"/>
            <a:ext cx="768599" cy="86913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12D69E3-C1DF-42A5-9E57-BBE54A815F58}"/>
              </a:ext>
            </a:extLst>
          </p:cNvPr>
          <p:cNvSpPr txBox="1"/>
          <p:nvPr/>
        </p:nvSpPr>
        <p:spPr>
          <a:xfrm>
            <a:off x="413101" y="3175084"/>
            <a:ext cx="7782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/>
              <a:t>Preço e</a:t>
            </a:r>
            <a:br>
              <a:rPr lang="pt-BR" sz="900" b="1" dirty="0"/>
            </a:br>
            <a:r>
              <a:rPr lang="pt-BR" sz="900" b="1" dirty="0"/>
              <a:t>promoção</a:t>
            </a:r>
            <a:br>
              <a:rPr lang="pt-BR" sz="900" b="1" dirty="0"/>
            </a:br>
            <a:r>
              <a:rPr lang="pt-BR" sz="900" b="1" dirty="0"/>
              <a:t>corretos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019EF0A-CB14-421F-886F-2359043213F2}"/>
              </a:ext>
            </a:extLst>
          </p:cNvPr>
          <p:cNvSpPr/>
          <p:nvPr/>
        </p:nvSpPr>
        <p:spPr>
          <a:xfrm>
            <a:off x="1563906" y="2838492"/>
            <a:ext cx="2011640" cy="11298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+ VENDAS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01DF43CD-B499-4FB3-9060-A2A3BEDA09B8}"/>
              </a:ext>
            </a:extLst>
          </p:cNvPr>
          <p:cNvSpPr/>
          <p:nvPr/>
        </p:nvSpPr>
        <p:spPr>
          <a:xfrm>
            <a:off x="2149083" y="1501976"/>
            <a:ext cx="818266" cy="89052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9D769C-3A86-410D-A895-129E78E31BEA}"/>
              </a:ext>
            </a:extLst>
          </p:cNvPr>
          <p:cNvSpPr txBox="1"/>
          <p:nvPr/>
        </p:nvSpPr>
        <p:spPr>
          <a:xfrm>
            <a:off x="2122063" y="1762573"/>
            <a:ext cx="87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/>
              <a:t>Presença</a:t>
            </a:r>
          </a:p>
          <a:p>
            <a:pPr algn="ctr"/>
            <a:r>
              <a:rPr lang="pt-BR" sz="900" b="1" dirty="0"/>
              <a:t>em gôndola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213E8D6-713F-4E82-BEC6-0F57CFECC1E1}"/>
              </a:ext>
            </a:extLst>
          </p:cNvPr>
          <p:cNvSpPr/>
          <p:nvPr/>
        </p:nvSpPr>
        <p:spPr>
          <a:xfrm>
            <a:off x="3982728" y="2978532"/>
            <a:ext cx="768599" cy="86913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>
              <a:solidFill>
                <a:schemeClr val="tx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63D87D-97C2-4114-B3E3-D59E628414A5}"/>
              </a:ext>
            </a:extLst>
          </p:cNvPr>
          <p:cNvSpPr txBox="1"/>
          <p:nvPr/>
        </p:nvSpPr>
        <p:spPr>
          <a:xfrm>
            <a:off x="3965429" y="3154387"/>
            <a:ext cx="831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/>
              <a:t>Velocidade</a:t>
            </a:r>
            <a:br>
              <a:rPr lang="pt-BR" sz="900" b="1" dirty="0"/>
            </a:br>
            <a:r>
              <a:rPr lang="pt-BR" sz="900" b="1" dirty="0"/>
              <a:t>das</a:t>
            </a:r>
            <a:br>
              <a:rPr lang="pt-BR" sz="900" b="1" dirty="0"/>
            </a:br>
            <a:r>
              <a:rPr lang="pt-BR" sz="900" b="1" dirty="0"/>
              <a:t>inovações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AC9763E-90F5-4BEC-88AB-ACDC83990F69}"/>
              </a:ext>
            </a:extLst>
          </p:cNvPr>
          <p:cNvSpPr/>
          <p:nvPr/>
        </p:nvSpPr>
        <p:spPr>
          <a:xfrm>
            <a:off x="2173915" y="4477020"/>
            <a:ext cx="768599" cy="86913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>
              <a:solidFill>
                <a:schemeClr val="tx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CFAB49A-C7FA-4B1A-B4F6-0371E2D6EB1C}"/>
              </a:ext>
            </a:extLst>
          </p:cNvPr>
          <p:cNvSpPr txBox="1"/>
          <p:nvPr/>
        </p:nvSpPr>
        <p:spPr>
          <a:xfrm>
            <a:off x="2149083" y="4674953"/>
            <a:ext cx="87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/>
              <a:t>Espaço</a:t>
            </a:r>
          </a:p>
          <a:p>
            <a:pPr algn="ctr"/>
            <a:r>
              <a:rPr lang="pt-BR" sz="900" b="1" dirty="0"/>
              <a:t>em gôndola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DFF1F58-35FF-4020-88E8-3BEA2B4D43D6}"/>
              </a:ext>
            </a:extLst>
          </p:cNvPr>
          <p:cNvSpPr/>
          <p:nvPr/>
        </p:nvSpPr>
        <p:spPr>
          <a:xfrm>
            <a:off x="514008" y="5818320"/>
            <a:ext cx="48570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/>
              </a:rPr>
              <a:t>In consumer goods, “Strategy is only 10%; 90% of success is down to execution.”— Paul Polman, Unilever Former CEO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FD14BBE-2620-4E27-86FD-83F2545834E3}"/>
              </a:ext>
            </a:extLst>
          </p:cNvPr>
          <p:cNvSpPr txBox="1"/>
          <p:nvPr/>
        </p:nvSpPr>
        <p:spPr>
          <a:xfrm>
            <a:off x="6249934" y="3343714"/>
            <a:ext cx="1091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INFO </a:t>
            </a:r>
          </a:p>
          <a:p>
            <a:pPr algn="ctr"/>
            <a:r>
              <a:rPr lang="pt-BR" sz="1400" dirty="0"/>
              <a:t>TO </a:t>
            </a:r>
          </a:p>
          <a:p>
            <a:pPr algn="ctr"/>
            <a:r>
              <a:rPr lang="pt-BR" sz="1400" dirty="0"/>
              <a:t>ACTION</a:t>
            </a:r>
            <a:endParaRPr lang="es-MX" sz="1400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CABA6FF-8D3E-4F6A-B56D-33FCAFCB65D7}"/>
              </a:ext>
            </a:extLst>
          </p:cNvPr>
          <p:cNvSpPr/>
          <p:nvPr/>
        </p:nvSpPr>
        <p:spPr>
          <a:xfrm>
            <a:off x="3775994" y="1071318"/>
            <a:ext cx="8054729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>
                <a:latin typeface="Arial"/>
              </a:rPr>
              <a:t>A nova economia indica que a lealdade dos consumidores por marcas é baixa…e que as compras em lojas são amplamente baseadas em decisões por impulso no PDV: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</a:rPr>
              <a:t>90% das decisões de compra são tomadas no PDV;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</a:rPr>
              <a:t>Se as marcas preferidas não são encontradas em 2 lojas visitadas, elas são retiradas da lista;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9155F037-9C49-4B6C-A346-6F7AD300E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761" y="2581784"/>
            <a:ext cx="1400223" cy="513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5D5693A-9922-4FD8-81D9-28F100114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0813" y="3713046"/>
            <a:ext cx="1026306" cy="500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87">
            <a:hlinkClick r:id="" action="ppaction://noaction"/>
            <a:extLst>
              <a:ext uri="{FF2B5EF4-FFF2-40B4-BE49-F238E27FC236}">
                <a16:creationId xmlns:a16="http://schemas.microsoft.com/office/drawing/2014/main" id="{7EC8F31D-4F87-4C87-8AEC-D77ECE4BD38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638" y="4601674"/>
            <a:ext cx="1468279" cy="744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0F312112-23E6-4AAC-BF59-FBE7823B9E93}"/>
              </a:ext>
            </a:extLst>
          </p:cNvPr>
          <p:cNvSpPr/>
          <p:nvPr/>
        </p:nvSpPr>
        <p:spPr>
          <a:xfrm>
            <a:off x="8499100" y="5387222"/>
            <a:ext cx="16193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Arial"/>
              </a:rPr>
              <a:t>KPIs Loja Perfeita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B02B2B2E-1702-486A-A264-B46D59266F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3841" y="5589757"/>
            <a:ext cx="1494232" cy="762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1768EF56-5CF9-4008-AEF1-4650A29E653E}"/>
              </a:ext>
            </a:extLst>
          </p:cNvPr>
          <p:cNvSpPr/>
          <p:nvPr/>
        </p:nvSpPr>
        <p:spPr>
          <a:xfrm>
            <a:off x="6771334" y="6370129"/>
            <a:ext cx="11320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Arial"/>
              </a:rPr>
              <a:t>SAC (CRM)</a:t>
            </a:r>
          </a:p>
        </p:txBody>
      </p:sp>
    </p:spTree>
    <p:extLst>
      <p:ext uri="{BB962C8B-B14F-4D97-AF65-F5344CB8AC3E}">
        <p14:creationId xmlns:p14="http://schemas.microsoft.com/office/powerpoint/2010/main" val="1035787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A88E1E25-DC95-44AF-BEB0-153C8B086E28}"/>
              </a:ext>
            </a:extLst>
          </p:cNvPr>
          <p:cNvSpPr txBox="1"/>
          <p:nvPr/>
        </p:nvSpPr>
        <p:spPr>
          <a:xfrm>
            <a:off x="991501" y="0"/>
            <a:ext cx="9662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/>
              <a:t>INFO TO ACTION NA PRÁTICA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1F59AC-ABF5-401F-9ED7-D978EBBE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0" y="71544"/>
            <a:ext cx="847725" cy="7905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D9C5E32-9A32-4CDB-8A1A-1D30479F5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119" y="71544"/>
            <a:ext cx="1329131" cy="69864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08FE9DA-3132-4EF4-8BED-9AE2CC67D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23" y="1139268"/>
            <a:ext cx="6268348" cy="35810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46C0FE6-9FC2-49CC-8C04-A6951E629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9838" y="2780470"/>
            <a:ext cx="6128307" cy="366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0F6997B-9E69-41C0-8CBC-99B560D03163}"/>
              </a:ext>
            </a:extLst>
          </p:cNvPr>
          <p:cNvSpPr txBox="1"/>
          <p:nvPr/>
        </p:nvSpPr>
        <p:spPr>
          <a:xfrm>
            <a:off x="991501" y="0"/>
            <a:ext cx="9662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/>
              <a:t>AÇÕES E REAÇÕES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2E0FCA-670E-4C7D-8975-15C0A2393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0" y="71544"/>
            <a:ext cx="847725" cy="7905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5A1CD13-B26F-459D-AB7B-ECCFCC841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119" y="71544"/>
            <a:ext cx="1329131" cy="69864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467027F-70DF-4B9E-BEAC-1D5BB6C2E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194" y="3633746"/>
            <a:ext cx="5734806" cy="322425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E23437F-EA23-4BE9-A446-16F7AF222A42}"/>
              </a:ext>
            </a:extLst>
          </p:cNvPr>
          <p:cNvSpPr txBox="1"/>
          <p:nvPr/>
        </p:nvSpPr>
        <p:spPr>
          <a:xfrm>
            <a:off x="311433" y="834077"/>
            <a:ext cx="9821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CANAL ONLINE:</a:t>
            </a:r>
          </a:p>
          <a:p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Alternativa para melhorar distribuição B2C e posicionamento das marcas mais próximo aos consumidores;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250BC43-4462-4570-82A8-504B8AC5776D}"/>
              </a:ext>
            </a:extLst>
          </p:cNvPr>
          <p:cNvSpPr/>
          <p:nvPr/>
        </p:nvSpPr>
        <p:spPr>
          <a:xfrm>
            <a:off x="311433" y="2266614"/>
            <a:ext cx="11751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Oportunidade exploratória para melhorar indicadores relacionados à CRM e melhor entendimento</a:t>
            </a:r>
          </a:p>
          <a:p>
            <a:r>
              <a:rPr lang="pt-BR" sz="2000" dirty="0"/>
              <a:t>de hábitos e desejos de consumidores;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BA0064B-2B24-40F1-A5DD-08F8824D027B}"/>
              </a:ext>
            </a:extLst>
          </p:cNvPr>
          <p:cNvSpPr/>
          <p:nvPr/>
        </p:nvSpPr>
        <p:spPr>
          <a:xfrm>
            <a:off x="364978" y="3040113"/>
            <a:ext cx="11751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Possibilidade de vendas unitárias e criação de experiências de degustação para consumidores</a:t>
            </a:r>
          </a:p>
          <a:p>
            <a:r>
              <a:rPr lang="pt-BR" sz="2000" dirty="0"/>
              <a:t>que não conhecem nossas marcas;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15E1F6B-E76E-40C7-A853-4A52F1E8686F}"/>
              </a:ext>
            </a:extLst>
          </p:cNvPr>
          <p:cNvSpPr/>
          <p:nvPr/>
        </p:nvSpPr>
        <p:spPr>
          <a:xfrm>
            <a:off x="369096" y="3872136"/>
            <a:ext cx="5865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Baixo custo para viabilização da iniciativa;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3A972B6-E1EC-48A3-9AE4-8663C77E1337}"/>
              </a:ext>
            </a:extLst>
          </p:cNvPr>
          <p:cNvSpPr/>
          <p:nvPr/>
        </p:nvSpPr>
        <p:spPr>
          <a:xfrm>
            <a:off x="373212" y="4419950"/>
            <a:ext cx="5865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Possibilidade de “queima de estoques” com ofertas diferenciadas no canal online;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98DC04D-F0F7-4F0B-B8F6-02A0DD067AE5}"/>
              </a:ext>
            </a:extLst>
          </p:cNvPr>
          <p:cNvSpPr/>
          <p:nvPr/>
        </p:nvSpPr>
        <p:spPr>
          <a:xfrm>
            <a:off x="377329" y="5190191"/>
            <a:ext cx="5865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Envolvimento das demais áreas para crescimento da relevância das iniciativas relacionadas ao processo de transformação digital da companhia.</a:t>
            </a:r>
          </a:p>
        </p:txBody>
      </p:sp>
    </p:spTree>
    <p:extLst>
      <p:ext uri="{BB962C8B-B14F-4D97-AF65-F5344CB8AC3E}">
        <p14:creationId xmlns:p14="http://schemas.microsoft.com/office/powerpoint/2010/main" val="1100898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B4AE716A-66B9-4CD7-BDE5-028DC860FDBE}"/>
              </a:ext>
            </a:extLst>
          </p:cNvPr>
          <p:cNvSpPr txBox="1"/>
          <p:nvPr/>
        </p:nvSpPr>
        <p:spPr>
          <a:xfrm>
            <a:off x="622944" y="3152001"/>
            <a:ext cx="9662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/>
              <a:t>OBRIGADO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DD2DD92-CF08-4488-85DF-97707C127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0" y="71544"/>
            <a:ext cx="847725" cy="7905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2DD465B-D88E-4A35-AC22-C4F1F5ABC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119" y="71544"/>
            <a:ext cx="1329131" cy="6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317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ocDv5M790GQebezaQQDtA"/>
</p:tagLst>
</file>

<file path=ppt/theme/theme1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15805</TotalTime>
  <Words>449</Words>
  <Application>Microsoft Office PowerPoint</Application>
  <PresentationFormat>Widescreen</PresentationFormat>
  <Paragraphs>109</Paragraphs>
  <Slides>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Source Sans Pro</vt:lpstr>
      <vt:lpstr>Titillium</vt:lpstr>
      <vt:lpstr>Trebuchet MS</vt:lpstr>
      <vt:lpstr>Wingdings</vt:lpstr>
      <vt:lpstr>Wingdings 3</vt:lpstr>
      <vt:lpstr>Personalizar design</vt:lpstr>
      <vt:lpstr>Facetado</vt:lpstr>
      <vt:lpstr>1_Personalizar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Paulo Moraes</dc:creator>
  <cp:lastModifiedBy>Paulo Moraes</cp:lastModifiedBy>
  <cp:revision>399</cp:revision>
  <dcterms:modified xsi:type="dcterms:W3CDTF">2020-05-28T23:19:31Z</dcterms:modified>
</cp:coreProperties>
</file>