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1" r:id="rId20"/>
    <p:sldId id="279" r:id="rId21"/>
    <p:sldId id="275" r:id="rId22"/>
    <p:sldId id="330" r:id="rId23"/>
    <p:sldId id="331" r:id="rId24"/>
    <p:sldId id="276" r:id="rId25"/>
    <p:sldId id="310" r:id="rId26"/>
    <p:sldId id="304" r:id="rId27"/>
    <p:sldId id="305" r:id="rId28"/>
    <p:sldId id="311" r:id="rId29"/>
    <p:sldId id="306" r:id="rId30"/>
    <p:sldId id="284" r:id="rId31"/>
    <p:sldId id="297" r:id="rId32"/>
    <p:sldId id="315" r:id="rId33"/>
    <p:sldId id="298" r:id="rId34"/>
    <p:sldId id="301" r:id="rId35"/>
    <p:sldId id="302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13" r:id="rId46"/>
    <p:sldId id="314" r:id="rId47"/>
    <p:sldId id="325" r:id="rId48"/>
    <p:sldId id="326" r:id="rId49"/>
    <p:sldId id="327" r:id="rId50"/>
    <p:sldId id="332" r:id="rId51"/>
    <p:sldId id="333" r:id="rId52"/>
    <p:sldId id="329" r:id="rId5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C6615-83FE-4366-84D6-F8A5A0F9B3DD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B1ADE-506B-4725-9E30-C162214176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73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fld id="{B13C7AFF-EC9E-4686-B7F0-637CE3F8EBC0}" type="slidenum">
              <a:rPr lang="pt-BR" altLang="pt-BR" smtClean="0">
                <a:latin typeface="Arial" charset="0"/>
              </a:rPr>
              <a:pPr eaLnBrk="1" hangingPunct="1"/>
              <a:t>28</a:t>
            </a:fld>
            <a:endParaRPr lang="pt-BR" altLang="pt-BR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07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fld id="{0E00CA59-B8CA-4E31-8AEB-9E22D3904686}" type="slidenum">
              <a:rPr lang="pt-BR" altLang="pt-BR" smtClean="0">
                <a:latin typeface="Arial" charset="0"/>
              </a:rPr>
              <a:pPr eaLnBrk="1" hangingPunct="1"/>
              <a:t>30</a:t>
            </a:fld>
            <a:endParaRPr lang="pt-BR" altLang="pt-BR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059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E25E3-7D9A-4A5B-B10B-BB43EE0C6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184F48-F376-478A-A877-EE43AD87A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CD3C12-D566-4B3C-AF3B-992E986CC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A63AF2-6280-4A6C-B7E4-90F62357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D5268F-5DDD-4319-864F-BF457D1F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15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794F4-7433-45F8-BDF7-A9E8F071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42FCFB-BA0E-4BC5-89B0-D4CBD4974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C11829-E293-4A47-9015-8FEB71B6B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494E13-C654-42F6-8F55-2744C431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FE7E3D-3E18-4493-A72B-BA8DE52B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91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AD546E-EDE1-4745-AE1E-31C0CFECB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AB94E1A-82A3-45DA-B8DB-FBEA4C467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EB8CD2-3D8E-4518-87CB-C3398D02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C6C67C-D216-493C-B4AF-A57DDD84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D70068-7F9C-49F5-B024-EC6D5497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64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67E30-8019-4886-B0EC-7A4FD99A7AE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11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43DA4-2C71-4294-A371-CA42DFCF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9BADAE-4FF1-44E1-AB1F-16E135304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8458B5-0441-4409-B8F1-4DED3F41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687A53-AE2B-47CB-8A0D-BFD808B5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47E10B-8C8A-426F-A7C9-DAC5C548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57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AA8F2-7FFE-4173-9BE9-413512FA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28EEFA-F0B3-436C-93B3-BFAA7879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CB9113-0927-4626-B127-1697B60B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D322B-7E55-4CD1-B9E0-AD6CE002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45A6AB-190A-4895-909A-0C07134C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62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839C2-9CAB-4DD4-90F6-D55E50F2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778047-F3EF-4C9A-B5EE-87C71B318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E2E1E0-F7E6-4483-B5C2-CD77C37A7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44E04AD-D2B7-4C36-B78C-C63A0A91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0743DD-2B03-4675-A12B-4D96D09E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674149B-18F2-4AA6-BAD7-5868D2BE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31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59381-5B1A-44D2-9ACA-E7BDBE90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AF91EB-FD03-463B-BCCD-6DC031366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EE0950-3249-4C43-A4D5-1DD12135F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90A6AD-590B-48DF-97F5-10D993CE9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088B11-739D-46C9-B598-BF5DDD2AC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93EE1B3-E88D-40F2-81AD-81B4172A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BF4BD46-9F06-4D5A-A28D-4D30247A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F1C6F05-1742-43EE-A686-6BAC2426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68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83B34-CCEA-45CC-BFBF-9F2F7887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0497C8A-99F8-4CC6-9224-B1EE2C33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167B2FC-4BE3-44BF-AB78-989C4B59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F101D4-09B6-429C-AECF-353AB3F8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93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96FAB8-A2A2-41F7-8087-CBE36939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9D8684-6AFE-4BBB-B587-F4E4EA95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497B70-D3AF-42EE-8DA8-C4078B3E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25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19E4E6-1D49-4EE5-8A38-9E24AE14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884B29-C62D-4E54-AE21-A68A2DED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7E7D7B-466E-45E7-B141-0CE687FC8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730CF-6A65-455E-ABB8-F3B83BC1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E1CE94-5492-42D6-9FA6-B88723E2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B09802-0F2E-46C2-A357-9B688D0F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69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74DF4-04E5-46DB-8190-5DDBA085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9782523-8D91-4B78-956F-C6A2F1EDC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F2B948-D8C6-4B0E-A696-C33BC7D3B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7AA73F-834F-4961-AAEB-9AEB27D5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BDDDA9-AEE7-4F90-9ED6-B71692CF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27F259-92AB-443E-925A-899499C6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05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10DB764-88A8-49D8-9903-C2C8B5DD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498542-E4D6-4052-96EA-5C7DE780A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5185E3-BFD1-43C4-8F69-9FCF7FD59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4C0C7-14E9-4622-AF53-34EB2F8EE8C2}" type="datetimeFigureOut">
              <a:rPr lang="pt-BR" smtClean="0"/>
              <a:t>20/06/2022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00B380-9F47-4843-9850-CA4113347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4B062-20DD-4132-8BD7-7AA4700B8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22B6F-451C-402D-8068-B22B136D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29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/index.php?title=Trato_gastrintestinal&amp;action=edit&amp;redlink=1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31951" y="4055340"/>
            <a:ext cx="8964613" cy="1808565"/>
          </a:xfr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sz="9600" b="1" dirty="0">
                <a:latin typeface="Arial" panose="020B0604020202020204" pitchFamily="34" charset="0"/>
                <a:cs typeface="Arial" panose="020B0604020202020204" pitchFamily="34" charset="0"/>
              </a:rPr>
              <a:t>ANATOMIA APLICADA À NUTRIÇÃO</a:t>
            </a:r>
          </a:p>
          <a:p>
            <a:pPr>
              <a:defRPr/>
            </a:pPr>
            <a:r>
              <a:rPr lang="pt-BR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3</a:t>
            </a:r>
          </a:p>
          <a:p>
            <a:pPr>
              <a:defRPr/>
            </a:pPr>
            <a:r>
              <a:rPr lang="pt-BR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do Peritônio</a:t>
            </a:r>
          </a:p>
          <a:p>
            <a:pPr>
              <a:defRPr/>
            </a:pPr>
            <a:r>
              <a:rPr lang="pt-BR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Vascularização e inervação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167439" y="6280150"/>
            <a:ext cx="4319587" cy="400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5" descr="brasao USP -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0" y="196851"/>
            <a:ext cx="14986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:\Users\Lab Biol\Desktop\imag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8209" y="115890"/>
            <a:ext cx="5252092" cy="39394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935413" y="692151"/>
            <a:ext cx="446405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943872" y="692696"/>
            <a:ext cx="2664296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RNM 4000</a:t>
            </a:r>
          </a:p>
        </p:txBody>
      </p:sp>
    </p:spTree>
    <p:extLst>
      <p:ext uri="{BB962C8B-B14F-4D97-AF65-F5344CB8AC3E}">
        <p14:creationId xmlns:p14="http://schemas.microsoft.com/office/powerpoint/2010/main" val="196243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38851" y="702191"/>
            <a:ext cx="2144713" cy="552450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pt-BR" sz="2400" b="1" dirty="0"/>
              <a:t>2. </a:t>
            </a:r>
            <a:r>
              <a:rPr lang="pt-BR" sz="2400" b="1" dirty="0" err="1"/>
              <a:t>Omentos</a:t>
            </a:r>
            <a:endParaRPr lang="pt-BR" sz="2400" b="1" dirty="0"/>
          </a:p>
        </p:txBody>
      </p:sp>
      <p:pic>
        <p:nvPicPr>
          <p:cNvPr id="11267" name="Picture 5" descr="F66122-004-f0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87713" y="1557338"/>
            <a:ext cx="5651500" cy="4525962"/>
          </a:xfrm>
          <a:noFill/>
          <a:ln>
            <a:noFill/>
          </a:ln>
        </p:spPr>
      </p:pic>
      <p:cxnSp>
        <p:nvCxnSpPr>
          <p:cNvPr id="5" name="Conector de seta reta 4"/>
          <p:cNvCxnSpPr/>
          <p:nvPr/>
        </p:nvCxnSpPr>
        <p:spPr>
          <a:xfrm flipH="1">
            <a:off x="6096001" y="1268413"/>
            <a:ext cx="1008063" cy="23050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1631504" y="5733256"/>
            <a:ext cx="90364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3006811" y="1367481"/>
            <a:ext cx="3526940" cy="3838833"/>
          </a:xfrm>
          <a:custGeom>
            <a:avLst/>
            <a:gdLst>
              <a:gd name="connsiteX0" fmla="*/ 1054443 w 3526940"/>
              <a:gd name="connsiteY0" fmla="*/ 3583460 h 3838833"/>
              <a:gd name="connsiteX1" fmla="*/ 1054443 w 3526940"/>
              <a:gd name="connsiteY1" fmla="*/ 3583460 h 3838833"/>
              <a:gd name="connsiteX2" fmla="*/ 1037967 w 3526940"/>
              <a:gd name="connsiteY2" fmla="*/ 3509319 h 3838833"/>
              <a:gd name="connsiteX3" fmla="*/ 1029730 w 3526940"/>
              <a:gd name="connsiteY3" fmla="*/ 3468130 h 3838833"/>
              <a:gd name="connsiteX4" fmla="*/ 1013254 w 3526940"/>
              <a:gd name="connsiteY4" fmla="*/ 3303373 h 3838833"/>
              <a:gd name="connsiteX5" fmla="*/ 988540 w 3526940"/>
              <a:gd name="connsiteY5" fmla="*/ 3229233 h 3838833"/>
              <a:gd name="connsiteX6" fmla="*/ 980303 w 3526940"/>
              <a:gd name="connsiteY6" fmla="*/ 3204519 h 3838833"/>
              <a:gd name="connsiteX7" fmla="*/ 972065 w 3526940"/>
              <a:gd name="connsiteY7" fmla="*/ 3179805 h 3838833"/>
              <a:gd name="connsiteX8" fmla="*/ 955589 w 3526940"/>
              <a:gd name="connsiteY8" fmla="*/ 2990335 h 3838833"/>
              <a:gd name="connsiteX9" fmla="*/ 947351 w 3526940"/>
              <a:gd name="connsiteY9" fmla="*/ 2965622 h 3838833"/>
              <a:gd name="connsiteX10" fmla="*/ 955589 w 3526940"/>
              <a:gd name="connsiteY10" fmla="*/ 2578443 h 3838833"/>
              <a:gd name="connsiteX11" fmla="*/ 963827 w 3526940"/>
              <a:gd name="connsiteY11" fmla="*/ 2323070 h 3838833"/>
              <a:gd name="connsiteX12" fmla="*/ 972065 w 3526940"/>
              <a:gd name="connsiteY12" fmla="*/ 2290119 h 3838833"/>
              <a:gd name="connsiteX13" fmla="*/ 980303 w 3526940"/>
              <a:gd name="connsiteY13" fmla="*/ 2248930 h 3838833"/>
              <a:gd name="connsiteX14" fmla="*/ 996778 w 3526940"/>
              <a:gd name="connsiteY14" fmla="*/ 2199503 h 3838833"/>
              <a:gd name="connsiteX15" fmla="*/ 1005016 w 3526940"/>
              <a:gd name="connsiteY15" fmla="*/ 2166551 h 3838833"/>
              <a:gd name="connsiteX16" fmla="*/ 1021492 w 3526940"/>
              <a:gd name="connsiteY16" fmla="*/ 2117124 h 3838833"/>
              <a:gd name="connsiteX17" fmla="*/ 1029730 w 3526940"/>
              <a:gd name="connsiteY17" fmla="*/ 2084173 h 3838833"/>
              <a:gd name="connsiteX18" fmla="*/ 1037967 w 3526940"/>
              <a:gd name="connsiteY18" fmla="*/ 2042984 h 3838833"/>
              <a:gd name="connsiteX19" fmla="*/ 1046205 w 3526940"/>
              <a:gd name="connsiteY19" fmla="*/ 2018270 h 3838833"/>
              <a:gd name="connsiteX20" fmla="*/ 1062681 w 3526940"/>
              <a:gd name="connsiteY20" fmla="*/ 1919416 h 3838833"/>
              <a:gd name="connsiteX21" fmla="*/ 1070919 w 3526940"/>
              <a:gd name="connsiteY21" fmla="*/ 1886465 h 3838833"/>
              <a:gd name="connsiteX22" fmla="*/ 1079157 w 3526940"/>
              <a:gd name="connsiteY22" fmla="*/ 1837038 h 3838833"/>
              <a:gd name="connsiteX23" fmla="*/ 1087394 w 3526940"/>
              <a:gd name="connsiteY23" fmla="*/ 1812324 h 3838833"/>
              <a:gd name="connsiteX24" fmla="*/ 1112108 w 3526940"/>
              <a:gd name="connsiteY24" fmla="*/ 1729946 h 3838833"/>
              <a:gd name="connsiteX25" fmla="*/ 1120346 w 3526940"/>
              <a:gd name="connsiteY25" fmla="*/ 1705233 h 3838833"/>
              <a:gd name="connsiteX26" fmla="*/ 1136821 w 3526940"/>
              <a:gd name="connsiteY26" fmla="*/ 1680519 h 3838833"/>
              <a:gd name="connsiteX27" fmla="*/ 1169773 w 3526940"/>
              <a:gd name="connsiteY27" fmla="*/ 1639330 h 3838833"/>
              <a:gd name="connsiteX28" fmla="*/ 1178011 w 3526940"/>
              <a:gd name="connsiteY28" fmla="*/ 1614616 h 3838833"/>
              <a:gd name="connsiteX29" fmla="*/ 1210962 w 3526940"/>
              <a:gd name="connsiteY29" fmla="*/ 1565189 h 3838833"/>
              <a:gd name="connsiteX30" fmla="*/ 1243913 w 3526940"/>
              <a:gd name="connsiteY30" fmla="*/ 1515762 h 3838833"/>
              <a:gd name="connsiteX31" fmla="*/ 1276865 w 3526940"/>
              <a:gd name="connsiteY31" fmla="*/ 1466335 h 3838833"/>
              <a:gd name="connsiteX32" fmla="*/ 1309816 w 3526940"/>
              <a:gd name="connsiteY32" fmla="*/ 1392195 h 3838833"/>
              <a:gd name="connsiteX33" fmla="*/ 1334530 w 3526940"/>
              <a:gd name="connsiteY33" fmla="*/ 1375719 h 3838833"/>
              <a:gd name="connsiteX34" fmla="*/ 1375719 w 3526940"/>
              <a:gd name="connsiteY34" fmla="*/ 1318054 h 3838833"/>
              <a:gd name="connsiteX35" fmla="*/ 1416908 w 3526940"/>
              <a:gd name="connsiteY35" fmla="*/ 1276865 h 3838833"/>
              <a:gd name="connsiteX36" fmla="*/ 1466335 w 3526940"/>
              <a:gd name="connsiteY36" fmla="*/ 1260389 h 3838833"/>
              <a:gd name="connsiteX37" fmla="*/ 1515762 w 3526940"/>
              <a:gd name="connsiteY37" fmla="*/ 1235676 h 3838833"/>
              <a:gd name="connsiteX38" fmla="*/ 1540475 w 3526940"/>
              <a:gd name="connsiteY38" fmla="*/ 1219200 h 3838833"/>
              <a:gd name="connsiteX39" fmla="*/ 1614616 w 3526940"/>
              <a:gd name="connsiteY39" fmla="*/ 1186249 h 3838833"/>
              <a:gd name="connsiteX40" fmla="*/ 1631092 w 3526940"/>
              <a:gd name="connsiteY40" fmla="*/ 1161535 h 3838833"/>
              <a:gd name="connsiteX41" fmla="*/ 1672281 w 3526940"/>
              <a:gd name="connsiteY41" fmla="*/ 1128584 h 3838833"/>
              <a:gd name="connsiteX42" fmla="*/ 1688757 w 3526940"/>
              <a:gd name="connsiteY42" fmla="*/ 1079157 h 3838833"/>
              <a:gd name="connsiteX43" fmla="*/ 1696994 w 3526940"/>
              <a:gd name="connsiteY43" fmla="*/ 1054443 h 3838833"/>
              <a:gd name="connsiteX44" fmla="*/ 1729946 w 3526940"/>
              <a:gd name="connsiteY44" fmla="*/ 1005016 h 3838833"/>
              <a:gd name="connsiteX45" fmla="*/ 1746421 w 3526940"/>
              <a:gd name="connsiteY45" fmla="*/ 980303 h 3838833"/>
              <a:gd name="connsiteX46" fmla="*/ 1779373 w 3526940"/>
              <a:gd name="connsiteY46" fmla="*/ 939114 h 3838833"/>
              <a:gd name="connsiteX47" fmla="*/ 1828800 w 3526940"/>
              <a:gd name="connsiteY47" fmla="*/ 881449 h 3838833"/>
              <a:gd name="connsiteX48" fmla="*/ 1853513 w 3526940"/>
              <a:gd name="connsiteY48" fmla="*/ 864973 h 3838833"/>
              <a:gd name="connsiteX49" fmla="*/ 1878227 w 3526940"/>
              <a:gd name="connsiteY49" fmla="*/ 840260 h 3838833"/>
              <a:gd name="connsiteX50" fmla="*/ 1919416 w 3526940"/>
              <a:gd name="connsiteY50" fmla="*/ 832022 h 3838833"/>
              <a:gd name="connsiteX51" fmla="*/ 1944130 w 3526940"/>
              <a:gd name="connsiteY51" fmla="*/ 823784 h 3838833"/>
              <a:gd name="connsiteX52" fmla="*/ 1977081 w 3526940"/>
              <a:gd name="connsiteY52" fmla="*/ 815546 h 3838833"/>
              <a:gd name="connsiteX53" fmla="*/ 2001794 w 3526940"/>
              <a:gd name="connsiteY53" fmla="*/ 807308 h 3838833"/>
              <a:gd name="connsiteX54" fmla="*/ 2232454 w 3526940"/>
              <a:gd name="connsiteY54" fmla="*/ 799070 h 3838833"/>
              <a:gd name="connsiteX55" fmla="*/ 2298357 w 3526940"/>
              <a:gd name="connsiteY55" fmla="*/ 790833 h 3838833"/>
              <a:gd name="connsiteX56" fmla="*/ 2323070 w 3526940"/>
              <a:gd name="connsiteY56" fmla="*/ 782595 h 3838833"/>
              <a:gd name="connsiteX57" fmla="*/ 2356021 w 3526940"/>
              <a:gd name="connsiteY57" fmla="*/ 774357 h 3838833"/>
              <a:gd name="connsiteX58" fmla="*/ 2405448 w 3526940"/>
              <a:gd name="connsiteY58" fmla="*/ 757881 h 3838833"/>
              <a:gd name="connsiteX59" fmla="*/ 2454875 w 3526940"/>
              <a:gd name="connsiteY59" fmla="*/ 741405 h 3838833"/>
              <a:gd name="connsiteX60" fmla="*/ 2512540 w 3526940"/>
              <a:gd name="connsiteY60" fmla="*/ 724930 h 3838833"/>
              <a:gd name="connsiteX61" fmla="*/ 2644346 w 3526940"/>
              <a:gd name="connsiteY61" fmla="*/ 700216 h 3838833"/>
              <a:gd name="connsiteX62" fmla="*/ 2759675 w 3526940"/>
              <a:gd name="connsiteY62" fmla="*/ 683741 h 3838833"/>
              <a:gd name="connsiteX63" fmla="*/ 2850292 w 3526940"/>
              <a:gd name="connsiteY63" fmla="*/ 675503 h 3838833"/>
              <a:gd name="connsiteX64" fmla="*/ 2907957 w 3526940"/>
              <a:gd name="connsiteY64" fmla="*/ 659027 h 3838833"/>
              <a:gd name="connsiteX65" fmla="*/ 2982097 w 3526940"/>
              <a:gd name="connsiteY65" fmla="*/ 642551 h 3838833"/>
              <a:gd name="connsiteX66" fmla="*/ 3023286 w 3526940"/>
              <a:gd name="connsiteY66" fmla="*/ 626076 h 3838833"/>
              <a:gd name="connsiteX67" fmla="*/ 3056238 w 3526940"/>
              <a:gd name="connsiteY67" fmla="*/ 617838 h 3838833"/>
              <a:gd name="connsiteX68" fmla="*/ 3080951 w 3526940"/>
              <a:gd name="connsiteY68" fmla="*/ 609600 h 3838833"/>
              <a:gd name="connsiteX69" fmla="*/ 3113903 w 3526940"/>
              <a:gd name="connsiteY69" fmla="*/ 601362 h 3838833"/>
              <a:gd name="connsiteX70" fmla="*/ 3179805 w 3526940"/>
              <a:gd name="connsiteY70" fmla="*/ 576649 h 3838833"/>
              <a:gd name="connsiteX71" fmla="*/ 3212757 w 3526940"/>
              <a:gd name="connsiteY71" fmla="*/ 568411 h 3838833"/>
              <a:gd name="connsiteX72" fmla="*/ 3237470 w 3526940"/>
              <a:gd name="connsiteY72" fmla="*/ 551935 h 3838833"/>
              <a:gd name="connsiteX73" fmla="*/ 3311611 w 3526940"/>
              <a:gd name="connsiteY73" fmla="*/ 518984 h 3838833"/>
              <a:gd name="connsiteX74" fmla="*/ 3377513 w 3526940"/>
              <a:gd name="connsiteY74" fmla="*/ 486033 h 3838833"/>
              <a:gd name="connsiteX75" fmla="*/ 3410465 w 3526940"/>
              <a:gd name="connsiteY75" fmla="*/ 461319 h 3838833"/>
              <a:gd name="connsiteX76" fmla="*/ 3435178 w 3526940"/>
              <a:gd name="connsiteY76" fmla="*/ 453081 h 3838833"/>
              <a:gd name="connsiteX77" fmla="*/ 3501081 w 3526940"/>
              <a:gd name="connsiteY77" fmla="*/ 378941 h 3838833"/>
              <a:gd name="connsiteX78" fmla="*/ 3509319 w 3526940"/>
              <a:gd name="connsiteY78" fmla="*/ 156519 h 3838833"/>
              <a:gd name="connsiteX79" fmla="*/ 3476367 w 3526940"/>
              <a:gd name="connsiteY79" fmla="*/ 131805 h 3838833"/>
              <a:gd name="connsiteX80" fmla="*/ 3361038 w 3526940"/>
              <a:gd name="connsiteY80" fmla="*/ 74141 h 3838833"/>
              <a:gd name="connsiteX81" fmla="*/ 3328086 w 3526940"/>
              <a:gd name="connsiteY81" fmla="*/ 57665 h 3838833"/>
              <a:gd name="connsiteX82" fmla="*/ 3237470 w 3526940"/>
              <a:gd name="connsiteY82" fmla="*/ 41189 h 3838833"/>
              <a:gd name="connsiteX83" fmla="*/ 3130378 w 3526940"/>
              <a:gd name="connsiteY83" fmla="*/ 16476 h 3838833"/>
              <a:gd name="connsiteX84" fmla="*/ 3097427 w 3526940"/>
              <a:gd name="connsiteY84" fmla="*/ 8238 h 3838833"/>
              <a:gd name="connsiteX85" fmla="*/ 3056238 w 3526940"/>
              <a:gd name="connsiteY85" fmla="*/ 0 h 3838833"/>
              <a:gd name="connsiteX86" fmla="*/ 2323070 w 3526940"/>
              <a:gd name="connsiteY86" fmla="*/ 8238 h 3838833"/>
              <a:gd name="connsiteX87" fmla="*/ 1853513 w 3526940"/>
              <a:gd name="connsiteY87" fmla="*/ 24714 h 3838833"/>
              <a:gd name="connsiteX88" fmla="*/ 1812324 w 3526940"/>
              <a:gd name="connsiteY88" fmla="*/ 32951 h 3838833"/>
              <a:gd name="connsiteX89" fmla="*/ 1647567 w 3526940"/>
              <a:gd name="connsiteY89" fmla="*/ 49427 h 3838833"/>
              <a:gd name="connsiteX90" fmla="*/ 1598140 w 3526940"/>
              <a:gd name="connsiteY90" fmla="*/ 57665 h 3838833"/>
              <a:gd name="connsiteX91" fmla="*/ 1408670 w 3526940"/>
              <a:gd name="connsiteY91" fmla="*/ 74141 h 3838833"/>
              <a:gd name="connsiteX92" fmla="*/ 1309816 w 3526940"/>
              <a:gd name="connsiteY92" fmla="*/ 107092 h 3838833"/>
              <a:gd name="connsiteX93" fmla="*/ 1227438 w 3526940"/>
              <a:gd name="connsiteY93" fmla="*/ 131805 h 3838833"/>
              <a:gd name="connsiteX94" fmla="*/ 1194486 w 3526940"/>
              <a:gd name="connsiteY94" fmla="*/ 148281 h 3838833"/>
              <a:gd name="connsiteX95" fmla="*/ 1161535 w 3526940"/>
              <a:gd name="connsiteY95" fmla="*/ 156519 h 3838833"/>
              <a:gd name="connsiteX96" fmla="*/ 1128584 w 3526940"/>
              <a:gd name="connsiteY96" fmla="*/ 181233 h 3838833"/>
              <a:gd name="connsiteX97" fmla="*/ 1087394 w 3526940"/>
              <a:gd name="connsiteY97" fmla="*/ 197708 h 3838833"/>
              <a:gd name="connsiteX98" fmla="*/ 1054443 w 3526940"/>
              <a:gd name="connsiteY98" fmla="*/ 222422 h 3838833"/>
              <a:gd name="connsiteX99" fmla="*/ 1021492 w 3526940"/>
              <a:gd name="connsiteY99" fmla="*/ 238897 h 3838833"/>
              <a:gd name="connsiteX100" fmla="*/ 980303 w 3526940"/>
              <a:gd name="connsiteY100" fmla="*/ 271849 h 3838833"/>
              <a:gd name="connsiteX101" fmla="*/ 914400 w 3526940"/>
              <a:gd name="connsiteY101" fmla="*/ 304800 h 3838833"/>
              <a:gd name="connsiteX102" fmla="*/ 799070 w 3526940"/>
              <a:gd name="connsiteY102" fmla="*/ 387178 h 3838833"/>
              <a:gd name="connsiteX103" fmla="*/ 766119 w 3526940"/>
              <a:gd name="connsiteY103" fmla="*/ 395416 h 3838833"/>
              <a:gd name="connsiteX104" fmla="*/ 683740 w 3526940"/>
              <a:gd name="connsiteY104" fmla="*/ 461319 h 3838833"/>
              <a:gd name="connsiteX105" fmla="*/ 650789 w 3526940"/>
              <a:gd name="connsiteY105" fmla="*/ 486033 h 3838833"/>
              <a:gd name="connsiteX106" fmla="*/ 584886 w 3526940"/>
              <a:gd name="connsiteY106" fmla="*/ 560173 h 3838833"/>
              <a:gd name="connsiteX107" fmla="*/ 527221 w 3526940"/>
              <a:gd name="connsiteY107" fmla="*/ 626076 h 3838833"/>
              <a:gd name="connsiteX108" fmla="*/ 502508 w 3526940"/>
              <a:gd name="connsiteY108" fmla="*/ 667265 h 3838833"/>
              <a:gd name="connsiteX109" fmla="*/ 453081 w 3526940"/>
              <a:gd name="connsiteY109" fmla="*/ 733168 h 3838833"/>
              <a:gd name="connsiteX110" fmla="*/ 387178 w 3526940"/>
              <a:gd name="connsiteY110" fmla="*/ 889687 h 3838833"/>
              <a:gd name="connsiteX111" fmla="*/ 337751 w 3526940"/>
              <a:gd name="connsiteY111" fmla="*/ 1005016 h 3838833"/>
              <a:gd name="connsiteX112" fmla="*/ 288324 w 3526940"/>
              <a:gd name="connsiteY112" fmla="*/ 1145060 h 3838833"/>
              <a:gd name="connsiteX113" fmla="*/ 205946 w 3526940"/>
              <a:gd name="connsiteY113" fmla="*/ 1351005 h 3838833"/>
              <a:gd name="connsiteX114" fmla="*/ 172994 w 3526940"/>
              <a:gd name="connsiteY114" fmla="*/ 1425146 h 3838833"/>
              <a:gd name="connsiteX115" fmla="*/ 140043 w 3526940"/>
              <a:gd name="connsiteY115" fmla="*/ 1524000 h 3838833"/>
              <a:gd name="connsiteX116" fmla="*/ 115330 w 3526940"/>
              <a:gd name="connsiteY116" fmla="*/ 1581665 h 3838833"/>
              <a:gd name="connsiteX117" fmla="*/ 98854 w 3526940"/>
              <a:gd name="connsiteY117" fmla="*/ 1631092 h 3838833"/>
              <a:gd name="connsiteX118" fmla="*/ 74140 w 3526940"/>
              <a:gd name="connsiteY118" fmla="*/ 1680519 h 3838833"/>
              <a:gd name="connsiteX119" fmla="*/ 41189 w 3526940"/>
              <a:gd name="connsiteY119" fmla="*/ 1787611 h 3838833"/>
              <a:gd name="connsiteX120" fmla="*/ 16475 w 3526940"/>
              <a:gd name="connsiteY120" fmla="*/ 1837038 h 3838833"/>
              <a:gd name="connsiteX121" fmla="*/ 8238 w 3526940"/>
              <a:gd name="connsiteY121" fmla="*/ 1919416 h 3838833"/>
              <a:gd name="connsiteX122" fmla="*/ 0 w 3526940"/>
              <a:gd name="connsiteY122" fmla="*/ 1952368 h 3838833"/>
              <a:gd name="connsiteX123" fmla="*/ 16475 w 3526940"/>
              <a:gd name="connsiteY123" fmla="*/ 2586681 h 3838833"/>
              <a:gd name="connsiteX124" fmla="*/ 32951 w 3526940"/>
              <a:gd name="connsiteY124" fmla="*/ 2916195 h 3838833"/>
              <a:gd name="connsiteX125" fmla="*/ 49427 w 3526940"/>
              <a:gd name="connsiteY125" fmla="*/ 3080951 h 3838833"/>
              <a:gd name="connsiteX126" fmla="*/ 65903 w 3526940"/>
              <a:gd name="connsiteY126" fmla="*/ 3155092 h 3838833"/>
              <a:gd name="connsiteX127" fmla="*/ 82378 w 3526940"/>
              <a:gd name="connsiteY127" fmla="*/ 3286897 h 3838833"/>
              <a:gd name="connsiteX128" fmla="*/ 98854 w 3526940"/>
              <a:gd name="connsiteY128" fmla="*/ 3311611 h 3838833"/>
              <a:gd name="connsiteX129" fmla="*/ 123567 w 3526940"/>
              <a:gd name="connsiteY129" fmla="*/ 3369276 h 3838833"/>
              <a:gd name="connsiteX130" fmla="*/ 131805 w 3526940"/>
              <a:gd name="connsiteY130" fmla="*/ 3402227 h 3838833"/>
              <a:gd name="connsiteX131" fmla="*/ 156519 w 3526940"/>
              <a:gd name="connsiteY131" fmla="*/ 3435178 h 3838833"/>
              <a:gd name="connsiteX132" fmla="*/ 205946 w 3526940"/>
              <a:gd name="connsiteY132" fmla="*/ 3517557 h 3838833"/>
              <a:gd name="connsiteX133" fmla="*/ 271848 w 3526940"/>
              <a:gd name="connsiteY133" fmla="*/ 3583460 h 3838833"/>
              <a:gd name="connsiteX134" fmla="*/ 296562 w 3526940"/>
              <a:gd name="connsiteY134" fmla="*/ 3616411 h 3838833"/>
              <a:gd name="connsiteX135" fmla="*/ 354227 w 3526940"/>
              <a:gd name="connsiteY135" fmla="*/ 3674076 h 3838833"/>
              <a:gd name="connsiteX136" fmla="*/ 370703 w 3526940"/>
              <a:gd name="connsiteY136" fmla="*/ 3707027 h 3838833"/>
              <a:gd name="connsiteX137" fmla="*/ 453081 w 3526940"/>
              <a:gd name="connsiteY137" fmla="*/ 3764692 h 3838833"/>
              <a:gd name="connsiteX138" fmla="*/ 510746 w 3526940"/>
              <a:gd name="connsiteY138" fmla="*/ 3805881 h 3838833"/>
              <a:gd name="connsiteX139" fmla="*/ 560173 w 3526940"/>
              <a:gd name="connsiteY139" fmla="*/ 3822357 h 3838833"/>
              <a:gd name="connsiteX140" fmla="*/ 617838 w 3526940"/>
              <a:gd name="connsiteY140" fmla="*/ 3838833 h 3838833"/>
              <a:gd name="connsiteX141" fmla="*/ 749643 w 3526940"/>
              <a:gd name="connsiteY141" fmla="*/ 3830595 h 3838833"/>
              <a:gd name="connsiteX142" fmla="*/ 832021 w 3526940"/>
              <a:gd name="connsiteY142" fmla="*/ 3789405 h 3838833"/>
              <a:gd name="connsiteX143" fmla="*/ 856735 w 3526940"/>
              <a:gd name="connsiteY143" fmla="*/ 3781168 h 3838833"/>
              <a:gd name="connsiteX144" fmla="*/ 922638 w 3526940"/>
              <a:gd name="connsiteY144" fmla="*/ 3748216 h 3838833"/>
              <a:gd name="connsiteX145" fmla="*/ 947351 w 3526940"/>
              <a:gd name="connsiteY145" fmla="*/ 3739978 h 3838833"/>
              <a:gd name="connsiteX146" fmla="*/ 996778 w 3526940"/>
              <a:gd name="connsiteY146" fmla="*/ 3707027 h 3838833"/>
              <a:gd name="connsiteX147" fmla="*/ 1005016 w 3526940"/>
              <a:gd name="connsiteY147" fmla="*/ 3682314 h 3838833"/>
              <a:gd name="connsiteX148" fmla="*/ 1029730 w 3526940"/>
              <a:gd name="connsiteY148" fmla="*/ 3665838 h 3838833"/>
              <a:gd name="connsiteX149" fmla="*/ 1046205 w 3526940"/>
              <a:gd name="connsiteY149" fmla="*/ 3616411 h 3838833"/>
              <a:gd name="connsiteX150" fmla="*/ 1054443 w 3526940"/>
              <a:gd name="connsiteY150" fmla="*/ 3591697 h 3838833"/>
              <a:gd name="connsiteX151" fmla="*/ 1054443 w 3526940"/>
              <a:gd name="connsiteY151" fmla="*/ 3583460 h 383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526940" h="3838833">
                <a:moveTo>
                  <a:pt x="1054443" y="3583460"/>
                </a:moveTo>
                <a:lnTo>
                  <a:pt x="1054443" y="3583460"/>
                </a:lnTo>
                <a:cubicBezTo>
                  <a:pt x="1048951" y="3558746"/>
                  <a:pt x="1043271" y="3534074"/>
                  <a:pt x="1037967" y="3509319"/>
                </a:cubicBezTo>
                <a:cubicBezTo>
                  <a:pt x="1035033" y="3495628"/>
                  <a:pt x="1031398" y="3482032"/>
                  <a:pt x="1029730" y="3468130"/>
                </a:cubicBezTo>
                <a:cubicBezTo>
                  <a:pt x="1023154" y="3413330"/>
                  <a:pt x="1030708" y="3355733"/>
                  <a:pt x="1013254" y="3303373"/>
                </a:cubicBezTo>
                <a:lnTo>
                  <a:pt x="988540" y="3229233"/>
                </a:lnTo>
                <a:lnTo>
                  <a:pt x="980303" y="3204519"/>
                </a:lnTo>
                <a:lnTo>
                  <a:pt x="972065" y="3179805"/>
                </a:lnTo>
                <a:cubicBezTo>
                  <a:pt x="968197" y="3114043"/>
                  <a:pt x="969604" y="3053399"/>
                  <a:pt x="955589" y="2990335"/>
                </a:cubicBezTo>
                <a:cubicBezTo>
                  <a:pt x="953705" y="2981858"/>
                  <a:pt x="950097" y="2973860"/>
                  <a:pt x="947351" y="2965622"/>
                </a:cubicBezTo>
                <a:cubicBezTo>
                  <a:pt x="950097" y="2836562"/>
                  <a:pt x="952280" y="2707489"/>
                  <a:pt x="955589" y="2578443"/>
                </a:cubicBezTo>
                <a:cubicBezTo>
                  <a:pt x="957772" y="2493302"/>
                  <a:pt x="958968" y="2408100"/>
                  <a:pt x="963827" y="2323070"/>
                </a:cubicBezTo>
                <a:cubicBezTo>
                  <a:pt x="964473" y="2311767"/>
                  <a:pt x="969609" y="2301171"/>
                  <a:pt x="972065" y="2290119"/>
                </a:cubicBezTo>
                <a:cubicBezTo>
                  <a:pt x="975102" y="2276451"/>
                  <a:pt x="976619" y="2262438"/>
                  <a:pt x="980303" y="2248930"/>
                </a:cubicBezTo>
                <a:cubicBezTo>
                  <a:pt x="984872" y="2232175"/>
                  <a:pt x="992566" y="2216351"/>
                  <a:pt x="996778" y="2199503"/>
                </a:cubicBezTo>
                <a:cubicBezTo>
                  <a:pt x="999524" y="2188519"/>
                  <a:pt x="1001763" y="2177396"/>
                  <a:pt x="1005016" y="2166551"/>
                </a:cubicBezTo>
                <a:cubicBezTo>
                  <a:pt x="1010006" y="2149917"/>
                  <a:pt x="1017280" y="2133972"/>
                  <a:pt x="1021492" y="2117124"/>
                </a:cubicBezTo>
                <a:cubicBezTo>
                  <a:pt x="1024238" y="2106140"/>
                  <a:pt x="1027274" y="2095225"/>
                  <a:pt x="1029730" y="2084173"/>
                </a:cubicBezTo>
                <a:cubicBezTo>
                  <a:pt x="1032767" y="2070505"/>
                  <a:pt x="1034571" y="2056568"/>
                  <a:pt x="1037967" y="2042984"/>
                </a:cubicBezTo>
                <a:cubicBezTo>
                  <a:pt x="1040073" y="2034560"/>
                  <a:pt x="1044099" y="2026694"/>
                  <a:pt x="1046205" y="2018270"/>
                </a:cubicBezTo>
                <a:cubicBezTo>
                  <a:pt x="1057589" y="1972734"/>
                  <a:pt x="1053381" y="1970567"/>
                  <a:pt x="1062681" y="1919416"/>
                </a:cubicBezTo>
                <a:cubicBezTo>
                  <a:pt x="1064706" y="1908277"/>
                  <a:pt x="1068699" y="1897567"/>
                  <a:pt x="1070919" y="1886465"/>
                </a:cubicBezTo>
                <a:cubicBezTo>
                  <a:pt x="1074195" y="1870086"/>
                  <a:pt x="1075534" y="1853343"/>
                  <a:pt x="1079157" y="1837038"/>
                </a:cubicBezTo>
                <a:cubicBezTo>
                  <a:pt x="1081041" y="1828561"/>
                  <a:pt x="1085009" y="1820673"/>
                  <a:pt x="1087394" y="1812324"/>
                </a:cubicBezTo>
                <a:cubicBezTo>
                  <a:pt x="1112281" y="1725215"/>
                  <a:pt x="1072974" y="1847345"/>
                  <a:pt x="1112108" y="1729946"/>
                </a:cubicBezTo>
                <a:cubicBezTo>
                  <a:pt x="1114854" y="1721708"/>
                  <a:pt x="1115530" y="1712458"/>
                  <a:pt x="1120346" y="1705233"/>
                </a:cubicBezTo>
                <a:cubicBezTo>
                  <a:pt x="1125838" y="1696995"/>
                  <a:pt x="1132393" y="1689374"/>
                  <a:pt x="1136821" y="1680519"/>
                </a:cubicBezTo>
                <a:cubicBezTo>
                  <a:pt x="1156715" y="1640729"/>
                  <a:pt x="1128114" y="1667101"/>
                  <a:pt x="1169773" y="1639330"/>
                </a:cubicBezTo>
                <a:cubicBezTo>
                  <a:pt x="1172519" y="1631092"/>
                  <a:pt x="1173794" y="1622207"/>
                  <a:pt x="1178011" y="1614616"/>
                </a:cubicBezTo>
                <a:cubicBezTo>
                  <a:pt x="1187627" y="1597307"/>
                  <a:pt x="1199978" y="1581665"/>
                  <a:pt x="1210962" y="1565189"/>
                </a:cubicBezTo>
                <a:lnTo>
                  <a:pt x="1243913" y="1515762"/>
                </a:lnTo>
                <a:lnTo>
                  <a:pt x="1276865" y="1466335"/>
                </a:lnTo>
                <a:cubicBezTo>
                  <a:pt x="1285023" y="1441861"/>
                  <a:pt x="1290233" y="1411778"/>
                  <a:pt x="1309816" y="1392195"/>
                </a:cubicBezTo>
                <a:cubicBezTo>
                  <a:pt x="1316817" y="1385194"/>
                  <a:pt x="1326292" y="1381211"/>
                  <a:pt x="1334530" y="1375719"/>
                </a:cubicBezTo>
                <a:cubicBezTo>
                  <a:pt x="1353751" y="1318054"/>
                  <a:pt x="1334529" y="1331784"/>
                  <a:pt x="1375719" y="1318054"/>
                </a:cubicBezTo>
                <a:cubicBezTo>
                  <a:pt x="1390749" y="1295508"/>
                  <a:pt x="1390893" y="1288427"/>
                  <a:pt x="1416908" y="1276865"/>
                </a:cubicBezTo>
                <a:cubicBezTo>
                  <a:pt x="1432778" y="1269812"/>
                  <a:pt x="1451885" y="1270022"/>
                  <a:pt x="1466335" y="1260389"/>
                </a:cubicBezTo>
                <a:cubicBezTo>
                  <a:pt x="1498273" y="1239097"/>
                  <a:pt x="1481656" y="1247045"/>
                  <a:pt x="1515762" y="1235676"/>
                </a:cubicBezTo>
                <a:cubicBezTo>
                  <a:pt x="1524000" y="1230184"/>
                  <a:pt x="1531428" y="1223221"/>
                  <a:pt x="1540475" y="1219200"/>
                </a:cubicBezTo>
                <a:cubicBezTo>
                  <a:pt x="1628710" y="1179984"/>
                  <a:pt x="1558685" y="1223536"/>
                  <a:pt x="1614616" y="1186249"/>
                </a:cubicBezTo>
                <a:cubicBezTo>
                  <a:pt x="1620108" y="1178011"/>
                  <a:pt x="1623361" y="1167720"/>
                  <a:pt x="1631092" y="1161535"/>
                </a:cubicBezTo>
                <a:cubicBezTo>
                  <a:pt x="1687937" y="1116058"/>
                  <a:pt x="1625061" y="1199412"/>
                  <a:pt x="1672281" y="1128584"/>
                </a:cubicBezTo>
                <a:lnTo>
                  <a:pt x="1688757" y="1079157"/>
                </a:lnTo>
                <a:cubicBezTo>
                  <a:pt x="1691503" y="1070919"/>
                  <a:pt x="1692177" y="1061668"/>
                  <a:pt x="1696994" y="1054443"/>
                </a:cubicBezTo>
                <a:lnTo>
                  <a:pt x="1729946" y="1005016"/>
                </a:lnTo>
                <a:cubicBezTo>
                  <a:pt x="1735438" y="996778"/>
                  <a:pt x="1743290" y="989695"/>
                  <a:pt x="1746421" y="980303"/>
                </a:cubicBezTo>
                <a:cubicBezTo>
                  <a:pt x="1757790" y="946196"/>
                  <a:pt x="1747434" y="960406"/>
                  <a:pt x="1779373" y="939114"/>
                </a:cubicBezTo>
                <a:cubicBezTo>
                  <a:pt x="1798807" y="909961"/>
                  <a:pt x="1797722" y="908087"/>
                  <a:pt x="1828800" y="881449"/>
                </a:cubicBezTo>
                <a:cubicBezTo>
                  <a:pt x="1836317" y="875006"/>
                  <a:pt x="1845907" y="871311"/>
                  <a:pt x="1853513" y="864973"/>
                </a:cubicBezTo>
                <a:cubicBezTo>
                  <a:pt x="1862463" y="857515"/>
                  <a:pt x="1867807" y="845470"/>
                  <a:pt x="1878227" y="840260"/>
                </a:cubicBezTo>
                <a:cubicBezTo>
                  <a:pt x="1890750" y="833998"/>
                  <a:pt x="1905832" y="835418"/>
                  <a:pt x="1919416" y="832022"/>
                </a:cubicBezTo>
                <a:cubicBezTo>
                  <a:pt x="1927840" y="829916"/>
                  <a:pt x="1935781" y="826170"/>
                  <a:pt x="1944130" y="823784"/>
                </a:cubicBezTo>
                <a:cubicBezTo>
                  <a:pt x="1955016" y="820674"/>
                  <a:pt x="1966195" y="818656"/>
                  <a:pt x="1977081" y="815546"/>
                </a:cubicBezTo>
                <a:cubicBezTo>
                  <a:pt x="1985430" y="813160"/>
                  <a:pt x="1993129" y="807867"/>
                  <a:pt x="2001794" y="807308"/>
                </a:cubicBezTo>
                <a:cubicBezTo>
                  <a:pt x="2078570" y="802355"/>
                  <a:pt x="2155567" y="801816"/>
                  <a:pt x="2232454" y="799070"/>
                </a:cubicBezTo>
                <a:cubicBezTo>
                  <a:pt x="2254422" y="796324"/>
                  <a:pt x="2276575" y="794793"/>
                  <a:pt x="2298357" y="790833"/>
                </a:cubicBezTo>
                <a:cubicBezTo>
                  <a:pt x="2306900" y="789280"/>
                  <a:pt x="2314721" y="784981"/>
                  <a:pt x="2323070" y="782595"/>
                </a:cubicBezTo>
                <a:cubicBezTo>
                  <a:pt x="2333956" y="779485"/>
                  <a:pt x="2345177" y="777610"/>
                  <a:pt x="2356021" y="774357"/>
                </a:cubicBezTo>
                <a:cubicBezTo>
                  <a:pt x="2372655" y="769367"/>
                  <a:pt x="2388972" y="763373"/>
                  <a:pt x="2405448" y="757881"/>
                </a:cubicBezTo>
                <a:lnTo>
                  <a:pt x="2454875" y="741405"/>
                </a:lnTo>
                <a:cubicBezTo>
                  <a:pt x="2480799" y="732764"/>
                  <a:pt x="2483591" y="731133"/>
                  <a:pt x="2512540" y="724930"/>
                </a:cubicBezTo>
                <a:cubicBezTo>
                  <a:pt x="2555852" y="715649"/>
                  <a:pt x="2600367" y="706813"/>
                  <a:pt x="2644346" y="700216"/>
                </a:cubicBezTo>
                <a:cubicBezTo>
                  <a:pt x="2682750" y="694456"/>
                  <a:pt x="2721001" y="687257"/>
                  <a:pt x="2759675" y="683741"/>
                </a:cubicBezTo>
                <a:lnTo>
                  <a:pt x="2850292" y="675503"/>
                </a:lnTo>
                <a:cubicBezTo>
                  <a:pt x="2877814" y="666328"/>
                  <a:pt x="2876923" y="665924"/>
                  <a:pt x="2907957" y="659027"/>
                </a:cubicBezTo>
                <a:cubicBezTo>
                  <a:pt x="2927547" y="654674"/>
                  <a:pt x="2962004" y="649248"/>
                  <a:pt x="2982097" y="642551"/>
                </a:cubicBezTo>
                <a:cubicBezTo>
                  <a:pt x="2996125" y="637875"/>
                  <a:pt x="3009258" y="630752"/>
                  <a:pt x="3023286" y="626076"/>
                </a:cubicBezTo>
                <a:cubicBezTo>
                  <a:pt x="3034027" y="622496"/>
                  <a:pt x="3045352" y="620948"/>
                  <a:pt x="3056238" y="617838"/>
                </a:cubicBezTo>
                <a:cubicBezTo>
                  <a:pt x="3064587" y="615452"/>
                  <a:pt x="3072602" y="611986"/>
                  <a:pt x="3080951" y="609600"/>
                </a:cubicBezTo>
                <a:cubicBezTo>
                  <a:pt x="3091837" y="606490"/>
                  <a:pt x="3103017" y="604472"/>
                  <a:pt x="3113903" y="601362"/>
                </a:cubicBezTo>
                <a:cubicBezTo>
                  <a:pt x="3154383" y="589796"/>
                  <a:pt x="3127593" y="594052"/>
                  <a:pt x="3179805" y="576649"/>
                </a:cubicBezTo>
                <a:cubicBezTo>
                  <a:pt x="3190546" y="573069"/>
                  <a:pt x="3201773" y="571157"/>
                  <a:pt x="3212757" y="568411"/>
                </a:cubicBezTo>
                <a:cubicBezTo>
                  <a:pt x="3220995" y="562919"/>
                  <a:pt x="3228615" y="556363"/>
                  <a:pt x="3237470" y="551935"/>
                </a:cubicBezTo>
                <a:cubicBezTo>
                  <a:pt x="3329122" y="506109"/>
                  <a:pt x="3232994" y="562661"/>
                  <a:pt x="3311611" y="518984"/>
                </a:cubicBezTo>
                <a:cubicBezTo>
                  <a:pt x="3369973" y="486560"/>
                  <a:pt x="3332335" y="501091"/>
                  <a:pt x="3377513" y="486033"/>
                </a:cubicBezTo>
                <a:cubicBezTo>
                  <a:pt x="3388497" y="477795"/>
                  <a:pt x="3398544" y="468131"/>
                  <a:pt x="3410465" y="461319"/>
                </a:cubicBezTo>
                <a:cubicBezTo>
                  <a:pt x="3418004" y="457011"/>
                  <a:pt x="3428324" y="458412"/>
                  <a:pt x="3435178" y="453081"/>
                </a:cubicBezTo>
                <a:cubicBezTo>
                  <a:pt x="3474242" y="422697"/>
                  <a:pt x="3479058" y="411974"/>
                  <a:pt x="3501081" y="378941"/>
                </a:cubicBezTo>
                <a:cubicBezTo>
                  <a:pt x="3530150" y="291736"/>
                  <a:pt x="3537208" y="290386"/>
                  <a:pt x="3509319" y="156519"/>
                </a:cubicBezTo>
                <a:cubicBezTo>
                  <a:pt x="3506519" y="143078"/>
                  <a:pt x="3487656" y="139620"/>
                  <a:pt x="3476367" y="131805"/>
                </a:cubicBezTo>
                <a:cubicBezTo>
                  <a:pt x="3395045" y="75505"/>
                  <a:pt x="3429246" y="87781"/>
                  <a:pt x="3361038" y="74141"/>
                </a:cubicBezTo>
                <a:cubicBezTo>
                  <a:pt x="3350054" y="68649"/>
                  <a:pt x="3339736" y="61548"/>
                  <a:pt x="3328086" y="57665"/>
                </a:cubicBezTo>
                <a:cubicBezTo>
                  <a:pt x="3316572" y="53827"/>
                  <a:pt x="3245769" y="42572"/>
                  <a:pt x="3237470" y="41189"/>
                </a:cubicBezTo>
                <a:cubicBezTo>
                  <a:pt x="3177013" y="10962"/>
                  <a:pt x="3227385" y="31400"/>
                  <a:pt x="3130378" y="16476"/>
                </a:cubicBezTo>
                <a:cubicBezTo>
                  <a:pt x="3119188" y="14754"/>
                  <a:pt x="3108479" y="10694"/>
                  <a:pt x="3097427" y="8238"/>
                </a:cubicBezTo>
                <a:cubicBezTo>
                  <a:pt x="3083759" y="5201"/>
                  <a:pt x="3069968" y="2746"/>
                  <a:pt x="3056238" y="0"/>
                </a:cubicBezTo>
                <a:lnTo>
                  <a:pt x="2323070" y="8238"/>
                </a:lnTo>
                <a:cubicBezTo>
                  <a:pt x="2199196" y="10286"/>
                  <a:pt x="1984434" y="19477"/>
                  <a:pt x="1853513" y="24714"/>
                </a:cubicBezTo>
                <a:cubicBezTo>
                  <a:pt x="1839783" y="27460"/>
                  <a:pt x="1826185" y="30971"/>
                  <a:pt x="1812324" y="32951"/>
                </a:cubicBezTo>
                <a:cubicBezTo>
                  <a:pt x="1739009" y="43424"/>
                  <a:pt x="1725171" y="40297"/>
                  <a:pt x="1647567" y="49427"/>
                </a:cubicBezTo>
                <a:cubicBezTo>
                  <a:pt x="1630978" y="51379"/>
                  <a:pt x="1614754" y="55946"/>
                  <a:pt x="1598140" y="57665"/>
                </a:cubicBezTo>
                <a:cubicBezTo>
                  <a:pt x="1535082" y="64188"/>
                  <a:pt x="1408670" y="74141"/>
                  <a:pt x="1408670" y="74141"/>
                </a:cubicBezTo>
                <a:cubicBezTo>
                  <a:pt x="1334362" y="111294"/>
                  <a:pt x="1426547" y="68181"/>
                  <a:pt x="1309816" y="107092"/>
                </a:cubicBezTo>
                <a:cubicBezTo>
                  <a:pt x="1249648" y="127148"/>
                  <a:pt x="1277237" y="119356"/>
                  <a:pt x="1227438" y="131805"/>
                </a:cubicBezTo>
                <a:cubicBezTo>
                  <a:pt x="1216454" y="137297"/>
                  <a:pt x="1205985" y="143969"/>
                  <a:pt x="1194486" y="148281"/>
                </a:cubicBezTo>
                <a:cubicBezTo>
                  <a:pt x="1183885" y="152256"/>
                  <a:pt x="1171661" y="151456"/>
                  <a:pt x="1161535" y="156519"/>
                </a:cubicBezTo>
                <a:cubicBezTo>
                  <a:pt x="1149255" y="162659"/>
                  <a:pt x="1140586" y="174565"/>
                  <a:pt x="1128584" y="181233"/>
                </a:cubicBezTo>
                <a:cubicBezTo>
                  <a:pt x="1115657" y="188414"/>
                  <a:pt x="1100321" y="190527"/>
                  <a:pt x="1087394" y="197708"/>
                </a:cubicBezTo>
                <a:cubicBezTo>
                  <a:pt x="1075392" y="204376"/>
                  <a:pt x="1066086" y="215145"/>
                  <a:pt x="1054443" y="222422"/>
                </a:cubicBezTo>
                <a:cubicBezTo>
                  <a:pt x="1044030" y="228930"/>
                  <a:pt x="1031710" y="232085"/>
                  <a:pt x="1021492" y="238897"/>
                </a:cubicBezTo>
                <a:cubicBezTo>
                  <a:pt x="1006862" y="248650"/>
                  <a:pt x="995277" y="262634"/>
                  <a:pt x="980303" y="271849"/>
                </a:cubicBezTo>
                <a:cubicBezTo>
                  <a:pt x="959386" y="284721"/>
                  <a:pt x="933787" y="289721"/>
                  <a:pt x="914400" y="304800"/>
                </a:cubicBezTo>
                <a:cubicBezTo>
                  <a:pt x="889702" y="324009"/>
                  <a:pt x="835357" y="371050"/>
                  <a:pt x="799070" y="387178"/>
                </a:cubicBezTo>
                <a:cubicBezTo>
                  <a:pt x="788724" y="391776"/>
                  <a:pt x="777103" y="392670"/>
                  <a:pt x="766119" y="395416"/>
                </a:cubicBezTo>
                <a:lnTo>
                  <a:pt x="683740" y="461319"/>
                </a:lnTo>
                <a:cubicBezTo>
                  <a:pt x="672944" y="469802"/>
                  <a:pt x="660497" y="476325"/>
                  <a:pt x="650789" y="486033"/>
                </a:cubicBezTo>
                <a:cubicBezTo>
                  <a:pt x="548480" y="588342"/>
                  <a:pt x="657604" y="475335"/>
                  <a:pt x="584886" y="560173"/>
                </a:cubicBezTo>
                <a:cubicBezTo>
                  <a:pt x="542284" y="609876"/>
                  <a:pt x="575686" y="556840"/>
                  <a:pt x="527221" y="626076"/>
                </a:cubicBezTo>
                <a:cubicBezTo>
                  <a:pt x="518039" y="639193"/>
                  <a:pt x="511622" y="654101"/>
                  <a:pt x="502508" y="667265"/>
                </a:cubicBezTo>
                <a:cubicBezTo>
                  <a:pt x="486878" y="689842"/>
                  <a:pt x="467930" y="710070"/>
                  <a:pt x="453081" y="733168"/>
                </a:cubicBezTo>
                <a:cubicBezTo>
                  <a:pt x="428210" y="771857"/>
                  <a:pt x="399791" y="858727"/>
                  <a:pt x="387178" y="889687"/>
                </a:cubicBezTo>
                <a:cubicBezTo>
                  <a:pt x="371398" y="928421"/>
                  <a:pt x="352849" y="966012"/>
                  <a:pt x="337751" y="1005016"/>
                </a:cubicBezTo>
                <a:cubicBezTo>
                  <a:pt x="319881" y="1051181"/>
                  <a:pt x="305947" y="1098800"/>
                  <a:pt x="288324" y="1145060"/>
                </a:cubicBezTo>
                <a:cubicBezTo>
                  <a:pt x="262003" y="1214153"/>
                  <a:pt x="235975" y="1283441"/>
                  <a:pt x="205946" y="1351005"/>
                </a:cubicBezTo>
                <a:cubicBezTo>
                  <a:pt x="194962" y="1375719"/>
                  <a:pt x="182622" y="1399873"/>
                  <a:pt x="172994" y="1425146"/>
                </a:cubicBezTo>
                <a:cubicBezTo>
                  <a:pt x="160629" y="1457604"/>
                  <a:pt x="152050" y="1491408"/>
                  <a:pt x="140043" y="1524000"/>
                </a:cubicBezTo>
                <a:cubicBezTo>
                  <a:pt x="132814" y="1543623"/>
                  <a:pt x="122837" y="1562146"/>
                  <a:pt x="115330" y="1581665"/>
                </a:cubicBezTo>
                <a:cubicBezTo>
                  <a:pt x="109096" y="1597874"/>
                  <a:pt x="105534" y="1615061"/>
                  <a:pt x="98854" y="1631092"/>
                </a:cubicBezTo>
                <a:cubicBezTo>
                  <a:pt x="91769" y="1648095"/>
                  <a:pt x="81225" y="1663516"/>
                  <a:pt x="74140" y="1680519"/>
                </a:cubicBezTo>
                <a:cubicBezTo>
                  <a:pt x="36681" y="1770422"/>
                  <a:pt x="79314" y="1688487"/>
                  <a:pt x="41189" y="1787611"/>
                </a:cubicBezTo>
                <a:cubicBezTo>
                  <a:pt x="34576" y="1804804"/>
                  <a:pt x="24713" y="1820562"/>
                  <a:pt x="16475" y="1837038"/>
                </a:cubicBezTo>
                <a:cubicBezTo>
                  <a:pt x="13729" y="1864497"/>
                  <a:pt x="12141" y="1892097"/>
                  <a:pt x="8238" y="1919416"/>
                </a:cubicBezTo>
                <a:cubicBezTo>
                  <a:pt x="6637" y="1930624"/>
                  <a:pt x="0" y="1941046"/>
                  <a:pt x="0" y="1952368"/>
                </a:cubicBezTo>
                <a:cubicBezTo>
                  <a:pt x="0" y="2345542"/>
                  <a:pt x="5118" y="2302743"/>
                  <a:pt x="16475" y="2586681"/>
                </a:cubicBezTo>
                <a:cubicBezTo>
                  <a:pt x="24698" y="2792254"/>
                  <a:pt x="18838" y="2765655"/>
                  <a:pt x="32951" y="2916195"/>
                </a:cubicBezTo>
                <a:cubicBezTo>
                  <a:pt x="38103" y="2971147"/>
                  <a:pt x="37454" y="3027073"/>
                  <a:pt x="49427" y="3080951"/>
                </a:cubicBezTo>
                <a:lnTo>
                  <a:pt x="65903" y="3155092"/>
                </a:lnTo>
                <a:cubicBezTo>
                  <a:pt x="66546" y="3160876"/>
                  <a:pt x="78228" y="3273062"/>
                  <a:pt x="82378" y="3286897"/>
                </a:cubicBezTo>
                <a:cubicBezTo>
                  <a:pt x="85223" y="3296380"/>
                  <a:pt x="93362" y="3303373"/>
                  <a:pt x="98854" y="3311611"/>
                </a:cubicBezTo>
                <a:cubicBezTo>
                  <a:pt x="122505" y="3406211"/>
                  <a:pt x="89434" y="3289630"/>
                  <a:pt x="123567" y="3369276"/>
                </a:cubicBezTo>
                <a:cubicBezTo>
                  <a:pt x="128027" y="3379682"/>
                  <a:pt x="126742" y="3392101"/>
                  <a:pt x="131805" y="3402227"/>
                </a:cubicBezTo>
                <a:cubicBezTo>
                  <a:pt x="137945" y="3414507"/>
                  <a:pt x="149095" y="3423629"/>
                  <a:pt x="156519" y="3435178"/>
                </a:cubicBezTo>
                <a:cubicBezTo>
                  <a:pt x="173836" y="3462115"/>
                  <a:pt x="183302" y="3494913"/>
                  <a:pt x="205946" y="3517557"/>
                </a:cubicBezTo>
                <a:cubicBezTo>
                  <a:pt x="227913" y="3539525"/>
                  <a:pt x="253208" y="3558607"/>
                  <a:pt x="271848" y="3583460"/>
                </a:cubicBezTo>
                <a:cubicBezTo>
                  <a:pt x="280086" y="3594444"/>
                  <a:pt x="287326" y="3606252"/>
                  <a:pt x="296562" y="3616411"/>
                </a:cubicBezTo>
                <a:cubicBezTo>
                  <a:pt x="314848" y="3636525"/>
                  <a:pt x="342070" y="3649762"/>
                  <a:pt x="354227" y="3674076"/>
                </a:cubicBezTo>
                <a:cubicBezTo>
                  <a:pt x="359719" y="3685060"/>
                  <a:pt x="362711" y="3697703"/>
                  <a:pt x="370703" y="3707027"/>
                </a:cubicBezTo>
                <a:cubicBezTo>
                  <a:pt x="378947" y="3716645"/>
                  <a:pt x="450708" y="3763031"/>
                  <a:pt x="453081" y="3764692"/>
                </a:cubicBezTo>
                <a:cubicBezTo>
                  <a:pt x="458373" y="3768396"/>
                  <a:pt x="500266" y="3801223"/>
                  <a:pt x="510746" y="3805881"/>
                </a:cubicBezTo>
                <a:cubicBezTo>
                  <a:pt x="526616" y="3812934"/>
                  <a:pt x="543697" y="3816865"/>
                  <a:pt x="560173" y="3822357"/>
                </a:cubicBezTo>
                <a:cubicBezTo>
                  <a:pt x="595629" y="3834176"/>
                  <a:pt x="576459" y="3828488"/>
                  <a:pt x="617838" y="3838833"/>
                </a:cubicBezTo>
                <a:cubicBezTo>
                  <a:pt x="661773" y="3836087"/>
                  <a:pt x="706065" y="3836821"/>
                  <a:pt x="749643" y="3830595"/>
                </a:cubicBezTo>
                <a:cubicBezTo>
                  <a:pt x="779270" y="3826362"/>
                  <a:pt x="806768" y="3802031"/>
                  <a:pt x="832021" y="3789405"/>
                </a:cubicBezTo>
                <a:cubicBezTo>
                  <a:pt x="839788" y="3785522"/>
                  <a:pt x="848497" y="3783914"/>
                  <a:pt x="856735" y="3781168"/>
                </a:cubicBezTo>
                <a:cubicBezTo>
                  <a:pt x="890861" y="3758416"/>
                  <a:pt x="876573" y="3765491"/>
                  <a:pt x="922638" y="3748216"/>
                </a:cubicBezTo>
                <a:cubicBezTo>
                  <a:pt x="930768" y="3745167"/>
                  <a:pt x="939760" y="3744195"/>
                  <a:pt x="947351" y="3739978"/>
                </a:cubicBezTo>
                <a:cubicBezTo>
                  <a:pt x="964660" y="3730362"/>
                  <a:pt x="996778" y="3707027"/>
                  <a:pt x="996778" y="3707027"/>
                </a:cubicBezTo>
                <a:cubicBezTo>
                  <a:pt x="999524" y="3698789"/>
                  <a:pt x="999592" y="3689094"/>
                  <a:pt x="1005016" y="3682314"/>
                </a:cubicBezTo>
                <a:cubicBezTo>
                  <a:pt x="1011201" y="3674583"/>
                  <a:pt x="1024483" y="3674234"/>
                  <a:pt x="1029730" y="3665838"/>
                </a:cubicBezTo>
                <a:cubicBezTo>
                  <a:pt x="1038934" y="3651111"/>
                  <a:pt x="1040713" y="3632887"/>
                  <a:pt x="1046205" y="3616411"/>
                </a:cubicBezTo>
                <a:cubicBezTo>
                  <a:pt x="1048951" y="3608173"/>
                  <a:pt x="1048302" y="3597837"/>
                  <a:pt x="1054443" y="3591697"/>
                </a:cubicBezTo>
                <a:lnTo>
                  <a:pt x="1054443" y="3583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6886832" y="1655805"/>
            <a:ext cx="2472042" cy="3354111"/>
          </a:xfrm>
          <a:custGeom>
            <a:avLst/>
            <a:gdLst>
              <a:gd name="connsiteX0" fmla="*/ 1243914 w 2472042"/>
              <a:gd name="connsiteY0" fmla="*/ 3344563 h 3354111"/>
              <a:gd name="connsiteX1" fmla="*/ 1243914 w 2472042"/>
              <a:gd name="connsiteY1" fmla="*/ 3344563 h 3354111"/>
              <a:gd name="connsiteX2" fmla="*/ 1252152 w 2472042"/>
              <a:gd name="connsiteY2" fmla="*/ 3204519 h 3354111"/>
              <a:gd name="connsiteX3" fmla="*/ 1268627 w 2472042"/>
              <a:gd name="connsiteY3" fmla="*/ 3155092 h 3354111"/>
              <a:gd name="connsiteX4" fmla="*/ 1276865 w 2472042"/>
              <a:gd name="connsiteY4" fmla="*/ 3130379 h 3354111"/>
              <a:gd name="connsiteX5" fmla="*/ 1293341 w 2472042"/>
              <a:gd name="connsiteY5" fmla="*/ 3105665 h 3354111"/>
              <a:gd name="connsiteX6" fmla="*/ 1309817 w 2472042"/>
              <a:gd name="connsiteY6" fmla="*/ 3056238 h 3354111"/>
              <a:gd name="connsiteX7" fmla="*/ 1326292 w 2472042"/>
              <a:gd name="connsiteY7" fmla="*/ 3006811 h 3354111"/>
              <a:gd name="connsiteX8" fmla="*/ 1334530 w 2472042"/>
              <a:gd name="connsiteY8" fmla="*/ 2982098 h 3354111"/>
              <a:gd name="connsiteX9" fmla="*/ 1351006 w 2472042"/>
              <a:gd name="connsiteY9" fmla="*/ 2957384 h 3354111"/>
              <a:gd name="connsiteX10" fmla="*/ 1367482 w 2472042"/>
              <a:gd name="connsiteY10" fmla="*/ 2907957 h 3354111"/>
              <a:gd name="connsiteX11" fmla="*/ 1375719 w 2472042"/>
              <a:gd name="connsiteY11" fmla="*/ 2883244 h 3354111"/>
              <a:gd name="connsiteX12" fmla="*/ 1383957 w 2472042"/>
              <a:gd name="connsiteY12" fmla="*/ 2858530 h 3354111"/>
              <a:gd name="connsiteX13" fmla="*/ 1400433 w 2472042"/>
              <a:gd name="connsiteY13" fmla="*/ 2792627 h 3354111"/>
              <a:gd name="connsiteX14" fmla="*/ 1400433 w 2472042"/>
              <a:gd name="connsiteY14" fmla="*/ 2537254 h 3354111"/>
              <a:gd name="connsiteX15" fmla="*/ 1392195 w 2472042"/>
              <a:gd name="connsiteY15" fmla="*/ 2504303 h 3354111"/>
              <a:gd name="connsiteX16" fmla="*/ 1375719 w 2472042"/>
              <a:gd name="connsiteY16" fmla="*/ 2454876 h 3354111"/>
              <a:gd name="connsiteX17" fmla="*/ 1375719 w 2472042"/>
              <a:gd name="connsiteY17" fmla="*/ 1738184 h 3354111"/>
              <a:gd name="connsiteX18" fmla="*/ 1359244 w 2472042"/>
              <a:gd name="connsiteY18" fmla="*/ 1655806 h 3354111"/>
              <a:gd name="connsiteX19" fmla="*/ 1334530 w 2472042"/>
              <a:gd name="connsiteY19" fmla="*/ 1581665 h 3354111"/>
              <a:gd name="connsiteX20" fmla="*/ 1318054 w 2472042"/>
              <a:gd name="connsiteY20" fmla="*/ 1532238 h 3354111"/>
              <a:gd name="connsiteX21" fmla="*/ 1309817 w 2472042"/>
              <a:gd name="connsiteY21" fmla="*/ 1507525 h 3354111"/>
              <a:gd name="connsiteX22" fmla="*/ 1285103 w 2472042"/>
              <a:gd name="connsiteY22" fmla="*/ 1491049 h 3354111"/>
              <a:gd name="connsiteX23" fmla="*/ 1252152 w 2472042"/>
              <a:gd name="connsiteY23" fmla="*/ 1441622 h 3354111"/>
              <a:gd name="connsiteX24" fmla="*/ 1194487 w 2472042"/>
              <a:gd name="connsiteY24" fmla="*/ 1375719 h 3354111"/>
              <a:gd name="connsiteX25" fmla="*/ 1136822 w 2472042"/>
              <a:gd name="connsiteY25" fmla="*/ 1309817 h 3354111"/>
              <a:gd name="connsiteX26" fmla="*/ 1103871 w 2472042"/>
              <a:gd name="connsiteY26" fmla="*/ 1276865 h 3354111"/>
              <a:gd name="connsiteX27" fmla="*/ 1046206 w 2472042"/>
              <a:gd name="connsiteY27" fmla="*/ 1210963 h 3354111"/>
              <a:gd name="connsiteX28" fmla="*/ 1021492 w 2472042"/>
              <a:gd name="connsiteY28" fmla="*/ 1161536 h 3354111"/>
              <a:gd name="connsiteX29" fmla="*/ 996779 w 2472042"/>
              <a:gd name="connsiteY29" fmla="*/ 1112109 h 3354111"/>
              <a:gd name="connsiteX30" fmla="*/ 972065 w 2472042"/>
              <a:gd name="connsiteY30" fmla="*/ 1054444 h 3354111"/>
              <a:gd name="connsiteX31" fmla="*/ 922638 w 2472042"/>
              <a:gd name="connsiteY31" fmla="*/ 955590 h 3354111"/>
              <a:gd name="connsiteX32" fmla="*/ 906163 w 2472042"/>
              <a:gd name="connsiteY32" fmla="*/ 930876 h 3354111"/>
              <a:gd name="connsiteX33" fmla="*/ 856736 w 2472042"/>
              <a:gd name="connsiteY33" fmla="*/ 906163 h 3354111"/>
              <a:gd name="connsiteX34" fmla="*/ 790833 w 2472042"/>
              <a:gd name="connsiteY34" fmla="*/ 864973 h 3354111"/>
              <a:gd name="connsiteX35" fmla="*/ 766119 w 2472042"/>
              <a:gd name="connsiteY35" fmla="*/ 856736 h 3354111"/>
              <a:gd name="connsiteX36" fmla="*/ 716692 w 2472042"/>
              <a:gd name="connsiteY36" fmla="*/ 832022 h 3354111"/>
              <a:gd name="connsiteX37" fmla="*/ 691979 w 2472042"/>
              <a:gd name="connsiteY37" fmla="*/ 815546 h 3354111"/>
              <a:gd name="connsiteX38" fmla="*/ 593125 w 2472042"/>
              <a:gd name="connsiteY38" fmla="*/ 766119 h 3354111"/>
              <a:gd name="connsiteX39" fmla="*/ 518984 w 2472042"/>
              <a:gd name="connsiteY39" fmla="*/ 708454 h 3354111"/>
              <a:gd name="connsiteX40" fmla="*/ 469557 w 2472042"/>
              <a:gd name="connsiteY40" fmla="*/ 675503 h 3354111"/>
              <a:gd name="connsiteX41" fmla="*/ 403654 w 2472042"/>
              <a:gd name="connsiteY41" fmla="*/ 617838 h 3354111"/>
              <a:gd name="connsiteX42" fmla="*/ 329514 w 2472042"/>
              <a:gd name="connsiteY42" fmla="*/ 560173 h 3354111"/>
              <a:gd name="connsiteX43" fmla="*/ 296563 w 2472042"/>
              <a:gd name="connsiteY43" fmla="*/ 535460 h 3354111"/>
              <a:gd name="connsiteX44" fmla="*/ 263611 w 2472042"/>
              <a:gd name="connsiteY44" fmla="*/ 518984 h 3354111"/>
              <a:gd name="connsiteX45" fmla="*/ 214184 w 2472042"/>
              <a:gd name="connsiteY45" fmla="*/ 486033 h 3354111"/>
              <a:gd name="connsiteX46" fmla="*/ 156519 w 2472042"/>
              <a:gd name="connsiteY46" fmla="*/ 444844 h 3354111"/>
              <a:gd name="connsiteX47" fmla="*/ 131806 w 2472042"/>
              <a:gd name="connsiteY47" fmla="*/ 428368 h 3354111"/>
              <a:gd name="connsiteX48" fmla="*/ 107092 w 2472042"/>
              <a:gd name="connsiteY48" fmla="*/ 403654 h 3354111"/>
              <a:gd name="connsiteX49" fmla="*/ 57665 w 2472042"/>
              <a:gd name="connsiteY49" fmla="*/ 370703 h 3354111"/>
              <a:gd name="connsiteX50" fmla="*/ 32952 w 2472042"/>
              <a:gd name="connsiteY50" fmla="*/ 321276 h 3354111"/>
              <a:gd name="connsiteX51" fmla="*/ 24714 w 2472042"/>
              <a:gd name="connsiteY51" fmla="*/ 296563 h 3354111"/>
              <a:gd name="connsiteX52" fmla="*/ 0 w 2472042"/>
              <a:gd name="connsiteY52" fmla="*/ 247136 h 3354111"/>
              <a:gd name="connsiteX53" fmla="*/ 8238 w 2472042"/>
              <a:gd name="connsiteY53" fmla="*/ 156519 h 3354111"/>
              <a:gd name="connsiteX54" fmla="*/ 24714 w 2472042"/>
              <a:gd name="connsiteY54" fmla="*/ 131806 h 3354111"/>
              <a:gd name="connsiteX55" fmla="*/ 65903 w 2472042"/>
              <a:gd name="connsiteY55" fmla="*/ 57665 h 3354111"/>
              <a:gd name="connsiteX56" fmla="*/ 115330 w 2472042"/>
              <a:gd name="connsiteY56" fmla="*/ 32952 h 3354111"/>
              <a:gd name="connsiteX57" fmla="*/ 164757 w 2472042"/>
              <a:gd name="connsiteY57" fmla="*/ 16476 h 3354111"/>
              <a:gd name="connsiteX58" fmla="*/ 189471 w 2472042"/>
              <a:gd name="connsiteY58" fmla="*/ 8238 h 3354111"/>
              <a:gd name="connsiteX59" fmla="*/ 321276 w 2472042"/>
              <a:gd name="connsiteY59" fmla="*/ 0 h 3354111"/>
              <a:gd name="connsiteX60" fmla="*/ 1054444 w 2472042"/>
              <a:gd name="connsiteY60" fmla="*/ 8238 h 3354111"/>
              <a:gd name="connsiteX61" fmla="*/ 1095633 w 2472042"/>
              <a:gd name="connsiteY61" fmla="*/ 16476 h 3354111"/>
              <a:gd name="connsiteX62" fmla="*/ 1260390 w 2472042"/>
              <a:gd name="connsiteY62" fmla="*/ 24714 h 3354111"/>
              <a:gd name="connsiteX63" fmla="*/ 1326292 w 2472042"/>
              <a:gd name="connsiteY63" fmla="*/ 32952 h 3354111"/>
              <a:gd name="connsiteX64" fmla="*/ 1359244 w 2472042"/>
              <a:gd name="connsiteY64" fmla="*/ 41190 h 3354111"/>
              <a:gd name="connsiteX65" fmla="*/ 1416909 w 2472042"/>
              <a:gd name="connsiteY65" fmla="*/ 49427 h 3354111"/>
              <a:gd name="connsiteX66" fmla="*/ 1532238 w 2472042"/>
              <a:gd name="connsiteY66" fmla="*/ 82379 h 3354111"/>
              <a:gd name="connsiteX67" fmla="*/ 1532238 w 2472042"/>
              <a:gd name="connsiteY67" fmla="*/ 82379 h 3354111"/>
              <a:gd name="connsiteX68" fmla="*/ 1614617 w 2472042"/>
              <a:gd name="connsiteY68" fmla="*/ 115330 h 3354111"/>
              <a:gd name="connsiteX69" fmla="*/ 1680519 w 2472042"/>
              <a:gd name="connsiteY69" fmla="*/ 148281 h 3354111"/>
              <a:gd name="connsiteX70" fmla="*/ 1762898 w 2472042"/>
              <a:gd name="connsiteY70" fmla="*/ 238898 h 3354111"/>
              <a:gd name="connsiteX71" fmla="*/ 1812325 w 2472042"/>
              <a:gd name="connsiteY71" fmla="*/ 321276 h 3354111"/>
              <a:gd name="connsiteX72" fmla="*/ 1845276 w 2472042"/>
              <a:gd name="connsiteY72" fmla="*/ 378941 h 3354111"/>
              <a:gd name="connsiteX73" fmla="*/ 1861752 w 2472042"/>
              <a:gd name="connsiteY73" fmla="*/ 428368 h 3354111"/>
              <a:gd name="connsiteX74" fmla="*/ 1911179 w 2472042"/>
              <a:gd name="connsiteY74" fmla="*/ 510746 h 3354111"/>
              <a:gd name="connsiteX75" fmla="*/ 1968844 w 2472042"/>
              <a:gd name="connsiteY75" fmla="*/ 634314 h 3354111"/>
              <a:gd name="connsiteX76" fmla="*/ 1977082 w 2472042"/>
              <a:gd name="connsiteY76" fmla="*/ 667265 h 3354111"/>
              <a:gd name="connsiteX77" fmla="*/ 1985319 w 2472042"/>
              <a:gd name="connsiteY77" fmla="*/ 708454 h 3354111"/>
              <a:gd name="connsiteX78" fmla="*/ 2001795 w 2472042"/>
              <a:gd name="connsiteY78" fmla="*/ 741406 h 3354111"/>
              <a:gd name="connsiteX79" fmla="*/ 2018271 w 2472042"/>
              <a:gd name="connsiteY79" fmla="*/ 782595 h 3354111"/>
              <a:gd name="connsiteX80" fmla="*/ 2034746 w 2472042"/>
              <a:gd name="connsiteY80" fmla="*/ 881449 h 3354111"/>
              <a:gd name="connsiteX81" fmla="*/ 2084173 w 2472042"/>
              <a:gd name="connsiteY81" fmla="*/ 996779 h 3354111"/>
              <a:gd name="connsiteX82" fmla="*/ 2092411 w 2472042"/>
              <a:gd name="connsiteY82" fmla="*/ 1079157 h 3354111"/>
              <a:gd name="connsiteX83" fmla="*/ 2100649 w 2472042"/>
              <a:gd name="connsiteY83" fmla="*/ 1169773 h 3354111"/>
              <a:gd name="connsiteX84" fmla="*/ 2108887 w 2472042"/>
              <a:gd name="connsiteY84" fmla="*/ 1243914 h 3354111"/>
              <a:gd name="connsiteX85" fmla="*/ 2133600 w 2472042"/>
              <a:gd name="connsiteY85" fmla="*/ 1375719 h 3354111"/>
              <a:gd name="connsiteX86" fmla="*/ 2191265 w 2472042"/>
              <a:gd name="connsiteY86" fmla="*/ 1622854 h 3354111"/>
              <a:gd name="connsiteX87" fmla="*/ 2207741 w 2472042"/>
              <a:gd name="connsiteY87" fmla="*/ 1721709 h 3354111"/>
              <a:gd name="connsiteX88" fmla="*/ 2240692 w 2472042"/>
              <a:gd name="connsiteY88" fmla="*/ 1828800 h 3354111"/>
              <a:gd name="connsiteX89" fmla="*/ 2290119 w 2472042"/>
              <a:gd name="connsiteY89" fmla="*/ 2034746 h 3354111"/>
              <a:gd name="connsiteX90" fmla="*/ 2356022 w 2472042"/>
              <a:gd name="connsiteY90" fmla="*/ 2248930 h 3354111"/>
              <a:gd name="connsiteX91" fmla="*/ 2388973 w 2472042"/>
              <a:gd name="connsiteY91" fmla="*/ 2356022 h 3354111"/>
              <a:gd name="connsiteX92" fmla="*/ 2413687 w 2472042"/>
              <a:gd name="connsiteY92" fmla="*/ 2463114 h 3354111"/>
              <a:gd name="connsiteX93" fmla="*/ 2421925 w 2472042"/>
              <a:gd name="connsiteY93" fmla="*/ 2512541 h 3354111"/>
              <a:gd name="connsiteX94" fmla="*/ 2438400 w 2472042"/>
              <a:gd name="connsiteY94" fmla="*/ 2561968 h 3354111"/>
              <a:gd name="connsiteX95" fmla="*/ 2446638 w 2472042"/>
              <a:gd name="connsiteY95" fmla="*/ 2603157 h 3354111"/>
              <a:gd name="connsiteX96" fmla="*/ 2471352 w 2472042"/>
              <a:gd name="connsiteY96" fmla="*/ 2677298 h 3354111"/>
              <a:gd name="connsiteX97" fmla="*/ 2446638 w 2472042"/>
              <a:gd name="connsiteY97" fmla="*/ 2940909 h 3354111"/>
              <a:gd name="connsiteX98" fmla="*/ 2364260 w 2472042"/>
              <a:gd name="connsiteY98" fmla="*/ 3056238 h 3354111"/>
              <a:gd name="connsiteX99" fmla="*/ 2281882 w 2472042"/>
              <a:gd name="connsiteY99" fmla="*/ 3146854 h 3354111"/>
              <a:gd name="connsiteX100" fmla="*/ 2207741 w 2472042"/>
              <a:gd name="connsiteY100" fmla="*/ 3196281 h 3354111"/>
              <a:gd name="connsiteX101" fmla="*/ 2166552 w 2472042"/>
              <a:gd name="connsiteY101" fmla="*/ 3220995 h 3354111"/>
              <a:gd name="connsiteX102" fmla="*/ 2092411 w 2472042"/>
              <a:gd name="connsiteY102" fmla="*/ 3270422 h 3354111"/>
              <a:gd name="connsiteX103" fmla="*/ 2059460 w 2472042"/>
              <a:gd name="connsiteY103" fmla="*/ 3295136 h 3354111"/>
              <a:gd name="connsiteX104" fmla="*/ 2026509 w 2472042"/>
              <a:gd name="connsiteY104" fmla="*/ 3303373 h 3354111"/>
              <a:gd name="connsiteX105" fmla="*/ 2001795 w 2472042"/>
              <a:gd name="connsiteY105" fmla="*/ 3311611 h 3354111"/>
              <a:gd name="connsiteX106" fmla="*/ 1968844 w 2472042"/>
              <a:gd name="connsiteY106" fmla="*/ 3328087 h 3354111"/>
              <a:gd name="connsiteX107" fmla="*/ 1869990 w 2472042"/>
              <a:gd name="connsiteY107" fmla="*/ 3344563 h 3354111"/>
              <a:gd name="connsiteX108" fmla="*/ 1828800 w 2472042"/>
              <a:gd name="connsiteY108" fmla="*/ 3352800 h 3354111"/>
              <a:gd name="connsiteX109" fmla="*/ 1243914 w 2472042"/>
              <a:gd name="connsiteY109" fmla="*/ 3344563 h 335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2472042" h="3354111">
                <a:moveTo>
                  <a:pt x="1243914" y="3344563"/>
                </a:moveTo>
                <a:lnTo>
                  <a:pt x="1243914" y="3344563"/>
                </a:lnTo>
                <a:cubicBezTo>
                  <a:pt x="1246660" y="3297882"/>
                  <a:pt x="1246104" y="3250888"/>
                  <a:pt x="1252152" y="3204519"/>
                </a:cubicBezTo>
                <a:cubicBezTo>
                  <a:pt x="1254398" y="3187298"/>
                  <a:pt x="1263135" y="3171568"/>
                  <a:pt x="1268627" y="3155092"/>
                </a:cubicBezTo>
                <a:cubicBezTo>
                  <a:pt x="1271373" y="3146854"/>
                  <a:pt x="1272048" y="3137604"/>
                  <a:pt x="1276865" y="3130379"/>
                </a:cubicBezTo>
                <a:cubicBezTo>
                  <a:pt x="1282357" y="3122141"/>
                  <a:pt x="1289320" y="3114712"/>
                  <a:pt x="1293341" y="3105665"/>
                </a:cubicBezTo>
                <a:cubicBezTo>
                  <a:pt x="1300394" y="3089795"/>
                  <a:pt x="1304325" y="3072714"/>
                  <a:pt x="1309817" y="3056238"/>
                </a:cubicBezTo>
                <a:lnTo>
                  <a:pt x="1326292" y="3006811"/>
                </a:lnTo>
                <a:cubicBezTo>
                  <a:pt x="1329038" y="2998573"/>
                  <a:pt x="1329713" y="2989323"/>
                  <a:pt x="1334530" y="2982098"/>
                </a:cubicBezTo>
                <a:cubicBezTo>
                  <a:pt x="1340022" y="2973860"/>
                  <a:pt x="1346985" y="2966431"/>
                  <a:pt x="1351006" y="2957384"/>
                </a:cubicBezTo>
                <a:cubicBezTo>
                  <a:pt x="1358059" y="2941514"/>
                  <a:pt x="1361990" y="2924433"/>
                  <a:pt x="1367482" y="2907957"/>
                </a:cubicBezTo>
                <a:lnTo>
                  <a:pt x="1375719" y="2883244"/>
                </a:lnTo>
                <a:cubicBezTo>
                  <a:pt x="1378465" y="2875006"/>
                  <a:pt x="1381851" y="2866954"/>
                  <a:pt x="1383957" y="2858530"/>
                </a:cubicBezTo>
                <a:lnTo>
                  <a:pt x="1400433" y="2792627"/>
                </a:lnTo>
                <a:cubicBezTo>
                  <a:pt x="1412691" y="2670052"/>
                  <a:pt x="1413592" y="2701734"/>
                  <a:pt x="1400433" y="2537254"/>
                </a:cubicBezTo>
                <a:cubicBezTo>
                  <a:pt x="1399530" y="2525968"/>
                  <a:pt x="1395448" y="2515147"/>
                  <a:pt x="1392195" y="2504303"/>
                </a:cubicBezTo>
                <a:cubicBezTo>
                  <a:pt x="1387205" y="2487669"/>
                  <a:pt x="1375719" y="2454876"/>
                  <a:pt x="1375719" y="2454876"/>
                </a:cubicBezTo>
                <a:cubicBezTo>
                  <a:pt x="1390031" y="2154326"/>
                  <a:pt x="1392829" y="2171655"/>
                  <a:pt x="1375719" y="1738184"/>
                </a:cubicBezTo>
                <a:cubicBezTo>
                  <a:pt x="1374614" y="1710203"/>
                  <a:pt x="1368100" y="1682372"/>
                  <a:pt x="1359244" y="1655806"/>
                </a:cubicBezTo>
                <a:lnTo>
                  <a:pt x="1334530" y="1581665"/>
                </a:lnTo>
                <a:lnTo>
                  <a:pt x="1318054" y="1532238"/>
                </a:lnTo>
                <a:cubicBezTo>
                  <a:pt x="1315308" y="1524000"/>
                  <a:pt x="1317042" y="1512342"/>
                  <a:pt x="1309817" y="1507525"/>
                </a:cubicBezTo>
                <a:lnTo>
                  <a:pt x="1285103" y="1491049"/>
                </a:lnTo>
                <a:cubicBezTo>
                  <a:pt x="1269348" y="1443787"/>
                  <a:pt x="1288147" y="1487901"/>
                  <a:pt x="1252152" y="1441622"/>
                </a:cubicBezTo>
                <a:cubicBezTo>
                  <a:pt x="1200402" y="1375086"/>
                  <a:pt x="1242328" y="1407615"/>
                  <a:pt x="1194487" y="1375719"/>
                </a:cubicBezTo>
                <a:cubicBezTo>
                  <a:pt x="1156044" y="1318054"/>
                  <a:pt x="1178012" y="1337275"/>
                  <a:pt x="1136822" y="1309817"/>
                </a:cubicBezTo>
                <a:cubicBezTo>
                  <a:pt x="1114854" y="1243914"/>
                  <a:pt x="1147805" y="1320799"/>
                  <a:pt x="1103871" y="1276865"/>
                </a:cubicBezTo>
                <a:cubicBezTo>
                  <a:pt x="1007767" y="1180761"/>
                  <a:pt x="1116224" y="1257641"/>
                  <a:pt x="1046206" y="1210963"/>
                </a:cubicBezTo>
                <a:cubicBezTo>
                  <a:pt x="1025499" y="1148843"/>
                  <a:pt x="1053431" y="1225414"/>
                  <a:pt x="1021492" y="1161536"/>
                </a:cubicBezTo>
                <a:cubicBezTo>
                  <a:pt x="987382" y="1093316"/>
                  <a:pt x="1043999" y="1182940"/>
                  <a:pt x="996779" y="1112109"/>
                </a:cubicBezTo>
                <a:cubicBezTo>
                  <a:pt x="974986" y="1024936"/>
                  <a:pt x="1004575" y="1127592"/>
                  <a:pt x="972065" y="1054444"/>
                </a:cubicBezTo>
                <a:cubicBezTo>
                  <a:pt x="926586" y="952117"/>
                  <a:pt x="991154" y="1058364"/>
                  <a:pt x="922638" y="955590"/>
                </a:cubicBezTo>
                <a:cubicBezTo>
                  <a:pt x="917146" y="947352"/>
                  <a:pt x="915556" y="934007"/>
                  <a:pt x="906163" y="930876"/>
                </a:cubicBezTo>
                <a:cubicBezTo>
                  <a:pt x="872057" y="919507"/>
                  <a:pt x="888674" y="927455"/>
                  <a:pt x="856736" y="906163"/>
                </a:cubicBezTo>
                <a:cubicBezTo>
                  <a:pt x="830627" y="867000"/>
                  <a:pt x="849652" y="884579"/>
                  <a:pt x="790833" y="864973"/>
                </a:cubicBezTo>
                <a:lnTo>
                  <a:pt x="766119" y="856736"/>
                </a:lnTo>
                <a:cubicBezTo>
                  <a:pt x="695296" y="809519"/>
                  <a:pt x="784904" y="866129"/>
                  <a:pt x="716692" y="832022"/>
                </a:cubicBezTo>
                <a:cubicBezTo>
                  <a:pt x="707837" y="827594"/>
                  <a:pt x="701026" y="819567"/>
                  <a:pt x="691979" y="815546"/>
                </a:cubicBezTo>
                <a:cubicBezTo>
                  <a:pt x="619698" y="783421"/>
                  <a:pt x="661641" y="819409"/>
                  <a:pt x="593125" y="766119"/>
                </a:cubicBezTo>
                <a:cubicBezTo>
                  <a:pt x="568411" y="746897"/>
                  <a:pt x="545035" y="725821"/>
                  <a:pt x="518984" y="708454"/>
                </a:cubicBezTo>
                <a:lnTo>
                  <a:pt x="469557" y="675503"/>
                </a:lnTo>
                <a:cubicBezTo>
                  <a:pt x="437662" y="627660"/>
                  <a:pt x="470192" y="669590"/>
                  <a:pt x="403654" y="617838"/>
                </a:cubicBezTo>
                <a:lnTo>
                  <a:pt x="329514" y="560173"/>
                </a:lnTo>
                <a:cubicBezTo>
                  <a:pt x="318632" y="551802"/>
                  <a:pt x="308843" y="541600"/>
                  <a:pt x="296563" y="535460"/>
                </a:cubicBezTo>
                <a:cubicBezTo>
                  <a:pt x="285579" y="529968"/>
                  <a:pt x="273604" y="526122"/>
                  <a:pt x="263611" y="518984"/>
                </a:cubicBezTo>
                <a:cubicBezTo>
                  <a:pt x="209617" y="480417"/>
                  <a:pt x="267199" y="503705"/>
                  <a:pt x="214184" y="486033"/>
                </a:cubicBezTo>
                <a:cubicBezTo>
                  <a:pt x="155943" y="447204"/>
                  <a:pt x="228045" y="495933"/>
                  <a:pt x="156519" y="444844"/>
                </a:cubicBezTo>
                <a:cubicBezTo>
                  <a:pt x="148463" y="439089"/>
                  <a:pt x="139412" y="434706"/>
                  <a:pt x="131806" y="428368"/>
                </a:cubicBezTo>
                <a:cubicBezTo>
                  <a:pt x="122856" y="420910"/>
                  <a:pt x="116288" y="410807"/>
                  <a:pt x="107092" y="403654"/>
                </a:cubicBezTo>
                <a:cubicBezTo>
                  <a:pt x="91462" y="391497"/>
                  <a:pt x="57665" y="370703"/>
                  <a:pt x="57665" y="370703"/>
                </a:cubicBezTo>
                <a:cubicBezTo>
                  <a:pt x="36959" y="308587"/>
                  <a:pt x="64890" y="385153"/>
                  <a:pt x="32952" y="321276"/>
                </a:cubicBezTo>
                <a:cubicBezTo>
                  <a:pt x="29069" y="313509"/>
                  <a:pt x="28597" y="304330"/>
                  <a:pt x="24714" y="296563"/>
                </a:cubicBezTo>
                <a:cubicBezTo>
                  <a:pt x="-7225" y="232686"/>
                  <a:pt x="20706" y="309252"/>
                  <a:pt x="0" y="247136"/>
                </a:cubicBezTo>
                <a:cubicBezTo>
                  <a:pt x="2746" y="216930"/>
                  <a:pt x="1883" y="186176"/>
                  <a:pt x="8238" y="156519"/>
                </a:cubicBezTo>
                <a:cubicBezTo>
                  <a:pt x="10312" y="146838"/>
                  <a:pt x="20286" y="140661"/>
                  <a:pt x="24714" y="131806"/>
                </a:cubicBezTo>
                <a:cubicBezTo>
                  <a:pt x="36320" y="108595"/>
                  <a:pt x="34734" y="68055"/>
                  <a:pt x="65903" y="57665"/>
                </a:cubicBezTo>
                <a:cubicBezTo>
                  <a:pt x="156033" y="27622"/>
                  <a:pt x="19518" y="75535"/>
                  <a:pt x="115330" y="32952"/>
                </a:cubicBezTo>
                <a:cubicBezTo>
                  <a:pt x="131200" y="25899"/>
                  <a:pt x="148281" y="21968"/>
                  <a:pt x="164757" y="16476"/>
                </a:cubicBezTo>
                <a:cubicBezTo>
                  <a:pt x="172995" y="13730"/>
                  <a:pt x="180804" y="8780"/>
                  <a:pt x="189471" y="8238"/>
                </a:cubicBezTo>
                <a:lnTo>
                  <a:pt x="321276" y="0"/>
                </a:lnTo>
                <a:lnTo>
                  <a:pt x="1054444" y="8238"/>
                </a:lnTo>
                <a:cubicBezTo>
                  <a:pt x="1068442" y="8536"/>
                  <a:pt x="1081676" y="15359"/>
                  <a:pt x="1095633" y="16476"/>
                </a:cubicBezTo>
                <a:cubicBezTo>
                  <a:pt x="1150445" y="20861"/>
                  <a:pt x="1205471" y="21968"/>
                  <a:pt x="1260390" y="24714"/>
                </a:cubicBezTo>
                <a:cubicBezTo>
                  <a:pt x="1282357" y="27460"/>
                  <a:pt x="1304455" y="29312"/>
                  <a:pt x="1326292" y="32952"/>
                </a:cubicBezTo>
                <a:cubicBezTo>
                  <a:pt x="1337460" y="34813"/>
                  <a:pt x="1348105" y="39165"/>
                  <a:pt x="1359244" y="41190"/>
                </a:cubicBezTo>
                <a:cubicBezTo>
                  <a:pt x="1378348" y="44663"/>
                  <a:pt x="1397687" y="46681"/>
                  <a:pt x="1416909" y="49427"/>
                </a:cubicBezTo>
                <a:cubicBezTo>
                  <a:pt x="1474907" y="78427"/>
                  <a:pt x="1437818" y="63495"/>
                  <a:pt x="1532238" y="82379"/>
                </a:cubicBezTo>
                <a:lnTo>
                  <a:pt x="1532238" y="82379"/>
                </a:lnTo>
                <a:lnTo>
                  <a:pt x="1614617" y="115330"/>
                </a:lnTo>
                <a:cubicBezTo>
                  <a:pt x="1640746" y="125782"/>
                  <a:pt x="1659739" y="130099"/>
                  <a:pt x="1680519" y="148281"/>
                </a:cubicBezTo>
                <a:cubicBezTo>
                  <a:pt x="1703397" y="168299"/>
                  <a:pt x="1746254" y="214688"/>
                  <a:pt x="1762898" y="238898"/>
                </a:cubicBezTo>
                <a:cubicBezTo>
                  <a:pt x="1781040" y="265286"/>
                  <a:pt x="1796089" y="293674"/>
                  <a:pt x="1812325" y="321276"/>
                </a:cubicBezTo>
                <a:cubicBezTo>
                  <a:pt x="1823550" y="340358"/>
                  <a:pt x="1838275" y="357939"/>
                  <a:pt x="1845276" y="378941"/>
                </a:cubicBezTo>
                <a:cubicBezTo>
                  <a:pt x="1850768" y="395417"/>
                  <a:pt x="1853985" y="412835"/>
                  <a:pt x="1861752" y="428368"/>
                </a:cubicBezTo>
                <a:cubicBezTo>
                  <a:pt x="1876073" y="457010"/>
                  <a:pt x="1899286" y="481013"/>
                  <a:pt x="1911179" y="510746"/>
                </a:cubicBezTo>
                <a:cubicBezTo>
                  <a:pt x="1950076" y="607991"/>
                  <a:pt x="1928914" y="567765"/>
                  <a:pt x="1968844" y="634314"/>
                </a:cubicBezTo>
                <a:cubicBezTo>
                  <a:pt x="1971590" y="645298"/>
                  <a:pt x="1974626" y="656213"/>
                  <a:pt x="1977082" y="667265"/>
                </a:cubicBezTo>
                <a:cubicBezTo>
                  <a:pt x="1980119" y="680933"/>
                  <a:pt x="1980891" y="695171"/>
                  <a:pt x="1985319" y="708454"/>
                </a:cubicBezTo>
                <a:cubicBezTo>
                  <a:pt x="1989202" y="720104"/>
                  <a:pt x="1996807" y="730184"/>
                  <a:pt x="2001795" y="741406"/>
                </a:cubicBezTo>
                <a:cubicBezTo>
                  <a:pt x="2007801" y="754919"/>
                  <a:pt x="2014022" y="768431"/>
                  <a:pt x="2018271" y="782595"/>
                </a:cubicBezTo>
                <a:cubicBezTo>
                  <a:pt x="2039610" y="853722"/>
                  <a:pt x="2011643" y="794810"/>
                  <a:pt x="2034746" y="881449"/>
                </a:cubicBezTo>
                <a:cubicBezTo>
                  <a:pt x="2046623" y="925989"/>
                  <a:pt x="2064124" y="956681"/>
                  <a:pt x="2084173" y="996779"/>
                </a:cubicBezTo>
                <a:cubicBezTo>
                  <a:pt x="2086919" y="1024238"/>
                  <a:pt x="2089795" y="1051685"/>
                  <a:pt x="2092411" y="1079157"/>
                </a:cubicBezTo>
                <a:cubicBezTo>
                  <a:pt x="2095287" y="1109350"/>
                  <a:pt x="2097631" y="1139594"/>
                  <a:pt x="2100649" y="1169773"/>
                </a:cubicBezTo>
                <a:cubicBezTo>
                  <a:pt x="2103123" y="1194515"/>
                  <a:pt x="2104958" y="1219361"/>
                  <a:pt x="2108887" y="1243914"/>
                </a:cubicBezTo>
                <a:cubicBezTo>
                  <a:pt x="2115949" y="1288053"/>
                  <a:pt x="2124048" y="1332051"/>
                  <a:pt x="2133600" y="1375719"/>
                </a:cubicBezTo>
                <a:cubicBezTo>
                  <a:pt x="2181291" y="1593733"/>
                  <a:pt x="2152546" y="1421515"/>
                  <a:pt x="2191265" y="1622854"/>
                </a:cubicBezTo>
                <a:cubicBezTo>
                  <a:pt x="2197574" y="1655659"/>
                  <a:pt x="2199945" y="1689225"/>
                  <a:pt x="2207741" y="1721709"/>
                </a:cubicBezTo>
                <a:cubicBezTo>
                  <a:pt x="2216457" y="1758026"/>
                  <a:pt x="2231187" y="1792681"/>
                  <a:pt x="2240692" y="1828800"/>
                </a:cubicBezTo>
                <a:cubicBezTo>
                  <a:pt x="2258659" y="1897074"/>
                  <a:pt x="2269357" y="1967270"/>
                  <a:pt x="2290119" y="2034746"/>
                </a:cubicBezTo>
                <a:lnTo>
                  <a:pt x="2356022" y="2248930"/>
                </a:lnTo>
                <a:cubicBezTo>
                  <a:pt x="2367006" y="2284627"/>
                  <a:pt x="2380575" y="2319630"/>
                  <a:pt x="2388973" y="2356022"/>
                </a:cubicBezTo>
                <a:cubicBezTo>
                  <a:pt x="2397211" y="2391719"/>
                  <a:pt x="2406140" y="2427264"/>
                  <a:pt x="2413687" y="2463114"/>
                </a:cubicBezTo>
                <a:cubicBezTo>
                  <a:pt x="2417128" y="2479459"/>
                  <a:pt x="2417874" y="2496337"/>
                  <a:pt x="2421925" y="2512541"/>
                </a:cubicBezTo>
                <a:cubicBezTo>
                  <a:pt x="2426137" y="2529389"/>
                  <a:pt x="2433831" y="2545213"/>
                  <a:pt x="2438400" y="2561968"/>
                </a:cubicBezTo>
                <a:cubicBezTo>
                  <a:pt x="2442084" y="2575476"/>
                  <a:pt x="2442615" y="2589746"/>
                  <a:pt x="2446638" y="2603157"/>
                </a:cubicBezTo>
                <a:cubicBezTo>
                  <a:pt x="2493166" y="2758248"/>
                  <a:pt x="2439737" y="2550839"/>
                  <a:pt x="2471352" y="2677298"/>
                </a:cubicBezTo>
                <a:cubicBezTo>
                  <a:pt x="2467849" y="2768371"/>
                  <a:pt x="2484394" y="2857844"/>
                  <a:pt x="2446638" y="2940909"/>
                </a:cubicBezTo>
                <a:cubicBezTo>
                  <a:pt x="2421983" y="2995152"/>
                  <a:pt x="2400145" y="2996431"/>
                  <a:pt x="2364260" y="3056238"/>
                </a:cubicBezTo>
                <a:cubicBezTo>
                  <a:pt x="2331683" y="3110532"/>
                  <a:pt x="2343541" y="3100610"/>
                  <a:pt x="2281882" y="3146854"/>
                </a:cubicBezTo>
                <a:cubicBezTo>
                  <a:pt x="2258120" y="3164675"/>
                  <a:pt x="2232726" y="3180219"/>
                  <a:pt x="2207741" y="3196281"/>
                </a:cubicBezTo>
                <a:cubicBezTo>
                  <a:pt x="2194272" y="3204939"/>
                  <a:pt x="2179055" y="3210993"/>
                  <a:pt x="2166552" y="3220995"/>
                </a:cubicBezTo>
                <a:cubicBezTo>
                  <a:pt x="2065984" y="3301449"/>
                  <a:pt x="2175865" y="3218262"/>
                  <a:pt x="2092411" y="3270422"/>
                </a:cubicBezTo>
                <a:cubicBezTo>
                  <a:pt x="2080768" y="3277699"/>
                  <a:pt x="2071740" y="3288996"/>
                  <a:pt x="2059460" y="3295136"/>
                </a:cubicBezTo>
                <a:cubicBezTo>
                  <a:pt x="2049334" y="3300199"/>
                  <a:pt x="2037395" y="3300263"/>
                  <a:pt x="2026509" y="3303373"/>
                </a:cubicBezTo>
                <a:cubicBezTo>
                  <a:pt x="2018159" y="3305758"/>
                  <a:pt x="2009776" y="3308190"/>
                  <a:pt x="2001795" y="3311611"/>
                </a:cubicBezTo>
                <a:cubicBezTo>
                  <a:pt x="1990508" y="3316448"/>
                  <a:pt x="1980494" y="3324204"/>
                  <a:pt x="1968844" y="3328087"/>
                </a:cubicBezTo>
                <a:cubicBezTo>
                  <a:pt x="1949432" y="3334558"/>
                  <a:pt x="1884913" y="3342076"/>
                  <a:pt x="1869990" y="3344563"/>
                </a:cubicBezTo>
                <a:cubicBezTo>
                  <a:pt x="1856179" y="3346865"/>
                  <a:pt x="1842796" y="3352394"/>
                  <a:pt x="1828800" y="3352800"/>
                </a:cubicBezTo>
                <a:cubicBezTo>
                  <a:pt x="1647623" y="3358051"/>
                  <a:pt x="1341395" y="3345936"/>
                  <a:pt x="1243914" y="33445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5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698976" cy="1143000"/>
          </a:xfrm>
        </p:spPr>
        <p:txBody>
          <a:bodyPr/>
          <a:lstStyle/>
          <a:p>
            <a:pPr eaLnBrk="1" hangingPunct="1"/>
            <a:r>
              <a:rPr lang="pt-BR" sz="2400" b="1" dirty="0">
                <a:solidFill>
                  <a:srgbClr val="FF0000"/>
                </a:solidFill>
              </a:rPr>
              <a:t>2.1. </a:t>
            </a:r>
            <a:r>
              <a:rPr lang="pt-BR" sz="2400" b="1" dirty="0" err="1">
                <a:solidFill>
                  <a:srgbClr val="FF0000"/>
                </a:solidFill>
              </a:rPr>
              <a:t>Omento</a:t>
            </a:r>
            <a:r>
              <a:rPr lang="pt-BR" sz="2400" b="1" dirty="0">
                <a:solidFill>
                  <a:srgbClr val="FF0000"/>
                </a:solidFill>
              </a:rPr>
              <a:t> maior: </a:t>
            </a:r>
            <a:endParaRPr lang="pt-BR" sz="2400" b="1" dirty="0"/>
          </a:p>
        </p:txBody>
      </p:sp>
      <p:pic>
        <p:nvPicPr>
          <p:cNvPr id="12291" name="Picture 3" descr="F66122-004-f05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92313" y="1566864"/>
            <a:ext cx="4032250" cy="4886325"/>
          </a:xfrm>
          <a:noFill/>
          <a:ln>
            <a:noFill/>
          </a:ln>
        </p:spPr>
      </p:pic>
      <p:pic>
        <p:nvPicPr>
          <p:cNvPr id="12292" name="Picture 4" descr="F66122-004-f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900" y="1557338"/>
            <a:ext cx="40147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7824788" y="3789364"/>
            <a:ext cx="0" cy="2873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8040688" y="3644900"/>
            <a:ext cx="215900" cy="714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 flipV="1">
            <a:off x="8112125" y="3284538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31504" y="6309320"/>
            <a:ext cx="90364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6168008" y="673532"/>
            <a:ext cx="345638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/>
              <a:t>Ligs</a:t>
            </a:r>
            <a:r>
              <a:rPr lang="pt-BR" sz="1400" b="1" dirty="0"/>
              <a:t>. gastrocólico, </a:t>
            </a:r>
            <a:r>
              <a:rPr lang="pt-BR" sz="1400" b="1" dirty="0" err="1"/>
              <a:t>gastrolienal</a:t>
            </a:r>
            <a:r>
              <a:rPr lang="pt-BR" sz="1400" b="1" dirty="0"/>
              <a:t>, gastrofrênico e </a:t>
            </a:r>
            <a:r>
              <a:rPr lang="pt-BR" sz="1400" b="1" dirty="0" err="1"/>
              <a:t>esplenorrenal</a:t>
            </a:r>
            <a:endParaRPr lang="pt-BR" sz="1400" b="1" dirty="0"/>
          </a:p>
        </p:txBody>
      </p:sp>
      <p:sp>
        <p:nvSpPr>
          <p:cNvPr id="10" name="Seta para cima 9"/>
          <p:cNvSpPr/>
          <p:nvPr/>
        </p:nvSpPr>
        <p:spPr>
          <a:xfrm>
            <a:off x="2999656" y="3212976"/>
            <a:ext cx="144016" cy="288032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10"/>
          <p:cNvSpPr/>
          <p:nvPr/>
        </p:nvSpPr>
        <p:spPr>
          <a:xfrm>
            <a:off x="4943872" y="3068960"/>
            <a:ext cx="144016" cy="288032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809103" y="1326292"/>
            <a:ext cx="2718486" cy="461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624649" y="6121773"/>
            <a:ext cx="1013254" cy="20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6458070" y="1515762"/>
            <a:ext cx="3419098" cy="5044472"/>
          </a:xfrm>
          <a:custGeom>
            <a:avLst/>
            <a:gdLst>
              <a:gd name="connsiteX0" fmla="*/ 1087789 w 3419098"/>
              <a:gd name="connsiteY0" fmla="*/ 4802660 h 5044472"/>
              <a:gd name="connsiteX1" fmla="*/ 1087789 w 3419098"/>
              <a:gd name="connsiteY1" fmla="*/ 4802660 h 5044472"/>
              <a:gd name="connsiteX2" fmla="*/ 1079552 w 3419098"/>
              <a:gd name="connsiteY2" fmla="*/ 4728519 h 5044472"/>
              <a:gd name="connsiteX3" fmla="*/ 1063076 w 3419098"/>
              <a:gd name="connsiteY3" fmla="*/ 4654379 h 5044472"/>
              <a:gd name="connsiteX4" fmla="*/ 1046600 w 3419098"/>
              <a:gd name="connsiteY4" fmla="*/ 4572000 h 5044472"/>
              <a:gd name="connsiteX5" fmla="*/ 1030125 w 3419098"/>
              <a:gd name="connsiteY5" fmla="*/ 4522573 h 5044472"/>
              <a:gd name="connsiteX6" fmla="*/ 1021887 w 3419098"/>
              <a:gd name="connsiteY6" fmla="*/ 4497860 h 5044472"/>
              <a:gd name="connsiteX7" fmla="*/ 1013649 w 3419098"/>
              <a:gd name="connsiteY7" fmla="*/ 4464908 h 5044472"/>
              <a:gd name="connsiteX8" fmla="*/ 997173 w 3419098"/>
              <a:gd name="connsiteY8" fmla="*/ 4415481 h 5044472"/>
              <a:gd name="connsiteX9" fmla="*/ 980698 w 3419098"/>
              <a:gd name="connsiteY9" fmla="*/ 4366054 h 5044472"/>
              <a:gd name="connsiteX10" fmla="*/ 972460 w 3419098"/>
              <a:gd name="connsiteY10" fmla="*/ 4341341 h 5044472"/>
              <a:gd name="connsiteX11" fmla="*/ 955984 w 3419098"/>
              <a:gd name="connsiteY11" fmla="*/ 4275438 h 5044472"/>
              <a:gd name="connsiteX12" fmla="*/ 947746 w 3419098"/>
              <a:gd name="connsiteY12" fmla="*/ 4250724 h 5044472"/>
              <a:gd name="connsiteX13" fmla="*/ 939508 w 3419098"/>
              <a:gd name="connsiteY13" fmla="*/ 4217773 h 5044472"/>
              <a:gd name="connsiteX14" fmla="*/ 923033 w 3419098"/>
              <a:gd name="connsiteY14" fmla="*/ 4193060 h 5044472"/>
              <a:gd name="connsiteX15" fmla="*/ 890081 w 3419098"/>
              <a:gd name="connsiteY15" fmla="*/ 4085968 h 5044472"/>
              <a:gd name="connsiteX16" fmla="*/ 881844 w 3419098"/>
              <a:gd name="connsiteY16" fmla="*/ 4061254 h 5044472"/>
              <a:gd name="connsiteX17" fmla="*/ 865368 w 3419098"/>
              <a:gd name="connsiteY17" fmla="*/ 3995352 h 5044472"/>
              <a:gd name="connsiteX18" fmla="*/ 848892 w 3419098"/>
              <a:gd name="connsiteY18" fmla="*/ 3847070 h 5044472"/>
              <a:gd name="connsiteX19" fmla="*/ 840654 w 3419098"/>
              <a:gd name="connsiteY19" fmla="*/ 3723503 h 5044472"/>
              <a:gd name="connsiteX20" fmla="*/ 832416 w 3419098"/>
              <a:gd name="connsiteY20" fmla="*/ 3624649 h 5044472"/>
              <a:gd name="connsiteX21" fmla="*/ 824179 w 3419098"/>
              <a:gd name="connsiteY21" fmla="*/ 3328087 h 5044472"/>
              <a:gd name="connsiteX22" fmla="*/ 807703 w 3419098"/>
              <a:gd name="connsiteY22" fmla="*/ 3023287 h 5044472"/>
              <a:gd name="connsiteX23" fmla="*/ 815941 w 3419098"/>
              <a:gd name="connsiteY23" fmla="*/ 2652584 h 5044472"/>
              <a:gd name="connsiteX24" fmla="*/ 840654 w 3419098"/>
              <a:gd name="connsiteY24" fmla="*/ 2520779 h 5044472"/>
              <a:gd name="connsiteX25" fmla="*/ 857130 w 3419098"/>
              <a:gd name="connsiteY25" fmla="*/ 2380735 h 5044472"/>
              <a:gd name="connsiteX26" fmla="*/ 848892 w 3419098"/>
              <a:gd name="connsiteY26" fmla="*/ 2191265 h 5044472"/>
              <a:gd name="connsiteX27" fmla="*/ 824179 w 3419098"/>
              <a:gd name="connsiteY27" fmla="*/ 2117124 h 5044472"/>
              <a:gd name="connsiteX28" fmla="*/ 815941 w 3419098"/>
              <a:gd name="connsiteY28" fmla="*/ 2084173 h 5044472"/>
              <a:gd name="connsiteX29" fmla="*/ 799465 w 3419098"/>
              <a:gd name="connsiteY29" fmla="*/ 2034746 h 5044472"/>
              <a:gd name="connsiteX30" fmla="*/ 791227 w 3419098"/>
              <a:gd name="connsiteY30" fmla="*/ 2010033 h 5044472"/>
              <a:gd name="connsiteX31" fmla="*/ 782989 w 3419098"/>
              <a:gd name="connsiteY31" fmla="*/ 1977081 h 5044472"/>
              <a:gd name="connsiteX32" fmla="*/ 766514 w 3419098"/>
              <a:gd name="connsiteY32" fmla="*/ 1927654 h 5044472"/>
              <a:gd name="connsiteX33" fmla="*/ 750038 w 3419098"/>
              <a:gd name="connsiteY33" fmla="*/ 1869989 h 5044472"/>
              <a:gd name="connsiteX34" fmla="*/ 733562 w 3419098"/>
              <a:gd name="connsiteY34" fmla="*/ 1746422 h 5044472"/>
              <a:gd name="connsiteX35" fmla="*/ 717087 w 3419098"/>
              <a:gd name="connsiteY35" fmla="*/ 1606379 h 5044472"/>
              <a:gd name="connsiteX36" fmla="*/ 717087 w 3419098"/>
              <a:gd name="connsiteY36" fmla="*/ 1285103 h 5044472"/>
              <a:gd name="connsiteX37" fmla="*/ 733562 w 3419098"/>
              <a:gd name="connsiteY37" fmla="*/ 1235676 h 5044472"/>
              <a:gd name="connsiteX38" fmla="*/ 758276 w 3419098"/>
              <a:gd name="connsiteY38" fmla="*/ 1186249 h 5044472"/>
              <a:gd name="connsiteX39" fmla="*/ 782989 w 3419098"/>
              <a:gd name="connsiteY39" fmla="*/ 1136822 h 5044472"/>
              <a:gd name="connsiteX40" fmla="*/ 791227 w 3419098"/>
              <a:gd name="connsiteY40" fmla="*/ 1112108 h 5044472"/>
              <a:gd name="connsiteX41" fmla="*/ 815941 w 3419098"/>
              <a:gd name="connsiteY41" fmla="*/ 1095633 h 5044472"/>
              <a:gd name="connsiteX42" fmla="*/ 857130 w 3419098"/>
              <a:gd name="connsiteY42" fmla="*/ 972065 h 5044472"/>
              <a:gd name="connsiteX43" fmla="*/ 865368 w 3419098"/>
              <a:gd name="connsiteY43" fmla="*/ 947352 h 5044472"/>
              <a:gd name="connsiteX44" fmla="*/ 873606 w 3419098"/>
              <a:gd name="connsiteY44" fmla="*/ 922638 h 5044472"/>
              <a:gd name="connsiteX45" fmla="*/ 881844 w 3419098"/>
              <a:gd name="connsiteY45" fmla="*/ 840260 h 5044472"/>
              <a:gd name="connsiteX46" fmla="*/ 890081 w 3419098"/>
              <a:gd name="connsiteY46" fmla="*/ 724930 h 5044472"/>
              <a:gd name="connsiteX47" fmla="*/ 898319 w 3419098"/>
              <a:gd name="connsiteY47" fmla="*/ 700216 h 5044472"/>
              <a:gd name="connsiteX48" fmla="*/ 972460 w 3419098"/>
              <a:gd name="connsiteY48" fmla="*/ 659027 h 5044472"/>
              <a:gd name="connsiteX49" fmla="*/ 1021887 w 3419098"/>
              <a:gd name="connsiteY49" fmla="*/ 634314 h 5044472"/>
              <a:gd name="connsiteX50" fmla="*/ 1071314 w 3419098"/>
              <a:gd name="connsiteY50" fmla="*/ 601362 h 5044472"/>
              <a:gd name="connsiteX51" fmla="*/ 1096027 w 3419098"/>
              <a:gd name="connsiteY51" fmla="*/ 584887 h 5044472"/>
              <a:gd name="connsiteX52" fmla="*/ 1120741 w 3419098"/>
              <a:gd name="connsiteY52" fmla="*/ 576649 h 5044472"/>
              <a:gd name="connsiteX53" fmla="*/ 1137216 w 3419098"/>
              <a:gd name="connsiteY53" fmla="*/ 551935 h 5044472"/>
              <a:gd name="connsiteX54" fmla="*/ 1161930 w 3419098"/>
              <a:gd name="connsiteY54" fmla="*/ 543697 h 5044472"/>
              <a:gd name="connsiteX55" fmla="*/ 1170168 w 3419098"/>
              <a:gd name="connsiteY55" fmla="*/ 518984 h 5044472"/>
              <a:gd name="connsiteX56" fmla="*/ 1194881 w 3419098"/>
              <a:gd name="connsiteY56" fmla="*/ 502508 h 5044472"/>
              <a:gd name="connsiteX57" fmla="*/ 1203119 w 3419098"/>
              <a:gd name="connsiteY57" fmla="*/ 477795 h 5044472"/>
              <a:gd name="connsiteX58" fmla="*/ 1219595 w 3419098"/>
              <a:gd name="connsiteY58" fmla="*/ 453081 h 5044472"/>
              <a:gd name="connsiteX59" fmla="*/ 1236071 w 3419098"/>
              <a:gd name="connsiteY59" fmla="*/ 403654 h 5044472"/>
              <a:gd name="connsiteX60" fmla="*/ 1244308 w 3419098"/>
              <a:gd name="connsiteY60" fmla="*/ 378941 h 5044472"/>
              <a:gd name="connsiteX61" fmla="*/ 1252546 w 3419098"/>
              <a:gd name="connsiteY61" fmla="*/ 354227 h 5044472"/>
              <a:gd name="connsiteX62" fmla="*/ 1252546 w 3419098"/>
              <a:gd name="connsiteY62" fmla="*/ 181233 h 5044472"/>
              <a:gd name="connsiteX63" fmla="*/ 1244308 w 3419098"/>
              <a:gd name="connsiteY63" fmla="*/ 156519 h 5044472"/>
              <a:gd name="connsiteX64" fmla="*/ 1211357 w 3419098"/>
              <a:gd name="connsiteY64" fmla="*/ 107092 h 5044472"/>
              <a:gd name="connsiteX65" fmla="*/ 1186644 w 3419098"/>
              <a:gd name="connsiteY65" fmla="*/ 90616 h 5044472"/>
              <a:gd name="connsiteX66" fmla="*/ 1120741 w 3419098"/>
              <a:gd name="connsiteY66" fmla="*/ 49427 h 5044472"/>
              <a:gd name="connsiteX67" fmla="*/ 1071314 w 3419098"/>
              <a:gd name="connsiteY67" fmla="*/ 32952 h 5044472"/>
              <a:gd name="connsiteX68" fmla="*/ 1046600 w 3419098"/>
              <a:gd name="connsiteY68" fmla="*/ 24714 h 5044472"/>
              <a:gd name="connsiteX69" fmla="*/ 1013649 w 3419098"/>
              <a:gd name="connsiteY69" fmla="*/ 16476 h 5044472"/>
              <a:gd name="connsiteX70" fmla="*/ 988935 w 3419098"/>
              <a:gd name="connsiteY70" fmla="*/ 8238 h 5044472"/>
              <a:gd name="connsiteX71" fmla="*/ 939508 w 3419098"/>
              <a:gd name="connsiteY71" fmla="*/ 0 h 5044472"/>
              <a:gd name="connsiteX72" fmla="*/ 634708 w 3419098"/>
              <a:gd name="connsiteY72" fmla="*/ 8238 h 5044472"/>
              <a:gd name="connsiteX73" fmla="*/ 601757 w 3419098"/>
              <a:gd name="connsiteY73" fmla="*/ 16476 h 5044472"/>
              <a:gd name="connsiteX74" fmla="*/ 560568 w 3419098"/>
              <a:gd name="connsiteY74" fmla="*/ 24714 h 5044472"/>
              <a:gd name="connsiteX75" fmla="*/ 535854 w 3419098"/>
              <a:gd name="connsiteY75" fmla="*/ 41189 h 5044472"/>
              <a:gd name="connsiteX76" fmla="*/ 478189 w 3419098"/>
              <a:gd name="connsiteY76" fmla="*/ 65903 h 5044472"/>
              <a:gd name="connsiteX77" fmla="*/ 420525 w 3419098"/>
              <a:gd name="connsiteY77" fmla="*/ 140043 h 5044472"/>
              <a:gd name="connsiteX78" fmla="*/ 395811 w 3419098"/>
              <a:gd name="connsiteY78" fmla="*/ 189470 h 5044472"/>
              <a:gd name="connsiteX79" fmla="*/ 371098 w 3419098"/>
              <a:gd name="connsiteY79" fmla="*/ 255373 h 5044472"/>
              <a:gd name="connsiteX80" fmla="*/ 354622 w 3419098"/>
              <a:gd name="connsiteY80" fmla="*/ 304800 h 5044472"/>
              <a:gd name="connsiteX81" fmla="*/ 338146 w 3419098"/>
              <a:gd name="connsiteY81" fmla="*/ 337752 h 5044472"/>
              <a:gd name="connsiteX82" fmla="*/ 329908 w 3419098"/>
              <a:gd name="connsiteY82" fmla="*/ 362465 h 5044472"/>
              <a:gd name="connsiteX83" fmla="*/ 313433 w 3419098"/>
              <a:gd name="connsiteY83" fmla="*/ 395416 h 5044472"/>
              <a:gd name="connsiteX84" fmla="*/ 305195 w 3419098"/>
              <a:gd name="connsiteY84" fmla="*/ 420130 h 5044472"/>
              <a:gd name="connsiteX85" fmla="*/ 272244 w 3419098"/>
              <a:gd name="connsiteY85" fmla="*/ 469557 h 5044472"/>
              <a:gd name="connsiteX86" fmla="*/ 222816 w 3419098"/>
              <a:gd name="connsiteY86" fmla="*/ 543697 h 5044472"/>
              <a:gd name="connsiteX87" fmla="*/ 173389 w 3419098"/>
              <a:gd name="connsiteY87" fmla="*/ 626076 h 5044472"/>
              <a:gd name="connsiteX88" fmla="*/ 156914 w 3419098"/>
              <a:gd name="connsiteY88" fmla="*/ 675503 h 5044472"/>
              <a:gd name="connsiteX89" fmla="*/ 132200 w 3419098"/>
              <a:gd name="connsiteY89" fmla="*/ 724930 h 5044472"/>
              <a:gd name="connsiteX90" fmla="*/ 74535 w 3419098"/>
              <a:gd name="connsiteY90" fmla="*/ 889687 h 5044472"/>
              <a:gd name="connsiteX91" fmla="*/ 33346 w 3419098"/>
              <a:gd name="connsiteY91" fmla="*/ 1112108 h 5044472"/>
              <a:gd name="connsiteX92" fmla="*/ 16871 w 3419098"/>
              <a:gd name="connsiteY92" fmla="*/ 1367481 h 5044472"/>
              <a:gd name="connsiteX93" fmla="*/ 8633 w 3419098"/>
              <a:gd name="connsiteY93" fmla="*/ 1474573 h 5044472"/>
              <a:gd name="connsiteX94" fmla="*/ 395 w 3419098"/>
              <a:gd name="connsiteY94" fmla="*/ 3418703 h 5044472"/>
              <a:gd name="connsiteX95" fmla="*/ 16871 w 3419098"/>
              <a:gd name="connsiteY95" fmla="*/ 3880022 h 5044472"/>
              <a:gd name="connsiteX96" fmla="*/ 33346 w 3419098"/>
              <a:gd name="connsiteY96" fmla="*/ 3970638 h 5044472"/>
              <a:gd name="connsiteX97" fmla="*/ 107487 w 3419098"/>
              <a:gd name="connsiteY97" fmla="*/ 4176584 h 5044472"/>
              <a:gd name="connsiteX98" fmla="*/ 123962 w 3419098"/>
              <a:gd name="connsiteY98" fmla="*/ 4308389 h 5044472"/>
              <a:gd name="connsiteX99" fmla="*/ 156914 w 3419098"/>
              <a:gd name="connsiteY99" fmla="*/ 4374292 h 5044472"/>
              <a:gd name="connsiteX100" fmla="*/ 181627 w 3419098"/>
              <a:gd name="connsiteY100" fmla="*/ 4456670 h 5044472"/>
              <a:gd name="connsiteX101" fmla="*/ 214579 w 3419098"/>
              <a:gd name="connsiteY101" fmla="*/ 4514335 h 5044472"/>
              <a:gd name="connsiteX102" fmla="*/ 247530 w 3419098"/>
              <a:gd name="connsiteY102" fmla="*/ 4588476 h 5044472"/>
              <a:gd name="connsiteX103" fmla="*/ 264006 w 3419098"/>
              <a:gd name="connsiteY103" fmla="*/ 4613189 h 5044472"/>
              <a:gd name="connsiteX104" fmla="*/ 280481 w 3419098"/>
              <a:gd name="connsiteY104" fmla="*/ 4654379 h 5044472"/>
              <a:gd name="connsiteX105" fmla="*/ 313433 w 3419098"/>
              <a:gd name="connsiteY105" fmla="*/ 4687330 h 5044472"/>
              <a:gd name="connsiteX106" fmla="*/ 329908 w 3419098"/>
              <a:gd name="connsiteY106" fmla="*/ 4720281 h 5044472"/>
              <a:gd name="connsiteX107" fmla="*/ 338146 w 3419098"/>
              <a:gd name="connsiteY107" fmla="*/ 4744995 h 5044472"/>
              <a:gd name="connsiteX108" fmla="*/ 437000 w 3419098"/>
              <a:gd name="connsiteY108" fmla="*/ 4827373 h 5044472"/>
              <a:gd name="connsiteX109" fmla="*/ 461714 w 3419098"/>
              <a:gd name="connsiteY109" fmla="*/ 4843849 h 5044472"/>
              <a:gd name="connsiteX110" fmla="*/ 502903 w 3419098"/>
              <a:gd name="connsiteY110" fmla="*/ 4860324 h 5044472"/>
              <a:gd name="connsiteX111" fmla="*/ 552330 w 3419098"/>
              <a:gd name="connsiteY111" fmla="*/ 4893276 h 5044472"/>
              <a:gd name="connsiteX112" fmla="*/ 593519 w 3419098"/>
              <a:gd name="connsiteY112" fmla="*/ 4909752 h 5044472"/>
              <a:gd name="connsiteX113" fmla="*/ 626471 w 3419098"/>
              <a:gd name="connsiteY113" fmla="*/ 4926227 h 5044472"/>
              <a:gd name="connsiteX114" fmla="*/ 667660 w 3419098"/>
              <a:gd name="connsiteY114" fmla="*/ 4934465 h 5044472"/>
              <a:gd name="connsiteX115" fmla="*/ 741800 w 3419098"/>
              <a:gd name="connsiteY115" fmla="*/ 4959179 h 5044472"/>
              <a:gd name="connsiteX116" fmla="*/ 898319 w 3419098"/>
              <a:gd name="connsiteY116" fmla="*/ 4983892 h 5044472"/>
              <a:gd name="connsiteX117" fmla="*/ 1079552 w 3419098"/>
              <a:gd name="connsiteY117" fmla="*/ 4992130 h 5044472"/>
              <a:gd name="connsiteX118" fmla="*/ 1120741 w 3419098"/>
              <a:gd name="connsiteY118" fmla="*/ 5008606 h 5044472"/>
              <a:gd name="connsiteX119" fmla="*/ 2611789 w 3419098"/>
              <a:gd name="connsiteY119" fmla="*/ 4992130 h 5044472"/>
              <a:gd name="connsiteX120" fmla="*/ 2644741 w 3419098"/>
              <a:gd name="connsiteY120" fmla="*/ 4967416 h 5044472"/>
              <a:gd name="connsiteX121" fmla="*/ 2677692 w 3419098"/>
              <a:gd name="connsiteY121" fmla="*/ 4950941 h 5044472"/>
              <a:gd name="connsiteX122" fmla="*/ 2743595 w 3419098"/>
              <a:gd name="connsiteY122" fmla="*/ 4909752 h 5044472"/>
              <a:gd name="connsiteX123" fmla="*/ 2784784 w 3419098"/>
              <a:gd name="connsiteY123" fmla="*/ 4876800 h 5044472"/>
              <a:gd name="connsiteX124" fmla="*/ 2834211 w 3419098"/>
              <a:gd name="connsiteY124" fmla="*/ 4843849 h 5044472"/>
              <a:gd name="connsiteX125" fmla="*/ 2875400 w 3419098"/>
              <a:gd name="connsiteY125" fmla="*/ 4802660 h 5044472"/>
              <a:gd name="connsiteX126" fmla="*/ 2957779 w 3419098"/>
              <a:gd name="connsiteY126" fmla="*/ 4736757 h 5044472"/>
              <a:gd name="connsiteX127" fmla="*/ 3073108 w 3419098"/>
              <a:gd name="connsiteY127" fmla="*/ 4604952 h 5044472"/>
              <a:gd name="connsiteX128" fmla="*/ 3097822 w 3419098"/>
              <a:gd name="connsiteY128" fmla="*/ 4563762 h 5044472"/>
              <a:gd name="connsiteX129" fmla="*/ 3106060 w 3419098"/>
              <a:gd name="connsiteY129" fmla="*/ 4530811 h 5044472"/>
              <a:gd name="connsiteX130" fmla="*/ 3155487 w 3419098"/>
              <a:gd name="connsiteY130" fmla="*/ 4464908 h 5044472"/>
              <a:gd name="connsiteX131" fmla="*/ 3180200 w 3419098"/>
              <a:gd name="connsiteY131" fmla="*/ 4431957 h 5044472"/>
              <a:gd name="connsiteX132" fmla="*/ 3204914 w 3419098"/>
              <a:gd name="connsiteY132" fmla="*/ 4382530 h 5044472"/>
              <a:gd name="connsiteX133" fmla="*/ 3295530 w 3419098"/>
              <a:gd name="connsiteY133" fmla="*/ 4176584 h 5044472"/>
              <a:gd name="connsiteX134" fmla="*/ 3303768 w 3419098"/>
              <a:gd name="connsiteY134" fmla="*/ 4118919 h 5044472"/>
              <a:gd name="connsiteX135" fmla="*/ 3353195 w 3419098"/>
              <a:gd name="connsiteY135" fmla="*/ 4003589 h 5044472"/>
              <a:gd name="connsiteX136" fmla="*/ 3377908 w 3419098"/>
              <a:gd name="connsiteY136" fmla="*/ 3863546 h 5044472"/>
              <a:gd name="connsiteX137" fmla="*/ 3386146 w 3419098"/>
              <a:gd name="connsiteY137" fmla="*/ 3830595 h 5044472"/>
              <a:gd name="connsiteX138" fmla="*/ 3394384 w 3419098"/>
              <a:gd name="connsiteY138" fmla="*/ 2899719 h 5044472"/>
              <a:gd name="connsiteX139" fmla="*/ 3410860 w 3419098"/>
              <a:gd name="connsiteY139" fmla="*/ 2405449 h 5044472"/>
              <a:gd name="connsiteX140" fmla="*/ 3419098 w 3419098"/>
              <a:gd name="connsiteY140" fmla="*/ 2306595 h 5044472"/>
              <a:gd name="connsiteX141" fmla="*/ 3402622 w 3419098"/>
              <a:gd name="connsiteY141" fmla="*/ 1845276 h 5044472"/>
              <a:gd name="connsiteX142" fmla="*/ 3386146 w 3419098"/>
              <a:gd name="connsiteY142" fmla="*/ 1746422 h 5044472"/>
              <a:gd name="connsiteX143" fmla="*/ 3377908 w 3419098"/>
              <a:gd name="connsiteY143" fmla="*/ 1565189 h 5044472"/>
              <a:gd name="connsiteX144" fmla="*/ 3369671 w 3419098"/>
              <a:gd name="connsiteY144" fmla="*/ 1515762 h 5044472"/>
              <a:gd name="connsiteX145" fmla="*/ 3361433 w 3419098"/>
              <a:gd name="connsiteY145" fmla="*/ 1276865 h 5044472"/>
              <a:gd name="connsiteX146" fmla="*/ 3344957 w 3419098"/>
              <a:gd name="connsiteY146" fmla="*/ 1227438 h 5044472"/>
              <a:gd name="connsiteX147" fmla="*/ 3295530 w 3419098"/>
              <a:gd name="connsiteY147" fmla="*/ 1145060 h 5044472"/>
              <a:gd name="connsiteX148" fmla="*/ 3279054 w 3419098"/>
              <a:gd name="connsiteY148" fmla="*/ 1120346 h 5044472"/>
              <a:gd name="connsiteX149" fmla="*/ 3262579 w 3419098"/>
              <a:gd name="connsiteY149" fmla="*/ 1095633 h 5044472"/>
              <a:gd name="connsiteX150" fmla="*/ 3237865 w 3419098"/>
              <a:gd name="connsiteY150" fmla="*/ 1062681 h 5044472"/>
              <a:gd name="connsiteX151" fmla="*/ 3213152 w 3419098"/>
              <a:gd name="connsiteY151" fmla="*/ 1046206 h 5044472"/>
              <a:gd name="connsiteX152" fmla="*/ 3188438 w 3419098"/>
              <a:gd name="connsiteY152" fmla="*/ 1013254 h 5044472"/>
              <a:gd name="connsiteX153" fmla="*/ 3106060 w 3419098"/>
              <a:gd name="connsiteY153" fmla="*/ 963827 h 5044472"/>
              <a:gd name="connsiteX154" fmla="*/ 3081346 w 3419098"/>
              <a:gd name="connsiteY154" fmla="*/ 955589 h 5044472"/>
              <a:gd name="connsiteX155" fmla="*/ 3007206 w 3419098"/>
              <a:gd name="connsiteY155" fmla="*/ 930876 h 5044472"/>
              <a:gd name="connsiteX156" fmla="*/ 2834211 w 3419098"/>
              <a:gd name="connsiteY156" fmla="*/ 939114 h 5044472"/>
              <a:gd name="connsiteX157" fmla="*/ 2784784 w 3419098"/>
              <a:gd name="connsiteY157" fmla="*/ 955589 h 5044472"/>
              <a:gd name="connsiteX158" fmla="*/ 2760071 w 3419098"/>
              <a:gd name="connsiteY158" fmla="*/ 963827 h 5044472"/>
              <a:gd name="connsiteX159" fmla="*/ 2702406 w 3419098"/>
              <a:gd name="connsiteY159" fmla="*/ 996779 h 5044472"/>
              <a:gd name="connsiteX160" fmla="*/ 2669454 w 3419098"/>
              <a:gd name="connsiteY160" fmla="*/ 1037968 h 5044472"/>
              <a:gd name="connsiteX161" fmla="*/ 2661216 w 3419098"/>
              <a:gd name="connsiteY161" fmla="*/ 1062681 h 5044472"/>
              <a:gd name="connsiteX162" fmla="*/ 2644741 w 3419098"/>
              <a:gd name="connsiteY162" fmla="*/ 1087395 h 5044472"/>
              <a:gd name="connsiteX163" fmla="*/ 2628265 w 3419098"/>
              <a:gd name="connsiteY163" fmla="*/ 1136822 h 5044472"/>
              <a:gd name="connsiteX164" fmla="*/ 2611789 w 3419098"/>
              <a:gd name="connsiteY164" fmla="*/ 1186249 h 5044472"/>
              <a:gd name="connsiteX165" fmla="*/ 2603552 w 3419098"/>
              <a:gd name="connsiteY165" fmla="*/ 1210962 h 5044472"/>
              <a:gd name="connsiteX166" fmla="*/ 2587076 w 3419098"/>
              <a:gd name="connsiteY166" fmla="*/ 1334530 h 5044472"/>
              <a:gd name="connsiteX167" fmla="*/ 2570600 w 3419098"/>
              <a:gd name="connsiteY167" fmla="*/ 1589903 h 5044472"/>
              <a:gd name="connsiteX168" fmla="*/ 2545887 w 3419098"/>
              <a:gd name="connsiteY168" fmla="*/ 1680519 h 5044472"/>
              <a:gd name="connsiteX169" fmla="*/ 2521173 w 3419098"/>
              <a:gd name="connsiteY169" fmla="*/ 1754660 h 5044472"/>
              <a:gd name="connsiteX170" fmla="*/ 2512935 w 3419098"/>
              <a:gd name="connsiteY170" fmla="*/ 1779373 h 5044472"/>
              <a:gd name="connsiteX171" fmla="*/ 2504698 w 3419098"/>
              <a:gd name="connsiteY171" fmla="*/ 1812324 h 5044472"/>
              <a:gd name="connsiteX172" fmla="*/ 2479984 w 3419098"/>
              <a:gd name="connsiteY172" fmla="*/ 2026508 h 5044472"/>
              <a:gd name="connsiteX173" fmla="*/ 2463508 w 3419098"/>
              <a:gd name="connsiteY173" fmla="*/ 2075935 h 5044472"/>
              <a:gd name="connsiteX174" fmla="*/ 2455271 w 3419098"/>
              <a:gd name="connsiteY174" fmla="*/ 2100649 h 5044472"/>
              <a:gd name="connsiteX175" fmla="*/ 2438795 w 3419098"/>
              <a:gd name="connsiteY175" fmla="*/ 2150076 h 5044472"/>
              <a:gd name="connsiteX176" fmla="*/ 2430557 w 3419098"/>
              <a:gd name="connsiteY176" fmla="*/ 2174789 h 5044472"/>
              <a:gd name="connsiteX177" fmla="*/ 2414081 w 3419098"/>
              <a:gd name="connsiteY177" fmla="*/ 2199503 h 5044472"/>
              <a:gd name="connsiteX178" fmla="*/ 2397606 w 3419098"/>
              <a:gd name="connsiteY178" fmla="*/ 2273643 h 5044472"/>
              <a:gd name="connsiteX179" fmla="*/ 2381130 w 3419098"/>
              <a:gd name="connsiteY179" fmla="*/ 2323070 h 5044472"/>
              <a:gd name="connsiteX180" fmla="*/ 2372892 w 3419098"/>
              <a:gd name="connsiteY180" fmla="*/ 2372497 h 5044472"/>
              <a:gd name="connsiteX181" fmla="*/ 2364654 w 3419098"/>
              <a:gd name="connsiteY181" fmla="*/ 2430162 h 5044472"/>
              <a:gd name="connsiteX182" fmla="*/ 2348179 w 3419098"/>
              <a:gd name="connsiteY182" fmla="*/ 2520779 h 5044472"/>
              <a:gd name="connsiteX183" fmla="*/ 2331703 w 3419098"/>
              <a:gd name="connsiteY183" fmla="*/ 2586681 h 5044472"/>
              <a:gd name="connsiteX184" fmla="*/ 2323465 w 3419098"/>
              <a:gd name="connsiteY184" fmla="*/ 2611395 h 5044472"/>
              <a:gd name="connsiteX185" fmla="*/ 2315227 w 3419098"/>
              <a:gd name="connsiteY185" fmla="*/ 2693773 h 5044472"/>
              <a:gd name="connsiteX186" fmla="*/ 2306989 w 3419098"/>
              <a:gd name="connsiteY186" fmla="*/ 2907957 h 5044472"/>
              <a:gd name="connsiteX187" fmla="*/ 2298752 w 3419098"/>
              <a:gd name="connsiteY187" fmla="*/ 2932670 h 5044472"/>
              <a:gd name="connsiteX188" fmla="*/ 2290514 w 3419098"/>
              <a:gd name="connsiteY188" fmla="*/ 2973860 h 5044472"/>
              <a:gd name="connsiteX189" fmla="*/ 2298752 w 3419098"/>
              <a:gd name="connsiteY189" fmla="*/ 3080952 h 5044472"/>
              <a:gd name="connsiteX190" fmla="*/ 2315227 w 3419098"/>
              <a:gd name="connsiteY190" fmla="*/ 3130379 h 5044472"/>
              <a:gd name="connsiteX191" fmla="*/ 2323465 w 3419098"/>
              <a:gd name="connsiteY191" fmla="*/ 3163330 h 5044472"/>
              <a:gd name="connsiteX192" fmla="*/ 2331703 w 3419098"/>
              <a:gd name="connsiteY192" fmla="*/ 3188043 h 5044472"/>
              <a:gd name="connsiteX193" fmla="*/ 2339941 w 3419098"/>
              <a:gd name="connsiteY193" fmla="*/ 3229233 h 5044472"/>
              <a:gd name="connsiteX194" fmla="*/ 2356416 w 3419098"/>
              <a:gd name="connsiteY194" fmla="*/ 3393989 h 5044472"/>
              <a:gd name="connsiteX195" fmla="*/ 2364654 w 3419098"/>
              <a:gd name="connsiteY195" fmla="*/ 3418703 h 5044472"/>
              <a:gd name="connsiteX196" fmla="*/ 2389368 w 3419098"/>
              <a:gd name="connsiteY196" fmla="*/ 3451654 h 5044472"/>
              <a:gd name="connsiteX197" fmla="*/ 2422319 w 3419098"/>
              <a:gd name="connsiteY197" fmla="*/ 3509319 h 5044472"/>
              <a:gd name="connsiteX198" fmla="*/ 2438795 w 3419098"/>
              <a:gd name="connsiteY198" fmla="*/ 3542270 h 5044472"/>
              <a:gd name="connsiteX199" fmla="*/ 2471746 w 3419098"/>
              <a:gd name="connsiteY199" fmla="*/ 3591697 h 5044472"/>
              <a:gd name="connsiteX200" fmla="*/ 2512935 w 3419098"/>
              <a:gd name="connsiteY200" fmla="*/ 3665838 h 5044472"/>
              <a:gd name="connsiteX201" fmla="*/ 2529411 w 3419098"/>
              <a:gd name="connsiteY201" fmla="*/ 3698789 h 5044472"/>
              <a:gd name="connsiteX202" fmla="*/ 2545887 w 3419098"/>
              <a:gd name="connsiteY202" fmla="*/ 3723503 h 5044472"/>
              <a:gd name="connsiteX203" fmla="*/ 2578838 w 3419098"/>
              <a:gd name="connsiteY203" fmla="*/ 3789406 h 5044472"/>
              <a:gd name="connsiteX204" fmla="*/ 2595314 w 3419098"/>
              <a:gd name="connsiteY204" fmla="*/ 3814119 h 5044472"/>
              <a:gd name="connsiteX205" fmla="*/ 2620027 w 3419098"/>
              <a:gd name="connsiteY205" fmla="*/ 3880022 h 5044472"/>
              <a:gd name="connsiteX206" fmla="*/ 2628265 w 3419098"/>
              <a:gd name="connsiteY206" fmla="*/ 3921211 h 5044472"/>
              <a:gd name="connsiteX207" fmla="*/ 2644741 w 3419098"/>
              <a:gd name="connsiteY207" fmla="*/ 3954162 h 5044472"/>
              <a:gd name="connsiteX208" fmla="*/ 2652979 w 3419098"/>
              <a:gd name="connsiteY208" fmla="*/ 3978876 h 5044472"/>
              <a:gd name="connsiteX209" fmla="*/ 2669454 w 3419098"/>
              <a:gd name="connsiteY209" fmla="*/ 4020065 h 5044472"/>
              <a:gd name="connsiteX210" fmla="*/ 2685930 w 3419098"/>
              <a:gd name="connsiteY210" fmla="*/ 4069492 h 5044472"/>
              <a:gd name="connsiteX211" fmla="*/ 2694168 w 3419098"/>
              <a:gd name="connsiteY211" fmla="*/ 4094206 h 5044472"/>
              <a:gd name="connsiteX212" fmla="*/ 2718881 w 3419098"/>
              <a:gd name="connsiteY212" fmla="*/ 4135395 h 5044472"/>
              <a:gd name="connsiteX213" fmla="*/ 2735357 w 3419098"/>
              <a:gd name="connsiteY213" fmla="*/ 4217773 h 5044472"/>
              <a:gd name="connsiteX214" fmla="*/ 2743595 w 3419098"/>
              <a:gd name="connsiteY214" fmla="*/ 4258962 h 5044472"/>
              <a:gd name="connsiteX215" fmla="*/ 2751833 w 3419098"/>
              <a:gd name="connsiteY215" fmla="*/ 4308389 h 5044472"/>
              <a:gd name="connsiteX216" fmla="*/ 2768308 w 3419098"/>
              <a:gd name="connsiteY216" fmla="*/ 4333103 h 5044472"/>
              <a:gd name="connsiteX217" fmla="*/ 2776546 w 3419098"/>
              <a:gd name="connsiteY217" fmla="*/ 4415481 h 5044472"/>
              <a:gd name="connsiteX218" fmla="*/ 2793022 w 3419098"/>
              <a:gd name="connsiteY218" fmla="*/ 4506097 h 5044472"/>
              <a:gd name="connsiteX219" fmla="*/ 2784784 w 3419098"/>
              <a:gd name="connsiteY219" fmla="*/ 4687330 h 5044472"/>
              <a:gd name="connsiteX220" fmla="*/ 2743595 w 3419098"/>
              <a:gd name="connsiteY220" fmla="*/ 4761470 h 5044472"/>
              <a:gd name="connsiteX221" fmla="*/ 2727119 w 3419098"/>
              <a:gd name="connsiteY221" fmla="*/ 4786184 h 5044472"/>
              <a:gd name="connsiteX222" fmla="*/ 2669454 w 3419098"/>
              <a:gd name="connsiteY222" fmla="*/ 4819135 h 5044472"/>
              <a:gd name="connsiteX223" fmla="*/ 2644741 w 3419098"/>
              <a:gd name="connsiteY223" fmla="*/ 4827373 h 5044472"/>
              <a:gd name="connsiteX224" fmla="*/ 2620027 w 3419098"/>
              <a:gd name="connsiteY224" fmla="*/ 4843849 h 5044472"/>
              <a:gd name="connsiteX225" fmla="*/ 2570600 w 3419098"/>
              <a:gd name="connsiteY225" fmla="*/ 4852087 h 5044472"/>
              <a:gd name="connsiteX226" fmla="*/ 2496460 w 3419098"/>
              <a:gd name="connsiteY226" fmla="*/ 4868562 h 5044472"/>
              <a:gd name="connsiteX227" fmla="*/ 1532633 w 3419098"/>
              <a:gd name="connsiteY227" fmla="*/ 4860324 h 5044472"/>
              <a:gd name="connsiteX228" fmla="*/ 1310211 w 3419098"/>
              <a:gd name="connsiteY228" fmla="*/ 4843849 h 5044472"/>
              <a:gd name="connsiteX229" fmla="*/ 1277260 w 3419098"/>
              <a:gd name="connsiteY229" fmla="*/ 4835611 h 5044472"/>
              <a:gd name="connsiteX230" fmla="*/ 1211357 w 3419098"/>
              <a:gd name="connsiteY230" fmla="*/ 4819135 h 5044472"/>
              <a:gd name="connsiteX231" fmla="*/ 1153692 w 3419098"/>
              <a:gd name="connsiteY231" fmla="*/ 4786184 h 5044472"/>
              <a:gd name="connsiteX232" fmla="*/ 1104265 w 3419098"/>
              <a:gd name="connsiteY232" fmla="*/ 4761470 h 5044472"/>
              <a:gd name="connsiteX233" fmla="*/ 1079552 w 3419098"/>
              <a:gd name="connsiteY233" fmla="*/ 4744995 h 5044472"/>
              <a:gd name="connsiteX234" fmla="*/ 1079552 w 3419098"/>
              <a:gd name="connsiteY234" fmla="*/ 4744995 h 504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3419098" h="5044472">
                <a:moveTo>
                  <a:pt x="1087789" y="4802660"/>
                </a:moveTo>
                <a:lnTo>
                  <a:pt x="1087789" y="4802660"/>
                </a:lnTo>
                <a:cubicBezTo>
                  <a:pt x="1085043" y="4777946"/>
                  <a:pt x="1083068" y="4753135"/>
                  <a:pt x="1079552" y="4728519"/>
                </a:cubicBezTo>
                <a:cubicBezTo>
                  <a:pt x="1072360" y="4678170"/>
                  <a:pt x="1072069" y="4699343"/>
                  <a:pt x="1063076" y="4654379"/>
                </a:cubicBezTo>
                <a:cubicBezTo>
                  <a:pt x="1054168" y="4609840"/>
                  <a:pt x="1058082" y="4610273"/>
                  <a:pt x="1046600" y="4572000"/>
                </a:cubicBezTo>
                <a:cubicBezTo>
                  <a:pt x="1041610" y="4555366"/>
                  <a:pt x="1035617" y="4539049"/>
                  <a:pt x="1030125" y="4522573"/>
                </a:cubicBezTo>
                <a:cubicBezTo>
                  <a:pt x="1027379" y="4514335"/>
                  <a:pt x="1023993" y="4506284"/>
                  <a:pt x="1021887" y="4497860"/>
                </a:cubicBezTo>
                <a:cubicBezTo>
                  <a:pt x="1019141" y="4486876"/>
                  <a:pt x="1016902" y="4475753"/>
                  <a:pt x="1013649" y="4464908"/>
                </a:cubicBezTo>
                <a:cubicBezTo>
                  <a:pt x="1008659" y="4448274"/>
                  <a:pt x="1002665" y="4431957"/>
                  <a:pt x="997173" y="4415481"/>
                </a:cubicBezTo>
                <a:lnTo>
                  <a:pt x="980698" y="4366054"/>
                </a:lnTo>
                <a:cubicBezTo>
                  <a:pt x="977952" y="4357816"/>
                  <a:pt x="974566" y="4349765"/>
                  <a:pt x="972460" y="4341341"/>
                </a:cubicBezTo>
                <a:cubicBezTo>
                  <a:pt x="966968" y="4319373"/>
                  <a:pt x="963145" y="4296920"/>
                  <a:pt x="955984" y="4275438"/>
                </a:cubicBezTo>
                <a:cubicBezTo>
                  <a:pt x="953238" y="4267200"/>
                  <a:pt x="950132" y="4259073"/>
                  <a:pt x="947746" y="4250724"/>
                </a:cubicBezTo>
                <a:cubicBezTo>
                  <a:pt x="944636" y="4239838"/>
                  <a:pt x="943968" y="4228179"/>
                  <a:pt x="939508" y="4217773"/>
                </a:cubicBezTo>
                <a:cubicBezTo>
                  <a:pt x="935608" y="4208673"/>
                  <a:pt x="927054" y="4202107"/>
                  <a:pt x="923033" y="4193060"/>
                </a:cubicBezTo>
                <a:cubicBezTo>
                  <a:pt x="913179" y="4170888"/>
                  <a:pt x="896429" y="4107129"/>
                  <a:pt x="890081" y="4085968"/>
                </a:cubicBezTo>
                <a:cubicBezTo>
                  <a:pt x="887586" y="4077651"/>
                  <a:pt x="883950" y="4069678"/>
                  <a:pt x="881844" y="4061254"/>
                </a:cubicBezTo>
                <a:lnTo>
                  <a:pt x="865368" y="3995352"/>
                </a:lnTo>
                <a:cubicBezTo>
                  <a:pt x="858360" y="3939290"/>
                  <a:pt x="853533" y="3905075"/>
                  <a:pt x="848892" y="3847070"/>
                </a:cubicBezTo>
                <a:cubicBezTo>
                  <a:pt x="845600" y="3805921"/>
                  <a:pt x="843704" y="3764671"/>
                  <a:pt x="840654" y="3723503"/>
                </a:cubicBezTo>
                <a:cubicBezTo>
                  <a:pt x="838211" y="3690528"/>
                  <a:pt x="835162" y="3657600"/>
                  <a:pt x="832416" y="3624649"/>
                </a:cubicBezTo>
                <a:cubicBezTo>
                  <a:pt x="829670" y="3525795"/>
                  <a:pt x="827317" y="3426929"/>
                  <a:pt x="824179" y="3328087"/>
                </a:cubicBezTo>
                <a:cubicBezTo>
                  <a:pt x="816858" y="3097474"/>
                  <a:pt x="822602" y="3172277"/>
                  <a:pt x="807703" y="3023287"/>
                </a:cubicBezTo>
                <a:cubicBezTo>
                  <a:pt x="810449" y="2899719"/>
                  <a:pt x="811280" y="2776094"/>
                  <a:pt x="815941" y="2652584"/>
                </a:cubicBezTo>
                <a:cubicBezTo>
                  <a:pt x="819793" y="2550507"/>
                  <a:pt x="826168" y="2622177"/>
                  <a:pt x="840654" y="2520779"/>
                </a:cubicBezTo>
                <a:cubicBezTo>
                  <a:pt x="852795" y="2435795"/>
                  <a:pt x="846960" y="2482434"/>
                  <a:pt x="857130" y="2380735"/>
                </a:cubicBezTo>
                <a:cubicBezTo>
                  <a:pt x="854384" y="2317578"/>
                  <a:pt x="855397" y="2254146"/>
                  <a:pt x="848892" y="2191265"/>
                </a:cubicBezTo>
                <a:cubicBezTo>
                  <a:pt x="847441" y="2177239"/>
                  <a:pt x="829022" y="2136494"/>
                  <a:pt x="824179" y="2117124"/>
                </a:cubicBezTo>
                <a:cubicBezTo>
                  <a:pt x="821433" y="2106140"/>
                  <a:pt x="819194" y="2095017"/>
                  <a:pt x="815941" y="2084173"/>
                </a:cubicBezTo>
                <a:cubicBezTo>
                  <a:pt x="810951" y="2067539"/>
                  <a:pt x="804957" y="2051222"/>
                  <a:pt x="799465" y="2034746"/>
                </a:cubicBezTo>
                <a:cubicBezTo>
                  <a:pt x="796719" y="2026508"/>
                  <a:pt x="793333" y="2018457"/>
                  <a:pt x="791227" y="2010033"/>
                </a:cubicBezTo>
                <a:cubicBezTo>
                  <a:pt x="788481" y="1999049"/>
                  <a:pt x="786242" y="1987926"/>
                  <a:pt x="782989" y="1977081"/>
                </a:cubicBezTo>
                <a:cubicBezTo>
                  <a:pt x="777999" y="1960447"/>
                  <a:pt x="770726" y="1944502"/>
                  <a:pt x="766514" y="1927654"/>
                </a:cubicBezTo>
                <a:cubicBezTo>
                  <a:pt x="756170" y="1886279"/>
                  <a:pt x="761856" y="1905444"/>
                  <a:pt x="750038" y="1869989"/>
                </a:cubicBezTo>
                <a:cubicBezTo>
                  <a:pt x="744895" y="1833989"/>
                  <a:pt x="737110" y="1781901"/>
                  <a:pt x="733562" y="1746422"/>
                </a:cubicBezTo>
                <a:cubicBezTo>
                  <a:pt x="720401" y="1614810"/>
                  <a:pt x="733402" y="1687954"/>
                  <a:pt x="717087" y="1606379"/>
                </a:cubicBezTo>
                <a:cubicBezTo>
                  <a:pt x="703466" y="1470175"/>
                  <a:pt x="700547" y="1478073"/>
                  <a:pt x="717087" y="1285103"/>
                </a:cubicBezTo>
                <a:cubicBezTo>
                  <a:pt x="718570" y="1267800"/>
                  <a:pt x="728070" y="1252152"/>
                  <a:pt x="733562" y="1235676"/>
                </a:cubicBezTo>
                <a:cubicBezTo>
                  <a:pt x="744930" y="1201570"/>
                  <a:pt x="736984" y="1218186"/>
                  <a:pt x="758276" y="1186249"/>
                </a:cubicBezTo>
                <a:cubicBezTo>
                  <a:pt x="778983" y="1124129"/>
                  <a:pt x="751051" y="1200700"/>
                  <a:pt x="782989" y="1136822"/>
                </a:cubicBezTo>
                <a:cubicBezTo>
                  <a:pt x="786872" y="1129055"/>
                  <a:pt x="785802" y="1118889"/>
                  <a:pt x="791227" y="1112108"/>
                </a:cubicBezTo>
                <a:cubicBezTo>
                  <a:pt x="797412" y="1104377"/>
                  <a:pt x="807703" y="1101125"/>
                  <a:pt x="815941" y="1095633"/>
                </a:cubicBezTo>
                <a:lnTo>
                  <a:pt x="857130" y="972065"/>
                </a:lnTo>
                <a:lnTo>
                  <a:pt x="865368" y="947352"/>
                </a:lnTo>
                <a:lnTo>
                  <a:pt x="873606" y="922638"/>
                </a:lnTo>
                <a:cubicBezTo>
                  <a:pt x="876352" y="895179"/>
                  <a:pt x="879552" y="867761"/>
                  <a:pt x="881844" y="840260"/>
                </a:cubicBezTo>
                <a:cubicBezTo>
                  <a:pt x="885045" y="801852"/>
                  <a:pt x="885578" y="763207"/>
                  <a:pt x="890081" y="724930"/>
                </a:cubicBezTo>
                <a:cubicBezTo>
                  <a:pt x="891096" y="716306"/>
                  <a:pt x="892179" y="706356"/>
                  <a:pt x="898319" y="700216"/>
                </a:cubicBezTo>
                <a:cubicBezTo>
                  <a:pt x="950264" y="648271"/>
                  <a:pt x="931025" y="679744"/>
                  <a:pt x="972460" y="659027"/>
                </a:cubicBezTo>
                <a:cubicBezTo>
                  <a:pt x="1036338" y="627089"/>
                  <a:pt x="959767" y="655021"/>
                  <a:pt x="1021887" y="634314"/>
                </a:cubicBezTo>
                <a:lnTo>
                  <a:pt x="1071314" y="601362"/>
                </a:lnTo>
                <a:cubicBezTo>
                  <a:pt x="1079552" y="595870"/>
                  <a:pt x="1086635" y="588018"/>
                  <a:pt x="1096027" y="584887"/>
                </a:cubicBezTo>
                <a:lnTo>
                  <a:pt x="1120741" y="576649"/>
                </a:lnTo>
                <a:cubicBezTo>
                  <a:pt x="1126233" y="568411"/>
                  <a:pt x="1129485" y="558120"/>
                  <a:pt x="1137216" y="551935"/>
                </a:cubicBezTo>
                <a:cubicBezTo>
                  <a:pt x="1143997" y="546510"/>
                  <a:pt x="1155790" y="549837"/>
                  <a:pt x="1161930" y="543697"/>
                </a:cubicBezTo>
                <a:cubicBezTo>
                  <a:pt x="1168070" y="537557"/>
                  <a:pt x="1164744" y="525765"/>
                  <a:pt x="1170168" y="518984"/>
                </a:cubicBezTo>
                <a:cubicBezTo>
                  <a:pt x="1176353" y="511253"/>
                  <a:pt x="1186643" y="508000"/>
                  <a:pt x="1194881" y="502508"/>
                </a:cubicBezTo>
                <a:cubicBezTo>
                  <a:pt x="1197627" y="494270"/>
                  <a:pt x="1199236" y="485562"/>
                  <a:pt x="1203119" y="477795"/>
                </a:cubicBezTo>
                <a:cubicBezTo>
                  <a:pt x="1207547" y="468939"/>
                  <a:pt x="1215574" y="462128"/>
                  <a:pt x="1219595" y="453081"/>
                </a:cubicBezTo>
                <a:cubicBezTo>
                  <a:pt x="1226648" y="437211"/>
                  <a:pt x="1230579" y="420130"/>
                  <a:pt x="1236071" y="403654"/>
                </a:cubicBezTo>
                <a:lnTo>
                  <a:pt x="1244308" y="378941"/>
                </a:lnTo>
                <a:lnTo>
                  <a:pt x="1252546" y="354227"/>
                </a:lnTo>
                <a:cubicBezTo>
                  <a:pt x="1263305" y="268157"/>
                  <a:pt x="1265587" y="285558"/>
                  <a:pt x="1252546" y="181233"/>
                </a:cubicBezTo>
                <a:cubicBezTo>
                  <a:pt x="1251469" y="172616"/>
                  <a:pt x="1248525" y="164110"/>
                  <a:pt x="1244308" y="156519"/>
                </a:cubicBezTo>
                <a:cubicBezTo>
                  <a:pt x="1234692" y="139210"/>
                  <a:pt x="1227832" y="118076"/>
                  <a:pt x="1211357" y="107092"/>
                </a:cubicBezTo>
                <a:lnTo>
                  <a:pt x="1186644" y="90616"/>
                </a:lnTo>
                <a:cubicBezTo>
                  <a:pt x="1160534" y="51453"/>
                  <a:pt x="1179560" y="69034"/>
                  <a:pt x="1120741" y="49427"/>
                </a:cubicBezTo>
                <a:lnTo>
                  <a:pt x="1071314" y="32952"/>
                </a:lnTo>
                <a:cubicBezTo>
                  <a:pt x="1063076" y="30206"/>
                  <a:pt x="1055024" y="26820"/>
                  <a:pt x="1046600" y="24714"/>
                </a:cubicBezTo>
                <a:cubicBezTo>
                  <a:pt x="1035616" y="21968"/>
                  <a:pt x="1024535" y="19586"/>
                  <a:pt x="1013649" y="16476"/>
                </a:cubicBezTo>
                <a:cubicBezTo>
                  <a:pt x="1005300" y="14090"/>
                  <a:pt x="997412" y="10122"/>
                  <a:pt x="988935" y="8238"/>
                </a:cubicBezTo>
                <a:cubicBezTo>
                  <a:pt x="972630" y="4615"/>
                  <a:pt x="955984" y="2746"/>
                  <a:pt x="939508" y="0"/>
                </a:cubicBezTo>
                <a:cubicBezTo>
                  <a:pt x="837908" y="2746"/>
                  <a:pt x="736224" y="3286"/>
                  <a:pt x="634708" y="8238"/>
                </a:cubicBezTo>
                <a:cubicBezTo>
                  <a:pt x="623400" y="8790"/>
                  <a:pt x="612809" y="14020"/>
                  <a:pt x="601757" y="16476"/>
                </a:cubicBezTo>
                <a:cubicBezTo>
                  <a:pt x="588089" y="19513"/>
                  <a:pt x="574298" y="21968"/>
                  <a:pt x="560568" y="24714"/>
                </a:cubicBezTo>
                <a:cubicBezTo>
                  <a:pt x="552330" y="30206"/>
                  <a:pt x="544954" y="37289"/>
                  <a:pt x="535854" y="41189"/>
                </a:cubicBezTo>
                <a:cubicBezTo>
                  <a:pt x="490597" y="60584"/>
                  <a:pt x="514685" y="35490"/>
                  <a:pt x="478189" y="65903"/>
                </a:cubicBezTo>
                <a:cubicBezTo>
                  <a:pt x="458506" y="82306"/>
                  <a:pt x="427591" y="118846"/>
                  <a:pt x="420525" y="140043"/>
                </a:cubicBezTo>
                <a:cubicBezTo>
                  <a:pt x="409156" y="174150"/>
                  <a:pt x="417104" y="157532"/>
                  <a:pt x="395811" y="189470"/>
                </a:cubicBezTo>
                <a:cubicBezTo>
                  <a:pt x="377976" y="260811"/>
                  <a:pt x="399815" y="183580"/>
                  <a:pt x="371098" y="255373"/>
                </a:cubicBezTo>
                <a:cubicBezTo>
                  <a:pt x="364648" y="271498"/>
                  <a:pt x="362389" y="289267"/>
                  <a:pt x="354622" y="304800"/>
                </a:cubicBezTo>
                <a:cubicBezTo>
                  <a:pt x="349130" y="315784"/>
                  <a:pt x="342984" y="326464"/>
                  <a:pt x="338146" y="337752"/>
                </a:cubicBezTo>
                <a:cubicBezTo>
                  <a:pt x="334725" y="345733"/>
                  <a:pt x="333329" y="354484"/>
                  <a:pt x="329908" y="362465"/>
                </a:cubicBezTo>
                <a:cubicBezTo>
                  <a:pt x="325071" y="373752"/>
                  <a:pt x="318270" y="384129"/>
                  <a:pt x="313433" y="395416"/>
                </a:cubicBezTo>
                <a:cubicBezTo>
                  <a:pt x="310012" y="403398"/>
                  <a:pt x="309412" y="412539"/>
                  <a:pt x="305195" y="420130"/>
                </a:cubicBezTo>
                <a:cubicBezTo>
                  <a:pt x="295579" y="437439"/>
                  <a:pt x="283228" y="453081"/>
                  <a:pt x="272244" y="469557"/>
                </a:cubicBezTo>
                <a:lnTo>
                  <a:pt x="222816" y="543697"/>
                </a:lnTo>
                <a:cubicBezTo>
                  <a:pt x="206340" y="571157"/>
                  <a:pt x="183515" y="595696"/>
                  <a:pt x="173389" y="626076"/>
                </a:cubicBezTo>
                <a:cubicBezTo>
                  <a:pt x="167897" y="642552"/>
                  <a:pt x="163594" y="659472"/>
                  <a:pt x="156914" y="675503"/>
                </a:cubicBezTo>
                <a:cubicBezTo>
                  <a:pt x="149829" y="692506"/>
                  <a:pt x="138331" y="707560"/>
                  <a:pt x="132200" y="724930"/>
                </a:cubicBezTo>
                <a:cubicBezTo>
                  <a:pt x="54900" y="943947"/>
                  <a:pt x="159482" y="698560"/>
                  <a:pt x="74535" y="889687"/>
                </a:cubicBezTo>
                <a:cubicBezTo>
                  <a:pt x="59622" y="959280"/>
                  <a:pt x="39845" y="1040616"/>
                  <a:pt x="33346" y="1112108"/>
                </a:cubicBezTo>
                <a:cubicBezTo>
                  <a:pt x="25623" y="1197059"/>
                  <a:pt x="22673" y="1282377"/>
                  <a:pt x="16871" y="1367481"/>
                </a:cubicBezTo>
                <a:cubicBezTo>
                  <a:pt x="14436" y="1403201"/>
                  <a:pt x="11379" y="1438876"/>
                  <a:pt x="8633" y="1474573"/>
                </a:cubicBezTo>
                <a:cubicBezTo>
                  <a:pt x="5887" y="2122616"/>
                  <a:pt x="-1824" y="2770658"/>
                  <a:pt x="395" y="3418703"/>
                </a:cubicBezTo>
                <a:cubicBezTo>
                  <a:pt x="922" y="3572573"/>
                  <a:pt x="7701" y="3726424"/>
                  <a:pt x="16871" y="3880022"/>
                </a:cubicBezTo>
                <a:cubicBezTo>
                  <a:pt x="18701" y="3910668"/>
                  <a:pt x="24375" y="3941278"/>
                  <a:pt x="33346" y="3970638"/>
                </a:cubicBezTo>
                <a:cubicBezTo>
                  <a:pt x="54667" y="4040415"/>
                  <a:pt x="107487" y="4176584"/>
                  <a:pt x="107487" y="4176584"/>
                </a:cubicBezTo>
                <a:cubicBezTo>
                  <a:pt x="108005" y="4181768"/>
                  <a:pt x="116867" y="4288523"/>
                  <a:pt x="123962" y="4308389"/>
                </a:cubicBezTo>
                <a:cubicBezTo>
                  <a:pt x="132223" y="4331519"/>
                  <a:pt x="156914" y="4374292"/>
                  <a:pt x="156914" y="4374292"/>
                </a:cubicBezTo>
                <a:cubicBezTo>
                  <a:pt x="164631" y="4412876"/>
                  <a:pt x="163565" y="4420546"/>
                  <a:pt x="181627" y="4456670"/>
                </a:cubicBezTo>
                <a:cubicBezTo>
                  <a:pt x="222988" y="4539393"/>
                  <a:pt x="171259" y="4413252"/>
                  <a:pt x="214579" y="4514335"/>
                </a:cubicBezTo>
                <a:cubicBezTo>
                  <a:pt x="241167" y="4576376"/>
                  <a:pt x="192359" y="4489171"/>
                  <a:pt x="247530" y="4588476"/>
                </a:cubicBezTo>
                <a:cubicBezTo>
                  <a:pt x="252338" y="4597131"/>
                  <a:pt x="259578" y="4604334"/>
                  <a:pt x="264006" y="4613189"/>
                </a:cubicBezTo>
                <a:cubicBezTo>
                  <a:pt x="270619" y="4626415"/>
                  <a:pt x="272278" y="4642075"/>
                  <a:pt x="280481" y="4654379"/>
                </a:cubicBezTo>
                <a:cubicBezTo>
                  <a:pt x="289097" y="4667304"/>
                  <a:pt x="302449" y="4676346"/>
                  <a:pt x="313433" y="4687330"/>
                </a:cubicBezTo>
                <a:cubicBezTo>
                  <a:pt x="318925" y="4698314"/>
                  <a:pt x="325071" y="4708994"/>
                  <a:pt x="329908" y="4720281"/>
                </a:cubicBezTo>
                <a:cubicBezTo>
                  <a:pt x="333329" y="4728263"/>
                  <a:pt x="332815" y="4738141"/>
                  <a:pt x="338146" y="4744995"/>
                </a:cubicBezTo>
                <a:cubicBezTo>
                  <a:pt x="372300" y="4788908"/>
                  <a:pt x="393065" y="4798083"/>
                  <a:pt x="437000" y="4827373"/>
                </a:cubicBezTo>
                <a:cubicBezTo>
                  <a:pt x="445238" y="4832865"/>
                  <a:pt x="452521" y="4840172"/>
                  <a:pt x="461714" y="4843849"/>
                </a:cubicBezTo>
                <a:cubicBezTo>
                  <a:pt x="475444" y="4849341"/>
                  <a:pt x="489921" y="4853243"/>
                  <a:pt x="502903" y="4860324"/>
                </a:cubicBezTo>
                <a:cubicBezTo>
                  <a:pt x="520287" y="4869806"/>
                  <a:pt x="533945" y="4885922"/>
                  <a:pt x="552330" y="4893276"/>
                </a:cubicBezTo>
                <a:cubicBezTo>
                  <a:pt x="566060" y="4898768"/>
                  <a:pt x="580006" y="4903746"/>
                  <a:pt x="593519" y="4909752"/>
                </a:cubicBezTo>
                <a:cubicBezTo>
                  <a:pt x="604741" y="4914739"/>
                  <a:pt x="614821" y="4922344"/>
                  <a:pt x="626471" y="4926227"/>
                </a:cubicBezTo>
                <a:cubicBezTo>
                  <a:pt x="639754" y="4930655"/>
                  <a:pt x="654249" y="4930442"/>
                  <a:pt x="667660" y="4934465"/>
                </a:cubicBezTo>
                <a:cubicBezTo>
                  <a:pt x="753927" y="4960346"/>
                  <a:pt x="668038" y="4943373"/>
                  <a:pt x="741800" y="4959179"/>
                </a:cubicBezTo>
                <a:cubicBezTo>
                  <a:pt x="802643" y="4972217"/>
                  <a:pt x="837120" y="4979944"/>
                  <a:pt x="898319" y="4983892"/>
                </a:cubicBezTo>
                <a:cubicBezTo>
                  <a:pt x="958667" y="4987785"/>
                  <a:pt x="1019141" y="4989384"/>
                  <a:pt x="1079552" y="4992130"/>
                </a:cubicBezTo>
                <a:cubicBezTo>
                  <a:pt x="1093282" y="4997622"/>
                  <a:pt x="1105954" y="5008524"/>
                  <a:pt x="1120741" y="5008606"/>
                </a:cubicBezTo>
                <a:cubicBezTo>
                  <a:pt x="2504782" y="5016253"/>
                  <a:pt x="2099004" y="5094689"/>
                  <a:pt x="2611789" y="4992130"/>
                </a:cubicBezTo>
                <a:cubicBezTo>
                  <a:pt x="2622773" y="4983892"/>
                  <a:pt x="2633098" y="4974693"/>
                  <a:pt x="2644741" y="4967416"/>
                </a:cubicBezTo>
                <a:cubicBezTo>
                  <a:pt x="2655154" y="4960908"/>
                  <a:pt x="2667085" y="4957128"/>
                  <a:pt x="2677692" y="4950941"/>
                </a:cubicBezTo>
                <a:cubicBezTo>
                  <a:pt x="2700068" y="4937888"/>
                  <a:pt x="2722296" y="4924498"/>
                  <a:pt x="2743595" y="4909752"/>
                </a:cubicBezTo>
                <a:cubicBezTo>
                  <a:pt x="2758051" y="4899744"/>
                  <a:pt x="2770564" y="4887142"/>
                  <a:pt x="2784784" y="4876800"/>
                </a:cubicBezTo>
                <a:cubicBezTo>
                  <a:pt x="2800798" y="4865153"/>
                  <a:pt x="2818886" y="4856388"/>
                  <a:pt x="2834211" y="4843849"/>
                </a:cubicBezTo>
                <a:cubicBezTo>
                  <a:pt x="2849239" y="4831554"/>
                  <a:pt x="2860727" y="4815377"/>
                  <a:pt x="2875400" y="4802660"/>
                </a:cubicBezTo>
                <a:cubicBezTo>
                  <a:pt x="2901974" y="4779629"/>
                  <a:pt x="2932914" y="4761623"/>
                  <a:pt x="2957779" y="4736757"/>
                </a:cubicBezTo>
                <a:cubicBezTo>
                  <a:pt x="2997773" y="4696761"/>
                  <a:pt x="3046348" y="4649553"/>
                  <a:pt x="3073108" y="4604952"/>
                </a:cubicBezTo>
                <a:lnTo>
                  <a:pt x="3097822" y="4563762"/>
                </a:lnTo>
                <a:cubicBezTo>
                  <a:pt x="3100568" y="4552778"/>
                  <a:pt x="3100355" y="4540590"/>
                  <a:pt x="3106060" y="4530811"/>
                </a:cubicBezTo>
                <a:cubicBezTo>
                  <a:pt x="3119896" y="4507092"/>
                  <a:pt x="3139011" y="4486876"/>
                  <a:pt x="3155487" y="4464908"/>
                </a:cubicBezTo>
                <a:cubicBezTo>
                  <a:pt x="3163725" y="4453924"/>
                  <a:pt x="3174060" y="4444237"/>
                  <a:pt x="3180200" y="4431957"/>
                </a:cubicBezTo>
                <a:cubicBezTo>
                  <a:pt x="3188438" y="4415481"/>
                  <a:pt x="3197495" y="4399391"/>
                  <a:pt x="3204914" y="4382530"/>
                </a:cubicBezTo>
                <a:cubicBezTo>
                  <a:pt x="3305359" y="4154246"/>
                  <a:pt x="3236585" y="4294471"/>
                  <a:pt x="3295530" y="4176584"/>
                </a:cubicBezTo>
                <a:cubicBezTo>
                  <a:pt x="3298276" y="4157362"/>
                  <a:pt x="3297628" y="4137339"/>
                  <a:pt x="3303768" y="4118919"/>
                </a:cubicBezTo>
                <a:cubicBezTo>
                  <a:pt x="3350920" y="3977461"/>
                  <a:pt x="3324402" y="4118758"/>
                  <a:pt x="3353195" y="4003589"/>
                </a:cubicBezTo>
                <a:cubicBezTo>
                  <a:pt x="3377552" y="3906161"/>
                  <a:pt x="3362887" y="3946166"/>
                  <a:pt x="3377908" y="3863546"/>
                </a:cubicBezTo>
                <a:cubicBezTo>
                  <a:pt x="3379933" y="3852407"/>
                  <a:pt x="3383400" y="3841579"/>
                  <a:pt x="3386146" y="3830595"/>
                </a:cubicBezTo>
                <a:cubicBezTo>
                  <a:pt x="3388892" y="3520303"/>
                  <a:pt x="3390301" y="3209996"/>
                  <a:pt x="3394384" y="2899719"/>
                </a:cubicBezTo>
                <a:cubicBezTo>
                  <a:pt x="3396188" y="2762654"/>
                  <a:pt x="3401791" y="2555079"/>
                  <a:pt x="3410860" y="2405449"/>
                </a:cubicBezTo>
                <a:cubicBezTo>
                  <a:pt x="3412860" y="2372444"/>
                  <a:pt x="3416352" y="2339546"/>
                  <a:pt x="3419098" y="2306595"/>
                </a:cubicBezTo>
                <a:cubicBezTo>
                  <a:pt x="3418009" y="2265216"/>
                  <a:pt x="3412642" y="1945475"/>
                  <a:pt x="3402622" y="1845276"/>
                </a:cubicBezTo>
                <a:cubicBezTo>
                  <a:pt x="3399298" y="1812036"/>
                  <a:pt x="3391638" y="1779373"/>
                  <a:pt x="3386146" y="1746422"/>
                </a:cubicBezTo>
                <a:cubicBezTo>
                  <a:pt x="3383400" y="1686011"/>
                  <a:pt x="3382216" y="1625509"/>
                  <a:pt x="3377908" y="1565189"/>
                </a:cubicBezTo>
                <a:cubicBezTo>
                  <a:pt x="3376718" y="1548529"/>
                  <a:pt x="3370624" y="1532438"/>
                  <a:pt x="3369671" y="1515762"/>
                </a:cubicBezTo>
                <a:cubicBezTo>
                  <a:pt x="3365125" y="1436212"/>
                  <a:pt x="3368238" y="1356254"/>
                  <a:pt x="3361433" y="1276865"/>
                </a:cubicBezTo>
                <a:cubicBezTo>
                  <a:pt x="3359950" y="1259562"/>
                  <a:pt x="3352724" y="1242971"/>
                  <a:pt x="3344957" y="1227438"/>
                </a:cubicBezTo>
                <a:cubicBezTo>
                  <a:pt x="3319626" y="1176777"/>
                  <a:pt x="3335292" y="1204704"/>
                  <a:pt x="3295530" y="1145060"/>
                </a:cubicBezTo>
                <a:lnTo>
                  <a:pt x="3279054" y="1120346"/>
                </a:lnTo>
                <a:cubicBezTo>
                  <a:pt x="3273562" y="1112108"/>
                  <a:pt x="3268519" y="1103553"/>
                  <a:pt x="3262579" y="1095633"/>
                </a:cubicBezTo>
                <a:cubicBezTo>
                  <a:pt x="3254341" y="1084649"/>
                  <a:pt x="3247574" y="1072390"/>
                  <a:pt x="3237865" y="1062681"/>
                </a:cubicBezTo>
                <a:cubicBezTo>
                  <a:pt x="3230864" y="1055680"/>
                  <a:pt x="3221390" y="1051698"/>
                  <a:pt x="3213152" y="1046206"/>
                </a:cubicBezTo>
                <a:cubicBezTo>
                  <a:pt x="3204914" y="1035222"/>
                  <a:pt x="3198700" y="1022376"/>
                  <a:pt x="3188438" y="1013254"/>
                </a:cubicBezTo>
                <a:cubicBezTo>
                  <a:pt x="3170266" y="997101"/>
                  <a:pt x="3131001" y="974516"/>
                  <a:pt x="3106060" y="963827"/>
                </a:cubicBezTo>
                <a:cubicBezTo>
                  <a:pt x="3098079" y="960406"/>
                  <a:pt x="3089328" y="959010"/>
                  <a:pt x="3081346" y="955589"/>
                </a:cubicBezTo>
                <a:cubicBezTo>
                  <a:pt x="3021661" y="930010"/>
                  <a:pt x="3076639" y="944763"/>
                  <a:pt x="3007206" y="930876"/>
                </a:cubicBezTo>
                <a:cubicBezTo>
                  <a:pt x="2949541" y="933622"/>
                  <a:pt x="2891588" y="932739"/>
                  <a:pt x="2834211" y="939114"/>
                </a:cubicBezTo>
                <a:cubicBezTo>
                  <a:pt x="2816950" y="941032"/>
                  <a:pt x="2801260" y="950097"/>
                  <a:pt x="2784784" y="955589"/>
                </a:cubicBezTo>
                <a:cubicBezTo>
                  <a:pt x="2776546" y="958335"/>
                  <a:pt x="2767838" y="959944"/>
                  <a:pt x="2760071" y="963827"/>
                </a:cubicBezTo>
                <a:cubicBezTo>
                  <a:pt x="2718264" y="984731"/>
                  <a:pt x="2737337" y="973491"/>
                  <a:pt x="2702406" y="996779"/>
                </a:cubicBezTo>
                <a:cubicBezTo>
                  <a:pt x="2681700" y="1058895"/>
                  <a:pt x="2712039" y="984738"/>
                  <a:pt x="2669454" y="1037968"/>
                </a:cubicBezTo>
                <a:cubicBezTo>
                  <a:pt x="2664030" y="1044748"/>
                  <a:pt x="2665099" y="1054914"/>
                  <a:pt x="2661216" y="1062681"/>
                </a:cubicBezTo>
                <a:cubicBezTo>
                  <a:pt x="2656788" y="1071536"/>
                  <a:pt x="2648762" y="1078348"/>
                  <a:pt x="2644741" y="1087395"/>
                </a:cubicBezTo>
                <a:cubicBezTo>
                  <a:pt x="2637688" y="1103265"/>
                  <a:pt x="2633757" y="1120346"/>
                  <a:pt x="2628265" y="1136822"/>
                </a:cubicBezTo>
                <a:lnTo>
                  <a:pt x="2611789" y="1186249"/>
                </a:lnTo>
                <a:lnTo>
                  <a:pt x="2603552" y="1210962"/>
                </a:lnTo>
                <a:cubicBezTo>
                  <a:pt x="2600483" y="1232444"/>
                  <a:pt x="2588259" y="1315603"/>
                  <a:pt x="2587076" y="1334530"/>
                </a:cubicBezTo>
                <a:cubicBezTo>
                  <a:pt x="2576760" y="1499582"/>
                  <a:pt x="2588540" y="1482265"/>
                  <a:pt x="2570600" y="1589903"/>
                </a:cubicBezTo>
                <a:cubicBezTo>
                  <a:pt x="2562838" y="1636475"/>
                  <a:pt x="2561975" y="1632255"/>
                  <a:pt x="2545887" y="1680519"/>
                </a:cubicBezTo>
                <a:lnTo>
                  <a:pt x="2521173" y="1754660"/>
                </a:lnTo>
                <a:cubicBezTo>
                  <a:pt x="2518427" y="1762898"/>
                  <a:pt x="2515041" y="1770949"/>
                  <a:pt x="2512935" y="1779373"/>
                </a:cubicBezTo>
                <a:lnTo>
                  <a:pt x="2504698" y="1812324"/>
                </a:lnTo>
                <a:cubicBezTo>
                  <a:pt x="2502715" y="1833146"/>
                  <a:pt x="2495758" y="1968670"/>
                  <a:pt x="2479984" y="2026508"/>
                </a:cubicBezTo>
                <a:cubicBezTo>
                  <a:pt x="2475414" y="2043263"/>
                  <a:pt x="2469000" y="2059459"/>
                  <a:pt x="2463508" y="2075935"/>
                </a:cubicBezTo>
                <a:lnTo>
                  <a:pt x="2455271" y="2100649"/>
                </a:lnTo>
                <a:lnTo>
                  <a:pt x="2438795" y="2150076"/>
                </a:lnTo>
                <a:cubicBezTo>
                  <a:pt x="2436049" y="2158314"/>
                  <a:pt x="2435374" y="2167564"/>
                  <a:pt x="2430557" y="2174789"/>
                </a:cubicBezTo>
                <a:lnTo>
                  <a:pt x="2414081" y="2199503"/>
                </a:lnTo>
                <a:cubicBezTo>
                  <a:pt x="2409377" y="2223027"/>
                  <a:pt x="2404588" y="2250369"/>
                  <a:pt x="2397606" y="2273643"/>
                </a:cubicBezTo>
                <a:cubicBezTo>
                  <a:pt x="2392616" y="2290277"/>
                  <a:pt x="2381130" y="2323070"/>
                  <a:pt x="2381130" y="2323070"/>
                </a:cubicBezTo>
                <a:cubicBezTo>
                  <a:pt x="2378384" y="2339546"/>
                  <a:pt x="2375432" y="2355988"/>
                  <a:pt x="2372892" y="2372497"/>
                </a:cubicBezTo>
                <a:cubicBezTo>
                  <a:pt x="2369939" y="2391688"/>
                  <a:pt x="2367607" y="2410971"/>
                  <a:pt x="2364654" y="2430162"/>
                </a:cubicBezTo>
                <a:cubicBezTo>
                  <a:pt x="2360776" y="2455369"/>
                  <a:pt x="2354107" y="2495091"/>
                  <a:pt x="2348179" y="2520779"/>
                </a:cubicBezTo>
                <a:cubicBezTo>
                  <a:pt x="2343088" y="2542843"/>
                  <a:pt x="2338863" y="2565200"/>
                  <a:pt x="2331703" y="2586681"/>
                </a:cubicBezTo>
                <a:lnTo>
                  <a:pt x="2323465" y="2611395"/>
                </a:lnTo>
                <a:cubicBezTo>
                  <a:pt x="2320719" y="2638854"/>
                  <a:pt x="2316758" y="2666219"/>
                  <a:pt x="2315227" y="2693773"/>
                </a:cubicBezTo>
                <a:cubicBezTo>
                  <a:pt x="2311264" y="2765110"/>
                  <a:pt x="2311905" y="2836679"/>
                  <a:pt x="2306989" y="2907957"/>
                </a:cubicBezTo>
                <a:cubicBezTo>
                  <a:pt x="2306392" y="2916620"/>
                  <a:pt x="2300858" y="2924246"/>
                  <a:pt x="2298752" y="2932670"/>
                </a:cubicBezTo>
                <a:cubicBezTo>
                  <a:pt x="2295356" y="2946254"/>
                  <a:pt x="2293260" y="2960130"/>
                  <a:pt x="2290514" y="2973860"/>
                </a:cubicBezTo>
                <a:cubicBezTo>
                  <a:pt x="2293260" y="3009557"/>
                  <a:pt x="2293168" y="3045587"/>
                  <a:pt x="2298752" y="3080952"/>
                </a:cubicBezTo>
                <a:cubicBezTo>
                  <a:pt x="2301461" y="3098106"/>
                  <a:pt x="2311015" y="3113531"/>
                  <a:pt x="2315227" y="3130379"/>
                </a:cubicBezTo>
                <a:cubicBezTo>
                  <a:pt x="2317973" y="3141363"/>
                  <a:pt x="2320355" y="3152444"/>
                  <a:pt x="2323465" y="3163330"/>
                </a:cubicBezTo>
                <a:cubicBezTo>
                  <a:pt x="2325851" y="3171679"/>
                  <a:pt x="2329597" y="3179619"/>
                  <a:pt x="2331703" y="3188043"/>
                </a:cubicBezTo>
                <a:cubicBezTo>
                  <a:pt x="2335099" y="3201627"/>
                  <a:pt x="2337195" y="3215503"/>
                  <a:pt x="2339941" y="3229233"/>
                </a:cubicBezTo>
                <a:cubicBezTo>
                  <a:pt x="2345942" y="3325254"/>
                  <a:pt x="2338260" y="3330441"/>
                  <a:pt x="2356416" y="3393989"/>
                </a:cubicBezTo>
                <a:cubicBezTo>
                  <a:pt x="2358801" y="3402339"/>
                  <a:pt x="2360346" y="3411164"/>
                  <a:pt x="2364654" y="3418703"/>
                </a:cubicBezTo>
                <a:cubicBezTo>
                  <a:pt x="2371466" y="3430624"/>
                  <a:pt x="2381130" y="3440670"/>
                  <a:pt x="2389368" y="3451654"/>
                </a:cubicBezTo>
                <a:cubicBezTo>
                  <a:pt x="2405552" y="3500207"/>
                  <a:pt x="2386697" y="3452324"/>
                  <a:pt x="2422319" y="3509319"/>
                </a:cubicBezTo>
                <a:cubicBezTo>
                  <a:pt x="2428828" y="3519733"/>
                  <a:pt x="2432477" y="3531740"/>
                  <a:pt x="2438795" y="3542270"/>
                </a:cubicBezTo>
                <a:cubicBezTo>
                  <a:pt x="2448983" y="3559249"/>
                  <a:pt x="2462891" y="3573986"/>
                  <a:pt x="2471746" y="3591697"/>
                </a:cubicBezTo>
                <a:cubicBezTo>
                  <a:pt x="2511245" y="3670696"/>
                  <a:pt x="2461222" y="3572754"/>
                  <a:pt x="2512935" y="3665838"/>
                </a:cubicBezTo>
                <a:cubicBezTo>
                  <a:pt x="2518899" y="3676573"/>
                  <a:pt x="2523318" y="3688127"/>
                  <a:pt x="2529411" y="3698789"/>
                </a:cubicBezTo>
                <a:cubicBezTo>
                  <a:pt x="2534323" y="3707385"/>
                  <a:pt x="2541146" y="3714811"/>
                  <a:pt x="2545887" y="3723503"/>
                </a:cubicBezTo>
                <a:cubicBezTo>
                  <a:pt x="2557648" y="3745065"/>
                  <a:pt x="2565214" y="3768971"/>
                  <a:pt x="2578838" y="3789406"/>
                </a:cubicBezTo>
                <a:cubicBezTo>
                  <a:pt x="2584330" y="3797644"/>
                  <a:pt x="2590886" y="3805264"/>
                  <a:pt x="2595314" y="3814119"/>
                </a:cubicBezTo>
                <a:cubicBezTo>
                  <a:pt x="2599093" y="3821676"/>
                  <a:pt x="2616462" y="3865764"/>
                  <a:pt x="2620027" y="3880022"/>
                </a:cubicBezTo>
                <a:cubicBezTo>
                  <a:pt x="2623423" y="3893606"/>
                  <a:pt x="2623837" y="3907928"/>
                  <a:pt x="2628265" y="3921211"/>
                </a:cubicBezTo>
                <a:cubicBezTo>
                  <a:pt x="2632148" y="3932861"/>
                  <a:pt x="2639904" y="3942875"/>
                  <a:pt x="2644741" y="3954162"/>
                </a:cubicBezTo>
                <a:cubicBezTo>
                  <a:pt x="2648162" y="3962143"/>
                  <a:pt x="2649930" y="3970745"/>
                  <a:pt x="2652979" y="3978876"/>
                </a:cubicBezTo>
                <a:cubicBezTo>
                  <a:pt x="2658171" y="3992722"/>
                  <a:pt x="2664401" y="4006168"/>
                  <a:pt x="2669454" y="4020065"/>
                </a:cubicBezTo>
                <a:cubicBezTo>
                  <a:pt x="2675389" y="4036386"/>
                  <a:pt x="2680438" y="4053016"/>
                  <a:pt x="2685930" y="4069492"/>
                </a:cubicBezTo>
                <a:cubicBezTo>
                  <a:pt x="2688676" y="4077730"/>
                  <a:pt x="2689700" y="4086760"/>
                  <a:pt x="2694168" y="4094206"/>
                </a:cubicBezTo>
                <a:lnTo>
                  <a:pt x="2718881" y="4135395"/>
                </a:lnTo>
                <a:lnTo>
                  <a:pt x="2735357" y="4217773"/>
                </a:lnTo>
                <a:cubicBezTo>
                  <a:pt x="2738103" y="4231503"/>
                  <a:pt x="2741293" y="4245151"/>
                  <a:pt x="2743595" y="4258962"/>
                </a:cubicBezTo>
                <a:cubicBezTo>
                  <a:pt x="2746341" y="4275438"/>
                  <a:pt x="2746551" y="4292543"/>
                  <a:pt x="2751833" y="4308389"/>
                </a:cubicBezTo>
                <a:cubicBezTo>
                  <a:pt x="2754964" y="4317782"/>
                  <a:pt x="2762816" y="4324865"/>
                  <a:pt x="2768308" y="4333103"/>
                </a:cubicBezTo>
                <a:cubicBezTo>
                  <a:pt x="2771054" y="4360562"/>
                  <a:pt x="2772643" y="4388162"/>
                  <a:pt x="2776546" y="4415481"/>
                </a:cubicBezTo>
                <a:cubicBezTo>
                  <a:pt x="2780888" y="4445873"/>
                  <a:pt x="2792092" y="4475411"/>
                  <a:pt x="2793022" y="4506097"/>
                </a:cubicBezTo>
                <a:cubicBezTo>
                  <a:pt x="2794854" y="4566543"/>
                  <a:pt x="2789607" y="4627049"/>
                  <a:pt x="2784784" y="4687330"/>
                </a:cubicBezTo>
                <a:cubicBezTo>
                  <a:pt x="2782807" y="4712044"/>
                  <a:pt x="2752806" y="4747654"/>
                  <a:pt x="2743595" y="4761470"/>
                </a:cubicBezTo>
                <a:cubicBezTo>
                  <a:pt x="2738103" y="4769708"/>
                  <a:pt x="2735357" y="4780692"/>
                  <a:pt x="2727119" y="4786184"/>
                </a:cubicBezTo>
                <a:cubicBezTo>
                  <a:pt x="2702296" y="4802734"/>
                  <a:pt x="2698725" y="4806591"/>
                  <a:pt x="2669454" y="4819135"/>
                </a:cubicBezTo>
                <a:cubicBezTo>
                  <a:pt x="2661473" y="4822555"/>
                  <a:pt x="2652508" y="4823490"/>
                  <a:pt x="2644741" y="4827373"/>
                </a:cubicBezTo>
                <a:cubicBezTo>
                  <a:pt x="2635885" y="4831801"/>
                  <a:pt x="2629420" y="4840718"/>
                  <a:pt x="2620027" y="4843849"/>
                </a:cubicBezTo>
                <a:cubicBezTo>
                  <a:pt x="2604181" y="4849131"/>
                  <a:pt x="2587034" y="4849099"/>
                  <a:pt x="2570600" y="4852087"/>
                </a:cubicBezTo>
                <a:cubicBezTo>
                  <a:pt x="2532241" y="4859061"/>
                  <a:pt x="2531729" y="4859744"/>
                  <a:pt x="2496460" y="4868562"/>
                </a:cubicBezTo>
                <a:lnTo>
                  <a:pt x="1532633" y="4860324"/>
                </a:lnTo>
                <a:cubicBezTo>
                  <a:pt x="1461430" y="4859285"/>
                  <a:pt x="1382428" y="4856980"/>
                  <a:pt x="1310211" y="4843849"/>
                </a:cubicBezTo>
                <a:cubicBezTo>
                  <a:pt x="1299072" y="4841824"/>
                  <a:pt x="1288312" y="4838067"/>
                  <a:pt x="1277260" y="4835611"/>
                </a:cubicBezTo>
                <a:cubicBezTo>
                  <a:pt x="1260339" y="4831851"/>
                  <a:pt x="1229022" y="4827967"/>
                  <a:pt x="1211357" y="4819135"/>
                </a:cubicBezTo>
                <a:cubicBezTo>
                  <a:pt x="1128611" y="4777763"/>
                  <a:pt x="1254809" y="4829521"/>
                  <a:pt x="1153692" y="4786184"/>
                </a:cubicBezTo>
                <a:cubicBezTo>
                  <a:pt x="1008724" y="4724054"/>
                  <a:pt x="1262611" y="4840641"/>
                  <a:pt x="1104265" y="4761470"/>
                </a:cubicBezTo>
                <a:cubicBezTo>
                  <a:pt x="1076947" y="4747811"/>
                  <a:pt x="1079552" y="4763356"/>
                  <a:pt x="1079552" y="4744995"/>
                </a:cubicBezTo>
                <a:lnTo>
                  <a:pt x="1079552" y="474499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G:\LIVRO JANEIRO 2019\Omento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5240" y="1414513"/>
            <a:ext cx="5865677" cy="471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F66122-004-f0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723" y="1869989"/>
            <a:ext cx="2494426" cy="24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a livre 4"/>
          <p:cNvSpPr/>
          <p:nvPr/>
        </p:nvSpPr>
        <p:spPr>
          <a:xfrm>
            <a:off x="-205946" y="1589903"/>
            <a:ext cx="2817341" cy="2932670"/>
          </a:xfrm>
          <a:custGeom>
            <a:avLst/>
            <a:gdLst>
              <a:gd name="connsiteX0" fmla="*/ 2199503 w 2817341"/>
              <a:gd name="connsiteY0" fmla="*/ 2158313 h 2932670"/>
              <a:gd name="connsiteX1" fmla="*/ 2199503 w 2817341"/>
              <a:gd name="connsiteY1" fmla="*/ 2158313 h 2932670"/>
              <a:gd name="connsiteX2" fmla="*/ 2215978 w 2817341"/>
              <a:gd name="connsiteY2" fmla="*/ 1878227 h 2932670"/>
              <a:gd name="connsiteX3" fmla="*/ 2199503 w 2817341"/>
              <a:gd name="connsiteY3" fmla="*/ 1828800 h 2932670"/>
              <a:gd name="connsiteX4" fmla="*/ 2183027 w 2817341"/>
              <a:gd name="connsiteY4" fmla="*/ 1779373 h 2932670"/>
              <a:gd name="connsiteX5" fmla="*/ 2174789 w 2817341"/>
              <a:gd name="connsiteY5" fmla="*/ 1754659 h 2932670"/>
              <a:gd name="connsiteX6" fmla="*/ 2166551 w 2817341"/>
              <a:gd name="connsiteY6" fmla="*/ 1729946 h 2932670"/>
              <a:gd name="connsiteX7" fmla="*/ 2174789 w 2817341"/>
              <a:gd name="connsiteY7" fmla="*/ 1622854 h 2932670"/>
              <a:gd name="connsiteX8" fmla="*/ 2191265 w 2817341"/>
              <a:gd name="connsiteY8" fmla="*/ 1565189 h 2932670"/>
              <a:gd name="connsiteX9" fmla="*/ 2199503 w 2817341"/>
              <a:gd name="connsiteY9" fmla="*/ 1532238 h 2932670"/>
              <a:gd name="connsiteX10" fmla="*/ 2215978 w 2817341"/>
              <a:gd name="connsiteY10" fmla="*/ 1416908 h 2932670"/>
              <a:gd name="connsiteX11" fmla="*/ 2207741 w 2817341"/>
              <a:gd name="connsiteY11" fmla="*/ 1243913 h 2932670"/>
              <a:gd name="connsiteX12" fmla="*/ 2183027 w 2817341"/>
              <a:gd name="connsiteY12" fmla="*/ 1161535 h 2932670"/>
              <a:gd name="connsiteX13" fmla="*/ 2158314 w 2817341"/>
              <a:gd name="connsiteY13" fmla="*/ 1087394 h 2932670"/>
              <a:gd name="connsiteX14" fmla="*/ 2150076 w 2817341"/>
              <a:gd name="connsiteY14" fmla="*/ 1062681 h 2932670"/>
              <a:gd name="connsiteX15" fmla="*/ 2141838 w 2817341"/>
              <a:gd name="connsiteY15" fmla="*/ 988540 h 2932670"/>
              <a:gd name="connsiteX16" fmla="*/ 2133600 w 2817341"/>
              <a:gd name="connsiteY16" fmla="*/ 873211 h 2932670"/>
              <a:gd name="connsiteX17" fmla="*/ 2125362 w 2817341"/>
              <a:gd name="connsiteY17" fmla="*/ 823783 h 2932670"/>
              <a:gd name="connsiteX18" fmla="*/ 2117124 w 2817341"/>
              <a:gd name="connsiteY18" fmla="*/ 741405 h 2932670"/>
              <a:gd name="connsiteX19" fmla="*/ 2067697 w 2817341"/>
              <a:gd name="connsiteY19" fmla="*/ 642551 h 2932670"/>
              <a:gd name="connsiteX20" fmla="*/ 2018270 w 2817341"/>
              <a:gd name="connsiteY20" fmla="*/ 609600 h 2932670"/>
              <a:gd name="connsiteX21" fmla="*/ 1935892 w 2817341"/>
              <a:gd name="connsiteY21" fmla="*/ 584886 h 2932670"/>
              <a:gd name="connsiteX22" fmla="*/ 1911178 w 2817341"/>
              <a:gd name="connsiteY22" fmla="*/ 576648 h 2932670"/>
              <a:gd name="connsiteX23" fmla="*/ 1869989 w 2817341"/>
              <a:gd name="connsiteY23" fmla="*/ 568411 h 2932670"/>
              <a:gd name="connsiteX24" fmla="*/ 1845276 w 2817341"/>
              <a:gd name="connsiteY24" fmla="*/ 560173 h 2932670"/>
              <a:gd name="connsiteX25" fmla="*/ 1680519 w 2817341"/>
              <a:gd name="connsiteY25" fmla="*/ 543697 h 2932670"/>
              <a:gd name="connsiteX26" fmla="*/ 1631092 w 2817341"/>
              <a:gd name="connsiteY26" fmla="*/ 535459 h 2932670"/>
              <a:gd name="connsiteX27" fmla="*/ 1548714 w 2817341"/>
              <a:gd name="connsiteY27" fmla="*/ 518983 h 2932670"/>
              <a:gd name="connsiteX28" fmla="*/ 1466335 w 2817341"/>
              <a:gd name="connsiteY28" fmla="*/ 527221 h 2932670"/>
              <a:gd name="connsiteX29" fmla="*/ 1433384 w 2817341"/>
              <a:gd name="connsiteY29" fmla="*/ 535459 h 2932670"/>
              <a:gd name="connsiteX30" fmla="*/ 1392195 w 2817341"/>
              <a:gd name="connsiteY30" fmla="*/ 543697 h 2932670"/>
              <a:gd name="connsiteX31" fmla="*/ 1276865 w 2817341"/>
              <a:gd name="connsiteY31" fmla="*/ 518983 h 2932670"/>
              <a:gd name="connsiteX32" fmla="*/ 1252151 w 2817341"/>
              <a:gd name="connsiteY32" fmla="*/ 510746 h 2932670"/>
              <a:gd name="connsiteX33" fmla="*/ 1227438 w 2817341"/>
              <a:gd name="connsiteY33" fmla="*/ 502508 h 2932670"/>
              <a:gd name="connsiteX34" fmla="*/ 1054443 w 2817341"/>
              <a:gd name="connsiteY34" fmla="*/ 518983 h 2932670"/>
              <a:gd name="connsiteX35" fmla="*/ 988541 w 2817341"/>
              <a:gd name="connsiteY35" fmla="*/ 535459 h 2932670"/>
              <a:gd name="connsiteX36" fmla="*/ 939114 w 2817341"/>
              <a:gd name="connsiteY36" fmla="*/ 551935 h 2932670"/>
              <a:gd name="connsiteX37" fmla="*/ 914400 w 2817341"/>
              <a:gd name="connsiteY37" fmla="*/ 576648 h 2932670"/>
              <a:gd name="connsiteX38" fmla="*/ 889687 w 2817341"/>
              <a:gd name="connsiteY38" fmla="*/ 593124 h 2932670"/>
              <a:gd name="connsiteX39" fmla="*/ 848497 w 2817341"/>
              <a:gd name="connsiteY39" fmla="*/ 634313 h 2932670"/>
              <a:gd name="connsiteX40" fmla="*/ 832022 w 2817341"/>
              <a:gd name="connsiteY40" fmla="*/ 683740 h 2932670"/>
              <a:gd name="connsiteX41" fmla="*/ 823784 w 2817341"/>
              <a:gd name="connsiteY41" fmla="*/ 708454 h 2932670"/>
              <a:gd name="connsiteX42" fmla="*/ 832022 w 2817341"/>
              <a:gd name="connsiteY42" fmla="*/ 807308 h 2932670"/>
              <a:gd name="connsiteX43" fmla="*/ 848497 w 2817341"/>
              <a:gd name="connsiteY43" fmla="*/ 856735 h 2932670"/>
              <a:gd name="connsiteX44" fmla="*/ 856735 w 2817341"/>
              <a:gd name="connsiteY44" fmla="*/ 881448 h 2932670"/>
              <a:gd name="connsiteX45" fmla="*/ 848497 w 2817341"/>
              <a:gd name="connsiteY45" fmla="*/ 939113 h 2932670"/>
              <a:gd name="connsiteX46" fmla="*/ 832022 w 2817341"/>
              <a:gd name="connsiteY46" fmla="*/ 1005016 h 2932670"/>
              <a:gd name="connsiteX47" fmla="*/ 823784 w 2817341"/>
              <a:gd name="connsiteY47" fmla="*/ 1062681 h 2932670"/>
              <a:gd name="connsiteX48" fmla="*/ 807308 w 2817341"/>
              <a:gd name="connsiteY48" fmla="*/ 1161535 h 2932670"/>
              <a:gd name="connsiteX49" fmla="*/ 790832 w 2817341"/>
              <a:gd name="connsiteY49" fmla="*/ 1243913 h 2932670"/>
              <a:gd name="connsiteX50" fmla="*/ 782595 w 2817341"/>
              <a:gd name="connsiteY50" fmla="*/ 1392194 h 2932670"/>
              <a:gd name="connsiteX51" fmla="*/ 766119 w 2817341"/>
              <a:gd name="connsiteY51" fmla="*/ 1631092 h 2932670"/>
              <a:gd name="connsiteX52" fmla="*/ 782595 w 2817341"/>
              <a:gd name="connsiteY52" fmla="*/ 1837038 h 2932670"/>
              <a:gd name="connsiteX53" fmla="*/ 799070 w 2817341"/>
              <a:gd name="connsiteY53" fmla="*/ 1886465 h 2932670"/>
              <a:gd name="connsiteX54" fmla="*/ 832022 w 2817341"/>
              <a:gd name="connsiteY54" fmla="*/ 1935892 h 2932670"/>
              <a:gd name="connsiteX55" fmla="*/ 864973 w 2817341"/>
              <a:gd name="connsiteY55" fmla="*/ 1985319 h 2932670"/>
              <a:gd name="connsiteX56" fmla="*/ 873211 w 2817341"/>
              <a:gd name="connsiteY56" fmla="*/ 2010032 h 2932670"/>
              <a:gd name="connsiteX57" fmla="*/ 889687 w 2817341"/>
              <a:gd name="connsiteY57" fmla="*/ 2034746 h 2932670"/>
              <a:gd name="connsiteX58" fmla="*/ 906162 w 2817341"/>
              <a:gd name="connsiteY58" fmla="*/ 2084173 h 2932670"/>
              <a:gd name="connsiteX59" fmla="*/ 914400 w 2817341"/>
              <a:gd name="connsiteY59" fmla="*/ 2108886 h 2932670"/>
              <a:gd name="connsiteX60" fmla="*/ 922638 w 2817341"/>
              <a:gd name="connsiteY60" fmla="*/ 2133600 h 2932670"/>
              <a:gd name="connsiteX61" fmla="*/ 930876 w 2817341"/>
              <a:gd name="connsiteY61" fmla="*/ 2207740 h 2932670"/>
              <a:gd name="connsiteX62" fmla="*/ 955589 w 2817341"/>
              <a:gd name="connsiteY62" fmla="*/ 2504302 h 2932670"/>
              <a:gd name="connsiteX63" fmla="*/ 963827 w 2817341"/>
              <a:gd name="connsiteY63" fmla="*/ 2529016 h 2932670"/>
              <a:gd name="connsiteX64" fmla="*/ 1005016 w 2817341"/>
              <a:gd name="connsiteY64" fmla="*/ 2603156 h 2932670"/>
              <a:gd name="connsiteX65" fmla="*/ 1161535 w 2817341"/>
              <a:gd name="connsiteY65" fmla="*/ 2619632 h 2932670"/>
              <a:gd name="connsiteX66" fmla="*/ 1227438 w 2817341"/>
              <a:gd name="connsiteY66" fmla="*/ 2627870 h 2932670"/>
              <a:gd name="connsiteX67" fmla="*/ 1243914 w 2817341"/>
              <a:gd name="connsiteY67" fmla="*/ 2652583 h 2932670"/>
              <a:gd name="connsiteX68" fmla="*/ 1268627 w 2817341"/>
              <a:gd name="connsiteY68" fmla="*/ 2660821 h 2932670"/>
              <a:gd name="connsiteX69" fmla="*/ 1622854 w 2817341"/>
              <a:gd name="connsiteY69" fmla="*/ 2669059 h 2932670"/>
              <a:gd name="connsiteX70" fmla="*/ 1820562 w 2817341"/>
              <a:gd name="connsiteY70" fmla="*/ 2669059 h 2932670"/>
              <a:gd name="connsiteX71" fmla="*/ 1869989 w 2817341"/>
              <a:gd name="connsiteY71" fmla="*/ 2636108 h 2932670"/>
              <a:gd name="connsiteX72" fmla="*/ 1894703 w 2817341"/>
              <a:gd name="connsiteY72" fmla="*/ 2627870 h 2932670"/>
              <a:gd name="connsiteX73" fmla="*/ 2117124 w 2817341"/>
              <a:gd name="connsiteY73" fmla="*/ 2636108 h 2932670"/>
              <a:gd name="connsiteX74" fmla="*/ 2166551 w 2817341"/>
              <a:gd name="connsiteY74" fmla="*/ 2644346 h 2932670"/>
              <a:gd name="connsiteX75" fmla="*/ 2323070 w 2817341"/>
              <a:gd name="connsiteY75" fmla="*/ 2636108 h 2932670"/>
              <a:gd name="connsiteX76" fmla="*/ 2372497 w 2817341"/>
              <a:gd name="connsiteY76" fmla="*/ 2619632 h 2932670"/>
              <a:gd name="connsiteX77" fmla="*/ 2397211 w 2817341"/>
              <a:gd name="connsiteY77" fmla="*/ 2611394 h 2932670"/>
              <a:gd name="connsiteX78" fmla="*/ 2430162 w 2817341"/>
              <a:gd name="connsiteY78" fmla="*/ 2603156 h 2932670"/>
              <a:gd name="connsiteX79" fmla="*/ 2479589 w 2817341"/>
              <a:gd name="connsiteY79" fmla="*/ 2586681 h 2932670"/>
              <a:gd name="connsiteX80" fmla="*/ 2545492 w 2817341"/>
              <a:gd name="connsiteY80" fmla="*/ 2611394 h 2932670"/>
              <a:gd name="connsiteX81" fmla="*/ 2561968 w 2817341"/>
              <a:gd name="connsiteY81" fmla="*/ 2660821 h 2932670"/>
              <a:gd name="connsiteX82" fmla="*/ 2578443 w 2817341"/>
              <a:gd name="connsiteY82" fmla="*/ 2685535 h 2932670"/>
              <a:gd name="connsiteX83" fmla="*/ 2537254 w 2817341"/>
              <a:gd name="connsiteY83" fmla="*/ 2842054 h 2932670"/>
              <a:gd name="connsiteX84" fmla="*/ 2512541 w 2817341"/>
              <a:gd name="connsiteY84" fmla="*/ 2866767 h 2932670"/>
              <a:gd name="connsiteX85" fmla="*/ 2463114 w 2817341"/>
              <a:gd name="connsiteY85" fmla="*/ 2883243 h 2932670"/>
              <a:gd name="connsiteX86" fmla="*/ 2183027 w 2817341"/>
              <a:gd name="connsiteY86" fmla="*/ 2875005 h 2932670"/>
              <a:gd name="connsiteX87" fmla="*/ 2117124 w 2817341"/>
              <a:gd name="connsiteY87" fmla="*/ 2866767 h 2932670"/>
              <a:gd name="connsiteX88" fmla="*/ 1655805 w 2817341"/>
              <a:gd name="connsiteY88" fmla="*/ 2875005 h 2932670"/>
              <a:gd name="connsiteX89" fmla="*/ 1548714 w 2817341"/>
              <a:gd name="connsiteY89" fmla="*/ 2891481 h 2932670"/>
              <a:gd name="connsiteX90" fmla="*/ 1499287 w 2817341"/>
              <a:gd name="connsiteY90" fmla="*/ 2899719 h 2932670"/>
              <a:gd name="connsiteX91" fmla="*/ 1062681 w 2817341"/>
              <a:gd name="connsiteY91" fmla="*/ 2907956 h 2932670"/>
              <a:gd name="connsiteX92" fmla="*/ 947351 w 2817341"/>
              <a:gd name="connsiteY92" fmla="*/ 2916194 h 2932670"/>
              <a:gd name="connsiteX93" fmla="*/ 675503 w 2817341"/>
              <a:gd name="connsiteY93" fmla="*/ 2932670 h 2932670"/>
              <a:gd name="connsiteX94" fmla="*/ 477795 w 2817341"/>
              <a:gd name="connsiteY94" fmla="*/ 2907956 h 2932670"/>
              <a:gd name="connsiteX95" fmla="*/ 453081 w 2817341"/>
              <a:gd name="connsiteY95" fmla="*/ 2875005 h 2932670"/>
              <a:gd name="connsiteX96" fmla="*/ 420130 w 2817341"/>
              <a:gd name="connsiteY96" fmla="*/ 2842054 h 2932670"/>
              <a:gd name="connsiteX97" fmla="*/ 403654 w 2817341"/>
              <a:gd name="connsiteY97" fmla="*/ 2809102 h 2932670"/>
              <a:gd name="connsiteX98" fmla="*/ 387178 w 2817341"/>
              <a:gd name="connsiteY98" fmla="*/ 2767913 h 2932670"/>
              <a:gd name="connsiteX99" fmla="*/ 370703 w 2817341"/>
              <a:gd name="connsiteY99" fmla="*/ 2693773 h 2932670"/>
              <a:gd name="connsiteX100" fmla="*/ 362465 w 2817341"/>
              <a:gd name="connsiteY100" fmla="*/ 2611394 h 2932670"/>
              <a:gd name="connsiteX101" fmla="*/ 354227 w 2817341"/>
              <a:gd name="connsiteY101" fmla="*/ 2372497 h 2932670"/>
              <a:gd name="connsiteX102" fmla="*/ 337751 w 2817341"/>
              <a:gd name="connsiteY102" fmla="*/ 2306594 h 2932670"/>
              <a:gd name="connsiteX103" fmla="*/ 280087 w 2817341"/>
              <a:gd name="connsiteY103" fmla="*/ 2215978 h 2932670"/>
              <a:gd name="connsiteX104" fmla="*/ 247135 w 2817341"/>
              <a:gd name="connsiteY104" fmla="*/ 2166551 h 2932670"/>
              <a:gd name="connsiteX105" fmla="*/ 214184 w 2817341"/>
              <a:gd name="connsiteY105" fmla="*/ 2133600 h 2932670"/>
              <a:gd name="connsiteX106" fmla="*/ 181232 w 2817341"/>
              <a:gd name="connsiteY106" fmla="*/ 2059459 h 2932670"/>
              <a:gd name="connsiteX107" fmla="*/ 156519 w 2817341"/>
              <a:gd name="connsiteY107" fmla="*/ 2026508 h 2932670"/>
              <a:gd name="connsiteX108" fmla="*/ 131805 w 2817341"/>
              <a:gd name="connsiteY108" fmla="*/ 1985319 h 2932670"/>
              <a:gd name="connsiteX109" fmla="*/ 107092 w 2817341"/>
              <a:gd name="connsiteY109" fmla="*/ 1952367 h 2932670"/>
              <a:gd name="connsiteX110" fmla="*/ 49427 w 2817341"/>
              <a:gd name="connsiteY110" fmla="*/ 1828800 h 2932670"/>
              <a:gd name="connsiteX111" fmla="*/ 16476 w 2817341"/>
              <a:gd name="connsiteY111" fmla="*/ 1754659 h 2932670"/>
              <a:gd name="connsiteX112" fmla="*/ 8238 w 2817341"/>
              <a:gd name="connsiteY112" fmla="*/ 1713470 h 2932670"/>
              <a:gd name="connsiteX113" fmla="*/ 0 w 2817341"/>
              <a:gd name="connsiteY113" fmla="*/ 1680519 h 2932670"/>
              <a:gd name="connsiteX114" fmla="*/ 8238 w 2817341"/>
              <a:gd name="connsiteY114" fmla="*/ 1408670 h 2932670"/>
              <a:gd name="connsiteX115" fmla="*/ 24714 w 2817341"/>
              <a:gd name="connsiteY115" fmla="*/ 1326292 h 2932670"/>
              <a:gd name="connsiteX116" fmla="*/ 41189 w 2817341"/>
              <a:gd name="connsiteY116" fmla="*/ 1202724 h 2932670"/>
              <a:gd name="connsiteX117" fmla="*/ 65903 w 2817341"/>
              <a:gd name="connsiteY117" fmla="*/ 1120346 h 2932670"/>
              <a:gd name="connsiteX118" fmla="*/ 82378 w 2817341"/>
              <a:gd name="connsiteY118" fmla="*/ 1037967 h 2932670"/>
              <a:gd name="connsiteX119" fmla="*/ 90616 w 2817341"/>
              <a:gd name="connsiteY119" fmla="*/ 988540 h 2932670"/>
              <a:gd name="connsiteX120" fmla="*/ 107092 w 2817341"/>
              <a:gd name="connsiteY120" fmla="*/ 939113 h 2932670"/>
              <a:gd name="connsiteX121" fmla="*/ 115330 w 2817341"/>
              <a:gd name="connsiteY121" fmla="*/ 889686 h 2932670"/>
              <a:gd name="connsiteX122" fmla="*/ 148281 w 2817341"/>
              <a:gd name="connsiteY122" fmla="*/ 807308 h 2932670"/>
              <a:gd name="connsiteX123" fmla="*/ 172995 w 2817341"/>
              <a:gd name="connsiteY123" fmla="*/ 675502 h 2932670"/>
              <a:gd name="connsiteX124" fmla="*/ 181232 w 2817341"/>
              <a:gd name="connsiteY124" fmla="*/ 642551 h 2932670"/>
              <a:gd name="connsiteX125" fmla="*/ 197708 w 2817341"/>
              <a:gd name="connsiteY125" fmla="*/ 609600 h 2932670"/>
              <a:gd name="connsiteX126" fmla="*/ 238897 w 2817341"/>
              <a:gd name="connsiteY126" fmla="*/ 486032 h 2932670"/>
              <a:gd name="connsiteX127" fmla="*/ 255373 w 2817341"/>
              <a:gd name="connsiteY127" fmla="*/ 444843 h 2932670"/>
              <a:gd name="connsiteX128" fmla="*/ 321276 w 2817341"/>
              <a:gd name="connsiteY128" fmla="*/ 378940 h 2932670"/>
              <a:gd name="connsiteX129" fmla="*/ 354227 w 2817341"/>
              <a:gd name="connsiteY129" fmla="*/ 337751 h 2932670"/>
              <a:gd name="connsiteX130" fmla="*/ 436605 w 2817341"/>
              <a:gd name="connsiteY130" fmla="*/ 271848 h 2932670"/>
              <a:gd name="connsiteX131" fmla="*/ 486032 w 2817341"/>
              <a:gd name="connsiteY131" fmla="*/ 222421 h 2932670"/>
              <a:gd name="connsiteX132" fmla="*/ 518984 w 2817341"/>
              <a:gd name="connsiteY132" fmla="*/ 205946 h 2932670"/>
              <a:gd name="connsiteX133" fmla="*/ 593124 w 2817341"/>
              <a:gd name="connsiteY133" fmla="*/ 148281 h 2932670"/>
              <a:gd name="connsiteX134" fmla="*/ 626076 w 2817341"/>
              <a:gd name="connsiteY134" fmla="*/ 123567 h 2932670"/>
              <a:gd name="connsiteX135" fmla="*/ 708454 w 2817341"/>
              <a:gd name="connsiteY135" fmla="*/ 90616 h 2932670"/>
              <a:gd name="connsiteX136" fmla="*/ 832022 w 2817341"/>
              <a:gd name="connsiteY136" fmla="*/ 32951 h 2932670"/>
              <a:gd name="connsiteX137" fmla="*/ 906162 w 2817341"/>
              <a:gd name="connsiteY137" fmla="*/ 16475 h 2932670"/>
              <a:gd name="connsiteX138" fmla="*/ 1079157 w 2817341"/>
              <a:gd name="connsiteY138" fmla="*/ 8238 h 2932670"/>
              <a:gd name="connsiteX139" fmla="*/ 1169773 w 2817341"/>
              <a:gd name="connsiteY139" fmla="*/ 0 h 2932670"/>
              <a:gd name="connsiteX140" fmla="*/ 1828800 w 2817341"/>
              <a:gd name="connsiteY140" fmla="*/ 8238 h 2932670"/>
              <a:gd name="connsiteX141" fmla="*/ 1878227 w 2817341"/>
              <a:gd name="connsiteY141" fmla="*/ 16475 h 2932670"/>
              <a:gd name="connsiteX142" fmla="*/ 2010032 w 2817341"/>
              <a:gd name="connsiteY142" fmla="*/ 24713 h 2932670"/>
              <a:gd name="connsiteX143" fmla="*/ 2273643 w 2817341"/>
              <a:gd name="connsiteY143" fmla="*/ 41189 h 2932670"/>
              <a:gd name="connsiteX144" fmla="*/ 2339546 w 2817341"/>
              <a:gd name="connsiteY144" fmla="*/ 57665 h 2932670"/>
              <a:gd name="connsiteX145" fmla="*/ 2372497 w 2817341"/>
              <a:gd name="connsiteY145" fmla="*/ 65902 h 2932670"/>
              <a:gd name="connsiteX146" fmla="*/ 2438400 w 2817341"/>
              <a:gd name="connsiteY146" fmla="*/ 74140 h 2932670"/>
              <a:gd name="connsiteX147" fmla="*/ 2471351 w 2817341"/>
              <a:gd name="connsiteY147" fmla="*/ 90616 h 2932670"/>
              <a:gd name="connsiteX148" fmla="*/ 2496065 w 2817341"/>
              <a:gd name="connsiteY148" fmla="*/ 98854 h 2932670"/>
              <a:gd name="connsiteX149" fmla="*/ 2537254 w 2817341"/>
              <a:gd name="connsiteY149" fmla="*/ 115329 h 2932670"/>
              <a:gd name="connsiteX150" fmla="*/ 2611395 w 2817341"/>
              <a:gd name="connsiteY150" fmla="*/ 148281 h 2932670"/>
              <a:gd name="connsiteX151" fmla="*/ 2685535 w 2817341"/>
              <a:gd name="connsiteY151" fmla="*/ 197708 h 2932670"/>
              <a:gd name="connsiteX152" fmla="*/ 2710249 w 2817341"/>
              <a:gd name="connsiteY152" fmla="*/ 214183 h 2932670"/>
              <a:gd name="connsiteX153" fmla="*/ 2734962 w 2817341"/>
              <a:gd name="connsiteY153" fmla="*/ 222421 h 2932670"/>
              <a:gd name="connsiteX154" fmla="*/ 2792627 w 2817341"/>
              <a:gd name="connsiteY154" fmla="*/ 296562 h 2932670"/>
              <a:gd name="connsiteX155" fmla="*/ 2817341 w 2817341"/>
              <a:gd name="connsiteY155" fmla="*/ 387178 h 2932670"/>
              <a:gd name="connsiteX156" fmla="*/ 2809103 w 2817341"/>
              <a:gd name="connsiteY156" fmla="*/ 560173 h 2932670"/>
              <a:gd name="connsiteX157" fmla="*/ 2800865 w 2817341"/>
              <a:gd name="connsiteY157" fmla="*/ 601362 h 2932670"/>
              <a:gd name="connsiteX158" fmla="*/ 2784389 w 2817341"/>
              <a:gd name="connsiteY158" fmla="*/ 675502 h 2932670"/>
              <a:gd name="connsiteX159" fmla="*/ 2776151 w 2817341"/>
              <a:gd name="connsiteY159" fmla="*/ 1178011 h 2932670"/>
              <a:gd name="connsiteX160" fmla="*/ 2767914 w 2817341"/>
              <a:gd name="connsiteY160" fmla="*/ 1779373 h 2932670"/>
              <a:gd name="connsiteX161" fmla="*/ 2759676 w 2817341"/>
              <a:gd name="connsiteY161" fmla="*/ 1804086 h 2932670"/>
              <a:gd name="connsiteX162" fmla="*/ 2743200 w 2817341"/>
              <a:gd name="connsiteY162" fmla="*/ 1861751 h 2932670"/>
              <a:gd name="connsiteX163" fmla="*/ 2685535 w 2817341"/>
              <a:gd name="connsiteY163" fmla="*/ 1944129 h 2932670"/>
              <a:gd name="connsiteX164" fmla="*/ 2652584 w 2817341"/>
              <a:gd name="connsiteY164" fmla="*/ 1993556 h 2932670"/>
              <a:gd name="connsiteX165" fmla="*/ 2603157 w 2817341"/>
              <a:gd name="connsiteY165" fmla="*/ 2042983 h 2932670"/>
              <a:gd name="connsiteX166" fmla="*/ 2586681 w 2817341"/>
              <a:gd name="connsiteY166" fmla="*/ 2067697 h 2932670"/>
              <a:gd name="connsiteX167" fmla="*/ 2529016 w 2817341"/>
              <a:gd name="connsiteY167" fmla="*/ 2100648 h 2932670"/>
              <a:gd name="connsiteX168" fmla="*/ 2471351 w 2817341"/>
              <a:gd name="connsiteY168" fmla="*/ 2133600 h 2932670"/>
              <a:gd name="connsiteX169" fmla="*/ 2438400 w 2817341"/>
              <a:gd name="connsiteY169" fmla="*/ 2150075 h 2932670"/>
              <a:gd name="connsiteX170" fmla="*/ 2372497 w 2817341"/>
              <a:gd name="connsiteY170" fmla="*/ 2158313 h 2932670"/>
              <a:gd name="connsiteX171" fmla="*/ 2257168 w 2817341"/>
              <a:gd name="connsiteY171" fmla="*/ 2150075 h 2932670"/>
              <a:gd name="connsiteX172" fmla="*/ 2199503 w 2817341"/>
              <a:gd name="connsiteY172" fmla="*/ 2158313 h 293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817341" h="2932670">
                <a:moveTo>
                  <a:pt x="2199503" y="2158313"/>
                </a:moveTo>
                <a:lnTo>
                  <a:pt x="2199503" y="2158313"/>
                </a:lnTo>
                <a:cubicBezTo>
                  <a:pt x="2245852" y="2034716"/>
                  <a:pt x="2235628" y="2087828"/>
                  <a:pt x="2215978" y="1878227"/>
                </a:cubicBezTo>
                <a:cubicBezTo>
                  <a:pt x="2214357" y="1860936"/>
                  <a:pt x="2204995" y="1845276"/>
                  <a:pt x="2199503" y="1828800"/>
                </a:cubicBezTo>
                <a:lnTo>
                  <a:pt x="2183027" y="1779373"/>
                </a:lnTo>
                <a:lnTo>
                  <a:pt x="2174789" y="1754659"/>
                </a:lnTo>
                <a:lnTo>
                  <a:pt x="2166551" y="1729946"/>
                </a:lnTo>
                <a:cubicBezTo>
                  <a:pt x="2169297" y="1694249"/>
                  <a:pt x="2170606" y="1658412"/>
                  <a:pt x="2174789" y="1622854"/>
                </a:cubicBezTo>
                <a:cubicBezTo>
                  <a:pt x="2177365" y="1600961"/>
                  <a:pt x="2185404" y="1585701"/>
                  <a:pt x="2191265" y="1565189"/>
                </a:cubicBezTo>
                <a:cubicBezTo>
                  <a:pt x="2194375" y="1554303"/>
                  <a:pt x="2197047" y="1543290"/>
                  <a:pt x="2199503" y="1532238"/>
                </a:cubicBezTo>
                <a:cubicBezTo>
                  <a:pt x="2211160" y="1479780"/>
                  <a:pt x="2208782" y="1481674"/>
                  <a:pt x="2215978" y="1416908"/>
                </a:cubicBezTo>
                <a:cubicBezTo>
                  <a:pt x="2213232" y="1359243"/>
                  <a:pt x="2212345" y="1301459"/>
                  <a:pt x="2207741" y="1243913"/>
                </a:cubicBezTo>
                <a:cubicBezTo>
                  <a:pt x="2206431" y="1227532"/>
                  <a:pt x="2185995" y="1170440"/>
                  <a:pt x="2183027" y="1161535"/>
                </a:cubicBezTo>
                <a:lnTo>
                  <a:pt x="2158314" y="1087394"/>
                </a:lnTo>
                <a:lnTo>
                  <a:pt x="2150076" y="1062681"/>
                </a:lnTo>
                <a:cubicBezTo>
                  <a:pt x="2147330" y="1037967"/>
                  <a:pt x="2143992" y="1013312"/>
                  <a:pt x="2141838" y="988540"/>
                </a:cubicBezTo>
                <a:cubicBezTo>
                  <a:pt x="2138499" y="950144"/>
                  <a:pt x="2137435" y="911561"/>
                  <a:pt x="2133600" y="873211"/>
                </a:cubicBezTo>
                <a:cubicBezTo>
                  <a:pt x="2131938" y="856591"/>
                  <a:pt x="2127434" y="840357"/>
                  <a:pt x="2125362" y="823783"/>
                </a:cubicBezTo>
                <a:cubicBezTo>
                  <a:pt x="2121939" y="796400"/>
                  <a:pt x="2122210" y="768529"/>
                  <a:pt x="2117124" y="741405"/>
                </a:cubicBezTo>
                <a:cubicBezTo>
                  <a:pt x="2112425" y="716341"/>
                  <a:pt x="2089717" y="657231"/>
                  <a:pt x="2067697" y="642551"/>
                </a:cubicBezTo>
                <a:cubicBezTo>
                  <a:pt x="2051221" y="631567"/>
                  <a:pt x="2037480" y="614403"/>
                  <a:pt x="2018270" y="609600"/>
                </a:cubicBezTo>
                <a:cubicBezTo>
                  <a:pt x="1968470" y="597150"/>
                  <a:pt x="1996061" y="604943"/>
                  <a:pt x="1935892" y="584886"/>
                </a:cubicBezTo>
                <a:cubicBezTo>
                  <a:pt x="1927654" y="582140"/>
                  <a:pt x="1919693" y="578351"/>
                  <a:pt x="1911178" y="576648"/>
                </a:cubicBezTo>
                <a:cubicBezTo>
                  <a:pt x="1897448" y="573902"/>
                  <a:pt x="1883572" y="571807"/>
                  <a:pt x="1869989" y="568411"/>
                </a:cubicBezTo>
                <a:cubicBezTo>
                  <a:pt x="1861565" y="566305"/>
                  <a:pt x="1853841" y="561601"/>
                  <a:pt x="1845276" y="560173"/>
                </a:cubicBezTo>
                <a:cubicBezTo>
                  <a:pt x="1807586" y="553891"/>
                  <a:pt x="1714669" y="547715"/>
                  <a:pt x="1680519" y="543697"/>
                </a:cubicBezTo>
                <a:cubicBezTo>
                  <a:pt x="1663930" y="541745"/>
                  <a:pt x="1647509" y="538537"/>
                  <a:pt x="1631092" y="535459"/>
                </a:cubicBezTo>
                <a:cubicBezTo>
                  <a:pt x="1603568" y="530298"/>
                  <a:pt x="1548714" y="518983"/>
                  <a:pt x="1548714" y="518983"/>
                </a:cubicBezTo>
                <a:cubicBezTo>
                  <a:pt x="1521254" y="521729"/>
                  <a:pt x="1493654" y="523318"/>
                  <a:pt x="1466335" y="527221"/>
                </a:cubicBezTo>
                <a:cubicBezTo>
                  <a:pt x="1455127" y="528822"/>
                  <a:pt x="1444436" y="533003"/>
                  <a:pt x="1433384" y="535459"/>
                </a:cubicBezTo>
                <a:cubicBezTo>
                  <a:pt x="1419716" y="538496"/>
                  <a:pt x="1405925" y="540951"/>
                  <a:pt x="1392195" y="543697"/>
                </a:cubicBezTo>
                <a:cubicBezTo>
                  <a:pt x="1309052" y="533304"/>
                  <a:pt x="1347300" y="542461"/>
                  <a:pt x="1276865" y="518983"/>
                </a:cubicBezTo>
                <a:lnTo>
                  <a:pt x="1252151" y="510746"/>
                </a:lnTo>
                <a:lnTo>
                  <a:pt x="1227438" y="502508"/>
                </a:lnTo>
                <a:cubicBezTo>
                  <a:pt x="1130181" y="508587"/>
                  <a:pt x="1123365" y="503078"/>
                  <a:pt x="1054443" y="518983"/>
                </a:cubicBezTo>
                <a:cubicBezTo>
                  <a:pt x="1032379" y="524075"/>
                  <a:pt x="1010022" y="528298"/>
                  <a:pt x="988541" y="535459"/>
                </a:cubicBezTo>
                <a:lnTo>
                  <a:pt x="939114" y="551935"/>
                </a:lnTo>
                <a:cubicBezTo>
                  <a:pt x="930876" y="560173"/>
                  <a:pt x="923350" y="569190"/>
                  <a:pt x="914400" y="576648"/>
                </a:cubicBezTo>
                <a:cubicBezTo>
                  <a:pt x="906794" y="582986"/>
                  <a:pt x="896688" y="586123"/>
                  <a:pt x="889687" y="593124"/>
                </a:cubicBezTo>
                <a:cubicBezTo>
                  <a:pt x="834775" y="648037"/>
                  <a:pt x="914392" y="590385"/>
                  <a:pt x="848497" y="634313"/>
                </a:cubicBezTo>
                <a:lnTo>
                  <a:pt x="832022" y="683740"/>
                </a:lnTo>
                <a:lnTo>
                  <a:pt x="823784" y="708454"/>
                </a:lnTo>
                <a:cubicBezTo>
                  <a:pt x="826530" y="741405"/>
                  <a:pt x="826586" y="774692"/>
                  <a:pt x="832022" y="807308"/>
                </a:cubicBezTo>
                <a:cubicBezTo>
                  <a:pt x="834877" y="824439"/>
                  <a:pt x="843005" y="840259"/>
                  <a:pt x="848497" y="856735"/>
                </a:cubicBezTo>
                <a:lnTo>
                  <a:pt x="856735" y="881448"/>
                </a:lnTo>
                <a:cubicBezTo>
                  <a:pt x="853989" y="900670"/>
                  <a:pt x="852305" y="920073"/>
                  <a:pt x="848497" y="939113"/>
                </a:cubicBezTo>
                <a:cubicBezTo>
                  <a:pt x="844056" y="961317"/>
                  <a:pt x="835224" y="982600"/>
                  <a:pt x="832022" y="1005016"/>
                </a:cubicBezTo>
                <a:cubicBezTo>
                  <a:pt x="829276" y="1024238"/>
                  <a:pt x="826812" y="1043502"/>
                  <a:pt x="823784" y="1062681"/>
                </a:cubicBezTo>
                <a:cubicBezTo>
                  <a:pt x="818574" y="1095678"/>
                  <a:pt x="812032" y="1128465"/>
                  <a:pt x="807308" y="1161535"/>
                </a:cubicBezTo>
                <a:cubicBezTo>
                  <a:pt x="797842" y="1227796"/>
                  <a:pt x="805210" y="1200780"/>
                  <a:pt x="790832" y="1243913"/>
                </a:cubicBezTo>
                <a:cubicBezTo>
                  <a:pt x="788086" y="1293340"/>
                  <a:pt x="784843" y="1342742"/>
                  <a:pt x="782595" y="1392194"/>
                </a:cubicBezTo>
                <a:cubicBezTo>
                  <a:pt x="772219" y="1620467"/>
                  <a:pt x="797170" y="1537939"/>
                  <a:pt x="766119" y="1631092"/>
                </a:cubicBezTo>
                <a:cubicBezTo>
                  <a:pt x="770617" y="1725545"/>
                  <a:pt x="761195" y="1765701"/>
                  <a:pt x="782595" y="1837038"/>
                </a:cubicBezTo>
                <a:cubicBezTo>
                  <a:pt x="787585" y="1853672"/>
                  <a:pt x="789436" y="1872015"/>
                  <a:pt x="799070" y="1886465"/>
                </a:cubicBezTo>
                <a:cubicBezTo>
                  <a:pt x="810054" y="1902941"/>
                  <a:pt x="825760" y="1917107"/>
                  <a:pt x="832022" y="1935892"/>
                </a:cubicBezTo>
                <a:cubicBezTo>
                  <a:pt x="843944" y="1971657"/>
                  <a:pt x="834120" y="1954465"/>
                  <a:pt x="864973" y="1985319"/>
                </a:cubicBezTo>
                <a:cubicBezTo>
                  <a:pt x="867719" y="1993557"/>
                  <a:pt x="869328" y="2002265"/>
                  <a:pt x="873211" y="2010032"/>
                </a:cubicBezTo>
                <a:cubicBezTo>
                  <a:pt x="877639" y="2018888"/>
                  <a:pt x="885666" y="2025698"/>
                  <a:pt x="889687" y="2034746"/>
                </a:cubicBezTo>
                <a:cubicBezTo>
                  <a:pt x="896740" y="2050616"/>
                  <a:pt x="900670" y="2067697"/>
                  <a:pt x="906162" y="2084173"/>
                </a:cubicBezTo>
                <a:lnTo>
                  <a:pt x="914400" y="2108886"/>
                </a:lnTo>
                <a:lnTo>
                  <a:pt x="922638" y="2133600"/>
                </a:lnTo>
                <a:cubicBezTo>
                  <a:pt x="925384" y="2158313"/>
                  <a:pt x="929602" y="2182907"/>
                  <a:pt x="930876" y="2207740"/>
                </a:cubicBezTo>
                <a:cubicBezTo>
                  <a:pt x="945303" y="2489055"/>
                  <a:pt x="911868" y="2373136"/>
                  <a:pt x="955589" y="2504302"/>
                </a:cubicBezTo>
                <a:lnTo>
                  <a:pt x="963827" y="2529016"/>
                </a:lnTo>
                <a:cubicBezTo>
                  <a:pt x="971080" y="2550776"/>
                  <a:pt x="983773" y="2596075"/>
                  <a:pt x="1005016" y="2603156"/>
                </a:cubicBezTo>
                <a:cubicBezTo>
                  <a:pt x="1073801" y="2626084"/>
                  <a:pt x="1009357" y="2606950"/>
                  <a:pt x="1161535" y="2619632"/>
                </a:cubicBezTo>
                <a:cubicBezTo>
                  <a:pt x="1183597" y="2621471"/>
                  <a:pt x="1205470" y="2625124"/>
                  <a:pt x="1227438" y="2627870"/>
                </a:cubicBezTo>
                <a:cubicBezTo>
                  <a:pt x="1232930" y="2636108"/>
                  <a:pt x="1236183" y="2646398"/>
                  <a:pt x="1243914" y="2652583"/>
                </a:cubicBezTo>
                <a:cubicBezTo>
                  <a:pt x="1250695" y="2658007"/>
                  <a:pt x="1259952" y="2660444"/>
                  <a:pt x="1268627" y="2660821"/>
                </a:cubicBezTo>
                <a:cubicBezTo>
                  <a:pt x="1386623" y="2665951"/>
                  <a:pt x="1504778" y="2666313"/>
                  <a:pt x="1622854" y="2669059"/>
                </a:cubicBezTo>
                <a:cubicBezTo>
                  <a:pt x="1697673" y="2679748"/>
                  <a:pt x="1731308" y="2688462"/>
                  <a:pt x="1820562" y="2669059"/>
                </a:cubicBezTo>
                <a:cubicBezTo>
                  <a:pt x="1839911" y="2664853"/>
                  <a:pt x="1851204" y="2642370"/>
                  <a:pt x="1869989" y="2636108"/>
                </a:cubicBezTo>
                <a:lnTo>
                  <a:pt x="1894703" y="2627870"/>
                </a:lnTo>
                <a:cubicBezTo>
                  <a:pt x="1968843" y="2630616"/>
                  <a:pt x="2043069" y="2631620"/>
                  <a:pt x="2117124" y="2636108"/>
                </a:cubicBezTo>
                <a:cubicBezTo>
                  <a:pt x="2133796" y="2637118"/>
                  <a:pt x="2149848" y="2644346"/>
                  <a:pt x="2166551" y="2644346"/>
                </a:cubicBezTo>
                <a:cubicBezTo>
                  <a:pt x="2218796" y="2644346"/>
                  <a:pt x="2270897" y="2638854"/>
                  <a:pt x="2323070" y="2636108"/>
                </a:cubicBezTo>
                <a:lnTo>
                  <a:pt x="2372497" y="2619632"/>
                </a:lnTo>
                <a:cubicBezTo>
                  <a:pt x="2380735" y="2616886"/>
                  <a:pt x="2388787" y="2613500"/>
                  <a:pt x="2397211" y="2611394"/>
                </a:cubicBezTo>
                <a:cubicBezTo>
                  <a:pt x="2408195" y="2608648"/>
                  <a:pt x="2419318" y="2606409"/>
                  <a:pt x="2430162" y="2603156"/>
                </a:cubicBezTo>
                <a:cubicBezTo>
                  <a:pt x="2446796" y="2598166"/>
                  <a:pt x="2479589" y="2586681"/>
                  <a:pt x="2479589" y="2586681"/>
                </a:cubicBezTo>
                <a:cubicBezTo>
                  <a:pt x="2496201" y="2590003"/>
                  <a:pt x="2533371" y="2592001"/>
                  <a:pt x="2545492" y="2611394"/>
                </a:cubicBezTo>
                <a:cubicBezTo>
                  <a:pt x="2554697" y="2626121"/>
                  <a:pt x="2552335" y="2646371"/>
                  <a:pt x="2561968" y="2660821"/>
                </a:cubicBezTo>
                <a:lnTo>
                  <a:pt x="2578443" y="2685535"/>
                </a:lnTo>
                <a:cubicBezTo>
                  <a:pt x="2572665" y="2760646"/>
                  <a:pt x="2587864" y="2791444"/>
                  <a:pt x="2537254" y="2842054"/>
                </a:cubicBezTo>
                <a:cubicBezTo>
                  <a:pt x="2529016" y="2850292"/>
                  <a:pt x="2522725" y="2861109"/>
                  <a:pt x="2512541" y="2866767"/>
                </a:cubicBezTo>
                <a:cubicBezTo>
                  <a:pt x="2497360" y="2875201"/>
                  <a:pt x="2463114" y="2883243"/>
                  <a:pt x="2463114" y="2883243"/>
                </a:cubicBezTo>
                <a:lnTo>
                  <a:pt x="2183027" y="2875005"/>
                </a:lnTo>
                <a:cubicBezTo>
                  <a:pt x="2160913" y="2873952"/>
                  <a:pt x="2139263" y="2866767"/>
                  <a:pt x="2117124" y="2866767"/>
                </a:cubicBezTo>
                <a:cubicBezTo>
                  <a:pt x="1963326" y="2866767"/>
                  <a:pt x="1809578" y="2872259"/>
                  <a:pt x="1655805" y="2875005"/>
                </a:cubicBezTo>
                <a:cubicBezTo>
                  <a:pt x="1532514" y="2895554"/>
                  <a:pt x="1686513" y="2870281"/>
                  <a:pt x="1548714" y="2891481"/>
                </a:cubicBezTo>
                <a:cubicBezTo>
                  <a:pt x="1532205" y="2894021"/>
                  <a:pt x="1515980" y="2899153"/>
                  <a:pt x="1499287" y="2899719"/>
                </a:cubicBezTo>
                <a:cubicBezTo>
                  <a:pt x="1353809" y="2904650"/>
                  <a:pt x="1208216" y="2905210"/>
                  <a:pt x="1062681" y="2907956"/>
                </a:cubicBezTo>
                <a:lnTo>
                  <a:pt x="947351" y="2916194"/>
                </a:lnTo>
                <a:lnTo>
                  <a:pt x="675503" y="2932670"/>
                </a:lnTo>
                <a:cubicBezTo>
                  <a:pt x="609600" y="2924432"/>
                  <a:pt x="542085" y="2924624"/>
                  <a:pt x="477795" y="2907956"/>
                </a:cubicBezTo>
                <a:cubicBezTo>
                  <a:pt x="464505" y="2904510"/>
                  <a:pt x="462122" y="2885338"/>
                  <a:pt x="453081" y="2875005"/>
                </a:cubicBezTo>
                <a:cubicBezTo>
                  <a:pt x="442852" y="2863315"/>
                  <a:pt x="429450" y="2854481"/>
                  <a:pt x="420130" y="2842054"/>
                </a:cubicBezTo>
                <a:cubicBezTo>
                  <a:pt x="412762" y="2832230"/>
                  <a:pt x="408642" y="2820324"/>
                  <a:pt x="403654" y="2809102"/>
                </a:cubicBezTo>
                <a:cubicBezTo>
                  <a:pt x="397648" y="2795589"/>
                  <a:pt x="391854" y="2781942"/>
                  <a:pt x="387178" y="2767913"/>
                </a:cubicBezTo>
                <a:cubicBezTo>
                  <a:pt x="381364" y="2750471"/>
                  <a:pt x="373965" y="2710085"/>
                  <a:pt x="370703" y="2693773"/>
                </a:cubicBezTo>
                <a:cubicBezTo>
                  <a:pt x="367957" y="2666313"/>
                  <a:pt x="363878" y="2638954"/>
                  <a:pt x="362465" y="2611394"/>
                </a:cubicBezTo>
                <a:cubicBezTo>
                  <a:pt x="358384" y="2531819"/>
                  <a:pt x="360667" y="2451916"/>
                  <a:pt x="354227" y="2372497"/>
                </a:cubicBezTo>
                <a:cubicBezTo>
                  <a:pt x="352397" y="2349927"/>
                  <a:pt x="347878" y="2326847"/>
                  <a:pt x="337751" y="2306594"/>
                </a:cubicBezTo>
                <a:cubicBezTo>
                  <a:pt x="264110" y="2159312"/>
                  <a:pt x="338996" y="2291719"/>
                  <a:pt x="280087" y="2215978"/>
                </a:cubicBezTo>
                <a:cubicBezTo>
                  <a:pt x="267930" y="2200348"/>
                  <a:pt x="259505" y="2182013"/>
                  <a:pt x="247135" y="2166551"/>
                </a:cubicBezTo>
                <a:cubicBezTo>
                  <a:pt x="237431" y="2154422"/>
                  <a:pt x="223504" y="2146027"/>
                  <a:pt x="214184" y="2133600"/>
                </a:cubicBezTo>
                <a:cubicBezTo>
                  <a:pt x="197875" y="2111855"/>
                  <a:pt x="194104" y="2082629"/>
                  <a:pt x="181232" y="2059459"/>
                </a:cubicBezTo>
                <a:cubicBezTo>
                  <a:pt x="174564" y="2047457"/>
                  <a:pt x="164135" y="2037932"/>
                  <a:pt x="156519" y="2026508"/>
                </a:cubicBezTo>
                <a:cubicBezTo>
                  <a:pt x="147637" y="2013186"/>
                  <a:pt x="140687" y="1998641"/>
                  <a:pt x="131805" y="1985319"/>
                </a:cubicBezTo>
                <a:cubicBezTo>
                  <a:pt x="124189" y="1973895"/>
                  <a:pt x="113232" y="1964647"/>
                  <a:pt x="107092" y="1952367"/>
                </a:cubicBezTo>
                <a:cubicBezTo>
                  <a:pt x="9864" y="1757907"/>
                  <a:pt x="120937" y="1947981"/>
                  <a:pt x="49427" y="1828800"/>
                </a:cubicBezTo>
                <a:cubicBezTo>
                  <a:pt x="25309" y="1732328"/>
                  <a:pt x="63980" y="1873419"/>
                  <a:pt x="16476" y="1754659"/>
                </a:cubicBezTo>
                <a:cubicBezTo>
                  <a:pt x="11276" y="1741659"/>
                  <a:pt x="11275" y="1727138"/>
                  <a:pt x="8238" y="1713470"/>
                </a:cubicBezTo>
                <a:cubicBezTo>
                  <a:pt x="5782" y="1702418"/>
                  <a:pt x="2746" y="1691503"/>
                  <a:pt x="0" y="1680519"/>
                </a:cubicBezTo>
                <a:cubicBezTo>
                  <a:pt x="2746" y="1589903"/>
                  <a:pt x="1928" y="1499108"/>
                  <a:pt x="8238" y="1408670"/>
                </a:cubicBezTo>
                <a:cubicBezTo>
                  <a:pt x="10187" y="1380735"/>
                  <a:pt x="24714" y="1326292"/>
                  <a:pt x="24714" y="1326292"/>
                </a:cubicBezTo>
                <a:cubicBezTo>
                  <a:pt x="28681" y="1286615"/>
                  <a:pt x="30412" y="1242239"/>
                  <a:pt x="41189" y="1202724"/>
                </a:cubicBezTo>
                <a:cubicBezTo>
                  <a:pt x="61879" y="1126861"/>
                  <a:pt x="53039" y="1180377"/>
                  <a:pt x="65903" y="1120346"/>
                </a:cubicBezTo>
                <a:cubicBezTo>
                  <a:pt x="71770" y="1092964"/>
                  <a:pt x="77774" y="1065589"/>
                  <a:pt x="82378" y="1037967"/>
                </a:cubicBezTo>
                <a:cubicBezTo>
                  <a:pt x="85124" y="1021491"/>
                  <a:pt x="86565" y="1004744"/>
                  <a:pt x="90616" y="988540"/>
                </a:cubicBezTo>
                <a:cubicBezTo>
                  <a:pt x="94828" y="971692"/>
                  <a:pt x="102880" y="955961"/>
                  <a:pt x="107092" y="939113"/>
                </a:cubicBezTo>
                <a:cubicBezTo>
                  <a:pt x="111143" y="922909"/>
                  <a:pt x="110348" y="905629"/>
                  <a:pt x="115330" y="889686"/>
                </a:cubicBezTo>
                <a:cubicBezTo>
                  <a:pt x="124151" y="861458"/>
                  <a:pt x="148281" y="807308"/>
                  <a:pt x="148281" y="807308"/>
                </a:cubicBezTo>
                <a:cubicBezTo>
                  <a:pt x="156519" y="763373"/>
                  <a:pt x="162154" y="718869"/>
                  <a:pt x="172995" y="675502"/>
                </a:cubicBezTo>
                <a:cubicBezTo>
                  <a:pt x="175741" y="664518"/>
                  <a:pt x="177257" y="653152"/>
                  <a:pt x="181232" y="642551"/>
                </a:cubicBezTo>
                <a:cubicBezTo>
                  <a:pt x="185544" y="631053"/>
                  <a:pt x="192216" y="620584"/>
                  <a:pt x="197708" y="609600"/>
                </a:cubicBezTo>
                <a:cubicBezTo>
                  <a:pt x="211746" y="539412"/>
                  <a:pt x="200747" y="581408"/>
                  <a:pt x="238897" y="486032"/>
                </a:cubicBezTo>
                <a:cubicBezTo>
                  <a:pt x="244389" y="472302"/>
                  <a:pt x="244917" y="455299"/>
                  <a:pt x="255373" y="444843"/>
                </a:cubicBezTo>
                <a:cubicBezTo>
                  <a:pt x="277341" y="422875"/>
                  <a:pt x="301869" y="403199"/>
                  <a:pt x="321276" y="378940"/>
                </a:cubicBezTo>
                <a:cubicBezTo>
                  <a:pt x="332260" y="365210"/>
                  <a:pt x="341343" y="349715"/>
                  <a:pt x="354227" y="337751"/>
                </a:cubicBezTo>
                <a:cubicBezTo>
                  <a:pt x="379996" y="313823"/>
                  <a:pt x="411739" y="296714"/>
                  <a:pt x="436605" y="271848"/>
                </a:cubicBezTo>
                <a:cubicBezTo>
                  <a:pt x="453081" y="255372"/>
                  <a:pt x="467838" y="236976"/>
                  <a:pt x="486032" y="222421"/>
                </a:cubicBezTo>
                <a:cubicBezTo>
                  <a:pt x="495621" y="214750"/>
                  <a:pt x="508887" y="212936"/>
                  <a:pt x="518984" y="205946"/>
                </a:cubicBezTo>
                <a:cubicBezTo>
                  <a:pt x="544726" y="188125"/>
                  <a:pt x="568308" y="167370"/>
                  <a:pt x="593124" y="148281"/>
                </a:cubicBezTo>
                <a:cubicBezTo>
                  <a:pt x="604007" y="139910"/>
                  <a:pt x="613328" y="128666"/>
                  <a:pt x="626076" y="123567"/>
                </a:cubicBezTo>
                <a:cubicBezTo>
                  <a:pt x="653535" y="112583"/>
                  <a:pt x="683094" y="105832"/>
                  <a:pt x="708454" y="90616"/>
                </a:cubicBezTo>
                <a:cubicBezTo>
                  <a:pt x="750230" y="65550"/>
                  <a:pt x="780535" y="44393"/>
                  <a:pt x="832022" y="32951"/>
                </a:cubicBezTo>
                <a:cubicBezTo>
                  <a:pt x="856735" y="27459"/>
                  <a:pt x="880971" y="18994"/>
                  <a:pt x="906162" y="16475"/>
                </a:cubicBezTo>
                <a:cubicBezTo>
                  <a:pt x="963606" y="10731"/>
                  <a:pt x="1021539" y="11839"/>
                  <a:pt x="1079157" y="8238"/>
                </a:cubicBezTo>
                <a:cubicBezTo>
                  <a:pt x="1109428" y="6346"/>
                  <a:pt x="1139568" y="2746"/>
                  <a:pt x="1169773" y="0"/>
                </a:cubicBezTo>
                <a:lnTo>
                  <a:pt x="1828800" y="8238"/>
                </a:lnTo>
                <a:cubicBezTo>
                  <a:pt x="1845498" y="8626"/>
                  <a:pt x="1861593" y="14963"/>
                  <a:pt x="1878227" y="16475"/>
                </a:cubicBezTo>
                <a:cubicBezTo>
                  <a:pt x="1922067" y="20460"/>
                  <a:pt x="1966109" y="21785"/>
                  <a:pt x="2010032" y="24713"/>
                </a:cubicBezTo>
                <a:cubicBezTo>
                  <a:pt x="2245325" y="40400"/>
                  <a:pt x="1996218" y="25776"/>
                  <a:pt x="2273643" y="41189"/>
                </a:cubicBezTo>
                <a:lnTo>
                  <a:pt x="2339546" y="57665"/>
                </a:lnTo>
                <a:cubicBezTo>
                  <a:pt x="2350530" y="60411"/>
                  <a:pt x="2361263" y="64498"/>
                  <a:pt x="2372497" y="65902"/>
                </a:cubicBezTo>
                <a:lnTo>
                  <a:pt x="2438400" y="74140"/>
                </a:lnTo>
                <a:cubicBezTo>
                  <a:pt x="2449384" y="79632"/>
                  <a:pt x="2460064" y="85779"/>
                  <a:pt x="2471351" y="90616"/>
                </a:cubicBezTo>
                <a:cubicBezTo>
                  <a:pt x="2479332" y="94037"/>
                  <a:pt x="2487934" y="95805"/>
                  <a:pt x="2496065" y="98854"/>
                </a:cubicBezTo>
                <a:cubicBezTo>
                  <a:pt x="2509911" y="104046"/>
                  <a:pt x="2523408" y="110137"/>
                  <a:pt x="2537254" y="115329"/>
                </a:cubicBezTo>
                <a:cubicBezTo>
                  <a:pt x="2577096" y="130269"/>
                  <a:pt x="2559181" y="117823"/>
                  <a:pt x="2611395" y="148281"/>
                </a:cubicBezTo>
                <a:cubicBezTo>
                  <a:pt x="2611428" y="148300"/>
                  <a:pt x="2673162" y="189460"/>
                  <a:pt x="2685535" y="197708"/>
                </a:cubicBezTo>
                <a:cubicBezTo>
                  <a:pt x="2693773" y="203200"/>
                  <a:pt x="2700856" y="211052"/>
                  <a:pt x="2710249" y="214183"/>
                </a:cubicBezTo>
                <a:lnTo>
                  <a:pt x="2734962" y="222421"/>
                </a:lnTo>
                <a:cubicBezTo>
                  <a:pt x="2756286" y="243745"/>
                  <a:pt x="2782773" y="267001"/>
                  <a:pt x="2792627" y="296562"/>
                </a:cubicBezTo>
                <a:cubicBezTo>
                  <a:pt x="2813531" y="359272"/>
                  <a:pt x="2805697" y="328959"/>
                  <a:pt x="2817341" y="387178"/>
                </a:cubicBezTo>
                <a:cubicBezTo>
                  <a:pt x="2814595" y="444843"/>
                  <a:pt x="2813531" y="502613"/>
                  <a:pt x="2809103" y="560173"/>
                </a:cubicBezTo>
                <a:cubicBezTo>
                  <a:pt x="2808029" y="574133"/>
                  <a:pt x="2803902" y="587694"/>
                  <a:pt x="2800865" y="601362"/>
                </a:cubicBezTo>
                <a:cubicBezTo>
                  <a:pt x="2777597" y="706065"/>
                  <a:pt x="2809235" y="551274"/>
                  <a:pt x="2784389" y="675502"/>
                </a:cubicBezTo>
                <a:cubicBezTo>
                  <a:pt x="2781643" y="843005"/>
                  <a:pt x="2778651" y="1010504"/>
                  <a:pt x="2776151" y="1178011"/>
                </a:cubicBezTo>
                <a:cubicBezTo>
                  <a:pt x="2773159" y="1378461"/>
                  <a:pt x="2773188" y="1578970"/>
                  <a:pt x="2767914" y="1779373"/>
                </a:cubicBezTo>
                <a:cubicBezTo>
                  <a:pt x="2767686" y="1788053"/>
                  <a:pt x="2762062" y="1795737"/>
                  <a:pt x="2759676" y="1804086"/>
                </a:cubicBezTo>
                <a:cubicBezTo>
                  <a:pt x="2757166" y="1812871"/>
                  <a:pt x="2749010" y="1851293"/>
                  <a:pt x="2743200" y="1861751"/>
                </a:cubicBezTo>
                <a:cubicBezTo>
                  <a:pt x="2721859" y="1900164"/>
                  <a:pt x="2708799" y="1910895"/>
                  <a:pt x="2685535" y="1944129"/>
                </a:cubicBezTo>
                <a:cubicBezTo>
                  <a:pt x="2674180" y="1960351"/>
                  <a:pt x="2666586" y="1979554"/>
                  <a:pt x="2652584" y="1993556"/>
                </a:cubicBezTo>
                <a:cubicBezTo>
                  <a:pt x="2636108" y="2010032"/>
                  <a:pt x="2616082" y="2023596"/>
                  <a:pt x="2603157" y="2042983"/>
                </a:cubicBezTo>
                <a:cubicBezTo>
                  <a:pt x="2597665" y="2051221"/>
                  <a:pt x="2593682" y="2060696"/>
                  <a:pt x="2586681" y="2067697"/>
                </a:cubicBezTo>
                <a:cubicBezTo>
                  <a:pt x="2561743" y="2092635"/>
                  <a:pt x="2557294" y="2091223"/>
                  <a:pt x="2529016" y="2100648"/>
                </a:cubicBezTo>
                <a:cubicBezTo>
                  <a:pt x="2471442" y="2143830"/>
                  <a:pt x="2520270" y="2112635"/>
                  <a:pt x="2471351" y="2133600"/>
                </a:cubicBezTo>
                <a:cubicBezTo>
                  <a:pt x="2460064" y="2138437"/>
                  <a:pt x="2450313" y="2147097"/>
                  <a:pt x="2438400" y="2150075"/>
                </a:cubicBezTo>
                <a:cubicBezTo>
                  <a:pt x="2416922" y="2155444"/>
                  <a:pt x="2394465" y="2155567"/>
                  <a:pt x="2372497" y="2158313"/>
                </a:cubicBezTo>
                <a:cubicBezTo>
                  <a:pt x="2334054" y="2155567"/>
                  <a:pt x="2295123" y="2156773"/>
                  <a:pt x="2257168" y="2150075"/>
                </a:cubicBezTo>
                <a:cubicBezTo>
                  <a:pt x="2155177" y="2132077"/>
                  <a:pt x="2209114" y="2156940"/>
                  <a:pt x="2199503" y="21583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6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  <p:bldP spid="51206" grpId="0" animBg="1"/>
      <p:bldP spid="5120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326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</a:rPr>
              <a:t>2.2. </a:t>
            </a:r>
            <a:r>
              <a:rPr lang="pt-BR" sz="2400" b="1" dirty="0" err="1">
                <a:solidFill>
                  <a:srgbClr val="FF0000"/>
                </a:solidFill>
              </a:rPr>
              <a:t>Omento</a:t>
            </a:r>
            <a:r>
              <a:rPr lang="pt-BR" sz="2400" b="1" dirty="0">
                <a:solidFill>
                  <a:srgbClr val="FF0000"/>
                </a:solidFill>
              </a:rPr>
              <a:t> menor: </a:t>
            </a:r>
            <a:r>
              <a:rPr lang="pt-BR" sz="2400" b="1" dirty="0"/>
              <a:t>ligamentos </a:t>
            </a:r>
            <a:r>
              <a:rPr lang="pt-BR" sz="2400" b="1" dirty="0" err="1"/>
              <a:t>hepatogástrico</a:t>
            </a:r>
            <a:r>
              <a:rPr lang="pt-BR" sz="2400" b="1" dirty="0"/>
              <a:t>, </a:t>
            </a:r>
            <a:r>
              <a:rPr lang="pt-BR" sz="2400" b="1"/>
              <a:t>hepatoduodenal, </a:t>
            </a:r>
            <a:r>
              <a:rPr lang="pt-BR" sz="2400" b="1" dirty="0" err="1"/>
              <a:t>hepatofrênico</a:t>
            </a:r>
            <a:r>
              <a:rPr lang="pt-BR" sz="2400" b="1" dirty="0"/>
              <a:t> e </a:t>
            </a:r>
            <a:r>
              <a:rPr lang="pt-BR" sz="2400" b="1" dirty="0" err="1"/>
              <a:t>hepatoesofágico</a:t>
            </a:r>
            <a:endParaRPr lang="pt-BR" sz="2400" b="1" dirty="0"/>
          </a:p>
        </p:txBody>
      </p:sp>
      <p:pic>
        <p:nvPicPr>
          <p:cNvPr id="13315" name="Picture 4" descr="F66122-004-f0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1950" y="1628776"/>
            <a:ext cx="4248150" cy="4752975"/>
          </a:xfrm>
          <a:noFill/>
          <a:ln>
            <a:noFill/>
          </a:ln>
        </p:spPr>
      </p:pic>
      <p:pic>
        <p:nvPicPr>
          <p:cNvPr id="13316" name="Picture 5" descr="F66122-004-f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3275" y="1628776"/>
            <a:ext cx="47498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631504" y="6165304"/>
            <a:ext cx="90364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1276865" y="1128584"/>
            <a:ext cx="10618573" cy="5395784"/>
          </a:xfrm>
          <a:custGeom>
            <a:avLst/>
            <a:gdLst>
              <a:gd name="connsiteX0" fmla="*/ 1639330 w 10618573"/>
              <a:gd name="connsiteY0" fmla="*/ 4077730 h 5395784"/>
              <a:gd name="connsiteX1" fmla="*/ 1639330 w 10618573"/>
              <a:gd name="connsiteY1" fmla="*/ 4077730 h 5395784"/>
              <a:gd name="connsiteX2" fmla="*/ 1672281 w 10618573"/>
              <a:gd name="connsiteY2" fmla="*/ 3978875 h 5395784"/>
              <a:gd name="connsiteX3" fmla="*/ 1729946 w 10618573"/>
              <a:gd name="connsiteY3" fmla="*/ 3896497 h 5395784"/>
              <a:gd name="connsiteX4" fmla="*/ 1746421 w 10618573"/>
              <a:gd name="connsiteY4" fmla="*/ 3847070 h 5395784"/>
              <a:gd name="connsiteX5" fmla="*/ 1771135 w 10618573"/>
              <a:gd name="connsiteY5" fmla="*/ 3772930 h 5395784"/>
              <a:gd name="connsiteX6" fmla="*/ 1779373 w 10618573"/>
              <a:gd name="connsiteY6" fmla="*/ 3748216 h 5395784"/>
              <a:gd name="connsiteX7" fmla="*/ 1771135 w 10618573"/>
              <a:gd name="connsiteY7" fmla="*/ 3649362 h 5395784"/>
              <a:gd name="connsiteX8" fmla="*/ 1762897 w 10618573"/>
              <a:gd name="connsiteY8" fmla="*/ 3624648 h 5395784"/>
              <a:gd name="connsiteX9" fmla="*/ 1738184 w 10618573"/>
              <a:gd name="connsiteY9" fmla="*/ 3542270 h 5395784"/>
              <a:gd name="connsiteX10" fmla="*/ 1729946 w 10618573"/>
              <a:gd name="connsiteY10" fmla="*/ 3517557 h 5395784"/>
              <a:gd name="connsiteX11" fmla="*/ 1713470 w 10618573"/>
              <a:gd name="connsiteY11" fmla="*/ 3492843 h 5395784"/>
              <a:gd name="connsiteX12" fmla="*/ 1696994 w 10618573"/>
              <a:gd name="connsiteY12" fmla="*/ 3443416 h 5395784"/>
              <a:gd name="connsiteX13" fmla="*/ 1688757 w 10618573"/>
              <a:gd name="connsiteY13" fmla="*/ 3418702 h 5395784"/>
              <a:gd name="connsiteX14" fmla="*/ 1672281 w 10618573"/>
              <a:gd name="connsiteY14" fmla="*/ 3393989 h 5395784"/>
              <a:gd name="connsiteX15" fmla="*/ 1647567 w 10618573"/>
              <a:gd name="connsiteY15" fmla="*/ 3319848 h 5395784"/>
              <a:gd name="connsiteX16" fmla="*/ 1639330 w 10618573"/>
              <a:gd name="connsiteY16" fmla="*/ 3295135 h 5395784"/>
              <a:gd name="connsiteX17" fmla="*/ 1655805 w 10618573"/>
              <a:gd name="connsiteY17" fmla="*/ 3163330 h 5395784"/>
              <a:gd name="connsiteX18" fmla="*/ 1688757 w 10618573"/>
              <a:gd name="connsiteY18" fmla="*/ 3113902 h 5395784"/>
              <a:gd name="connsiteX19" fmla="*/ 1713470 w 10618573"/>
              <a:gd name="connsiteY19" fmla="*/ 3064475 h 5395784"/>
              <a:gd name="connsiteX20" fmla="*/ 1729946 w 10618573"/>
              <a:gd name="connsiteY20" fmla="*/ 3015048 h 5395784"/>
              <a:gd name="connsiteX21" fmla="*/ 1746421 w 10618573"/>
              <a:gd name="connsiteY21" fmla="*/ 2990335 h 5395784"/>
              <a:gd name="connsiteX22" fmla="*/ 1762897 w 10618573"/>
              <a:gd name="connsiteY22" fmla="*/ 2940908 h 5395784"/>
              <a:gd name="connsiteX23" fmla="*/ 1771135 w 10618573"/>
              <a:gd name="connsiteY23" fmla="*/ 2916194 h 5395784"/>
              <a:gd name="connsiteX24" fmla="*/ 1754659 w 10618573"/>
              <a:gd name="connsiteY24" fmla="*/ 2545492 h 5395784"/>
              <a:gd name="connsiteX25" fmla="*/ 1738184 w 10618573"/>
              <a:gd name="connsiteY25" fmla="*/ 2496065 h 5395784"/>
              <a:gd name="connsiteX26" fmla="*/ 1729946 w 10618573"/>
              <a:gd name="connsiteY26" fmla="*/ 2471351 h 5395784"/>
              <a:gd name="connsiteX27" fmla="*/ 1713470 w 10618573"/>
              <a:gd name="connsiteY27" fmla="*/ 2446638 h 5395784"/>
              <a:gd name="connsiteX28" fmla="*/ 1705232 w 10618573"/>
              <a:gd name="connsiteY28" fmla="*/ 2405448 h 5395784"/>
              <a:gd name="connsiteX29" fmla="*/ 1696994 w 10618573"/>
              <a:gd name="connsiteY29" fmla="*/ 2380735 h 5395784"/>
              <a:gd name="connsiteX30" fmla="*/ 1672281 w 10618573"/>
              <a:gd name="connsiteY30" fmla="*/ 2298357 h 5395784"/>
              <a:gd name="connsiteX31" fmla="*/ 1664043 w 10618573"/>
              <a:gd name="connsiteY31" fmla="*/ 2273643 h 5395784"/>
              <a:gd name="connsiteX32" fmla="*/ 1655805 w 10618573"/>
              <a:gd name="connsiteY32" fmla="*/ 2248930 h 5395784"/>
              <a:gd name="connsiteX33" fmla="*/ 1639330 w 10618573"/>
              <a:gd name="connsiteY33" fmla="*/ 2026508 h 5395784"/>
              <a:gd name="connsiteX34" fmla="*/ 1631092 w 10618573"/>
              <a:gd name="connsiteY34" fmla="*/ 1787611 h 5395784"/>
              <a:gd name="connsiteX35" fmla="*/ 1614616 w 10618573"/>
              <a:gd name="connsiteY35" fmla="*/ 1696994 h 5395784"/>
              <a:gd name="connsiteX36" fmla="*/ 1598140 w 10618573"/>
              <a:gd name="connsiteY36" fmla="*/ 1614616 h 5395784"/>
              <a:gd name="connsiteX37" fmla="*/ 1581665 w 10618573"/>
              <a:gd name="connsiteY37" fmla="*/ 1491048 h 5395784"/>
              <a:gd name="connsiteX38" fmla="*/ 1573427 w 10618573"/>
              <a:gd name="connsiteY38" fmla="*/ 1351005 h 5395784"/>
              <a:gd name="connsiteX39" fmla="*/ 1548713 w 10618573"/>
              <a:gd name="connsiteY39" fmla="*/ 1136821 h 5395784"/>
              <a:gd name="connsiteX40" fmla="*/ 1540476 w 10618573"/>
              <a:gd name="connsiteY40" fmla="*/ 815546 h 5395784"/>
              <a:gd name="connsiteX41" fmla="*/ 1515762 w 10618573"/>
              <a:gd name="connsiteY41" fmla="*/ 708454 h 5395784"/>
              <a:gd name="connsiteX42" fmla="*/ 1507524 w 10618573"/>
              <a:gd name="connsiteY42" fmla="*/ 683740 h 5395784"/>
              <a:gd name="connsiteX43" fmla="*/ 1491049 w 10618573"/>
              <a:gd name="connsiteY43" fmla="*/ 659027 h 5395784"/>
              <a:gd name="connsiteX44" fmla="*/ 1474573 w 10618573"/>
              <a:gd name="connsiteY44" fmla="*/ 626075 h 5395784"/>
              <a:gd name="connsiteX45" fmla="*/ 1425146 w 10618573"/>
              <a:gd name="connsiteY45" fmla="*/ 584886 h 5395784"/>
              <a:gd name="connsiteX46" fmla="*/ 1408670 w 10618573"/>
              <a:gd name="connsiteY46" fmla="*/ 560173 h 5395784"/>
              <a:gd name="connsiteX47" fmla="*/ 1326292 w 10618573"/>
              <a:gd name="connsiteY47" fmla="*/ 502508 h 5395784"/>
              <a:gd name="connsiteX48" fmla="*/ 1301578 w 10618573"/>
              <a:gd name="connsiteY48" fmla="*/ 486032 h 5395784"/>
              <a:gd name="connsiteX49" fmla="*/ 1243913 w 10618573"/>
              <a:gd name="connsiteY49" fmla="*/ 469557 h 5395784"/>
              <a:gd name="connsiteX50" fmla="*/ 1210962 w 10618573"/>
              <a:gd name="connsiteY50" fmla="*/ 453081 h 5395784"/>
              <a:gd name="connsiteX51" fmla="*/ 1153297 w 10618573"/>
              <a:gd name="connsiteY51" fmla="*/ 444843 h 5395784"/>
              <a:gd name="connsiteX52" fmla="*/ 1079157 w 10618573"/>
              <a:gd name="connsiteY52" fmla="*/ 428367 h 5395784"/>
              <a:gd name="connsiteX53" fmla="*/ 873211 w 10618573"/>
              <a:gd name="connsiteY53" fmla="*/ 444843 h 5395784"/>
              <a:gd name="connsiteX54" fmla="*/ 840259 w 10618573"/>
              <a:gd name="connsiteY54" fmla="*/ 461319 h 5395784"/>
              <a:gd name="connsiteX55" fmla="*/ 815546 w 10618573"/>
              <a:gd name="connsiteY55" fmla="*/ 469557 h 5395784"/>
              <a:gd name="connsiteX56" fmla="*/ 733167 w 10618573"/>
              <a:gd name="connsiteY56" fmla="*/ 527221 h 5395784"/>
              <a:gd name="connsiteX57" fmla="*/ 700216 w 10618573"/>
              <a:gd name="connsiteY57" fmla="*/ 543697 h 5395784"/>
              <a:gd name="connsiteX58" fmla="*/ 675503 w 10618573"/>
              <a:gd name="connsiteY58" fmla="*/ 576648 h 5395784"/>
              <a:gd name="connsiteX59" fmla="*/ 650789 w 10618573"/>
              <a:gd name="connsiteY59" fmla="*/ 601362 h 5395784"/>
              <a:gd name="connsiteX60" fmla="*/ 634313 w 10618573"/>
              <a:gd name="connsiteY60" fmla="*/ 634313 h 5395784"/>
              <a:gd name="connsiteX61" fmla="*/ 593124 w 10618573"/>
              <a:gd name="connsiteY61" fmla="*/ 708454 h 5395784"/>
              <a:gd name="connsiteX62" fmla="*/ 568411 w 10618573"/>
              <a:gd name="connsiteY62" fmla="*/ 749643 h 5395784"/>
              <a:gd name="connsiteX63" fmla="*/ 551935 w 10618573"/>
              <a:gd name="connsiteY63" fmla="*/ 790832 h 5395784"/>
              <a:gd name="connsiteX64" fmla="*/ 527221 w 10618573"/>
              <a:gd name="connsiteY64" fmla="*/ 832021 h 5395784"/>
              <a:gd name="connsiteX65" fmla="*/ 502508 w 10618573"/>
              <a:gd name="connsiteY65" fmla="*/ 897924 h 5395784"/>
              <a:gd name="connsiteX66" fmla="*/ 453081 w 10618573"/>
              <a:gd name="connsiteY66" fmla="*/ 1046205 h 5395784"/>
              <a:gd name="connsiteX67" fmla="*/ 444843 w 10618573"/>
              <a:gd name="connsiteY67" fmla="*/ 1103870 h 5395784"/>
              <a:gd name="connsiteX68" fmla="*/ 411892 w 10618573"/>
              <a:gd name="connsiteY68" fmla="*/ 1153297 h 5395784"/>
              <a:gd name="connsiteX69" fmla="*/ 395416 w 10618573"/>
              <a:gd name="connsiteY69" fmla="*/ 1186248 h 5395784"/>
              <a:gd name="connsiteX70" fmla="*/ 354227 w 10618573"/>
              <a:gd name="connsiteY70" fmla="*/ 1285102 h 5395784"/>
              <a:gd name="connsiteX71" fmla="*/ 313038 w 10618573"/>
              <a:gd name="connsiteY71" fmla="*/ 1367481 h 5395784"/>
              <a:gd name="connsiteX72" fmla="*/ 280086 w 10618573"/>
              <a:gd name="connsiteY72" fmla="*/ 1449859 h 5395784"/>
              <a:gd name="connsiteX73" fmla="*/ 238897 w 10618573"/>
              <a:gd name="connsiteY73" fmla="*/ 1507524 h 5395784"/>
              <a:gd name="connsiteX74" fmla="*/ 214184 w 10618573"/>
              <a:gd name="connsiteY74" fmla="*/ 1565189 h 5395784"/>
              <a:gd name="connsiteX75" fmla="*/ 181232 w 10618573"/>
              <a:gd name="connsiteY75" fmla="*/ 1631092 h 5395784"/>
              <a:gd name="connsiteX76" fmla="*/ 107092 w 10618573"/>
              <a:gd name="connsiteY76" fmla="*/ 1820562 h 5395784"/>
              <a:gd name="connsiteX77" fmla="*/ 74140 w 10618573"/>
              <a:gd name="connsiteY77" fmla="*/ 1927654 h 5395784"/>
              <a:gd name="connsiteX78" fmla="*/ 24713 w 10618573"/>
              <a:gd name="connsiteY78" fmla="*/ 2158313 h 5395784"/>
              <a:gd name="connsiteX79" fmla="*/ 0 w 10618573"/>
              <a:gd name="connsiteY79" fmla="*/ 2446638 h 5395784"/>
              <a:gd name="connsiteX80" fmla="*/ 24713 w 10618573"/>
              <a:gd name="connsiteY80" fmla="*/ 2982097 h 5395784"/>
              <a:gd name="connsiteX81" fmla="*/ 57665 w 10618573"/>
              <a:gd name="connsiteY81" fmla="*/ 3130378 h 5395784"/>
              <a:gd name="connsiteX82" fmla="*/ 82378 w 10618573"/>
              <a:gd name="connsiteY82" fmla="*/ 3253946 h 5395784"/>
              <a:gd name="connsiteX83" fmla="*/ 115330 w 10618573"/>
              <a:gd name="connsiteY83" fmla="*/ 3377513 h 5395784"/>
              <a:gd name="connsiteX84" fmla="*/ 140043 w 10618573"/>
              <a:gd name="connsiteY84" fmla="*/ 3517557 h 5395784"/>
              <a:gd name="connsiteX85" fmla="*/ 164757 w 10618573"/>
              <a:gd name="connsiteY85" fmla="*/ 3599935 h 5395784"/>
              <a:gd name="connsiteX86" fmla="*/ 181232 w 10618573"/>
              <a:gd name="connsiteY86" fmla="*/ 3682313 h 5395784"/>
              <a:gd name="connsiteX87" fmla="*/ 222421 w 10618573"/>
              <a:gd name="connsiteY87" fmla="*/ 3797643 h 5395784"/>
              <a:gd name="connsiteX88" fmla="*/ 296562 w 10618573"/>
              <a:gd name="connsiteY88" fmla="*/ 4036540 h 5395784"/>
              <a:gd name="connsiteX89" fmla="*/ 345989 w 10618573"/>
              <a:gd name="connsiteY89" fmla="*/ 4143632 h 5395784"/>
              <a:gd name="connsiteX90" fmla="*/ 378940 w 10618573"/>
              <a:gd name="connsiteY90" fmla="*/ 4234248 h 5395784"/>
              <a:gd name="connsiteX91" fmla="*/ 411892 w 10618573"/>
              <a:gd name="connsiteY91" fmla="*/ 4283675 h 5395784"/>
              <a:gd name="connsiteX92" fmla="*/ 444843 w 10618573"/>
              <a:gd name="connsiteY92" fmla="*/ 4366054 h 5395784"/>
              <a:gd name="connsiteX93" fmla="*/ 510746 w 10618573"/>
              <a:gd name="connsiteY93" fmla="*/ 4440194 h 5395784"/>
              <a:gd name="connsiteX94" fmla="*/ 543697 w 10618573"/>
              <a:gd name="connsiteY94" fmla="*/ 4481384 h 5395784"/>
              <a:gd name="connsiteX95" fmla="*/ 593124 w 10618573"/>
              <a:gd name="connsiteY95" fmla="*/ 4514335 h 5395784"/>
              <a:gd name="connsiteX96" fmla="*/ 626076 w 10618573"/>
              <a:gd name="connsiteY96" fmla="*/ 4547286 h 5395784"/>
              <a:gd name="connsiteX97" fmla="*/ 708454 w 10618573"/>
              <a:gd name="connsiteY97" fmla="*/ 4604951 h 5395784"/>
              <a:gd name="connsiteX98" fmla="*/ 757881 w 10618573"/>
              <a:gd name="connsiteY98" fmla="*/ 4637902 h 5395784"/>
              <a:gd name="connsiteX99" fmla="*/ 782594 w 10618573"/>
              <a:gd name="connsiteY99" fmla="*/ 4654378 h 5395784"/>
              <a:gd name="connsiteX100" fmla="*/ 799070 w 10618573"/>
              <a:gd name="connsiteY100" fmla="*/ 4679092 h 5395784"/>
              <a:gd name="connsiteX101" fmla="*/ 848497 w 10618573"/>
              <a:gd name="connsiteY101" fmla="*/ 4695567 h 5395784"/>
              <a:gd name="connsiteX102" fmla="*/ 922638 w 10618573"/>
              <a:gd name="connsiteY102" fmla="*/ 4753232 h 5395784"/>
              <a:gd name="connsiteX103" fmla="*/ 947351 w 10618573"/>
              <a:gd name="connsiteY103" fmla="*/ 4769708 h 5395784"/>
              <a:gd name="connsiteX104" fmla="*/ 980303 w 10618573"/>
              <a:gd name="connsiteY104" fmla="*/ 4786184 h 5395784"/>
              <a:gd name="connsiteX105" fmla="*/ 1029730 w 10618573"/>
              <a:gd name="connsiteY105" fmla="*/ 4819135 h 5395784"/>
              <a:gd name="connsiteX106" fmla="*/ 1054443 w 10618573"/>
              <a:gd name="connsiteY106" fmla="*/ 4835611 h 5395784"/>
              <a:gd name="connsiteX107" fmla="*/ 1079157 w 10618573"/>
              <a:gd name="connsiteY107" fmla="*/ 4843848 h 5395784"/>
              <a:gd name="connsiteX108" fmla="*/ 1103870 w 10618573"/>
              <a:gd name="connsiteY108" fmla="*/ 4860324 h 5395784"/>
              <a:gd name="connsiteX109" fmla="*/ 1120346 w 10618573"/>
              <a:gd name="connsiteY109" fmla="*/ 4885038 h 5395784"/>
              <a:gd name="connsiteX110" fmla="*/ 1145059 w 10618573"/>
              <a:gd name="connsiteY110" fmla="*/ 4893275 h 5395784"/>
              <a:gd name="connsiteX111" fmla="*/ 1219200 w 10618573"/>
              <a:gd name="connsiteY111" fmla="*/ 4950940 h 5395784"/>
              <a:gd name="connsiteX112" fmla="*/ 1260389 w 10618573"/>
              <a:gd name="connsiteY112" fmla="*/ 5000367 h 5395784"/>
              <a:gd name="connsiteX113" fmla="*/ 1285103 w 10618573"/>
              <a:gd name="connsiteY113" fmla="*/ 5016843 h 5395784"/>
              <a:gd name="connsiteX114" fmla="*/ 1342767 w 10618573"/>
              <a:gd name="connsiteY114" fmla="*/ 5066270 h 5395784"/>
              <a:gd name="connsiteX115" fmla="*/ 1375719 w 10618573"/>
              <a:gd name="connsiteY115" fmla="*/ 5107459 h 5395784"/>
              <a:gd name="connsiteX116" fmla="*/ 1433384 w 10618573"/>
              <a:gd name="connsiteY116" fmla="*/ 5156886 h 5395784"/>
              <a:gd name="connsiteX117" fmla="*/ 1474573 w 10618573"/>
              <a:gd name="connsiteY117" fmla="*/ 5189838 h 5395784"/>
              <a:gd name="connsiteX118" fmla="*/ 1507524 w 10618573"/>
              <a:gd name="connsiteY118" fmla="*/ 5214551 h 5395784"/>
              <a:gd name="connsiteX119" fmla="*/ 1540476 w 10618573"/>
              <a:gd name="connsiteY119" fmla="*/ 5222789 h 5395784"/>
              <a:gd name="connsiteX120" fmla="*/ 1598140 w 10618573"/>
              <a:gd name="connsiteY120" fmla="*/ 5239265 h 5395784"/>
              <a:gd name="connsiteX121" fmla="*/ 1680519 w 10618573"/>
              <a:gd name="connsiteY121" fmla="*/ 5255740 h 5395784"/>
              <a:gd name="connsiteX122" fmla="*/ 1787611 w 10618573"/>
              <a:gd name="connsiteY122" fmla="*/ 5280454 h 5395784"/>
              <a:gd name="connsiteX123" fmla="*/ 1861751 w 10618573"/>
              <a:gd name="connsiteY123" fmla="*/ 5296930 h 5395784"/>
              <a:gd name="connsiteX124" fmla="*/ 1993557 w 10618573"/>
              <a:gd name="connsiteY124" fmla="*/ 5305167 h 5395784"/>
              <a:gd name="connsiteX125" fmla="*/ 2034746 w 10618573"/>
              <a:gd name="connsiteY125" fmla="*/ 5313405 h 5395784"/>
              <a:gd name="connsiteX126" fmla="*/ 2108886 w 10618573"/>
              <a:gd name="connsiteY126" fmla="*/ 5321643 h 5395784"/>
              <a:gd name="connsiteX127" fmla="*/ 2133600 w 10618573"/>
              <a:gd name="connsiteY127" fmla="*/ 5338119 h 5395784"/>
              <a:gd name="connsiteX128" fmla="*/ 2174789 w 10618573"/>
              <a:gd name="connsiteY128" fmla="*/ 5346357 h 5395784"/>
              <a:gd name="connsiteX129" fmla="*/ 2207740 w 10618573"/>
              <a:gd name="connsiteY129" fmla="*/ 5354594 h 5395784"/>
              <a:gd name="connsiteX130" fmla="*/ 2496065 w 10618573"/>
              <a:gd name="connsiteY130" fmla="*/ 5362832 h 5395784"/>
              <a:gd name="connsiteX131" fmla="*/ 2603157 w 10618573"/>
              <a:gd name="connsiteY131" fmla="*/ 5371070 h 5395784"/>
              <a:gd name="connsiteX132" fmla="*/ 2669059 w 10618573"/>
              <a:gd name="connsiteY132" fmla="*/ 5387546 h 5395784"/>
              <a:gd name="connsiteX133" fmla="*/ 2792627 w 10618573"/>
              <a:gd name="connsiteY133" fmla="*/ 5395784 h 5395784"/>
              <a:gd name="connsiteX134" fmla="*/ 3089189 w 10618573"/>
              <a:gd name="connsiteY134" fmla="*/ 5387546 h 5395784"/>
              <a:gd name="connsiteX135" fmla="*/ 3179805 w 10618573"/>
              <a:gd name="connsiteY135" fmla="*/ 5362832 h 5395784"/>
              <a:gd name="connsiteX136" fmla="*/ 3344562 w 10618573"/>
              <a:gd name="connsiteY136" fmla="*/ 5288692 h 5395784"/>
              <a:gd name="connsiteX137" fmla="*/ 3393989 w 10618573"/>
              <a:gd name="connsiteY137" fmla="*/ 5255740 h 5395784"/>
              <a:gd name="connsiteX138" fmla="*/ 3443416 w 10618573"/>
              <a:gd name="connsiteY138" fmla="*/ 5231027 h 5395784"/>
              <a:gd name="connsiteX139" fmla="*/ 3583459 w 10618573"/>
              <a:gd name="connsiteY139" fmla="*/ 5156886 h 5395784"/>
              <a:gd name="connsiteX140" fmla="*/ 3616411 w 10618573"/>
              <a:gd name="connsiteY140" fmla="*/ 5123935 h 5395784"/>
              <a:gd name="connsiteX141" fmla="*/ 3707027 w 10618573"/>
              <a:gd name="connsiteY141" fmla="*/ 5049794 h 5395784"/>
              <a:gd name="connsiteX142" fmla="*/ 3830594 w 10618573"/>
              <a:gd name="connsiteY142" fmla="*/ 4942702 h 5395784"/>
              <a:gd name="connsiteX143" fmla="*/ 3871784 w 10618573"/>
              <a:gd name="connsiteY143" fmla="*/ 4909751 h 5395784"/>
              <a:gd name="connsiteX144" fmla="*/ 4028303 w 10618573"/>
              <a:gd name="connsiteY144" fmla="*/ 4843848 h 5395784"/>
              <a:gd name="connsiteX145" fmla="*/ 4118919 w 10618573"/>
              <a:gd name="connsiteY145" fmla="*/ 4819135 h 5395784"/>
              <a:gd name="connsiteX146" fmla="*/ 4242486 w 10618573"/>
              <a:gd name="connsiteY146" fmla="*/ 4794421 h 5395784"/>
              <a:gd name="connsiteX147" fmla="*/ 4539049 w 10618573"/>
              <a:gd name="connsiteY147" fmla="*/ 4687330 h 5395784"/>
              <a:gd name="connsiteX148" fmla="*/ 4695567 w 10618573"/>
              <a:gd name="connsiteY148" fmla="*/ 4613189 h 5395784"/>
              <a:gd name="connsiteX149" fmla="*/ 4769708 w 10618573"/>
              <a:gd name="connsiteY149" fmla="*/ 4530811 h 5395784"/>
              <a:gd name="connsiteX150" fmla="*/ 4835611 w 10618573"/>
              <a:gd name="connsiteY150" fmla="*/ 4448432 h 5395784"/>
              <a:gd name="connsiteX151" fmla="*/ 5025081 w 10618573"/>
              <a:gd name="connsiteY151" fmla="*/ 4242486 h 5395784"/>
              <a:gd name="connsiteX152" fmla="*/ 5173362 w 10618573"/>
              <a:gd name="connsiteY152" fmla="*/ 4036540 h 5395784"/>
              <a:gd name="connsiteX153" fmla="*/ 5214551 w 10618573"/>
              <a:gd name="connsiteY153" fmla="*/ 3937686 h 5395784"/>
              <a:gd name="connsiteX154" fmla="*/ 5239265 w 10618573"/>
              <a:gd name="connsiteY154" fmla="*/ 3847070 h 5395784"/>
              <a:gd name="connsiteX155" fmla="*/ 5263978 w 10618573"/>
              <a:gd name="connsiteY155" fmla="*/ 3805881 h 5395784"/>
              <a:gd name="connsiteX156" fmla="*/ 5272216 w 10618573"/>
              <a:gd name="connsiteY156" fmla="*/ 3764692 h 5395784"/>
              <a:gd name="connsiteX157" fmla="*/ 5305167 w 10618573"/>
              <a:gd name="connsiteY157" fmla="*/ 3641124 h 5395784"/>
              <a:gd name="connsiteX158" fmla="*/ 5321643 w 10618573"/>
              <a:gd name="connsiteY158" fmla="*/ 3566984 h 5395784"/>
              <a:gd name="connsiteX159" fmla="*/ 5329881 w 10618573"/>
              <a:gd name="connsiteY159" fmla="*/ 3542270 h 5395784"/>
              <a:gd name="connsiteX160" fmla="*/ 5354594 w 10618573"/>
              <a:gd name="connsiteY160" fmla="*/ 3501081 h 5395784"/>
              <a:gd name="connsiteX161" fmla="*/ 5387546 w 10618573"/>
              <a:gd name="connsiteY161" fmla="*/ 3451654 h 5395784"/>
              <a:gd name="connsiteX162" fmla="*/ 5420497 w 10618573"/>
              <a:gd name="connsiteY162" fmla="*/ 3410465 h 5395784"/>
              <a:gd name="connsiteX163" fmla="*/ 5428735 w 10618573"/>
              <a:gd name="connsiteY163" fmla="*/ 3385751 h 5395784"/>
              <a:gd name="connsiteX164" fmla="*/ 5461686 w 10618573"/>
              <a:gd name="connsiteY164" fmla="*/ 3352800 h 5395784"/>
              <a:gd name="connsiteX165" fmla="*/ 5502876 w 10618573"/>
              <a:gd name="connsiteY165" fmla="*/ 3295135 h 5395784"/>
              <a:gd name="connsiteX166" fmla="*/ 5511113 w 10618573"/>
              <a:gd name="connsiteY166" fmla="*/ 3270421 h 5395784"/>
              <a:gd name="connsiteX167" fmla="*/ 5544065 w 10618573"/>
              <a:gd name="connsiteY167" fmla="*/ 3212757 h 5395784"/>
              <a:gd name="connsiteX168" fmla="*/ 5568778 w 10618573"/>
              <a:gd name="connsiteY168" fmla="*/ 3122140 h 5395784"/>
              <a:gd name="connsiteX169" fmla="*/ 5577016 w 10618573"/>
              <a:gd name="connsiteY169" fmla="*/ 3097427 h 5395784"/>
              <a:gd name="connsiteX170" fmla="*/ 5585254 w 10618573"/>
              <a:gd name="connsiteY170" fmla="*/ 3072713 h 5395784"/>
              <a:gd name="connsiteX171" fmla="*/ 5601730 w 10618573"/>
              <a:gd name="connsiteY171" fmla="*/ 3039762 h 5395784"/>
              <a:gd name="connsiteX172" fmla="*/ 5618205 w 10618573"/>
              <a:gd name="connsiteY172" fmla="*/ 3015048 h 5395784"/>
              <a:gd name="connsiteX173" fmla="*/ 5634681 w 10618573"/>
              <a:gd name="connsiteY173" fmla="*/ 2965621 h 5395784"/>
              <a:gd name="connsiteX174" fmla="*/ 5651157 w 10618573"/>
              <a:gd name="connsiteY174" fmla="*/ 2899719 h 5395784"/>
              <a:gd name="connsiteX175" fmla="*/ 5642919 w 10618573"/>
              <a:gd name="connsiteY175" fmla="*/ 2718486 h 5395784"/>
              <a:gd name="connsiteX176" fmla="*/ 5634681 w 10618573"/>
              <a:gd name="connsiteY176" fmla="*/ 2685535 h 5395784"/>
              <a:gd name="connsiteX177" fmla="*/ 5626443 w 10618573"/>
              <a:gd name="connsiteY177" fmla="*/ 2636108 h 5395784"/>
              <a:gd name="connsiteX178" fmla="*/ 5634681 w 10618573"/>
              <a:gd name="connsiteY178" fmla="*/ 2446638 h 5395784"/>
              <a:gd name="connsiteX179" fmla="*/ 5651157 w 10618573"/>
              <a:gd name="connsiteY179" fmla="*/ 2397211 h 5395784"/>
              <a:gd name="connsiteX180" fmla="*/ 5659394 w 10618573"/>
              <a:gd name="connsiteY180" fmla="*/ 2356021 h 5395784"/>
              <a:gd name="connsiteX181" fmla="*/ 5675870 w 10618573"/>
              <a:gd name="connsiteY181" fmla="*/ 2306594 h 5395784"/>
              <a:gd name="connsiteX182" fmla="*/ 5708821 w 10618573"/>
              <a:gd name="connsiteY182" fmla="*/ 2257167 h 5395784"/>
              <a:gd name="connsiteX183" fmla="*/ 5684108 w 10618573"/>
              <a:gd name="connsiteY183" fmla="*/ 2150075 h 5395784"/>
              <a:gd name="connsiteX184" fmla="*/ 5667632 w 10618573"/>
              <a:gd name="connsiteY184" fmla="*/ 2125362 h 5395784"/>
              <a:gd name="connsiteX185" fmla="*/ 5626443 w 10618573"/>
              <a:gd name="connsiteY185" fmla="*/ 2059459 h 5395784"/>
              <a:gd name="connsiteX186" fmla="*/ 5634681 w 10618573"/>
              <a:gd name="connsiteY186" fmla="*/ 1985319 h 5395784"/>
              <a:gd name="connsiteX187" fmla="*/ 5642919 w 10618573"/>
              <a:gd name="connsiteY187" fmla="*/ 1960605 h 5395784"/>
              <a:gd name="connsiteX188" fmla="*/ 5651157 w 10618573"/>
              <a:gd name="connsiteY188" fmla="*/ 1927654 h 5395784"/>
              <a:gd name="connsiteX189" fmla="*/ 5675870 w 10618573"/>
              <a:gd name="connsiteY189" fmla="*/ 1845275 h 5395784"/>
              <a:gd name="connsiteX190" fmla="*/ 5692346 w 10618573"/>
              <a:gd name="connsiteY190" fmla="*/ 1688757 h 5395784"/>
              <a:gd name="connsiteX191" fmla="*/ 5717059 w 10618573"/>
              <a:gd name="connsiteY191" fmla="*/ 1639330 h 5395784"/>
              <a:gd name="connsiteX192" fmla="*/ 5708821 w 10618573"/>
              <a:gd name="connsiteY192" fmla="*/ 1408670 h 5395784"/>
              <a:gd name="connsiteX193" fmla="*/ 5708821 w 10618573"/>
              <a:gd name="connsiteY193" fmla="*/ 1128584 h 5395784"/>
              <a:gd name="connsiteX194" fmla="*/ 5700584 w 10618573"/>
              <a:gd name="connsiteY194" fmla="*/ 1103870 h 5395784"/>
              <a:gd name="connsiteX195" fmla="*/ 5717059 w 10618573"/>
              <a:gd name="connsiteY195" fmla="*/ 1079157 h 5395784"/>
              <a:gd name="connsiteX196" fmla="*/ 5774724 w 10618573"/>
              <a:gd name="connsiteY196" fmla="*/ 1029730 h 5395784"/>
              <a:gd name="connsiteX197" fmla="*/ 5807676 w 10618573"/>
              <a:gd name="connsiteY197" fmla="*/ 1013254 h 5395784"/>
              <a:gd name="connsiteX198" fmla="*/ 5865340 w 10618573"/>
              <a:gd name="connsiteY198" fmla="*/ 980302 h 5395784"/>
              <a:gd name="connsiteX199" fmla="*/ 5914767 w 10618573"/>
              <a:gd name="connsiteY199" fmla="*/ 963827 h 5395784"/>
              <a:gd name="connsiteX200" fmla="*/ 5939481 w 10618573"/>
              <a:gd name="connsiteY200" fmla="*/ 947351 h 5395784"/>
              <a:gd name="connsiteX201" fmla="*/ 6005384 w 10618573"/>
              <a:gd name="connsiteY201" fmla="*/ 930875 h 5395784"/>
              <a:gd name="connsiteX202" fmla="*/ 6079524 w 10618573"/>
              <a:gd name="connsiteY202" fmla="*/ 914400 h 5395784"/>
              <a:gd name="connsiteX203" fmla="*/ 6260757 w 10618573"/>
              <a:gd name="connsiteY203" fmla="*/ 922638 h 5395784"/>
              <a:gd name="connsiteX204" fmla="*/ 6310184 w 10618573"/>
              <a:gd name="connsiteY204" fmla="*/ 947351 h 5395784"/>
              <a:gd name="connsiteX205" fmla="*/ 6334897 w 10618573"/>
              <a:gd name="connsiteY205" fmla="*/ 955589 h 5395784"/>
              <a:gd name="connsiteX206" fmla="*/ 6384324 w 10618573"/>
              <a:gd name="connsiteY206" fmla="*/ 988540 h 5395784"/>
              <a:gd name="connsiteX207" fmla="*/ 6458465 w 10618573"/>
              <a:gd name="connsiteY207" fmla="*/ 1005016 h 5395784"/>
              <a:gd name="connsiteX208" fmla="*/ 6516130 w 10618573"/>
              <a:gd name="connsiteY208" fmla="*/ 1021492 h 5395784"/>
              <a:gd name="connsiteX209" fmla="*/ 6614984 w 10618573"/>
              <a:gd name="connsiteY209" fmla="*/ 1005016 h 5395784"/>
              <a:gd name="connsiteX210" fmla="*/ 7101016 w 10618573"/>
              <a:gd name="connsiteY210" fmla="*/ 1013254 h 5395784"/>
              <a:gd name="connsiteX211" fmla="*/ 7133967 w 10618573"/>
              <a:gd name="connsiteY211" fmla="*/ 1021492 h 5395784"/>
              <a:gd name="connsiteX212" fmla="*/ 7199870 w 10618573"/>
              <a:gd name="connsiteY212" fmla="*/ 1029730 h 5395784"/>
              <a:gd name="connsiteX213" fmla="*/ 7315200 w 10618573"/>
              <a:gd name="connsiteY213" fmla="*/ 1037967 h 5395784"/>
              <a:gd name="connsiteX214" fmla="*/ 7685903 w 10618573"/>
              <a:gd name="connsiteY214" fmla="*/ 1054443 h 5395784"/>
              <a:gd name="connsiteX215" fmla="*/ 7776519 w 10618573"/>
              <a:gd name="connsiteY215" fmla="*/ 1070919 h 5395784"/>
              <a:gd name="connsiteX216" fmla="*/ 7801232 w 10618573"/>
              <a:gd name="connsiteY216" fmla="*/ 1079157 h 5395784"/>
              <a:gd name="connsiteX217" fmla="*/ 7834184 w 10618573"/>
              <a:gd name="connsiteY217" fmla="*/ 1087394 h 5395784"/>
              <a:gd name="connsiteX218" fmla="*/ 7883611 w 10618573"/>
              <a:gd name="connsiteY218" fmla="*/ 1136821 h 5395784"/>
              <a:gd name="connsiteX219" fmla="*/ 7908324 w 10618573"/>
              <a:gd name="connsiteY219" fmla="*/ 1153297 h 5395784"/>
              <a:gd name="connsiteX220" fmla="*/ 7941276 w 10618573"/>
              <a:gd name="connsiteY220" fmla="*/ 1178011 h 5395784"/>
              <a:gd name="connsiteX221" fmla="*/ 8031892 w 10618573"/>
              <a:gd name="connsiteY221" fmla="*/ 1285102 h 5395784"/>
              <a:gd name="connsiteX222" fmla="*/ 8089557 w 10618573"/>
              <a:gd name="connsiteY222" fmla="*/ 1351005 h 5395784"/>
              <a:gd name="connsiteX223" fmla="*/ 8138984 w 10618573"/>
              <a:gd name="connsiteY223" fmla="*/ 1449859 h 5395784"/>
              <a:gd name="connsiteX224" fmla="*/ 8155459 w 10618573"/>
              <a:gd name="connsiteY224" fmla="*/ 1482811 h 5395784"/>
              <a:gd name="connsiteX225" fmla="*/ 8180173 w 10618573"/>
              <a:gd name="connsiteY225" fmla="*/ 1515762 h 5395784"/>
              <a:gd name="connsiteX226" fmla="*/ 8204886 w 10618573"/>
              <a:gd name="connsiteY226" fmla="*/ 1589902 h 5395784"/>
              <a:gd name="connsiteX227" fmla="*/ 8221362 w 10618573"/>
              <a:gd name="connsiteY227" fmla="*/ 1614616 h 5395784"/>
              <a:gd name="connsiteX228" fmla="*/ 8237838 w 10618573"/>
              <a:gd name="connsiteY228" fmla="*/ 1696994 h 5395784"/>
              <a:gd name="connsiteX229" fmla="*/ 8254313 w 10618573"/>
              <a:gd name="connsiteY229" fmla="*/ 1787611 h 5395784"/>
              <a:gd name="connsiteX230" fmla="*/ 8246076 w 10618573"/>
              <a:gd name="connsiteY230" fmla="*/ 1853513 h 5395784"/>
              <a:gd name="connsiteX231" fmla="*/ 8196649 w 10618573"/>
              <a:gd name="connsiteY231" fmla="*/ 1886465 h 5395784"/>
              <a:gd name="connsiteX232" fmla="*/ 8171935 w 10618573"/>
              <a:gd name="connsiteY232" fmla="*/ 1902940 h 5395784"/>
              <a:gd name="connsiteX233" fmla="*/ 8147221 w 10618573"/>
              <a:gd name="connsiteY233" fmla="*/ 2685535 h 5395784"/>
              <a:gd name="connsiteX234" fmla="*/ 8155459 w 10618573"/>
              <a:gd name="connsiteY234" fmla="*/ 3105665 h 5395784"/>
              <a:gd name="connsiteX235" fmla="*/ 8171935 w 10618573"/>
              <a:gd name="connsiteY235" fmla="*/ 3138616 h 5395784"/>
              <a:gd name="connsiteX236" fmla="*/ 8180173 w 10618573"/>
              <a:gd name="connsiteY236" fmla="*/ 3171567 h 5395784"/>
              <a:gd name="connsiteX237" fmla="*/ 8246076 w 10618573"/>
              <a:gd name="connsiteY237" fmla="*/ 3245708 h 5395784"/>
              <a:gd name="connsiteX238" fmla="*/ 8386119 w 10618573"/>
              <a:gd name="connsiteY238" fmla="*/ 3328086 h 5395784"/>
              <a:gd name="connsiteX239" fmla="*/ 8476735 w 10618573"/>
              <a:gd name="connsiteY239" fmla="*/ 3369275 h 5395784"/>
              <a:gd name="connsiteX240" fmla="*/ 8550876 w 10618573"/>
              <a:gd name="connsiteY240" fmla="*/ 3377513 h 5395784"/>
              <a:gd name="connsiteX241" fmla="*/ 8666205 w 10618573"/>
              <a:gd name="connsiteY241" fmla="*/ 3402227 h 5395784"/>
              <a:gd name="connsiteX242" fmla="*/ 8723870 w 10618573"/>
              <a:gd name="connsiteY242" fmla="*/ 3418702 h 5395784"/>
              <a:gd name="connsiteX243" fmla="*/ 8863913 w 10618573"/>
              <a:gd name="connsiteY243" fmla="*/ 3426940 h 5395784"/>
              <a:gd name="connsiteX244" fmla="*/ 8962767 w 10618573"/>
              <a:gd name="connsiteY244" fmla="*/ 3435178 h 5395784"/>
              <a:gd name="connsiteX245" fmla="*/ 9300519 w 10618573"/>
              <a:gd name="connsiteY245" fmla="*/ 3426940 h 5395784"/>
              <a:gd name="connsiteX246" fmla="*/ 9440562 w 10618573"/>
              <a:gd name="connsiteY246" fmla="*/ 3377513 h 5395784"/>
              <a:gd name="connsiteX247" fmla="*/ 9786551 w 10618573"/>
              <a:gd name="connsiteY247" fmla="*/ 3286897 h 5395784"/>
              <a:gd name="connsiteX248" fmla="*/ 9893643 w 10618573"/>
              <a:gd name="connsiteY248" fmla="*/ 3229232 h 5395784"/>
              <a:gd name="connsiteX249" fmla="*/ 10000735 w 10618573"/>
              <a:gd name="connsiteY249" fmla="*/ 3179805 h 5395784"/>
              <a:gd name="connsiteX250" fmla="*/ 10181967 w 10618573"/>
              <a:gd name="connsiteY250" fmla="*/ 3023286 h 5395784"/>
              <a:gd name="connsiteX251" fmla="*/ 10305535 w 10618573"/>
              <a:gd name="connsiteY251" fmla="*/ 2883243 h 5395784"/>
              <a:gd name="connsiteX252" fmla="*/ 10330249 w 10618573"/>
              <a:gd name="connsiteY252" fmla="*/ 2833816 h 5395784"/>
              <a:gd name="connsiteX253" fmla="*/ 10363200 w 10618573"/>
              <a:gd name="connsiteY253" fmla="*/ 2751438 h 5395784"/>
              <a:gd name="connsiteX254" fmla="*/ 10420865 w 10618573"/>
              <a:gd name="connsiteY254" fmla="*/ 2479589 h 5395784"/>
              <a:gd name="connsiteX255" fmla="*/ 10486767 w 10618573"/>
              <a:gd name="connsiteY255" fmla="*/ 2207740 h 5395784"/>
              <a:gd name="connsiteX256" fmla="*/ 10511481 w 10618573"/>
              <a:gd name="connsiteY256" fmla="*/ 2075935 h 5395784"/>
              <a:gd name="connsiteX257" fmla="*/ 10585621 w 10618573"/>
              <a:gd name="connsiteY257" fmla="*/ 1804086 h 5395784"/>
              <a:gd name="connsiteX258" fmla="*/ 10610335 w 10618573"/>
              <a:gd name="connsiteY258" fmla="*/ 1614616 h 5395784"/>
              <a:gd name="connsiteX259" fmla="*/ 10618573 w 10618573"/>
              <a:gd name="connsiteY259" fmla="*/ 1532238 h 5395784"/>
              <a:gd name="connsiteX260" fmla="*/ 10610335 w 10618573"/>
              <a:gd name="connsiteY260" fmla="*/ 1293340 h 5395784"/>
              <a:gd name="connsiteX261" fmla="*/ 10560908 w 10618573"/>
              <a:gd name="connsiteY261" fmla="*/ 1186248 h 5395784"/>
              <a:gd name="connsiteX262" fmla="*/ 10470292 w 10618573"/>
              <a:gd name="connsiteY262" fmla="*/ 1037967 h 5395784"/>
              <a:gd name="connsiteX263" fmla="*/ 10429103 w 10618573"/>
              <a:gd name="connsiteY263" fmla="*/ 996778 h 5395784"/>
              <a:gd name="connsiteX264" fmla="*/ 10330249 w 10618573"/>
              <a:gd name="connsiteY264" fmla="*/ 881448 h 5395784"/>
              <a:gd name="connsiteX265" fmla="*/ 10206681 w 10618573"/>
              <a:gd name="connsiteY265" fmla="*/ 790832 h 5395784"/>
              <a:gd name="connsiteX266" fmla="*/ 10050162 w 10618573"/>
              <a:gd name="connsiteY266" fmla="*/ 683740 h 5395784"/>
              <a:gd name="connsiteX267" fmla="*/ 9794789 w 10618573"/>
              <a:gd name="connsiteY267" fmla="*/ 568411 h 5395784"/>
              <a:gd name="connsiteX268" fmla="*/ 9621794 w 10618573"/>
              <a:gd name="connsiteY268" fmla="*/ 494270 h 5395784"/>
              <a:gd name="connsiteX269" fmla="*/ 9325232 w 10618573"/>
              <a:gd name="connsiteY269" fmla="*/ 403654 h 5395784"/>
              <a:gd name="connsiteX270" fmla="*/ 9234616 w 10618573"/>
              <a:gd name="connsiteY270" fmla="*/ 370702 h 5395784"/>
              <a:gd name="connsiteX271" fmla="*/ 9119286 w 10618573"/>
              <a:gd name="connsiteY271" fmla="*/ 337751 h 5395784"/>
              <a:gd name="connsiteX272" fmla="*/ 8888627 w 10618573"/>
              <a:gd name="connsiteY272" fmla="*/ 247135 h 5395784"/>
              <a:gd name="connsiteX273" fmla="*/ 8723870 w 10618573"/>
              <a:gd name="connsiteY273" fmla="*/ 205946 h 5395784"/>
              <a:gd name="connsiteX274" fmla="*/ 8550876 w 10618573"/>
              <a:gd name="connsiteY274" fmla="*/ 156519 h 5395784"/>
              <a:gd name="connsiteX275" fmla="*/ 8361405 w 10618573"/>
              <a:gd name="connsiteY275" fmla="*/ 131805 h 5395784"/>
              <a:gd name="connsiteX276" fmla="*/ 8213124 w 10618573"/>
              <a:gd name="connsiteY276" fmla="*/ 107092 h 5395784"/>
              <a:gd name="connsiteX277" fmla="*/ 8048367 w 10618573"/>
              <a:gd name="connsiteY277" fmla="*/ 90616 h 5395784"/>
              <a:gd name="connsiteX278" fmla="*/ 7842421 w 10618573"/>
              <a:gd name="connsiteY278" fmla="*/ 65902 h 5395784"/>
              <a:gd name="connsiteX279" fmla="*/ 7768281 w 10618573"/>
              <a:gd name="connsiteY279" fmla="*/ 49427 h 5395784"/>
              <a:gd name="connsiteX280" fmla="*/ 7685903 w 10618573"/>
              <a:gd name="connsiteY280" fmla="*/ 41189 h 5395784"/>
              <a:gd name="connsiteX281" fmla="*/ 7315200 w 10618573"/>
              <a:gd name="connsiteY281" fmla="*/ 24713 h 5395784"/>
              <a:gd name="connsiteX282" fmla="*/ 7166919 w 10618573"/>
              <a:gd name="connsiteY282" fmla="*/ 16475 h 5395784"/>
              <a:gd name="connsiteX283" fmla="*/ 6153665 w 10618573"/>
              <a:gd name="connsiteY283" fmla="*/ 0 h 5395784"/>
              <a:gd name="connsiteX284" fmla="*/ 5865340 w 10618573"/>
              <a:gd name="connsiteY284" fmla="*/ 8238 h 5395784"/>
              <a:gd name="connsiteX285" fmla="*/ 5741773 w 10618573"/>
              <a:gd name="connsiteY285" fmla="*/ 49427 h 5395784"/>
              <a:gd name="connsiteX286" fmla="*/ 5708821 w 10618573"/>
              <a:gd name="connsiteY286" fmla="*/ 57665 h 5395784"/>
              <a:gd name="connsiteX287" fmla="*/ 5642919 w 10618573"/>
              <a:gd name="connsiteY287" fmla="*/ 82378 h 5395784"/>
              <a:gd name="connsiteX288" fmla="*/ 5609967 w 10618573"/>
              <a:gd name="connsiteY288" fmla="*/ 90616 h 5395784"/>
              <a:gd name="connsiteX289" fmla="*/ 5527589 w 10618573"/>
              <a:gd name="connsiteY289" fmla="*/ 123567 h 5395784"/>
              <a:gd name="connsiteX290" fmla="*/ 5494638 w 10618573"/>
              <a:gd name="connsiteY290" fmla="*/ 131805 h 5395784"/>
              <a:gd name="connsiteX291" fmla="*/ 5445211 w 10618573"/>
              <a:gd name="connsiteY291" fmla="*/ 164757 h 5395784"/>
              <a:gd name="connsiteX292" fmla="*/ 5420497 w 10618573"/>
              <a:gd name="connsiteY292" fmla="*/ 181232 h 5395784"/>
              <a:gd name="connsiteX293" fmla="*/ 5371070 w 10618573"/>
              <a:gd name="connsiteY293" fmla="*/ 197708 h 5395784"/>
              <a:gd name="connsiteX294" fmla="*/ 5346357 w 10618573"/>
              <a:gd name="connsiteY294" fmla="*/ 205946 h 5395784"/>
              <a:gd name="connsiteX295" fmla="*/ 5288692 w 10618573"/>
              <a:gd name="connsiteY295" fmla="*/ 222421 h 5395784"/>
              <a:gd name="connsiteX296" fmla="*/ 5247503 w 10618573"/>
              <a:gd name="connsiteY296" fmla="*/ 238897 h 5395784"/>
              <a:gd name="connsiteX297" fmla="*/ 5198076 w 10618573"/>
              <a:gd name="connsiteY297" fmla="*/ 255373 h 5395784"/>
              <a:gd name="connsiteX298" fmla="*/ 5165124 w 10618573"/>
              <a:gd name="connsiteY298" fmla="*/ 271848 h 5395784"/>
              <a:gd name="connsiteX299" fmla="*/ 5107459 w 10618573"/>
              <a:gd name="connsiteY299" fmla="*/ 280086 h 5395784"/>
              <a:gd name="connsiteX300" fmla="*/ 5025081 w 10618573"/>
              <a:gd name="connsiteY300" fmla="*/ 304800 h 5395784"/>
              <a:gd name="connsiteX301" fmla="*/ 4992130 w 10618573"/>
              <a:gd name="connsiteY301" fmla="*/ 321275 h 5395784"/>
              <a:gd name="connsiteX302" fmla="*/ 4950940 w 10618573"/>
              <a:gd name="connsiteY302" fmla="*/ 329513 h 5395784"/>
              <a:gd name="connsiteX303" fmla="*/ 4917989 w 10618573"/>
              <a:gd name="connsiteY303" fmla="*/ 337751 h 5395784"/>
              <a:gd name="connsiteX304" fmla="*/ 4843849 w 10618573"/>
              <a:gd name="connsiteY304" fmla="*/ 362465 h 5395784"/>
              <a:gd name="connsiteX305" fmla="*/ 4802659 w 10618573"/>
              <a:gd name="connsiteY305" fmla="*/ 387178 h 5395784"/>
              <a:gd name="connsiteX306" fmla="*/ 4679092 w 10618573"/>
              <a:gd name="connsiteY306" fmla="*/ 436605 h 5395784"/>
              <a:gd name="connsiteX307" fmla="*/ 4604951 w 10618573"/>
              <a:gd name="connsiteY307" fmla="*/ 469557 h 5395784"/>
              <a:gd name="connsiteX308" fmla="*/ 4530811 w 10618573"/>
              <a:gd name="connsiteY308" fmla="*/ 527221 h 5395784"/>
              <a:gd name="connsiteX309" fmla="*/ 4497859 w 10618573"/>
              <a:gd name="connsiteY309" fmla="*/ 560173 h 5395784"/>
              <a:gd name="connsiteX310" fmla="*/ 4407243 w 10618573"/>
              <a:gd name="connsiteY310" fmla="*/ 617838 h 5395784"/>
              <a:gd name="connsiteX311" fmla="*/ 4382530 w 10618573"/>
              <a:gd name="connsiteY311" fmla="*/ 634313 h 5395784"/>
              <a:gd name="connsiteX312" fmla="*/ 4357816 w 10618573"/>
              <a:gd name="connsiteY312" fmla="*/ 659027 h 5395784"/>
              <a:gd name="connsiteX313" fmla="*/ 4308389 w 10618573"/>
              <a:gd name="connsiteY313" fmla="*/ 691978 h 5395784"/>
              <a:gd name="connsiteX314" fmla="*/ 4226011 w 10618573"/>
              <a:gd name="connsiteY314" fmla="*/ 774357 h 5395784"/>
              <a:gd name="connsiteX315" fmla="*/ 4201297 w 10618573"/>
              <a:gd name="connsiteY315" fmla="*/ 799070 h 5395784"/>
              <a:gd name="connsiteX316" fmla="*/ 4184821 w 10618573"/>
              <a:gd name="connsiteY316" fmla="*/ 823784 h 5395784"/>
              <a:gd name="connsiteX317" fmla="*/ 4110681 w 10618573"/>
              <a:gd name="connsiteY317" fmla="*/ 881448 h 5395784"/>
              <a:gd name="connsiteX318" fmla="*/ 4011827 w 10618573"/>
              <a:gd name="connsiteY318" fmla="*/ 980302 h 5395784"/>
              <a:gd name="connsiteX319" fmla="*/ 3912973 w 10618573"/>
              <a:gd name="connsiteY319" fmla="*/ 1095632 h 5395784"/>
              <a:gd name="connsiteX320" fmla="*/ 3855308 w 10618573"/>
              <a:gd name="connsiteY320" fmla="*/ 1169773 h 5395784"/>
              <a:gd name="connsiteX321" fmla="*/ 3822357 w 10618573"/>
              <a:gd name="connsiteY321" fmla="*/ 1219200 h 5395784"/>
              <a:gd name="connsiteX322" fmla="*/ 3805881 w 10618573"/>
              <a:gd name="connsiteY322" fmla="*/ 1268627 h 5395784"/>
              <a:gd name="connsiteX323" fmla="*/ 3748216 w 10618573"/>
              <a:gd name="connsiteY323" fmla="*/ 1342767 h 5395784"/>
              <a:gd name="connsiteX324" fmla="*/ 3731740 w 10618573"/>
              <a:gd name="connsiteY324" fmla="*/ 1367481 h 5395784"/>
              <a:gd name="connsiteX325" fmla="*/ 3682313 w 10618573"/>
              <a:gd name="connsiteY325" fmla="*/ 1400432 h 5395784"/>
              <a:gd name="connsiteX326" fmla="*/ 3674076 w 10618573"/>
              <a:gd name="connsiteY326" fmla="*/ 1425146 h 5395784"/>
              <a:gd name="connsiteX327" fmla="*/ 3649362 w 10618573"/>
              <a:gd name="connsiteY327" fmla="*/ 1441621 h 5395784"/>
              <a:gd name="connsiteX328" fmla="*/ 3632886 w 10618573"/>
              <a:gd name="connsiteY328" fmla="*/ 1491048 h 5395784"/>
              <a:gd name="connsiteX329" fmla="*/ 3616411 w 10618573"/>
              <a:gd name="connsiteY329" fmla="*/ 1540475 h 5395784"/>
              <a:gd name="connsiteX330" fmla="*/ 3608173 w 10618573"/>
              <a:gd name="connsiteY330" fmla="*/ 1565189 h 5395784"/>
              <a:gd name="connsiteX331" fmla="*/ 3599935 w 10618573"/>
              <a:gd name="connsiteY331" fmla="*/ 1696994 h 5395784"/>
              <a:gd name="connsiteX332" fmla="*/ 3591697 w 10618573"/>
              <a:gd name="connsiteY332" fmla="*/ 1721708 h 5395784"/>
              <a:gd name="connsiteX333" fmla="*/ 3575221 w 10618573"/>
              <a:gd name="connsiteY333" fmla="*/ 1837038 h 5395784"/>
              <a:gd name="connsiteX334" fmla="*/ 3558746 w 10618573"/>
              <a:gd name="connsiteY334" fmla="*/ 1886465 h 5395784"/>
              <a:gd name="connsiteX335" fmla="*/ 3534032 w 10618573"/>
              <a:gd name="connsiteY335" fmla="*/ 1977081 h 5395784"/>
              <a:gd name="connsiteX336" fmla="*/ 3517557 w 10618573"/>
              <a:gd name="connsiteY336" fmla="*/ 2075935 h 5395784"/>
              <a:gd name="connsiteX337" fmla="*/ 3501081 w 10618573"/>
              <a:gd name="connsiteY337" fmla="*/ 2117124 h 5395784"/>
              <a:gd name="connsiteX338" fmla="*/ 3476367 w 10618573"/>
              <a:gd name="connsiteY338" fmla="*/ 2224216 h 5395784"/>
              <a:gd name="connsiteX339" fmla="*/ 3459892 w 10618573"/>
              <a:gd name="connsiteY339" fmla="*/ 2413686 h 5395784"/>
              <a:gd name="connsiteX340" fmla="*/ 3468130 w 10618573"/>
              <a:gd name="connsiteY340" fmla="*/ 2710248 h 5395784"/>
              <a:gd name="connsiteX341" fmla="*/ 3476367 w 10618573"/>
              <a:gd name="connsiteY341" fmla="*/ 2751438 h 5395784"/>
              <a:gd name="connsiteX342" fmla="*/ 3501081 w 10618573"/>
              <a:gd name="connsiteY342" fmla="*/ 2833816 h 5395784"/>
              <a:gd name="connsiteX343" fmla="*/ 3534032 w 10618573"/>
              <a:gd name="connsiteY343" fmla="*/ 2957384 h 5395784"/>
              <a:gd name="connsiteX344" fmla="*/ 3542270 w 10618573"/>
              <a:gd name="connsiteY344" fmla="*/ 3015048 h 5395784"/>
              <a:gd name="connsiteX345" fmla="*/ 3566984 w 10618573"/>
              <a:gd name="connsiteY345" fmla="*/ 3072713 h 5395784"/>
              <a:gd name="connsiteX346" fmla="*/ 3575221 w 10618573"/>
              <a:gd name="connsiteY346" fmla="*/ 3113902 h 5395784"/>
              <a:gd name="connsiteX347" fmla="*/ 3616411 w 10618573"/>
              <a:gd name="connsiteY347" fmla="*/ 3196281 h 5395784"/>
              <a:gd name="connsiteX348" fmla="*/ 3657600 w 10618573"/>
              <a:gd name="connsiteY348" fmla="*/ 3336324 h 5395784"/>
              <a:gd name="connsiteX349" fmla="*/ 3715265 w 10618573"/>
              <a:gd name="connsiteY349" fmla="*/ 3426940 h 5395784"/>
              <a:gd name="connsiteX350" fmla="*/ 3731740 w 10618573"/>
              <a:gd name="connsiteY350" fmla="*/ 3476367 h 5395784"/>
              <a:gd name="connsiteX351" fmla="*/ 3764692 w 10618573"/>
              <a:gd name="connsiteY351" fmla="*/ 3542270 h 5395784"/>
              <a:gd name="connsiteX352" fmla="*/ 3789405 w 10618573"/>
              <a:gd name="connsiteY352" fmla="*/ 3608173 h 5395784"/>
              <a:gd name="connsiteX353" fmla="*/ 3805881 w 10618573"/>
              <a:gd name="connsiteY353" fmla="*/ 3641124 h 5395784"/>
              <a:gd name="connsiteX354" fmla="*/ 3822357 w 10618573"/>
              <a:gd name="connsiteY354" fmla="*/ 3682313 h 5395784"/>
              <a:gd name="connsiteX355" fmla="*/ 3838832 w 10618573"/>
              <a:gd name="connsiteY355" fmla="*/ 3715265 h 5395784"/>
              <a:gd name="connsiteX356" fmla="*/ 3855308 w 10618573"/>
              <a:gd name="connsiteY356" fmla="*/ 3756454 h 5395784"/>
              <a:gd name="connsiteX357" fmla="*/ 3871784 w 10618573"/>
              <a:gd name="connsiteY357" fmla="*/ 3789405 h 5395784"/>
              <a:gd name="connsiteX358" fmla="*/ 3888259 w 10618573"/>
              <a:gd name="connsiteY358" fmla="*/ 3830594 h 5395784"/>
              <a:gd name="connsiteX359" fmla="*/ 3896497 w 10618573"/>
              <a:gd name="connsiteY359" fmla="*/ 3855308 h 5395784"/>
              <a:gd name="connsiteX360" fmla="*/ 3912973 w 10618573"/>
              <a:gd name="connsiteY360" fmla="*/ 3888259 h 5395784"/>
              <a:gd name="connsiteX361" fmla="*/ 3921211 w 10618573"/>
              <a:gd name="connsiteY361" fmla="*/ 3929448 h 5395784"/>
              <a:gd name="connsiteX362" fmla="*/ 3937686 w 10618573"/>
              <a:gd name="connsiteY362" fmla="*/ 3954162 h 5395784"/>
              <a:gd name="connsiteX363" fmla="*/ 3954162 w 10618573"/>
              <a:gd name="connsiteY363" fmla="*/ 4020065 h 5395784"/>
              <a:gd name="connsiteX364" fmla="*/ 3970638 w 10618573"/>
              <a:gd name="connsiteY364" fmla="*/ 4053016 h 5395784"/>
              <a:gd name="connsiteX365" fmla="*/ 3987113 w 10618573"/>
              <a:gd name="connsiteY365" fmla="*/ 4118919 h 5395784"/>
              <a:gd name="connsiteX366" fmla="*/ 4003589 w 10618573"/>
              <a:gd name="connsiteY366" fmla="*/ 4168346 h 5395784"/>
              <a:gd name="connsiteX367" fmla="*/ 4003589 w 10618573"/>
              <a:gd name="connsiteY367" fmla="*/ 4481384 h 5395784"/>
              <a:gd name="connsiteX368" fmla="*/ 3987113 w 10618573"/>
              <a:gd name="connsiteY368" fmla="*/ 4530811 h 5395784"/>
              <a:gd name="connsiteX369" fmla="*/ 3970638 w 10618573"/>
              <a:gd name="connsiteY369" fmla="*/ 4580238 h 5395784"/>
              <a:gd name="connsiteX370" fmla="*/ 3962400 w 10618573"/>
              <a:gd name="connsiteY370" fmla="*/ 4604951 h 5395784"/>
              <a:gd name="connsiteX371" fmla="*/ 3945924 w 10618573"/>
              <a:gd name="connsiteY371" fmla="*/ 4637902 h 5395784"/>
              <a:gd name="connsiteX372" fmla="*/ 3937686 w 10618573"/>
              <a:gd name="connsiteY372" fmla="*/ 4662616 h 5395784"/>
              <a:gd name="connsiteX373" fmla="*/ 3921211 w 10618573"/>
              <a:gd name="connsiteY373" fmla="*/ 4703805 h 5395784"/>
              <a:gd name="connsiteX374" fmla="*/ 3912973 w 10618573"/>
              <a:gd name="connsiteY374" fmla="*/ 4728519 h 5395784"/>
              <a:gd name="connsiteX375" fmla="*/ 3904735 w 10618573"/>
              <a:gd name="connsiteY375" fmla="*/ 4761470 h 5395784"/>
              <a:gd name="connsiteX376" fmla="*/ 3863546 w 10618573"/>
              <a:gd name="connsiteY376" fmla="*/ 4827373 h 5395784"/>
              <a:gd name="connsiteX377" fmla="*/ 3830594 w 10618573"/>
              <a:gd name="connsiteY377" fmla="*/ 4901513 h 5395784"/>
              <a:gd name="connsiteX378" fmla="*/ 3789405 w 10618573"/>
              <a:gd name="connsiteY378" fmla="*/ 4975654 h 5395784"/>
              <a:gd name="connsiteX379" fmla="*/ 3764692 w 10618573"/>
              <a:gd name="connsiteY379" fmla="*/ 4992130 h 5395784"/>
              <a:gd name="connsiteX380" fmla="*/ 3707027 w 10618573"/>
              <a:gd name="connsiteY380" fmla="*/ 5041557 h 5395784"/>
              <a:gd name="connsiteX381" fmla="*/ 3649362 w 10618573"/>
              <a:gd name="connsiteY381" fmla="*/ 5066270 h 5395784"/>
              <a:gd name="connsiteX382" fmla="*/ 3608173 w 10618573"/>
              <a:gd name="connsiteY382" fmla="*/ 5074508 h 5395784"/>
              <a:gd name="connsiteX383" fmla="*/ 3534032 w 10618573"/>
              <a:gd name="connsiteY383" fmla="*/ 5115697 h 5395784"/>
              <a:gd name="connsiteX384" fmla="*/ 3501081 w 10618573"/>
              <a:gd name="connsiteY384" fmla="*/ 5132173 h 5395784"/>
              <a:gd name="connsiteX385" fmla="*/ 3443416 w 10618573"/>
              <a:gd name="connsiteY385" fmla="*/ 5140411 h 5395784"/>
              <a:gd name="connsiteX386" fmla="*/ 3410465 w 10618573"/>
              <a:gd name="connsiteY386" fmla="*/ 5148648 h 5395784"/>
              <a:gd name="connsiteX387" fmla="*/ 3361038 w 10618573"/>
              <a:gd name="connsiteY387" fmla="*/ 5165124 h 5395784"/>
              <a:gd name="connsiteX388" fmla="*/ 3212757 w 10618573"/>
              <a:gd name="connsiteY388" fmla="*/ 5189838 h 5395784"/>
              <a:gd name="connsiteX389" fmla="*/ 2702011 w 10618573"/>
              <a:gd name="connsiteY389" fmla="*/ 5181600 h 5395784"/>
              <a:gd name="connsiteX390" fmla="*/ 2545492 w 10618573"/>
              <a:gd name="connsiteY390" fmla="*/ 5165124 h 5395784"/>
              <a:gd name="connsiteX391" fmla="*/ 2512540 w 10618573"/>
              <a:gd name="connsiteY391" fmla="*/ 5148648 h 5395784"/>
              <a:gd name="connsiteX392" fmla="*/ 2471351 w 10618573"/>
              <a:gd name="connsiteY392" fmla="*/ 5140411 h 5395784"/>
              <a:gd name="connsiteX393" fmla="*/ 2397211 w 10618573"/>
              <a:gd name="connsiteY393" fmla="*/ 5123935 h 5395784"/>
              <a:gd name="connsiteX394" fmla="*/ 2314832 w 10618573"/>
              <a:gd name="connsiteY394" fmla="*/ 5115697 h 5395784"/>
              <a:gd name="connsiteX395" fmla="*/ 2265405 w 10618573"/>
              <a:gd name="connsiteY395" fmla="*/ 5107459 h 5395784"/>
              <a:gd name="connsiteX396" fmla="*/ 2108886 w 10618573"/>
              <a:gd name="connsiteY396" fmla="*/ 5074508 h 5395784"/>
              <a:gd name="connsiteX397" fmla="*/ 2051221 w 10618573"/>
              <a:gd name="connsiteY397" fmla="*/ 5066270 h 5395784"/>
              <a:gd name="connsiteX398" fmla="*/ 1977081 w 10618573"/>
              <a:gd name="connsiteY398" fmla="*/ 5049794 h 5395784"/>
              <a:gd name="connsiteX399" fmla="*/ 1886465 w 10618573"/>
              <a:gd name="connsiteY399" fmla="*/ 4992130 h 5395784"/>
              <a:gd name="connsiteX400" fmla="*/ 1853513 w 10618573"/>
              <a:gd name="connsiteY400" fmla="*/ 4950940 h 5395784"/>
              <a:gd name="connsiteX401" fmla="*/ 1845276 w 10618573"/>
              <a:gd name="connsiteY401" fmla="*/ 4926227 h 5395784"/>
              <a:gd name="connsiteX402" fmla="*/ 1828800 w 10618573"/>
              <a:gd name="connsiteY402" fmla="*/ 4893275 h 5395784"/>
              <a:gd name="connsiteX403" fmla="*/ 1812324 w 10618573"/>
              <a:gd name="connsiteY403" fmla="*/ 4835611 h 5395784"/>
              <a:gd name="connsiteX404" fmla="*/ 1795849 w 10618573"/>
              <a:gd name="connsiteY404" fmla="*/ 4777946 h 5395784"/>
              <a:gd name="connsiteX405" fmla="*/ 1779373 w 10618573"/>
              <a:gd name="connsiteY405" fmla="*/ 4679092 h 5395784"/>
              <a:gd name="connsiteX406" fmla="*/ 1771135 w 10618573"/>
              <a:gd name="connsiteY406" fmla="*/ 4629665 h 5395784"/>
              <a:gd name="connsiteX407" fmla="*/ 1762897 w 10618573"/>
              <a:gd name="connsiteY407" fmla="*/ 4572000 h 5395784"/>
              <a:gd name="connsiteX408" fmla="*/ 1738184 w 10618573"/>
              <a:gd name="connsiteY408" fmla="*/ 4497859 h 5395784"/>
              <a:gd name="connsiteX409" fmla="*/ 1729946 w 10618573"/>
              <a:gd name="connsiteY409" fmla="*/ 4473146 h 5395784"/>
              <a:gd name="connsiteX410" fmla="*/ 1696994 w 10618573"/>
              <a:gd name="connsiteY410" fmla="*/ 4349578 h 5395784"/>
              <a:gd name="connsiteX411" fmla="*/ 1680519 w 10618573"/>
              <a:gd name="connsiteY411" fmla="*/ 4324865 h 5395784"/>
              <a:gd name="connsiteX412" fmla="*/ 1655805 w 10618573"/>
              <a:gd name="connsiteY412" fmla="*/ 4234248 h 5395784"/>
              <a:gd name="connsiteX413" fmla="*/ 1647567 w 10618573"/>
              <a:gd name="connsiteY413" fmla="*/ 4209535 h 5395784"/>
              <a:gd name="connsiteX414" fmla="*/ 1639330 w 10618573"/>
              <a:gd name="connsiteY414" fmla="*/ 4160108 h 5395784"/>
              <a:gd name="connsiteX415" fmla="*/ 1639330 w 10618573"/>
              <a:gd name="connsiteY415" fmla="*/ 4077730 h 539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10618573" h="5395784">
                <a:moveTo>
                  <a:pt x="1639330" y="4077730"/>
                </a:moveTo>
                <a:lnTo>
                  <a:pt x="1639330" y="4077730"/>
                </a:lnTo>
                <a:cubicBezTo>
                  <a:pt x="1650314" y="4044778"/>
                  <a:pt x="1651441" y="4006662"/>
                  <a:pt x="1672281" y="3978875"/>
                </a:cubicBezTo>
                <a:cubicBezTo>
                  <a:pt x="1683558" y="3963838"/>
                  <a:pt x="1725891" y="3908664"/>
                  <a:pt x="1729946" y="3896497"/>
                </a:cubicBezTo>
                <a:lnTo>
                  <a:pt x="1746421" y="3847070"/>
                </a:lnTo>
                <a:lnTo>
                  <a:pt x="1771135" y="3772930"/>
                </a:lnTo>
                <a:lnTo>
                  <a:pt x="1779373" y="3748216"/>
                </a:lnTo>
                <a:cubicBezTo>
                  <a:pt x="1776627" y="3715265"/>
                  <a:pt x="1775505" y="3682137"/>
                  <a:pt x="1771135" y="3649362"/>
                </a:cubicBezTo>
                <a:cubicBezTo>
                  <a:pt x="1769987" y="3640755"/>
                  <a:pt x="1765283" y="3632997"/>
                  <a:pt x="1762897" y="3624648"/>
                </a:cubicBezTo>
                <a:cubicBezTo>
                  <a:pt x="1737998" y="3537502"/>
                  <a:pt x="1777335" y="3659725"/>
                  <a:pt x="1738184" y="3542270"/>
                </a:cubicBezTo>
                <a:cubicBezTo>
                  <a:pt x="1735438" y="3534032"/>
                  <a:pt x="1734763" y="3524782"/>
                  <a:pt x="1729946" y="3517557"/>
                </a:cubicBezTo>
                <a:cubicBezTo>
                  <a:pt x="1724454" y="3509319"/>
                  <a:pt x="1717491" y="3501890"/>
                  <a:pt x="1713470" y="3492843"/>
                </a:cubicBezTo>
                <a:cubicBezTo>
                  <a:pt x="1706417" y="3476973"/>
                  <a:pt x="1702486" y="3459892"/>
                  <a:pt x="1696994" y="3443416"/>
                </a:cubicBezTo>
                <a:cubicBezTo>
                  <a:pt x="1694248" y="3435178"/>
                  <a:pt x="1693574" y="3425927"/>
                  <a:pt x="1688757" y="3418702"/>
                </a:cubicBezTo>
                <a:lnTo>
                  <a:pt x="1672281" y="3393989"/>
                </a:lnTo>
                <a:lnTo>
                  <a:pt x="1647567" y="3319848"/>
                </a:lnTo>
                <a:lnTo>
                  <a:pt x="1639330" y="3295135"/>
                </a:lnTo>
                <a:cubicBezTo>
                  <a:pt x="1639594" y="3291708"/>
                  <a:pt x="1638340" y="3194766"/>
                  <a:pt x="1655805" y="3163330"/>
                </a:cubicBezTo>
                <a:cubicBezTo>
                  <a:pt x="1665422" y="3146020"/>
                  <a:pt x="1688757" y="3113902"/>
                  <a:pt x="1688757" y="3113902"/>
                </a:cubicBezTo>
                <a:cubicBezTo>
                  <a:pt x="1718791" y="3023793"/>
                  <a:pt x="1670893" y="3160271"/>
                  <a:pt x="1713470" y="3064475"/>
                </a:cubicBezTo>
                <a:cubicBezTo>
                  <a:pt x="1720523" y="3048605"/>
                  <a:pt x="1720313" y="3029498"/>
                  <a:pt x="1729946" y="3015048"/>
                </a:cubicBezTo>
                <a:cubicBezTo>
                  <a:pt x="1735438" y="3006810"/>
                  <a:pt x="1742400" y="2999382"/>
                  <a:pt x="1746421" y="2990335"/>
                </a:cubicBezTo>
                <a:cubicBezTo>
                  <a:pt x="1753474" y="2974465"/>
                  <a:pt x="1757405" y="2957384"/>
                  <a:pt x="1762897" y="2940908"/>
                </a:cubicBezTo>
                <a:lnTo>
                  <a:pt x="1771135" y="2916194"/>
                </a:lnTo>
                <a:cubicBezTo>
                  <a:pt x="1768879" y="2823682"/>
                  <a:pt x="1789582" y="2661905"/>
                  <a:pt x="1754659" y="2545492"/>
                </a:cubicBezTo>
                <a:cubicBezTo>
                  <a:pt x="1749669" y="2528858"/>
                  <a:pt x="1743676" y="2512541"/>
                  <a:pt x="1738184" y="2496065"/>
                </a:cubicBezTo>
                <a:cubicBezTo>
                  <a:pt x="1735438" y="2487827"/>
                  <a:pt x="1734763" y="2478576"/>
                  <a:pt x="1729946" y="2471351"/>
                </a:cubicBezTo>
                <a:lnTo>
                  <a:pt x="1713470" y="2446638"/>
                </a:lnTo>
                <a:cubicBezTo>
                  <a:pt x="1710724" y="2432908"/>
                  <a:pt x="1708628" y="2419032"/>
                  <a:pt x="1705232" y="2405448"/>
                </a:cubicBezTo>
                <a:cubicBezTo>
                  <a:pt x="1703126" y="2397024"/>
                  <a:pt x="1699379" y="2389084"/>
                  <a:pt x="1696994" y="2380735"/>
                </a:cubicBezTo>
                <a:cubicBezTo>
                  <a:pt x="1672092" y="2293577"/>
                  <a:pt x="1711439" y="2415830"/>
                  <a:pt x="1672281" y="2298357"/>
                </a:cubicBezTo>
                <a:lnTo>
                  <a:pt x="1664043" y="2273643"/>
                </a:lnTo>
                <a:lnTo>
                  <a:pt x="1655805" y="2248930"/>
                </a:lnTo>
                <a:cubicBezTo>
                  <a:pt x="1645598" y="2146865"/>
                  <a:pt x="1644639" y="2148615"/>
                  <a:pt x="1639330" y="2026508"/>
                </a:cubicBezTo>
                <a:cubicBezTo>
                  <a:pt x="1635869" y="1946904"/>
                  <a:pt x="1635638" y="1867161"/>
                  <a:pt x="1631092" y="1787611"/>
                </a:cubicBezTo>
                <a:cubicBezTo>
                  <a:pt x="1629898" y="1766713"/>
                  <a:pt x="1618295" y="1719069"/>
                  <a:pt x="1614616" y="1696994"/>
                </a:cubicBezTo>
                <a:cubicBezTo>
                  <a:pt x="1601995" y="1621268"/>
                  <a:pt x="1613929" y="1661983"/>
                  <a:pt x="1598140" y="1614616"/>
                </a:cubicBezTo>
                <a:cubicBezTo>
                  <a:pt x="1589686" y="1563887"/>
                  <a:pt x="1585986" y="1547214"/>
                  <a:pt x="1581665" y="1491048"/>
                </a:cubicBezTo>
                <a:cubicBezTo>
                  <a:pt x="1578078" y="1444424"/>
                  <a:pt x="1577421" y="1397596"/>
                  <a:pt x="1573427" y="1351005"/>
                </a:cubicBezTo>
                <a:cubicBezTo>
                  <a:pt x="1568267" y="1290805"/>
                  <a:pt x="1556994" y="1203065"/>
                  <a:pt x="1548713" y="1136821"/>
                </a:cubicBezTo>
                <a:cubicBezTo>
                  <a:pt x="1545967" y="1029729"/>
                  <a:pt x="1545129" y="922572"/>
                  <a:pt x="1540476" y="815546"/>
                </a:cubicBezTo>
                <a:cubicBezTo>
                  <a:pt x="1538337" y="766354"/>
                  <a:pt x="1530726" y="753346"/>
                  <a:pt x="1515762" y="708454"/>
                </a:cubicBezTo>
                <a:cubicBezTo>
                  <a:pt x="1513016" y="700216"/>
                  <a:pt x="1512341" y="690965"/>
                  <a:pt x="1507524" y="683740"/>
                </a:cubicBezTo>
                <a:cubicBezTo>
                  <a:pt x="1502032" y="675502"/>
                  <a:pt x="1495961" y="667623"/>
                  <a:pt x="1491049" y="659027"/>
                </a:cubicBezTo>
                <a:cubicBezTo>
                  <a:pt x="1484956" y="648365"/>
                  <a:pt x="1481711" y="636068"/>
                  <a:pt x="1474573" y="626075"/>
                </a:cubicBezTo>
                <a:cubicBezTo>
                  <a:pt x="1460159" y="605896"/>
                  <a:pt x="1444849" y="598022"/>
                  <a:pt x="1425146" y="584886"/>
                </a:cubicBezTo>
                <a:cubicBezTo>
                  <a:pt x="1419654" y="576648"/>
                  <a:pt x="1415671" y="567174"/>
                  <a:pt x="1408670" y="560173"/>
                </a:cubicBezTo>
                <a:cubicBezTo>
                  <a:pt x="1396468" y="547971"/>
                  <a:pt x="1334373" y="507895"/>
                  <a:pt x="1326292" y="502508"/>
                </a:cubicBezTo>
                <a:cubicBezTo>
                  <a:pt x="1318054" y="497016"/>
                  <a:pt x="1311183" y="488433"/>
                  <a:pt x="1301578" y="486032"/>
                </a:cubicBezTo>
                <a:cubicBezTo>
                  <a:pt x="1284867" y="481854"/>
                  <a:pt x="1260451" y="476644"/>
                  <a:pt x="1243913" y="469557"/>
                </a:cubicBezTo>
                <a:cubicBezTo>
                  <a:pt x="1232626" y="464720"/>
                  <a:pt x="1222809" y="456312"/>
                  <a:pt x="1210962" y="453081"/>
                </a:cubicBezTo>
                <a:cubicBezTo>
                  <a:pt x="1192229" y="447972"/>
                  <a:pt x="1172450" y="448035"/>
                  <a:pt x="1153297" y="444843"/>
                </a:cubicBezTo>
                <a:cubicBezTo>
                  <a:pt x="1121922" y="439614"/>
                  <a:pt x="1108779" y="435773"/>
                  <a:pt x="1079157" y="428367"/>
                </a:cubicBezTo>
                <a:cubicBezTo>
                  <a:pt x="1076185" y="428516"/>
                  <a:pt x="923563" y="428059"/>
                  <a:pt x="873211" y="444843"/>
                </a:cubicBezTo>
                <a:cubicBezTo>
                  <a:pt x="861561" y="448726"/>
                  <a:pt x="851547" y="456481"/>
                  <a:pt x="840259" y="461319"/>
                </a:cubicBezTo>
                <a:cubicBezTo>
                  <a:pt x="832278" y="464740"/>
                  <a:pt x="823784" y="466811"/>
                  <a:pt x="815546" y="469557"/>
                </a:cubicBezTo>
                <a:cubicBezTo>
                  <a:pt x="794883" y="485054"/>
                  <a:pt x="753449" y="517080"/>
                  <a:pt x="733167" y="527221"/>
                </a:cubicBezTo>
                <a:lnTo>
                  <a:pt x="700216" y="543697"/>
                </a:lnTo>
                <a:cubicBezTo>
                  <a:pt x="691978" y="554681"/>
                  <a:pt x="684438" y="566224"/>
                  <a:pt x="675503" y="576648"/>
                </a:cubicBezTo>
                <a:cubicBezTo>
                  <a:pt x="667921" y="585494"/>
                  <a:pt x="657561" y="591882"/>
                  <a:pt x="650789" y="601362"/>
                </a:cubicBezTo>
                <a:cubicBezTo>
                  <a:pt x="643651" y="611355"/>
                  <a:pt x="640821" y="623899"/>
                  <a:pt x="634313" y="634313"/>
                </a:cubicBezTo>
                <a:cubicBezTo>
                  <a:pt x="553302" y="763932"/>
                  <a:pt x="665778" y="563146"/>
                  <a:pt x="593124" y="708454"/>
                </a:cubicBezTo>
                <a:cubicBezTo>
                  <a:pt x="585964" y="722775"/>
                  <a:pt x="575571" y="735322"/>
                  <a:pt x="568411" y="749643"/>
                </a:cubicBezTo>
                <a:cubicBezTo>
                  <a:pt x="561798" y="762869"/>
                  <a:pt x="558548" y="777606"/>
                  <a:pt x="551935" y="790832"/>
                </a:cubicBezTo>
                <a:cubicBezTo>
                  <a:pt x="544774" y="805153"/>
                  <a:pt x="533931" y="817483"/>
                  <a:pt x="527221" y="832021"/>
                </a:cubicBezTo>
                <a:cubicBezTo>
                  <a:pt x="517389" y="853323"/>
                  <a:pt x="510182" y="875753"/>
                  <a:pt x="502508" y="897924"/>
                </a:cubicBezTo>
                <a:cubicBezTo>
                  <a:pt x="485465" y="947158"/>
                  <a:pt x="453081" y="1046205"/>
                  <a:pt x="453081" y="1046205"/>
                </a:cubicBezTo>
                <a:cubicBezTo>
                  <a:pt x="450335" y="1065427"/>
                  <a:pt x="451813" y="1085747"/>
                  <a:pt x="444843" y="1103870"/>
                </a:cubicBezTo>
                <a:cubicBezTo>
                  <a:pt x="437735" y="1122351"/>
                  <a:pt x="422080" y="1136318"/>
                  <a:pt x="411892" y="1153297"/>
                </a:cubicBezTo>
                <a:cubicBezTo>
                  <a:pt x="405574" y="1163827"/>
                  <a:pt x="400338" y="1174997"/>
                  <a:pt x="395416" y="1186248"/>
                </a:cubicBezTo>
                <a:cubicBezTo>
                  <a:pt x="381108" y="1218952"/>
                  <a:pt x="370191" y="1253173"/>
                  <a:pt x="354227" y="1285102"/>
                </a:cubicBezTo>
                <a:cubicBezTo>
                  <a:pt x="340497" y="1312562"/>
                  <a:pt x="324440" y="1338976"/>
                  <a:pt x="313038" y="1367481"/>
                </a:cubicBezTo>
                <a:cubicBezTo>
                  <a:pt x="302054" y="1394940"/>
                  <a:pt x="293924" y="1423721"/>
                  <a:pt x="280086" y="1449859"/>
                </a:cubicBezTo>
                <a:cubicBezTo>
                  <a:pt x="269034" y="1470735"/>
                  <a:pt x="250616" y="1487015"/>
                  <a:pt x="238897" y="1507524"/>
                </a:cubicBezTo>
                <a:cubicBezTo>
                  <a:pt x="228522" y="1525681"/>
                  <a:pt x="223028" y="1546238"/>
                  <a:pt x="214184" y="1565189"/>
                </a:cubicBezTo>
                <a:cubicBezTo>
                  <a:pt x="203798" y="1587445"/>
                  <a:pt x="191311" y="1608695"/>
                  <a:pt x="181232" y="1631092"/>
                </a:cubicBezTo>
                <a:cubicBezTo>
                  <a:pt x="156039" y="1687076"/>
                  <a:pt x="126710" y="1761709"/>
                  <a:pt x="107092" y="1820562"/>
                </a:cubicBezTo>
                <a:cubicBezTo>
                  <a:pt x="95281" y="1855994"/>
                  <a:pt x="83850" y="1891589"/>
                  <a:pt x="74140" y="1927654"/>
                </a:cubicBezTo>
                <a:cubicBezTo>
                  <a:pt x="56433" y="1993424"/>
                  <a:pt x="37750" y="2093127"/>
                  <a:pt x="24713" y="2158313"/>
                </a:cubicBezTo>
                <a:cubicBezTo>
                  <a:pt x="6331" y="2397290"/>
                  <a:pt x="16146" y="2301329"/>
                  <a:pt x="0" y="2446638"/>
                </a:cubicBezTo>
                <a:cubicBezTo>
                  <a:pt x="8238" y="2625124"/>
                  <a:pt x="9697" y="2804053"/>
                  <a:pt x="24713" y="2982097"/>
                </a:cubicBezTo>
                <a:cubicBezTo>
                  <a:pt x="28968" y="3032551"/>
                  <a:pt x="47158" y="3080847"/>
                  <a:pt x="57665" y="3130378"/>
                </a:cubicBezTo>
                <a:cubicBezTo>
                  <a:pt x="66381" y="3171469"/>
                  <a:pt x="72833" y="3213040"/>
                  <a:pt x="82378" y="3253946"/>
                </a:cubicBezTo>
                <a:cubicBezTo>
                  <a:pt x="92064" y="3295459"/>
                  <a:pt x="106220" y="3335869"/>
                  <a:pt x="115330" y="3377513"/>
                </a:cubicBezTo>
                <a:cubicBezTo>
                  <a:pt x="125460" y="3423821"/>
                  <a:pt x="129760" y="3471283"/>
                  <a:pt x="140043" y="3517557"/>
                </a:cubicBezTo>
                <a:cubicBezTo>
                  <a:pt x="146262" y="3545543"/>
                  <a:pt x="157804" y="3572123"/>
                  <a:pt x="164757" y="3599935"/>
                </a:cubicBezTo>
                <a:cubicBezTo>
                  <a:pt x="171549" y="3627102"/>
                  <a:pt x="173391" y="3655430"/>
                  <a:pt x="181232" y="3682313"/>
                </a:cubicBezTo>
                <a:cubicBezTo>
                  <a:pt x="192662" y="3721502"/>
                  <a:pt x="210322" y="3758656"/>
                  <a:pt x="222421" y="3797643"/>
                </a:cubicBezTo>
                <a:cubicBezTo>
                  <a:pt x="269681" y="3949925"/>
                  <a:pt x="237406" y="3891339"/>
                  <a:pt x="296562" y="4036540"/>
                </a:cubicBezTo>
                <a:cubicBezTo>
                  <a:pt x="311396" y="4072950"/>
                  <a:pt x="330868" y="4107340"/>
                  <a:pt x="345989" y="4143632"/>
                </a:cubicBezTo>
                <a:cubicBezTo>
                  <a:pt x="358351" y="4173300"/>
                  <a:pt x="365255" y="4205167"/>
                  <a:pt x="378940" y="4234248"/>
                </a:cubicBezTo>
                <a:cubicBezTo>
                  <a:pt x="387371" y="4252165"/>
                  <a:pt x="403037" y="4265964"/>
                  <a:pt x="411892" y="4283675"/>
                </a:cubicBezTo>
                <a:cubicBezTo>
                  <a:pt x="425118" y="4310128"/>
                  <a:pt x="426368" y="4342960"/>
                  <a:pt x="444843" y="4366054"/>
                </a:cubicBezTo>
                <a:cubicBezTo>
                  <a:pt x="538880" y="4483601"/>
                  <a:pt x="419967" y="4338067"/>
                  <a:pt x="510746" y="4440194"/>
                </a:cubicBezTo>
                <a:cubicBezTo>
                  <a:pt x="522427" y="4453336"/>
                  <a:pt x="530628" y="4469622"/>
                  <a:pt x="543697" y="4481384"/>
                </a:cubicBezTo>
                <a:cubicBezTo>
                  <a:pt x="558415" y="4494630"/>
                  <a:pt x="577662" y="4501965"/>
                  <a:pt x="593124" y="4514335"/>
                </a:cubicBezTo>
                <a:cubicBezTo>
                  <a:pt x="605254" y="4524039"/>
                  <a:pt x="614466" y="4536966"/>
                  <a:pt x="626076" y="4547286"/>
                </a:cubicBezTo>
                <a:cubicBezTo>
                  <a:pt x="669771" y="4586126"/>
                  <a:pt x="661291" y="4574939"/>
                  <a:pt x="708454" y="4604951"/>
                </a:cubicBezTo>
                <a:cubicBezTo>
                  <a:pt x="725160" y="4615582"/>
                  <a:pt x="741405" y="4626918"/>
                  <a:pt x="757881" y="4637902"/>
                </a:cubicBezTo>
                <a:lnTo>
                  <a:pt x="782594" y="4654378"/>
                </a:lnTo>
                <a:cubicBezTo>
                  <a:pt x="788086" y="4662616"/>
                  <a:pt x="790674" y="4673845"/>
                  <a:pt x="799070" y="4679092"/>
                </a:cubicBezTo>
                <a:cubicBezTo>
                  <a:pt x="813797" y="4688296"/>
                  <a:pt x="848497" y="4695567"/>
                  <a:pt x="848497" y="4695567"/>
                </a:cubicBezTo>
                <a:cubicBezTo>
                  <a:pt x="887214" y="4734284"/>
                  <a:pt x="863515" y="4713817"/>
                  <a:pt x="922638" y="4753232"/>
                </a:cubicBezTo>
                <a:cubicBezTo>
                  <a:pt x="930876" y="4758724"/>
                  <a:pt x="938496" y="4765280"/>
                  <a:pt x="947351" y="4769708"/>
                </a:cubicBezTo>
                <a:cubicBezTo>
                  <a:pt x="958335" y="4775200"/>
                  <a:pt x="969773" y="4779866"/>
                  <a:pt x="980303" y="4786184"/>
                </a:cubicBezTo>
                <a:cubicBezTo>
                  <a:pt x="997282" y="4796372"/>
                  <a:pt x="1013254" y="4808151"/>
                  <a:pt x="1029730" y="4819135"/>
                </a:cubicBezTo>
                <a:cubicBezTo>
                  <a:pt x="1037968" y="4824627"/>
                  <a:pt x="1045050" y="4832481"/>
                  <a:pt x="1054443" y="4835611"/>
                </a:cubicBezTo>
                <a:lnTo>
                  <a:pt x="1079157" y="4843848"/>
                </a:lnTo>
                <a:cubicBezTo>
                  <a:pt x="1087395" y="4849340"/>
                  <a:pt x="1096869" y="4853323"/>
                  <a:pt x="1103870" y="4860324"/>
                </a:cubicBezTo>
                <a:cubicBezTo>
                  <a:pt x="1110871" y="4867325"/>
                  <a:pt x="1112615" y="4878853"/>
                  <a:pt x="1120346" y="4885038"/>
                </a:cubicBezTo>
                <a:cubicBezTo>
                  <a:pt x="1127126" y="4890462"/>
                  <a:pt x="1136821" y="4890529"/>
                  <a:pt x="1145059" y="4893275"/>
                </a:cubicBezTo>
                <a:cubicBezTo>
                  <a:pt x="1200626" y="4948842"/>
                  <a:pt x="1172382" y="4935334"/>
                  <a:pt x="1219200" y="4950940"/>
                </a:cubicBezTo>
                <a:cubicBezTo>
                  <a:pt x="1235400" y="4975240"/>
                  <a:pt x="1236604" y="4980546"/>
                  <a:pt x="1260389" y="5000367"/>
                </a:cubicBezTo>
                <a:cubicBezTo>
                  <a:pt x="1267995" y="5006705"/>
                  <a:pt x="1277586" y="5010400"/>
                  <a:pt x="1285103" y="5016843"/>
                </a:cubicBezTo>
                <a:cubicBezTo>
                  <a:pt x="1355024" y="5076775"/>
                  <a:pt x="1286028" y="5028443"/>
                  <a:pt x="1342767" y="5066270"/>
                </a:cubicBezTo>
                <a:cubicBezTo>
                  <a:pt x="1358805" y="5114385"/>
                  <a:pt x="1338456" y="5070196"/>
                  <a:pt x="1375719" y="5107459"/>
                </a:cubicBezTo>
                <a:cubicBezTo>
                  <a:pt x="1432774" y="5164514"/>
                  <a:pt x="1332439" y="5096322"/>
                  <a:pt x="1433384" y="5156886"/>
                </a:cubicBezTo>
                <a:cubicBezTo>
                  <a:pt x="1464645" y="5203781"/>
                  <a:pt x="1431722" y="5165352"/>
                  <a:pt x="1474573" y="5189838"/>
                </a:cubicBezTo>
                <a:cubicBezTo>
                  <a:pt x="1486494" y="5196650"/>
                  <a:pt x="1495244" y="5208411"/>
                  <a:pt x="1507524" y="5214551"/>
                </a:cubicBezTo>
                <a:cubicBezTo>
                  <a:pt x="1517651" y="5219614"/>
                  <a:pt x="1529590" y="5219679"/>
                  <a:pt x="1540476" y="5222789"/>
                </a:cubicBezTo>
                <a:cubicBezTo>
                  <a:pt x="1583697" y="5235138"/>
                  <a:pt x="1546638" y="5228229"/>
                  <a:pt x="1598140" y="5239265"/>
                </a:cubicBezTo>
                <a:cubicBezTo>
                  <a:pt x="1625522" y="5245132"/>
                  <a:pt x="1653953" y="5246884"/>
                  <a:pt x="1680519" y="5255740"/>
                </a:cubicBezTo>
                <a:cubicBezTo>
                  <a:pt x="1734214" y="5273639"/>
                  <a:pt x="1688926" y="5259678"/>
                  <a:pt x="1787611" y="5280454"/>
                </a:cubicBezTo>
                <a:cubicBezTo>
                  <a:pt x="1812384" y="5285670"/>
                  <a:pt x="1836615" y="5293914"/>
                  <a:pt x="1861751" y="5296930"/>
                </a:cubicBezTo>
                <a:cubicBezTo>
                  <a:pt x="1905458" y="5302175"/>
                  <a:pt x="1949622" y="5302421"/>
                  <a:pt x="1993557" y="5305167"/>
                </a:cubicBezTo>
                <a:cubicBezTo>
                  <a:pt x="2007287" y="5307913"/>
                  <a:pt x="2020885" y="5311425"/>
                  <a:pt x="2034746" y="5313405"/>
                </a:cubicBezTo>
                <a:cubicBezTo>
                  <a:pt x="2059362" y="5316922"/>
                  <a:pt x="2084763" y="5315612"/>
                  <a:pt x="2108886" y="5321643"/>
                </a:cubicBezTo>
                <a:cubicBezTo>
                  <a:pt x="2118491" y="5324044"/>
                  <a:pt x="2124330" y="5334643"/>
                  <a:pt x="2133600" y="5338119"/>
                </a:cubicBezTo>
                <a:cubicBezTo>
                  <a:pt x="2146710" y="5343035"/>
                  <a:pt x="2161121" y="5343320"/>
                  <a:pt x="2174789" y="5346357"/>
                </a:cubicBezTo>
                <a:cubicBezTo>
                  <a:pt x="2185841" y="5348813"/>
                  <a:pt x="2196433" y="5354014"/>
                  <a:pt x="2207740" y="5354594"/>
                </a:cubicBezTo>
                <a:cubicBezTo>
                  <a:pt x="2303761" y="5359518"/>
                  <a:pt x="2399957" y="5360086"/>
                  <a:pt x="2496065" y="5362832"/>
                </a:cubicBezTo>
                <a:cubicBezTo>
                  <a:pt x="2531762" y="5365578"/>
                  <a:pt x="2567714" y="5366007"/>
                  <a:pt x="2603157" y="5371070"/>
                </a:cubicBezTo>
                <a:cubicBezTo>
                  <a:pt x="2625573" y="5374272"/>
                  <a:pt x="2646606" y="5384617"/>
                  <a:pt x="2669059" y="5387546"/>
                </a:cubicBezTo>
                <a:cubicBezTo>
                  <a:pt x="2709993" y="5392885"/>
                  <a:pt x="2751438" y="5393038"/>
                  <a:pt x="2792627" y="5395784"/>
                </a:cubicBezTo>
                <a:cubicBezTo>
                  <a:pt x="2891481" y="5393038"/>
                  <a:pt x="2990526" y="5394273"/>
                  <a:pt x="3089189" y="5387546"/>
                </a:cubicBezTo>
                <a:cubicBezTo>
                  <a:pt x="3127767" y="5384916"/>
                  <a:pt x="3147319" y="5372114"/>
                  <a:pt x="3179805" y="5362832"/>
                </a:cubicBezTo>
                <a:cubicBezTo>
                  <a:pt x="3253655" y="5341732"/>
                  <a:pt x="3231941" y="5363774"/>
                  <a:pt x="3344562" y="5288692"/>
                </a:cubicBezTo>
                <a:cubicBezTo>
                  <a:pt x="3361038" y="5277708"/>
                  <a:pt x="3376885" y="5265717"/>
                  <a:pt x="3393989" y="5255740"/>
                </a:cubicBezTo>
                <a:cubicBezTo>
                  <a:pt x="3409900" y="5246459"/>
                  <a:pt x="3427361" y="5240058"/>
                  <a:pt x="3443416" y="5231027"/>
                </a:cubicBezTo>
                <a:cubicBezTo>
                  <a:pt x="3571819" y="5158801"/>
                  <a:pt x="3478015" y="5202077"/>
                  <a:pt x="3583459" y="5156886"/>
                </a:cubicBezTo>
                <a:cubicBezTo>
                  <a:pt x="3594443" y="5145902"/>
                  <a:pt x="3604673" y="5134108"/>
                  <a:pt x="3616411" y="5123935"/>
                </a:cubicBezTo>
                <a:cubicBezTo>
                  <a:pt x="3645904" y="5098375"/>
                  <a:pt x="3679431" y="5077390"/>
                  <a:pt x="3707027" y="5049794"/>
                </a:cubicBezTo>
                <a:cubicBezTo>
                  <a:pt x="3773079" y="4983742"/>
                  <a:pt x="3733059" y="5020729"/>
                  <a:pt x="3830594" y="4942702"/>
                </a:cubicBezTo>
                <a:cubicBezTo>
                  <a:pt x="3844324" y="4931718"/>
                  <a:pt x="3855579" y="4916574"/>
                  <a:pt x="3871784" y="4909751"/>
                </a:cubicBezTo>
                <a:cubicBezTo>
                  <a:pt x="3923957" y="4887783"/>
                  <a:pt x="3973688" y="4858743"/>
                  <a:pt x="4028303" y="4843848"/>
                </a:cubicBezTo>
                <a:cubicBezTo>
                  <a:pt x="4058508" y="4835610"/>
                  <a:pt x="4088412" y="4826175"/>
                  <a:pt x="4118919" y="4819135"/>
                </a:cubicBezTo>
                <a:cubicBezTo>
                  <a:pt x="4159848" y="4809690"/>
                  <a:pt x="4201735" y="4804609"/>
                  <a:pt x="4242486" y="4794421"/>
                </a:cubicBezTo>
                <a:cubicBezTo>
                  <a:pt x="4341121" y="4769762"/>
                  <a:pt x="4447860" y="4723806"/>
                  <a:pt x="4539049" y="4687330"/>
                </a:cubicBezTo>
                <a:cubicBezTo>
                  <a:pt x="4646735" y="4644256"/>
                  <a:pt x="4614105" y="4659739"/>
                  <a:pt x="4695567" y="4613189"/>
                </a:cubicBezTo>
                <a:cubicBezTo>
                  <a:pt x="4818368" y="4459691"/>
                  <a:pt x="4630260" y="4691713"/>
                  <a:pt x="4769708" y="4530811"/>
                </a:cubicBezTo>
                <a:cubicBezTo>
                  <a:pt x="4792739" y="4504237"/>
                  <a:pt x="4812018" y="4474508"/>
                  <a:pt x="4835611" y="4448432"/>
                </a:cubicBezTo>
                <a:cubicBezTo>
                  <a:pt x="4957206" y="4314037"/>
                  <a:pt x="4904145" y="4399703"/>
                  <a:pt x="5025081" y="4242486"/>
                </a:cubicBezTo>
                <a:cubicBezTo>
                  <a:pt x="5076657" y="4175437"/>
                  <a:pt x="5140827" y="4114624"/>
                  <a:pt x="5173362" y="4036540"/>
                </a:cubicBezTo>
                <a:cubicBezTo>
                  <a:pt x="5187092" y="4003589"/>
                  <a:pt x="5202017" y="3971110"/>
                  <a:pt x="5214551" y="3937686"/>
                </a:cubicBezTo>
                <a:cubicBezTo>
                  <a:pt x="5247312" y="3850323"/>
                  <a:pt x="5184939" y="3977453"/>
                  <a:pt x="5239265" y="3847070"/>
                </a:cubicBezTo>
                <a:cubicBezTo>
                  <a:pt x="5245423" y="3832290"/>
                  <a:pt x="5255740" y="3819611"/>
                  <a:pt x="5263978" y="3805881"/>
                </a:cubicBezTo>
                <a:cubicBezTo>
                  <a:pt x="5266724" y="3792151"/>
                  <a:pt x="5268820" y="3778276"/>
                  <a:pt x="5272216" y="3764692"/>
                </a:cubicBezTo>
                <a:cubicBezTo>
                  <a:pt x="5282555" y="3723336"/>
                  <a:pt x="5296807" y="3682925"/>
                  <a:pt x="5305167" y="3641124"/>
                </a:cubicBezTo>
                <a:cubicBezTo>
                  <a:pt x="5310830" y="3612810"/>
                  <a:pt x="5313887" y="3594131"/>
                  <a:pt x="5321643" y="3566984"/>
                </a:cubicBezTo>
                <a:cubicBezTo>
                  <a:pt x="5324029" y="3558635"/>
                  <a:pt x="5325998" y="3550037"/>
                  <a:pt x="5329881" y="3542270"/>
                </a:cubicBezTo>
                <a:cubicBezTo>
                  <a:pt x="5337041" y="3527949"/>
                  <a:pt x="5347434" y="3515402"/>
                  <a:pt x="5354594" y="3501081"/>
                </a:cubicBezTo>
                <a:cubicBezTo>
                  <a:pt x="5378437" y="3453394"/>
                  <a:pt x="5340698" y="3498500"/>
                  <a:pt x="5387546" y="3451654"/>
                </a:cubicBezTo>
                <a:cubicBezTo>
                  <a:pt x="5408253" y="3389534"/>
                  <a:pt x="5377912" y="3463696"/>
                  <a:pt x="5420497" y="3410465"/>
                </a:cubicBezTo>
                <a:cubicBezTo>
                  <a:pt x="5425922" y="3403684"/>
                  <a:pt x="5423688" y="3392817"/>
                  <a:pt x="5428735" y="3385751"/>
                </a:cubicBezTo>
                <a:cubicBezTo>
                  <a:pt x="5437763" y="3373111"/>
                  <a:pt x="5451457" y="3364490"/>
                  <a:pt x="5461686" y="3352800"/>
                </a:cubicBezTo>
                <a:cubicBezTo>
                  <a:pt x="5475989" y="3336454"/>
                  <a:pt x="5490575" y="3313586"/>
                  <a:pt x="5502876" y="3295135"/>
                </a:cubicBezTo>
                <a:cubicBezTo>
                  <a:pt x="5505622" y="3286897"/>
                  <a:pt x="5507692" y="3278402"/>
                  <a:pt x="5511113" y="3270421"/>
                </a:cubicBezTo>
                <a:cubicBezTo>
                  <a:pt x="5523654" y="3241159"/>
                  <a:pt x="5527520" y="3237574"/>
                  <a:pt x="5544065" y="3212757"/>
                </a:cubicBezTo>
                <a:cubicBezTo>
                  <a:pt x="5555708" y="3154541"/>
                  <a:pt x="5547876" y="3184846"/>
                  <a:pt x="5568778" y="3122140"/>
                </a:cubicBezTo>
                <a:lnTo>
                  <a:pt x="5577016" y="3097427"/>
                </a:lnTo>
                <a:cubicBezTo>
                  <a:pt x="5579762" y="3089189"/>
                  <a:pt x="5581370" y="3080480"/>
                  <a:pt x="5585254" y="3072713"/>
                </a:cubicBezTo>
                <a:cubicBezTo>
                  <a:pt x="5590746" y="3061729"/>
                  <a:pt x="5595637" y="3050424"/>
                  <a:pt x="5601730" y="3039762"/>
                </a:cubicBezTo>
                <a:cubicBezTo>
                  <a:pt x="5606642" y="3031166"/>
                  <a:pt x="5614184" y="3024095"/>
                  <a:pt x="5618205" y="3015048"/>
                </a:cubicBezTo>
                <a:cubicBezTo>
                  <a:pt x="5625258" y="2999178"/>
                  <a:pt x="5629189" y="2982097"/>
                  <a:pt x="5634681" y="2965621"/>
                </a:cubicBezTo>
                <a:cubicBezTo>
                  <a:pt x="5647347" y="2927624"/>
                  <a:pt x="5641216" y="2949425"/>
                  <a:pt x="5651157" y="2899719"/>
                </a:cubicBezTo>
                <a:cubicBezTo>
                  <a:pt x="5648411" y="2839308"/>
                  <a:pt x="5647557" y="2778781"/>
                  <a:pt x="5642919" y="2718486"/>
                </a:cubicBezTo>
                <a:cubicBezTo>
                  <a:pt x="5642051" y="2707198"/>
                  <a:pt x="5636901" y="2696637"/>
                  <a:pt x="5634681" y="2685535"/>
                </a:cubicBezTo>
                <a:cubicBezTo>
                  <a:pt x="5631405" y="2669156"/>
                  <a:pt x="5629189" y="2652584"/>
                  <a:pt x="5626443" y="2636108"/>
                </a:cubicBezTo>
                <a:cubicBezTo>
                  <a:pt x="5629189" y="2572951"/>
                  <a:pt x="5628176" y="2509519"/>
                  <a:pt x="5634681" y="2446638"/>
                </a:cubicBezTo>
                <a:cubicBezTo>
                  <a:pt x="5636468" y="2429363"/>
                  <a:pt x="5647751" y="2414241"/>
                  <a:pt x="5651157" y="2397211"/>
                </a:cubicBezTo>
                <a:cubicBezTo>
                  <a:pt x="5653903" y="2383481"/>
                  <a:pt x="5655710" y="2369529"/>
                  <a:pt x="5659394" y="2356021"/>
                </a:cubicBezTo>
                <a:cubicBezTo>
                  <a:pt x="5663963" y="2339266"/>
                  <a:pt x="5666237" y="2321044"/>
                  <a:pt x="5675870" y="2306594"/>
                </a:cubicBezTo>
                <a:lnTo>
                  <a:pt x="5708821" y="2257167"/>
                </a:lnTo>
                <a:cubicBezTo>
                  <a:pt x="5700583" y="2221470"/>
                  <a:pt x="5695035" y="2185043"/>
                  <a:pt x="5684108" y="2150075"/>
                </a:cubicBezTo>
                <a:cubicBezTo>
                  <a:pt x="5681155" y="2140625"/>
                  <a:pt x="5672879" y="2133758"/>
                  <a:pt x="5667632" y="2125362"/>
                </a:cubicBezTo>
                <a:cubicBezTo>
                  <a:pt x="5617941" y="2045857"/>
                  <a:pt x="5664096" y="2115939"/>
                  <a:pt x="5626443" y="2059459"/>
                </a:cubicBezTo>
                <a:cubicBezTo>
                  <a:pt x="5629189" y="2034746"/>
                  <a:pt x="5630593" y="2009846"/>
                  <a:pt x="5634681" y="1985319"/>
                </a:cubicBezTo>
                <a:cubicBezTo>
                  <a:pt x="5636109" y="1976754"/>
                  <a:pt x="5640533" y="1968954"/>
                  <a:pt x="5642919" y="1960605"/>
                </a:cubicBezTo>
                <a:cubicBezTo>
                  <a:pt x="5646029" y="1949719"/>
                  <a:pt x="5647904" y="1938498"/>
                  <a:pt x="5651157" y="1927654"/>
                </a:cubicBezTo>
                <a:cubicBezTo>
                  <a:pt x="5681239" y="1827380"/>
                  <a:pt x="5656883" y="1921222"/>
                  <a:pt x="5675870" y="1845275"/>
                </a:cubicBezTo>
                <a:cubicBezTo>
                  <a:pt x="5676106" y="1841733"/>
                  <a:pt x="5676497" y="1725739"/>
                  <a:pt x="5692346" y="1688757"/>
                </a:cubicBezTo>
                <a:cubicBezTo>
                  <a:pt x="5740258" y="1576961"/>
                  <a:pt x="5682343" y="1743474"/>
                  <a:pt x="5717059" y="1639330"/>
                </a:cubicBezTo>
                <a:cubicBezTo>
                  <a:pt x="5714313" y="1562443"/>
                  <a:pt x="5708821" y="1485606"/>
                  <a:pt x="5708821" y="1408670"/>
                </a:cubicBezTo>
                <a:cubicBezTo>
                  <a:pt x="5708821" y="1253640"/>
                  <a:pt x="5727987" y="1243587"/>
                  <a:pt x="5708821" y="1128584"/>
                </a:cubicBezTo>
                <a:cubicBezTo>
                  <a:pt x="5707393" y="1120019"/>
                  <a:pt x="5703330" y="1112108"/>
                  <a:pt x="5700584" y="1103870"/>
                </a:cubicBezTo>
                <a:cubicBezTo>
                  <a:pt x="5706076" y="1095632"/>
                  <a:pt x="5710721" y="1086763"/>
                  <a:pt x="5717059" y="1079157"/>
                </a:cubicBezTo>
                <a:cubicBezTo>
                  <a:pt x="5731711" y="1061575"/>
                  <a:pt x="5755752" y="1041588"/>
                  <a:pt x="5774724" y="1029730"/>
                </a:cubicBezTo>
                <a:cubicBezTo>
                  <a:pt x="5785138" y="1023221"/>
                  <a:pt x="5797014" y="1019347"/>
                  <a:pt x="5807676" y="1013254"/>
                </a:cubicBezTo>
                <a:cubicBezTo>
                  <a:pt x="5842351" y="993439"/>
                  <a:pt x="5823851" y="996898"/>
                  <a:pt x="5865340" y="980302"/>
                </a:cubicBezTo>
                <a:cubicBezTo>
                  <a:pt x="5881465" y="973852"/>
                  <a:pt x="5898291" y="969319"/>
                  <a:pt x="5914767" y="963827"/>
                </a:cubicBezTo>
                <a:cubicBezTo>
                  <a:pt x="5923005" y="958335"/>
                  <a:pt x="5930176" y="950735"/>
                  <a:pt x="5939481" y="947351"/>
                </a:cubicBezTo>
                <a:cubicBezTo>
                  <a:pt x="5960761" y="939613"/>
                  <a:pt x="5983416" y="936367"/>
                  <a:pt x="6005384" y="930875"/>
                </a:cubicBezTo>
                <a:cubicBezTo>
                  <a:pt x="6051902" y="919246"/>
                  <a:pt x="6027254" y="924854"/>
                  <a:pt x="6079524" y="914400"/>
                </a:cubicBezTo>
                <a:cubicBezTo>
                  <a:pt x="6139935" y="917146"/>
                  <a:pt x="6200476" y="917816"/>
                  <a:pt x="6260757" y="922638"/>
                </a:cubicBezTo>
                <a:cubicBezTo>
                  <a:pt x="6285408" y="924610"/>
                  <a:pt x="6289026" y="936772"/>
                  <a:pt x="6310184" y="947351"/>
                </a:cubicBezTo>
                <a:cubicBezTo>
                  <a:pt x="6317951" y="951234"/>
                  <a:pt x="6327306" y="951372"/>
                  <a:pt x="6334897" y="955589"/>
                </a:cubicBezTo>
                <a:cubicBezTo>
                  <a:pt x="6352206" y="965205"/>
                  <a:pt x="6365539" y="982278"/>
                  <a:pt x="6384324" y="988540"/>
                </a:cubicBezTo>
                <a:cubicBezTo>
                  <a:pt x="6424884" y="1002060"/>
                  <a:pt x="6400473" y="995350"/>
                  <a:pt x="6458465" y="1005016"/>
                </a:cubicBezTo>
                <a:cubicBezTo>
                  <a:pt x="6470120" y="1008901"/>
                  <a:pt x="6505785" y="1021492"/>
                  <a:pt x="6516130" y="1021492"/>
                </a:cubicBezTo>
                <a:cubicBezTo>
                  <a:pt x="6554697" y="1021492"/>
                  <a:pt x="6580280" y="1013692"/>
                  <a:pt x="6614984" y="1005016"/>
                </a:cubicBezTo>
                <a:lnTo>
                  <a:pt x="7101016" y="1013254"/>
                </a:lnTo>
                <a:cubicBezTo>
                  <a:pt x="7112332" y="1013613"/>
                  <a:pt x="7122799" y="1019631"/>
                  <a:pt x="7133967" y="1021492"/>
                </a:cubicBezTo>
                <a:cubicBezTo>
                  <a:pt x="7155804" y="1025132"/>
                  <a:pt x="7177822" y="1027726"/>
                  <a:pt x="7199870" y="1029730"/>
                </a:cubicBezTo>
                <a:cubicBezTo>
                  <a:pt x="7238253" y="1033219"/>
                  <a:pt x="7276757" y="1035221"/>
                  <a:pt x="7315200" y="1037967"/>
                </a:cubicBezTo>
                <a:cubicBezTo>
                  <a:pt x="7469008" y="1068729"/>
                  <a:pt x="7304095" y="1038196"/>
                  <a:pt x="7685903" y="1054443"/>
                </a:cubicBezTo>
                <a:cubicBezTo>
                  <a:pt x="7713319" y="1055610"/>
                  <a:pt x="7748904" y="1063029"/>
                  <a:pt x="7776519" y="1070919"/>
                </a:cubicBezTo>
                <a:cubicBezTo>
                  <a:pt x="7784868" y="1073305"/>
                  <a:pt x="7792883" y="1076772"/>
                  <a:pt x="7801232" y="1079157"/>
                </a:cubicBezTo>
                <a:cubicBezTo>
                  <a:pt x="7812118" y="1082267"/>
                  <a:pt x="7823200" y="1084648"/>
                  <a:pt x="7834184" y="1087394"/>
                </a:cubicBezTo>
                <a:cubicBezTo>
                  <a:pt x="7892425" y="1126223"/>
                  <a:pt x="7822303" y="1075513"/>
                  <a:pt x="7883611" y="1136821"/>
                </a:cubicBezTo>
                <a:cubicBezTo>
                  <a:pt x="7890612" y="1143822"/>
                  <a:pt x="7900268" y="1147542"/>
                  <a:pt x="7908324" y="1153297"/>
                </a:cubicBezTo>
                <a:cubicBezTo>
                  <a:pt x="7919496" y="1161277"/>
                  <a:pt x="7930851" y="1169076"/>
                  <a:pt x="7941276" y="1178011"/>
                </a:cubicBezTo>
                <a:cubicBezTo>
                  <a:pt x="7983695" y="1214370"/>
                  <a:pt x="7980322" y="1233530"/>
                  <a:pt x="8031892" y="1285102"/>
                </a:cubicBezTo>
                <a:cubicBezTo>
                  <a:pt x="8051900" y="1305111"/>
                  <a:pt x="8075192" y="1326585"/>
                  <a:pt x="8089557" y="1351005"/>
                </a:cubicBezTo>
                <a:cubicBezTo>
                  <a:pt x="8108236" y="1382759"/>
                  <a:pt x="8122509" y="1416908"/>
                  <a:pt x="8138984" y="1449859"/>
                </a:cubicBezTo>
                <a:cubicBezTo>
                  <a:pt x="8144476" y="1460843"/>
                  <a:pt x="8148091" y="1472987"/>
                  <a:pt x="8155459" y="1482811"/>
                </a:cubicBezTo>
                <a:lnTo>
                  <a:pt x="8180173" y="1515762"/>
                </a:lnTo>
                <a:cubicBezTo>
                  <a:pt x="8188038" y="1547223"/>
                  <a:pt x="8189377" y="1558884"/>
                  <a:pt x="8204886" y="1589902"/>
                </a:cubicBezTo>
                <a:cubicBezTo>
                  <a:pt x="8209314" y="1598758"/>
                  <a:pt x="8215870" y="1606378"/>
                  <a:pt x="8221362" y="1614616"/>
                </a:cubicBezTo>
                <a:cubicBezTo>
                  <a:pt x="8226854" y="1642075"/>
                  <a:pt x="8233234" y="1669372"/>
                  <a:pt x="8237838" y="1696994"/>
                </a:cubicBezTo>
                <a:cubicBezTo>
                  <a:pt x="8248378" y="1760232"/>
                  <a:pt x="8242801" y="1730042"/>
                  <a:pt x="8254313" y="1787611"/>
                </a:cubicBezTo>
                <a:cubicBezTo>
                  <a:pt x="8251567" y="1809578"/>
                  <a:pt x="8257231" y="1834390"/>
                  <a:pt x="8246076" y="1853513"/>
                </a:cubicBezTo>
                <a:cubicBezTo>
                  <a:pt x="8236099" y="1870617"/>
                  <a:pt x="8213125" y="1875481"/>
                  <a:pt x="8196649" y="1886465"/>
                </a:cubicBezTo>
                <a:lnTo>
                  <a:pt x="8171935" y="1902940"/>
                </a:lnTo>
                <a:cubicBezTo>
                  <a:pt x="8078170" y="2184229"/>
                  <a:pt x="8155654" y="1935001"/>
                  <a:pt x="8147221" y="2685535"/>
                </a:cubicBezTo>
                <a:cubicBezTo>
                  <a:pt x="8149967" y="2825578"/>
                  <a:pt x="8147830" y="2965803"/>
                  <a:pt x="8155459" y="3105665"/>
                </a:cubicBezTo>
                <a:cubicBezTo>
                  <a:pt x="8156128" y="3117927"/>
                  <a:pt x="8167623" y="3127118"/>
                  <a:pt x="8171935" y="3138616"/>
                </a:cubicBezTo>
                <a:cubicBezTo>
                  <a:pt x="8175910" y="3149217"/>
                  <a:pt x="8175110" y="3161441"/>
                  <a:pt x="8180173" y="3171567"/>
                </a:cubicBezTo>
                <a:cubicBezTo>
                  <a:pt x="8190441" y="3192103"/>
                  <a:pt x="8232081" y="3234337"/>
                  <a:pt x="8246076" y="3245708"/>
                </a:cubicBezTo>
                <a:cubicBezTo>
                  <a:pt x="8358614" y="3337145"/>
                  <a:pt x="8297597" y="3292677"/>
                  <a:pt x="8386119" y="3328086"/>
                </a:cubicBezTo>
                <a:cubicBezTo>
                  <a:pt x="8424017" y="3343245"/>
                  <a:pt x="8431211" y="3357894"/>
                  <a:pt x="8476735" y="3369275"/>
                </a:cubicBezTo>
                <a:cubicBezTo>
                  <a:pt x="8500858" y="3375306"/>
                  <a:pt x="8526162" y="3374767"/>
                  <a:pt x="8550876" y="3377513"/>
                </a:cubicBezTo>
                <a:cubicBezTo>
                  <a:pt x="8618458" y="3411305"/>
                  <a:pt x="8549251" y="3381589"/>
                  <a:pt x="8666205" y="3402227"/>
                </a:cubicBezTo>
                <a:cubicBezTo>
                  <a:pt x="8685892" y="3405701"/>
                  <a:pt x="8704034" y="3416222"/>
                  <a:pt x="8723870" y="3418702"/>
                </a:cubicBezTo>
                <a:cubicBezTo>
                  <a:pt x="8770271" y="3424502"/>
                  <a:pt x="8817262" y="3423723"/>
                  <a:pt x="8863913" y="3426940"/>
                </a:cubicBezTo>
                <a:cubicBezTo>
                  <a:pt x="8896900" y="3429215"/>
                  <a:pt x="8929816" y="3432432"/>
                  <a:pt x="8962767" y="3435178"/>
                </a:cubicBezTo>
                <a:lnTo>
                  <a:pt x="9300519" y="3426940"/>
                </a:lnTo>
                <a:cubicBezTo>
                  <a:pt x="9349666" y="3421009"/>
                  <a:pt x="9392707" y="3390180"/>
                  <a:pt x="9440562" y="3377513"/>
                </a:cubicBezTo>
                <a:cubicBezTo>
                  <a:pt x="9587826" y="3338532"/>
                  <a:pt x="9632408" y="3369897"/>
                  <a:pt x="9786551" y="3286897"/>
                </a:cubicBezTo>
                <a:cubicBezTo>
                  <a:pt x="9822248" y="3267675"/>
                  <a:pt x="9857380" y="3247364"/>
                  <a:pt x="9893643" y="3229232"/>
                </a:cubicBezTo>
                <a:cubicBezTo>
                  <a:pt x="9928808" y="3211649"/>
                  <a:pt x="9967022" y="3200033"/>
                  <a:pt x="10000735" y="3179805"/>
                </a:cubicBezTo>
                <a:cubicBezTo>
                  <a:pt x="10070348" y="3138037"/>
                  <a:pt x="10127323" y="3082302"/>
                  <a:pt x="10181967" y="3023286"/>
                </a:cubicBezTo>
                <a:cubicBezTo>
                  <a:pt x="10224263" y="2977606"/>
                  <a:pt x="10267167" y="2932269"/>
                  <a:pt x="10305535" y="2883243"/>
                </a:cubicBezTo>
                <a:cubicBezTo>
                  <a:pt x="10316888" y="2868737"/>
                  <a:pt x="10322866" y="2850692"/>
                  <a:pt x="10330249" y="2833816"/>
                </a:cubicBezTo>
                <a:cubicBezTo>
                  <a:pt x="10342103" y="2806721"/>
                  <a:pt x="10354233" y="2779620"/>
                  <a:pt x="10363200" y="2751438"/>
                </a:cubicBezTo>
                <a:cubicBezTo>
                  <a:pt x="10387797" y="2674131"/>
                  <a:pt x="10406363" y="2550286"/>
                  <a:pt x="10420865" y="2479589"/>
                </a:cubicBezTo>
                <a:cubicBezTo>
                  <a:pt x="10510659" y="2041847"/>
                  <a:pt x="10400699" y="2588899"/>
                  <a:pt x="10486767" y="2207740"/>
                </a:cubicBezTo>
                <a:cubicBezTo>
                  <a:pt x="10496613" y="2164137"/>
                  <a:pt x="10501784" y="2119571"/>
                  <a:pt x="10511481" y="2075935"/>
                </a:cubicBezTo>
                <a:cubicBezTo>
                  <a:pt x="10541630" y="1940264"/>
                  <a:pt x="10549282" y="1922188"/>
                  <a:pt x="10585621" y="1804086"/>
                </a:cubicBezTo>
                <a:cubicBezTo>
                  <a:pt x="10605350" y="1606796"/>
                  <a:pt x="10579327" y="1852342"/>
                  <a:pt x="10610335" y="1614616"/>
                </a:cubicBezTo>
                <a:cubicBezTo>
                  <a:pt x="10613904" y="1587252"/>
                  <a:pt x="10615827" y="1559697"/>
                  <a:pt x="10618573" y="1532238"/>
                </a:cubicBezTo>
                <a:cubicBezTo>
                  <a:pt x="10615827" y="1452605"/>
                  <a:pt x="10619134" y="1372533"/>
                  <a:pt x="10610335" y="1293340"/>
                </a:cubicBezTo>
                <a:cubicBezTo>
                  <a:pt x="10609041" y="1281699"/>
                  <a:pt x="10567953" y="1198928"/>
                  <a:pt x="10560908" y="1186248"/>
                </a:cubicBezTo>
                <a:cubicBezTo>
                  <a:pt x="10553423" y="1172775"/>
                  <a:pt x="10493178" y="1065939"/>
                  <a:pt x="10470292" y="1037967"/>
                </a:cubicBezTo>
                <a:cubicBezTo>
                  <a:pt x="10457997" y="1022939"/>
                  <a:pt x="10441739" y="1011520"/>
                  <a:pt x="10429103" y="996778"/>
                </a:cubicBezTo>
                <a:cubicBezTo>
                  <a:pt x="10379892" y="939365"/>
                  <a:pt x="10380940" y="924897"/>
                  <a:pt x="10330249" y="881448"/>
                </a:cubicBezTo>
                <a:cubicBezTo>
                  <a:pt x="10163216" y="738277"/>
                  <a:pt x="10331023" y="887542"/>
                  <a:pt x="10206681" y="790832"/>
                </a:cubicBezTo>
                <a:cubicBezTo>
                  <a:pt x="10120476" y="723784"/>
                  <a:pt x="10302382" y="797645"/>
                  <a:pt x="10050162" y="683740"/>
                </a:cubicBezTo>
                <a:lnTo>
                  <a:pt x="9794789" y="568411"/>
                </a:lnTo>
                <a:cubicBezTo>
                  <a:pt x="9737413" y="543033"/>
                  <a:pt x="9681793" y="512603"/>
                  <a:pt x="9621794" y="494270"/>
                </a:cubicBezTo>
                <a:cubicBezTo>
                  <a:pt x="9522940" y="464065"/>
                  <a:pt x="9422374" y="438979"/>
                  <a:pt x="9325232" y="403654"/>
                </a:cubicBezTo>
                <a:cubicBezTo>
                  <a:pt x="9295027" y="392670"/>
                  <a:pt x="9265227" y="380498"/>
                  <a:pt x="9234616" y="370702"/>
                </a:cubicBezTo>
                <a:cubicBezTo>
                  <a:pt x="9196537" y="358517"/>
                  <a:pt x="9156938" y="351198"/>
                  <a:pt x="9119286" y="337751"/>
                </a:cubicBezTo>
                <a:cubicBezTo>
                  <a:pt x="8951718" y="277905"/>
                  <a:pt x="9057711" y="296865"/>
                  <a:pt x="8888627" y="247135"/>
                </a:cubicBezTo>
                <a:cubicBezTo>
                  <a:pt x="8834318" y="231162"/>
                  <a:pt x="8778546" y="220615"/>
                  <a:pt x="8723870" y="205946"/>
                </a:cubicBezTo>
                <a:cubicBezTo>
                  <a:pt x="8665946" y="190406"/>
                  <a:pt x="8609632" y="168537"/>
                  <a:pt x="8550876" y="156519"/>
                </a:cubicBezTo>
                <a:cubicBezTo>
                  <a:pt x="8488476" y="143755"/>
                  <a:pt x="8424426" y="141028"/>
                  <a:pt x="8361405" y="131805"/>
                </a:cubicBezTo>
                <a:cubicBezTo>
                  <a:pt x="8311824" y="124549"/>
                  <a:pt x="8262805" y="113629"/>
                  <a:pt x="8213124" y="107092"/>
                </a:cubicBezTo>
                <a:cubicBezTo>
                  <a:pt x="8158403" y="99892"/>
                  <a:pt x="8103182" y="97065"/>
                  <a:pt x="8048367" y="90616"/>
                </a:cubicBezTo>
                <a:cubicBezTo>
                  <a:pt x="7765965" y="57392"/>
                  <a:pt x="8078751" y="87387"/>
                  <a:pt x="7842421" y="65902"/>
                </a:cubicBezTo>
                <a:cubicBezTo>
                  <a:pt x="7817708" y="60410"/>
                  <a:pt x="7793287" y="53375"/>
                  <a:pt x="7768281" y="49427"/>
                </a:cubicBezTo>
                <a:cubicBezTo>
                  <a:pt x="7741022" y="45123"/>
                  <a:pt x="7713396" y="43580"/>
                  <a:pt x="7685903" y="41189"/>
                </a:cubicBezTo>
                <a:cubicBezTo>
                  <a:pt x="7510049" y="25897"/>
                  <a:pt x="7568206" y="34833"/>
                  <a:pt x="7315200" y="24713"/>
                </a:cubicBezTo>
                <a:cubicBezTo>
                  <a:pt x="7265736" y="22734"/>
                  <a:pt x="7216388" y="18307"/>
                  <a:pt x="7166919" y="16475"/>
                </a:cubicBezTo>
                <a:cubicBezTo>
                  <a:pt x="6825653" y="3836"/>
                  <a:pt x="6500276" y="3984"/>
                  <a:pt x="6153665" y="0"/>
                </a:cubicBezTo>
                <a:cubicBezTo>
                  <a:pt x="6057557" y="2746"/>
                  <a:pt x="5961254" y="1546"/>
                  <a:pt x="5865340" y="8238"/>
                </a:cubicBezTo>
                <a:cubicBezTo>
                  <a:pt x="5813232" y="11873"/>
                  <a:pt x="5788774" y="32336"/>
                  <a:pt x="5741773" y="49427"/>
                </a:cubicBezTo>
                <a:cubicBezTo>
                  <a:pt x="5731133" y="53296"/>
                  <a:pt x="5719562" y="54085"/>
                  <a:pt x="5708821" y="57665"/>
                </a:cubicBezTo>
                <a:cubicBezTo>
                  <a:pt x="5686564" y="65084"/>
                  <a:pt x="5665176" y="74959"/>
                  <a:pt x="5642919" y="82378"/>
                </a:cubicBezTo>
                <a:cubicBezTo>
                  <a:pt x="5632178" y="85958"/>
                  <a:pt x="5620812" y="87363"/>
                  <a:pt x="5609967" y="90616"/>
                </a:cubicBezTo>
                <a:cubicBezTo>
                  <a:pt x="5461758" y="135079"/>
                  <a:pt x="5637684" y="82282"/>
                  <a:pt x="5527589" y="123567"/>
                </a:cubicBezTo>
                <a:cubicBezTo>
                  <a:pt x="5516988" y="127542"/>
                  <a:pt x="5505622" y="129059"/>
                  <a:pt x="5494638" y="131805"/>
                </a:cubicBezTo>
                <a:lnTo>
                  <a:pt x="5445211" y="164757"/>
                </a:lnTo>
                <a:cubicBezTo>
                  <a:pt x="5436973" y="170249"/>
                  <a:pt x="5429890" y="178101"/>
                  <a:pt x="5420497" y="181232"/>
                </a:cubicBezTo>
                <a:lnTo>
                  <a:pt x="5371070" y="197708"/>
                </a:lnTo>
                <a:cubicBezTo>
                  <a:pt x="5362832" y="200454"/>
                  <a:pt x="5354706" y="203561"/>
                  <a:pt x="5346357" y="205946"/>
                </a:cubicBezTo>
                <a:cubicBezTo>
                  <a:pt x="5327135" y="211438"/>
                  <a:pt x="5307657" y="216099"/>
                  <a:pt x="5288692" y="222421"/>
                </a:cubicBezTo>
                <a:cubicBezTo>
                  <a:pt x="5274663" y="227097"/>
                  <a:pt x="5261400" y="233843"/>
                  <a:pt x="5247503" y="238897"/>
                </a:cubicBezTo>
                <a:cubicBezTo>
                  <a:pt x="5231182" y="244832"/>
                  <a:pt x="5213610" y="247607"/>
                  <a:pt x="5198076" y="255373"/>
                </a:cubicBezTo>
                <a:cubicBezTo>
                  <a:pt x="5187092" y="260865"/>
                  <a:pt x="5176972" y="268617"/>
                  <a:pt x="5165124" y="271848"/>
                </a:cubicBezTo>
                <a:cubicBezTo>
                  <a:pt x="5146391" y="276957"/>
                  <a:pt x="5126681" y="277340"/>
                  <a:pt x="5107459" y="280086"/>
                </a:cubicBezTo>
                <a:cubicBezTo>
                  <a:pt x="5029410" y="319112"/>
                  <a:pt x="5127641" y="274032"/>
                  <a:pt x="5025081" y="304800"/>
                </a:cubicBezTo>
                <a:cubicBezTo>
                  <a:pt x="5013319" y="308329"/>
                  <a:pt x="5003780" y="317392"/>
                  <a:pt x="4992130" y="321275"/>
                </a:cubicBezTo>
                <a:cubicBezTo>
                  <a:pt x="4978847" y="325703"/>
                  <a:pt x="4964608" y="326476"/>
                  <a:pt x="4950940" y="329513"/>
                </a:cubicBezTo>
                <a:cubicBezTo>
                  <a:pt x="4939888" y="331969"/>
                  <a:pt x="4928730" y="334171"/>
                  <a:pt x="4917989" y="337751"/>
                </a:cubicBezTo>
                <a:cubicBezTo>
                  <a:pt x="4824928" y="368772"/>
                  <a:pt x="4922813" y="342723"/>
                  <a:pt x="4843849" y="362465"/>
                </a:cubicBezTo>
                <a:cubicBezTo>
                  <a:pt x="4830119" y="370703"/>
                  <a:pt x="4817168" y="380407"/>
                  <a:pt x="4802659" y="387178"/>
                </a:cubicBezTo>
                <a:cubicBezTo>
                  <a:pt x="4802617" y="387198"/>
                  <a:pt x="4699708" y="428358"/>
                  <a:pt x="4679092" y="436605"/>
                </a:cubicBezTo>
                <a:cubicBezTo>
                  <a:pt x="4663084" y="443008"/>
                  <a:pt x="4620748" y="458621"/>
                  <a:pt x="4604951" y="469557"/>
                </a:cubicBezTo>
                <a:cubicBezTo>
                  <a:pt x="4579210" y="487378"/>
                  <a:pt x="4552949" y="505083"/>
                  <a:pt x="4530811" y="527221"/>
                </a:cubicBezTo>
                <a:cubicBezTo>
                  <a:pt x="4519827" y="538205"/>
                  <a:pt x="4510385" y="550987"/>
                  <a:pt x="4497859" y="560173"/>
                </a:cubicBezTo>
                <a:cubicBezTo>
                  <a:pt x="4468988" y="581345"/>
                  <a:pt x="4437033" y="597979"/>
                  <a:pt x="4407243" y="617838"/>
                </a:cubicBezTo>
                <a:cubicBezTo>
                  <a:pt x="4399005" y="623330"/>
                  <a:pt x="4390136" y="627975"/>
                  <a:pt x="4382530" y="634313"/>
                </a:cubicBezTo>
                <a:cubicBezTo>
                  <a:pt x="4373580" y="641771"/>
                  <a:pt x="4367012" y="651874"/>
                  <a:pt x="4357816" y="659027"/>
                </a:cubicBezTo>
                <a:cubicBezTo>
                  <a:pt x="4342186" y="671184"/>
                  <a:pt x="4323601" y="679302"/>
                  <a:pt x="4308389" y="691978"/>
                </a:cubicBezTo>
                <a:cubicBezTo>
                  <a:pt x="4308376" y="691989"/>
                  <a:pt x="4235172" y="765196"/>
                  <a:pt x="4226011" y="774357"/>
                </a:cubicBezTo>
                <a:cubicBezTo>
                  <a:pt x="4217773" y="782595"/>
                  <a:pt x="4207759" y="789377"/>
                  <a:pt x="4201297" y="799070"/>
                </a:cubicBezTo>
                <a:cubicBezTo>
                  <a:pt x="4195805" y="807308"/>
                  <a:pt x="4192147" y="817124"/>
                  <a:pt x="4184821" y="823784"/>
                </a:cubicBezTo>
                <a:cubicBezTo>
                  <a:pt x="4161655" y="844844"/>
                  <a:pt x="4132819" y="859310"/>
                  <a:pt x="4110681" y="881448"/>
                </a:cubicBezTo>
                <a:lnTo>
                  <a:pt x="4011827" y="980302"/>
                </a:lnTo>
                <a:cubicBezTo>
                  <a:pt x="3954013" y="1038116"/>
                  <a:pt x="3988574" y="1001132"/>
                  <a:pt x="3912973" y="1095632"/>
                </a:cubicBezTo>
                <a:cubicBezTo>
                  <a:pt x="3901536" y="1109928"/>
                  <a:pt x="3867072" y="1152126"/>
                  <a:pt x="3855308" y="1169773"/>
                </a:cubicBezTo>
                <a:cubicBezTo>
                  <a:pt x="3844324" y="1186249"/>
                  <a:pt x="3828619" y="1200415"/>
                  <a:pt x="3822357" y="1219200"/>
                </a:cubicBezTo>
                <a:cubicBezTo>
                  <a:pt x="3816865" y="1235676"/>
                  <a:pt x="3818162" y="1256347"/>
                  <a:pt x="3805881" y="1268627"/>
                </a:cubicBezTo>
                <a:cubicBezTo>
                  <a:pt x="3767165" y="1307342"/>
                  <a:pt x="3787630" y="1283646"/>
                  <a:pt x="3748216" y="1342767"/>
                </a:cubicBezTo>
                <a:cubicBezTo>
                  <a:pt x="3742724" y="1351005"/>
                  <a:pt x="3739978" y="1361989"/>
                  <a:pt x="3731740" y="1367481"/>
                </a:cubicBezTo>
                <a:lnTo>
                  <a:pt x="3682313" y="1400432"/>
                </a:lnTo>
                <a:cubicBezTo>
                  <a:pt x="3679567" y="1408670"/>
                  <a:pt x="3679501" y="1418365"/>
                  <a:pt x="3674076" y="1425146"/>
                </a:cubicBezTo>
                <a:cubicBezTo>
                  <a:pt x="3667891" y="1432877"/>
                  <a:pt x="3654609" y="1433225"/>
                  <a:pt x="3649362" y="1441621"/>
                </a:cubicBezTo>
                <a:cubicBezTo>
                  <a:pt x="3640157" y="1456348"/>
                  <a:pt x="3638378" y="1474572"/>
                  <a:pt x="3632886" y="1491048"/>
                </a:cubicBezTo>
                <a:lnTo>
                  <a:pt x="3616411" y="1540475"/>
                </a:lnTo>
                <a:lnTo>
                  <a:pt x="3608173" y="1565189"/>
                </a:lnTo>
                <a:cubicBezTo>
                  <a:pt x="3605427" y="1609124"/>
                  <a:pt x="3604543" y="1653215"/>
                  <a:pt x="3599935" y="1696994"/>
                </a:cubicBezTo>
                <a:cubicBezTo>
                  <a:pt x="3599026" y="1705630"/>
                  <a:pt x="3593206" y="1713157"/>
                  <a:pt x="3591697" y="1721708"/>
                </a:cubicBezTo>
                <a:cubicBezTo>
                  <a:pt x="3584948" y="1759951"/>
                  <a:pt x="3587501" y="1800197"/>
                  <a:pt x="3575221" y="1837038"/>
                </a:cubicBezTo>
                <a:cubicBezTo>
                  <a:pt x="3569729" y="1853514"/>
                  <a:pt x="3562958" y="1869617"/>
                  <a:pt x="3558746" y="1886465"/>
                </a:cubicBezTo>
                <a:cubicBezTo>
                  <a:pt x="3540164" y="1960791"/>
                  <a:pt x="3549430" y="1930886"/>
                  <a:pt x="3534032" y="1977081"/>
                </a:cubicBezTo>
                <a:cubicBezTo>
                  <a:pt x="3531408" y="1995445"/>
                  <a:pt x="3524125" y="2054041"/>
                  <a:pt x="3517557" y="2075935"/>
                </a:cubicBezTo>
                <a:cubicBezTo>
                  <a:pt x="3513308" y="2090099"/>
                  <a:pt x="3505430" y="2102991"/>
                  <a:pt x="3501081" y="2117124"/>
                </a:cubicBezTo>
                <a:cubicBezTo>
                  <a:pt x="3496120" y="2133246"/>
                  <a:pt x="3479826" y="2200004"/>
                  <a:pt x="3476367" y="2224216"/>
                </a:cubicBezTo>
                <a:cubicBezTo>
                  <a:pt x="3467445" y="2286671"/>
                  <a:pt x="3464367" y="2351038"/>
                  <a:pt x="3459892" y="2413686"/>
                </a:cubicBezTo>
                <a:cubicBezTo>
                  <a:pt x="3462638" y="2512540"/>
                  <a:pt x="3463312" y="2611473"/>
                  <a:pt x="3468130" y="2710248"/>
                </a:cubicBezTo>
                <a:cubicBezTo>
                  <a:pt x="3468812" y="2724233"/>
                  <a:pt x="3473330" y="2737770"/>
                  <a:pt x="3476367" y="2751438"/>
                </a:cubicBezTo>
                <a:cubicBezTo>
                  <a:pt x="3489126" y="2808858"/>
                  <a:pt x="3480551" y="2761959"/>
                  <a:pt x="3501081" y="2833816"/>
                </a:cubicBezTo>
                <a:cubicBezTo>
                  <a:pt x="3512792" y="2874804"/>
                  <a:pt x="3528003" y="2915184"/>
                  <a:pt x="3534032" y="2957384"/>
                </a:cubicBezTo>
                <a:cubicBezTo>
                  <a:pt x="3536778" y="2976605"/>
                  <a:pt x="3536936" y="2996379"/>
                  <a:pt x="3542270" y="3015048"/>
                </a:cubicBezTo>
                <a:cubicBezTo>
                  <a:pt x="3548015" y="3035156"/>
                  <a:pt x="3558746" y="3053491"/>
                  <a:pt x="3566984" y="3072713"/>
                </a:cubicBezTo>
                <a:cubicBezTo>
                  <a:pt x="3569730" y="3086443"/>
                  <a:pt x="3570021" y="3100902"/>
                  <a:pt x="3575221" y="3113902"/>
                </a:cubicBezTo>
                <a:cubicBezTo>
                  <a:pt x="3613191" y="3208830"/>
                  <a:pt x="3588772" y="3102308"/>
                  <a:pt x="3616411" y="3196281"/>
                </a:cubicBezTo>
                <a:cubicBezTo>
                  <a:pt x="3627119" y="3232687"/>
                  <a:pt x="3636168" y="3297032"/>
                  <a:pt x="3657600" y="3336324"/>
                </a:cubicBezTo>
                <a:cubicBezTo>
                  <a:pt x="3674673" y="3367625"/>
                  <a:pt x="3700384" y="3394201"/>
                  <a:pt x="3715265" y="3426940"/>
                </a:cubicBezTo>
                <a:cubicBezTo>
                  <a:pt x="3722451" y="3442750"/>
                  <a:pt x="3723973" y="3460834"/>
                  <a:pt x="3731740" y="3476367"/>
                </a:cubicBezTo>
                <a:cubicBezTo>
                  <a:pt x="3742724" y="3498335"/>
                  <a:pt x="3756925" y="3518970"/>
                  <a:pt x="3764692" y="3542270"/>
                </a:cubicBezTo>
                <a:cubicBezTo>
                  <a:pt x="3773749" y="3569440"/>
                  <a:pt x="3776274" y="3578628"/>
                  <a:pt x="3789405" y="3608173"/>
                </a:cubicBezTo>
                <a:cubicBezTo>
                  <a:pt x="3794392" y="3619395"/>
                  <a:pt x="3800893" y="3629902"/>
                  <a:pt x="3805881" y="3641124"/>
                </a:cubicBezTo>
                <a:cubicBezTo>
                  <a:pt x="3811887" y="3654637"/>
                  <a:pt x="3816351" y="3668800"/>
                  <a:pt x="3822357" y="3682313"/>
                </a:cubicBezTo>
                <a:cubicBezTo>
                  <a:pt x="3827344" y="3693535"/>
                  <a:pt x="3833845" y="3704043"/>
                  <a:pt x="3838832" y="3715265"/>
                </a:cubicBezTo>
                <a:cubicBezTo>
                  <a:pt x="3844838" y="3728778"/>
                  <a:pt x="3849302" y="3742941"/>
                  <a:pt x="3855308" y="3756454"/>
                </a:cubicBezTo>
                <a:cubicBezTo>
                  <a:pt x="3860296" y="3767676"/>
                  <a:pt x="3866797" y="3778183"/>
                  <a:pt x="3871784" y="3789405"/>
                </a:cubicBezTo>
                <a:cubicBezTo>
                  <a:pt x="3877790" y="3802918"/>
                  <a:pt x="3883067" y="3816748"/>
                  <a:pt x="3888259" y="3830594"/>
                </a:cubicBezTo>
                <a:cubicBezTo>
                  <a:pt x="3891308" y="3838725"/>
                  <a:pt x="3893076" y="3847327"/>
                  <a:pt x="3896497" y="3855308"/>
                </a:cubicBezTo>
                <a:cubicBezTo>
                  <a:pt x="3901334" y="3866595"/>
                  <a:pt x="3907481" y="3877275"/>
                  <a:pt x="3912973" y="3888259"/>
                </a:cubicBezTo>
                <a:cubicBezTo>
                  <a:pt x="3915719" y="3901989"/>
                  <a:pt x="3916295" y="3916338"/>
                  <a:pt x="3921211" y="3929448"/>
                </a:cubicBezTo>
                <a:cubicBezTo>
                  <a:pt x="3924687" y="3938718"/>
                  <a:pt x="3934303" y="3944857"/>
                  <a:pt x="3937686" y="3954162"/>
                </a:cubicBezTo>
                <a:cubicBezTo>
                  <a:pt x="3945424" y="3975443"/>
                  <a:pt x="3944035" y="3999812"/>
                  <a:pt x="3954162" y="4020065"/>
                </a:cubicBezTo>
                <a:cubicBezTo>
                  <a:pt x="3959654" y="4031049"/>
                  <a:pt x="3966755" y="4041366"/>
                  <a:pt x="3970638" y="4053016"/>
                </a:cubicBezTo>
                <a:cubicBezTo>
                  <a:pt x="3977798" y="4074498"/>
                  <a:pt x="3979952" y="4097437"/>
                  <a:pt x="3987113" y="4118919"/>
                </a:cubicBezTo>
                <a:lnTo>
                  <a:pt x="4003589" y="4168346"/>
                </a:lnTo>
                <a:cubicBezTo>
                  <a:pt x="4021921" y="4296666"/>
                  <a:pt x="4021011" y="4266512"/>
                  <a:pt x="4003589" y="4481384"/>
                </a:cubicBezTo>
                <a:cubicBezTo>
                  <a:pt x="4002185" y="4498694"/>
                  <a:pt x="3992605" y="4514335"/>
                  <a:pt x="3987113" y="4530811"/>
                </a:cubicBezTo>
                <a:lnTo>
                  <a:pt x="3970638" y="4580238"/>
                </a:lnTo>
                <a:cubicBezTo>
                  <a:pt x="3967892" y="4588476"/>
                  <a:pt x="3966283" y="4597184"/>
                  <a:pt x="3962400" y="4604951"/>
                </a:cubicBezTo>
                <a:cubicBezTo>
                  <a:pt x="3956908" y="4615935"/>
                  <a:pt x="3950761" y="4626615"/>
                  <a:pt x="3945924" y="4637902"/>
                </a:cubicBezTo>
                <a:cubicBezTo>
                  <a:pt x="3942503" y="4645883"/>
                  <a:pt x="3940735" y="4654485"/>
                  <a:pt x="3937686" y="4662616"/>
                </a:cubicBezTo>
                <a:cubicBezTo>
                  <a:pt x="3932494" y="4676462"/>
                  <a:pt x="3926403" y="4689959"/>
                  <a:pt x="3921211" y="4703805"/>
                </a:cubicBezTo>
                <a:cubicBezTo>
                  <a:pt x="3918162" y="4711936"/>
                  <a:pt x="3915359" y="4720170"/>
                  <a:pt x="3912973" y="4728519"/>
                </a:cubicBezTo>
                <a:cubicBezTo>
                  <a:pt x="3909863" y="4739405"/>
                  <a:pt x="3908710" y="4750869"/>
                  <a:pt x="3904735" y="4761470"/>
                </a:cubicBezTo>
                <a:cubicBezTo>
                  <a:pt x="3893428" y="4791622"/>
                  <a:pt x="3882983" y="4801456"/>
                  <a:pt x="3863546" y="4827373"/>
                </a:cubicBezTo>
                <a:cubicBezTo>
                  <a:pt x="3843939" y="4886192"/>
                  <a:pt x="3856704" y="4862350"/>
                  <a:pt x="3830594" y="4901513"/>
                </a:cubicBezTo>
                <a:cubicBezTo>
                  <a:pt x="3822010" y="4927268"/>
                  <a:pt x="3813688" y="4959465"/>
                  <a:pt x="3789405" y="4975654"/>
                </a:cubicBezTo>
                <a:cubicBezTo>
                  <a:pt x="3781167" y="4981146"/>
                  <a:pt x="3772298" y="4985792"/>
                  <a:pt x="3764692" y="4992130"/>
                </a:cubicBezTo>
                <a:cubicBezTo>
                  <a:pt x="3724261" y="5025822"/>
                  <a:pt x="3756378" y="5010712"/>
                  <a:pt x="3707027" y="5041557"/>
                </a:cubicBezTo>
                <a:cubicBezTo>
                  <a:pt x="3691311" y="5051380"/>
                  <a:pt x="3668046" y="5061599"/>
                  <a:pt x="3649362" y="5066270"/>
                </a:cubicBezTo>
                <a:cubicBezTo>
                  <a:pt x="3635778" y="5069666"/>
                  <a:pt x="3621903" y="5071762"/>
                  <a:pt x="3608173" y="5074508"/>
                </a:cubicBezTo>
                <a:cubicBezTo>
                  <a:pt x="3556105" y="5113557"/>
                  <a:pt x="3595816" y="5088237"/>
                  <a:pt x="3534032" y="5115697"/>
                </a:cubicBezTo>
                <a:cubicBezTo>
                  <a:pt x="3522810" y="5120685"/>
                  <a:pt x="3512928" y="5128942"/>
                  <a:pt x="3501081" y="5132173"/>
                </a:cubicBezTo>
                <a:cubicBezTo>
                  <a:pt x="3482348" y="5137282"/>
                  <a:pt x="3462520" y="5136938"/>
                  <a:pt x="3443416" y="5140411"/>
                </a:cubicBezTo>
                <a:cubicBezTo>
                  <a:pt x="3432277" y="5142436"/>
                  <a:pt x="3421309" y="5145395"/>
                  <a:pt x="3410465" y="5148648"/>
                </a:cubicBezTo>
                <a:cubicBezTo>
                  <a:pt x="3393830" y="5153638"/>
                  <a:pt x="3378230" y="5162668"/>
                  <a:pt x="3361038" y="5165124"/>
                </a:cubicBezTo>
                <a:cubicBezTo>
                  <a:pt x="3234500" y="5183201"/>
                  <a:pt x="3283382" y="5172181"/>
                  <a:pt x="3212757" y="5189838"/>
                </a:cubicBezTo>
                <a:cubicBezTo>
                  <a:pt x="3042508" y="5187092"/>
                  <a:pt x="2872165" y="5187902"/>
                  <a:pt x="2702011" y="5181600"/>
                </a:cubicBezTo>
                <a:cubicBezTo>
                  <a:pt x="2649586" y="5179658"/>
                  <a:pt x="2545492" y="5165124"/>
                  <a:pt x="2545492" y="5165124"/>
                </a:cubicBezTo>
                <a:cubicBezTo>
                  <a:pt x="2534508" y="5159632"/>
                  <a:pt x="2524190" y="5152531"/>
                  <a:pt x="2512540" y="5148648"/>
                </a:cubicBezTo>
                <a:cubicBezTo>
                  <a:pt x="2499257" y="5144220"/>
                  <a:pt x="2485042" y="5143345"/>
                  <a:pt x="2471351" y="5140411"/>
                </a:cubicBezTo>
                <a:cubicBezTo>
                  <a:pt x="2446597" y="5135107"/>
                  <a:pt x="2422217" y="5127883"/>
                  <a:pt x="2397211" y="5123935"/>
                </a:cubicBezTo>
                <a:cubicBezTo>
                  <a:pt x="2369952" y="5119631"/>
                  <a:pt x="2342216" y="5119120"/>
                  <a:pt x="2314832" y="5115697"/>
                </a:cubicBezTo>
                <a:cubicBezTo>
                  <a:pt x="2298258" y="5113625"/>
                  <a:pt x="2281881" y="5110205"/>
                  <a:pt x="2265405" y="5107459"/>
                </a:cubicBezTo>
                <a:cubicBezTo>
                  <a:pt x="2188160" y="5076562"/>
                  <a:pt x="2238855" y="5093075"/>
                  <a:pt x="2108886" y="5074508"/>
                </a:cubicBezTo>
                <a:cubicBezTo>
                  <a:pt x="2089664" y="5071762"/>
                  <a:pt x="2070058" y="5070979"/>
                  <a:pt x="2051221" y="5066270"/>
                </a:cubicBezTo>
                <a:cubicBezTo>
                  <a:pt x="2004686" y="5054636"/>
                  <a:pt x="2029372" y="5060252"/>
                  <a:pt x="1977081" y="5049794"/>
                </a:cubicBezTo>
                <a:cubicBezTo>
                  <a:pt x="1964448" y="5042214"/>
                  <a:pt x="1892901" y="5000175"/>
                  <a:pt x="1886465" y="4992130"/>
                </a:cubicBezTo>
                <a:lnTo>
                  <a:pt x="1853513" y="4950940"/>
                </a:lnTo>
                <a:cubicBezTo>
                  <a:pt x="1850767" y="4942702"/>
                  <a:pt x="1848696" y="4934208"/>
                  <a:pt x="1845276" y="4926227"/>
                </a:cubicBezTo>
                <a:cubicBezTo>
                  <a:pt x="1840439" y="4914939"/>
                  <a:pt x="1832997" y="4904816"/>
                  <a:pt x="1828800" y="4893275"/>
                </a:cubicBezTo>
                <a:cubicBezTo>
                  <a:pt x="1821968" y="4874488"/>
                  <a:pt x="1818068" y="4854758"/>
                  <a:pt x="1812324" y="4835611"/>
                </a:cubicBezTo>
                <a:cubicBezTo>
                  <a:pt x="1800528" y="4796293"/>
                  <a:pt x="1806162" y="4824358"/>
                  <a:pt x="1795849" y="4777946"/>
                </a:cubicBezTo>
                <a:cubicBezTo>
                  <a:pt x="1784971" y="4728993"/>
                  <a:pt x="1787972" y="4734981"/>
                  <a:pt x="1779373" y="4679092"/>
                </a:cubicBezTo>
                <a:cubicBezTo>
                  <a:pt x="1776833" y="4662583"/>
                  <a:pt x="1773675" y="4646174"/>
                  <a:pt x="1771135" y="4629665"/>
                </a:cubicBezTo>
                <a:cubicBezTo>
                  <a:pt x="1768182" y="4610474"/>
                  <a:pt x="1766370" y="4591104"/>
                  <a:pt x="1762897" y="4572000"/>
                </a:cubicBezTo>
                <a:cubicBezTo>
                  <a:pt x="1756401" y="4536275"/>
                  <a:pt x="1751904" y="4534446"/>
                  <a:pt x="1738184" y="4497859"/>
                </a:cubicBezTo>
                <a:cubicBezTo>
                  <a:pt x="1735135" y="4489729"/>
                  <a:pt x="1732692" y="4481384"/>
                  <a:pt x="1729946" y="4473146"/>
                </a:cubicBezTo>
                <a:cubicBezTo>
                  <a:pt x="1723836" y="4436487"/>
                  <a:pt x="1716991" y="4379575"/>
                  <a:pt x="1696994" y="4349578"/>
                </a:cubicBezTo>
                <a:cubicBezTo>
                  <a:pt x="1691502" y="4341340"/>
                  <a:pt x="1684540" y="4333912"/>
                  <a:pt x="1680519" y="4324865"/>
                </a:cubicBezTo>
                <a:cubicBezTo>
                  <a:pt x="1660320" y="4279417"/>
                  <a:pt x="1666881" y="4278550"/>
                  <a:pt x="1655805" y="4234248"/>
                </a:cubicBezTo>
                <a:cubicBezTo>
                  <a:pt x="1653699" y="4225824"/>
                  <a:pt x="1650313" y="4217773"/>
                  <a:pt x="1647567" y="4209535"/>
                </a:cubicBezTo>
                <a:cubicBezTo>
                  <a:pt x="1644821" y="4193059"/>
                  <a:pt x="1642318" y="4176541"/>
                  <a:pt x="1639330" y="4160108"/>
                </a:cubicBezTo>
                <a:cubicBezTo>
                  <a:pt x="1630015" y="4108873"/>
                  <a:pt x="1639330" y="4091460"/>
                  <a:pt x="1639330" y="40777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30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dirty="0"/>
          </a:p>
        </p:txBody>
      </p:sp>
      <p:pic>
        <p:nvPicPr>
          <p:cNvPr id="4" name="Picture 2" descr="F:\ABDOME 2014\estomago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356" y="258912"/>
            <a:ext cx="7858125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rma livre 5"/>
          <p:cNvSpPr/>
          <p:nvPr/>
        </p:nvSpPr>
        <p:spPr>
          <a:xfrm>
            <a:off x="2260566" y="-69412"/>
            <a:ext cx="8426485" cy="7052820"/>
          </a:xfrm>
          <a:custGeom>
            <a:avLst/>
            <a:gdLst>
              <a:gd name="connsiteX0" fmla="*/ 2959135 w 8426485"/>
              <a:gd name="connsiteY0" fmla="*/ 1212412 h 7052820"/>
              <a:gd name="connsiteX1" fmla="*/ 2959135 w 8426485"/>
              <a:gd name="connsiteY1" fmla="*/ 1212412 h 7052820"/>
              <a:gd name="connsiteX2" fmla="*/ 3130585 w 8426485"/>
              <a:gd name="connsiteY2" fmla="*/ 1193362 h 7052820"/>
              <a:gd name="connsiteX3" fmla="*/ 3263935 w 8426485"/>
              <a:gd name="connsiteY3" fmla="*/ 1212412 h 7052820"/>
              <a:gd name="connsiteX4" fmla="*/ 3492535 w 8426485"/>
              <a:gd name="connsiteY4" fmla="*/ 1250512 h 7052820"/>
              <a:gd name="connsiteX5" fmla="*/ 3721135 w 8426485"/>
              <a:gd name="connsiteY5" fmla="*/ 1269562 h 7052820"/>
              <a:gd name="connsiteX6" fmla="*/ 3854485 w 8426485"/>
              <a:gd name="connsiteY6" fmla="*/ 1288612 h 7052820"/>
              <a:gd name="connsiteX7" fmla="*/ 4006885 w 8426485"/>
              <a:gd name="connsiteY7" fmla="*/ 1307662 h 7052820"/>
              <a:gd name="connsiteX8" fmla="*/ 4083085 w 8426485"/>
              <a:gd name="connsiteY8" fmla="*/ 1326712 h 7052820"/>
              <a:gd name="connsiteX9" fmla="*/ 4216435 w 8426485"/>
              <a:gd name="connsiteY9" fmla="*/ 1345762 h 7052820"/>
              <a:gd name="connsiteX10" fmla="*/ 4559335 w 8426485"/>
              <a:gd name="connsiteY10" fmla="*/ 1326712 h 7052820"/>
              <a:gd name="connsiteX11" fmla="*/ 4616485 w 8426485"/>
              <a:gd name="connsiteY11" fmla="*/ 1288612 h 7052820"/>
              <a:gd name="connsiteX12" fmla="*/ 5340385 w 8426485"/>
              <a:gd name="connsiteY12" fmla="*/ 1307662 h 7052820"/>
              <a:gd name="connsiteX13" fmla="*/ 5454685 w 8426485"/>
              <a:gd name="connsiteY13" fmla="*/ 1345762 h 7052820"/>
              <a:gd name="connsiteX14" fmla="*/ 5511835 w 8426485"/>
              <a:gd name="connsiteY14" fmla="*/ 1383862 h 7052820"/>
              <a:gd name="connsiteX15" fmla="*/ 5930935 w 8426485"/>
              <a:gd name="connsiteY15" fmla="*/ 1402912 h 7052820"/>
              <a:gd name="connsiteX16" fmla="*/ 6045235 w 8426485"/>
              <a:gd name="connsiteY16" fmla="*/ 1460062 h 7052820"/>
              <a:gd name="connsiteX17" fmla="*/ 6083335 w 8426485"/>
              <a:gd name="connsiteY17" fmla="*/ 1517212 h 7052820"/>
              <a:gd name="connsiteX18" fmla="*/ 6140485 w 8426485"/>
              <a:gd name="connsiteY18" fmla="*/ 1536262 h 7052820"/>
              <a:gd name="connsiteX19" fmla="*/ 6254785 w 8426485"/>
              <a:gd name="connsiteY19" fmla="*/ 1612462 h 7052820"/>
              <a:gd name="connsiteX20" fmla="*/ 6311935 w 8426485"/>
              <a:gd name="connsiteY20" fmla="*/ 1650562 h 7052820"/>
              <a:gd name="connsiteX21" fmla="*/ 6369085 w 8426485"/>
              <a:gd name="connsiteY21" fmla="*/ 1688662 h 7052820"/>
              <a:gd name="connsiteX22" fmla="*/ 6483385 w 8426485"/>
              <a:gd name="connsiteY22" fmla="*/ 1726762 h 7052820"/>
              <a:gd name="connsiteX23" fmla="*/ 6616735 w 8426485"/>
              <a:gd name="connsiteY23" fmla="*/ 1688662 h 7052820"/>
              <a:gd name="connsiteX24" fmla="*/ 6731035 w 8426485"/>
              <a:gd name="connsiteY24" fmla="*/ 1612462 h 7052820"/>
              <a:gd name="connsiteX25" fmla="*/ 6921535 w 8426485"/>
              <a:gd name="connsiteY25" fmla="*/ 1631512 h 7052820"/>
              <a:gd name="connsiteX26" fmla="*/ 6978685 w 8426485"/>
              <a:gd name="connsiteY26" fmla="*/ 1650562 h 7052820"/>
              <a:gd name="connsiteX27" fmla="*/ 7016785 w 8426485"/>
              <a:gd name="connsiteY27" fmla="*/ 1764862 h 7052820"/>
              <a:gd name="connsiteX28" fmla="*/ 7035835 w 8426485"/>
              <a:gd name="connsiteY28" fmla="*/ 1822012 h 7052820"/>
              <a:gd name="connsiteX29" fmla="*/ 7035835 w 8426485"/>
              <a:gd name="connsiteY29" fmla="*/ 3441262 h 7052820"/>
              <a:gd name="connsiteX30" fmla="*/ 7054885 w 8426485"/>
              <a:gd name="connsiteY30" fmla="*/ 4565212 h 7052820"/>
              <a:gd name="connsiteX31" fmla="*/ 7092985 w 8426485"/>
              <a:gd name="connsiteY31" fmla="*/ 5231962 h 7052820"/>
              <a:gd name="connsiteX32" fmla="*/ 7073935 w 8426485"/>
              <a:gd name="connsiteY32" fmla="*/ 5365312 h 7052820"/>
              <a:gd name="connsiteX33" fmla="*/ 6940585 w 8426485"/>
              <a:gd name="connsiteY33" fmla="*/ 5441512 h 7052820"/>
              <a:gd name="connsiteX34" fmla="*/ 6883435 w 8426485"/>
              <a:gd name="connsiteY34" fmla="*/ 5460562 h 7052820"/>
              <a:gd name="connsiteX35" fmla="*/ 6578635 w 8426485"/>
              <a:gd name="connsiteY35" fmla="*/ 5517712 h 7052820"/>
              <a:gd name="connsiteX36" fmla="*/ 6483385 w 8426485"/>
              <a:gd name="connsiteY36" fmla="*/ 5536762 h 7052820"/>
              <a:gd name="connsiteX37" fmla="*/ 6350035 w 8426485"/>
              <a:gd name="connsiteY37" fmla="*/ 5555812 h 7052820"/>
              <a:gd name="connsiteX38" fmla="*/ 6273835 w 8426485"/>
              <a:gd name="connsiteY38" fmla="*/ 5574862 h 7052820"/>
              <a:gd name="connsiteX39" fmla="*/ 6178585 w 8426485"/>
              <a:gd name="connsiteY39" fmla="*/ 5593912 h 7052820"/>
              <a:gd name="connsiteX40" fmla="*/ 6102385 w 8426485"/>
              <a:gd name="connsiteY40" fmla="*/ 5632012 h 7052820"/>
              <a:gd name="connsiteX41" fmla="*/ 6045235 w 8426485"/>
              <a:gd name="connsiteY41" fmla="*/ 5651062 h 7052820"/>
              <a:gd name="connsiteX42" fmla="*/ 5702335 w 8426485"/>
              <a:gd name="connsiteY42" fmla="*/ 5708212 h 7052820"/>
              <a:gd name="connsiteX43" fmla="*/ 5530885 w 8426485"/>
              <a:gd name="connsiteY43" fmla="*/ 5727262 h 7052820"/>
              <a:gd name="connsiteX44" fmla="*/ 5435635 w 8426485"/>
              <a:gd name="connsiteY44" fmla="*/ 5746312 h 7052820"/>
              <a:gd name="connsiteX45" fmla="*/ 5226085 w 8426485"/>
              <a:gd name="connsiteY45" fmla="*/ 5765362 h 7052820"/>
              <a:gd name="connsiteX46" fmla="*/ 4959385 w 8426485"/>
              <a:gd name="connsiteY46" fmla="*/ 5841562 h 7052820"/>
              <a:gd name="connsiteX47" fmla="*/ 4883185 w 8426485"/>
              <a:gd name="connsiteY47" fmla="*/ 5860612 h 7052820"/>
              <a:gd name="connsiteX48" fmla="*/ 4826035 w 8426485"/>
              <a:gd name="connsiteY48" fmla="*/ 5879662 h 7052820"/>
              <a:gd name="connsiteX49" fmla="*/ 4521235 w 8426485"/>
              <a:gd name="connsiteY49" fmla="*/ 5917762 h 7052820"/>
              <a:gd name="connsiteX50" fmla="*/ 4387885 w 8426485"/>
              <a:gd name="connsiteY50" fmla="*/ 5955862 h 7052820"/>
              <a:gd name="connsiteX51" fmla="*/ 4330735 w 8426485"/>
              <a:gd name="connsiteY51" fmla="*/ 5974912 h 7052820"/>
              <a:gd name="connsiteX52" fmla="*/ 4216435 w 8426485"/>
              <a:gd name="connsiteY52" fmla="*/ 5993962 h 7052820"/>
              <a:gd name="connsiteX53" fmla="*/ 3549685 w 8426485"/>
              <a:gd name="connsiteY53" fmla="*/ 5974912 h 7052820"/>
              <a:gd name="connsiteX54" fmla="*/ 3359185 w 8426485"/>
              <a:gd name="connsiteY54" fmla="*/ 5917762 h 7052820"/>
              <a:gd name="connsiteX55" fmla="*/ 3282985 w 8426485"/>
              <a:gd name="connsiteY55" fmla="*/ 5879662 h 7052820"/>
              <a:gd name="connsiteX56" fmla="*/ 3168685 w 8426485"/>
              <a:gd name="connsiteY56" fmla="*/ 5860612 h 7052820"/>
              <a:gd name="connsiteX57" fmla="*/ 2959135 w 8426485"/>
              <a:gd name="connsiteY57" fmla="*/ 5803462 h 7052820"/>
              <a:gd name="connsiteX58" fmla="*/ 2768635 w 8426485"/>
              <a:gd name="connsiteY58" fmla="*/ 5822512 h 7052820"/>
              <a:gd name="connsiteX59" fmla="*/ 2711485 w 8426485"/>
              <a:gd name="connsiteY59" fmla="*/ 5841562 h 7052820"/>
              <a:gd name="connsiteX60" fmla="*/ 2635285 w 8426485"/>
              <a:gd name="connsiteY60" fmla="*/ 5860612 h 7052820"/>
              <a:gd name="connsiteX61" fmla="*/ 2501935 w 8426485"/>
              <a:gd name="connsiteY61" fmla="*/ 5879662 h 7052820"/>
              <a:gd name="connsiteX62" fmla="*/ 2178085 w 8426485"/>
              <a:gd name="connsiteY62" fmla="*/ 5917762 h 7052820"/>
              <a:gd name="connsiteX63" fmla="*/ 2101885 w 8426485"/>
              <a:gd name="connsiteY63" fmla="*/ 5936812 h 7052820"/>
              <a:gd name="connsiteX64" fmla="*/ 1835185 w 8426485"/>
              <a:gd name="connsiteY64" fmla="*/ 5917762 h 7052820"/>
              <a:gd name="connsiteX65" fmla="*/ 1701835 w 8426485"/>
              <a:gd name="connsiteY65" fmla="*/ 5784412 h 7052820"/>
              <a:gd name="connsiteX66" fmla="*/ 1682785 w 8426485"/>
              <a:gd name="connsiteY66" fmla="*/ 5727262 h 7052820"/>
              <a:gd name="connsiteX67" fmla="*/ 1625635 w 8426485"/>
              <a:gd name="connsiteY67" fmla="*/ 5670112 h 7052820"/>
              <a:gd name="connsiteX68" fmla="*/ 1606585 w 8426485"/>
              <a:gd name="connsiteY68" fmla="*/ 5612962 h 7052820"/>
              <a:gd name="connsiteX69" fmla="*/ 1568485 w 8426485"/>
              <a:gd name="connsiteY69" fmla="*/ 5555812 h 7052820"/>
              <a:gd name="connsiteX70" fmla="*/ 1606585 w 8426485"/>
              <a:gd name="connsiteY70" fmla="*/ 5174812 h 7052820"/>
              <a:gd name="connsiteX71" fmla="*/ 1644685 w 8426485"/>
              <a:gd name="connsiteY71" fmla="*/ 5117662 h 7052820"/>
              <a:gd name="connsiteX72" fmla="*/ 1663735 w 8426485"/>
              <a:gd name="connsiteY72" fmla="*/ 4870012 h 7052820"/>
              <a:gd name="connsiteX73" fmla="*/ 1625635 w 8426485"/>
              <a:gd name="connsiteY73" fmla="*/ 3612712 h 7052820"/>
              <a:gd name="connsiteX74" fmla="*/ 1625635 w 8426485"/>
              <a:gd name="connsiteY74" fmla="*/ 2431612 h 7052820"/>
              <a:gd name="connsiteX75" fmla="*/ 1644685 w 8426485"/>
              <a:gd name="connsiteY75" fmla="*/ 2374462 h 7052820"/>
              <a:gd name="connsiteX76" fmla="*/ 1587535 w 8426485"/>
              <a:gd name="connsiteY76" fmla="*/ 2126812 h 7052820"/>
              <a:gd name="connsiteX77" fmla="*/ 1568485 w 8426485"/>
              <a:gd name="connsiteY77" fmla="*/ 2069662 h 7052820"/>
              <a:gd name="connsiteX78" fmla="*/ 1549435 w 8426485"/>
              <a:gd name="connsiteY78" fmla="*/ 1860112 h 7052820"/>
              <a:gd name="connsiteX79" fmla="*/ 1530385 w 8426485"/>
              <a:gd name="connsiteY79" fmla="*/ 1783912 h 7052820"/>
              <a:gd name="connsiteX80" fmla="*/ 1549435 w 8426485"/>
              <a:gd name="connsiteY80" fmla="*/ 1650562 h 7052820"/>
              <a:gd name="connsiteX81" fmla="*/ 1568485 w 8426485"/>
              <a:gd name="connsiteY81" fmla="*/ 1593412 h 7052820"/>
              <a:gd name="connsiteX82" fmla="*/ 1797085 w 8426485"/>
              <a:gd name="connsiteY82" fmla="*/ 1479112 h 7052820"/>
              <a:gd name="connsiteX83" fmla="*/ 1854235 w 8426485"/>
              <a:gd name="connsiteY83" fmla="*/ 1460062 h 7052820"/>
              <a:gd name="connsiteX84" fmla="*/ 2101885 w 8426485"/>
              <a:gd name="connsiteY84" fmla="*/ 1479112 h 7052820"/>
              <a:gd name="connsiteX85" fmla="*/ 2159035 w 8426485"/>
              <a:gd name="connsiteY85" fmla="*/ 1498162 h 7052820"/>
              <a:gd name="connsiteX86" fmla="*/ 2254285 w 8426485"/>
              <a:gd name="connsiteY86" fmla="*/ 1479112 h 7052820"/>
              <a:gd name="connsiteX87" fmla="*/ 2368585 w 8426485"/>
              <a:gd name="connsiteY87" fmla="*/ 1402912 h 7052820"/>
              <a:gd name="connsiteX88" fmla="*/ 2425735 w 8426485"/>
              <a:gd name="connsiteY88" fmla="*/ 1364812 h 7052820"/>
              <a:gd name="connsiteX89" fmla="*/ 2559085 w 8426485"/>
              <a:gd name="connsiteY89" fmla="*/ 1269562 h 7052820"/>
              <a:gd name="connsiteX90" fmla="*/ 2616235 w 8426485"/>
              <a:gd name="connsiteY90" fmla="*/ 1250512 h 7052820"/>
              <a:gd name="connsiteX91" fmla="*/ 2730535 w 8426485"/>
              <a:gd name="connsiteY91" fmla="*/ 1193362 h 7052820"/>
              <a:gd name="connsiteX92" fmla="*/ 3378235 w 8426485"/>
              <a:gd name="connsiteY92" fmla="*/ 1174312 h 7052820"/>
              <a:gd name="connsiteX93" fmla="*/ 3340135 w 8426485"/>
              <a:gd name="connsiteY93" fmla="*/ 1117162 h 7052820"/>
              <a:gd name="connsiteX94" fmla="*/ 3244885 w 8426485"/>
              <a:gd name="connsiteY94" fmla="*/ 1040962 h 7052820"/>
              <a:gd name="connsiteX95" fmla="*/ 3263935 w 8426485"/>
              <a:gd name="connsiteY95" fmla="*/ 926662 h 7052820"/>
              <a:gd name="connsiteX96" fmla="*/ 3454435 w 8426485"/>
              <a:gd name="connsiteY96" fmla="*/ 869512 h 7052820"/>
              <a:gd name="connsiteX97" fmla="*/ 3568735 w 8426485"/>
              <a:gd name="connsiteY97" fmla="*/ 831412 h 7052820"/>
              <a:gd name="connsiteX98" fmla="*/ 3644935 w 8426485"/>
              <a:gd name="connsiteY98" fmla="*/ 774262 h 7052820"/>
              <a:gd name="connsiteX99" fmla="*/ 3759235 w 8426485"/>
              <a:gd name="connsiteY99" fmla="*/ 698062 h 7052820"/>
              <a:gd name="connsiteX100" fmla="*/ 3778285 w 8426485"/>
              <a:gd name="connsiteY100" fmla="*/ 640912 h 7052820"/>
              <a:gd name="connsiteX101" fmla="*/ 3854485 w 8426485"/>
              <a:gd name="connsiteY101" fmla="*/ 526612 h 7052820"/>
              <a:gd name="connsiteX102" fmla="*/ 3797335 w 8426485"/>
              <a:gd name="connsiteY102" fmla="*/ 336112 h 7052820"/>
              <a:gd name="connsiteX103" fmla="*/ 3759235 w 8426485"/>
              <a:gd name="connsiteY103" fmla="*/ 278962 h 7052820"/>
              <a:gd name="connsiteX104" fmla="*/ 3606835 w 8426485"/>
              <a:gd name="connsiteY104" fmla="*/ 164662 h 7052820"/>
              <a:gd name="connsiteX105" fmla="*/ 3149635 w 8426485"/>
              <a:gd name="connsiteY105" fmla="*/ 107512 h 7052820"/>
              <a:gd name="connsiteX106" fmla="*/ 3054385 w 8426485"/>
              <a:gd name="connsiteY106" fmla="*/ 69412 h 7052820"/>
              <a:gd name="connsiteX107" fmla="*/ 2901985 w 8426485"/>
              <a:gd name="connsiteY107" fmla="*/ 50362 h 7052820"/>
              <a:gd name="connsiteX108" fmla="*/ 2806735 w 8426485"/>
              <a:gd name="connsiteY108" fmla="*/ 31312 h 7052820"/>
              <a:gd name="connsiteX109" fmla="*/ 2692435 w 8426485"/>
              <a:gd name="connsiteY109" fmla="*/ 12262 h 7052820"/>
              <a:gd name="connsiteX110" fmla="*/ 2216185 w 8426485"/>
              <a:gd name="connsiteY110" fmla="*/ 50362 h 7052820"/>
              <a:gd name="connsiteX111" fmla="*/ 2101885 w 8426485"/>
              <a:gd name="connsiteY111" fmla="*/ 88462 h 7052820"/>
              <a:gd name="connsiteX112" fmla="*/ 2025685 w 8426485"/>
              <a:gd name="connsiteY112" fmla="*/ 107512 h 7052820"/>
              <a:gd name="connsiteX113" fmla="*/ 1911385 w 8426485"/>
              <a:gd name="connsiteY113" fmla="*/ 145612 h 7052820"/>
              <a:gd name="connsiteX114" fmla="*/ 1854235 w 8426485"/>
              <a:gd name="connsiteY114" fmla="*/ 164662 h 7052820"/>
              <a:gd name="connsiteX115" fmla="*/ 1568485 w 8426485"/>
              <a:gd name="connsiteY115" fmla="*/ 221812 h 7052820"/>
              <a:gd name="connsiteX116" fmla="*/ 1435135 w 8426485"/>
              <a:gd name="connsiteY116" fmla="*/ 259912 h 7052820"/>
              <a:gd name="connsiteX117" fmla="*/ 1225585 w 8426485"/>
              <a:gd name="connsiteY117" fmla="*/ 317062 h 7052820"/>
              <a:gd name="connsiteX118" fmla="*/ 1054135 w 8426485"/>
              <a:gd name="connsiteY118" fmla="*/ 412312 h 7052820"/>
              <a:gd name="connsiteX119" fmla="*/ 920785 w 8426485"/>
              <a:gd name="connsiteY119" fmla="*/ 507562 h 7052820"/>
              <a:gd name="connsiteX120" fmla="*/ 825535 w 8426485"/>
              <a:gd name="connsiteY120" fmla="*/ 564712 h 7052820"/>
              <a:gd name="connsiteX121" fmla="*/ 749335 w 8426485"/>
              <a:gd name="connsiteY121" fmla="*/ 640912 h 7052820"/>
              <a:gd name="connsiteX122" fmla="*/ 692185 w 8426485"/>
              <a:gd name="connsiteY122" fmla="*/ 659962 h 7052820"/>
              <a:gd name="connsiteX123" fmla="*/ 577885 w 8426485"/>
              <a:gd name="connsiteY123" fmla="*/ 736162 h 7052820"/>
              <a:gd name="connsiteX124" fmla="*/ 520735 w 8426485"/>
              <a:gd name="connsiteY124" fmla="*/ 774262 h 7052820"/>
              <a:gd name="connsiteX125" fmla="*/ 444535 w 8426485"/>
              <a:gd name="connsiteY125" fmla="*/ 831412 h 7052820"/>
              <a:gd name="connsiteX126" fmla="*/ 406435 w 8426485"/>
              <a:gd name="connsiteY126" fmla="*/ 888562 h 7052820"/>
              <a:gd name="connsiteX127" fmla="*/ 292135 w 8426485"/>
              <a:gd name="connsiteY127" fmla="*/ 1002862 h 7052820"/>
              <a:gd name="connsiteX128" fmla="*/ 234985 w 8426485"/>
              <a:gd name="connsiteY128" fmla="*/ 1060012 h 7052820"/>
              <a:gd name="connsiteX129" fmla="*/ 215935 w 8426485"/>
              <a:gd name="connsiteY129" fmla="*/ 1155262 h 7052820"/>
              <a:gd name="connsiteX130" fmla="*/ 196885 w 8426485"/>
              <a:gd name="connsiteY130" fmla="*/ 1212412 h 7052820"/>
              <a:gd name="connsiteX131" fmla="*/ 177835 w 8426485"/>
              <a:gd name="connsiteY131" fmla="*/ 1326712 h 7052820"/>
              <a:gd name="connsiteX132" fmla="*/ 158785 w 8426485"/>
              <a:gd name="connsiteY132" fmla="*/ 1421962 h 7052820"/>
              <a:gd name="connsiteX133" fmla="*/ 139735 w 8426485"/>
              <a:gd name="connsiteY133" fmla="*/ 1555312 h 7052820"/>
              <a:gd name="connsiteX134" fmla="*/ 101635 w 8426485"/>
              <a:gd name="connsiteY134" fmla="*/ 1688662 h 7052820"/>
              <a:gd name="connsiteX135" fmla="*/ 82585 w 8426485"/>
              <a:gd name="connsiteY135" fmla="*/ 1822012 h 7052820"/>
              <a:gd name="connsiteX136" fmla="*/ 44485 w 8426485"/>
              <a:gd name="connsiteY136" fmla="*/ 1974412 h 7052820"/>
              <a:gd name="connsiteX137" fmla="*/ 25435 w 8426485"/>
              <a:gd name="connsiteY137" fmla="*/ 2069662 h 7052820"/>
              <a:gd name="connsiteX138" fmla="*/ 63535 w 8426485"/>
              <a:gd name="connsiteY138" fmla="*/ 2755462 h 7052820"/>
              <a:gd name="connsiteX139" fmla="*/ 82585 w 8426485"/>
              <a:gd name="connsiteY139" fmla="*/ 2812612 h 7052820"/>
              <a:gd name="connsiteX140" fmla="*/ 158785 w 8426485"/>
              <a:gd name="connsiteY140" fmla="*/ 2965012 h 7052820"/>
              <a:gd name="connsiteX141" fmla="*/ 215935 w 8426485"/>
              <a:gd name="connsiteY141" fmla="*/ 3174562 h 7052820"/>
              <a:gd name="connsiteX142" fmla="*/ 292135 w 8426485"/>
              <a:gd name="connsiteY142" fmla="*/ 3422212 h 7052820"/>
              <a:gd name="connsiteX143" fmla="*/ 311185 w 8426485"/>
              <a:gd name="connsiteY143" fmla="*/ 3536512 h 7052820"/>
              <a:gd name="connsiteX144" fmla="*/ 330235 w 8426485"/>
              <a:gd name="connsiteY144" fmla="*/ 3593662 h 7052820"/>
              <a:gd name="connsiteX145" fmla="*/ 349285 w 8426485"/>
              <a:gd name="connsiteY145" fmla="*/ 3669862 h 7052820"/>
              <a:gd name="connsiteX146" fmla="*/ 311185 w 8426485"/>
              <a:gd name="connsiteY146" fmla="*/ 3936562 h 7052820"/>
              <a:gd name="connsiteX147" fmla="*/ 273085 w 8426485"/>
              <a:gd name="connsiteY147" fmla="*/ 4050862 h 7052820"/>
              <a:gd name="connsiteX148" fmla="*/ 215935 w 8426485"/>
              <a:gd name="connsiteY148" fmla="*/ 4241362 h 7052820"/>
              <a:gd name="connsiteX149" fmla="*/ 177835 w 8426485"/>
              <a:gd name="connsiteY149" fmla="*/ 4355662 h 7052820"/>
              <a:gd name="connsiteX150" fmla="*/ 215935 w 8426485"/>
              <a:gd name="connsiteY150" fmla="*/ 4793812 h 7052820"/>
              <a:gd name="connsiteX151" fmla="*/ 330235 w 8426485"/>
              <a:gd name="connsiteY151" fmla="*/ 5003362 h 7052820"/>
              <a:gd name="connsiteX152" fmla="*/ 387385 w 8426485"/>
              <a:gd name="connsiteY152" fmla="*/ 5136712 h 7052820"/>
              <a:gd name="connsiteX153" fmla="*/ 444535 w 8426485"/>
              <a:gd name="connsiteY153" fmla="*/ 5212912 h 7052820"/>
              <a:gd name="connsiteX154" fmla="*/ 501685 w 8426485"/>
              <a:gd name="connsiteY154" fmla="*/ 5346262 h 7052820"/>
              <a:gd name="connsiteX155" fmla="*/ 558835 w 8426485"/>
              <a:gd name="connsiteY155" fmla="*/ 5441512 h 7052820"/>
              <a:gd name="connsiteX156" fmla="*/ 635035 w 8426485"/>
              <a:gd name="connsiteY156" fmla="*/ 5555812 h 7052820"/>
              <a:gd name="connsiteX157" fmla="*/ 654085 w 8426485"/>
              <a:gd name="connsiteY157" fmla="*/ 5822512 h 7052820"/>
              <a:gd name="connsiteX158" fmla="*/ 692185 w 8426485"/>
              <a:gd name="connsiteY158" fmla="*/ 5898712 h 7052820"/>
              <a:gd name="connsiteX159" fmla="*/ 711235 w 8426485"/>
              <a:gd name="connsiteY159" fmla="*/ 5955862 h 7052820"/>
              <a:gd name="connsiteX160" fmla="*/ 768385 w 8426485"/>
              <a:gd name="connsiteY160" fmla="*/ 5993962 h 7052820"/>
              <a:gd name="connsiteX161" fmla="*/ 882685 w 8426485"/>
              <a:gd name="connsiteY161" fmla="*/ 6127312 h 7052820"/>
              <a:gd name="connsiteX162" fmla="*/ 939835 w 8426485"/>
              <a:gd name="connsiteY162" fmla="*/ 6146362 h 7052820"/>
              <a:gd name="connsiteX163" fmla="*/ 996985 w 8426485"/>
              <a:gd name="connsiteY163" fmla="*/ 6184462 h 7052820"/>
              <a:gd name="connsiteX164" fmla="*/ 1035085 w 8426485"/>
              <a:gd name="connsiteY164" fmla="*/ 6241612 h 7052820"/>
              <a:gd name="connsiteX165" fmla="*/ 1073185 w 8426485"/>
              <a:gd name="connsiteY165" fmla="*/ 6432112 h 7052820"/>
              <a:gd name="connsiteX166" fmla="*/ 1111285 w 8426485"/>
              <a:gd name="connsiteY166" fmla="*/ 6489262 h 7052820"/>
              <a:gd name="connsiteX167" fmla="*/ 1225585 w 8426485"/>
              <a:gd name="connsiteY167" fmla="*/ 6584512 h 7052820"/>
              <a:gd name="connsiteX168" fmla="*/ 1397035 w 8426485"/>
              <a:gd name="connsiteY168" fmla="*/ 6641662 h 7052820"/>
              <a:gd name="connsiteX169" fmla="*/ 1758985 w 8426485"/>
              <a:gd name="connsiteY169" fmla="*/ 6698812 h 7052820"/>
              <a:gd name="connsiteX170" fmla="*/ 2006635 w 8426485"/>
              <a:gd name="connsiteY170" fmla="*/ 6736912 h 7052820"/>
              <a:gd name="connsiteX171" fmla="*/ 2082835 w 8426485"/>
              <a:gd name="connsiteY171" fmla="*/ 6775012 h 7052820"/>
              <a:gd name="connsiteX172" fmla="*/ 2292385 w 8426485"/>
              <a:gd name="connsiteY172" fmla="*/ 6813112 h 7052820"/>
              <a:gd name="connsiteX173" fmla="*/ 2368585 w 8426485"/>
              <a:gd name="connsiteY173" fmla="*/ 6832162 h 7052820"/>
              <a:gd name="connsiteX174" fmla="*/ 2425735 w 8426485"/>
              <a:gd name="connsiteY174" fmla="*/ 6851212 h 7052820"/>
              <a:gd name="connsiteX175" fmla="*/ 2673385 w 8426485"/>
              <a:gd name="connsiteY175" fmla="*/ 6889312 h 7052820"/>
              <a:gd name="connsiteX176" fmla="*/ 3225835 w 8426485"/>
              <a:gd name="connsiteY176" fmla="*/ 6908362 h 7052820"/>
              <a:gd name="connsiteX177" fmla="*/ 3378235 w 8426485"/>
              <a:gd name="connsiteY177" fmla="*/ 6946462 h 7052820"/>
              <a:gd name="connsiteX178" fmla="*/ 3454435 w 8426485"/>
              <a:gd name="connsiteY178" fmla="*/ 6965512 h 7052820"/>
              <a:gd name="connsiteX179" fmla="*/ 3721135 w 8426485"/>
              <a:gd name="connsiteY179" fmla="*/ 6984562 h 7052820"/>
              <a:gd name="connsiteX180" fmla="*/ 4883185 w 8426485"/>
              <a:gd name="connsiteY180" fmla="*/ 7003612 h 7052820"/>
              <a:gd name="connsiteX181" fmla="*/ 5283235 w 8426485"/>
              <a:gd name="connsiteY181" fmla="*/ 7041712 h 7052820"/>
              <a:gd name="connsiteX182" fmla="*/ 6083335 w 8426485"/>
              <a:gd name="connsiteY182" fmla="*/ 7022662 h 7052820"/>
              <a:gd name="connsiteX183" fmla="*/ 6292885 w 8426485"/>
              <a:gd name="connsiteY183" fmla="*/ 6984562 h 7052820"/>
              <a:gd name="connsiteX184" fmla="*/ 6350035 w 8426485"/>
              <a:gd name="connsiteY184" fmla="*/ 6965512 h 7052820"/>
              <a:gd name="connsiteX185" fmla="*/ 6597685 w 8426485"/>
              <a:gd name="connsiteY185" fmla="*/ 6946462 h 7052820"/>
              <a:gd name="connsiteX186" fmla="*/ 6845335 w 8426485"/>
              <a:gd name="connsiteY186" fmla="*/ 6908362 h 7052820"/>
              <a:gd name="connsiteX187" fmla="*/ 6902485 w 8426485"/>
              <a:gd name="connsiteY187" fmla="*/ 6889312 h 7052820"/>
              <a:gd name="connsiteX188" fmla="*/ 7092985 w 8426485"/>
              <a:gd name="connsiteY188" fmla="*/ 6851212 h 7052820"/>
              <a:gd name="connsiteX189" fmla="*/ 7188235 w 8426485"/>
              <a:gd name="connsiteY189" fmla="*/ 6832162 h 7052820"/>
              <a:gd name="connsiteX190" fmla="*/ 7321585 w 8426485"/>
              <a:gd name="connsiteY190" fmla="*/ 6794062 h 7052820"/>
              <a:gd name="connsiteX191" fmla="*/ 7493035 w 8426485"/>
              <a:gd name="connsiteY191" fmla="*/ 6755962 h 7052820"/>
              <a:gd name="connsiteX192" fmla="*/ 7569235 w 8426485"/>
              <a:gd name="connsiteY192" fmla="*/ 6736912 h 7052820"/>
              <a:gd name="connsiteX193" fmla="*/ 7721635 w 8426485"/>
              <a:gd name="connsiteY193" fmla="*/ 6698812 h 7052820"/>
              <a:gd name="connsiteX194" fmla="*/ 7759735 w 8426485"/>
              <a:gd name="connsiteY194" fmla="*/ 6603562 h 7052820"/>
              <a:gd name="connsiteX195" fmla="*/ 7816885 w 8426485"/>
              <a:gd name="connsiteY195" fmla="*/ 6565462 h 7052820"/>
              <a:gd name="connsiteX196" fmla="*/ 7854985 w 8426485"/>
              <a:gd name="connsiteY196" fmla="*/ 6470212 h 7052820"/>
              <a:gd name="connsiteX197" fmla="*/ 8045485 w 8426485"/>
              <a:gd name="connsiteY197" fmla="*/ 6241612 h 7052820"/>
              <a:gd name="connsiteX198" fmla="*/ 8064535 w 8426485"/>
              <a:gd name="connsiteY198" fmla="*/ 6165412 h 7052820"/>
              <a:gd name="connsiteX199" fmla="*/ 8140735 w 8426485"/>
              <a:gd name="connsiteY199" fmla="*/ 6051112 h 7052820"/>
              <a:gd name="connsiteX200" fmla="*/ 8178835 w 8426485"/>
              <a:gd name="connsiteY200" fmla="*/ 5993962 h 7052820"/>
              <a:gd name="connsiteX201" fmla="*/ 8197885 w 8426485"/>
              <a:gd name="connsiteY201" fmla="*/ 5936812 h 7052820"/>
              <a:gd name="connsiteX202" fmla="*/ 8312185 w 8426485"/>
              <a:gd name="connsiteY202" fmla="*/ 5784412 h 7052820"/>
              <a:gd name="connsiteX203" fmla="*/ 8350285 w 8426485"/>
              <a:gd name="connsiteY203" fmla="*/ 5384362 h 7052820"/>
              <a:gd name="connsiteX204" fmla="*/ 8369335 w 8426485"/>
              <a:gd name="connsiteY204" fmla="*/ 5174812 h 7052820"/>
              <a:gd name="connsiteX205" fmla="*/ 8426485 w 8426485"/>
              <a:gd name="connsiteY205" fmla="*/ 3727012 h 7052820"/>
              <a:gd name="connsiteX206" fmla="*/ 8407435 w 8426485"/>
              <a:gd name="connsiteY206" fmla="*/ 3231712 h 7052820"/>
              <a:gd name="connsiteX207" fmla="*/ 8388385 w 8426485"/>
              <a:gd name="connsiteY207" fmla="*/ 3060262 h 7052820"/>
              <a:gd name="connsiteX208" fmla="*/ 8331235 w 8426485"/>
              <a:gd name="connsiteY208" fmla="*/ 2926912 h 7052820"/>
              <a:gd name="connsiteX209" fmla="*/ 8274085 w 8426485"/>
              <a:gd name="connsiteY209" fmla="*/ 2545912 h 7052820"/>
              <a:gd name="connsiteX210" fmla="*/ 8235985 w 8426485"/>
              <a:gd name="connsiteY210" fmla="*/ 2393512 h 7052820"/>
              <a:gd name="connsiteX211" fmla="*/ 8197885 w 8426485"/>
              <a:gd name="connsiteY211" fmla="*/ 2088712 h 7052820"/>
              <a:gd name="connsiteX212" fmla="*/ 8178835 w 8426485"/>
              <a:gd name="connsiteY212" fmla="*/ 1879162 h 7052820"/>
              <a:gd name="connsiteX213" fmla="*/ 8159785 w 8426485"/>
              <a:gd name="connsiteY213" fmla="*/ 1764862 h 7052820"/>
              <a:gd name="connsiteX214" fmla="*/ 8121685 w 8426485"/>
              <a:gd name="connsiteY214" fmla="*/ 1441012 h 7052820"/>
              <a:gd name="connsiteX215" fmla="*/ 8007385 w 8426485"/>
              <a:gd name="connsiteY215" fmla="*/ 1326712 h 7052820"/>
              <a:gd name="connsiteX216" fmla="*/ 7931185 w 8426485"/>
              <a:gd name="connsiteY216" fmla="*/ 1193362 h 7052820"/>
              <a:gd name="connsiteX217" fmla="*/ 7359685 w 8426485"/>
              <a:gd name="connsiteY217" fmla="*/ 507562 h 7052820"/>
              <a:gd name="connsiteX218" fmla="*/ 7035835 w 8426485"/>
              <a:gd name="connsiteY218" fmla="*/ 183712 h 7052820"/>
              <a:gd name="connsiteX219" fmla="*/ 6407185 w 8426485"/>
              <a:gd name="connsiteY219" fmla="*/ 164662 h 7052820"/>
              <a:gd name="connsiteX220" fmla="*/ 6178585 w 8426485"/>
              <a:gd name="connsiteY220" fmla="*/ 126562 h 7052820"/>
              <a:gd name="connsiteX221" fmla="*/ 5930935 w 8426485"/>
              <a:gd name="connsiteY221" fmla="*/ 145612 h 7052820"/>
              <a:gd name="connsiteX222" fmla="*/ 5854735 w 8426485"/>
              <a:gd name="connsiteY222" fmla="*/ 164662 h 7052820"/>
              <a:gd name="connsiteX223" fmla="*/ 4997485 w 8426485"/>
              <a:gd name="connsiteY223" fmla="*/ 221812 h 7052820"/>
              <a:gd name="connsiteX224" fmla="*/ 4940335 w 8426485"/>
              <a:gd name="connsiteY224" fmla="*/ 259912 h 7052820"/>
              <a:gd name="connsiteX225" fmla="*/ 4883185 w 8426485"/>
              <a:gd name="connsiteY225" fmla="*/ 278962 h 7052820"/>
              <a:gd name="connsiteX226" fmla="*/ 4806985 w 8426485"/>
              <a:gd name="connsiteY226" fmla="*/ 317062 h 7052820"/>
              <a:gd name="connsiteX227" fmla="*/ 4692685 w 8426485"/>
              <a:gd name="connsiteY227" fmla="*/ 355162 h 7052820"/>
              <a:gd name="connsiteX228" fmla="*/ 4635535 w 8426485"/>
              <a:gd name="connsiteY228" fmla="*/ 374212 h 7052820"/>
              <a:gd name="connsiteX229" fmla="*/ 4578385 w 8426485"/>
              <a:gd name="connsiteY229" fmla="*/ 412312 h 7052820"/>
              <a:gd name="connsiteX230" fmla="*/ 4387885 w 8426485"/>
              <a:gd name="connsiteY230" fmla="*/ 450412 h 7052820"/>
              <a:gd name="connsiteX231" fmla="*/ 4311685 w 8426485"/>
              <a:gd name="connsiteY231" fmla="*/ 488512 h 7052820"/>
              <a:gd name="connsiteX232" fmla="*/ 4159285 w 8426485"/>
              <a:gd name="connsiteY232" fmla="*/ 526612 h 7052820"/>
              <a:gd name="connsiteX233" fmla="*/ 4044985 w 8426485"/>
              <a:gd name="connsiteY233" fmla="*/ 602812 h 7052820"/>
              <a:gd name="connsiteX234" fmla="*/ 3987835 w 8426485"/>
              <a:gd name="connsiteY234" fmla="*/ 679012 h 7052820"/>
              <a:gd name="connsiteX235" fmla="*/ 3873535 w 8426485"/>
              <a:gd name="connsiteY235" fmla="*/ 755212 h 7052820"/>
              <a:gd name="connsiteX236" fmla="*/ 3854485 w 8426485"/>
              <a:gd name="connsiteY236" fmla="*/ 812362 h 7052820"/>
              <a:gd name="connsiteX237" fmla="*/ 3721135 w 8426485"/>
              <a:gd name="connsiteY237" fmla="*/ 907612 h 7052820"/>
              <a:gd name="connsiteX238" fmla="*/ 3644935 w 8426485"/>
              <a:gd name="connsiteY238" fmla="*/ 1021912 h 7052820"/>
              <a:gd name="connsiteX239" fmla="*/ 3606835 w 8426485"/>
              <a:gd name="connsiteY239" fmla="*/ 1079062 h 7052820"/>
              <a:gd name="connsiteX240" fmla="*/ 3435385 w 8426485"/>
              <a:gd name="connsiteY240" fmla="*/ 1117162 h 7052820"/>
              <a:gd name="connsiteX241" fmla="*/ 3378235 w 8426485"/>
              <a:gd name="connsiteY241" fmla="*/ 1155262 h 7052820"/>
              <a:gd name="connsiteX242" fmla="*/ 3359185 w 8426485"/>
              <a:gd name="connsiteY242" fmla="*/ 1231462 h 7052820"/>
              <a:gd name="connsiteX243" fmla="*/ 3359185 w 8426485"/>
              <a:gd name="connsiteY243" fmla="*/ 1231462 h 705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8426485" h="7052820">
                <a:moveTo>
                  <a:pt x="2959135" y="1212412"/>
                </a:moveTo>
                <a:lnTo>
                  <a:pt x="2959135" y="1212412"/>
                </a:lnTo>
                <a:cubicBezTo>
                  <a:pt x="3016285" y="1206062"/>
                  <a:pt x="3073083" y="1193362"/>
                  <a:pt x="3130585" y="1193362"/>
                </a:cubicBezTo>
                <a:cubicBezTo>
                  <a:pt x="3175486" y="1193362"/>
                  <a:pt x="3219645" y="1205030"/>
                  <a:pt x="3263935" y="1212412"/>
                </a:cubicBezTo>
                <a:cubicBezTo>
                  <a:pt x="3405798" y="1236056"/>
                  <a:pt x="3323548" y="1232724"/>
                  <a:pt x="3492535" y="1250512"/>
                </a:cubicBezTo>
                <a:cubicBezTo>
                  <a:pt x="3568579" y="1258517"/>
                  <a:pt x="3645091" y="1261557"/>
                  <a:pt x="3721135" y="1269562"/>
                </a:cubicBezTo>
                <a:cubicBezTo>
                  <a:pt x="3765790" y="1274262"/>
                  <a:pt x="3809978" y="1282678"/>
                  <a:pt x="3854485" y="1288612"/>
                </a:cubicBezTo>
                <a:cubicBezTo>
                  <a:pt x="3905231" y="1295378"/>
                  <a:pt x="3956386" y="1299246"/>
                  <a:pt x="4006885" y="1307662"/>
                </a:cubicBezTo>
                <a:cubicBezTo>
                  <a:pt x="4032710" y="1311966"/>
                  <a:pt x="4057326" y="1322028"/>
                  <a:pt x="4083085" y="1326712"/>
                </a:cubicBezTo>
                <a:cubicBezTo>
                  <a:pt x="4127262" y="1334744"/>
                  <a:pt x="4171985" y="1339412"/>
                  <a:pt x="4216435" y="1345762"/>
                </a:cubicBezTo>
                <a:cubicBezTo>
                  <a:pt x="4330735" y="1339412"/>
                  <a:pt x="4446009" y="1342901"/>
                  <a:pt x="4559335" y="1326712"/>
                </a:cubicBezTo>
                <a:cubicBezTo>
                  <a:pt x="4582000" y="1323474"/>
                  <a:pt x="4593597" y="1289170"/>
                  <a:pt x="4616485" y="1288612"/>
                </a:cubicBezTo>
                <a:lnTo>
                  <a:pt x="5340385" y="1307662"/>
                </a:lnTo>
                <a:cubicBezTo>
                  <a:pt x="5378485" y="1320362"/>
                  <a:pt x="5421269" y="1323485"/>
                  <a:pt x="5454685" y="1345762"/>
                </a:cubicBezTo>
                <a:cubicBezTo>
                  <a:pt x="5473735" y="1358462"/>
                  <a:pt x="5489103" y="1381134"/>
                  <a:pt x="5511835" y="1383862"/>
                </a:cubicBezTo>
                <a:cubicBezTo>
                  <a:pt x="5650683" y="1400524"/>
                  <a:pt x="5791235" y="1396562"/>
                  <a:pt x="5930935" y="1402912"/>
                </a:cubicBezTo>
                <a:cubicBezTo>
                  <a:pt x="5977416" y="1418406"/>
                  <a:pt x="6008306" y="1423133"/>
                  <a:pt x="6045235" y="1460062"/>
                </a:cubicBezTo>
                <a:cubicBezTo>
                  <a:pt x="6061424" y="1476251"/>
                  <a:pt x="6065457" y="1502909"/>
                  <a:pt x="6083335" y="1517212"/>
                </a:cubicBezTo>
                <a:cubicBezTo>
                  <a:pt x="6099015" y="1529756"/>
                  <a:pt x="6122932" y="1526510"/>
                  <a:pt x="6140485" y="1536262"/>
                </a:cubicBezTo>
                <a:cubicBezTo>
                  <a:pt x="6180513" y="1558500"/>
                  <a:pt x="6216685" y="1587062"/>
                  <a:pt x="6254785" y="1612462"/>
                </a:cubicBezTo>
                <a:lnTo>
                  <a:pt x="6311935" y="1650562"/>
                </a:lnTo>
                <a:cubicBezTo>
                  <a:pt x="6330985" y="1663262"/>
                  <a:pt x="6347365" y="1681422"/>
                  <a:pt x="6369085" y="1688662"/>
                </a:cubicBezTo>
                <a:lnTo>
                  <a:pt x="6483385" y="1726762"/>
                </a:lnTo>
                <a:cubicBezTo>
                  <a:pt x="6501321" y="1722278"/>
                  <a:pt x="6594375" y="1701084"/>
                  <a:pt x="6616735" y="1688662"/>
                </a:cubicBezTo>
                <a:cubicBezTo>
                  <a:pt x="6656763" y="1666424"/>
                  <a:pt x="6731035" y="1612462"/>
                  <a:pt x="6731035" y="1612462"/>
                </a:cubicBezTo>
                <a:cubicBezTo>
                  <a:pt x="6794535" y="1618812"/>
                  <a:pt x="6858460" y="1621808"/>
                  <a:pt x="6921535" y="1631512"/>
                </a:cubicBezTo>
                <a:cubicBezTo>
                  <a:pt x="6941382" y="1634565"/>
                  <a:pt x="6967013" y="1634222"/>
                  <a:pt x="6978685" y="1650562"/>
                </a:cubicBezTo>
                <a:cubicBezTo>
                  <a:pt x="7002028" y="1683242"/>
                  <a:pt x="7004085" y="1726762"/>
                  <a:pt x="7016785" y="1764862"/>
                </a:cubicBezTo>
                <a:lnTo>
                  <a:pt x="7035835" y="1822012"/>
                </a:lnTo>
                <a:cubicBezTo>
                  <a:pt x="7078716" y="3065550"/>
                  <a:pt x="7035835" y="1542377"/>
                  <a:pt x="7035835" y="3441262"/>
                </a:cubicBezTo>
                <a:cubicBezTo>
                  <a:pt x="7035835" y="3815966"/>
                  <a:pt x="7046071" y="4190612"/>
                  <a:pt x="7054885" y="4565212"/>
                </a:cubicBezTo>
                <a:cubicBezTo>
                  <a:pt x="7065674" y="5023729"/>
                  <a:pt x="7059334" y="4929099"/>
                  <a:pt x="7092985" y="5231962"/>
                </a:cubicBezTo>
                <a:cubicBezTo>
                  <a:pt x="7086635" y="5276412"/>
                  <a:pt x="7090611" y="5323622"/>
                  <a:pt x="7073935" y="5365312"/>
                </a:cubicBezTo>
                <a:cubicBezTo>
                  <a:pt x="7047829" y="5430577"/>
                  <a:pt x="6994760" y="5426033"/>
                  <a:pt x="6940585" y="5441512"/>
                </a:cubicBezTo>
                <a:cubicBezTo>
                  <a:pt x="6921277" y="5447029"/>
                  <a:pt x="6902743" y="5455045"/>
                  <a:pt x="6883435" y="5460562"/>
                </a:cubicBezTo>
                <a:cubicBezTo>
                  <a:pt x="6761734" y="5495334"/>
                  <a:pt x="6746186" y="5484202"/>
                  <a:pt x="6578635" y="5517712"/>
                </a:cubicBezTo>
                <a:cubicBezTo>
                  <a:pt x="6546885" y="5524062"/>
                  <a:pt x="6515323" y="5531439"/>
                  <a:pt x="6483385" y="5536762"/>
                </a:cubicBezTo>
                <a:cubicBezTo>
                  <a:pt x="6439095" y="5544144"/>
                  <a:pt x="6394212" y="5547780"/>
                  <a:pt x="6350035" y="5555812"/>
                </a:cubicBezTo>
                <a:cubicBezTo>
                  <a:pt x="6324276" y="5560496"/>
                  <a:pt x="6299393" y="5569182"/>
                  <a:pt x="6273835" y="5574862"/>
                </a:cubicBezTo>
                <a:cubicBezTo>
                  <a:pt x="6242227" y="5581886"/>
                  <a:pt x="6210335" y="5587562"/>
                  <a:pt x="6178585" y="5593912"/>
                </a:cubicBezTo>
                <a:cubicBezTo>
                  <a:pt x="6153185" y="5606612"/>
                  <a:pt x="6128487" y="5620825"/>
                  <a:pt x="6102385" y="5632012"/>
                </a:cubicBezTo>
                <a:cubicBezTo>
                  <a:pt x="6083928" y="5639922"/>
                  <a:pt x="6064543" y="5645545"/>
                  <a:pt x="6045235" y="5651062"/>
                </a:cubicBezTo>
                <a:cubicBezTo>
                  <a:pt x="5930832" y="5683749"/>
                  <a:pt x="5827166" y="5694342"/>
                  <a:pt x="5702335" y="5708212"/>
                </a:cubicBezTo>
                <a:cubicBezTo>
                  <a:pt x="5645185" y="5714562"/>
                  <a:pt x="5587809" y="5719130"/>
                  <a:pt x="5530885" y="5727262"/>
                </a:cubicBezTo>
                <a:cubicBezTo>
                  <a:pt x="5498832" y="5731841"/>
                  <a:pt x="5467764" y="5742296"/>
                  <a:pt x="5435635" y="5746312"/>
                </a:cubicBezTo>
                <a:cubicBezTo>
                  <a:pt x="5366039" y="5755012"/>
                  <a:pt x="5295935" y="5759012"/>
                  <a:pt x="5226085" y="5765362"/>
                </a:cubicBezTo>
                <a:cubicBezTo>
                  <a:pt x="4966494" y="5851892"/>
                  <a:pt x="5144571" y="5800410"/>
                  <a:pt x="4959385" y="5841562"/>
                </a:cubicBezTo>
                <a:cubicBezTo>
                  <a:pt x="4933827" y="5847242"/>
                  <a:pt x="4908359" y="5853419"/>
                  <a:pt x="4883185" y="5860612"/>
                </a:cubicBezTo>
                <a:cubicBezTo>
                  <a:pt x="4863877" y="5866129"/>
                  <a:pt x="4845870" y="5876530"/>
                  <a:pt x="4826035" y="5879662"/>
                </a:cubicBezTo>
                <a:cubicBezTo>
                  <a:pt x="4724897" y="5895631"/>
                  <a:pt x="4521235" y="5917762"/>
                  <a:pt x="4521235" y="5917762"/>
                </a:cubicBezTo>
                <a:lnTo>
                  <a:pt x="4387885" y="5955862"/>
                </a:lnTo>
                <a:cubicBezTo>
                  <a:pt x="4368651" y="5961632"/>
                  <a:pt x="4350337" y="5970556"/>
                  <a:pt x="4330735" y="5974912"/>
                </a:cubicBezTo>
                <a:cubicBezTo>
                  <a:pt x="4293029" y="5983291"/>
                  <a:pt x="4254535" y="5987612"/>
                  <a:pt x="4216435" y="5993962"/>
                </a:cubicBezTo>
                <a:cubicBezTo>
                  <a:pt x="3994185" y="5987612"/>
                  <a:pt x="3771734" y="5986299"/>
                  <a:pt x="3549685" y="5974912"/>
                </a:cubicBezTo>
                <a:cubicBezTo>
                  <a:pt x="3519215" y="5973349"/>
                  <a:pt x="3368412" y="5922376"/>
                  <a:pt x="3359185" y="5917762"/>
                </a:cubicBezTo>
                <a:cubicBezTo>
                  <a:pt x="3333785" y="5905062"/>
                  <a:pt x="3310185" y="5887822"/>
                  <a:pt x="3282985" y="5879662"/>
                </a:cubicBezTo>
                <a:cubicBezTo>
                  <a:pt x="3245988" y="5868563"/>
                  <a:pt x="3206453" y="5868705"/>
                  <a:pt x="3168685" y="5860612"/>
                </a:cubicBezTo>
                <a:cubicBezTo>
                  <a:pt x="3048368" y="5834830"/>
                  <a:pt x="3046187" y="5832479"/>
                  <a:pt x="2959135" y="5803462"/>
                </a:cubicBezTo>
                <a:cubicBezTo>
                  <a:pt x="2895635" y="5809812"/>
                  <a:pt x="2831710" y="5812808"/>
                  <a:pt x="2768635" y="5822512"/>
                </a:cubicBezTo>
                <a:cubicBezTo>
                  <a:pt x="2748788" y="5825565"/>
                  <a:pt x="2730793" y="5836045"/>
                  <a:pt x="2711485" y="5841562"/>
                </a:cubicBezTo>
                <a:cubicBezTo>
                  <a:pt x="2686311" y="5848755"/>
                  <a:pt x="2661044" y="5855928"/>
                  <a:pt x="2635285" y="5860612"/>
                </a:cubicBezTo>
                <a:cubicBezTo>
                  <a:pt x="2591108" y="5868644"/>
                  <a:pt x="2546385" y="5873312"/>
                  <a:pt x="2501935" y="5879662"/>
                </a:cubicBezTo>
                <a:cubicBezTo>
                  <a:pt x="2348696" y="5930742"/>
                  <a:pt x="2516016" y="5880214"/>
                  <a:pt x="2178085" y="5917762"/>
                </a:cubicBezTo>
                <a:cubicBezTo>
                  <a:pt x="2152063" y="5920653"/>
                  <a:pt x="2127285" y="5930462"/>
                  <a:pt x="2101885" y="5936812"/>
                </a:cubicBezTo>
                <a:cubicBezTo>
                  <a:pt x="2012985" y="5930462"/>
                  <a:pt x="1923701" y="5928176"/>
                  <a:pt x="1835185" y="5917762"/>
                </a:cubicBezTo>
                <a:cubicBezTo>
                  <a:pt x="1762053" y="5909158"/>
                  <a:pt x="1726557" y="5858579"/>
                  <a:pt x="1701835" y="5784412"/>
                </a:cubicBezTo>
                <a:cubicBezTo>
                  <a:pt x="1695485" y="5765362"/>
                  <a:pt x="1693924" y="5743970"/>
                  <a:pt x="1682785" y="5727262"/>
                </a:cubicBezTo>
                <a:cubicBezTo>
                  <a:pt x="1667841" y="5704846"/>
                  <a:pt x="1644685" y="5689162"/>
                  <a:pt x="1625635" y="5670112"/>
                </a:cubicBezTo>
                <a:cubicBezTo>
                  <a:pt x="1619285" y="5651062"/>
                  <a:pt x="1615565" y="5630923"/>
                  <a:pt x="1606585" y="5612962"/>
                </a:cubicBezTo>
                <a:cubicBezTo>
                  <a:pt x="1596346" y="5592484"/>
                  <a:pt x="1569628" y="5578679"/>
                  <a:pt x="1568485" y="5555812"/>
                </a:cubicBezTo>
                <a:cubicBezTo>
                  <a:pt x="1567726" y="5540630"/>
                  <a:pt x="1557237" y="5273509"/>
                  <a:pt x="1606585" y="5174812"/>
                </a:cubicBezTo>
                <a:cubicBezTo>
                  <a:pt x="1616824" y="5154334"/>
                  <a:pt x="1631985" y="5136712"/>
                  <a:pt x="1644685" y="5117662"/>
                </a:cubicBezTo>
                <a:cubicBezTo>
                  <a:pt x="1651035" y="5035112"/>
                  <a:pt x="1663735" y="4952806"/>
                  <a:pt x="1663735" y="4870012"/>
                </a:cubicBezTo>
                <a:cubicBezTo>
                  <a:pt x="1663735" y="3707890"/>
                  <a:pt x="1770236" y="4046514"/>
                  <a:pt x="1625635" y="3612712"/>
                </a:cubicBezTo>
                <a:cubicBezTo>
                  <a:pt x="1619047" y="3289917"/>
                  <a:pt x="1578951" y="2805083"/>
                  <a:pt x="1625635" y="2431612"/>
                </a:cubicBezTo>
                <a:cubicBezTo>
                  <a:pt x="1628126" y="2411687"/>
                  <a:pt x="1638335" y="2393512"/>
                  <a:pt x="1644685" y="2374462"/>
                </a:cubicBezTo>
                <a:cubicBezTo>
                  <a:pt x="1619955" y="2201355"/>
                  <a:pt x="1639834" y="2283709"/>
                  <a:pt x="1587535" y="2126812"/>
                </a:cubicBezTo>
                <a:lnTo>
                  <a:pt x="1568485" y="2069662"/>
                </a:lnTo>
                <a:cubicBezTo>
                  <a:pt x="1562135" y="1999812"/>
                  <a:pt x="1558705" y="1929635"/>
                  <a:pt x="1549435" y="1860112"/>
                </a:cubicBezTo>
                <a:cubicBezTo>
                  <a:pt x="1545975" y="1834160"/>
                  <a:pt x="1530385" y="1810094"/>
                  <a:pt x="1530385" y="1783912"/>
                </a:cubicBezTo>
                <a:cubicBezTo>
                  <a:pt x="1530385" y="1739011"/>
                  <a:pt x="1540629" y="1694591"/>
                  <a:pt x="1549435" y="1650562"/>
                </a:cubicBezTo>
                <a:cubicBezTo>
                  <a:pt x="1553373" y="1630871"/>
                  <a:pt x="1554286" y="1607611"/>
                  <a:pt x="1568485" y="1593412"/>
                </a:cubicBezTo>
                <a:cubicBezTo>
                  <a:pt x="1642343" y="1519554"/>
                  <a:pt x="1704122" y="1510100"/>
                  <a:pt x="1797085" y="1479112"/>
                </a:cubicBezTo>
                <a:lnTo>
                  <a:pt x="1854235" y="1460062"/>
                </a:lnTo>
                <a:cubicBezTo>
                  <a:pt x="1936785" y="1466412"/>
                  <a:pt x="2019730" y="1468843"/>
                  <a:pt x="2101885" y="1479112"/>
                </a:cubicBezTo>
                <a:cubicBezTo>
                  <a:pt x="2121810" y="1481603"/>
                  <a:pt x="2138955" y="1498162"/>
                  <a:pt x="2159035" y="1498162"/>
                </a:cubicBezTo>
                <a:cubicBezTo>
                  <a:pt x="2191414" y="1498162"/>
                  <a:pt x="2222535" y="1485462"/>
                  <a:pt x="2254285" y="1479112"/>
                </a:cubicBezTo>
                <a:lnTo>
                  <a:pt x="2368585" y="1402912"/>
                </a:lnTo>
                <a:cubicBezTo>
                  <a:pt x="2387635" y="1390212"/>
                  <a:pt x="2407419" y="1378549"/>
                  <a:pt x="2425735" y="1364812"/>
                </a:cubicBezTo>
                <a:cubicBezTo>
                  <a:pt x="2442993" y="1351869"/>
                  <a:pt x="2531229" y="1283490"/>
                  <a:pt x="2559085" y="1269562"/>
                </a:cubicBezTo>
                <a:cubicBezTo>
                  <a:pt x="2577046" y="1260582"/>
                  <a:pt x="2598274" y="1259492"/>
                  <a:pt x="2616235" y="1250512"/>
                </a:cubicBezTo>
                <a:cubicBezTo>
                  <a:pt x="2661379" y="1227940"/>
                  <a:pt x="2676848" y="1196264"/>
                  <a:pt x="2730535" y="1193362"/>
                </a:cubicBezTo>
                <a:cubicBezTo>
                  <a:pt x="2946214" y="1181704"/>
                  <a:pt x="3162335" y="1180662"/>
                  <a:pt x="3378235" y="1174312"/>
                </a:cubicBezTo>
                <a:cubicBezTo>
                  <a:pt x="3365535" y="1155262"/>
                  <a:pt x="3358013" y="1131465"/>
                  <a:pt x="3340135" y="1117162"/>
                </a:cubicBezTo>
                <a:cubicBezTo>
                  <a:pt x="3208684" y="1012002"/>
                  <a:pt x="3354074" y="1204746"/>
                  <a:pt x="3244885" y="1040962"/>
                </a:cubicBezTo>
                <a:cubicBezTo>
                  <a:pt x="3251235" y="1002862"/>
                  <a:pt x="3238500" y="955731"/>
                  <a:pt x="3263935" y="926662"/>
                </a:cubicBezTo>
                <a:cubicBezTo>
                  <a:pt x="3279917" y="908397"/>
                  <a:pt x="3419561" y="879974"/>
                  <a:pt x="3454435" y="869512"/>
                </a:cubicBezTo>
                <a:cubicBezTo>
                  <a:pt x="3492902" y="857972"/>
                  <a:pt x="3568735" y="831412"/>
                  <a:pt x="3568735" y="831412"/>
                </a:cubicBezTo>
                <a:cubicBezTo>
                  <a:pt x="3594135" y="812362"/>
                  <a:pt x="3618924" y="792469"/>
                  <a:pt x="3644935" y="774262"/>
                </a:cubicBezTo>
                <a:cubicBezTo>
                  <a:pt x="3682448" y="748003"/>
                  <a:pt x="3759235" y="698062"/>
                  <a:pt x="3759235" y="698062"/>
                </a:cubicBezTo>
                <a:cubicBezTo>
                  <a:pt x="3765585" y="679012"/>
                  <a:pt x="3768533" y="658465"/>
                  <a:pt x="3778285" y="640912"/>
                </a:cubicBezTo>
                <a:cubicBezTo>
                  <a:pt x="3800523" y="600884"/>
                  <a:pt x="3854485" y="526612"/>
                  <a:pt x="3854485" y="526612"/>
                </a:cubicBezTo>
                <a:cubicBezTo>
                  <a:pt x="3835197" y="410883"/>
                  <a:pt x="3849452" y="427316"/>
                  <a:pt x="3797335" y="336112"/>
                </a:cubicBezTo>
                <a:cubicBezTo>
                  <a:pt x="3785976" y="316233"/>
                  <a:pt x="3776253" y="294278"/>
                  <a:pt x="3759235" y="278962"/>
                </a:cubicBezTo>
                <a:cubicBezTo>
                  <a:pt x="3712036" y="236483"/>
                  <a:pt x="3667076" y="184742"/>
                  <a:pt x="3606835" y="164662"/>
                </a:cubicBezTo>
                <a:cubicBezTo>
                  <a:pt x="3383933" y="90361"/>
                  <a:pt x="3532634" y="128790"/>
                  <a:pt x="3149635" y="107512"/>
                </a:cubicBezTo>
                <a:cubicBezTo>
                  <a:pt x="3117885" y="94812"/>
                  <a:pt x="3087705" y="77101"/>
                  <a:pt x="3054385" y="69412"/>
                </a:cubicBezTo>
                <a:cubicBezTo>
                  <a:pt x="3004501" y="57900"/>
                  <a:pt x="2952585" y="58147"/>
                  <a:pt x="2901985" y="50362"/>
                </a:cubicBezTo>
                <a:cubicBezTo>
                  <a:pt x="2869983" y="45439"/>
                  <a:pt x="2838592" y="37104"/>
                  <a:pt x="2806735" y="31312"/>
                </a:cubicBezTo>
                <a:cubicBezTo>
                  <a:pt x="2768732" y="24402"/>
                  <a:pt x="2730535" y="18612"/>
                  <a:pt x="2692435" y="12262"/>
                </a:cubicBezTo>
                <a:cubicBezTo>
                  <a:pt x="2533685" y="24962"/>
                  <a:pt x="2367270" y="0"/>
                  <a:pt x="2216185" y="50362"/>
                </a:cubicBezTo>
                <a:lnTo>
                  <a:pt x="2101885" y="88462"/>
                </a:lnTo>
                <a:cubicBezTo>
                  <a:pt x="2077047" y="96741"/>
                  <a:pt x="2050763" y="99989"/>
                  <a:pt x="2025685" y="107512"/>
                </a:cubicBezTo>
                <a:cubicBezTo>
                  <a:pt x="1987218" y="119052"/>
                  <a:pt x="1949485" y="132912"/>
                  <a:pt x="1911385" y="145612"/>
                </a:cubicBezTo>
                <a:cubicBezTo>
                  <a:pt x="1892335" y="151962"/>
                  <a:pt x="1873716" y="159792"/>
                  <a:pt x="1854235" y="164662"/>
                </a:cubicBezTo>
                <a:cubicBezTo>
                  <a:pt x="1658274" y="213652"/>
                  <a:pt x="1753672" y="195357"/>
                  <a:pt x="1568485" y="221812"/>
                </a:cubicBezTo>
                <a:cubicBezTo>
                  <a:pt x="1376421" y="285833"/>
                  <a:pt x="1674337" y="188151"/>
                  <a:pt x="1435135" y="259912"/>
                </a:cubicBezTo>
                <a:cubicBezTo>
                  <a:pt x="1241779" y="317919"/>
                  <a:pt x="1399188" y="282341"/>
                  <a:pt x="1225585" y="317062"/>
                </a:cubicBezTo>
                <a:cubicBezTo>
                  <a:pt x="1152959" y="353375"/>
                  <a:pt x="1125896" y="364472"/>
                  <a:pt x="1054135" y="412312"/>
                </a:cubicBezTo>
                <a:cubicBezTo>
                  <a:pt x="1008684" y="442612"/>
                  <a:pt x="966236" y="477262"/>
                  <a:pt x="920785" y="507562"/>
                </a:cubicBezTo>
                <a:cubicBezTo>
                  <a:pt x="889977" y="528101"/>
                  <a:pt x="854762" y="541980"/>
                  <a:pt x="825535" y="564712"/>
                </a:cubicBezTo>
                <a:cubicBezTo>
                  <a:pt x="797181" y="586765"/>
                  <a:pt x="778565" y="620033"/>
                  <a:pt x="749335" y="640912"/>
                </a:cubicBezTo>
                <a:cubicBezTo>
                  <a:pt x="732995" y="652584"/>
                  <a:pt x="709738" y="650210"/>
                  <a:pt x="692185" y="659962"/>
                </a:cubicBezTo>
                <a:cubicBezTo>
                  <a:pt x="652157" y="682200"/>
                  <a:pt x="615985" y="710762"/>
                  <a:pt x="577885" y="736162"/>
                </a:cubicBezTo>
                <a:cubicBezTo>
                  <a:pt x="558835" y="748862"/>
                  <a:pt x="539051" y="760525"/>
                  <a:pt x="520735" y="774262"/>
                </a:cubicBezTo>
                <a:cubicBezTo>
                  <a:pt x="495335" y="793312"/>
                  <a:pt x="466986" y="808961"/>
                  <a:pt x="444535" y="831412"/>
                </a:cubicBezTo>
                <a:cubicBezTo>
                  <a:pt x="428346" y="847601"/>
                  <a:pt x="421646" y="871450"/>
                  <a:pt x="406435" y="888562"/>
                </a:cubicBezTo>
                <a:cubicBezTo>
                  <a:pt x="370638" y="928834"/>
                  <a:pt x="330235" y="964762"/>
                  <a:pt x="292135" y="1002862"/>
                </a:cubicBezTo>
                <a:lnTo>
                  <a:pt x="234985" y="1060012"/>
                </a:lnTo>
                <a:cubicBezTo>
                  <a:pt x="228635" y="1091762"/>
                  <a:pt x="223788" y="1123850"/>
                  <a:pt x="215935" y="1155262"/>
                </a:cubicBezTo>
                <a:cubicBezTo>
                  <a:pt x="211065" y="1174743"/>
                  <a:pt x="201241" y="1192810"/>
                  <a:pt x="196885" y="1212412"/>
                </a:cubicBezTo>
                <a:cubicBezTo>
                  <a:pt x="188506" y="1250118"/>
                  <a:pt x="184745" y="1288709"/>
                  <a:pt x="177835" y="1326712"/>
                </a:cubicBezTo>
                <a:cubicBezTo>
                  <a:pt x="172043" y="1358569"/>
                  <a:pt x="164108" y="1390024"/>
                  <a:pt x="158785" y="1421962"/>
                </a:cubicBezTo>
                <a:cubicBezTo>
                  <a:pt x="151403" y="1466252"/>
                  <a:pt x="147767" y="1511135"/>
                  <a:pt x="139735" y="1555312"/>
                </a:cubicBezTo>
                <a:cubicBezTo>
                  <a:pt x="130167" y="1607937"/>
                  <a:pt x="117957" y="1639697"/>
                  <a:pt x="101635" y="1688662"/>
                </a:cubicBezTo>
                <a:cubicBezTo>
                  <a:pt x="95285" y="1733112"/>
                  <a:pt x="91391" y="1777983"/>
                  <a:pt x="82585" y="1822012"/>
                </a:cubicBezTo>
                <a:cubicBezTo>
                  <a:pt x="72316" y="1873359"/>
                  <a:pt x="54754" y="1923065"/>
                  <a:pt x="44485" y="1974412"/>
                </a:cubicBezTo>
                <a:lnTo>
                  <a:pt x="25435" y="2069662"/>
                </a:lnTo>
                <a:cubicBezTo>
                  <a:pt x="77627" y="2539394"/>
                  <a:pt x="0" y="1802442"/>
                  <a:pt x="63535" y="2755462"/>
                </a:cubicBezTo>
                <a:cubicBezTo>
                  <a:pt x="64871" y="2775498"/>
                  <a:pt x="74276" y="2794331"/>
                  <a:pt x="82585" y="2812612"/>
                </a:cubicBezTo>
                <a:cubicBezTo>
                  <a:pt x="106087" y="2864317"/>
                  <a:pt x="158785" y="2965012"/>
                  <a:pt x="158785" y="2965012"/>
                </a:cubicBezTo>
                <a:cubicBezTo>
                  <a:pt x="209095" y="3216560"/>
                  <a:pt x="138592" y="2884528"/>
                  <a:pt x="215935" y="3174562"/>
                </a:cubicBezTo>
                <a:cubicBezTo>
                  <a:pt x="279164" y="3411671"/>
                  <a:pt x="218652" y="3275246"/>
                  <a:pt x="292135" y="3422212"/>
                </a:cubicBezTo>
                <a:cubicBezTo>
                  <a:pt x="298485" y="3460312"/>
                  <a:pt x="302806" y="3498806"/>
                  <a:pt x="311185" y="3536512"/>
                </a:cubicBezTo>
                <a:cubicBezTo>
                  <a:pt x="315541" y="3556114"/>
                  <a:pt x="324718" y="3574354"/>
                  <a:pt x="330235" y="3593662"/>
                </a:cubicBezTo>
                <a:cubicBezTo>
                  <a:pt x="337428" y="3618836"/>
                  <a:pt x="342935" y="3644462"/>
                  <a:pt x="349285" y="3669862"/>
                </a:cubicBezTo>
                <a:cubicBezTo>
                  <a:pt x="343646" y="3714970"/>
                  <a:pt x="324918" y="3881629"/>
                  <a:pt x="311185" y="3936562"/>
                </a:cubicBezTo>
                <a:cubicBezTo>
                  <a:pt x="301445" y="3975524"/>
                  <a:pt x="273085" y="4050862"/>
                  <a:pt x="273085" y="4050862"/>
                </a:cubicBezTo>
                <a:cubicBezTo>
                  <a:pt x="231287" y="4343451"/>
                  <a:pt x="288890" y="4077213"/>
                  <a:pt x="215935" y="4241362"/>
                </a:cubicBezTo>
                <a:cubicBezTo>
                  <a:pt x="199624" y="4278062"/>
                  <a:pt x="177835" y="4355662"/>
                  <a:pt x="177835" y="4355662"/>
                </a:cubicBezTo>
                <a:cubicBezTo>
                  <a:pt x="190535" y="4501712"/>
                  <a:pt x="188078" y="4649882"/>
                  <a:pt x="215935" y="4793812"/>
                </a:cubicBezTo>
                <a:cubicBezTo>
                  <a:pt x="243198" y="4934673"/>
                  <a:pt x="284485" y="4911861"/>
                  <a:pt x="330235" y="5003362"/>
                </a:cubicBezTo>
                <a:cubicBezTo>
                  <a:pt x="395050" y="5132992"/>
                  <a:pt x="288283" y="4978149"/>
                  <a:pt x="387385" y="5136712"/>
                </a:cubicBezTo>
                <a:cubicBezTo>
                  <a:pt x="404212" y="5163636"/>
                  <a:pt x="427708" y="5185988"/>
                  <a:pt x="444535" y="5212912"/>
                </a:cubicBezTo>
                <a:cubicBezTo>
                  <a:pt x="543637" y="5371475"/>
                  <a:pt x="436870" y="5216632"/>
                  <a:pt x="501685" y="5346262"/>
                </a:cubicBezTo>
                <a:cubicBezTo>
                  <a:pt x="518244" y="5379380"/>
                  <a:pt x="538956" y="5410274"/>
                  <a:pt x="558835" y="5441512"/>
                </a:cubicBezTo>
                <a:cubicBezTo>
                  <a:pt x="583419" y="5480144"/>
                  <a:pt x="635035" y="5555812"/>
                  <a:pt x="635035" y="5555812"/>
                </a:cubicBezTo>
                <a:cubicBezTo>
                  <a:pt x="641385" y="5644712"/>
                  <a:pt x="639433" y="5734598"/>
                  <a:pt x="654085" y="5822512"/>
                </a:cubicBezTo>
                <a:cubicBezTo>
                  <a:pt x="658754" y="5850524"/>
                  <a:pt x="680998" y="5872610"/>
                  <a:pt x="692185" y="5898712"/>
                </a:cubicBezTo>
                <a:cubicBezTo>
                  <a:pt x="700095" y="5917169"/>
                  <a:pt x="698691" y="5940182"/>
                  <a:pt x="711235" y="5955862"/>
                </a:cubicBezTo>
                <a:cubicBezTo>
                  <a:pt x="725538" y="5973740"/>
                  <a:pt x="752196" y="5977773"/>
                  <a:pt x="768385" y="5993962"/>
                </a:cubicBezTo>
                <a:cubicBezTo>
                  <a:pt x="821204" y="6046781"/>
                  <a:pt x="820476" y="6085839"/>
                  <a:pt x="882685" y="6127312"/>
                </a:cubicBezTo>
                <a:cubicBezTo>
                  <a:pt x="899393" y="6138451"/>
                  <a:pt x="921874" y="6137382"/>
                  <a:pt x="939835" y="6146362"/>
                </a:cubicBezTo>
                <a:cubicBezTo>
                  <a:pt x="960313" y="6156601"/>
                  <a:pt x="977935" y="6171762"/>
                  <a:pt x="996985" y="6184462"/>
                </a:cubicBezTo>
                <a:cubicBezTo>
                  <a:pt x="1009685" y="6203512"/>
                  <a:pt x="1026066" y="6220568"/>
                  <a:pt x="1035085" y="6241612"/>
                </a:cubicBezTo>
                <a:cubicBezTo>
                  <a:pt x="1063694" y="6308367"/>
                  <a:pt x="1049549" y="6361203"/>
                  <a:pt x="1073185" y="6432112"/>
                </a:cubicBezTo>
                <a:cubicBezTo>
                  <a:pt x="1080425" y="6453832"/>
                  <a:pt x="1096628" y="6471673"/>
                  <a:pt x="1111285" y="6489262"/>
                </a:cubicBezTo>
                <a:cubicBezTo>
                  <a:pt x="1141379" y="6525374"/>
                  <a:pt x="1182771" y="6563105"/>
                  <a:pt x="1225585" y="6584512"/>
                </a:cubicBezTo>
                <a:cubicBezTo>
                  <a:pt x="1278314" y="6610877"/>
                  <a:pt x="1338828" y="6630748"/>
                  <a:pt x="1397035" y="6641662"/>
                </a:cubicBezTo>
                <a:cubicBezTo>
                  <a:pt x="1501496" y="6661248"/>
                  <a:pt x="1647058" y="6683888"/>
                  <a:pt x="1758985" y="6698812"/>
                </a:cubicBezTo>
                <a:cubicBezTo>
                  <a:pt x="1966580" y="6726491"/>
                  <a:pt x="1846596" y="6704904"/>
                  <a:pt x="2006635" y="6736912"/>
                </a:cubicBezTo>
                <a:cubicBezTo>
                  <a:pt x="2032035" y="6749612"/>
                  <a:pt x="2055894" y="6766032"/>
                  <a:pt x="2082835" y="6775012"/>
                </a:cubicBezTo>
                <a:cubicBezTo>
                  <a:pt x="2113482" y="6785228"/>
                  <a:pt x="2268396" y="6808314"/>
                  <a:pt x="2292385" y="6813112"/>
                </a:cubicBezTo>
                <a:cubicBezTo>
                  <a:pt x="2318058" y="6818247"/>
                  <a:pt x="2343411" y="6824969"/>
                  <a:pt x="2368585" y="6832162"/>
                </a:cubicBezTo>
                <a:cubicBezTo>
                  <a:pt x="2387893" y="6837679"/>
                  <a:pt x="2406133" y="6846856"/>
                  <a:pt x="2425735" y="6851212"/>
                </a:cubicBezTo>
                <a:cubicBezTo>
                  <a:pt x="2454145" y="6857525"/>
                  <a:pt x="2653129" y="6888187"/>
                  <a:pt x="2673385" y="6889312"/>
                </a:cubicBezTo>
                <a:cubicBezTo>
                  <a:pt x="2857361" y="6899533"/>
                  <a:pt x="3041685" y="6902012"/>
                  <a:pt x="3225835" y="6908362"/>
                </a:cubicBezTo>
                <a:cubicBezTo>
                  <a:pt x="3327959" y="6942403"/>
                  <a:pt x="3240306" y="6915811"/>
                  <a:pt x="3378235" y="6946462"/>
                </a:cubicBezTo>
                <a:cubicBezTo>
                  <a:pt x="3403793" y="6952142"/>
                  <a:pt x="3428413" y="6962621"/>
                  <a:pt x="3454435" y="6965512"/>
                </a:cubicBezTo>
                <a:cubicBezTo>
                  <a:pt x="3543016" y="6975354"/>
                  <a:pt x="3632040" y="6982186"/>
                  <a:pt x="3721135" y="6984562"/>
                </a:cubicBezTo>
                <a:cubicBezTo>
                  <a:pt x="4108399" y="6994889"/>
                  <a:pt x="4495835" y="6997262"/>
                  <a:pt x="4883185" y="7003612"/>
                </a:cubicBezTo>
                <a:cubicBezTo>
                  <a:pt x="5026303" y="7024057"/>
                  <a:pt x="5127491" y="7041712"/>
                  <a:pt x="5283235" y="7041712"/>
                </a:cubicBezTo>
                <a:cubicBezTo>
                  <a:pt x="5550011" y="7041712"/>
                  <a:pt x="5816635" y="7029012"/>
                  <a:pt x="6083335" y="7022662"/>
                </a:cubicBezTo>
                <a:cubicBezTo>
                  <a:pt x="6309231" y="6966188"/>
                  <a:pt x="5951595" y="7052820"/>
                  <a:pt x="6292885" y="6984562"/>
                </a:cubicBezTo>
                <a:cubicBezTo>
                  <a:pt x="6312576" y="6980624"/>
                  <a:pt x="6330110" y="6968003"/>
                  <a:pt x="6350035" y="6965512"/>
                </a:cubicBezTo>
                <a:cubicBezTo>
                  <a:pt x="6432190" y="6955243"/>
                  <a:pt x="6515135" y="6952812"/>
                  <a:pt x="6597685" y="6946462"/>
                </a:cubicBezTo>
                <a:cubicBezTo>
                  <a:pt x="6789612" y="6898480"/>
                  <a:pt x="6516216" y="6963215"/>
                  <a:pt x="6845335" y="6908362"/>
                </a:cubicBezTo>
                <a:cubicBezTo>
                  <a:pt x="6865142" y="6905061"/>
                  <a:pt x="6882919" y="6893827"/>
                  <a:pt x="6902485" y="6889312"/>
                </a:cubicBezTo>
                <a:cubicBezTo>
                  <a:pt x="6965584" y="6874751"/>
                  <a:pt x="7029485" y="6863912"/>
                  <a:pt x="7092985" y="6851212"/>
                </a:cubicBezTo>
                <a:cubicBezTo>
                  <a:pt x="7124735" y="6844862"/>
                  <a:pt x="7157102" y="6841057"/>
                  <a:pt x="7188235" y="6832162"/>
                </a:cubicBezTo>
                <a:cubicBezTo>
                  <a:pt x="7232685" y="6819462"/>
                  <a:pt x="7276737" y="6805274"/>
                  <a:pt x="7321585" y="6794062"/>
                </a:cubicBezTo>
                <a:cubicBezTo>
                  <a:pt x="7378381" y="6779863"/>
                  <a:pt x="7435990" y="6769126"/>
                  <a:pt x="7493035" y="6755962"/>
                </a:cubicBezTo>
                <a:cubicBezTo>
                  <a:pt x="7518546" y="6750075"/>
                  <a:pt x="7543677" y="6742592"/>
                  <a:pt x="7569235" y="6736912"/>
                </a:cubicBezTo>
                <a:cubicBezTo>
                  <a:pt x="7707164" y="6706261"/>
                  <a:pt x="7619511" y="6732853"/>
                  <a:pt x="7721635" y="6698812"/>
                </a:cubicBezTo>
                <a:cubicBezTo>
                  <a:pt x="7734335" y="6667062"/>
                  <a:pt x="7739859" y="6631388"/>
                  <a:pt x="7759735" y="6603562"/>
                </a:cubicBezTo>
                <a:cubicBezTo>
                  <a:pt x="7773043" y="6584931"/>
                  <a:pt x="7803577" y="6584093"/>
                  <a:pt x="7816885" y="6565462"/>
                </a:cubicBezTo>
                <a:cubicBezTo>
                  <a:pt x="7836761" y="6537636"/>
                  <a:pt x="7835265" y="6498149"/>
                  <a:pt x="7854985" y="6470212"/>
                </a:cubicBezTo>
                <a:cubicBezTo>
                  <a:pt x="7912186" y="6389177"/>
                  <a:pt x="8045485" y="6241612"/>
                  <a:pt x="8045485" y="6241612"/>
                </a:cubicBezTo>
                <a:cubicBezTo>
                  <a:pt x="8051835" y="6216212"/>
                  <a:pt x="8052826" y="6188830"/>
                  <a:pt x="8064535" y="6165412"/>
                </a:cubicBezTo>
                <a:cubicBezTo>
                  <a:pt x="8085013" y="6124456"/>
                  <a:pt x="8115335" y="6089212"/>
                  <a:pt x="8140735" y="6051112"/>
                </a:cubicBezTo>
                <a:cubicBezTo>
                  <a:pt x="8153435" y="6032062"/>
                  <a:pt x="8171595" y="6015682"/>
                  <a:pt x="8178835" y="5993962"/>
                </a:cubicBezTo>
                <a:cubicBezTo>
                  <a:pt x="8185185" y="5974912"/>
                  <a:pt x="8187104" y="5953753"/>
                  <a:pt x="8197885" y="5936812"/>
                </a:cubicBezTo>
                <a:cubicBezTo>
                  <a:pt x="8231977" y="5883239"/>
                  <a:pt x="8312185" y="5784412"/>
                  <a:pt x="8312185" y="5784412"/>
                </a:cubicBezTo>
                <a:cubicBezTo>
                  <a:pt x="8368512" y="5615431"/>
                  <a:pt x="8323984" y="5765722"/>
                  <a:pt x="8350285" y="5384362"/>
                </a:cubicBezTo>
                <a:cubicBezTo>
                  <a:pt x="8355111" y="5314390"/>
                  <a:pt x="8362985" y="5244662"/>
                  <a:pt x="8369335" y="5174812"/>
                </a:cubicBezTo>
                <a:cubicBezTo>
                  <a:pt x="8410563" y="3917352"/>
                  <a:pt x="8381655" y="4399462"/>
                  <a:pt x="8426485" y="3727012"/>
                </a:cubicBezTo>
                <a:cubicBezTo>
                  <a:pt x="8420135" y="3561912"/>
                  <a:pt x="8416861" y="3396665"/>
                  <a:pt x="8407435" y="3231712"/>
                </a:cubicBezTo>
                <a:cubicBezTo>
                  <a:pt x="8404155" y="3174304"/>
                  <a:pt x="8402331" y="3116047"/>
                  <a:pt x="8388385" y="3060262"/>
                </a:cubicBezTo>
                <a:cubicBezTo>
                  <a:pt x="8376656" y="3013346"/>
                  <a:pt x="8350285" y="2971362"/>
                  <a:pt x="8331235" y="2926912"/>
                </a:cubicBezTo>
                <a:cubicBezTo>
                  <a:pt x="8312879" y="2780063"/>
                  <a:pt x="8305096" y="2700967"/>
                  <a:pt x="8274085" y="2545912"/>
                </a:cubicBezTo>
                <a:cubicBezTo>
                  <a:pt x="8251097" y="2430971"/>
                  <a:pt x="8265274" y="2481379"/>
                  <a:pt x="8235985" y="2393512"/>
                </a:cubicBezTo>
                <a:cubicBezTo>
                  <a:pt x="8215052" y="2246982"/>
                  <a:pt x="8213891" y="2248769"/>
                  <a:pt x="8197885" y="2088712"/>
                </a:cubicBezTo>
                <a:cubicBezTo>
                  <a:pt x="8190906" y="2018922"/>
                  <a:pt x="8187030" y="1948820"/>
                  <a:pt x="8178835" y="1879162"/>
                </a:cubicBezTo>
                <a:cubicBezTo>
                  <a:pt x="8174322" y="1840801"/>
                  <a:pt x="8164781" y="1803163"/>
                  <a:pt x="8159785" y="1764862"/>
                </a:cubicBezTo>
                <a:cubicBezTo>
                  <a:pt x="8145727" y="1657080"/>
                  <a:pt x="8157393" y="1543674"/>
                  <a:pt x="8121685" y="1441012"/>
                </a:cubicBezTo>
                <a:cubicBezTo>
                  <a:pt x="8103984" y="1390121"/>
                  <a:pt x="8040237" y="1369420"/>
                  <a:pt x="8007385" y="1326712"/>
                </a:cubicBezTo>
                <a:cubicBezTo>
                  <a:pt x="7976171" y="1286133"/>
                  <a:pt x="7962938" y="1233520"/>
                  <a:pt x="7931185" y="1193362"/>
                </a:cubicBezTo>
                <a:cubicBezTo>
                  <a:pt x="7746621" y="959943"/>
                  <a:pt x="7549202" y="736977"/>
                  <a:pt x="7359685" y="507562"/>
                </a:cubicBezTo>
                <a:cubicBezTo>
                  <a:pt x="7323069" y="463237"/>
                  <a:pt x="7128121" y="186509"/>
                  <a:pt x="7035835" y="183712"/>
                </a:cubicBezTo>
                <a:lnTo>
                  <a:pt x="6407185" y="164662"/>
                </a:lnTo>
                <a:cubicBezTo>
                  <a:pt x="6353101" y="153845"/>
                  <a:pt x="6225843" y="126562"/>
                  <a:pt x="6178585" y="126562"/>
                </a:cubicBezTo>
                <a:cubicBezTo>
                  <a:pt x="6095791" y="126562"/>
                  <a:pt x="6013485" y="139262"/>
                  <a:pt x="5930935" y="145612"/>
                </a:cubicBezTo>
                <a:cubicBezTo>
                  <a:pt x="5905535" y="151962"/>
                  <a:pt x="5880891" y="163500"/>
                  <a:pt x="5854735" y="164662"/>
                </a:cubicBezTo>
                <a:cubicBezTo>
                  <a:pt x="5398746" y="184928"/>
                  <a:pt x="5268077" y="67188"/>
                  <a:pt x="4997485" y="221812"/>
                </a:cubicBezTo>
                <a:cubicBezTo>
                  <a:pt x="4977606" y="233171"/>
                  <a:pt x="4960813" y="249673"/>
                  <a:pt x="4940335" y="259912"/>
                </a:cubicBezTo>
                <a:cubicBezTo>
                  <a:pt x="4922374" y="268892"/>
                  <a:pt x="4901642" y="271052"/>
                  <a:pt x="4883185" y="278962"/>
                </a:cubicBezTo>
                <a:cubicBezTo>
                  <a:pt x="4857083" y="290149"/>
                  <a:pt x="4833352" y="306515"/>
                  <a:pt x="4806985" y="317062"/>
                </a:cubicBezTo>
                <a:cubicBezTo>
                  <a:pt x="4769697" y="331977"/>
                  <a:pt x="4730785" y="342462"/>
                  <a:pt x="4692685" y="355162"/>
                </a:cubicBezTo>
                <a:cubicBezTo>
                  <a:pt x="4673635" y="361512"/>
                  <a:pt x="4652243" y="363073"/>
                  <a:pt x="4635535" y="374212"/>
                </a:cubicBezTo>
                <a:cubicBezTo>
                  <a:pt x="4616485" y="386912"/>
                  <a:pt x="4600268" y="405579"/>
                  <a:pt x="4578385" y="412312"/>
                </a:cubicBezTo>
                <a:cubicBezTo>
                  <a:pt x="4516491" y="431356"/>
                  <a:pt x="4387885" y="450412"/>
                  <a:pt x="4387885" y="450412"/>
                </a:cubicBezTo>
                <a:cubicBezTo>
                  <a:pt x="4362485" y="463112"/>
                  <a:pt x="4338626" y="479532"/>
                  <a:pt x="4311685" y="488512"/>
                </a:cubicBezTo>
                <a:cubicBezTo>
                  <a:pt x="4262009" y="505071"/>
                  <a:pt x="4159285" y="526612"/>
                  <a:pt x="4159285" y="526612"/>
                </a:cubicBezTo>
                <a:cubicBezTo>
                  <a:pt x="4121185" y="552012"/>
                  <a:pt x="4072459" y="566180"/>
                  <a:pt x="4044985" y="602812"/>
                </a:cubicBezTo>
                <a:cubicBezTo>
                  <a:pt x="4025935" y="628212"/>
                  <a:pt x="4011565" y="657918"/>
                  <a:pt x="3987835" y="679012"/>
                </a:cubicBezTo>
                <a:cubicBezTo>
                  <a:pt x="3953611" y="709434"/>
                  <a:pt x="3873535" y="755212"/>
                  <a:pt x="3873535" y="755212"/>
                </a:cubicBezTo>
                <a:cubicBezTo>
                  <a:pt x="3867185" y="774262"/>
                  <a:pt x="3867340" y="796936"/>
                  <a:pt x="3854485" y="812362"/>
                </a:cubicBezTo>
                <a:cubicBezTo>
                  <a:pt x="3839717" y="830084"/>
                  <a:pt x="3747195" y="890238"/>
                  <a:pt x="3721135" y="907612"/>
                </a:cubicBezTo>
                <a:lnTo>
                  <a:pt x="3644935" y="1021912"/>
                </a:lnTo>
                <a:cubicBezTo>
                  <a:pt x="3632235" y="1040962"/>
                  <a:pt x="3629419" y="1075298"/>
                  <a:pt x="3606835" y="1079062"/>
                </a:cubicBezTo>
                <a:cubicBezTo>
                  <a:pt x="3562935" y="1086379"/>
                  <a:pt x="3482282" y="1093714"/>
                  <a:pt x="3435385" y="1117162"/>
                </a:cubicBezTo>
                <a:cubicBezTo>
                  <a:pt x="3414907" y="1127401"/>
                  <a:pt x="3397285" y="1142562"/>
                  <a:pt x="3378235" y="1155262"/>
                </a:cubicBezTo>
                <a:cubicBezTo>
                  <a:pt x="3335154" y="1219884"/>
                  <a:pt x="3323946" y="1196223"/>
                  <a:pt x="3359185" y="1231462"/>
                </a:cubicBezTo>
                <a:lnTo>
                  <a:pt x="3359185" y="123146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 descr="C:\Users\admin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188640"/>
            <a:ext cx="8620125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7816984" y="2644346"/>
            <a:ext cx="140767" cy="115330"/>
          </a:xfrm>
          <a:custGeom>
            <a:avLst/>
            <a:gdLst>
              <a:gd name="connsiteX0" fmla="*/ 17200 w 140767"/>
              <a:gd name="connsiteY0" fmla="*/ 32951 h 115330"/>
              <a:gd name="connsiteX1" fmla="*/ 17200 w 140767"/>
              <a:gd name="connsiteY1" fmla="*/ 32951 h 115330"/>
              <a:gd name="connsiteX2" fmla="*/ 140767 w 140767"/>
              <a:gd name="connsiteY2" fmla="*/ 107092 h 115330"/>
              <a:gd name="connsiteX3" fmla="*/ 91340 w 140767"/>
              <a:gd name="connsiteY3" fmla="*/ 0 h 115330"/>
              <a:gd name="connsiteX4" fmla="*/ 25438 w 140767"/>
              <a:gd name="connsiteY4" fmla="*/ 24713 h 115330"/>
              <a:gd name="connsiteX5" fmla="*/ 8962 w 140767"/>
              <a:gd name="connsiteY5" fmla="*/ 49427 h 115330"/>
              <a:gd name="connsiteX6" fmla="*/ 724 w 140767"/>
              <a:gd name="connsiteY6" fmla="*/ 115330 h 115330"/>
              <a:gd name="connsiteX7" fmla="*/ 724 w 140767"/>
              <a:gd name="connsiteY7" fmla="*/ 115330 h 115330"/>
              <a:gd name="connsiteX8" fmla="*/ 25438 w 140767"/>
              <a:gd name="connsiteY8" fmla="*/ 115330 h 11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767" h="115330">
                <a:moveTo>
                  <a:pt x="17200" y="32951"/>
                </a:moveTo>
                <a:lnTo>
                  <a:pt x="17200" y="32951"/>
                </a:lnTo>
                <a:cubicBezTo>
                  <a:pt x="41418" y="141939"/>
                  <a:pt x="8359" y="107092"/>
                  <a:pt x="140767" y="107092"/>
                </a:cubicBezTo>
                <a:lnTo>
                  <a:pt x="91340" y="0"/>
                </a:lnTo>
                <a:cubicBezTo>
                  <a:pt x="69373" y="8238"/>
                  <a:pt x="45556" y="12642"/>
                  <a:pt x="25438" y="24713"/>
                </a:cubicBezTo>
                <a:cubicBezTo>
                  <a:pt x="16948" y="29807"/>
                  <a:pt x="13390" y="40571"/>
                  <a:pt x="8962" y="49427"/>
                </a:cubicBezTo>
                <a:cubicBezTo>
                  <a:pt x="-3618" y="74586"/>
                  <a:pt x="724" y="85346"/>
                  <a:pt x="724" y="115330"/>
                </a:cubicBezTo>
                <a:lnTo>
                  <a:pt x="724" y="115330"/>
                </a:lnTo>
                <a:lnTo>
                  <a:pt x="25438" y="11533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3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03712" y="116632"/>
            <a:ext cx="5266928" cy="72008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pt-BR" sz="2400" b="1" dirty="0">
                <a:solidFill>
                  <a:srgbClr val="FF0000"/>
                </a:solidFill>
              </a:rPr>
              <a:t>3. Ligamentos</a:t>
            </a:r>
          </a:p>
        </p:txBody>
      </p:sp>
      <p:pic>
        <p:nvPicPr>
          <p:cNvPr id="5" name="Picture 2" descr="C:\Users\admin\Desktop\FIGADO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659200"/>
            <a:ext cx="5292080" cy="4002048"/>
          </a:xfrm>
          <a:ln w="28575">
            <a:noFill/>
          </a:ln>
        </p:spPr>
      </p:pic>
      <p:sp>
        <p:nvSpPr>
          <p:cNvPr id="6" name="Forma livre 5"/>
          <p:cNvSpPr/>
          <p:nvPr/>
        </p:nvSpPr>
        <p:spPr>
          <a:xfrm>
            <a:off x="827965" y="1269242"/>
            <a:ext cx="6359857" cy="4876784"/>
          </a:xfrm>
          <a:custGeom>
            <a:avLst/>
            <a:gdLst>
              <a:gd name="connsiteX0" fmla="*/ 4176215 w 6359857"/>
              <a:gd name="connsiteY0" fmla="*/ 2784143 h 4876784"/>
              <a:gd name="connsiteX1" fmla="*/ 4176215 w 6359857"/>
              <a:gd name="connsiteY1" fmla="*/ 2784143 h 4876784"/>
              <a:gd name="connsiteX2" fmla="*/ 4258102 w 6359857"/>
              <a:gd name="connsiteY2" fmla="*/ 2688609 h 4876784"/>
              <a:gd name="connsiteX3" fmla="*/ 4353636 w 6359857"/>
              <a:gd name="connsiteY3" fmla="*/ 2661313 h 4876784"/>
              <a:gd name="connsiteX4" fmla="*/ 4394579 w 6359857"/>
              <a:gd name="connsiteY4" fmla="*/ 2634018 h 4876784"/>
              <a:gd name="connsiteX5" fmla="*/ 4435523 w 6359857"/>
              <a:gd name="connsiteY5" fmla="*/ 2620370 h 4876784"/>
              <a:gd name="connsiteX6" fmla="*/ 4490114 w 6359857"/>
              <a:gd name="connsiteY6" fmla="*/ 2579427 h 4876784"/>
              <a:gd name="connsiteX7" fmla="*/ 4572000 w 6359857"/>
              <a:gd name="connsiteY7" fmla="*/ 2524836 h 4876784"/>
              <a:gd name="connsiteX8" fmla="*/ 4653887 w 6359857"/>
              <a:gd name="connsiteY8" fmla="*/ 2429301 h 4876784"/>
              <a:gd name="connsiteX9" fmla="*/ 4694830 w 6359857"/>
              <a:gd name="connsiteY9" fmla="*/ 2374710 h 4876784"/>
              <a:gd name="connsiteX10" fmla="*/ 4817660 w 6359857"/>
              <a:gd name="connsiteY10" fmla="*/ 2265528 h 4876784"/>
              <a:gd name="connsiteX11" fmla="*/ 4899546 w 6359857"/>
              <a:gd name="connsiteY11" fmla="*/ 2169994 h 4876784"/>
              <a:gd name="connsiteX12" fmla="*/ 4954137 w 6359857"/>
              <a:gd name="connsiteY12" fmla="*/ 2088107 h 4876784"/>
              <a:gd name="connsiteX13" fmla="*/ 4967785 w 6359857"/>
              <a:gd name="connsiteY13" fmla="*/ 1869743 h 4876784"/>
              <a:gd name="connsiteX14" fmla="*/ 4995081 w 6359857"/>
              <a:gd name="connsiteY14" fmla="*/ 1815152 h 4876784"/>
              <a:gd name="connsiteX15" fmla="*/ 5117911 w 6359857"/>
              <a:gd name="connsiteY15" fmla="*/ 1719618 h 4876784"/>
              <a:gd name="connsiteX16" fmla="*/ 5199797 w 6359857"/>
              <a:gd name="connsiteY16" fmla="*/ 1665027 h 4876784"/>
              <a:gd name="connsiteX17" fmla="*/ 5281684 w 6359857"/>
              <a:gd name="connsiteY17" fmla="*/ 1610436 h 4876784"/>
              <a:gd name="connsiteX18" fmla="*/ 5322627 w 6359857"/>
              <a:gd name="connsiteY18" fmla="*/ 1528549 h 4876784"/>
              <a:gd name="connsiteX19" fmla="*/ 5336275 w 6359857"/>
              <a:gd name="connsiteY19" fmla="*/ 1487606 h 4876784"/>
              <a:gd name="connsiteX20" fmla="*/ 5363570 w 6359857"/>
              <a:gd name="connsiteY20" fmla="*/ 1433015 h 4876784"/>
              <a:gd name="connsiteX21" fmla="*/ 5390866 w 6359857"/>
              <a:gd name="connsiteY21" fmla="*/ 1351128 h 4876784"/>
              <a:gd name="connsiteX22" fmla="*/ 5418161 w 6359857"/>
              <a:gd name="connsiteY22" fmla="*/ 1241946 h 4876784"/>
              <a:gd name="connsiteX23" fmla="*/ 5431809 w 6359857"/>
              <a:gd name="connsiteY23" fmla="*/ 1119116 h 4876784"/>
              <a:gd name="connsiteX24" fmla="*/ 5431809 w 6359857"/>
              <a:gd name="connsiteY24" fmla="*/ 982639 h 4876784"/>
              <a:gd name="connsiteX25" fmla="*/ 5390866 w 6359857"/>
              <a:gd name="connsiteY25" fmla="*/ 941695 h 4876784"/>
              <a:gd name="connsiteX26" fmla="*/ 5322627 w 6359857"/>
              <a:gd name="connsiteY26" fmla="*/ 887104 h 4876784"/>
              <a:gd name="connsiteX27" fmla="*/ 5308979 w 6359857"/>
              <a:gd name="connsiteY27" fmla="*/ 846161 h 4876784"/>
              <a:gd name="connsiteX28" fmla="*/ 5227093 w 6359857"/>
              <a:gd name="connsiteY28" fmla="*/ 764274 h 4876784"/>
              <a:gd name="connsiteX29" fmla="*/ 5172502 w 6359857"/>
              <a:gd name="connsiteY29" fmla="*/ 736979 h 4876784"/>
              <a:gd name="connsiteX30" fmla="*/ 5104263 w 6359857"/>
              <a:gd name="connsiteY30" fmla="*/ 723331 h 4876784"/>
              <a:gd name="connsiteX31" fmla="*/ 5063320 w 6359857"/>
              <a:gd name="connsiteY31" fmla="*/ 709683 h 4876784"/>
              <a:gd name="connsiteX32" fmla="*/ 4995081 w 6359857"/>
              <a:gd name="connsiteY32" fmla="*/ 723331 h 4876784"/>
              <a:gd name="connsiteX33" fmla="*/ 4954137 w 6359857"/>
              <a:gd name="connsiteY33" fmla="*/ 736979 h 4876784"/>
              <a:gd name="connsiteX34" fmla="*/ 4940490 w 6359857"/>
              <a:gd name="connsiteY34" fmla="*/ 777922 h 4876784"/>
              <a:gd name="connsiteX35" fmla="*/ 4913194 w 6359857"/>
              <a:gd name="connsiteY35" fmla="*/ 818865 h 4876784"/>
              <a:gd name="connsiteX36" fmla="*/ 4790364 w 6359857"/>
              <a:gd name="connsiteY36" fmla="*/ 887104 h 4876784"/>
              <a:gd name="connsiteX37" fmla="*/ 4749421 w 6359857"/>
              <a:gd name="connsiteY37" fmla="*/ 914400 h 4876784"/>
              <a:gd name="connsiteX38" fmla="*/ 4694830 w 6359857"/>
              <a:gd name="connsiteY38" fmla="*/ 928048 h 4876784"/>
              <a:gd name="connsiteX39" fmla="*/ 4653887 w 6359857"/>
              <a:gd name="connsiteY39" fmla="*/ 941695 h 4876784"/>
              <a:gd name="connsiteX40" fmla="*/ 4503761 w 6359857"/>
              <a:gd name="connsiteY40" fmla="*/ 996286 h 4876784"/>
              <a:gd name="connsiteX41" fmla="*/ 4394579 w 6359857"/>
              <a:gd name="connsiteY41" fmla="*/ 1023582 h 4876784"/>
              <a:gd name="connsiteX42" fmla="*/ 4353636 w 6359857"/>
              <a:gd name="connsiteY42" fmla="*/ 1037230 h 4876784"/>
              <a:gd name="connsiteX43" fmla="*/ 4203511 w 6359857"/>
              <a:gd name="connsiteY43" fmla="*/ 1050877 h 4876784"/>
              <a:gd name="connsiteX44" fmla="*/ 3930555 w 6359857"/>
              <a:gd name="connsiteY44" fmla="*/ 1037230 h 4876784"/>
              <a:gd name="connsiteX45" fmla="*/ 3835021 w 6359857"/>
              <a:gd name="connsiteY45" fmla="*/ 1009934 h 4876784"/>
              <a:gd name="connsiteX46" fmla="*/ 3725839 w 6359857"/>
              <a:gd name="connsiteY46" fmla="*/ 996286 h 4876784"/>
              <a:gd name="connsiteX47" fmla="*/ 3657600 w 6359857"/>
              <a:gd name="connsiteY47" fmla="*/ 982639 h 4876784"/>
              <a:gd name="connsiteX48" fmla="*/ 3603009 w 6359857"/>
              <a:gd name="connsiteY48" fmla="*/ 968991 h 4876784"/>
              <a:gd name="connsiteX49" fmla="*/ 3261815 w 6359857"/>
              <a:gd name="connsiteY49" fmla="*/ 941695 h 4876784"/>
              <a:gd name="connsiteX50" fmla="*/ 3057099 w 6359857"/>
              <a:gd name="connsiteY50" fmla="*/ 914400 h 4876784"/>
              <a:gd name="connsiteX51" fmla="*/ 2975212 w 6359857"/>
              <a:gd name="connsiteY51" fmla="*/ 900752 h 4876784"/>
              <a:gd name="connsiteX52" fmla="*/ 2852382 w 6359857"/>
              <a:gd name="connsiteY52" fmla="*/ 859809 h 4876784"/>
              <a:gd name="connsiteX53" fmla="*/ 2811439 w 6359857"/>
              <a:gd name="connsiteY53" fmla="*/ 846161 h 4876784"/>
              <a:gd name="connsiteX54" fmla="*/ 2770496 w 6359857"/>
              <a:gd name="connsiteY54" fmla="*/ 818865 h 4876784"/>
              <a:gd name="connsiteX55" fmla="*/ 2688609 w 6359857"/>
              <a:gd name="connsiteY55" fmla="*/ 791570 h 4876784"/>
              <a:gd name="connsiteX56" fmla="*/ 2647666 w 6359857"/>
              <a:gd name="connsiteY56" fmla="*/ 764274 h 4876784"/>
              <a:gd name="connsiteX57" fmla="*/ 2565779 w 6359857"/>
              <a:gd name="connsiteY57" fmla="*/ 736979 h 4876784"/>
              <a:gd name="connsiteX58" fmla="*/ 2429302 w 6359857"/>
              <a:gd name="connsiteY58" fmla="*/ 764274 h 4876784"/>
              <a:gd name="connsiteX59" fmla="*/ 2347415 w 6359857"/>
              <a:gd name="connsiteY59" fmla="*/ 805218 h 4876784"/>
              <a:gd name="connsiteX60" fmla="*/ 2210937 w 6359857"/>
              <a:gd name="connsiteY60" fmla="*/ 832513 h 4876784"/>
              <a:gd name="connsiteX61" fmla="*/ 2074460 w 6359857"/>
              <a:gd name="connsiteY61" fmla="*/ 859809 h 4876784"/>
              <a:gd name="connsiteX62" fmla="*/ 1992573 w 6359857"/>
              <a:gd name="connsiteY62" fmla="*/ 887104 h 4876784"/>
              <a:gd name="connsiteX63" fmla="*/ 1910687 w 6359857"/>
              <a:gd name="connsiteY63" fmla="*/ 914400 h 4876784"/>
              <a:gd name="connsiteX64" fmla="*/ 1869743 w 6359857"/>
              <a:gd name="connsiteY64" fmla="*/ 928048 h 4876784"/>
              <a:gd name="connsiteX65" fmla="*/ 1828800 w 6359857"/>
              <a:gd name="connsiteY65" fmla="*/ 941695 h 4876784"/>
              <a:gd name="connsiteX66" fmla="*/ 1787857 w 6359857"/>
              <a:gd name="connsiteY66" fmla="*/ 982639 h 4876784"/>
              <a:gd name="connsiteX67" fmla="*/ 1665027 w 6359857"/>
              <a:gd name="connsiteY67" fmla="*/ 1064525 h 4876784"/>
              <a:gd name="connsiteX68" fmla="*/ 1624084 w 6359857"/>
              <a:gd name="connsiteY68" fmla="*/ 1091821 h 4876784"/>
              <a:gd name="connsiteX69" fmla="*/ 1569493 w 6359857"/>
              <a:gd name="connsiteY69" fmla="*/ 1132764 h 4876784"/>
              <a:gd name="connsiteX70" fmla="*/ 1433015 w 6359857"/>
              <a:gd name="connsiteY70" fmla="*/ 1173707 h 4876784"/>
              <a:gd name="connsiteX71" fmla="*/ 1337481 w 6359857"/>
              <a:gd name="connsiteY71" fmla="*/ 1255594 h 4876784"/>
              <a:gd name="connsiteX72" fmla="*/ 1296537 w 6359857"/>
              <a:gd name="connsiteY72" fmla="*/ 1310185 h 4876784"/>
              <a:gd name="connsiteX73" fmla="*/ 1228299 w 6359857"/>
              <a:gd name="connsiteY73" fmla="*/ 1392071 h 4876784"/>
              <a:gd name="connsiteX74" fmla="*/ 1214651 w 6359857"/>
              <a:gd name="connsiteY74" fmla="*/ 1446662 h 4876784"/>
              <a:gd name="connsiteX75" fmla="*/ 1187355 w 6359857"/>
              <a:gd name="connsiteY75" fmla="*/ 1528549 h 4876784"/>
              <a:gd name="connsiteX76" fmla="*/ 1201003 w 6359857"/>
              <a:gd name="connsiteY76" fmla="*/ 1815152 h 4876784"/>
              <a:gd name="connsiteX77" fmla="*/ 1228299 w 6359857"/>
              <a:gd name="connsiteY77" fmla="*/ 1897039 h 4876784"/>
              <a:gd name="connsiteX78" fmla="*/ 1269242 w 6359857"/>
              <a:gd name="connsiteY78" fmla="*/ 1910686 h 4876784"/>
              <a:gd name="connsiteX79" fmla="*/ 1351129 w 6359857"/>
              <a:gd name="connsiteY79" fmla="*/ 1978925 h 4876784"/>
              <a:gd name="connsiteX80" fmla="*/ 1337481 w 6359857"/>
              <a:gd name="connsiteY80" fmla="*/ 2292824 h 4876784"/>
              <a:gd name="connsiteX81" fmla="*/ 1310185 w 6359857"/>
              <a:gd name="connsiteY81" fmla="*/ 2388358 h 4876784"/>
              <a:gd name="connsiteX82" fmla="*/ 1296537 w 6359857"/>
              <a:gd name="connsiteY82" fmla="*/ 2456597 h 4876784"/>
              <a:gd name="connsiteX83" fmla="*/ 1282890 w 6359857"/>
              <a:gd name="connsiteY83" fmla="*/ 2511188 h 4876784"/>
              <a:gd name="connsiteX84" fmla="*/ 1310185 w 6359857"/>
              <a:gd name="connsiteY84" fmla="*/ 2784143 h 4876784"/>
              <a:gd name="connsiteX85" fmla="*/ 1323833 w 6359857"/>
              <a:gd name="connsiteY85" fmla="*/ 2825086 h 4876784"/>
              <a:gd name="connsiteX86" fmla="*/ 1351129 w 6359857"/>
              <a:gd name="connsiteY86" fmla="*/ 2988859 h 4876784"/>
              <a:gd name="connsiteX87" fmla="*/ 1378424 w 6359857"/>
              <a:gd name="connsiteY87" fmla="*/ 3029803 h 4876784"/>
              <a:gd name="connsiteX88" fmla="*/ 1378424 w 6359857"/>
              <a:gd name="connsiteY88" fmla="*/ 3370997 h 4876784"/>
              <a:gd name="connsiteX89" fmla="*/ 1392072 w 6359857"/>
              <a:gd name="connsiteY89" fmla="*/ 4012442 h 4876784"/>
              <a:gd name="connsiteX90" fmla="*/ 1405720 w 6359857"/>
              <a:gd name="connsiteY90" fmla="*/ 4053385 h 4876784"/>
              <a:gd name="connsiteX91" fmla="*/ 1446663 w 6359857"/>
              <a:gd name="connsiteY91" fmla="*/ 4067033 h 4876784"/>
              <a:gd name="connsiteX92" fmla="*/ 1528549 w 6359857"/>
              <a:gd name="connsiteY92" fmla="*/ 4080680 h 4876784"/>
              <a:gd name="connsiteX93" fmla="*/ 1637732 w 6359857"/>
              <a:gd name="connsiteY93" fmla="*/ 4107976 h 4876784"/>
              <a:gd name="connsiteX94" fmla="*/ 1719618 w 6359857"/>
              <a:gd name="connsiteY94" fmla="*/ 4135271 h 4876784"/>
              <a:gd name="connsiteX95" fmla="*/ 1760561 w 6359857"/>
              <a:gd name="connsiteY95" fmla="*/ 4148919 h 4876784"/>
              <a:gd name="connsiteX96" fmla="*/ 1856096 w 6359857"/>
              <a:gd name="connsiteY96" fmla="*/ 4135271 h 4876784"/>
              <a:gd name="connsiteX97" fmla="*/ 1869743 w 6359857"/>
              <a:gd name="connsiteY97" fmla="*/ 4094328 h 4876784"/>
              <a:gd name="connsiteX98" fmla="*/ 1910687 w 6359857"/>
              <a:gd name="connsiteY98" fmla="*/ 4053385 h 4876784"/>
              <a:gd name="connsiteX99" fmla="*/ 1965278 w 6359857"/>
              <a:gd name="connsiteY99" fmla="*/ 3971498 h 4876784"/>
              <a:gd name="connsiteX100" fmla="*/ 2047164 w 6359857"/>
              <a:gd name="connsiteY100" fmla="*/ 3944203 h 4876784"/>
              <a:gd name="connsiteX101" fmla="*/ 2142699 w 6359857"/>
              <a:gd name="connsiteY101" fmla="*/ 3875964 h 4876784"/>
              <a:gd name="connsiteX102" fmla="*/ 2183642 w 6359857"/>
              <a:gd name="connsiteY102" fmla="*/ 3848668 h 4876784"/>
              <a:gd name="connsiteX103" fmla="*/ 2429302 w 6359857"/>
              <a:gd name="connsiteY103" fmla="*/ 3807725 h 4876784"/>
              <a:gd name="connsiteX104" fmla="*/ 2497540 w 6359857"/>
              <a:gd name="connsiteY104" fmla="*/ 3794077 h 4876784"/>
              <a:gd name="connsiteX105" fmla="*/ 2866030 w 6359857"/>
              <a:gd name="connsiteY105" fmla="*/ 3739486 h 4876784"/>
              <a:gd name="connsiteX106" fmla="*/ 2879678 w 6359857"/>
              <a:gd name="connsiteY106" fmla="*/ 3603009 h 4876784"/>
              <a:gd name="connsiteX107" fmla="*/ 2906973 w 6359857"/>
              <a:gd name="connsiteY107" fmla="*/ 3521122 h 4876784"/>
              <a:gd name="connsiteX108" fmla="*/ 2988860 w 6359857"/>
              <a:gd name="connsiteY108" fmla="*/ 3466531 h 4876784"/>
              <a:gd name="connsiteX109" fmla="*/ 3043451 w 6359857"/>
              <a:gd name="connsiteY109" fmla="*/ 3425588 h 4876784"/>
              <a:gd name="connsiteX110" fmla="*/ 3125337 w 6359857"/>
              <a:gd name="connsiteY110" fmla="*/ 3398292 h 4876784"/>
              <a:gd name="connsiteX111" fmla="*/ 3207224 w 6359857"/>
              <a:gd name="connsiteY111" fmla="*/ 3316406 h 4876784"/>
              <a:gd name="connsiteX112" fmla="*/ 3220872 w 6359857"/>
              <a:gd name="connsiteY112" fmla="*/ 3275462 h 4876784"/>
              <a:gd name="connsiteX113" fmla="*/ 3261815 w 6359857"/>
              <a:gd name="connsiteY113" fmla="*/ 3248167 h 4876784"/>
              <a:gd name="connsiteX114" fmla="*/ 3343702 w 6359857"/>
              <a:gd name="connsiteY114" fmla="*/ 3220871 h 4876784"/>
              <a:gd name="connsiteX115" fmla="*/ 3589361 w 6359857"/>
              <a:gd name="connsiteY115" fmla="*/ 3234519 h 4876784"/>
              <a:gd name="connsiteX116" fmla="*/ 3712191 w 6359857"/>
              <a:gd name="connsiteY116" fmla="*/ 3275462 h 4876784"/>
              <a:gd name="connsiteX117" fmla="*/ 3848669 w 6359857"/>
              <a:gd name="connsiteY117" fmla="*/ 3302758 h 4876784"/>
              <a:gd name="connsiteX118" fmla="*/ 4026090 w 6359857"/>
              <a:gd name="connsiteY118" fmla="*/ 3330054 h 4876784"/>
              <a:gd name="connsiteX119" fmla="*/ 4162567 w 6359857"/>
              <a:gd name="connsiteY119" fmla="*/ 3370997 h 4876784"/>
              <a:gd name="connsiteX120" fmla="*/ 4230806 w 6359857"/>
              <a:gd name="connsiteY120" fmla="*/ 3384645 h 4876784"/>
              <a:gd name="connsiteX121" fmla="*/ 5131558 w 6359857"/>
              <a:gd name="connsiteY121" fmla="*/ 3452883 h 4876784"/>
              <a:gd name="connsiteX122" fmla="*/ 5445457 w 6359857"/>
              <a:gd name="connsiteY122" fmla="*/ 3466531 h 4876784"/>
              <a:gd name="connsiteX123" fmla="*/ 5390866 w 6359857"/>
              <a:gd name="connsiteY123" fmla="*/ 3780430 h 4876784"/>
              <a:gd name="connsiteX124" fmla="*/ 5363570 w 6359857"/>
              <a:gd name="connsiteY124" fmla="*/ 3848668 h 4876784"/>
              <a:gd name="connsiteX125" fmla="*/ 5322627 w 6359857"/>
              <a:gd name="connsiteY125" fmla="*/ 3889612 h 4876784"/>
              <a:gd name="connsiteX126" fmla="*/ 5227093 w 6359857"/>
              <a:gd name="connsiteY126" fmla="*/ 3998794 h 4876784"/>
              <a:gd name="connsiteX127" fmla="*/ 5117911 w 6359857"/>
              <a:gd name="connsiteY127" fmla="*/ 4026089 h 4876784"/>
              <a:gd name="connsiteX128" fmla="*/ 5049672 w 6359857"/>
              <a:gd name="connsiteY128" fmla="*/ 4053385 h 4876784"/>
              <a:gd name="connsiteX129" fmla="*/ 5008729 w 6359857"/>
              <a:gd name="connsiteY129" fmla="*/ 4067033 h 4876784"/>
              <a:gd name="connsiteX130" fmla="*/ 4899546 w 6359857"/>
              <a:gd name="connsiteY130" fmla="*/ 4094328 h 4876784"/>
              <a:gd name="connsiteX131" fmla="*/ 4763069 w 6359857"/>
              <a:gd name="connsiteY131" fmla="*/ 4176215 h 4876784"/>
              <a:gd name="connsiteX132" fmla="*/ 4435523 w 6359857"/>
              <a:gd name="connsiteY132" fmla="*/ 4299045 h 4876784"/>
              <a:gd name="connsiteX133" fmla="*/ 4012442 w 6359857"/>
              <a:gd name="connsiteY133" fmla="*/ 4462818 h 4876784"/>
              <a:gd name="connsiteX134" fmla="*/ 3534770 w 6359857"/>
              <a:gd name="connsiteY134" fmla="*/ 4653886 h 4876784"/>
              <a:gd name="connsiteX135" fmla="*/ 3330054 w 6359857"/>
              <a:gd name="connsiteY135" fmla="*/ 4735773 h 4876784"/>
              <a:gd name="connsiteX136" fmla="*/ 3220872 w 6359857"/>
              <a:gd name="connsiteY136" fmla="*/ 4763068 h 4876784"/>
              <a:gd name="connsiteX137" fmla="*/ 3084394 w 6359857"/>
              <a:gd name="connsiteY137" fmla="*/ 4804012 h 4876784"/>
              <a:gd name="connsiteX138" fmla="*/ 2702257 w 6359857"/>
              <a:gd name="connsiteY138" fmla="*/ 4831307 h 4876784"/>
              <a:gd name="connsiteX139" fmla="*/ 2238233 w 6359857"/>
              <a:gd name="connsiteY139" fmla="*/ 4831307 h 4876784"/>
              <a:gd name="connsiteX140" fmla="*/ 2197290 w 6359857"/>
              <a:gd name="connsiteY140" fmla="*/ 4817659 h 4876784"/>
              <a:gd name="connsiteX141" fmla="*/ 2129051 w 6359857"/>
              <a:gd name="connsiteY141" fmla="*/ 4804012 h 4876784"/>
              <a:gd name="connsiteX142" fmla="*/ 2006221 w 6359857"/>
              <a:gd name="connsiteY142" fmla="*/ 4776716 h 4876784"/>
              <a:gd name="connsiteX143" fmla="*/ 1910687 w 6359857"/>
              <a:gd name="connsiteY143" fmla="*/ 4749421 h 4876784"/>
              <a:gd name="connsiteX144" fmla="*/ 1828800 w 6359857"/>
              <a:gd name="connsiteY144" fmla="*/ 4722125 h 4876784"/>
              <a:gd name="connsiteX145" fmla="*/ 1746914 w 6359857"/>
              <a:gd name="connsiteY145" fmla="*/ 4667534 h 4876784"/>
              <a:gd name="connsiteX146" fmla="*/ 1665027 w 6359857"/>
              <a:gd name="connsiteY146" fmla="*/ 4612943 h 4876784"/>
              <a:gd name="connsiteX147" fmla="*/ 1637732 w 6359857"/>
              <a:gd name="connsiteY147" fmla="*/ 4572000 h 4876784"/>
              <a:gd name="connsiteX148" fmla="*/ 1514902 w 6359857"/>
              <a:gd name="connsiteY148" fmla="*/ 4531057 h 4876784"/>
              <a:gd name="connsiteX149" fmla="*/ 1460311 w 6359857"/>
              <a:gd name="connsiteY149" fmla="*/ 4503761 h 4876784"/>
              <a:gd name="connsiteX150" fmla="*/ 1378424 w 6359857"/>
              <a:gd name="connsiteY150" fmla="*/ 4449170 h 4876784"/>
              <a:gd name="connsiteX151" fmla="*/ 1296537 w 6359857"/>
              <a:gd name="connsiteY151" fmla="*/ 4326340 h 4876784"/>
              <a:gd name="connsiteX152" fmla="*/ 1255594 w 6359857"/>
              <a:gd name="connsiteY152" fmla="*/ 4230806 h 4876784"/>
              <a:gd name="connsiteX153" fmla="*/ 1214651 w 6359857"/>
              <a:gd name="connsiteY153" fmla="*/ 4189862 h 4876784"/>
              <a:gd name="connsiteX154" fmla="*/ 1173708 w 6359857"/>
              <a:gd name="connsiteY154" fmla="*/ 4094328 h 4876784"/>
              <a:gd name="connsiteX155" fmla="*/ 1119117 w 6359857"/>
              <a:gd name="connsiteY155" fmla="*/ 3971498 h 4876784"/>
              <a:gd name="connsiteX156" fmla="*/ 1091821 w 6359857"/>
              <a:gd name="connsiteY156" fmla="*/ 3930555 h 4876784"/>
              <a:gd name="connsiteX157" fmla="*/ 955343 w 6359857"/>
              <a:gd name="connsiteY157" fmla="*/ 3862316 h 4876784"/>
              <a:gd name="connsiteX158" fmla="*/ 736979 w 6359857"/>
              <a:gd name="connsiteY158" fmla="*/ 3698543 h 4876784"/>
              <a:gd name="connsiteX159" fmla="*/ 709684 w 6359857"/>
              <a:gd name="connsiteY159" fmla="*/ 3657600 h 4876784"/>
              <a:gd name="connsiteX160" fmla="*/ 641445 w 6359857"/>
              <a:gd name="connsiteY160" fmla="*/ 3603009 h 4876784"/>
              <a:gd name="connsiteX161" fmla="*/ 600502 w 6359857"/>
              <a:gd name="connsiteY161" fmla="*/ 3562065 h 4876784"/>
              <a:gd name="connsiteX162" fmla="*/ 477672 w 6359857"/>
              <a:gd name="connsiteY162" fmla="*/ 3207224 h 4876784"/>
              <a:gd name="connsiteX163" fmla="*/ 450376 w 6359857"/>
              <a:gd name="connsiteY163" fmla="*/ 3111689 h 4876784"/>
              <a:gd name="connsiteX164" fmla="*/ 341194 w 6359857"/>
              <a:gd name="connsiteY164" fmla="*/ 2866030 h 4876784"/>
              <a:gd name="connsiteX165" fmla="*/ 259308 w 6359857"/>
              <a:gd name="connsiteY165" fmla="*/ 2729552 h 4876784"/>
              <a:gd name="connsiteX166" fmla="*/ 204717 w 6359857"/>
              <a:gd name="connsiteY166" fmla="*/ 2647665 h 4876784"/>
              <a:gd name="connsiteX167" fmla="*/ 177421 w 6359857"/>
              <a:gd name="connsiteY167" fmla="*/ 2606722 h 4876784"/>
              <a:gd name="connsiteX168" fmla="*/ 150126 w 6359857"/>
              <a:gd name="connsiteY168" fmla="*/ 2483892 h 4876784"/>
              <a:gd name="connsiteX169" fmla="*/ 122830 w 6359857"/>
              <a:gd name="connsiteY169" fmla="*/ 2210937 h 4876784"/>
              <a:gd name="connsiteX170" fmla="*/ 40943 w 6359857"/>
              <a:gd name="connsiteY170" fmla="*/ 1651379 h 4876784"/>
              <a:gd name="connsiteX171" fmla="*/ 27296 w 6359857"/>
              <a:gd name="connsiteY171" fmla="*/ 1460310 h 4876784"/>
              <a:gd name="connsiteX172" fmla="*/ 0 w 6359857"/>
              <a:gd name="connsiteY172" fmla="*/ 1201003 h 4876784"/>
              <a:gd name="connsiteX173" fmla="*/ 13648 w 6359857"/>
              <a:gd name="connsiteY173" fmla="*/ 1105468 h 4876784"/>
              <a:gd name="connsiteX174" fmla="*/ 27296 w 6359857"/>
              <a:gd name="connsiteY174" fmla="*/ 1064525 h 4876784"/>
              <a:gd name="connsiteX175" fmla="*/ 136478 w 6359857"/>
              <a:gd name="connsiteY175" fmla="*/ 859809 h 4876784"/>
              <a:gd name="connsiteX176" fmla="*/ 177421 w 6359857"/>
              <a:gd name="connsiteY176" fmla="*/ 805218 h 4876784"/>
              <a:gd name="connsiteX177" fmla="*/ 245660 w 6359857"/>
              <a:gd name="connsiteY177" fmla="*/ 696036 h 4876784"/>
              <a:gd name="connsiteX178" fmla="*/ 286603 w 6359857"/>
              <a:gd name="connsiteY178" fmla="*/ 655092 h 4876784"/>
              <a:gd name="connsiteX179" fmla="*/ 354842 w 6359857"/>
              <a:gd name="connsiteY179" fmla="*/ 559558 h 4876784"/>
              <a:gd name="connsiteX180" fmla="*/ 477672 w 6359857"/>
              <a:gd name="connsiteY180" fmla="*/ 450376 h 4876784"/>
              <a:gd name="connsiteX181" fmla="*/ 559558 w 6359857"/>
              <a:gd name="connsiteY181" fmla="*/ 382137 h 4876784"/>
              <a:gd name="connsiteX182" fmla="*/ 600502 w 6359857"/>
              <a:gd name="connsiteY182" fmla="*/ 341194 h 4876784"/>
              <a:gd name="connsiteX183" fmla="*/ 682388 w 6359857"/>
              <a:gd name="connsiteY183" fmla="*/ 313898 h 4876784"/>
              <a:gd name="connsiteX184" fmla="*/ 750627 w 6359857"/>
              <a:gd name="connsiteY184" fmla="*/ 272955 h 4876784"/>
              <a:gd name="connsiteX185" fmla="*/ 982639 w 6359857"/>
              <a:gd name="connsiteY185" fmla="*/ 191068 h 4876784"/>
              <a:gd name="connsiteX186" fmla="*/ 1064526 w 6359857"/>
              <a:gd name="connsiteY186" fmla="*/ 163773 h 4876784"/>
              <a:gd name="connsiteX187" fmla="*/ 1105469 w 6359857"/>
              <a:gd name="connsiteY187" fmla="*/ 150125 h 4876784"/>
              <a:gd name="connsiteX188" fmla="*/ 1160060 w 6359857"/>
              <a:gd name="connsiteY188" fmla="*/ 136477 h 4876784"/>
              <a:gd name="connsiteX189" fmla="*/ 1201003 w 6359857"/>
              <a:gd name="connsiteY189" fmla="*/ 122830 h 4876784"/>
              <a:gd name="connsiteX190" fmla="*/ 1910687 w 6359857"/>
              <a:gd name="connsiteY190" fmla="*/ 109182 h 4876784"/>
              <a:gd name="connsiteX191" fmla="*/ 2265529 w 6359857"/>
              <a:gd name="connsiteY191" fmla="*/ 81886 h 4876784"/>
              <a:gd name="connsiteX192" fmla="*/ 2361063 w 6359857"/>
              <a:gd name="connsiteY192" fmla="*/ 68239 h 4876784"/>
              <a:gd name="connsiteX193" fmla="*/ 2429302 w 6359857"/>
              <a:gd name="connsiteY193" fmla="*/ 54591 h 4876784"/>
              <a:gd name="connsiteX194" fmla="*/ 2743200 w 6359857"/>
              <a:gd name="connsiteY194" fmla="*/ 27295 h 4876784"/>
              <a:gd name="connsiteX195" fmla="*/ 3534770 w 6359857"/>
              <a:gd name="connsiteY195" fmla="*/ 13648 h 4876784"/>
              <a:gd name="connsiteX196" fmla="*/ 3821373 w 6359857"/>
              <a:gd name="connsiteY196" fmla="*/ 0 h 4876784"/>
              <a:gd name="connsiteX197" fmla="*/ 4790364 w 6359857"/>
              <a:gd name="connsiteY197" fmla="*/ 27295 h 4876784"/>
              <a:gd name="connsiteX198" fmla="*/ 4899546 w 6359857"/>
              <a:gd name="connsiteY198" fmla="*/ 54591 h 4876784"/>
              <a:gd name="connsiteX199" fmla="*/ 4981433 w 6359857"/>
              <a:gd name="connsiteY199" fmla="*/ 81886 h 4876784"/>
              <a:gd name="connsiteX200" fmla="*/ 5104263 w 6359857"/>
              <a:gd name="connsiteY200" fmla="*/ 109182 h 4876784"/>
              <a:gd name="connsiteX201" fmla="*/ 5145206 w 6359857"/>
              <a:gd name="connsiteY201" fmla="*/ 136477 h 4876784"/>
              <a:gd name="connsiteX202" fmla="*/ 5227093 w 6359857"/>
              <a:gd name="connsiteY202" fmla="*/ 150125 h 4876784"/>
              <a:gd name="connsiteX203" fmla="*/ 5295332 w 6359857"/>
              <a:gd name="connsiteY203" fmla="*/ 163773 h 4876784"/>
              <a:gd name="connsiteX204" fmla="*/ 5349923 w 6359857"/>
              <a:gd name="connsiteY204" fmla="*/ 191068 h 4876784"/>
              <a:gd name="connsiteX205" fmla="*/ 5390866 w 6359857"/>
              <a:gd name="connsiteY205" fmla="*/ 218364 h 4876784"/>
              <a:gd name="connsiteX206" fmla="*/ 5472752 w 6359857"/>
              <a:gd name="connsiteY206" fmla="*/ 245659 h 4876784"/>
              <a:gd name="connsiteX207" fmla="*/ 5650173 w 6359857"/>
              <a:gd name="connsiteY207" fmla="*/ 354842 h 4876784"/>
              <a:gd name="connsiteX208" fmla="*/ 5704764 w 6359857"/>
              <a:gd name="connsiteY208" fmla="*/ 382137 h 4876784"/>
              <a:gd name="connsiteX209" fmla="*/ 5786651 w 6359857"/>
              <a:gd name="connsiteY209" fmla="*/ 409433 h 4876784"/>
              <a:gd name="connsiteX210" fmla="*/ 5854890 w 6359857"/>
              <a:gd name="connsiteY210" fmla="*/ 491319 h 4876784"/>
              <a:gd name="connsiteX211" fmla="*/ 5882185 w 6359857"/>
              <a:gd name="connsiteY211" fmla="*/ 545910 h 4876784"/>
              <a:gd name="connsiteX212" fmla="*/ 5923129 w 6359857"/>
              <a:gd name="connsiteY212" fmla="*/ 600501 h 4876784"/>
              <a:gd name="connsiteX213" fmla="*/ 5991367 w 6359857"/>
              <a:gd name="connsiteY213" fmla="*/ 709683 h 4876784"/>
              <a:gd name="connsiteX214" fmla="*/ 6005015 w 6359857"/>
              <a:gd name="connsiteY214" fmla="*/ 750627 h 4876784"/>
              <a:gd name="connsiteX215" fmla="*/ 6086902 w 6359857"/>
              <a:gd name="connsiteY215" fmla="*/ 859809 h 4876784"/>
              <a:gd name="connsiteX216" fmla="*/ 6168788 w 6359857"/>
              <a:gd name="connsiteY216" fmla="*/ 1050877 h 4876784"/>
              <a:gd name="connsiteX217" fmla="*/ 6196084 w 6359857"/>
              <a:gd name="connsiteY217" fmla="*/ 1119116 h 4876784"/>
              <a:gd name="connsiteX218" fmla="*/ 6223379 w 6359857"/>
              <a:gd name="connsiteY218" fmla="*/ 1201003 h 4876784"/>
              <a:gd name="connsiteX219" fmla="*/ 6250675 w 6359857"/>
              <a:gd name="connsiteY219" fmla="*/ 1241946 h 4876784"/>
              <a:gd name="connsiteX220" fmla="*/ 6277970 w 6359857"/>
              <a:gd name="connsiteY220" fmla="*/ 1405719 h 4876784"/>
              <a:gd name="connsiteX221" fmla="*/ 6291618 w 6359857"/>
              <a:gd name="connsiteY221" fmla="*/ 1514901 h 4876784"/>
              <a:gd name="connsiteX222" fmla="*/ 6318914 w 6359857"/>
              <a:gd name="connsiteY222" fmla="*/ 1596788 h 4876784"/>
              <a:gd name="connsiteX223" fmla="*/ 6332561 w 6359857"/>
              <a:gd name="connsiteY223" fmla="*/ 1705970 h 4876784"/>
              <a:gd name="connsiteX224" fmla="*/ 6346209 w 6359857"/>
              <a:gd name="connsiteY224" fmla="*/ 1774209 h 4876784"/>
              <a:gd name="connsiteX225" fmla="*/ 6359857 w 6359857"/>
              <a:gd name="connsiteY225" fmla="*/ 1856095 h 4876784"/>
              <a:gd name="connsiteX226" fmla="*/ 6332561 w 6359857"/>
              <a:gd name="connsiteY226" fmla="*/ 2088107 h 4876784"/>
              <a:gd name="connsiteX227" fmla="*/ 6291618 w 6359857"/>
              <a:gd name="connsiteY227" fmla="*/ 2210937 h 4876784"/>
              <a:gd name="connsiteX228" fmla="*/ 6250675 w 6359857"/>
              <a:gd name="connsiteY228" fmla="*/ 2320119 h 4876784"/>
              <a:gd name="connsiteX229" fmla="*/ 6209732 w 6359857"/>
              <a:gd name="connsiteY229" fmla="*/ 2442949 h 4876784"/>
              <a:gd name="connsiteX230" fmla="*/ 6196084 w 6359857"/>
              <a:gd name="connsiteY230" fmla="*/ 2497540 h 4876784"/>
              <a:gd name="connsiteX231" fmla="*/ 6155140 w 6359857"/>
              <a:gd name="connsiteY231" fmla="*/ 2579427 h 4876784"/>
              <a:gd name="connsiteX232" fmla="*/ 6114197 w 6359857"/>
              <a:gd name="connsiteY232" fmla="*/ 2606722 h 4876784"/>
              <a:gd name="connsiteX233" fmla="*/ 6086902 w 6359857"/>
              <a:gd name="connsiteY233" fmla="*/ 2647665 h 4876784"/>
              <a:gd name="connsiteX234" fmla="*/ 6073254 w 6359857"/>
              <a:gd name="connsiteY234" fmla="*/ 2729552 h 4876784"/>
              <a:gd name="connsiteX235" fmla="*/ 6059606 w 6359857"/>
              <a:gd name="connsiteY235" fmla="*/ 2784143 h 4876784"/>
              <a:gd name="connsiteX236" fmla="*/ 6045958 w 6359857"/>
              <a:gd name="connsiteY236" fmla="*/ 2893325 h 4876784"/>
              <a:gd name="connsiteX237" fmla="*/ 6032311 w 6359857"/>
              <a:gd name="connsiteY237" fmla="*/ 2934268 h 4876784"/>
              <a:gd name="connsiteX238" fmla="*/ 5950424 w 6359857"/>
              <a:gd name="connsiteY238" fmla="*/ 3016155 h 4876784"/>
              <a:gd name="connsiteX239" fmla="*/ 5868537 w 6359857"/>
              <a:gd name="connsiteY239" fmla="*/ 3070746 h 4876784"/>
              <a:gd name="connsiteX240" fmla="*/ 5773003 w 6359857"/>
              <a:gd name="connsiteY240" fmla="*/ 3125337 h 4876784"/>
              <a:gd name="connsiteX241" fmla="*/ 5691117 w 6359857"/>
              <a:gd name="connsiteY241" fmla="*/ 3152633 h 4876784"/>
              <a:gd name="connsiteX242" fmla="*/ 5650173 w 6359857"/>
              <a:gd name="connsiteY242" fmla="*/ 3166280 h 4876784"/>
              <a:gd name="connsiteX243" fmla="*/ 5554639 w 6359857"/>
              <a:gd name="connsiteY243" fmla="*/ 3207224 h 4876784"/>
              <a:gd name="connsiteX244" fmla="*/ 5472752 w 6359857"/>
              <a:gd name="connsiteY244" fmla="*/ 3289110 h 4876784"/>
              <a:gd name="connsiteX245" fmla="*/ 5431809 w 6359857"/>
              <a:gd name="connsiteY245" fmla="*/ 3316406 h 4876784"/>
              <a:gd name="connsiteX246" fmla="*/ 5308979 w 6359857"/>
              <a:gd name="connsiteY246" fmla="*/ 3302758 h 4876784"/>
              <a:gd name="connsiteX247" fmla="*/ 5199797 w 6359857"/>
              <a:gd name="connsiteY247" fmla="*/ 3289110 h 4876784"/>
              <a:gd name="connsiteX248" fmla="*/ 4735773 w 6359857"/>
              <a:gd name="connsiteY248" fmla="*/ 3302758 h 4876784"/>
              <a:gd name="connsiteX249" fmla="*/ 4517409 w 6359857"/>
              <a:gd name="connsiteY249" fmla="*/ 3289110 h 4876784"/>
              <a:gd name="connsiteX250" fmla="*/ 4421875 w 6359857"/>
              <a:gd name="connsiteY250" fmla="*/ 3261815 h 4876784"/>
              <a:gd name="connsiteX251" fmla="*/ 4380932 w 6359857"/>
              <a:gd name="connsiteY251" fmla="*/ 3234519 h 4876784"/>
              <a:gd name="connsiteX252" fmla="*/ 4339988 w 6359857"/>
              <a:gd name="connsiteY252" fmla="*/ 3193576 h 4876784"/>
              <a:gd name="connsiteX253" fmla="*/ 4299045 w 6359857"/>
              <a:gd name="connsiteY253" fmla="*/ 3179928 h 4876784"/>
              <a:gd name="connsiteX254" fmla="*/ 4244454 w 6359857"/>
              <a:gd name="connsiteY254" fmla="*/ 3084394 h 4876784"/>
              <a:gd name="connsiteX255" fmla="*/ 4217158 w 6359857"/>
              <a:gd name="connsiteY255" fmla="*/ 3002507 h 4876784"/>
              <a:gd name="connsiteX256" fmla="*/ 4203511 w 6359857"/>
              <a:gd name="connsiteY256" fmla="*/ 2961564 h 4876784"/>
              <a:gd name="connsiteX257" fmla="*/ 4189863 w 6359857"/>
              <a:gd name="connsiteY257" fmla="*/ 2920621 h 4876784"/>
              <a:gd name="connsiteX258" fmla="*/ 4176215 w 6359857"/>
              <a:gd name="connsiteY258" fmla="*/ 2784143 h 487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6359857" h="4876784">
                <a:moveTo>
                  <a:pt x="4176215" y="2784143"/>
                </a:moveTo>
                <a:lnTo>
                  <a:pt x="4176215" y="2784143"/>
                </a:lnTo>
                <a:cubicBezTo>
                  <a:pt x="4203511" y="2752298"/>
                  <a:pt x="4226754" y="2716474"/>
                  <a:pt x="4258102" y="2688609"/>
                </a:cubicBezTo>
                <a:cubicBezTo>
                  <a:pt x="4265764" y="2681799"/>
                  <a:pt x="4351683" y="2661801"/>
                  <a:pt x="4353636" y="2661313"/>
                </a:cubicBezTo>
                <a:cubicBezTo>
                  <a:pt x="4367284" y="2652215"/>
                  <a:pt x="4379908" y="2641353"/>
                  <a:pt x="4394579" y="2634018"/>
                </a:cubicBezTo>
                <a:cubicBezTo>
                  <a:pt x="4407446" y="2627584"/>
                  <a:pt x="4423032" y="2627508"/>
                  <a:pt x="4435523" y="2620370"/>
                </a:cubicBezTo>
                <a:cubicBezTo>
                  <a:pt x="4455272" y="2609085"/>
                  <a:pt x="4471480" y="2592471"/>
                  <a:pt x="4490114" y="2579427"/>
                </a:cubicBezTo>
                <a:cubicBezTo>
                  <a:pt x="4516989" y="2560615"/>
                  <a:pt x="4572000" y="2524836"/>
                  <a:pt x="4572000" y="2524836"/>
                </a:cubicBezTo>
                <a:cubicBezTo>
                  <a:pt x="4691729" y="2365197"/>
                  <a:pt x="4539832" y="2562365"/>
                  <a:pt x="4653887" y="2429301"/>
                </a:cubicBezTo>
                <a:cubicBezTo>
                  <a:pt x="4668690" y="2412031"/>
                  <a:pt x="4678746" y="2390794"/>
                  <a:pt x="4694830" y="2374710"/>
                </a:cubicBezTo>
                <a:cubicBezTo>
                  <a:pt x="4776876" y="2292664"/>
                  <a:pt x="4703031" y="2437474"/>
                  <a:pt x="4817660" y="2265528"/>
                </a:cubicBezTo>
                <a:cubicBezTo>
                  <a:pt x="4901415" y="2139893"/>
                  <a:pt x="4767170" y="2335465"/>
                  <a:pt x="4899546" y="2169994"/>
                </a:cubicBezTo>
                <a:cubicBezTo>
                  <a:pt x="4920039" y="2144377"/>
                  <a:pt x="4954137" y="2088107"/>
                  <a:pt x="4954137" y="2088107"/>
                </a:cubicBezTo>
                <a:cubicBezTo>
                  <a:pt x="4958686" y="2015319"/>
                  <a:pt x="4956966" y="1941866"/>
                  <a:pt x="4967785" y="1869743"/>
                </a:cubicBezTo>
                <a:cubicBezTo>
                  <a:pt x="4970803" y="1849623"/>
                  <a:pt x="4982372" y="1831039"/>
                  <a:pt x="4995081" y="1815152"/>
                </a:cubicBezTo>
                <a:cubicBezTo>
                  <a:pt x="5062034" y="1731460"/>
                  <a:pt x="5049702" y="1742353"/>
                  <a:pt x="5117911" y="1719618"/>
                </a:cubicBezTo>
                <a:cubicBezTo>
                  <a:pt x="5208774" y="1628753"/>
                  <a:pt x="5110918" y="1714404"/>
                  <a:pt x="5199797" y="1665027"/>
                </a:cubicBezTo>
                <a:cubicBezTo>
                  <a:pt x="5228474" y="1649096"/>
                  <a:pt x="5281684" y="1610436"/>
                  <a:pt x="5281684" y="1610436"/>
                </a:cubicBezTo>
                <a:cubicBezTo>
                  <a:pt x="5315988" y="1507524"/>
                  <a:pt x="5269715" y="1634373"/>
                  <a:pt x="5322627" y="1528549"/>
                </a:cubicBezTo>
                <a:cubicBezTo>
                  <a:pt x="5329061" y="1515682"/>
                  <a:pt x="5330608" y="1500829"/>
                  <a:pt x="5336275" y="1487606"/>
                </a:cubicBezTo>
                <a:cubicBezTo>
                  <a:pt x="5344289" y="1468906"/>
                  <a:pt x="5356014" y="1451905"/>
                  <a:pt x="5363570" y="1433015"/>
                </a:cubicBezTo>
                <a:cubicBezTo>
                  <a:pt x="5374256" y="1406301"/>
                  <a:pt x="5385223" y="1379341"/>
                  <a:pt x="5390866" y="1351128"/>
                </a:cubicBezTo>
                <a:cubicBezTo>
                  <a:pt x="5407335" y="1268783"/>
                  <a:pt x="5397179" y="1304896"/>
                  <a:pt x="5418161" y="1241946"/>
                </a:cubicBezTo>
                <a:cubicBezTo>
                  <a:pt x="5422710" y="1201003"/>
                  <a:pt x="5425036" y="1159751"/>
                  <a:pt x="5431809" y="1119116"/>
                </a:cubicBezTo>
                <a:cubicBezTo>
                  <a:pt x="5443509" y="1048915"/>
                  <a:pt x="5474593" y="1089600"/>
                  <a:pt x="5431809" y="982639"/>
                </a:cubicBezTo>
                <a:cubicBezTo>
                  <a:pt x="5424641" y="964719"/>
                  <a:pt x="5403222" y="956522"/>
                  <a:pt x="5390866" y="941695"/>
                </a:cubicBezTo>
                <a:cubicBezTo>
                  <a:pt x="5343381" y="884712"/>
                  <a:pt x="5389839" y="909509"/>
                  <a:pt x="5322627" y="887104"/>
                </a:cubicBezTo>
                <a:cubicBezTo>
                  <a:pt x="5318078" y="873456"/>
                  <a:pt x="5315413" y="859028"/>
                  <a:pt x="5308979" y="846161"/>
                </a:cubicBezTo>
                <a:cubicBezTo>
                  <a:pt x="5288019" y="804241"/>
                  <a:pt x="5268523" y="790168"/>
                  <a:pt x="5227093" y="764274"/>
                </a:cubicBezTo>
                <a:cubicBezTo>
                  <a:pt x="5209841" y="753491"/>
                  <a:pt x="5191803" y="743413"/>
                  <a:pt x="5172502" y="736979"/>
                </a:cubicBezTo>
                <a:cubicBezTo>
                  <a:pt x="5150496" y="729644"/>
                  <a:pt x="5126767" y="728957"/>
                  <a:pt x="5104263" y="723331"/>
                </a:cubicBezTo>
                <a:cubicBezTo>
                  <a:pt x="5090307" y="719842"/>
                  <a:pt x="5076968" y="714232"/>
                  <a:pt x="5063320" y="709683"/>
                </a:cubicBezTo>
                <a:cubicBezTo>
                  <a:pt x="5040574" y="714232"/>
                  <a:pt x="5017585" y="717705"/>
                  <a:pt x="4995081" y="723331"/>
                </a:cubicBezTo>
                <a:cubicBezTo>
                  <a:pt x="4981124" y="726820"/>
                  <a:pt x="4964310" y="726806"/>
                  <a:pt x="4954137" y="736979"/>
                </a:cubicBezTo>
                <a:cubicBezTo>
                  <a:pt x="4943965" y="747151"/>
                  <a:pt x="4946924" y="765055"/>
                  <a:pt x="4940490" y="777922"/>
                </a:cubicBezTo>
                <a:cubicBezTo>
                  <a:pt x="4933155" y="792593"/>
                  <a:pt x="4925538" y="808064"/>
                  <a:pt x="4913194" y="818865"/>
                </a:cubicBezTo>
                <a:cubicBezTo>
                  <a:pt x="4855433" y="869406"/>
                  <a:pt x="4846601" y="868360"/>
                  <a:pt x="4790364" y="887104"/>
                </a:cubicBezTo>
                <a:cubicBezTo>
                  <a:pt x="4776716" y="896203"/>
                  <a:pt x="4764497" y="907939"/>
                  <a:pt x="4749421" y="914400"/>
                </a:cubicBezTo>
                <a:cubicBezTo>
                  <a:pt x="4732181" y="921789"/>
                  <a:pt x="4712865" y="922895"/>
                  <a:pt x="4694830" y="928048"/>
                </a:cubicBezTo>
                <a:cubicBezTo>
                  <a:pt x="4680998" y="932000"/>
                  <a:pt x="4667357" y="936644"/>
                  <a:pt x="4653887" y="941695"/>
                </a:cubicBezTo>
                <a:cubicBezTo>
                  <a:pt x="4599606" y="962050"/>
                  <a:pt x="4561122" y="981945"/>
                  <a:pt x="4503761" y="996286"/>
                </a:cubicBezTo>
                <a:cubicBezTo>
                  <a:pt x="4467367" y="1005385"/>
                  <a:pt x="4430168" y="1011719"/>
                  <a:pt x="4394579" y="1023582"/>
                </a:cubicBezTo>
                <a:cubicBezTo>
                  <a:pt x="4380931" y="1028131"/>
                  <a:pt x="4367877" y="1035196"/>
                  <a:pt x="4353636" y="1037230"/>
                </a:cubicBezTo>
                <a:cubicBezTo>
                  <a:pt x="4303893" y="1044336"/>
                  <a:pt x="4253553" y="1046328"/>
                  <a:pt x="4203511" y="1050877"/>
                </a:cubicBezTo>
                <a:cubicBezTo>
                  <a:pt x="4112526" y="1046328"/>
                  <a:pt x="4021339" y="1044795"/>
                  <a:pt x="3930555" y="1037230"/>
                </a:cubicBezTo>
                <a:cubicBezTo>
                  <a:pt x="3860189" y="1031366"/>
                  <a:pt x="3895153" y="1020867"/>
                  <a:pt x="3835021" y="1009934"/>
                </a:cubicBezTo>
                <a:cubicBezTo>
                  <a:pt x="3798935" y="1003373"/>
                  <a:pt x="3762090" y="1001863"/>
                  <a:pt x="3725839" y="996286"/>
                </a:cubicBezTo>
                <a:cubicBezTo>
                  <a:pt x="3702912" y="992759"/>
                  <a:pt x="3680244" y="987671"/>
                  <a:pt x="3657600" y="982639"/>
                </a:cubicBezTo>
                <a:cubicBezTo>
                  <a:pt x="3639290" y="978570"/>
                  <a:pt x="3621666" y="970921"/>
                  <a:pt x="3603009" y="968991"/>
                </a:cubicBezTo>
                <a:cubicBezTo>
                  <a:pt x="3489520" y="957251"/>
                  <a:pt x="3261815" y="941695"/>
                  <a:pt x="3261815" y="941695"/>
                </a:cubicBezTo>
                <a:cubicBezTo>
                  <a:pt x="3163055" y="908777"/>
                  <a:pt x="3257474" y="936664"/>
                  <a:pt x="3057099" y="914400"/>
                </a:cubicBezTo>
                <a:cubicBezTo>
                  <a:pt x="3029596" y="911344"/>
                  <a:pt x="3002508" y="905301"/>
                  <a:pt x="2975212" y="900752"/>
                </a:cubicBezTo>
                <a:lnTo>
                  <a:pt x="2852382" y="859809"/>
                </a:lnTo>
                <a:cubicBezTo>
                  <a:pt x="2838734" y="855260"/>
                  <a:pt x="2823409" y="854141"/>
                  <a:pt x="2811439" y="846161"/>
                </a:cubicBezTo>
                <a:cubicBezTo>
                  <a:pt x="2797791" y="837062"/>
                  <a:pt x="2785485" y="825527"/>
                  <a:pt x="2770496" y="818865"/>
                </a:cubicBezTo>
                <a:cubicBezTo>
                  <a:pt x="2744204" y="807180"/>
                  <a:pt x="2712549" y="807530"/>
                  <a:pt x="2688609" y="791570"/>
                </a:cubicBezTo>
                <a:cubicBezTo>
                  <a:pt x="2674961" y="782471"/>
                  <a:pt x="2662655" y="770936"/>
                  <a:pt x="2647666" y="764274"/>
                </a:cubicBezTo>
                <a:cubicBezTo>
                  <a:pt x="2621374" y="752589"/>
                  <a:pt x="2565779" y="736979"/>
                  <a:pt x="2565779" y="736979"/>
                </a:cubicBezTo>
                <a:cubicBezTo>
                  <a:pt x="2530580" y="742008"/>
                  <a:pt x="2467411" y="745220"/>
                  <a:pt x="2429302" y="764274"/>
                </a:cubicBezTo>
                <a:cubicBezTo>
                  <a:pt x="2368176" y="794836"/>
                  <a:pt x="2411121" y="790517"/>
                  <a:pt x="2347415" y="805218"/>
                </a:cubicBezTo>
                <a:cubicBezTo>
                  <a:pt x="2302210" y="815650"/>
                  <a:pt x="2256699" y="824886"/>
                  <a:pt x="2210937" y="832513"/>
                </a:cubicBezTo>
                <a:cubicBezTo>
                  <a:pt x="2155598" y="841736"/>
                  <a:pt x="2125361" y="844539"/>
                  <a:pt x="2074460" y="859809"/>
                </a:cubicBezTo>
                <a:cubicBezTo>
                  <a:pt x="2046901" y="868077"/>
                  <a:pt x="2019869" y="878006"/>
                  <a:pt x="1992573" y="887104"/>
                </a:cubicBezTo>
                <a:lnTo>
                  <a:pt x="1910687" y="914400"/>
                </a:lnTo>
                <a:lnTo>
                  <a:pt x="1869743" y="928048"/>
                </a:lnTo>
                <a:lnTo>
                  <a:pt x="1828800" y="941695"/>
                </a:lnTo>
                <a:cubicBezTo>
                  <a:pt x="1815152" y="955343"/>
                  <a:pt x="1803092" y="970789"/>
                  <a:pt x="1787857" y="982639"/>
                </a:cubicBezTo>
                <a:cubicBezTo>
                  <a:pt x="1787849" y="982645"/>
                  <a:pt x="1685503" y="1050874"/>
                  <a:pt x="1665027" y="1064525"/>
                </a:cubicBezTo>
                <a:cubicBezTo>
                  <a:pt x="1651379" y="1073624"/>
                  <a:pt x="1637206" y="1081979"/>
                  <a:pt x="1624084" y="1091821"/>
                </a:cubicBezTo>
                <a:cubicBezTo>
                  <a:pt x="1605887" y="1105469"/>
                  <a:pt x="1589838" y="1122592"/>
                  <a:pt x="1569493" y="1132764"/>
                </a:cubicBezTo>
                <a:cubicBezTo>
                  <a:pt x="1493213" y="1170904"/>
                  <a:pt x="1523150" y="1113616"/>
                  <a:pt x="1433015" y="1173707"/>
                </a:cubicBezTo>
                <a:cubicBezTo>
                  <a:pt x="1383316" y="1206840"/>
                  <a:pt x="1383814" y="1202643"/>
                  <a:pt x="1337481" y="1255594"/>
                </a:cubicBezTo>
                <a:cubicBezTo>
                  <a:pt x="1322502" y="1272712"/>
                  <a:pt x="1311340" y="1292915"/>
                  <a:pt x="1296537" y="1310185"/>
                </a:cubicBezTo>
                <a:cubicBezTo>
                  <a:pt x="1217729" y="1402127"/>
                  <a:pt x="1288622" y="1301585"/>
                  <a:pt x="1228299" y="1392071"/>
                </a:cubicBezTo>
                <a:cubicBezTo>
                  <a:pt x="1223750" y="1410268"/>
                  <a:pt x="1220041" y="1428696"/>
                  <a:pt x="1214651" y="1446662"/>
                </a:cubicBezTo>
                <a:cubicBezTo>
                  <a:pt x="1206383" y="1474221"/>
                  <a:pt x="1187355" y="1528549"/>
                  <a:pt x="1187355" y="1528549"/>
                </a:cubicBezTo>
                <a:cubicBezTo>
                  <a:pt x="1191904" y="1624083"/>
                  <a:pt x="1190441" y="1720094"/>
                  <a:pt x="1201003" y="1815152"/>
                </a:cubicBezTo>
                <a:cubicBezTo>
                  <a:pt x="1204180" y="1843748"/>
                  <a:pt x="1201003" y="1887941"/>
                  <a:pt x="1228299" y="1897039"/>
                </a:cubicBezTo>
                <a:lnTo>
                  <a:pt x="1269242" y="1910686"/>
                </a:lnTo>
                <a:cubicBezTo>
                  <a:pt x="1282799" y="1919724"/>
                  <a:pt x="1349709" y="1960466"/>
                  <a:pt x="1351129" y="1978925"/>
                </a:cubicBezTo>
                <a:cubicBezTo>
                  <a:pt x="1359162" y="2083348"/>
                  <a:pt x="1345218" y="2188378"/>
                  <a:pt x="1337481" y="2292824"/>
                </a:cubicBezTo>
                <a:cubicBezTo>
                  <a:pt x="1334794" y="2329102"/>
                  <a:pt x="1318682" y="2354370"/>
                  <a:pt x="1310185" y="2388358"/>
                </a:cubicBezTo>
                <a:cubicBezTo>
                  <a:pt x="1304559" y="2410862"/>
                  <a:pt x="1301569" y="2433953"/>
                  <a:pt x="1296537" y="2456597"/>
                </a:cubicBezTo>
                <a:cubicBezTo>
                  <a:pt x="1292468" y="2474907"/>
                  <a:pt x="1287439" y="2492991"/>
                  <a:pt x="1282890" y="2511188"/>
                </a:cubicBezTo>
                <a:cubicBezTo>
                  <a:pt x="1290828" y="2630259"/>
                  <a:pt x="1285584" y="2685742"/>
                  <a:pt x="1310185" y="2784143"/>
                </a:cubicBezTo>
                <a:cubicBezTo>
                  <a:pt x="1313674" y="2798099"/>
                  <a:pt x="1319284" y="2811438"/>
                  <a:pt x="1323833" y="2825086"/>
                </a:cubicBezTo>
                <a:cubicBezTo>
                  <a:pt x="1328158" y="2864011"/>
                  <a:pt x="1328264" y="2943129"/>
                  <a:pt x="1351129" y="2988859"/>
                </a:cubicBezTo>
                <a:cubicBezTo>
                  <a:pt x="1358464" y="3003530"/>
                  <a:pt x="1369326" y="3016155"/>
                  <a:pt x="1378424" y="3029803"/>
                </a:cubicBezTo>
                <a:cubicBezTo>
                  <a:pt x="1418121" y="3188587"/>
                  <a:pt x="1378424" y="3007498"/>
                  <a:pt x="1378424" y="3370997"/>
                </a:cubicBezTo>
                <a:cubicBezTo>
                  <a:pt x="1378424" y="3584860"/>
                  <a:pt x="1383524" y="3798749"/>
                  <a:pt x="1392072" y="4012442"/>
                </a:cubicBezTo>
                <a:cubicBezTo>
                  <a:pt x="1392647" y="4026816"/>
                  <a:pt x="1395548" y="4043213"/>
                  <a:pt x="1405720" y="4053385"/>
                </a:cubicBezTo>
                <a:cubicBezTo>
                  <a:pt x="1415892" y="4063557"/>
                  <a:pt x="1432620" y="4063912"/>
                  <a:pt x="1446663" y="4067033"/>
                </a:cubicBezTo>
                <a:cubicBezTo>
                  <a:pt x="1473676" y="4073036"/>
                  <a:pt x="1501491" y="4074882"/>
                  <a:pt x="1528549" y="4080680"/>
                </a:cubicBezTo>
                <a:cubicBezTo>
                  <a:pt x="1565231" y="4088540"/>
                  <a:pt x="1602143" y="4096113"/>
                  <a:pt x="1637732" y="4107976"/>
                </a:cubicBezTo>
                <a:lnTo>
                  <a:pt x="1719618" y="4135271"/>
                </a:lnTo>
                <a:lnTo>
                  <a:pt x="1760561" y="4148919"/>
                </a:lnTo>
                <a:cubicBezTo>
                  <a:pt x="1792406" y="4144370"/>
                  <a:pt x="1827324" y="4149657"/>
                  <a:pt x="1856096" y="4135271"/>
                </a:cubicBezTo>
                <a:cubicBezTo>
                  <a:pt x="1868963" y="4128837"/>
                  <a:pt x="1861763" y="4106298"/>
                  <a:pt x="1869743" y="4094328"/>
                </a:cubicBezTo>
                <a:cubicBezTo>
                  <a:pt x="1880449" y="4078269"/>
                  <a:pt x="1898837" y="4068620"/>
                  <a:pt x="1910687" y="4053385"/>
                </a:cubicBezTo>
                <a:cubicBezTo>
                  <a:pt x="1930828" y="4027490"/>
                  <a:pt x="1934156" y="3981872"/>
                  <a:pt x="1965278" y="3971498"/>
                </a:cubicBezTo>
                <a:cubicBezTo>
                  <a:pt x="1992573" y="3962400"/>
                  <a:pt x="2023224" y="3960163"/>
                  <a:pt x="2047164" y="3944203"/>
                </a:cubicBezTo>
                <a:cubicBezTo>
                  <a:pt x="2143644" y="3879883"/>
                  <a:pt x="2024218" y="3960594"/>
                  <a:pt x="2142699" y="3875964"/>
                </a:cubicBezTo>
                <a:cubicBezTo>
                  <a:pt x="2156046" y="3866430"/>
                  <a:pt x="2168653" y="3855330"/>
                  <a:pt x="2183642" y="3848668"/>
                </a:cubicBezTo>
                <a:cubicBezTo>
                  <a:pt x="2276309" y="3807483"/>
                  <a:pt x="2315278" y="3817227"/>
                  <a:pt x="2429302" y="3807725"/>
                </a:cubicBezTo>
                <a:cubicBezTo>
                  <a:pt x="2452048" y="3803176"/>
                  <a:pt x="2474395" y="3795620"/>
                  <a:pt x="2497540" y="3794077"/>
                </a:cubicBezTo>
                <a:cubicBezTo>
                  <a:pt x="2861777" y="3769795"/>
                  <a:pt x="2774640" y="3876575"/>
                  <a:pt x="2866030" y="3739486"/>
                </a:cubicBezTo>
                <a:cubicBezTo>
                  <a:pt x="2870579" y="3693994"/>
                  <a:pt x="2871253" y="3647945"/>
                  <a:pt x="2879678" y="3603009"/>
                </a:cubicBezTo>
                <a:cubicBezTo>
                  <a:pt x="2884980" y="3574730"/>
                  <a:pt x="2883033" y="3537082"/>
                  <a:pt x="2906973" y="3521122"/>
                </a:cubicBezTo>
                <a:cubicBezTo>
                  <a:pt x="2934269" y="3502925"/>
                  <a:pt x="2962616" y="3486214"/>
                  <a:pt x="2988860" y="3466531"/>
                </a:cubicBezTo>
                <a:cubicBezTo>
                  <a:pt x="3007057" y="3452883"/>
                  <a:pt x="3023106" y="3435760"/>
                  <a:pt x="3043451" y="3425588"/>
                </a:cubicBezTo>
                <a:cubicBezTo>
                  <a:pt x="3069185" y="3412721"/>
                  <a:pt x="3125337" y="3398292"/>
                  <a:pt x="3125337" y="3398292"/>
                </a:cubicBezTo>
                <a:cubicBezTo>
                  <a:pt x="3170912" y="3364112"/>
                  <a:pt x="3183276" y="3364302"/>
                  <a:pt x="3207224" y="3316406"/>
                </a:cubicBezTo>
                <a:cubicBezTo>
                  <a:pt x="3213658" y="3303539"/>
                  <a:pt x="3211885" y="3286696"/>
                  <a:pt x="3220872" y="3275462"/>
                </a:cubicBezTo>
                <a:cubicBezTo>
                  <a:pt x="3231118" y="3262654"/>
                  <a:pt x="3246826" y="3254829"/>
                  <a:pt x="3261815" y="3248167"/>
                </a:cubicBezTo>
                <a:cubicBezTo>
                  <a:pt x="3288107" y="3236482"/>
                  <a:pt x="3343702" y="3220871"/>
                  <a:pt x="3343702" y="3220871"/>
                </a:cubicBezTo>
                <a:cubicBezTo>
                  <a:pt x="3425588" y="3225420"/>
                  <a:pt x="3507982" y="3224346"/>
                  <a:pt x="3589361" y="3234519"/>
                </a:cubicBezTo>
                <a:cubicBezTo>
                  <a:pt x="3616635" y="3237928"/>
                  <a:pt x="3678082" y="3266935"/>
                  <a:pt x="3712191" y="3275462"/>
                </a:cubicBezTo>
                <a:cubicBezTo>
                  <a:pt x="3793628" y="3295822"/>
                  <a:pt x="3748280" y="3286026"/>
                  <a:pt x="3848669" y="3302758"/>
                </a:cubicBezTo>
                <a:cubicBezTo>
                  <a:pt x="3943659" y="3334422"/>
                  <a:pt x="3841375" y="3303667"/>
                  <a:pt x="4026090" y="3330054"/>
                </a:cubicBezTo>
                <a:cubicBezTo>
                  <a:pt x="4105549" y="3341405"/>
                  <a:pt x="4067557" y="3351995"/>
                  <a:pt x="4162567" y="3370997"/>
                </a:cubicBezTo>
                <a:lnTo>
                  <a:pt x="4230806" y="3384645"/>
                </a:lnTo>
                <a:cubicBezTo>
                  <a:pt x="4539837" y="3590665"/>
                  <a:pt x="4279892" y="3438689"/>
                  <a:pt x="5131558" y="3452883"/>
                </a:cubicBezTo>
                <a:cubicBezTo>
                  <a:pt x="5236191" y="3457432"/>
                  <a:pt x="5373228" y="3390691"/>
                  <a:pt x="5445457" y="3466531"/>
                </a:cubicBezTo>
                <a:cubicBezTo>
                  <a:pt x="5467301" y="3489467"/>
                  <a:pt x="5423456" y="3693524"/>
                  <a:pt x="5390866" y="3780430"/>
                </a:cubicBezTo>
                <a:cubicBezTo>
                  <a:pt x="5382264" y="3803368"/>
                  <a:pt x="5376554" y="3827894"/>
                  <a:pt x="5363570" y="3848668"/>
                </a:cubicBezTo>
                <a:cubicBezTo>
                  <a:pt x="5353340" y="3865035"/>
                  <a:pt x="5334477" y="3874377"/>
                  <a:pt x="5322627" y="3889612"/>
                </a:cubicBezTo>
                <a:cubicBezTo>
                  <a:pt x="5288991" y="3932859"/>
                  <a:pt x="5280304" y="3979444"/>
                  <a:pt x="5227093" y="3998794"/>
                </a:cubicBezTo>
                <a:cubicBezTo>
                  <a:pt x="5191838" y="4011614"/>
                  <a:pt x="5152742" y="4012156"/>
                  <a:pt x="5117911" y="4026089"/>
                </a:cubicBezTo>
                <a:cubicBezTo>
                  <a:pt x="5095165" y="4035188"/>
                  <a:pt x="5072611" y="4044783"/>
                  <a:pt x="5049672" y="4053385"/>
                </a:cubicBezTo>
                <a:cubicBezTo>
                  <a:pt x="5036202" y="4058436"/>
                  <a:pt x="5022608" y="4063248"/>
                  <a:pt x="5008729" y="4067033"/>
                </a:cubicBezTo>
                <a:cubicBezTo>
                  <a:pt x="4972536" y="4076904"/>
                  <a:pt x="4899546" y="4094328"/>
                  <a:pt x="4899546" y="4094328"/>
                </a:cubicBezTo>
                <a:cubicBezTo>
                  <a:pt x="4858272" y="4121845"/>
                  <a:pt x="4805347" y="4158486"/>
                  <a:pt x="4763069" y="4176215"/>
                </a:cubicBezTo>
                <a:cubicBezTo>
                  <a:pt x="4655535" y="4221310"/>
                  <a:pt x="4541397" y="4250180"/>
                  <a:pt x="4435523" y="4299045"/>
                </a:cubicBezTo>
                <a:cubicBezTo>
                  <a:pt x="4058394" y="4473103"/>
                  <a:pt x="4480687" y="4286122"/>
                  <a:pt x="4012442" y="4462818"/>
                </a:cubicBezTo>
                <a:cubicBezTo>
                  <a:pt x="3851996" y="4523363"/>
                  <a:pt x="3693994" y="4590196"/>
                  <a:pt x="3534770" y="4653886"/>
                </a:cubicBezTo>
                <a:cubicBezTo>
                  <a:pt x="3466531" y="4681181"/>
                  <a:pt x="3401355" y="4717948"/>
                  <a:pt x="3330054" y="4735773"/>
                </a:cubicBezTo>
                <a:cubicBezTo>
                  <a:pt x="3293660" y="4744871"/>
                  <a:pt x="3256943" y="4752762"/>
                  <a:pt x="3220872" y="4763068"/>
                </a:cubicBezTo>
                <a:cubicBezTo>
                  <a:pt x="3192612" y="4771142"/>
                  <a:pt x="3120337" y="4799783"/>
                  <a:pt x="3084394" y="4804012"/>
                </a:cubicBezTo>
                <a:cubicBezTo>
                  <a:pt x="3035005" y="4809822"/>
                  <a:pt x="2739914" y="4828796"/>
                  <a:pt x="2702257" y="4831307"/>
                </a:cubicBezTo>
                <a:cubicBezTo>
                  <a:pt x="2520354" y="4876784"/>
                  <a:pt x="2628816" y="4854979"/>
                  <a:pt x="2238233" y="4831307"/>
                </a:cubicBezTo>
                <a:cubicBezTo>
                  <a:pt x="2223873" y="4830437"/>
                  <a:pt x="2211246" y="4821148"/>
                  <a:pt x="2197290" y="4817659"/>
                </a:cubicBezTo>
                <a:cubicBezTo>
                  <a:pt x="2174786" y="4812033"/>
                  <a:pt x="2151555" y="4809638"/>
                  <a:pt x="2129051" y="4804012"/>
                </a:cubicBezTo>
                <a:cubicBezTo>
                  <a:pt x="1994645" y="4770411"/>
                  <a:pt x="2231582" y="4814277"/>
                  <a:pt x="2006221" y="4776716"/>
                </a:cubicBezTo>
                <a:cubicBezTo>
                  <a:pt x="1868633" y="4730852"/>
                  <a:pt x="2082044" y="4800828"/>
                  <a:pt x="1910687" y="4749421"/>
                </a:cubicBezTo>
                <a:cubicBezTo>
                  <a:pt x="1883128" y="4741153"/>
                  <a:pt x="1852740" y="4738085"/>
                  <a:pt x="1828800" y="4722125"/>
                </a:cubicBezTo>
                <a:cubicBezTo>
                  <a:pt x="1801505" y="4703928"/>
                  <a:pt x="1770111" y="4690730"/>
                  <a:pt x="1746914" y="4667534"/>
                </a:cubicBezTo>
                <a:cubicBezTo>
                  <a:pt x="1695797" y="4616419"/>
                  <a:pt x="1724280" y="4632695"/>
                  <a:pt x="1665027" y="4612943"/>
                </a:cubicBezTo>
                <a:cubicBezTo>
                  <a:pt x="1655929" y="4599295"/>
                  <a:pt x="1649330" y="4583598"/>
                  <a:pt x="1637732" y="4572000"/>
                </a:cubicBezTo>
                <a:cubicBezTo>
                  <a:pt x="1599351" y="4533619"/>
                  <a:pt x="1569802" y="4540207"/>
                  <a:pt x="1514902" y="4531057"/>
                </a:cubicBezTo>
                <a:cubicBezTo>
                  <a:pt x="1496705" y="4521958"/>
                  <a:pt x="1477757" y="4514228"/>
                  <a:pt x="1460311" y="4503761"/>
                </a:cubicBezTo>
                <a:cubicBezTo>
                  <a:pt x="1432181" y="4486883"/>
                  <a:pt x="1378424" y="4449170"/>
                  <a:pt x="1378424" y="4449170"/>
                </a:cubicBezTo>
                <a:cubicBezTo>
                  <a:pt x="1351128" y="4408227"/>
                  <a:pt x="1312097" y="4373023"/>
                  <a:pt x="1296537" y="4326340"/>
                </a:cubicBezTo>
                <a:cubicBezTo>
                  <a:pt x="1285399" y="4292924"/>
                  <a:pt x="1276677" y="4260322"/>
                  <a:pt x="1255594" y="4230806"/>
                </a:cubicBezTo>
                <a:cubicBezTo>
                  <a:pt x="1244376" y="4215100"/>
                  <a:pt x="1228299" y="4203510"/>
                  <a:pt x="1214651" y="4189862"/>
                </a:cubicBezTo>
                <a:cubicBezTo>
                  <a:pt x="1186247" y="4076248"/>
                  <a:pt x="1220832" y="4188577"/>
                  <a:pt x="1173708" y="4094328"/>
                </a:cubicBezTo>
                <a:cubicBezTo>
                  <a:pt x="1115226" y="3977364"/>
                  <a:pt x="1176992" y="4072778"/>
                  <a:pt x="1119117" y="3971498"/>
                </a:cubicBezTo>
                <a:cubicBezTo>
                  <a:pt x="1110979" y="3957257"/>
                  <a:pt x="1104275" y="3941230"/>
                  <a:pt x="1091821" y="3930555"/>
                </a:cubicBezTo>
                <a:cubicBezTo>
                  <a:pt x="1052776" y="3897089"/>
                  <a:pt x="1001847" y="3880918"/>
                  <a:pt x="955343" y="3862316"/>
                </a:cubicBezTo>
                <a:cubicBezTo>
                  <a:pt x="775941" y="3712815"/>
                  <a:pt x="855129" y="3757619"/>
                  <a:pt x="736979" y="3698543"/>
                </a:cubicBezTo>
                <a:cubicBezTo>
                  <a:pt x="727881" y="3684895"/>
                  <a:pt x="721282" y="3669198"/>
                  <a:pt x="709684" y="3657600"/>
                </a:cubicBezTo>
                <a:cubicBezTo>
                  <a:pt x="689086" y="3637002"/>
                  <a:pt x="663367" y="3622191"/>
                  <a:pt x="641445" y="3603009"/>
                </a:cubicBezTo>
                <a:cubicBezTo>
                  <a:pt x="626920" y="3590299"/>
                  <a:pt x="614150" y="3575713"/>
                  <a:pt x="600502" y="3562065"/>
                </a:cubicBezTo>
                <a:cubicBezTo>
                  <a:pt x="554693" y="3439909"/>
                  <a:pt x="515349" y="3339093"/>
                  <a:pt x="477672" y="3207224"/>
                </a:cubicBezTo>
                <a:cubicBezTo>
                  <a:pt x="468573" y="3175379"/>
                  <a:pt x="462676" y="3142440"/>
                  <a:pt x="450376" y="3111689"/>
                </a:cubicBezTo>
                <a:cubicBezTo>
                  <a:pt x="417096" y="3028489"/>
                  <a:pt x="381268" y="2946180"/>
                  <a:pt x="341194" y="2866030"/>
                </a:cubicBezTo>
                <a:cubicBezTo>
                  <a:pt x="276829" y="2737299"/>
                  <a:pt x="328437" y="2828308"/>
                  <a:pt x="259308" y="2729552"/>
                </a:cubicBezTo>
                <a:cubicBezTo>
                  <a:pt x="240496" y="2702677"/>
                  <a:pt x="222914" y="2674961"/>
                  <a:pt x="204717" y="2647665"/>
                </a:cubicBezTo>
                <a:lnTo>
                  <a:pt x="177421" y="2606722"/>
                </a:lnTo>
                <a:cubicBezTo>
                  <a:pt x="168323" y="2565779"/>
                  <a:pt x="157415" y="2525196"/>
                  <a:pt x="150126" y="2483892"/>
                </a:cubicBezTo>
                <a:cubicBezTo>
                  <a:pt x="128917" y="2363707"/>
                  <a:pt x="140668" y="2346508"/>
                  <a:pt x="122830" y="2210937"/>
                </a:cubicBezTo>
                <a:cubicBezTo>
                  <a:pt x="101721" y="2050506"/>
                  <a:pt x="58773" y="1823739"/>
                  <a:pt x="40943" y="1651379"/>
                </a:cubicBezTo>
                <a:cubicBezTo>
                  <a:pt x="34373" y="1587866"/>
                  <a:pt x="32388" y="1523959"/>
                  <a:pt x="27296" y="1460310"/>
                </a:cubicBezTo>
                <a:cubicBezTo>
                  <a:pt x="15985" y="1318917"/>
                  <a:pt x="15751" y="1327009"/>
                  <a:pt x="0" y="1201003"/>
                </a:cubicBezTo>
                <a:cubicBezTo>
                  <a:pt x="4549" y="1169158"/>
                  <a:pt x="7339" y="1137012"/>
                  <a:pt x="13648" y="1105468"/>
                </a:cubicBezTo>
                <a:cubicBezTo>
                  <a:pt x="16469" y="1091361"/>
                  <a:pt x="21267" y="1077587"/>
                  <a:pt x="27296" y="1064525"/>
                </a:cubicBezTo>
                <a:cubicBezTo>
                  <a:pt x="55200" y="1004067"/>
                  <a:pt x="96590" y="919641"/>
                  <a:pt x="136478" y="859809"/>
                </a:cubicBezTo>
                <a:cubicBezTo>
                  <a:pt x="149095" y="840883"/>
                  <a:pt x="164804" y="824144"/>
                  <a:pt x="177421" y="805218"/>
                </a:cubicBezTo>
                <a:cubicBezTo>
                  <a:pt x="201227" y="769508"/>
                  <a:pt x="220417" y="730745"/>
                  <a:pt x="245660" y="696036"/>
                </a:cubicBezTo>
                <a:cubicBezTo>
                  <a:pt x="257012" y="680427"/>
                  <a:pt x="274546" y="670164"/>
                  <a:pt x="286603" y="655092"/>
                </a:cubicBezTo>
                <a:cubicBezTo>
                  <a:pt x="311050" y="624533"/>
                  <a:pt x="328140" y="588167"/>
                  <a:pt x="354842" y="559558"/>
                </a:cubicBezTo>
                <a:cubicBezTo>
                  <a:pt x="392220" y="519511"/>
                  <a:pt x="438936" y="489112"/>
                  <a:pt x="477672" y="450376"/>
                </a:cubicBezTo>
                <a:cubicBezTo>
                  <a:pt x="625646" y="302402"/>
                  <a:pt x="354608" y="528530"/>
                  <a:pt x="559558" y="382137"/>
                </a:cubicBezTo>
                <a:cubicBezTo>
                  <a:pt x="575264" y="370919"/>
                  <a:pt x="583630" y="350567"/>
                  <a:pt x="600502" y="341194"/>
                </a:cubicBezTo>
                <a:cubicBezTo>
                  <a:pt x="625653" y="327221"/>
                  <a:pt x="657716" y="328701"/>
                  <a:pt x="682388" y="313898"/>
                </a:cubicBezTo>
                <a:cubicBezTo>
                  <a:pt x="705134" y="300250"/>
                  <a:pt x="726901" y="284818"/>
                  <a:pt x="750627" y="272955"/>
                </a:cubicBezTo>
                <a:cubicBezTo>
                  <a:pt x="799298" y="248619"/>
                  <a:pt x="967083" y="196253"/>
                  <a:pt x="982639" y="191068"/>
                </a:cubicBezTo>
                <a:lnTo>
                  <a:pt x="1064526" y="163773"/>
                </a:lnTo>
                <a:cubicBezTo>
                  <a:pt x="1078174" y="159224"/>
                  <a:pt x="1091513" y="153614"/>
                  <a:pt x="1105469" y="150125"/>
                </a:cubicBezTo>
                <a:cubicBezTo>
                  <a:pt x="1123666" y="145576"/>
                  <a:pt x="1142025" y="141630"/>
                  <a:pt x="1160060" y="136477"/>
                </a:cubicBezTo>
                <a:cubicBezTo>
                  <a:pt x="1173892" y="132525"/>
                  <a:pt x="1186627" y="123353"/>
                  <a:pt x="1201003" y="122830"/>
                </a:cubicBezTo>
                <a:cubicBezTo>
                  <a:pt x="1437452" y="114232"/>
                  <a:pt x="1674126" y="113731"/>
                  <a:pt x="1910687" y="109182"/>
                </a:cubicBezTo>
                <a:cubicBezTo>
                  <a:pt x="2030540" y="101192"/>
                  <a:pt x="2146482" y="95113"/>
                  <a:pt x="2265529" y="81886"/>
                </a:cubicBezTo>
                <a:cubicBezTo>
                  <a:pt x="2297500" y="78334"/>
                  <a:pt x="2329333" y="73527"/>
                  <a:pt x="2361063" y="68239"/>
                </a:cubicBezTo>
                <a:cubicBezTo>
                  <a:pt x="2383944" y="64426"/>
                  <a:pt x="2406237" y="57062"/>
                  <a:pt x="2429302" y="54591"/>
                </a:cubicBezTo>
                <a:cubicBezTo>
                  <a:pt x="2533732" y="43402"/>
                  <a:pt x="2638188" y="29105"/>
                  <a:pt x="2743200" y="27295"/>
                </a:cubicBezTo>
                <a:lnTo>
                  <a:pt x="3534770" y="13648"/>
                </a:lnTo>
                <a:cubicBezTo>
                  <a:pt x="3630304" y="9099"/>
                  <a:pt x="3725730" y="0"/>
                  <a:pt x="3821373" y="0"/>
                </a:cubicBezTo>
                <a:cubicBezTo>
                  <a:pt x="4159897" y="0"/>
                  <a:pt x="4459205" y="14049"/>
                  <a:pt x="4790364" y="27295"/>
                </a:cubicBezTo>
                <a:cubicBezTo>
                  <a:pt x="4826758" y="36394"/>
                  <a:pt x="4863957" y="42728"/>
                  <a:pt x="4899546" y="54591"/>
                </a:cubicBezTo>
                <a:cubicBezTo>
                  <a:pt x="4926842" y="63689"/>
                  <a:pt x="4953520" y="74908"/>
                  <a:pt x="4981433" y="81886"/>
                </a:cubicBezTo>
                <a:cubicBezTo>
                  <a:pt x="5058528" y="101160"/>
                  <a:pt x="5017631" y="91855"/>
                  <a:pt x="5104263" y="109182"/>
                </a:cubicBezTo>
                <a:cubicBezTo>
                  <a:pt x="5117911" y="118280"/>
                  <a:pt x="5129645" y="131290"/>
                  <a:pt x="5145206" y="136477"/>
                </a:cubicBezTo>
                <a:cubicBezTo>
                  <a:pt x="5171458" y="145228"/>
                  <a:pt x="5199867" y="145175"/>
                  <a:pt x="5227093" y="150125"/>
                </a:cubicBezTo>
                <a:cubicBezTo>
                  <a:pt x="5249916" y="154275"/>
                  <a:pt x="5272586" y="159224"/>
                  <a:pt x="5295332" y="163773"/>
                </a:cubicBezTo>
                <a:cubicBezTo>
                  <a:pt x="5313529" y="172871"/>
                  <a:pt x="5332259" y="180974"/>
                  <a:pt x="5349923" y="191068"/>
                </a:cubicBezTo>
                <a:cubicBezTo>
                  <a:pt x="5364164" y="199206"/>
                  <a:pt x="5375877" y="211702"/>
                  <a:pt x="5390866" y="218364"/>
                </a:cubicBezTo>
                <a:cubicBezTo>
                  <a:pt x="5417158" y="230049"/>
                  <a:pt x="5472752" y="245659"/>
                  <a:pt x="5472752" y="245659"/>
                </a:cubicBezTo>
                <a:cubicBezTo>
                  <a:pt x="5549660" y="322567"/>
                  <a:pt x="5496434" y="277972"/>
                  <a:pt x="5650173" y="354842"/>
                </a:cubicBezTo>
                <a:cubicBezTo>
                  <a:pt x="5668370" y="363940"/>
                  <a:pt x="5685463" y="375703"/>
                  <a:pt x="5704764" y="382137"/>
                </a:cubicBezTo>
                <a:lnTo>
                  <a:pt x="5786651" y="409433"/>
                </a:lnTo>
                <a:cubicBezTo>
                  <a:pt x="5824285" y="447067"/>
                  <a:pt x="5829557" y="446986"/>
                  <a:pt x="5854890" y="491319"/>
                </a:cubicBezTo>
                <a:cubicBezTo>
                  <a:pt x="5864984" y="508983"/>
                  <a:pt x="5871402" y="528658"/>
                  <a:pt x="5882185" y="545910"/>
                </a:cubicBezTo>
                <a:cubicBezTo>
                  <a:pt x="5894241" y="565199"/>
                  <a:pt x="5911073" y="581212"/>
                  <a:pt x="5923129" y="600501"/>
                </a:cubicBezTo>
                <a:cubicBezTo>
                  <a:pt x="6016806" y="750384"/>
                  <a:pt x="5875373" y="555023"/>
                  <a:pt x="5991367" y="709683"/>
                </a:cubicBezTo>
                <a:cubicBezTo>
                  <a:pt x="5995916" y="723331"/>
                  <a:pt x="5998581" y="737760"/>
                  <a:pt x="6005015" y="750627"/>
                </a:cubicBezTo>
                <a:cubicBezTo>
                  <a:pt x="6019498" y="779593"/>
                  <a:pt x="6073515" y="843075"/>
                  <a:pt x="6086902" y="859809"/>
                </a:cubicBezTo>
                <a:cubicBezTo>
                  <a:pt x="6148472" y="1013738"/>
                  <a:pt x="6071994" y="825026"/>
                  <a:pt x="6168788" y="1050877"/>
                </a:cubicBezTo>
                <a:cubicBezTo>
                  <a:pt x="6178439" y="1073395"/>
                  <a:pt x="6187712" y="1096092"/>
                  <a:pt x="6196084" y="1119116"/>
                </a:cubicBezTo>
                <a:cubicBezTo>
                  <a:pt x="6205917" y="1146156"/>
                  <a:pt x="6207419" y="1177063"/>
                  <a:pt x="6223379" y="1201003"/>
                </a:cubicBezTo>
                <a:lnTo>
                  <a:pt x="6250675" y="1241946"/>
                </a:lnTo>
                <a:cubicBezTo>
                  <a:pt x="6259773" y="1296537"/>
                  <a:pt x="6271105" y="1350802"/>
                  <a:pt x="6277970" y="1405719"/>
                </a:cubicBezTo>
                <a:cubicBezTo>
                  <a:pt x="6282519" y="1442113"/>
                  <a:pt x="6283933" y="1479038"/>
                  <a:pt x="6291618" y="1514901"/>
                </a:cubicBezTo>
                <a:cubicBezTo>
                  <a:pt x="6297647" y="1543035"/>
                  <a:pt x="6318914" y="1596788"/>
                  <a:pt x="6318914" y="1596788"/>
                </a:cubicBezTo>
                <a:cubicBezTo>
                  <a:pt x="6323463" y="1633182"/>
                  <a:pt x="6326984" y="1669719"/>
                  <a:pt x="6332561" y="1705970"/>
                </a:cubicBezTo>
                <a:cubicBezTo>
                  <a:pt x="6336088" y="1728897"/>
                  <a:pt x="6342059" y="1751386"/>
                  <a:pt x="6346209" y="1774209"/>
                </a:cubicBezTo>
                <a:cubicBezTo>
                  <a:pt x="6351159" y="1801434"/>
                  <a:pt x="6355308" y="1828800"/>
                  <a:pt x="6359857" y="1856095"/>
                </a:cubicBezTo>
                <a:cubicBezTo>
                  <a:pt x="6354447" y="1921011"/>
                  <a:pt x="6352648" y="2017802"/>
                  <a:pt x="6332561" y="2088107"/>
                </a:cubicBezTo>
                <a:cubicBezTo>
                  <a:pt x="6320705" y="2129604"/>
                  <a:pt x="6300082" y="2168617"/>
                  <a:pt x="6291618" y="2210937"/>
                </a:cubicBezTo>
                <a:cubicBezTo>
                  <a:pt x="6274753" y="2295260"/>
                  <a:pt x="6290837" y="2259875"/>
                  <a:pt x="6250675" y="2320119"/>
                </a:cubicBezTo>
                <a:cubicBezTo>
                  <a:pt x="6220766" y="2469663"/>
                  <a:pt x="6258163" y="2313798"/>
                  <a:pt x="6209732" y="2442949"/>
                </a:cubicBezTo>
                <a:cubicBezTo>
                  <a:pt x="6203146" y="2460512"/>
                  <a:pt x="6201237" y="2479505"/>
                  <a:pt x="6196084" y="2497540"/>
                </a:cubicBezTo>
                <a:cubicBezTo>
                  <a:pt x="6187204" y="2528620"/>
                  <a:pt x="6179065" y="2555502"/>
                  <a:pt x="6155140" y="2579427"/>
                </a:cubicBezTo>
                <a:cubicBezTo>
                  <a:pt x="6143542" y="2591025"/>
                  <a:pt x="6127845" y="2597624"/>
                  <a:pt x="6114197" y="2606722"/>
                </a:cubicBezTo>
                <a:cubicBezTo>
                  <a:pt x="6105099" y="2620370"/>
                  <a:pt x="6092089" y="2632104"/>
                  <a:pt x="6086902" y="2647665"/>
                </a:cubicBezTo>
                <a:cubicBezTo>
                  <a:pt x="6078151" y="2673917"/>
                  <a:pt x="6078681" y="2702417"/>
                  <a:pt x="6073254" y="2729552"/>
                </a:cubicBezTo>
                <a:cubicBezTo>
                  <a:pt x="6069575" y="2747945"/>
                  <a:pt x="6062690" y="2765641"/>
                  <a:pt x="6059606" y="2784143"/>
                </a:cubicBezTo>
                <a:cubicBezTo>
                  <a:pt x="6053576" y="2820321"/>
                  <a:pt x="6052519" y="2857239"/>
                  <a:pt x="6045958" y="2893325"/>
                </a:cubicBezTo>
                <a:cubicBezTo>
                  <a:pt x="6043385" y="2907479"/>
                  <a:pt x="6041143" y="2922912"/>
                  <a:pt x="6032311" y="2934268"/>
                </a:cubicBezTo>
                <a:cubicBezTo>
                  <a:pt x="6008612" y="2964739"/>
                  <a:pt x="5977720" y="2988859"/>
                  <a:pt x="5950424" y="3016155"/>
                </a:cubicBezTo>
                <a:cubicBezTo>
                  <a:pt x="5899308" y="3067271"/>
                  <a:pt x="5927791" y="3050995"/>
                  <a:pt x="5868537" y="3070746"/>
                </a:cubicBezTo>
                <a:cubicBezTo>
                  <a:pt x="5831603" y="3095369"/>
                  <a:pt x="5816296" y="3108020"/>
                  <a:pt x="5773003" y="3125337"/>
                </a:cubicBezTo>
                <a:cubicBezTo>
                  <a:pt x="5746289" y="3136023"/>
                  <a:pt x="5718412" y="3143535"/>
                  <a:pt x="5691117" y="3152633"/>
                </a:cubicBezTo>
                <a:lnTo>
                  <a:pt x="5650173" y="3166280"/>
                </a:lnTo>
                <a:cubicBezTo>
                  <a:pt x="5620594" y="3176139"/>
                  <a:pt x="5578730" y="3187951"/>
                  <a:pt x="5554639" y="3207224"/>
                </a:cubicBezTo>
                <a:cubicBezTo>
                  <a:pt x="5524496" y="3231338"/>
                  <a:pt x="5504870" y="3267697"/>
                  <a:pt x="5472752" y="3289110"/>
                </a:cubicBezTo>
                <a:lnTo>
                  <a:pt x="5431809" y="3316406"/>
                </a:lnTo>
                <a:lnTo>
                  <a:pt x="5308979" y="3302758"/>
                </a:lnTo>
                <a:cubicBezTo>
                  <a:pt x="5272553" y="3298473"/>
                  <a:pt x="5236474" y="3289110"/>
                  <a:pt x="5199797" y="3289110"/>
                </a:cubicBezTo>
                <a:cubicBezTo>
                  <a:pt x="5045055" y="3289110"/>
                  <a:pt x="4890448" y="3298209"/>
                  <a:pt x="4735773" y="3302758"/>
                </a:cubicBezTo>
                <a:cubicBezTo>
                  <a:pt x="4662985" y="3298209"/>
                  <a:pt x="4589977" y="3296367"/>
                  <a:pt x="4517409" y="3289110"/>
                </a:cubicBezTo>
                <a:cubicBezTo>
                  <a:pt x="4492932" y="3286662"/>
                  <a:pt x="4446813" y="3270127"/>
                  <a:pt x="4421875" y="3261815"/>
                </a:cubicBezTo>
                <a:cubicBezTo>
                  <a:pt x="4408227" y="3252716"/>
                  <a:pt x="4393533" y="3245020"/>
                  <a:pt x="4380932" y="3234519"/>
                </a:cubicBezTo>
                <a:cubicBezTo>
                  <a:pt x="4366105" y="3222163"/>
                  <a:pt x="4356047" y="3204282"/>
                  <a:pt x="4339988" y="3193576"/>
                </a:cubicBezTo>
                <a:cubicBezTo>
                  <a:pt x="4328018" y="3185596"/>
                  <a:pt x="4312693" y="3184477"/>
                  <a:pt x="4299045" y="3179928"/>
                </a:cubicBezTo>
                <a:cubicBezTo>
                  <a:pt x="4274422" y="3142995"/>
                  <a:pt x="4261771" y="3127686"/>
                  <a:pt x="4244454" y="3084394"/>
                </a:cubicBezTo>
                <a:cubicBezTo>
                  <a:pt x="4233768" y="3057680"/>
                  <a:pt x="4226256" y="3029803"/>
                  <a:pt x="4217158" y="3002507"/>
                </a:cubicBezTo>
                <a:lnTo>
                  <a:pt x="4203511" y="2961564"/>
                </a:lnTo>
                <a:cubicBezTo>
                  <a:pt x="4198962" y="2947916"/>
                  <a:pt x="4189863" y="2935007"/>
                  <a:pt x="4189863" y="2920621"/>
                </a:cubicBezTo>
                <a:lnTo>
                  <a:pt x="4176215" y="2784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5" descr="ADUL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412777"/>
            <a:ext cx="4302232" cy="502345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775520" y="1177588"/>
            <a:ext cx="345638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/>
              <a:t>Ligs</a:t>
            </a:r>
            <a:r>
              <a:rPr lang="pt-BR" sz="1400" b="1" dirty="0"/>
              <a:t>. falciforme, coronários D e </a:t>
            </a:r>
            <a:r>
              <a:rPr lang="pt-BR" sz="1400" b="1" dirty="0" err="1"/>
              <a:t>E</a:t>
            </a:r>
            <a:r>
              <a:rPr lang="pt-BR" sz="1400" b="1" dirty="0"/>
              <a:t>, triangulares D e </a:t>
            </a:r>
            <a:r>
              <a:rPr lang="pt-BR" sz="1400" b="1" dirty="0" err="1"/>
              <a:t>E</a:t>
            </a:r>
            <a:r>
              <a:rPr lang="pt-BR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12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96014" y="277814"/>
            <a:ext cx="4186237" cy="1139825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pt-BR" sz="2400" b="1" dirty="0"/>
              <a:t>Relações peritoneais dos órgãos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1. Órgãos </a:t>
            </a:r>
            <a:r>
              <a:rPr lang="pt-BR" sz="2400" b="1" dirty="0" err="1">
                <a:solidFill>
                  <a:srgbClr val="FF0000"/>
                </a:solidFill>
              </a:rPr>
              <a:t>peritonizados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6387" name="Picture 6" descr="F66122-004-f08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76118" y="115889"/>
            <a:ext cx="3779837" cy="2376487"/>
          </a:xfrm>
          <a:noFill/>
          <a:ln>
            <a:noFill/>
          </a:ln>
        </p:spPr>
      </p:pic>
      <p:pic>
        <p:nvPicPr>
          <p:cNvPr id="16388" name="Picture 8" descr="F66122-004-f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951" y="2574925"/>
            <a:ext cx="4752975" cy="4167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6389" name="Picture 9" descr="F66122-004-f0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076" y="1917701"/>
            <a:ext cx="42449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8040688" y="407670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8616950" y="4941889"/>
            <a:ext cx="43180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8" name="Retângulo de cantos arredondados 7"/>
          <p:cNvSpPr/>
          <p:nvPr/>
        </p:nvSpPr>
        <p:spPr>
          <a:xfrm>
            <a:off x="1524000" y="2204864"/>
            <a:ext cx="4860032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1631504" y="6453336"/>
            <a:ext cx="9036496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824192" y="5517232"/>
            <a:ext cx="324446" cy="1106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1960603" y="1219200"/>
            <a:ext cx="9086335" cy="3591702"/>
          </a:xfrm>
          <a:custGeom>
            <a:avLst/>
            <a:gdLst>
              <a:gd name="connsiteX0" fmla="*/ 345989 w 9086335"/>
              <a:gd name="connsiteY0" fmla="*/ 2166551 h 3591702"/>
              <a:gd name="connsiteX1" fmla="*/ 345989 w 9086335"/>
              <a:gd name="connsiteY1" fmla="*/ 2166551 h 3591702"/>
              <a:gd name="connsiteX2" fmla="*/ 420130 w 9086335"/>
              <a:gd name="connsiteY2" fmla="*/ 2158314 h 3591702"/>
              <a:gd name="connsiteX3" fmla="*/ 469557 w 9086335"/>
              <a:gd name="connsiteY3" fmla="*/ 2141838 h 3591702"/>
              <a:gd name="connsiteX4" fmla="*/ 568411 w 9086335"/>
              <a:gd name="connsiteY4" fmla="*/ 2108886 h 3591702"/>
              <a:gd name="connsiteX5" fmla="*/ 642552 w 9086335"/>
              <a:gd name="connsiteY5" fmla="*/ 2092411 h 3591702"/>
              <a:gd name="connsiteX6" fmla="*/ 922638 w 9086335"/>
              <a:gd name="connsiteY6" fmla="*/ 2084173 h 3591702"/>
              <a:gd name="connsiteX7" fmla="*/ 955589 w 9086335"/>
              <a:gd name="connsiteY7" fmla="*/ 2075935 h 3591702"/>
              <a:gd name="connsiteX8" fmla="*/ 1005017 w 9086335"/>
              <a:gd name="connsiteY8" fmla="*/ 2059459 h 3591702"/>
              <a:gd name="connsiteX9" fmla="*/ 1029730 w 9086335"/>
              <a:gd name="connsiteY9" fmla="*/ 2051222 h 3591702"/>
              <a:gd name="connsiteX10" fmla="*/ 1054444 w 9086335"/>
              <a:gd name="connsiteY10" fmla="*/ 2042984 h 3591702"/>
              <a:gd name="connsiteX11" fmla="*/ 1079157 w 9086335"/>
              <a:gd name="connsiteY11" fmla="*/ 2034746 h 3591702"/>
              <a:gd name="connsiteX12" fmla="*/ 1145060 w 9086335"/>
              <a:gd name="connsiteY12" fmla="*/ 2026508 h 3591702"/>
              <a:gd name="connsiteX13" fmla="*/ 1210962 w 9086335"/>
              <a:gd name="connsiteY13" fmla="*/ 2010032 h 3591702"/>
              <a:gd name="connsiteX14" fmla="*/ 1285103 w 9086335"/>
              <a:gd name="connsiteY14" fmla="*/ 2018270 h 3591702"/>
              <a:gd name="connsiteX15" fmla="*/ 1309817 w 9086335"/>
              <a:gd name="connsiteY15" fmla="*/ 2026508 h 3591702"/>
              <a:gd name="connsiteX16" fmla="*/ 1375719 w 9086335"/>
              <a:gd name="connsiteY16" fmla="*/ 2042984 h 3591702"/>
              <a:gd name="connsiteX17" fmla="*/ 1425146 w 9086335"/>
              <a:gd name="connsiteY17" fmla="*/ 2084173 h 3591702"/>
              <a:gd name="connsiteX18" fmla="*/ 1565189 w 9086335"/>
              <a:gd name="connsiteY18" fmla="*/ 2075935 h 3591702"/>
              <a:gd name="connsiteX19" fmla="*/ 1614617 w 9086335"/>
              <a:gd name="connsiteY19" fmla="*/ 2059459 h 3591702"/>
              <a:gd name="connsiteX20" fmla="*/ 1639330 w 9086335"/>
              <a:gd name="connsiteY20" fmla="*/ 2051222 h 3591702"/>
              <a:gd name="connsiteX21" fmla="*/ 1664044 w 9086335"/>
              <a:gd name="connsiteY21" fmla="*/ 2042984 h 3591702"/>
              <a:gd name="connsiteX22" fmla="*/ 1729946 w 9086335"/>
              <a:gd name="connsiteY22" fmla="*/ 2051222 h 3591702"/>
              <a:gd name="connsiteX23" fmla="*/ 1828800 w 9086335"/>
              <a:gd name="connsiteY23" fmla="*/ 2067697 h 3591702"/>
              <a:gd name="connsiteX24" fmla="*/ 1944130 w 9086335"/>
              <a:gd name="connsiteY24" fmla="*/ 2075935 h 3591702"/>
              <a:gd name="connsiteX25" fmla="*/ 2042984 w 9086335"/>
              <a:gd name="connsiteY25" fmla="*/ 2100649 h 3591702"/>
              <a:gd name="connsiteX26" fmla="*/ 2100649 w 9086335"/>
              <a:gd name="connsiteY26" fmla="*/ 2125362 h 3591702"/>
              <a:gd name="connsiteX27" fmla="*/ 2224217 w 9086335"/>
              <a:gd name="connsiteY27" fmla="*/ 2117124 h 3591702"/>
              <a:gd name="connsiteX28" fmla="*/ 2331308 w 9086335"/>
              <a:gd name="connsiteY28" fmla="*/ 2100649 h 3591702"/>
              <a:gd name="connsiteX29" fmla="*/ 2454876 w 9086335"/>
              <a:gd name="connsiteY29" fmla="*/ 2108886 h 3591702"/>
              <a:gd name="connsiteX30" fmla="*/ 2487827 w 9086335"/>
              <a:gd name="connsiteY30" fmla="*/ 2117124 h 3591702"/>
              <a:gd name="connsiteX31" fmla="*/ 2627871 w 9086335"/>
              <a:gd name="connsiteY31" fmla="*/ 2133600 h 3591702"/>
              <a:gd name="connsiteX32" fmla="*/ 3089189 w 9086335"/>
              <a:gd name="connsiteY32" fmla="*/ 2141838 h 3591702"/>
              <a:gd name="connsiteX33" fmla="*/ 3138617 w 9086335"/>
              <a:gd name="connsiteY33" fmla="*/ 2166551 h 3591702"/>
              <a:gd name="connsiteX34" fmla="*/ 3179806 w 9086335"/>
              <a:gd name="connsiteY34" fmla="*/ 2207741 h 3591702"/>
              <a:gd name="connsiteX35" fmla="*/ 3220995 w 9086335"/>
              <a:gd name="connsiteY35" fmla="*/ 2281881 h 3591702"/>
              <a:gd name="connsiteX36" fmla="*/ 3245708 w 9086335"/>
              <a:gd name="connsiteY36" fmla="*/ 2290119 h 3591702"/>
              <a:gd name="connsiteX37" fmla="*/ 3253946 w 9086335"/>
              <a:gd name="connsiteY37" fmla="*/ 2314832 h 3591702"/>
              <a:gd name="connsiteX38" fmla="*/ 3352800 w 9086335"/>
              <a:gd name="connsiteY38" fmla="*/ 2364259 h 3591702"/>
              <a:gd name="connsiteX39" fmla="*/ 3377514 w 9086335"/>
              <a:gd name="connsiteY39" fmla="*/ 2372497 h 3591702"/>
              <a:gd name="connsiteX40" fmla="*/ 3451654 w 9086335"/>
              <a:gd name="connsiteY40" fmla="*/ 2380735 h 3591702"/>
              <a:gd name="connsiteX41" fmla="*/ 3476368 w 9086335"/>
              <a:gd name="connsiteY41" fmla="*/ 2388973 h 3591702"/>
              <a:gd name="connsiteX42" fmla="*/ 3575222 w 9086335"/>
              <a:gd name="connsiteY42" fmla="*/ 2479589 h 3591702"/>
              <a:gd name="connsiteX43" fmla="*/ 3616411 w 9086335"/>
              <a:gd name="connsiteY43" fmla="*/ 2512541 h 3591702"/>
              <a:gd name="connsiteX44" fmla="*/ 3665838 w 9086335"/>
              <a:gd name="connsiteY44" fmla="*/ 2553730 h 3591702"/>
              <a:gd name="connsiteX45" fmla="*/ 3707027 w 9086335"/>
              <a:gd name="connsiteY45" fmla="*/ 2594919 h 3591702"/>
              <a:gd name="connsiteX46" fmla="*/ 3731741 w 9086335"/>
              <a:gd name="connsiteY46" fmla="*/ 2627870 h 3591702"/>
              <a:gd name="connsiteX47" fmla="*/ 3756454 w 9086335"/>
              <a:gd name="connsiteY47" fmla="*/ 2652584 h 3591702"/>
              <a:gd name="connsiteX48" fmla="*/ 3805881 w 9086335"/>
              <a:gd name="connsiteY48" fmla="*/ 2718486 h 3591702"/>
              <a:gd name="connsiteX49" fmla="*/ 3855308 w 9086335"/>
              <a:gd name="connsiteY49" fmla="*/ 2784389 h 3591702"/>
              <a:gd name="connsiteX50" fmla="*/ 3888260 w 9086335"/>
              <a:gd name="connsiteY50" fmla="*/ 2825578 h 3591702"/>
              <a:gd name="connsiteX51" fmla="*/ 3904735 w 9086335"/>
              <a:gd name="connsiteY51" fmla="*/ 2858530 h 3591702"/>
              <a:gd name="connsiteX52" fmla="*/ 3929449 w 9086335"/>
              <a:gd name="connsiteY52" fmla="*/ 2891481 h 3591702"/>
              <a:gd name="connsiteX53" fmla="*/ 3945925 w 9086335"/>
              <a:gd name="connsiteY53" fmla="*/ 2924432 h 3591702"/>
              <a:gd name="connsiteX54" fmla="*/ 3962400 w 9086335"/>
              <a:gd name="connsiteY54" fmla="*/ 2949146 h 3591702"/>
              <a:gd name="connsiteX55" fmla="*/ 3970638 w 9086335"/>
              <a:gd name="connsiteY55" fmla="*/ 2973859 h 3591702"/>
              <a:gd name="connsiteX56" fmla="*/ 3995352 w 9086335"/>
              <a:gd name="connsiteY56" fmla="*/ 3023286 h 3591702"/>
              <a:gd name="connsiteX57" fmla="*/ 4020065 w 9086335"/>
              <a:gd name="connsiteY57" fmla="*/ 3056238 h 3591702"/>
              <a:gd name="connsiteX58" fmla="*/ 4053017 w 9086335"/>
              <a:gd name="connsiteY58" fmla="*/ 3113903 h 3591702"/>
              <a:gd name="connsiteX59" fmla="*/ 4061254 w 9086335"/>
              <a:gd name="connsiteY59" fmla="*/ 3138616 h 3591702"/>
              <a:gd name="connsiteX60" fmla="*/ 4077730 w 9086335"/>
              <a:gd name="connsiteY60" fmla="*/ 3163330 h 3591702"/>
              <a:gd name="connsiteX61" fmla="*/ 4110681 w 9086335"/>
              <a:gd name="connsiteY61" fmla="*/ 3220995 h 3591702"/>
              <a:gd name="connsiteX62" fmla="*/ 4135395 w 9086335"/>
              <a:gd name="connsiteY62" fmla="*/ 3237470 h 3591702"/>
              <a:gd name="connsiteX63" fmla="*/ 4168346 w 9086335"/>
              <a:gd name="connsiteY63" fmla="*/ 3278659 h 3591702"/>
              <a:gd name="connsiteX64" fmla="*/ 4234249 w 9086335"/>
              <a:gd name="connsiteY64" fmla="*/ 3352800 h 3591702"/>
              <a:gd name="connsiteX65" fmla="*/ 4267200 w 9086335"/>
              <a:gd name="connsiteY65" fmla="*/ 3369276 h 3591702"/>
              <a:gd name="connsiteX66" fmla="*/ 4291914 w 9086335"/>
              <a:gd name="connsiteY66" fmla="*/ 3393989 h 3591702"/>
              <a:gd name="connsiteX67" fmla="*/ 4341341 w 9086335"/>
              <a:gd name="connsiteY67" fmla="*/ 3418703 h 3591702"/>
              <a:gd name="connsiteX68" fmla="*/ 4374292 w 9086335"/>
              <a:gd name="connsiteY68" fmla="*/ 3443416 h 3591702"/>
              <a:gd name="connsiteX69" fmla="*/ 4440195 w 9086335"/>
              <a:gd name="connsiteY69" fmla="*/ 3476368 h 3591702"/>
              <a:gd name="connsiteX70" fmla="*/ 4473146 w 9086335"/>
              <a:gd name="connsiteY70" fmla="*/ 3501081 h 3591702"/>
              <a:gd name="connsiteX71" fmla="*/ 4530811 w 9086335"/>
              <a:gd name="connsiteY71" fmla="*/ 3517557 h 3591702"/>
              <a:gd name="connsiteX72" fmla="*/ 4613189 w 9086335"/>
              <a:gd name="connsiteY72" fmla="*/ 3542270 h 3591702"/>
              <a:gd name="connsiteX73" fmla="*/ 4712044 w 9086335"/>
              <a:gd name="connsiteY73" fmla="*/ 3550508 h 3591702"/>
              <a:gd name="connsiteX74" fmla="*/ 4909752 w 9086335"/>
              <a:gd name="connsiteY74" fmla="*/ 3542270 h 3591702"/>
              <a:gd name="connsiteX75" fmla="*/ 4983892 w 9086335"/>
              <a:gd name="connsiteY75" fmla="*/ 3517557 h 3591702"/>
              <a:gd name="connsiteX76" fmla="*/ 5033319 w 9086335"/>
              <a:gd name="connsiteY76" fmla="*/ 3501081 h 3591702"/>
              <a:gd name="connsiteX77" fmla="*/ 5058033 w 9086335"/>
              <a:gd name="connsiteY77" fmla="*/ 3492843 h 3591702"/>
              <a:gd name="connsiteX78" fmla="*/ 5107460 w 9086335"/>
              <a:gd name="connsiteY78" fmla="*/ 3459892 h 3591702"/>
              <a:gd name="connsiteX79" fmla="*/ 5123935 w 9086335"/>
              <a:gd name="connsiteY79" fmla="*/ 3435178 h 3591702"/>
              <a:gd name="connsiteX80" fmla="*/ 5148649 w 9086335"/>
              <a:gd name="connsiteY80" fmla="*/ 3410465 h 3591702"/>
              <a:gd name="connsiteX81" fmla="*/ 5165125 w 9086335"/>
              <a:gd name="connsiteY81" fmla="*/ 3361038 h 3591702"/>
              <a:gd name="connsiteX82" fmla="*/ 5181600 w 9086335"/>
              <a:gd name="connsiteY82" fmla="*/ 3286897 h 3591702"/>
              <a:gd name="connsiteX83" fmla="*/ 5189838 w 9086335"/>
              <a:gd name="connsiteY83" fmla="*/ 3146854 h 3591702"/>
              <a:gd name="connsiteX84" fmla="*/ 5198076 w 9086335"/>
              <a:gd name="connsiteY84" fmla="*/ 2759676 h 3591702"/>
              <a:gd name="connsiteX85" fmla="*/ 5206314 w 9086335"/>
              <a:gd name="connsiteY85" fmla="*/ 2693773 h 3591702"/>
              <a:gd name="connsiteX86" fmla="*/ 5222789 w 9086335"/>
              <a:gd name="connsiteY86" fmla="*/ 2594919 h 3591702"/>
              <a:gd name="connsiteX87" fmla="*/ 5214552 w 9086335"/>
              <a:gd name="connsiteY87" fmla="*/ 2446638 h 3591702"/>
              <a:gd name="connsiteX88" fmla="*/ 5206314 w 9086335"/>
              <a:gd name="connsiteY88" fmla="*/ 2421924 h 3591702"/>
              <a:gd name="connsiteX89" fmla="*/ 5198076 w 9086335"/>
              <a:gd name="connsiteY89" fmla="*/ 2356022 h 3591702"/>
              <a:gd name="connsiteX90" fmla="*/ 5189838 w 9086335"/>
              <a:gd name="connsiteY90" fmla="*/ 2314832 h 3591702"/>
              <a:gd name="connsiteX91" fmla="*/ 5181600 w 9086335"/>
              <a:gd name="connsiteY91" fmla="*/ 2265405 h 3591702"/>
              <a:gd name="connsiteX92" fmla="*/ 5165125 w 9086335"/>
              <a:gd name="connsiteY92" fmla="*/ 2215978 h 3591702"/>
              <a:gd name="connsiteX93" fmla="*/ 5173362 w 9086335"/>
              <a:gd name="connsiteY93" fmla="*/ 2042984 h 3591702"/>
              <a:gd name="connsiteX94" fmla="*/ 5181600 w 9086335"/>
              <a:gd name="connsiteY94" fmla="*/ 2018270 h 3591702"/>
              <a:gd name="connsiteX95" fmla="*/ 5198076 w 9086335"/>
              <a:gd name="connsiteY95" fmla="*/ 1935892 h 3591702"/>
              <a:gd name="connsiteX96" fmla="*/ 5214552 w 9086335"/>
              <a:gd name="connsiteY96" fmla="*/ 1853514 h 3591702"/>
              <a:gd name="connsiteX97" fmla="*/ 5231027 w 9086335"/>
              <a:gd name="connsiteY97" fmla="*/ 1441622 h 3591702"/>
              <a:gd name="connsiteX98" fmla="*/ 5247503 w 9086335"/>
              <a:gd name="connsiteY98" fmla="*/ 1392195 h 3591702"/>
              <a:gd name="connsiteX99" fmla="*/ 5272217 w 9086335"/>
              <a:gd name="connsiteY99" fmla="*/ 1334530 h 3591702"/>
              <a:gd name="connsiteX100" fmla="*/ 5305168 w 9086335"/>
              <a:gd name="connsiteY100" fmla="*/ 1285103 h 3591702"/>
              <a:gd name="connsiteX101" fmla="*/ 5313406 w 9086335"/>
              <a:gd name="connsiteY101" fmla="*/ 1260389 h 3591702"/>
              <a:gd name="connsiteX102" fmla="*/ 5371071 w 9086335"/>
              <a:gd name="connsiteY102" fmla="*/ 1194486 h 3591702"/>
              <a:gd name="connsiteX103" fmla="*/ 5395784 w 9086335"/>
              <a:gd name="connsiteY103" fmla="*/ 1186249 h 3591702"/>
              <a:gd name="connsiteX104" fmla="*/ 5420498 w 9086335"/>
              <a:gd name="connsiteY104" fmla="*/ 1161535 h 3591702"/>
              <a:gd name="connsiteX105" fmla="*/ 5445211 w 9086335"/>
              <a:gd name="connsiteY105" fmla="*/ 1153297 h 3591702"/>
              <a:gd name="connsiteX106" fmla="*/ 5469925 w 9086335"/>
              <a:gd name="connsiteY106" fmla="*/ 1136822 h 3591702"/>
              <a:gd name="connsiteX107" fmla="*/ 5527589 w 9086335"/>
              <a:gd name="connsiteY107" fmla="*/ 1120346 h 3591702"/>
              <a:gd name="connsiteX108" fmla="*/ 5577017 w 9086335"/>
              <a:gd name="connsiteY108" fmla="*/ 1103870 h 3591702"/>
              <a:gd name="connsiteX109" fmla="*/ 5601730 w 9086335"/>
              <a:gd name="connsiteY109" fmla="*/ 1095632 h 3591702"/>
              <a:gd name="connsiteX110" fmla="*/ 5642919 w 9086335"/>
              <a:gd name="connsiteY110" fmla="*/ 1087395 h 3591702"/>
              <a:gd name="connsiteX111" fmla="*/ 5741773 w 9086335"/>
              <a:gd name="connsiteY111" fmla="*/ 1103870 h 3591702"/>
              <a:gd name="connsiteX112" fmla="*/ 5791200 w 9086335"/>
              <a:gd name="connsiteY112" fmla="*/ 1136822 h 3591702"/>
              <a:gd name="connsiteX113" fmla="*/ 5815914 w 9086335"/>
              <a:gd name="connsiteY113" fmla="*/ 1153297 h 3591702"/>
              <a:gd name="connsiteX114" fmla="*/ 5840627 w 9086335"/>
              <a:gd name="connsiteY114" fmla="*/ 1161535 h 3591702"/>
              <a:gd name="connsiteX115" fmla="*/ 5914768 w 9086335"/>
              <a:gd name="connsiteY115" fmla="*/ 1194486 h 3591702"/>
              <a:gd name="connsiteX116" fmla="*/ 5955957 w 9086335"/>
              <a:gd name="connsiteY116" fmla="*/ 1202724 h 3591702"/>
              <a:gd name="connsiteX117" fmla="*/ 6054811 w 9086335"/>
              <a:gd name="connsiteY117" fmla="*/ 1219200 h 3591702"/>
              <a:gd name="connsiteX118" fmla="*/ 6120714 w 9086335"/>
              <a:gd name="connsiteY118" fmla="*/ 1235676 h 3591702"/>
              <a:gd name="connsiteX119" fmla="*/ 6318422 w 9086335"/>
              <a:gd name="connsiteY119" fmla="*/ 1252151 h 3591702"/>
              <a:gd name="connsiteX120" fmla="*/ 6557319 w 9086335"/>
              <a:gd name="connsiteY120" fmla="*/ 1235676 h 3591702"/>
              <a:gd name="connsiteX121" fmla="*/ 6582033 w 9086335"/>
              <a:gd name="connsiteY121" fmla="*/ 1227438 h 3591702"/>
              <a:gd name="connsiteX122" fmla="*/ 6664411 w 9086335"/>
              <a:gd name="connsiteY122" fmla="*/ 1202724 h 3591702"/>
              <a:gd name="connsiteX123" fmla="*/ 6689125 w 9086335"/>
              <a:gd name="connsiteY123" fmla="*/ 1194486 h 3591702"/>
              <a:gd name="connsiteX124" fmla="*/ 6796217 w 9086335"/>
              <a:gd name="connsiteY124" fmla="*/ 1210962 h 3591702"/>
              <a:gd name="connsiteX125" fmla="*/ 6845644 w 9086335"/>
              <a:gd name="connsiteY125" fmla="*/ 1227438 h 3591702"/>
              <a:gd name="connsiteX126" fmla="*/ 6903308 w 9086335"/>
              <a:gd name="connsiteY126" fmla="*/ 1243914 h 3591702"/>
              <a:gd name="connsiteX127" fmla="*/ 6960973 w 9086335"/>
              <a:gd name="connsiteY127" fmla="*/ 1252151 h 3591702"/>
              <a:gd name="connsiteX128" fmla="*/ 6993925 w 9086335"/>
              <a:gd name="connsiteY128" fmla="*/ 1260389 h 3591702"/>
              <a:gd name="connsiteX129" fmla="*/ 7109254 w 9086335"/>
              <a:gd name="connsiteY129" fmla="*/ 1268627 h 3591702"/>
              <a:gd name="connsiteX130" fmla="*/ 7133968 w 9086335"/>
              <a:gd name="connsiteY130" fmla="*/ 1276865 h 3591702"/>
              <a:gd name="connsiteX131" fmla="*/ 7166919 w 9086335"/>
              <a:gd name="connsiteY131" fmla="*/ 1285103 h 3591702"/>
              <a:gd name="connsiteX132" fmla="*/ 7216346 w 9086335"/>
              <a:gd name="connsiteY132" fmla="*/ 1318054 h 3591702"/>
              <a:gd name="connsiteX133" fmla="*/ 7257535 w 9086335"/>
              <a:gd name="connsiteY133" fmla="*/ 1367481 h 3591702"/>
              <a:gd name="connsiteX134" fmla="*/ 7274011 w 9086335"/>
              <a:gd name="connsiteY134" fmla="*/ 1392195 h 3591702"/>
              <a:gd name="connsiteX135" fmla="*/ 7298725 w 9086335"/>
              <a:gd name="connsiteY135" fmla="*/ 1416908 h 3591702"/>
              <a:gd name="connsiteX136" fmla="*/ 7364627 w 9086335"/>
              <a:gd name="connsiteY136" fmla="*/ 1499286 h 3591702"/>
              <a:gd name="connsiteX137" fmla="*/ 7372865 w 9086335"/>
              <a:gd name="connsiteY137" fmla="*/ 1524000 h 3591702"/>
              <a:gd name="connsiteX138" fmla="*/ 7430530 w 9086335"/>
              <a:gd name="connsiteY138" fmla="*/ 1614616 h 3591702"/>
              <a:gd name="connsiteX139" fmla="*/ 7463481 w 9086335"/>
              <a:gd name="connsiteY139" fmla="*/ 1664043 h 3591702"/>
              <a:gd name="connsiteX140" fmla="*/ 7496433 w 9086335"/>
              <a:gd name="connsiteY140" fmla="*/ 1729946 h 3591702"/>
              <a:gd name="connsiteX141" fmla="*/ 7512908 w 9086335"/>
              <a:gd name="connsiteY141" fmla="*/ 1779373 h 3591702"/>
              <a:gd name="connsiteX142" fmla="*/ 7529384 w 9086335"/>
              <a:gd name="connsiteY142" fmla="*/ 1878227 h 3591702"/>
              <a:gd name="connsiteX143" fmla="*/ 7512908 w 9086335"/>
              <a:gd name="connsiteY143" fmla="*/ 2001795 h 3591702"/>
              <a:gd name="connsiteX144" fmla="*/ 7496433 w 9086335"/>
              <a:gd name="connsiteY144" fmla="*/ 2026508 h 3591702"/>
              <a:gd name="connsiteX145" fmla="*/ 7471719 w 9086335"/>
              <a:gd name="connsiteY145" fmla="*/ 2051222 h 3591702"/>
              <a:gd name="connsiteX146" fmla="*/ 7463481 w 9086335"/>
              <a:gd name="connsiteY146" fmla="*/ 2075935 h 3591702"/>
              <a:gd name="connsiteX147" fmla="*/ 7438768 w 9086335"/>
              <a:gd name="connsiteY147" fmla="*/ 2084173 h 3591702"/>
              <a:gd name="connsiteX148" fmla="*/ 7430530 w 9086335"/>
              <a:gd name="connsiteY148" fmla="*/ 2117124 h 3591702"/>
              <a:gd name="connsiteX149" fmla="*/ 7438768 w 9086335"/>
              <a:gd name="connsiteY149" fmla="*/ 2413686 h 3591702"/>
              <a:gd name="connsiteX150" fmla="*/ 7447006 w 9086335"/>
              <a:gd name="connsiteY150" fmla="*/ 2454876 h 3591702"/>
              <a:gd name="connsiteX151" fmla="*/ 7463481 w 9086335"/>
              <a:gd name="connsiteY151" fmla="*/ 2487827 h 3591702"/>
              <a:gd name="connsiteX152" fmla="*/ 7488195 w 9086335"/>
              <a:gd name="connsiteY152" fmla="*/ 2570205 h 3591702"/>
              <a:gd name="connsiteX153" fmla="*/ 7504671 w 9086335"/>
              <a:gd name="connsiteY153" fmla="*/ 2652584 h 3591702"/>
              <a:gd name="connsiteX154" fmla="*/ 7496433 w 9086335"/>
              <a:gd name="connsiteY154" fmla="*/ 2842054 h 3591702"/>
              <a:gd name="connsiteX155" fmla="*/ 7488195 w 9086335"/>
              <a:gd name="connsiteY155" fmla="*/ 2875005 h 3591702"/>
              <a:gd name="connsiteX156" fmla="*/ 7471719 w 9086335"/>
              <a:gd name="connsiteY156" fmla="*/ 2924432 h 3591702"/>
              <a:gd name="connsiteX157" fmla="*/ 7463481 w 9086335"/>
              <a:gd name="connsiteY157" fmla="*/ 2982097 h 3591702"/>
              <a:gd name="connsiteX158" fmla="*/ 7447006 w 9086335"/>
              <a:gd name="connsiteY158" fmla="*/ 3031524 h 3591702"/>
              <a:gd name="connsiteX159" fmla="*/ 7438768 w 9086335"/>
              <a:gd name="connsiteY159" fmla="*/ 3072714 h 3591702"/>
              <a:gd name="connsiteX160" fmla="*/ 7447006 w 9086335"/>
              <a:gd name="connsiteY160" fmla="*/ 3344562 h 3591702"/>
              <a:gd name="connsiteX161" fmla="*/ 7471719 w 9086335"/>
              <a:gd name="connsiteY161" fmla="*/ 3369276 h 3591702"/>
              <a:gd name="connsiteX162" fmla="*/ 7545860 w 9086335"/>
              <a:gd name="connsiteY162" fmla="*/ 3418703 h 3591702"/>
              <a:gd name="connsiteX163" fmla="*/ 7578811 w 9086335"/>
              <a:gd name="connsiteY163" fmla="*/ 3443416 h 3591702"/>
              <a:gd name="connsiteX164" fmla="*/ 7603525 w 9086335"/>
              <a:gd name="connsiteY164" fmla="*/ 3451654 h 3591702"/>
              <a:gd name="connsiteX165" fmla="*/ 7669427 w 9086335"/>
              <a:gd name="connsiteY165" fmla="*/ 3484605 h 3591702"/>
              <a:gd name="connsiteX166" fmla="*/ 7694141 w 9086335"/>
              <a:gd name="connsiteY166" fmla="*/ 3501081 h 3591702"/>
              <a:gd name="connsiteX167" fmla="*/ 7776519 w 9086335"/>
              <a:gd name="connsiteY167" fmla="*/ 3517557 h 3591702"/>
              <a:gd name="connsiteX168" fmla="*/ 7825946 w 9086335"/>
              <a:gd name="connsiteY168" fmla="*/ 3534032 h 3591702"/>
              <a:gd name="connsiteX169" fmla="*/ 7867135 w 9086335"/>
              <a:gd name="connsiteY169" fmla="*/ 3542270 h 3591702"/>
              <a:gd name="connsiteX170" fmla="*/ 7916562 w 9086335"/>
              <a:gd name="connsiteY170" fmla="*/ 3558746 h 3591702"/>
              <a:gd name="connsiteX171" fmla="*/ 7941276 w 9086335"/>
              <a:gd name="connsiteY171" fmla="*/ 3566984 h 3591702"/>
              <a:gd name="connsiteX172" fmla="*/ 8015417 w 9086335"/>
              <a:gd name="connsiteY172" fmla="*/ 3575222 h 3591702"/>
              <a:gd name="connsiteX173" fmla="*/ 8048368 w 9086335"/>
              <a:gd name="connsiteY173" fmla="*/ 3583459 h 3591702"/>
              <a:gd name="connsiteX174" fmla="*/ 8328454 w 9086335"/>
              <a:gd name="connsiteY174" fmla="*/ 3583459 h 3591702"/>
              <a:gd name="connsiteX175" fmla="*/ 8493211 w 9086335"/>
              <a:gd name="connsiteY175" fmla="*/ 3484605 h 3591702"/>
              <a:gd name="connsiteX176" fmla="*/ 8526162 w 9086335"/>
              <a:gd name="connsiteY176" fmla="*/ 3459892 h 3591702"/>
              <a:gd name="connsiteX177" fmla="*/ 8575589 w 9086335"/>
              <a:gd name="connsiteY177" fmla="*/ 3402227 h 3591702"/>
              <a:gd name="connsiteX178" fmla="*/ 8592065 w 9086335"/>
              <a:gd name="connsiteY178" fmla="*/ 3369276 h 3591702"/>
              <a:gd name="connsiteX179" fmla="*/ 8616779 w 9086335"/>
              <a:gd name="connsiteY179" fmla="*/ 3336324 h 3591702"/>
              <a:gd name="connsiteX180" fmla="*/ 8641492 w 9086335"/>
              <a:gd name="connsiteY180" fmla="*/ 3286897 h 3591702"/>
              <a:gd name="connsiteX181" fmla="*/ 8666206 w 9086335"/>
              <a:gd name="connsiteY181" fmla="*/ 3237470 h 3591702"/>
              <a:gd name="connsiteX182" fmla="*/ 8740346 w 9086335"/>
              <a:gd name="connsiteY182" fmla="*/ 2998573 h 3591702"/>
              <a:gd name="connsiteX183" fmla="*/ 8872152 w 9086335"/>
              <a:gd name="connsiteY183" fmla="*/ 2553730 h 3591702"/>
              <a:gd name="connsiteX184" fmla="*/ 8913341 w 9086335"/>
              <a:gd name="connsiteY184" fmla="*/ 2446638 h 3591702"/>
              <a:gd name="connsiteX185" fmla="*/ 8987481 w 9086335"/>
              <a:gd name="connsiteY185" fmla="*/ 2191265 h 3591702"/>
              <a:gd name="connsiteX186" fmla="*/ 9012195 w 9086335"/>
              <a:gd name="connsiteY186" fmla="*/ 1993557 h 3591702"/>
              <a:gd name="connsiteX187" fmla="*/ 9061622 w 9086335"/>
              <a:gd name="connsiteY187" fmla="*/ 1729946 h 3591702"/>
              <a:gd name="connsiteX188" fmla="*/ 9078098 w 9086335"/>
              <a:gd name="connsiteY188" fmla="*/ 1507524 h 3591702"/>
              <a:gd name="connsiteX189" fmla="*/ 9086335 w 9086335"/>
              <a:gd name="connsiteY189" fmla="*/ 1400432 h 3591702"/>
              <a:gd name="connsiteX190" fmla="*/ 9078098 w 9086335"/>
              <a:gd name="connsiteY190" fmla="*/ 864973 h 3591702"/>
              <a:gd name="connsiteX191" fmla="*/ 9036908 w 9086335"/>
              <a:gd name="connsiteY191" fmla="*/ 724930 h 3591702"/>
              <a:gd name="connsiteX192" fmla="*/ 9020433 w 9086335"/>
              <a:gd name="connsiteY192" fmla="*/ 691978 h 3591702"/>
              <a:gd name="connsiteX193" fmla="*/ 8954530 w 9086335"/>
              <a:gd name="connsiteY193" fmla="*/ 634314 h 3591702"/>
              <a:gd name="connsiteX194" fmla="*/ 8921579 w 9086335"/>
              <a:gd name="connsiteY194" fmla="*/ 617838 h 3591702"/>
              <a:gd name="connsiteX195" fmla="*/ 8847438 w 9086335"/>
              <a:gd name="connsiteY195" fmla="*/ 576649 h 3591702"/>
              <a:gd name="connsiteX196" fmla="*/ 8814487 w 9086335"/>
              <a:gd name="connsiteY196" fmla="*/ 568411 h 3591702"/>
              <a:gd name="connsiteX197" fmla="*/ 8657968 w 9086335"/>
              <a:gd name="connsiteY197" fmla="*/ 543697 h 3591702"/>
              <a:gd name="connsiteX198" fmla="*/ 7661189 w 9086335"/>
              <a:gd name="connsiteY198" fmla="*/ 535459 h 3591702"/>
              <a:gd name="connsiteX199" fmla="*/ 7529384 w 9086335"/>
              <a:gd name="connsiteY199" fmla="*/ 518984 h 3591702"/>
              <a:gd name="connsiteX200" fmla="*/ 7405817 w 9086335"/>
              <a:gd name="connsiteY200" fmla="*/ 510746 h 3591702"/>
              <a:gd name="connsiteX201" fmla="*/ 7315200 w 9086335"/>
              <a:gd name="connsiteY201" fmla="*/ 494270 h 3591702"/>
              <a:gd name="connsiteX202" fmla="*/ 7216346 w 9086335"/>
              <a:gd name="connsiteY202" fmla="*/ 486032 h 3591702"/>
              <a:gd name="connsiteX203" fmla="*/ 7175157 w 9086335"/>
              <a:gd name="connsiteY203" fmla="*/ 477795 h 3591702"/>
              <a:gd name="connsiteX204" fmla="*/ 7109254 w 9086335"/>
              <a:gd name="connsiteY204" fmla="*/ 461319 h 3591702"/>
              <a:gd name="connsiteX205" fmla="*/ 7059827 w 9086335"/>
              <a:gd name="connsiteY205" fmla="*/ 453081 h 3591702"/>
              <a:gd name="connsiteX206" fmla="*/ 7010400 w 9086335"/>
              <a:gd name="connsiteY206" fmla="*/ 436605 h 3591702"/>
              <a:gd name="connsiteX207" fmla="*/ 6952735 w 9086335"/>
              <a:gd name="connsiteY207" fmla="*/ 428368 h 3591702"/>
              <a:gd name="connsiteX208" fmla="*/ 6903308 w 9086335"/>
              <a:gd name="connsiteY208" fmla="*/ 420130 h 3591702"/>
              <a:gd name="connsiteX209" fmla="*/ 6771503 w 9086335"/>
              <a:gd name="connsiteY209" fmla="*/ 411892 h 3591702"/>
              <a:gd name="connsiteX210" fmla="*/ 6689125 w 9086335"/>
              <a:gd name="connsiteY210" fmla="*/ 403654 h 3591702"/>
              <a:gd name="connsiteX211" fmla="*/ 6071287 w 9086335"/>
              <a:gd name="connsiteY211" fmla="*/ 420130 h 3591702"/>
              <a:gd name="connsiteX212" fmla="*/ 6021860 w 9086335"/>
              <a:gd name="connsiteY212" fmla="*/ 428368 h 3591702"/>
              <a:gd name="connsiteX213" fmla="*/ 5947719 w 9086335"/>
              <a:gd name="connsiteY213" fmla="*/ 436605 h 3591702"/>
              <a:gd name="connsiteX214" fmla="*/ 5684108 w 9086335"/>
              <a:gd name="connsiteY214" fmla="*/ 453081 h 3591702"/>
              <a:gd name="connsiteX215" fmla="*/ 5527589 w 9086335"/>
              <a:gd name="connsiteY215" fmla="*/ 461319 h 3591702"/>
              <a:gd name="connsiteX216" fmla="*/ 5321644 w 9086335"/>
              <a:gd name="connsiteY216" fmla="*/ 469557 h 3591702"/>
              <a:gd name="connsiteX217" fmla="*/ 5049795 w 9086335"/>
              <a:gd name="connsiteY217" fmla="*/ 486032 h 3591702"/>
              <a:gd name="connsiteX218" fmla="*/ 4917989 w 9086335"/>
              <a:gd name="connsiteY218" fmla="*/ 494270 h 3591702"/>
              <a:gd name="connsiteX219" fmla="*/ 4852087 w 9086335"/>
              <a:gd name="connsiteY219" fmla="*/ 502508 h 3591702"/>
              <a:gd name="connsiteX220" fmla="*/ 4827373 w 9086335"/>
              <a:gd name="connsiteY220" fmla="*/ 518984 h 3591702"/>
              <a:gd name="connsiteX221" fmla="*/ 4794422 w 9086335"/>
              <a:gd name="connsiteY221" fmla="*/ 543697 h 3591702"/>
              <a:gd name="connsiteX222" fmla="*/ 4769708 w 9086335"/>
              <a:gd name="connsiteY222" fmla="*/ 560173 h 3591702"/>
              <a:gd name="connsiteX223" fmla="*/ 4728519 w 9086335"/>
              <a:gd name="connsiteY223" fmla="*/ 593124 h 3591702"/>
              <a:gd name="connsiteX224" fmla="*/ 4703806 w 9086335"/>
              <a:gd name="connsiteY224" fmla="*/ 609600 h 3591702"/>
              <a:gd name="connsiteX225" fmla="*/ 4662617 w 9086335"/>
              <a:gd name="connsiteY225" fmla="*/ 617838 h 3591702"/>
              <a:gd name="connsiteX226" fmla="*/ 4604952 w 9086335"/>
              <a:gd name="connsiteY226" fmla="*/ 642551 h 3591702"/>
              <a:gd name="connsiteX227" fmla="*/ 4572000 w 9086335"/>
              <a:gd name="connsiteY227" fmla="*/ 659027 h 3591702"/>
              <a:gd name="connsiteX228" fmla="*/ 4514335 w 9086335"/>
              <a:gd name="connsiteY228" fmla="*/ 667265 h 3591702"/>
              <a:gd name="connsiteX229" fmla="*/ 4489622 w 9086335"/>
              <a:gd name="connsiteY229" fmla="*/ 683741 h 3591702"/>
              <a:gd name="connsiteX230" fmla="*/ 4440195 w 9086335"/>
              <a:gd name="connsiteY230" fmla="*/ 700216 h 3591702"/>
              <a:gd name="connsiteX231" fmla="*/ 4399006 w 9086335"/>
              <a:gd name="connsiteY231" fmla="*/ 724930 h 3591702"/>
              <a:gd name="connsiteX232" fmla="*/ 4324865 w 9086335"/>
              <a:gd name="connsiteY232" fmla="*/ 741405 h 3591702"/>
              <a:gd name="connsiteX233" fmla="*/ 4300152 w 9086335"/>
              <a:gd name="connsiteY233" fmla="*/ 749643 h 3591702"/>
              <a:gd name="connsiteX234" fmla="*/ 4226011 w 9086335"/>
              <a:gd name="connsiteY234" fmla="*/ 757881 h 3591702"/>
              <a:gd name="connsiteX235" fmla="*/ 4184822 w 9086335"/>
              <a:gd name="connsiteY235" fmla="*/ 766119 h 3591702"/>
              <a:gd name="connsiteX236" fmla="*/ 4077730 w 9086335"/>
              <a:gd name="connsiteY236" fmla="*/ 774357 h 3591702"/>
              <a:gd name="connsiteX237" fmla="*/ 4036541 w 9086335"/>
              <a:gd name="connsiteY237" fmla="*/ 782595 h 3591702"/>
              <a:gd name="connsiteX238" fmla="*/ 3987114 w 9086335"/>
              <a:gd name="connsiteY238" fmla="*/ 799070 h 3591702"/>
              <a:gd name="connsiteX239" fmla="*/ 3937687 w 9086335"/>
              <a:gd name="connsiteY239" fmla="*/ 807308 h 3591702"/>
              <a:gd name="connsiteX240" fmla="*/ 3904735 w 9086335"/>
              <a:gd name="connsiteY240" fmla="*/ 815546 h 3591702"/>
              <a:gd name="connsiteX241" fmla="*/ 3805881 w 9086335"/>
              <a:gd name="connsiteY241" fmla="*/ 848497 h 3591702"/>
              <a:gd name="connsiteX242" fmla="*/ 3723503 w 9086335"/>
              <a:gd name="connsiteY242" fmla="*/ 864973 h 3591702"/>
              <a:gd name="connsiteX243" fmla="*/ 3542271 w 9086335"/>
              <a:gd name="connsiteY243" fmla="*/ 906162 h 3591702"/>
              <a:gd name="connsiteX244" fmla="*/ 3459892 w 9086335"/>
              <a:gd name="connsiteY244" fmla="*/ 930876 h 3591702"/>
              <a:gd name="connsiteX245" fmla="*/ 3435179 w 9086335"/>
              <a:gd name="connsiteY245" fmla="*/ 939114 h 3591702"/>
              <a:gd name="connsiteX246" fmla="*/ 3402227 w 9086335"/>
              <a:gd name="connsiteY246" fmla="*/ 955589 h 3591702"/>
              <a:gd name="connsiteX247" fmla="*/ 3377514 w 9086335"/>
              <a:gd name="connsiteY247" fmla="*/ 972065 h 3591702"/>
              <a:gd name="connsiteX248" fmla="*/ 3344562 w 9086335"/>
              <a:gd name="connsiteY248" fmla="*/ 980303 h 3591702"/>
              <a:gd name="connsiteX249" fmla="*/ 3311611 w 9086335"/>
              <a:gd name="connsiteY249" fmla="*/ 1005016 h 3591702"/>
              <a:gd name="connsiteX250" fmla="*/ 3286898 w 9086335"/>
              <a:gd name="connsiteY250" fmla="*/ 1021492 h 3591702"/>
              <a:gd name="connsiteX251" fmla="*/ 3245708 w 9086335"/>
              <a:gd name="connsiteY251" fmla="*/ 1054443 h 3591702"/>
              <a:gd name="connsiteX252" fmla="*/ 3179806 w 9086335"/>
              <a:gd name="connsiteY252" fmla="*/ 1087395 h 3591702"/>
              <a:gd name="connsiteX253" fmla="*/ 3105665 w 9086335"/>
              <a:gd name="connsiteY253" fmla="*/ 1120346 h 3591702"/>
              <a:gd name="connsiteX254" fmla="*/ 3056238 w 9086335"/>
              <a:gd name="connsiteY254" fmla="*/ 1153297 h 3591702"/>
              <a:gd name="connsiteX255" fmla="*/ 3023287 w 9086335"/>
              <a:gd name="connsiteY255" fmla="*/ 1161535 h 3591702"/>
              <a:gd name="connsiteX256" fmla="*/ 2973860 w 9086335"/>
              <a:gd name="connsiteY256" fmla="*/ 1178011 h 3591702"/>
              <a:gd name="connsiteX257" fmla="*/ 2883244 w 9086335"/>
              <a:gd name="connsiteY257" fmla="*/ 1202724 h 3591702"/>
              <a:gd name="connsiteX258" fmla="*/ 2817341 w 9086335"/>
              <a:gd name="connsiteY258" fmla="*/ 1219200 h 3591702"/>
              <a:gd name="connsiteX259" fmla="*/ 2759676 w 9086335"/>
              <a:gd name="connsiteY259" fmla="*/ 1235676 h 3591702"/>
              <a:gd name="connsiteX260" fmla="*/ 2487827 w 9086335"/>
              <a:gd name="connsiteY260" fmla="*/ 1276865 h 3591702"/>
              <a:gd name="connsiteX261" fmla="*/ 2273644 w 9086335"/>
              <a:gd name="connsiteY261" fmla="*/ 1293341 h 3591702"/>
              <a:gd name="connsiteX262" fmla="*/ 2100649 w 9086335"/>
              <a:gd name="connsiteY262" fmla="*/ 1318054 h 3591702"/>
              <a:gd name="connsiteX263" fmla="*/ 2018271 w 9086335"/>
              <a:gd name="connsiteY263" fmla="*/ 1334530 h 3591702"/>
              <a:gd name="connsiteX264" fmla="*/ 1919417 w 9086335"/>
              <a:gd name="connsiteY264" fmla="*/ 1351005 h 3591702"/>
              <a:gd name="connsiteX265" fmla="*/ 1804087 w 9086335"/>
              <a:gd name="connsiteY265" fmla="*/ 1367481 h 3591702"/>
              <a:gd name="connsiteX266" fmla="*/ 1746422 w 9086335"/>
              <a:gd name="connsiteY266" fmla="*/ 1375719 h 3591702"/>
              <a:gd name="connsiteX267" fmla="*/ 1606379 w 9086335"/>
              <a:gd name="connsiteY267" fmla="*/ 1367481 h 3591702"/>
              <a:gd name="connsiteX268" fmla="*/ 1565189 w 9086335"/>
              <a:gd name="connsiteY268" fmla="*/ 1359243 h 3591702"/>
              <a:gd name="connsiteX269" fmla="*/ 1474573 w 9086335"/>
              <a:gd name="connsiteY269" fmla="*/ 1334530 h 3591702"/>
              <a:gd name="connsiteX270" fmla="*/ 1441622 w 9086335"/>
              <a:gd name="connsiteY270" fmla="*/ 1318054 h 3591702"/>
              <a:gd name="connsiteX271" fmla="*/ 1375719 w 9086335"/>
              <a:gd name="connsiteY271" fmla="*/ 1301578 h 3591702"/>
              <a:gd name="connsiteX272" fmla="*/ 1351006 w 9086335"/>
              <a:gd name="connsiteY272" fmla="*/ 1285103 h 3591702"/>
              <a:gd name="connsiteX273" fmla="*/ 1301579 w 9086335"/>
              <a:gd name="connsiteY273" fmla="*/ 1227438 h 3591702"/>
              <a:gd name="connsiteX274" fmla="*/ 1276865 w 9086335"/>
              <a:gd name="connsiteY274" fmla="*/ 1219200 h 3591702"/>
              <a:gd name="connsiteX275" fmla="*/ 1235676 w 9086335"/>
              <a:gd name="connsiteY275" fmla="*/ 1169773 h 3591702"/>
              <a:gd name="connsiteX276" fmla="*/ 1169773 w 9086335"/>
              <a:gd name="connsiteY276" fmla="*/ 1112108 h 3591702"/>
              <a:gd name="connsiteX277" fmla="*/ 1128584 w 9086335"/>
              <a:gd name="connsiteY277" fmla="*/ 1054443 h 3591702"/>
              <a:gd name="connsiteX278" fmla="*/ 1103871 w 9086335"/>
              <a:gd name="connsiteY278" fmla="*/ 972065 h 3591702"/>
              <a:gd name="connsiteX279" fmla="*/ 1120346 w 9086335"/>
              <a:gd name="connsiteY279" fmla="*/ 848497 h 3591702"/>
              <a:gd name="connsiteX280" fmla="*/ 1136822 w 9086335"/>
              <a:gd name="connsiteY280" fmla="*/ 815546 h 3591702"/>
              <a:gd name="connsiteX281" fmla="*/ 1145060 w 9086335"/>
              <a:gd name="connsiteY281" fmla="*/ 782595 h 3591702"/>
              <a:gd name="connsiteX282" fmla="*/ 1169773 w 9086335"/>
              <a:gd name="connsiteY282" fmla="*/ 708454 h 3591702"/>
              <a:gd name="connsiteX283" fmla="*/ 1161535 w 9086335"/>
              <a:gd name="connsiteY283" fmla="*/ 568411 h 3591702"/>
              <a:gd name="connsiteX284" fmla="*/ 1153298 w 9086335"/>
              <a:gd name="connsiteY284" fmla="*/ 535459 h 3591702"/>
              <a:gd name="connsiteX285" fmla="*/ 1136822 w 9086335"/>
              <a:gd name="connsiteY285" fmla="*/ 453081 h 3591702"/>
              <a:gd name="connsiteX286" fmla="*/ 1120346 w 9086335"/>
              <a:gd name="connsiteY286" fmla="*/ 387178 h 3591702"/>
              <a:gd name="connsiteX287" fmla="*/ 1112108 w 9086335"/>
              <a:gd name="connsiteY287" fmla="*/ 362465 h 3591702"/>
              <a:gd name="connsiteX288" fmla="*/ 1095633 w 9086335"/>
              <a:gd name="connsiteY288" fmla="*/ 296562 h 3591702"/>
              <a:gd name="connsiteX289" fmla="*/ 1087395 w 9086335"/>
              <a:gd name="connsiteY289" fmla="*/ 65903 h 3591702"/>
              <a:gd name="connsiteX290" fmla="*/ 1062681 w 9086335"/>
              <a:gd name="connsiteY290" fmla="*/ 16476 h 3591702"/>
              <a:gd name="connsiteX291" fmla="*/ 1013254 w 9086335"/>
              <a:gd name="connsiteY291" fmla="*/ 0 h 3591702"/>
              <a:gd name="connsiteX292" fmla="*/ 897925 w 9086335"/>
              <a:gd name="connsiteY292" fmla="*/ 24714 h 3591702"/>
              <a:gd name="connsiteX293" fmla="*/ 864973 w 9086335"/>
              <a:gd name="connsiteY293" fmla="*/ 32951 h 3591702"/>
              <a:gd name="connsiteX294" fmla="*/ 848498 w 9086335"/>
              <a:gd name="connsiteY294" fmla="*/ 57665 h 3591702"/>
              <a:gd name="connsiteX295" fmla="*/ 799071 w 9086335"/>
              <a:gd name="connsiteY295" fmla="*/ 90616 h 3591702"/>
              <a:gd name="connsiteX296" fmla="*/ 675503 w 9086335"/>
              <a:gd name="connsiteY296" fmla="*/ 263611 h 3591702"/>
              <a:gd name="connsiteX297" fmla="*/ 626076 w 9086335"/>
              <a:gd name="connsiteY297" fmla="*/ 370703 h 3591702"/>
              <a:gd name="connsiteX298" fmla="*/ 609600 w 9086335"/>
              <a:gd name="connsiteY298" fmla="*/ 395416 h 3591702"/>
              <a:gd name="connsiteX299" fmla="*/ 584887 w 9086335"/>
              <a:gd name="connsiteY299" fmla="*/ 469557 h 3591702"/>
              <a:gd name="connsiteX300" fmla="*/ 560173 w 9086335"/>
              <a:gd name="connsiteY300" fmla="*/ 510746 h 3591702"/>
              <a:gd name="connsiteX301" fmla="*/ 535460 w 9086335"/>
              <a:gd name="connsiteY301" fmla="*/ 560173 h 3591702"/>
              <a:gd name="connsiteX302" fmla="*/ 518984 w 9086335"/>
              <a:gd name="connsiteY302" fmla="*/ 601362 h 3591702"/>
              <a:gd name="connsiteX303" fmla="*/ 494271 w 9086335"/>
              <a:gd name="connsiteY303" fmla="*/ 634314 h 3591702"/>
              <a:gd name="connsiteX304" fmla="*/ 453081 w 9086335"/>
              <a:gd name="connsiteY304" fmla="*/ 741405 h 3591702"/>
              <a:gd name="connsiteX305" fmla="*/ 428368 w 9086335"/>
              <a:gd name="connsiteY305" fmla="*/ 774357 h 3591702"/>
              <a:gd name="connsiteX306" fmla="*/ 420130 w 9086335"/>
              <a:gd name="connsiteY306" fmla="*/ 807308 h 3591702"/>
              <a:gd name="connsiteX307" fmla="*/ 395417 w 9086335"/>
              <a:gd name="connsiteY307" fmla="*/ 832022 h 3591702"/>
              <a:gd name="connsiteX308" fmla="*/ 378941 w 9086335"/>
              <a:gd name="connsiteY308" fmla="*/ 856735 h 3591702"/>
              <a:gd name="connsiteX309" fmla="*/ 362465 w 9086335"/>
              <a:gd name="connsiteY309" fmla="*/ 889686 h 3591702"/>
              <a:gd name="connsiteX310" fmla="*/ 337752 w 9086335"/>
              <a:gd name="connsiteY310" fmla="*/ 914400 h 3591702"/>
              <a:gd name="connsiteX311" fmla="*/ 321276 w 9086335"/>
              <a:gd name="connsiteY311" fmla="*/ 947351 h 3591702"/>
              <a:gd name="connsiteX312" fmla="*/ 304800 w 9086335"/>
              <a:gd name="connsiteY312" fmla="*/ 972065 h 3591702"/>
              <a:gd name="connsiteX313" fmla="*/ 230660 w 9086335"/>
              <a:gd name="connsiteY313" fmla="*/ 1087395 h 3591702"/>
              <a:gd name="connsiteX314" fmla="*/ 197708 w 9086335"/>
              <a:gd name="connsiteY314" fmla="*/ 1178011 h 3591702"/>
              <a:gd name="connsiteX315" fmla="*/ 123568 w 9086335"/>
              <a:gd name="connsiteY315" fmla="*/ 1293341 h 3591702"/>
              <a:gd name="connsiteX316" fmla="*/ 107092 w 9086335"/>
              <a:gd name="connsiteY316" fmla="*/ 1334530 h 3591702"/>
              <a:gd name="connsiteX317" fmla="*/ 57665 w 9086335"/>
              <a:gd name="connsiteY317" fmla="*/ 1408670 h 3591702"/>
              <a:gd name="connsiteX318" fmla="*/ 24714 w 9086335"/>
              <a:gd name="connsiteY318" fmla="*/ 1491049 h 3591702"/>
              <a:gd name="connsiteX319" fmla="*/ 16476 w 9086335"/>
              <a:gd name="connsiteY319" fmla="*/ 1524000 h 3591702"/>
              <a:gd name="connsiteX320" fmla="*/ 8238 w 9086335"/>
              <a:gd name="connsiteY320" fmla="*/ 1565189 h 3591702"/>
              <a:gd name="connsiteX321" fmla="*/ 0 w 9086335"/>
              <a:gd name="connsiteY321" fmla="*/ 1589903 h 3591702"/>
              <a:gd name="connsiteX322" fmla="*/ 8238 w 9086335"/>
              <a:gd name="connsiteY322" fmla="*/ 1828800 h 3591702"/>
              <a:gd name="connsiteX323" fmla="*/ 16476 w 9086335"/>
              <a:gd name="connsiteY323" fmla="*/ 1869989 h 3591702"/>
              <a:gd name="connsiteX324" fmla="*/ 32952 w 9086335"/>
              <a:gd name="connsiteY324" fmla="*/ 1977081 h 3591702"/>
              <a:gd name="connsiteX325" fmla="*/ 49427 w 9086335"/>
              <a:gd name="connsiteY325" fmla="*/ 2034746 h 3591702"/>
              <a:gd name="connsiteX326" fmla="*/ 123568 w 9086335"/>
              <a:gd name="connsiteY326" fmla="*/ 2075935 h 3591702"/>
              <a:gd name="connsiteX327" fmla="*/ 181233 w 9086335"/>
              <a:gd name="connsiteY327" fmla="*/ 2117124 h 3591702"/>
              <a:gd name="connsiteX328" fmla="*/ 205946 w 9086335"/>
              <a:gd name="connsiteY328" fmla="*/ 2125362 h 3591702"/>
              <a:gd name="connsiteX329" fmla="*/ 230660 w 9086335"/>
              <a:gd name="connsiteY329" fmla="*/ 2141838 h 3591702"/>
              <a:gd name="connsiteX330" fmla="*/ 280087 w 9086335"/>
              <a:gd name="connsiteY330" fmla="*/ 2158314 h 3591702"/>
              <a:gd name="connsiteX331" fmla="*/ 304800 w 9086335"/>
              <a:gd name="connsiteY331" fmla="*/ 2174789 h 3591702"/>
              <a:gd name="connsiteX332" fmla="*/ 345989 w 9086335"/>
              <a:gd name="connsiteY332" fmla="*/ 2166551 h 359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9086335" h="3591702">
                <a:moveTo>
                  <a:pt x="345989" y="2166551"/>
                </a:moveTo>
                <a:lnTo>
                  <a:pt x="345989" y="2166551"/>
                </a:lnTo>
                <a:cubicBezTo>
                  <a:pt x="370703" y="2163805"/>
                  <a:pt x="395747" y="2163190"/>
                  <a:pt x="420130" y="2158314"/>
                </a:cubicBezTo>
                <a:cubicBezTo>
                  <a:pt x="437160" y="2154908"/>
                  <a:pt x="453081" y="2147330"/>
                  <a:pt x="469557" y="2141838"/>
                </a:cubicBezTo>
                <a:lnTo>
                  <a:pt x="568411" y="2108886"/>
                </a:lnTo>
                <a:cubicBezTo>
                  <a:pt x="596552" y="2099506"/>
                  <a:pt x="608448" y="2094116"/>
                  <a:pt x="642552" y="2092411"/>
                </a:cubicBezTo>
                <a:cubicBezTo>
                  <a:pt x="735838" y="2087747"/>
                  <a:pt x="829276" y="2086919"/>
                  <a:pt x="922638" y="2084173"/>
                </a:cubicBezTo>
                <a:cubicBezTo>
                  <a:pt x="933622" y="2081427"/>
                  <a:pt x="944745" y="2079188"/>
                  <a:pt x="955589" y="2075935"/>
                </a:cubicBezTo>
                <a:cubicBezTo>
                  <a:pt x="972224" y="2070945"/>
                  <a:pt x="988541" y="2064951"/>
                  <a:pt x="1005017" y="2059459"/>
                </a:cubicBezTo>
                <a:lnTo>
                  <a:pt x="1029730" y="2051222"/>
                </a:lnTo>
                <a:lnTo>
                  <a:pt x="1054444" y="2042984"/>
                </a:lnTo>
                <a:cubicBezTo>
                  <a:pt x="1062682" y="2040238"/>
                  <a:pt x="1070541" y="2035823"/>
                  <a:pt x="1079157" y="2034746"/>
                </a:cubicBezTo>
                <a:lnTo>
                  <a:pt x="1145060" y="2026508"/>
                </a:lnTo>
                <a:cubicBezTo>
                  <a:pt x="1164562" y="2020007"/>
                  <a:pt x="1191080" y="2010032"/>
                  <a:pt x="1210962" y="2010032"/>
                </a:cubicBezTo>
                <a:cubicBezTo>
                  <a:pt x="1235828" y="2010032"/>
                  <a:pt x="1260389" y="2015524"/>
                  <a:pt x="1285103" y="2018270"/>
                </a:cubicBezTo>
                <a:cubicBezTo>
                  <a:pt x="1293341" y="2021016"/>
                  <a:pt x="1301393" y="2024402"/>
                  <a:pt x="1309817" y="2026508"/>
                </a:cubicBezTo>
                <a:cubicBezTo>
                  <a:pt x="1328620" y="2031209"/>
                  <a:pt x="1356886" y="2033568"/>
                  <a:pt x="1375719" y="2042984"/>
                </a:cubicBezTo>
                <a:cubicBezTo>
                  <a:pt x="1398661" y="2054455"/>
                  <a:pt x="1406924" y="2065951"/>
                  <a:pt x="1425146" y="2084173"/>
                </a:cubicBezTo>
                <a:cubicBezTo>
                  <a:pt x="1471827" y="2081427"/>
                  <a:pt x="1518820" y="2081983"/>
                  <a:pt x="1565189" y="2075935"/>
                </a:cubicBezTo>
                <a:cubicBezTo>
                  <a:pt x="1582410" y="2073689"/>
                  <a:pt x="1598141" y="2064951"/>
                  <a:pt x="1614617" y="2059459"/>
                </a:cubicBezTo>
                <a:lnTo>
                  <a:pt x="1639330" y="2051222"/>
                </a:lnTo>
                <a:lnTo>
                  <a:pt x="1664044" y="2042984"/>
                </a:lnTo>
                <a:cubicBezTo>
                  <a:pt x="1686011" y="2045730"/>
                  <a:pt x="1708065" y="2047856"/>
                  <a:pt x="1729946" y="2051222"/>
                </a:cubicBezTo>
                <a:cubicBezTo>
                  <a:pt x="1795683" y="2061335"/>
                  <a:pt x="1749635" y="2060157"/>
                  <a:pt x="1828800" y="2067697"/>
                </a:cubicBezTo>
                <a:cubicBezTo>
                  <a:pt x="1867168" y="2071351"/>
                  <a:pt x="1905687" y="2073189"/>
                  <a:pt x="1944130" y="2075935"/>
                </a:cubicBezTo>
                <a:cubicBezTo>
                  <a:pt x="1968838" y="2080053"/>
                  <a:pt x="2021224" y="2086143"/>
                  <a:pt x="2042984" y="2100649"/>
                </a:cubicBezTo>
                <a:cubicBezTo>
                  <a:pt x="2077118" y="2123404"/>
                  <a:pt x="2058093" y="2114723"/>
                  <a:pt x="2100649" y="2125362"/>
                </a:cubicBezTo>
                <a:lnTo>
                  <a:pt x="2224217" y="2117124"/>
                </a:lnTo>
                <a:cubicBezTo>
                  <a:pt x="2308048" y="2110417"/>
                  <a:pt x="2282676" y="2116858"/>
                  <a:pt x="2331308" y="2100649"/>
                </a:cubicBezTo>
                <a:cubicBezTo>
                  <a:pt x="2372497" y="2103395"/>
                  <a:pt x="2413822" y="2104565"/>
                  <a:pt x="2454876" y="2108886"/>
                </a:cubicBezTo>
                <a:cubicBezTo>
                  <a:pt x="2466136" y="2110071"/>
                  <a:pt x="2476725" y="2114904"/>
                  <a:pt x="2487827" y="2117124"/>
                </a:cubicBezTo>
                <a:cubicBezTo>
                  <a:pt x="2530432" y="2125645"/>
                  <a:pt x="2587333" y="2132390"/>
                  <a:pt x="2627871" y="2133600"/>
                </a:cubicBezTo>
                <a:cubicBezTo>
                  <a:pt x="2781600" y="2138189"/>
                  <a:pt x="2935416" y="2139092"/>
                  <a:pt x="3089189" y="2141838"/>
                </a:cubicBezTo>
                <a:cubicBezTo>
                  <a:pt x="3109287" y="2148537"/>
                  <a:pt x="3122649" y="2150583"/>
                  <a:pt x="3138617" y="2166551"/>
                </a:cubicBezTo>
                <a:cubicBezTo>
                  <a:pt x="3193540" y="2221474"/>
                  <a:pt x="3113897" y="2163802"/>
                  <a:pt x="3179806" y="2207741"/>
                </a:cubicBezTo>
                <a:cubicBezTo>
                  <a:pt x="3187060" y="2229501"/>
                  <a:pt x="3199752" y="2274800"/>
                  <a:pt x="3220995" y="2281881"/>
                </a:cubicBezTo>
                <a:lnTo>
                  <a:pt x="3245708" y="2290119"/>
                </a:lnTo>
                <a:cubicBezTo>
                  <a:pt x="3248454" y="2298357"/>
                  <a:pt x="3247806" y="2308692"/>
                  <a:pt x="3253946" y="2314832"/>
                </a:cubicBezTo>
                <a:cubicBezTo>
                  <a:pt x="3285887" y="2346773"/>
                  <a:pt x="3312597" y="2350858"/>
                  <a:pt x="3352800" y="2364259"/>
                </a:cubicBezTo>
                <a:cubicBezTo>
                  <a:pt x="3361038" y="2367005"/>
                  <a:pt x="3368883" y="2371538"/>
                  <a:pt x="3377514" y="2372497"/>
                </a:cubicBezTo>
                <a:lnTo>
                  <a:pt x="3451654" y="2380735"/>
                </a:lnTo>
                <a:cubicBezTo>
                  <a:pt x="3459892" y="2383481"/>
                  <a:pt x="3468601" y="2385090"/>
                  <a:pt x="3476368" y="2388973"/>
                </a:cubicBezTo>
                <a:cubicBezTo>
                  <a:pt x="3515595" y="2408587"/>
                  <a:pt x="3545501" y="2455812"/>
                  <a:pt x="3575222" y="2479589"/>
                </a:cubicBezTo>
                <a:cubicBezTo>
                  <a:pt x="3588952" y="2490573"/>
                  <a:pt x="3603179" y="2500963"/>
                  <a:pt x="3616411" y="2512541"/>
                </a:cubicBezTo>
                <a:cubicBezTo>
                  <a:pt x="3667152" y="2556939"/>
                  <a:pt x="3615263" y="2520012"/>
                  <a:pt x="3665838" y="2553730"/>
                </a:cubicBezTo>
                <a:cubicBezTo>
                  <a:pt x="3709774" y="2619631"/>
                  <a:pt x="3652108" y="2540000"/>
                  <a:pt x="3707027" y="2594919"/>
                </a:cubicBezTo>
                <a:cubicBezTo>
                  <a:pt x="3716735" y="2604627"/>
                  <a:pt x="3722806" y="2617446"/>
                  <a:pt x="3731741" y="2627870"/>
                </a:cubicBezTo>
                <a:cubicBezTo>
                  <a:pt x="3739323" y="2636715"/>
                  <a:pt x="3749077" y="2643567"/>
                  <a:pt x="3756454" y="2652584"/>
                </a:cubicBezTo>
                <a:cubicBezTo>
                  <a:pt x="3773842" y="2673836"/>
                  <a:pt x="3789405" y="2696519"/>
                  <a:pt x="3805881" y="2718486"/>
                </a:cubicBezTo>
                <a:cubicBezTo>
                  <a:pt x="3822357" y="2740454"/>
                  <a:pt x="3838449" y="2762714"/>
                  <a:pt x="3855308" y="2784389"/>
                </a:cubicBezTo>
                <a:cubicBezTo>
                  <a:pt x="3866103" y="2798268"/>
                  <a:pt x="3880397" y="2809851"/>
                  <a:pt x="3888260" y="2825578"/>
                </a:cubicBezTo>
                <a:cubicBezTo>
                  <a:pt x="3893752" y="2836562"/>
                  <a:pt x="3898226" y="2848116"/>
                  <a:pt x="3904735" y="2858530"/>
                </a:cubicBezTo>
                <a:cubicBezTo>
                  <a:pt x="3912012" y="2870173"/>
                  <a:pt x="3922172" y="2879838"/>
                  <a:pt x="3929449" y="2891481"/>
                </a:cubicBezTo>
                <a:cubicBezTo>
                  <a:pt x="3935958" y="2901894"/>
                  <a:pt x="3939832" y="2913770"/>
                  <a:pt x="3945925" y="2924432"/>
                </a:cubicBezTo>
                <a:cubicBezTo>
                  <a:pt x="3950837" y="2933028"/>
                  <a:pt x="3957972" y="2940291"/>
                  <a:pt x="3962400" y="2949146"/>
                </a:cubicBezTo>
                <a:cubicBezTo>
                  <a:pt x="3966283" y="2956913"/>
                  <a:pt x="3967111" y="2965924"/>
                  <a:pt x="3970638" y="2973859"/>
                </a:cubicBezTo>
                <a:cubicBezTo>
                  <a:pt x="3978119" y="2990692"/>
                  <a:pt x="3985875" y="3007491"/>
                  <a:pt x="3995352" y="3023286"/>
                </a:cubicBezTo>
                <a:cubicBezTo>
                  <a:pt x="4002416" y="3035059"/>
                  <a:pt x="4012085" y="3045066"/>
                  <a:pt x="4020065" y="3056238"/>
                </a:cubicBezTo>
                <a:cubicBezTo>
                  <a:pt x="4034840" y="3076924"/>
                  <a:pt x="4042672" y="3089765"/>
                  <a:pt x="4053017" y="3113903"/>
                </a:cubicBezTo>
                <a:cubicBezTo>
                  <a:pt x="4056437" y="3121884"/>
                  <a:pt x="4057371" y="3130849"/>
                  <a:pt x="4061254" y="3138616"/>
                </a:cubicBezTo>
                <a:cubicBezTo>
                  <a:pt x="4065682" y="3147472"/>
                  <a:pt x="4072636" y="3154840"/>
                  <a:pt x="4077730" y="3163330"/>
                </a:cubicBezTo>
                <a:cubicBezTo>
                  <a:pt x="4089120" y="3182314"/>
                  <a:pt x="4097089" y="3203520"/>
                  <a:pt x="4110681" y="3220995"/>
                </a:cubicBezTo>
                <a:cubicBezTo>
                  <a:pt x="4116759" y="3228810"/>
                  <a:pt x="4127157" y="3231978"/>
                  <a:pt x="4135395" y="3237470"/>
                </a:cubicBezTo>
                <a:cubicBezTo>
                  <a:pt x="4151433" y="3285583"/>
                  <a:pt x="4131084" y="3241397"/>
                  <a:pt x="4168346" y="3278659"/>
                </a:cubicBezTo>
                <a:cubicBezTo>
                  <a:pt x="4203170" y="3313483"/>
                  <a:pt x="4165057" y="3318203"/>
                  <a:pt x="4234249" y="3352800"/>
                </a:cubicBezTo>
                <a:cubicBezTo>
                  <a:pt x="4245233" y="3358292"/>
                  <a:pt x="4257207" y="3362138"/>
                  <a:pt x="4267200" y="3369276"/>
                </a:cubicBezTo>
                <a:cubicBezTo>
                  <a:pt x="4276680" y="3376047"/>
                  <a:pt x="4282964" y="3386531"/>
                  <a:pt x="4291914" y="3393989"/>
                </a:cubicBezTo>
                <a:cubicBezTo>
                  <a:pt x="4313208" y="3411734"/>
                  <a:pt x="4316570" y="3410446"/>
                  <a:pt x="4341341" y="3418703"/>
                </a:cubicBezTo>
                <a:cubicBezTo>
                  <a:pt x="4352325" y="3426941"/>
                  <a:pt x="4362433" y="3436498"/>
                  <a:pt x="4374292" y="3443416"/>
                </a:cubicBezTo>
                <a:cubicBezTo>
                  <a:pt x="4395507" y="3455791"/>
                  <a:pt x="4420546" y="3461632"/>
                  <a:pt x="4440195" y="3476368"/>
                </a:cubicBezTo>
                <a:cubicBezTo>
                  <a:pt x="4451179" y="3484606"/>
                  <a:pt x="4461225" y="3494269"/>
                  <a:pt x="4473146" y="3501081"/>
                </a:cubicBezTo>
                <a:cubicBezTo>
                  <a:pt x="4483345" y="3506909"/>
                  <a:pt x="4522364" y="3515023"/>
                  <a:pt x="4530811" y="3517557"/>
                </a:cubicBezTo>
                <a:cubicBezTo>
                  <a:pt x="4547869" y="3522674"/>
                  <a:pt x="4591494" y="3539558"/>
                  <a:pt x="4613189" y="3542270"/>
                </a:cubicBezTo>
                <a:cubicBezTo>
                  <a:pt x="4646000" y="3546371"/>
                  <a:pt x="4679092" y="3547762"/>
                  <a:pt x="4712044" y="3550508"/>
                </a:cubicBezTo>
                <a:cubicBezTo>
                  <a:pt x="4777947" y="3547762"/>
                  <a:pt x="4844119" y="3548833"/>
                  <a:pt x="4909752" y="3542270"/>
                </a:cubicBezTo>
                <a:cubicBezTo>
                  <a:pt x="4909759" y="3542269"/>
                  <a:pt x="4971532" y="3521677"/>
                  <a:pt x="4983892" y="3517557"/>
                </a:cubicBezTo>
                <a:lnTo>
                  <a:pt x="5033319" y="3501081"/>
                </a:lnTo>
                <a:cubicBezTo>
                  <a:pt x="5041557" y="3498335"/>
                  <a:pt x="5050808" y="3497660"/>
                  <a:pt x="5058033" y="3492843"/>
                </a:cubicBezTo>
                <a:lnTo>
                  <a:pt x="5107460" y="3459892"/>
                </a:lnTo>
                <a:cubicBezTo>
                  <a:pt x="5112952" y="3451654"/>
                  <a:pt x="5117597" y="3442784"/>
                  <a:pt x="5123935" y="3435178"/>
                </a:cubicBezTo>
                <a:cubicBezTo>
                  <a:pt x="5131393" y="3426228"/>
                  <a:pt x="5142991" y="3420649"/>
                  <a:pt x="5148649" y="3410465"/>
                </a:cubicBezTo>
                <a:cubicBezTo>
                  <a:pt x="5157083" y="3395284"/>
                  <a:pt x="5159633" y="3377514"/>
                  <a:pt x="5165125" y="3361038"/>
                </a:cubicBezTo>
                <a:cubicBezTo>
                  <a:pt x="5178642" y="3320486"/>
                  <a:pt x="5171937" y="3344875"/>
                  <a:pt x="5181600" y="3286897"/>
                </a:cubicBezTo>
                <a:cubicBezTo>
                  <a:pt x="5184346" y="3240216"/>
                  <a:pt x="5188377" y="3193593"/>
                  <a:pt x="5189838" y="3146854"/>
                </a:cubicBezTo>
                <a:cubicBezTo>
                  <a:pt x="5193870" y="3017828"/>
                  <a:pt x="5193385" y="2888679"/>
                  <a:pt x="5198076" y="2759676"/>
                </a:cubicBezTo>
                <a:cubicBezTo>
                  <a:pt x="5198881" y="2737552"/>
                  <a:pt x="5203388" y="2715717"/>
                  <a:pt x="5206314" y="2693773"/>
                </a:cubicBezTo>
                <a:cubicBezTo>
                  <a:pt x="5214488" y="2632469"/>
                  <a:pt x="5212218" y="2647777"/>
                  <a:pt x="5222789" y="2594919"/>
                </a:cubicBezTo>
                <a:cubicBezTo>
                  <a:pt x="5220043" y="2545492"/>
                  <a:pt x="5219245" y="2495918"/>
                  <a:pt x="5214552" y="2446638"/>
                </a:cubicBezTo>
                <a:cubicBezTo>
                  <a:pt x="5213729" y="2437993"/>
                  <a:pt x="5207867" y="2430468"/>
                  <a:pt x="5206314" y="2421924"/>
                </a:cubicBezTo>
                <a:cubicBezTo>
                  <a:pt x="5202354" y="2400143"/>
                  <a:pt x="5201442" y="2377903"/>
                  <a:pt x="5198076" y="2356022"/>
                </a:cubicBezTo>
                <a:cubicBezTo>
                  <a:pt x="5195947" y="2342183"/>
                  <a:pt x="5192343" y="2328608"/>
                  <a:pt x="5189838" y="2314832"/>
                </a:cubicBezTo>
                <a:cubicBezTo>
                  <a:pt x="5186850" y="2298398"/>
                  <a:pt x="5185651" y="2281609"/>
                  <a:pt x="5181600" y="2265405"/>
                </a:cubicBezTo>
                <a:cubicBezTo>
                  <a:pt x="5177388" y="2248557"/>
                  <a:pt x="5165125" y="2215978"/>
                  <a:pt x="5165125" y="2215978"/>
                </a:cubicBezTo>
                <a:cubicBezTo>
                  <a:pt x="5167871" y="2158313"/>
                  <a:pt x="5168568" y="2100515"/>
                  <a:pt x="5173362" y="2042984"/>
                </a:cubicBezTo>
                <a:cubicBezTo>
                  <a:pt x="5174083" y="2034330"/>
                  <a:pt x="5179647" y="2026731"/>
                  <a:pt x="5181600" y="2018270"/>
                </a:cubicBezTo>
                <a:cubicBezTo>
                  <a:pt x="5187897" y="1990984"/>
                  <a:pt x="5194116" y="1963614"/>
                  <a:pt x="5198076" y="1935892"/>
                </a:cubicBezTo>
                <a:cubicBezTo>
                  <a:pt x="5207542" y="1869631"/>
                  <a:pt x="5200174" y="1896647"/>
                  <a:pt x="5214552" y="1853514"/>
                </a:cubicBezTo>
                <a:cubicBezTo>
                  <a:pt x="5243572" y="1650352"/>
                  <a:pt x="5197508" y="1989084"/>
                  <a:pt x="5231027" y="1441622"/>
                </a:cubicBezTo>
                <a:cubicBezTo>
                  <a:pt x="5232088" y="1424288"/>
                  <a:pt x="5243291" y="1409043"/>
                  <a:pt x="5247503" y="1392195"/>
                </a:cubicBezTo>
                <a:cubicBezTo>
                  <a:pt x="5258142" y="1349638"/>
                  <a:pt x="5249460" y="1368663"/>
                  <a:pt x="5272217" y="1334530"/>
                </a:cubicBezTo>
                <a:cubicBezTo>
                  <a:pt x="5291802" y="1275769"/>
                  <a:pt x="5264031" y="1346807"/>
                  <a:pt x="5305168" y="1285103"/>
                </a:cubicBezTo>
                <a:cubicBezTo>
                  <a:pt x="5309985" y="1277878"/>
                  <a:pt x="5309189" y="1267980"/>
                  <a:pt x="5313406" y="1260389"/>
                </a:cubicBezTo>
                <a:cubicBezTo>
                  <a:pt x="5332416" y="1226171"/>
                  <a:pt x="5339598" y="1210222"/>
                  <a:pt x="5371071" y="1194486"/>
                </a:cubicBezTo>
                <a:cubicBezTo>
                  <a:pt x="5378838" y="1190603"/>
                  <a:pt x="5387546" y="1188995"/>
                  <a:pt x="5395784" y="1186249"/>
                </a:cubicBezTo>
                <a:cubicBezTo>
                  <a:pt x="5404022" y="1178011"/>
                  <a:pt x="5410804" y="1167998"/>
                  <a:pt x="5420498" y="1161535"/>
                </a:cubicBezTo>
                <a:cubicBezTo>
                  <a:pt x="5427723" y="1156718"/>
                  <a:pt x="5437444" y="1157180"/>
                  <a:pt x="5445211" y="1153297"/>
                </a:cubicBezTo>
                <a:cubicBezTo>
                  <a:pt x="5454066" y="1148869"/>
                  <a:pt x="5461070" y="1141250"/>
                  <a:pt x="5469925" y="1136822"/>
                </a:cubicBezTo>
                <a:cubicBezTo>
                  <a:pt x="5483769" y="1129900"/>
                  <a:pt x="5514389" y="1124306"/>
                  <a:pt x="5527589" y="1120346"/>
                </a:cubicBezTo>
                <a:cubicBezTo>
                  <a:pt x="5544224" y="1115356"/>
                  <a:pt x="5560541" y="1109362"/>
                  <a:pt x="5577017" y="1103870"/>
                </a:cubicBezTo>
                <a:cubicBezTo>
                  <a:pt x="5585255" y="1101124"/>
                  <a:pt x="5593215" y="1097335"/>
                  <a:pt x="5601730" y="1095632"/>
                </a:cubicBezTo>
                <a:lnTo>
                  <a:pt x="5642919" y="1087395"/>
                </a:lnTo>
                <a:cubicBezTo>
                  <a:pt x="5656534" y="1088908"/>
                  <a:pt x="5717620" y="1090452"/>
                  <a:pt x="5741773" y="1103870"/>
                </a:cubicBezTo>
                <a:cubicBezTo>
                  <a:pt x="5759082" y="1113487"/>
                  <a:pt x="5774724" y="1125838"/>
                  <a:pt x="5791200" y="1136822"/>
                </a:cubicBezTo>
                <a:cubicBezTo>
                  <a:pt x="5799438" y="1142314"/>
                  <a:pt x="5806521" y="1150166"/>
                  <a:pt x="5815914" y="1153297"/>
                </a:cubicBezTo>
                <a:cubicBezTo>
                  <a:pt x="5824152" y="1156043"/>
                  <a:pt x="5832860" y="1157652"/>
                  <a:pt x="5840627" y="1161535"/>
                </a:cubicBezTo>
                <a:cubicBezTo>
                  <a:pt x="5886646" y="1184545"/>
                  <a:pt x="5843924" y="1180317"/>
                  <a:pt x="5914768" y="1194486"/>
                </a:cubicBezTo>
                <a:cubicBezTo>
                  <a:pt x="5928498" y="1197232"/>
                  <a:pt x="5942146" y="1200422"/>
                  <a:pt x="5955957" y="1202724"/>
                </a:cubicBezTo>
                <a:cubicBezTo>
                  <a:pt x="6013961" y="1212391"/>
                  <a:pt x="6004333" y="1207551"/>
                  <a:pt x="6054811" y="1219200"/>
                </a:cubicBezTo>
                <a:cubicBezTo>
                  <a:pt x="6076875" y="1224292"/>
                  <a:pt x="6098209" y="1233175"/>
                  <a:pt x="6120714" y="1235676"/>
                </a:cubicBezTo>
                <a:cubicBezTo>
                  <a:pt x="6235882" y="1248473"/>
                  <a:pt x="6170044" y="1242260"/>
                  <a:pt x="6318422" y="1252151"/>
                </a:cubicBezTo>
                <a:cubicBezTo>
                  <a:pt x="6393091" y="1248905"/>
                  <a:pt x="6480278" y="1252797"/>
                  <a:pt x="6557319" y="1235676"/>
                </a:cubicBezTo>
                <a:cubicBezTo>
                  <a:pt x="6565796" y="1233792"/>
                  <a:pt x="6573684" y="1229824"/>
                  <a:pt x="6582033" y="1227438"/>
                </a:cubicBezTo>
                <a:cubicBezTo>
                  <a:pt x="6669181" y="1202538"/>
                  <a:pt x="6546952" y="1241878"/>
                  <a:pt x="6664411" y="1202724"/>
                </a:cubicBezTo>
                <a:lnTo>
                  <a:pt x="6689125" y="1194486"/>
                </a:lnTo>
                <a:cubicBezTo>
                  <a:pt x="6741335" y="1200287"/>
                  <a:pt x="6754251" y="1198372"/>
                  <a:pt x="6796217" y="1210962"/>
                </a:cubicBezTo>
                <a:cubicBezTo>
                  <a:pt x="6812851" y="1215952"/>
                  <a:pt x="6829168" y="1221946"/>
                  <a:pt x="6845644" y="1227438"/>
                </a:cubicBezTo>
                <a:cubicBezTo>
                  <a:pt x="6866817" y="1234496"/>
                  <a:pt x="6880552" y="1239777"/>
                  <a:pt x="6903308" y="1243914"/>
                </a:cubicBezTo>
                <a:cubicBezTo>
                  <a:pt x="6922412" y="1247387"/>
                  <a:pt x="6941869" y="1248678"/>
                  <a:pt x="6960973" y="1252151"/>
                </a:cubicBezTo>
                <a:cubicBezTo>
                  <a:pt x="6972112" y="1254176"/>
                  <a:pt x="6982672" y="1259139"/>
                  <a:pt x="6993925" y="1260389"/>
                </a:cubicBezTo>
                <a:cubicBezTo>
                  <a:pt x="7032230" y="1264645"/>
                  <a:pt x="7070811" y="1265881"/>
                  <a:pt x="7109254" y="1268627"/>
                </a:cubicBezTo>
                <a:cubicBezTo>
                  <a:pt x="7117492" y="1271373"/>
                  <a:pt x="7125619" y="1274479"/>
                  <a:pt x="7133968" y="1276865"/>
                </a:cubicBezTo>
                <a:cubicBezTo>
                  <a:pt x="7144854" y="1279975"/>
                  <a:pt x="7156793" y="1280040"/>
                  <a:pt x="7166919" y="1285103"/>
                </a:cubicBezTo>
                <a:cubicBezTo>
                  <a:pt x="7184630" y="1293958"/>
                  <a:pt x="7216346" y="1318054"/>
                  <a:pt x="7216346" y="1318054"/>
                </a:cubicBezTo>
                <a:cubicBezTo>
                  <a:pt x="7257253" y="1379415"/>
                  <a:pt x="7204678" y="1304052"/>
                  <a:pt x="7257535" y="1367481"/>
                </a:cubicBezTo>
                <a:cubicBezTo>
                  <a:pt x="7263873" y="1375087"/>
                  <a:pt x="7267673" y="1384589"/>
                  <a:pt x="7274011" y="1392195"/>
                </a:cubicBezTo>
                <a:cubicBezTo>
                  <a:pt x="7281469" y="1401145"/>
                  <a:pt x="7291573" y="1407712"/>
                  <a:pt x="7298725" y="1416908"/>
                </a:cubicBezTo>
                <a:cubicBezTo>
                  <a:pt x="7371473" y="1510440"/>
                  <a:pt x="7293214" y="1427873"/>
                  <a:pt x="7364627" y="1499286"/>
                </a:cubicBezTo>
                <a:cubicBezTo>
                  <a:pt x="7367373" y="1507524"/>
                  <a:pt x="7368707" y="1516377"/>
                  <a:pt x="7372865" y="1524000"/>
                </a:cubicBezTo>
                <a:cubicBezTo>
                  <a:pt x="7386808" y="1549561"/>
                  <a:pt x="7412103" y="1586975"/>
                  <a:pt x="7430530" y="1614616"/>
                </a:cubicBezTo>
                <a:cubicBezTo>
                  <a:pt x="7430531" y="1614618"/>
                  <a:pt x="7463480" y="1664040"/>
                  <a:pt x="7463481" y="1664043"/>
                </a:cubicBezTo>
                <a:cubicBezTo>
                  <a:pt x="7474465" y="1686011"/>
                  <a:pt x="7488667" y="1706646"/>
                  <a:pt x="7496433" y="1729946"/>
                </a:cubicBezTo>
                <a:cubicBezTo>
                  <a:pt x="7501925" y="1746422"/>
                  <a:pt x="7509502" y="1762343"/>
                  <a:pt x="7512908" y="1779373"/>
                </a:cubicBezTo>
                <a:cubicBezTo>
                  <a:pt x="7524954" y="1839602"/>
                  <a:pt x="7519166" y="1806701"/>
                  <a:pt x="7529384" y="1878227"/>
                </a:cubicBezTo>
                <a:cubicBezTo>
                  <a:pt x="7527543" y="1900316"/>
                  <a:pt x="7529733" y="1968145"/>
                  <a:pt x="7512908" y="2001795"/>
                </a:cubicBezTo>
                <a:cubicBezTo>
                  <a:pt x="7508480" y="2010650"/>
                  <a:pt x="7502771" y="2018902"/>
                  <a:pt x="7496433" y="2026508"/>
                </a:cubicBezTo>
                <a:cubicBezTo>
                  <a:pt x="7488975" y="2035458"/>
                  <a:pt x="7479957" y="2042984"/>
                  <a:pt x="7471719" y="2051222"/>
                </a:cubicBezTo>
                <a:cubicBezTo>
                  <a:pt x="7468973" y="2059460"/>
                  <a:pt x="7469621" y="2069795"/>
                  <a:pt x="7463481" y="2075935"/>
                </a:cubicBezTo>
                <a:cubicBezTo>
                  <a:pt x="7457341" y="2082075"/>
                  <a:pt x="7444192" y="2077392"/>
                  <a:pt x="7438768" y="2084173"/>
                </a:cubicBezTo>
                <a:cubicBezTo>
                  <a:pt x="7431695" y="2093014"/>
                  <a:pt x="7433276" y="2106140"/>
                  <a:pt x="7430530" y="2117124"/>
                </a:cubicBezTo>
                <a:cubicBezTo>
                  <a:pt x="7433276" y="2215978"/>
                  <a:pt x="7433950" y="2314911"/>
                  <a:pt x="7438768" y="2413686"/>
                </a:cubicBezTo>
                <a:cubicBezTo>
                  <a:pt x="7439450" y="2427671"/>
                  <a:pt x="7442578" y="2441593"/>
                  <a:pt x="7447006" y="2454876"/>
                </a:cubicBezTo>
                <a:cubicBezTo>
                  <a:pt x="7450889" y="2466526"/>
                  <a:pt x="7457989" y="2476843"/>
                  <a:pt x="7463481" y="2487827"/>
                </a:cubicBezTo>
                <a:cubicBezTo>
                  <a:pt x="7479751" y="2569173"/>
                  <a:pt x="7461099" y="2488919"/>
                  <a:pt x="7488195" y="2570205"/>
                </a:cubicBezTo>
                <a:cubicBezTo>
                  <a:pt x="7496387" y="2594782"/>
                  <a:pt x="7500615" y="2628250"/>
                  <a:pt x="7504671" y="2652584"/>
                </a:cubicBezTo>
                <a:cubicBezTo>
                  <a:pt x="7501925" y="2715741"/>
                  <a:pt x="7501103" y="2779010"/>
                  <a:pt x="7496433" y="2842054"/>
                </a:cubicBezTo>
                <a:cubicBezTo>
                  <a:pt x="7495597" y="2853345"/>
                  <a:pt x="7491448" y="2864161"/>
                  <a:pt x="7488195" y="2875005"/>
                </a:cubicBezTo>
                <a:cubicBezTo>
                  <a:pt x="7483205" y="2891639"/>
                  <a:pt x="7471719" y="2924432"/>
                  <a:pt x="7471719" y="2924432"/>
                </a:cubicBezTo>
                <a:cubicBezTo>
                  <a:pt x="7468973" y="2943654"/>
                  <a:pt x="7467847" y="2963177"/>
                  <a:pt x="7463481" y="2982097"/>
                </a:cubicBezTo>
                <a:cubicBezTo>
                  <a:pt x="7459576" y="2999019"/>
                  <a:pt x="7450412" y="3014494"/>
                  <a:pt x="7447006" y="3031524"/>
                </a:cubicBezTo>
                <a:lnTo>
                  <a:pt x="7438768" y="3072714"/>
                </a:lnTo>
                <a:cubicBezTo>
                  <a:pt x="7441514" y="3163330"/>
                  <a:pt x="7436995" y="3254459"/>
                  <a:pt x="7447006" y="3344562"/>
                </a:cubicBezTo>
                <a:cubicBezTo>
                  <a:pt x="7448293" y="3356141"/>
                  <a:pt x="7462951" y="3361604"/>
                  <a:pt x="7471719" y="3369276"/>
                </a:cubicBezTo>
                <a:cubicBezTo>
                  <a:pt x="7542105" y="3430865"/>
                  <a:pt x="7483487" y="3379720"/>
                  <a:pt x="7545860" y="3418703"/>
                </a:cubicBezTo>
                <a:cubicBezTo>
                  <a:pt x="7557503" y="3425980"/>
                  <a:pt x="7566890" y="3436604"/>
                  <a:pt x="7578811" y="3443416"/>
                </a:cubicBezTo>
                <a:cubicBezTo>
                  <a:pt x="7586351" y="3447724"/>
                  <a:pt x="7595620" y="3448061"/>
                  <a:pt x="7603525" y="3451654"/>
                </a:cubicBezTo>
                <a:cubicBezTo>
                  <a:pt x="7625884" y="3461817"/>
                  <a:pt x="7647866" y="3472844"/>
                  <a:pt x="7669427" y="3484605"/>
                </a:cubicBezTo>
                <a:cubicBezTo>
                  <a:pt x="7678119" y="3489346"/>
                  <a:pt x="7685041" y="3497181"/>
                  <a:pt x="7694141" y="3501081"/>
                </a:cubicBezTo>
                <a:cubicBezTo>
                  <a:pt x="7713309" y="3509296"/>
                  <a:pt x="7760165" y="3513469"/>
                  <a:pt x="7776519" y="3517557"/>
                </a:cubicBezTo>
                <a:cubicBezTo>
                  <a:pt x="7793367" y="3521769"/>
                  <a:pt x="7809191" y="3529463"/>
                  <a:pt x="7825946" y="3534032"/>
                </a:cubicBezTo>
                <a:cubicBezTo>
                  <a:pt x="7839454" y="3537716"/>
                  <a:pt x="7853627" y="3538586"/>
                  <a:pt x="7867135" y="3542270"/>
                </a:cubicBezTo>
                <a:cubicBezTo>
                  <a:pt x="7883890" y="3546840"/>
                  <a:pt x="7900086" y="3553254"/>
                  <a:pt x="7916562" y="3558746"/>
                </a:cubicBezTo>
                <a:cubicBezTo>
                  <a:pt x="7924800" y="3561492"/>
                  <a:pt x="7932645" y="3566025"/>
                  <a:pt x="7941276" y="3566984"/>
                </a:cubicBezTo>
                <a:lnTo>
                  <a:pt x="8015417" y="3575222"/>
                </a:lnTo>
                <a:cubicBezTo>
                  <a:pt x="8026401" y="3577968"/>
                  <a:pt x="8037109" y="3582274"/>
                  <a:pt x="8048368" y="3583459"/>
                </a:cubicBezTo>
                <a:cubicBezTo>
                  <a:pt x="8181122" y="3597433"/>
                  <a:pt x="8185061" y="3591006"/>
                  <a:pt x="8328454" y="3583459"/>
                </a:cubicBezTo>
                <a:cubicBezTo>
                  <a:pt x="8451869" y="3521751"/>
                  <a:pt x="8397835" y="3556137"/>
                  <a:pt x="8493211" y="3484605"/>
                </a:cubicBezTo>
                <a:cubicBezTo>
                  <a:pt x="8504195" y="3476367"/>
                  <a:pt x="8517227" y="3470316"/>
                  <a:pt x="8526162" y="3459892"/>
                </a:cubicBezTo>
                <a:cubicBezTo>
                  <a:pt x="8542638" y="3440670"/>
                  <a:pt x="8560699" y="3422701"/>
                  <a:pt x="8575589" y="3402227"/>
                </a:cubicBezTo>
                <a:cubicBezTo>
                  <a:pt x="8582812" y="3392296"/>
                  <a:pt x="8585556" y="3379690"/>
                  <a:pt x="8592065" y="3369276"/>
                </a:cubicBezTo>
                <a:cubicBezTo>
                  <a:pt x="8599342" y="3357633"/>
                  <a:pt x="8608541" y="3347308"/>
                  <a:pt x="8616779" y="3336324"/>
                </a:cubicBezTo>
                <a:cubicBezTo>
                  <a:pt x="8632816" y="3288216"/>
                  <a:pt x="8614878" y="3334802"/>
                  <a:pt x="8641492" y="3286897"/>
                </a:cubicBezTo>
                <a:cubicBezTo>
                  <a:pt x="8650438" y="3270795"/>
                  <a:pt x="8657968" y="3253946"/>
                  <a:pt x="8666206" y="3237470"/>
                </a:cubicBezTo>
                <a:cubicBezTo>
                  <a:pt x="8750377" y="2900780"/>
                  <a:pt x="8610456" y="3447286"/>
                  <a:pt x="8740346" y="2998573"/>
                </a:cubicBezTo>
                <a:cubicBezTo>
                  <a:pt x="8749827" y="2965821"/>
                  <a:pt x="8838363" y="2651717"/>
                  <a:pt x="8872152" y="2553730"/>
                </a:cubicBezTo>
                <a:cubicBezTo>
                  <a:pt x="8884620" y="2517573"/>
                  <a:pt x="8901745" y="2483084"/>
                  <a:pt x="8913341" y="2446638"/>
                </a:cubicBezTo>
                <a:cubicBezTo>
                  <a:pt x="8940217" y="2362171"/>
                  <a:pt x="8987481" y="2191265"/>
                  <a:pt x="8987481" y="2191265"/>
                </a:cubicBezTo>
                <a:cubicBezTo>
                  <a:pt x="8993791" y="2128169"/>
                  <a:pt x="8999967" y="2054696"/>
                  <a:pt x="9012195" y="1993557"/>
                </a:cubicBezTo>
                <a:cubicBezTo>
                  <a:pt x="9054987" y="1779599"/>
                  <a:pt x="9027360" y="2058859"/>
                  <a:pt x="9061622" y="1729946"/>
                </a:cubicBezTo>
                <a:cubicBezTo>
                  <a:pt x="9069325" y="1656002"/>
                  <a:pt x="9072538" y="1581660"/>
                  <a:pt x="9078098" y="1507524"/>
                </a:cubicBezTo>
                <a:cubicBezTo>
                  <a:pt x="9080776" y="1471821"/>
                  <a:pt x="9086335" y="1400432"/>
                  <a:pt x="9086335" y="1400432"/>
                </a:cubicBezTo>
                <a:cubicBezTo>
                  <a:pt x="9083589" y="1221946"/>
                  <a:pt x="9085047" y="1043345"/>
                  <a:pt x="9078098" y="864973"/>
                </a:cubicBezTo>
                <a:cubicBezTo>
                  <a:pt x="9074247" y="766127"/>
                  <a:pt x="9071497" y="787190"/>
                  <a:pt x="9036908" y="724930"/>
                </a:cubicBezTo>
                <a:cubicBezTo>
                  <a:pt x="9030944" y="714195"/>
                  <a:pt x="9027571" y="701971"/>
                  <a:pt x="9020433" y="691978"/>
                </a:cubicBezTo>
                <a:cubicBezTo>
                  <a:pt x="9009608" y="676823"/>
                  <a:pt x="8965091" y="641354"/>
                  <a:pt x="8954530" y="634314"/>
                </a:cubicBezTo>
                <a:cubicBezTo>
                  <a:pt x="8944312" y="627502"/>
                  <a:pt x="8932241" y="623931"/>
                  <a:pt x="8921579" y="617838"/>
                </a:cubicBezTo>
                <a:cubicBezTo>
                  <a:pt x="8877569" y="592689"/>
                  <a:pt x="8913106" y="602916"/>
                  <a:pt x="8847438" y="576649"/>
                </a:cubicBezTo>
                <a:cubicBezTo>
                  <a:pt x="8836926" y="572444"/>
                  <a:pt x="8825373" y="571521"/>
                  <a:pt x="8814487" y="568411"/>
                </a:cubicBezTo>
                <a:cubicBezTo>
                  <a:pt x="8746490" y="548983"/>
                  <a:pt x="8804909" y="546915"/>
                  <a:pt x="8657968" y="543697"/>
                </a:cubicBezTo>
                <a:cubicBezTo>
                  <a:pt x="8325777" y="536423"/>
                  <a:pt x="7993449" y="538205"/>
                  <a:pt x="7661189" y="535459"/>
                </a:cubicBezTo>
                <a:cubicBezTo>
                  <a:pt x="7617254" y="529967"/>
                  <a:pt x="7573455" y="523249"/>
                  <a:pt x="7529384" y="518984"/>
                </a:cubicBezTo>
                <a:cubicBezTo>
                  <a:pt x="7488296" y="515008"/>
                  <a:pt x="7446825" y="515478"/>
                  <a:pt x="7405817" y="510746"/>
                </a:cubicBezTo>
                <a:cubicBezTo>
                  <a:pt x="7375318" y="507227"/>
                  <a:pt x="7345643" y="498241"/>
                  <a:pt x="7315200" y="494270"/>
                </a:cubicBezTo>
                <a:cubicBezTo>
                  <a:pt x="7282412" y="489993"/>
                  <a:pt x="7249297" y="488778"/>
                  <a:pt x="7216346" y="486032"/>
                </a:cubicBezTo>
                <a:cubicBezTo>
                  <a:pt x="7202616" y="483286"/>
                  <a:pt x="7188800" y="480943"/>
                  <a:pt x="7175157" y="477795"/>
                </a:cubicBezTo>
                <a:cubicBezTo>
                  <a:pt x="7153093" y="472703"/>
                  <a:pt x="7131395" y="466064"/>
                  <a:pt x="7109254" y="461319"/>
                </a:cubicBezTo>
                <a:cubicBezTo>
                  <a:pt x="7092922" y="457819"/>
                  <a:pt x="7076031" y="457132"/>
                  <a:pt x="7059827" y="453081"/>
                </a:cubicBezTo>
                <a:cubicBezTo>
                  <a:pt x="7042979" y="448869"/>
                  <a:pt x="7027322" y="440510"/>
                  <a:pt x="7010400" y="436605"/>
                </a:cubicBezTo>
                <a:cubicBezTo>
                  <a:pt x="6991480" y="432239"/>
                  <a:pt x="6971926" y="431320"/>
                  <a:pt x="6952735" y="428368"/>
                </a:cubicBezTo>
                <a:cubicBezTo>
                  <a:pt x="6936226" y="425828"/>
                  <a:pt x="6919942" y="421642"/>
                  <a:pt x="6903308" y="420130"/>
                </a:cubicBezTo>
                <a:cubicBezTo>
                  <a:pt x="6859468" y="416144"/>
                  <a:pt x="6815394" y="415268"/>
                  <a:pt x="6771503" y="411892"/>
                </a:cubicBezTo>
                <a:cubicBezTo>
                  <a:pt x="6743988" y="409775"/>
                  <a:pt x="6716584" y="406400"/>
                  <a:pt x="6689125" y="403654"/>
                </a:cubicBezTo>
                <a:lnTo>
                  <a:pt x="6071287" y="420130"/>
                </a:lnTo>
                <a:cubicBezTo>
                  <a:pt x="6054596" y="420748"/>
                  <a:pt x="6038416" y="426161"/>
                  <a:pt x="6021860" y="428368"/>
                </a:cubicBezTo>
                <a:cubicBezTo>
                  <a:pt x="5997212" y="431654"/>
                  <a:pt x="5972433" y="433859"/>
                  <a:pt x="5947719" y="436605"/>
                </a:cubicBezTo>
                <a:cubicBezTo>
                  <a:pt x="5838956" y="463797"/>
                  <a:pt x="5934060" y="442445"/>
                  <a:pt x="5684108" y="453081"/>
                </a:cubicBezTo>
                <a:cubicBezTo>
                  <a:pt x="5631910" y="455302"/>
                  <a:pt x="5579780" y="458947"/>
                  <a:pt x="5527589" y="461319"/>
                </a:cubicBezTo>
                <a:lnTo>
                  <a:pt x="5321644" y="469557"/>
                </a:lnTo>
                <a:cubicBezTo>
                  <a:pt x="5194790" y="490700"/>
                  <a:pt x="5307766" y="474034"/>
                  <a:pt x="5049795" y="486032"/>
                </a:cubicBezTo>
                <a:cubicBezTo>
                  <a:pt x="5005821" y="488077"/>
                  <a:pt x="4961924" y="491524"/>
                  <a:pt x="4917989" y="494270"/>
                </a:cubicBezTo>
                <a:cubicBezTo>
                  <a:pt x="4896022" y="497016"/>
                  <a:pt x="4873445" y="496683"/>
                  <a:pt x="4852087" y="502508"/>
                </a:cubicBezTo>
                <a:cubicBezTo>
                  <a:pt x="4842535" y="505113"/>
                  <a:pt x="4835430" y="513229"/>
                  <a:pt x="4827373" y="518984"/>
                </a:cubicBezTo>
                <a:cubicBezTo>
                  <a:pt x="4816201" y="526964"/>
                  <a:pt x="4805594" y="535717"/>
                  <a:pt x="4794422" y="543697"/>
                </a:cubicBezTo>
                <a:cubicBezTo>
                  <a:pt x="4786365" y="549452"/>
                  <a:pt x="4777629" y="554233"/>
                  <a:pt x="4769708" y="560173"/>
                </a:cubicBezTo>
                <a:cubicBezTo>
                  <a:pt x="4755642" y="570722"/>
                  <a:pt x="4742585" y="582574"/>
                  <a:pt x="4728519" y="593124"/>
                </a:cubicBezTo>
                <a:cubicBezTo>
                  <a:pt x="4720599" y="599064"/>
                  <a:pt x="4713076" y="606124"/>
                  <a:pt x="4703806" y="609600"/>
                </a:cubicBezTo>
                <a:cubicBezTo>
                  <a:pt x="4690696" y="614516"/>
                  <a:pt x="4676347" y="615092"/>
                  <a:pt x="4662617" y="617838"/>
                </a:cubicBezTo>
                <a:cubicBezTo>
                  <a:pt x="4553325" y="672484"/>
                  <a:pt x="4689802" y="606188"/>
                  <a:pt x="4604952" y="642551"/>
                </a:cubicBezTo>
                <a:cubicBezTo>
                  <a:pt x="4593664" y="647388"/>
                  <a:pt x="4583848" y="655796"/>
                  <a:pt x="4572000" y="659027"/>
                </a:cubicBezTo>
                <a:cubicBezTo>
                  <a:pt x="4553267" y="664136"/>
                  <a:pt x="4533557" y="664519"/>
                  <a:pt x="4514335" y="667265"/>
                </a:cubicBezTo>
                <a:cubicBezTo>
                  <a:pt x="4506097" y="672757"/>
                  <a:pt x="4498669" y="679720"/>
                  <a:pt x="4489622" y="683741"/>
                </a:cubicBezTo>
                <a:cubicBezTo>
                  <a:pt x="4473752" y="690794"/>
                  <a:pt x="4455087" y="691281"/>
                  <a:pt x="4440195" y="700216"/>
                </a:cubicBezTo>
                <a:cubicBezTo>
                  <a:pt x="4426465" y="708454"/>
                  <a:pt x="4414085" y="719545"/>
                  <a:pt x="4399006" y="724930"/>
                </a:cubicBezTo>
                <a:cubicBezTo>
                  <a:pt x="4375164" y="733445"/>
                  <a:pt x="4349426" y="735265"/>
                  <a:pt x="4324865" y="741405"/>
                </a:cubicBezTo>
                <a:cubicBezTo>
                  <a:pt x="4316441" y="743511"/>
                  <a:pt x="4308717" y="748215"/>
                  <a:pt x="4300152" y="749643"/>
                </a:cubicBezTo>
                <a:cubicBezTo>
                  <a:pt x="4275625" y="753731"/>
                  <a:pt x="4250627" y="754364"/>
                  <a:pt x="4226011" y="757881"/>
                </a:cubicBezTo>
                <a:cubicBezTo>
                  <a:pt x="4212150" y="759861"/>
                  <a:pt x="4198738" y="764573"/>
                  <a:pt x="4184822" y="766119"/>
                </a:cubicBezTo>
                <a:cubicBezTo>
                  <a:pt x="4149238" y="770073"/>
                  <a:pt x="4113427" y="771611"/>
                  <a:pt x="4077730" y="774357"/>
                </a:cubicBezTo>
                <a:cubicBezTo>
                  <a:pt x="4064000" y="777103"/>
                  <a:pt x="4050049" y="778911"/>
                  <a:pt x="4036541" y="782595"/>
                </a:cubicBezTo>
                <a:cubicBezTo>
                  <a:pt x="4019786" y="787164"/>
                  <a:pt x="4003962" y="794858"/>
                  <a:pt x="3987114" y="799070"/>
                </a:cubicBezTo>
                <a:cubicBezTo>
                  <a:pt x="3970910" y="803121"/>
                  <a:pt x="3954066" y="804032"/>
                  <a:pt x="3937687" y="807308"/>
                </a:cubicBezTo>
                <a:cubicBezTo>
                  <a:pt x="3926585" y="809528"/>
                  <a:pt x="3915719" y="812800"/>
                  <a:pt x="3904735" y="815546"/>
                </a:cubicBezTo>
                <a:cubicBezTo>
                  <a:pt x="3855750" y="840039"/>
                  <a:pt x="3875919" y="832933"/>
                  <a:pt x="3805881" y="848497"/>
                </a:cubicBezTo>
                <a:cubicBezTo>
                  <a:pt x="3778545" y="854572"/>
                  <a:pt x="3749723" y="855141"/>
                  <a:pt x="3723503" y="864973"/>
                </a:cubicBezTo>
                <a:cubicBezTo>
                  <a:pt x="3621239" y="903321"/>
                  <a:pt x="3680826" y="886368"/>
                  <a:pt x="3542271" y="906162"/>
                </a:cubicBezTo>
                <a:cubicBezTo>
                  <a:pt x="3486298" y="924820"/>
                  <a:pt x="3554209" y="902580"/>
                  <a:pt x="3459892" y="930876"/>
                </a:cubicBezTo>
                <a:cubicBezTo>
                  <a:pt x="3451575" y="933371"/>
                  <a:pt x="3443160" y="935694"/>
                  <a:pt x="3435179" y="939114"/>
                </a:cubicBezTo>
                <a:cubicBezTo>
                  <a:pt x="3423892" y="943951"/>
                  <a:pt x="3412889" y="949496"/>
                  <a:pt x="3402227" y="955589"/>
                </a:cubicBezTo>
                <a:cubicBezTo>
                  <a:pt x="3393631" y="960501"/>
                  <a:pt x="3386614" y="968165"/>
                  <a:pt x="3377514" y="972065"/>
                </a:cubicBezTo>
                <a:cubicBezTo>
                  <a:pt x="3367107" y="976525"/>
                  <a:pt x="3355546" y="977557"/>
                  <a:pt x="3344562" y="980303"/>
                </a:cubicBezTo>
                <a:cubicBezTo>
                  <a:pt x="3333578" y="988541"/>
                  <a:pt x="3322783" y="997036"/>
                  <a:pt x="3311611" y="1005016"/>
                </a:cubicBezTo>
                <a:cubicBezTo>
                  <a:pt x="3303555" y="1010771"/>
                  <a:pt x="3294818" y="1015552"/>
                  <a:pt x="3286898" y="1021492"/>
                </a:cubicBezTo>
                <a:cubicBezTo>
                  <a:pt x="3272832" y="1032042"/>
                  <a:pt x="3260682" y="1045228"/>
                  <a:pt x="3245708" y="1054443"/>
                </a:cubicBezTo>
                <a:cubicBezTo>
                  <a:pt x="3224791" y="1067315"/>
                  <a:pt x="3200866" y="1074759"/>
                  <a:pt x="3179806" y="1087395"/>
                </a:cubicBezTo>
                <a:cubicBezTo>
                  <a:pt x="3128908" y="1117933"/>
                  <a:pt x="3154150" y="1108225"/>
                  <a:pt x="3105665" y="1120346"/>
                </a:cubicBezTo>
                <a:cubicBezTo>
                  <a:pt x="3089189" y="1131330"/>
                  <a:pt x="3075448" y="1148494"/>
                  <a:pt x="3056238" y="1153297"/>
                </a:cubicBezTo>
                <a:cubicBezTo>
                  <a:pt x="3045254" y="1156043"/>
                  <a:pt x="3034131" y="1158282"/>
                  <a:pt x="3023287" y="1161535"/>
                </a:cubicBezTo>
                <a:cubicBezTo>
                  <a:pt x="3006653" y="1166525"/>
                  <a:pt x="2990708" y="1173799"/>
                  <a:pt x="2973860" y="1178011"/>
                </a:cubicBezTo>
                <a:cubicBezTo>
                  <a:pt x="2877152" y="1202188"/>
                  <a:pt x="3030121" y="1163557"/>
                  <a:pt x="2883244" y="1202724"/>
                </a:cubicBezTo>
                <a:cubicBezTo>
                  <a:pt x="2861365" y="1208558"/>
                  <a:pt x="2839220" y="1213365"/>
                  <a:pt x="2817341" y="1219200"/>
                </a:cubicBezTo>
                <a:cubicBezTo>
                  <a:pt x="2798025" y="1224351"/>
                  <a:pt x="2779135" y="1231097"/>
                  <a:pt x="2759676" y="1235676"/>
                </a:cubicBezTo>
                <a:cubicBezTo>
                  <a:pt x="2674118" y="1255807"/>
                  <a:pt x="2570246" y="1268623"/>
                  <a:pt x="2487827" y="1276865"/>
                </a:cubicBezTo>
                <a:cubicBezTo>
                  <a:pt x="2361647" y="1289483"/>
                  <a:pt x="2432992" y="1283382"/>
                  <a:pt x="2273644" y="1293341"/>
                </a:cubicBezTo>
                <a:cubicBezTo>
                  <a:pt x="2062031" y="1335662"/>
                  <a:pt x="2326912" y="1285730"/>
                  <a:pt x="2100649" y="1318054"/>
                </a:cubicBezTo>
                <a:cubicBezTo>
                  <a:pt x="2072927" y="1322014"/>
                  <a:pt x="2045822" y="1329521"/>
                  <a:pt x="2018271" y="1334530"/>
                </a:cubicBezTo>
                <a:cubicBezTo>
                  <a:pt x="1985404" y="1340506"/>
                  <a:pt x="1952434" y="1345925"/>
                  <a:pt x="1919417" y="1351005"/>
                </a:cubicBezTo>
                <a:cubicBezTo>
                  <a:pt x="1881035" y="1356910"/>
                  <a:pt x="1842530" y="1361989"/>
                  <a:pt x="1804087" y="1367481"/>
                </a:cubicBezTo>
                <a:lnTo>
                  <a:pt x="1746422" y="1375719"/>
                </a:lnTo>
                <a:cubicBezTo>
                  <a:pt x="1699741" y="1372973"/>
                  <a:pt x="1652949" y="1371715"/>
                  <a:pt x="1606379" y="1367481"/>
                </a:cubicBezTo>
                <a:cubicBezTo>
                  <a:pt x="1592435" y="1366213"/>
                  <a:pt x="1578832" y="1362391"/>
                  <a:pt x="1565189" y="1359243"/>
                </a:cubicBezTo>
                <a:cubicBezTo>
                  <a:pt x="1556087" y="1357143"/>
                  <a:pt x="1495755" y="1343608"/>
                  <a:pt x="1474573" y="1334530"/>
                </a:cubicBezTo>
                <a:cubicBezTo>
                  <a:pt x="1463286" y="1329693"/>
                  <a:pt x="1453272" y="1321937"/>
                  <a:pt x="1441622" y="1318054"/>
                </a:cubicBezTo>
                <a:cubicBezTo>
                  <a:pt x="1413419" y="1308653"/>
                  <a:pt x="1400381" y="1313909"/>
                  <a:pt x="1375719" y="1301578"/>
                </a:cubicBezTo>
                <a:cubicBezTo>
                  <a:pt x="1366864" y="1297150"/>
                  <a:pt x="1359244" y="1290595"/>
                  <a:pt x="1351006" y="1285103"/>
                </a:cubicBezTo>
                <a:cubicBezTo>
                  <a:pt x="1339586" y="1269877"/>
                  <a:pt x="1318790" y="1238912"/>
                  <a:pt x="1301579" y="1227438"/>
                </a:cubicBezTo>
                <a:cubicBezTo>
                  <a:pt x="1294354" y="1222621"/>
                  <a:pt x="1285103" y="1221946"/>
                  <a:pt x="1276865" y="1219200"/>
                </a:cubicBezTo>
                <a:cubicBezTo>
                  <a:pt x="1259916" y="1193776"/>
                  <a:pt x="1260343" y="1190916"/>
                  <a:pt x="1235676" y="1169773"/>
                </a:cubicBezTo>
                <a:cubicBezTo>
                  <a:pt x="1192139" y="1132455"/>
                  <a:pt x="1210351" y="1158482"/>
                  <a:pt x="1169773" y="1112108"/>
                </a:cubicBezTo>
                <a:cubicBezTo>
                  <a:pt x="1167025" y="1108967"/>
                  <a:pt x="1132552" y="1063372"/>
                  <a:pt x="1128584" y="1054443"/>
                </a:cubicBezTo>
                <a:cubicBezTo>
                  <a:pt x="1117121" y="1028652"/>
                  <a:pt x="1110718" y="999454"/>
                  <a:pt x="1103871" y="972065"/>
                </a:cubicBezTo>
                <a:cubicBezTo>
                  <a:pt x="1106450" y="943695"/>
                  <a:pt x="1107247" y="883428"/>
                  <a:pt x="1120346" y="848497"/>
                </a:cubicBezTo>
                <a:cubicBezTo>
                  <a:pt x="1124658" y="836999"/>
                  <a:pt x="1132510" y="827044"/>
                  <a:pt x="1136822" y="815546"/>
                </a:cubicBezTo>
                <a:cubicBezTo>
                  <a:pt x="1140797" y="804945"/>
                  <a:pt x="1141480" y="793336"/>
                  <a:pt x="1145060" y="782595"/>
                </a:cubicBezTo>
                <a:cubicBezTo>
                  <a:pt x="1176080" y="689533"/>
                  <a:pt x="1150032" y="787418"/>
                  <a:pt x="1169773" y="708454"/>
                </a:cubicBezTo>
                <a:cubicBezTo>
                  <a:pt x="1167027" y="661773"/>
                  <a:pt x="1165968" y="614962"/>
                  <a:pt x="1161535" y="568411"/>
                </a:cubicBezTo>
                <a:cubicBezTo>
                  <a:pt x="1160462" y="557140"/>
                  <a:pt x="1155670" y="546530"/>
                  <a:pt x="1153298" y="535459"/>
                </a:cubicBezTo>
                <a:cubicBezTo>
                  <a:pt x="1147431" y="508077"/>
                  <a:pt x="1143614" y="480248"/>
                  <a:pt x="1136822" y="453081"/>
                </a:cubicBezTo>
                <a:cubicBezTo>
                  <a:pt x="1131330" y="431113"/>
                  <a:pt x="1127507" y="408660"/>
                  <a:pt x="1120346" y="387178"/>
                </a:cubicBezTo>
                <a:cubicBezTo>
                  <a:pt x="1117600" y="378940"/>
                  <a:pt x="1114214" y="370889"/>
                  <a:pt x="1112108" y="362465"/>
                </a:cubicBezTo>
                <a:lnTo>
                  <a:pt x="1095633" y="296562"/>
                </a:lnTo>
                <a:cubicBezTo>
                  <a:pt x="1092887" y="219676"/>
                  <a:pt x="1092348" y="142679"/>
                  <a:pt x="1087395" y="65903"/>
                </a:cubicBezTo>
                <a:cubicBezTo>
                  <a:pt x="1086678" y="54794"/>
                  <a:pt x="1071829" y="22193"/>
                  <a:pt x="1062681" y="16476"/>
                </a:cubicBezTo>
                <a:cubicBezTo>
                  <a:pt x="1047954" y="7272"/>
                  <a:pt x="1013254" y="0"/>
                  <a:pt x="1013254" y="0"/>
                </a:cubicBezTo>
                <a:lnTo>
                  <a:pt x="897925" y="24714"/>
                </a:lnTo>
                <a:cubicBezTo>
                  <a:pt x="886873" y="27170"/>
                  <a:pt x="874393" y="26671"/>
                  <a:pt x="864973" y="32951"/>
                </a:cubicBezTo>
                <a:cubicBezTo>
                  <a:pt x="856735" y="38443"/>
                  <a:pt x="855949" y="51145"/>
                  <a:pt x="848498" y="57665"/>
                </a:cubicBezTo>
                <a:cubicBezTo>
                  <a:pt x="833596" y="70704"/>
                  <a:pt x="815547" y="79632"/>
                  <a:pt x="799071" y="90616"/>
                </a:cubicBezTo>
                <a:cubicBezTo>
                  <a:pt x="763678" y="134858"/>
                  <a:pt x="698214" y="210619"/>
                  <a:pt x="675503" y="263611"/>
                </a:cubicBezTo>
                <a:cubicBezTo>
                  <a:pt x="658040" y="304357"/>
                  <a:pt x="647363" y="332386"/>
                  <a:pt x="626076" y="370703"/>
                </a:cubicBezTo>
                <a:cubicBezTo>
                  <a:pt x="621268" y="379358"/>
                  <a:pt x="615092" y="387178"/>
                  <a:pt x="609600" y="395416"/>
                </a:cubicBezTo>
                <a:cubicBezTo>
                  <a:pt x="601362" y="420130"/>
                  <a:pt x="595149" y="445613"/>
                  <a:pt x="584887" y="469557"/>
                </a:cubicBezTo>
                <a:cubicBezTo>
                  <a:pt x="578580" y="484274"/>
                  <a:pt x="567840" y="496690"/>
                  <a:pt x="560173" y="510746"/>
                </a:cubicBezTo>
                <a:cubicBezTo>
                  <a:pt x="551352" y="526917"/>
                  <a:pt x="543082" y="543404"/>
                  <a:pt x="535460" y="560173"/>
                </a:cubicBezTo>
                <a:cubicBezTo>
                  <a:pt x="529341" y="573635"/>
                  <a:pt x="526165" y="588435"/>
                  <a:pt x="518984" y="601362"/>
                </a:cubicBezTo>
                <a:cubicBezTo>
                  <a:pt x="512316" y="613364"/>
                  <a:pt x="500846" y="622261"/>
                  <a:pt x="494271" y="634314"/>
                </a:cubicBezTo>
                <a:cubicBezTo>
                  <a:pt x="390577" y="824420"/>
                  <a:pt x="536079" y="575407"/>
                  <a:pt x="453081" y="741405"/>
                </a:cubicBezTo>
                <a:cubicBezTo>
                  <a:pt x="446941" y="753685"/>
                  <a:pt x="436606" y="763373"/>
                  <a:pt x="428368" y="774357"/>
                </a:cubicBezTo>
                <a:cubicBezTo>
                  <a:pt x="425622" y="785341"/>
                  <a:pt x="425747" y="797478"/>
                  <a:pt x="420130" y="807308"/>
                </a:cubicBezTo>
                <a:cubicBezTo>
                  <a:pt x="414350" y="817423"/>
                  <a:pt x="402875" y="823072"/>
                  <a:pt x="395417" y="832022"/>
                </a:cubicBezTo>
                <a:cubicBezTo>
                  <a:pt x="389079" y="839628"/>
                  <a:pt x="383853" y="848139"/>
                  <a:pt x="378941" y="856735"/>
                </a:cubicBezTo>
                <a:cubicBezTo>
                  <a:pt x="372848" y="867397"/>
                  <a:pt x="369603" y="879693"/>
                  <a:pt x="362465" y="889686"/>
                </a:cubicBezTo>
                <a:cubicBezTo>
                  <a:pt x="355694" y="899166"/>
                  <a:pt x="344523" y="904920"/>
                  <a:pt x="337752" y="914400"/>
                </a:cubicBezTo>
                <a:cubicBezTo>
                  <a:pt x="330614" y="924393"/>
                  <a:pt x="327369" y="936689"/>
                  <a:pt x="321276" y="947351"/>
                </a:cubicBezTo>
                <a:cubicBezTo>
                  <a:pt x="316364" y="955947"/>
                  <a:pt x="310555" y="964008"/>
                  <a:pt x="304800" y="972065"/>
                </a:cubicBezTo>
                <a:cubicBezTo>
                  <a:pt x="271683" y="1018430"/>
                  <a:pt x="261939" y="1021710"/>
                  <a:pt x="230660" y="1087395"/>
                </a:cubicBezTo>
                <a:cubicBezTo>
                  <a:pt x="216842" y="1116413"/>
                  <a:pt x="211008" y="1148751"/>
                  <a:pt x="197708" y="1178011"/>
                </a:cubicBezTo>
                <a:cubicBezTo>
                  <a:pt x="159510" y="1262047"/>
                  <a:pt x="166919" y="1249989"/>
                  <a:pt x="123568" y="1293341"/>
                </a:cubicBezTo>
                <a:cubicBezTo>
                  <a:pt x="118076" y="1307071"/>
                  <a:pt x="114700" y="1321850"/>
                  <a:pt x="107092" y="1334530"/>
                </a:cubicBezTo>
                <a:cubicBezTo>
                  <a:pt x="58510" y="1415500"/>
                  <a:pt x="87564" y="1338906"/>
                  <a:pt x="57665" y="1408670"/>
                </a:cubicBezTo>
                <a:cubicBezTo>
                  <a:pt x="46015" y="1435854"/>
                  <a:pt x="31887" y="1462357"/>
                  <a:pt x="24714" y="1491049"/>
                </a:cubicBezTo>
                <a:cubicBezTo>
                  <a:pt x="21968" y="1502033"/>
                  <a:pt x="18932" y="1512948"/>
                  <a:pt x="16476" y="1524000"/>
                </a:cubicBezTo>
                <a:cubicBezTo>
                  <a:pt x="13439" y="1537668"/>
                  <a:pt x="11634" y="1551605"/>
                  <a:pt x="8238" y="1565189"/>
                </a:cubicBezTo>
                <a:cubicBezTo>
                  <a:pt x="6132" y="1573613"/>
                  <a:pt x="2746" y="1581665"/>
                  <a:pt x="0" y="1589903"/>
                </a:cubicBezTo>
                <a:cubicBezTo>
                  <a:pt x="2746" y="1669535"/>
                  <a:pt x="3559" y="1749258"/>
                  <a:pt x="8238" y="1828800"/>
                </a:cubicBezTo>
                <a:cubicBezTo>
                  <a:pt x="9060" y="1842777"/>
                  <a:pt x="14625" y="1856110"/>
                  <a:pt x="16476" y="1869989"/>
                </a:cubicBezTo>
                <a:cubicBezTo>
                  <a:pt x="38010" y="2031491"/>
                  <a:pt x="12075" y="1904010"/>
                  <a:pt x="32952" y="1977081"/>
                </a:cubicBezTo>
                <a:cubicBezTo>
                  <a:pt x="33486" y="1978950"/>
                  <a:pt x="45132" y="2029592"/>
                  <a:pt x="49427" y="2034746"/>
                </a:cubicBezTo>
                <a:cubicBezTo>
                  <a:pt x="75026" y="2065464"/>
                  <a:pt x="90292" y="2057448"/>
                  <a:pt x="123568" y="2075935"/>
                </a:cubicBezTo>
                <a:cubicBezTo>
                  <a:pt x="157183" y="2094610"/>
                  <a:pt x="150328" y="2101672"/>
                  <a:pt x="181233" y="2117124"/>
                </a:cubicBezTo>
                <a:cubicBezTo>
                  <a:pt x="189000" y="2121007"/>
                  <a:pt x="198179" y="2121479"/>
                  <a:pt x="205946" y="2125362"/>
                </a:cubicBezTo>
                <a:cubicBezTo>
                  <a:pt x="214802" y="2129790"/>
                  <a:pt x="221613" y="2137817"/>
                  <a:pt x="230660" y="2141838"/>
                </a:cubicBezTo>
                <a:cubicBezTo>
                  <a:pt x="246530" y="2148891"/>
                  <a:pt x="265637" y="2148681"/>
                  <a:pt x="280087" y="2158314"/>
                </a:cubicBezTo>
                <a:cubicBezTo>
                  <a:pt x="288325" y="2163806"/>
                  <a:pt x="295700" y="2170889"/>
                  <a:pt x="304800" y="2174789"/>
                </a:cubicBezTo>
                <a:cubicBezTo>
                  <a:pt x="330238" y="2185691"/>
                  <a:pt x="339124" y="2167924"/>
                  <a:pt x="345989" y="21665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990335" y="90618"/>
            <a:ext cx="2553730" cy="27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099218" y="277814"/>
            <a:ext cx="140043" cy="79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660822" y="5857102"/>
            <a:ext cx="2825578" cy="86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736758" y="1845276"/>
            <a:ext cx="2561964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-      Fígado</a:t>
            </a:r>
          </a:p>
          <a:p>
            <a:r>
              <a:rPr lang="pt-BR" sz="1400" dirty="0"/>
              <a:t>-      Baço</a:t>
            </a:r>
          </a:p>
          <a:p>
            <a:pPr marL="285750" indent="-285750">
              <a:buFontTx/>
              <a:buChar char="-"/>
            </a:pPr>
            <a:r>
              <a:rPr lang="pt-BR" sz="1400" dirty="0"/>
              <a:t>Estômago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chemeClr val="accent5"/>
                </a:solidFill>
              </a:rPr>
              <a:t>Cauda do pâncreas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chemeClr val="accent5"/>
                </a:solidFill>
              </a:rPr>
              <a:t>Ampola do duodeno</a:t>
            </a:r>
          </a:p>
          <a:p>
            <a:r>
              <a:rPr lang="pt-BR" sz="1400" dirty="0"/>
              <a:t>-     Jejuno e íleo</a:t>
            </a:r>
          </a:p>
          <a:p>
            <a:r>
              <a:rPr lang="pt-BR" sz="1400" dirty="0"/>
              <a:t>-     Colos transverso e </a:t>
            </a:r>
            <a:r>
              <a:rPr lang="pt-BR" sz="1400" dirty="0" err="1"/>
              <a:t>sigmóide</a:t>
            </a:r>
            <a:endParaRPr lang="pt-BR" sz="1400" dirty="0"/>
          </a:p>
          <a:p>
            <a:r>
              <a:rPr lang="pt-BR" sz="1400" dirty="0"/>
              <a:t>-     1/3 sup. do reto</a:t>
            </a:r>
          </a:p>
        </p:txBody>
      </p:sp>
    </p:spTree>
    <p:extLst>
      <p:ext uri="{BB962C8B-B14F-4D97-AF65-F5344CB8AC3E}">
        <p14:creationId xmlns:p14="http://schemas.microsoft.com/office/powerpoint/2010/main" val="5465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animBg="1"/>
      <p:bldP spid="15371" grpId="0" animBg="1"/>
      <p:bldP spid="10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66122-004-f0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38439" y="642938"/>
            <a:ext cx="6427787" cy="5218112"/>
          </a:xfrm>
          <a:noFill/>
          <a:ln>
            <a:noFill/>
          </a:ln>
        </p:spPr>
      </p:pic>
      <p:sp>
        <p:nvSpPr>
          <p:cNvPr id="3" name="Retângulo de cantos arredondados 2"/>
          <p:cNvSpPr/>
          <p:nvPr/>
        </p:nvSpPr>
        <p:spPr>
          <a:xfrm>
            <a:off x="3575720" y="5373216"/>
            <a:ext cx="4860032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H="1">
            <a:off x="7752184" y="2996953"/>
            <a:ext cx="431626" cy="43150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2397211" y="411892"/>
            <a:ext cx="6985686" cy="4390767"/>
          </a:xfrm>
          <a:custGeom>
            <a:avLst/>
            <a:gdLst>
              <a:gd name="connsiteX0" fmla="*/ 1227438 w 6985686"/>
              <a:gd name="connsiteY0" fmla="*/ 4168346 h 4390767"/>
              <a:gd name="connsiteX1" fmla="*/ 1227438 w 6985686"/>
              <a:gd name="connsiteY1" fmla="*/ 4168346 h 4390767"/>
              <a:gd name="connsiteX2" fmla="*/ 1219200 w 6985686"/>
              <a:gd name="connsiteY2" fmla="*/ 4094205 h 4390767"/>
              <a:gd name="connsiteX3" fmla="*/ 1202724 w 6985686"/>
              <a:gd name="connsiteY3" fmla="*/ 4044778 h 4390767"/>
              <a:gd name="connsiteX4" fmla="*/ 1178011 w 6985686"/>
              <a:gd name="connsiteY4" fmla="*/ 3970638 h 4390767"/>
              <a:gd name="connsiteX5" fmla="*/ 1153297 w 6985686"/>
              <a:gd name="connsiteY5" fmla="*/ 3896497 h 4390767"/>
              <a:gd name="connsiteX6" fmla="*/ 1145059 w 6985686"/>
              <a:gd name="connsiteY6" fmla="*/ 3871784 h 4390767"/>
              <a:gd name="connsiteX7" fmla="*/ 1128584 w 6985686"/>
              <a:gd name="connsiteY7" fmla="*/ 3591697 h 4390767"/>
              <a:gd name="connsiteX8" fmla="*/ 1112108 w 6985686"/>
              <a:gd name="connsiteY8" fmla="*/ 3525794 h 4390767"/>
              <a:gd name="connsiteX9" fmla="*/ 1103870 w 6985686"/>
              <a:gd name="connsiteY9" fmla="*/ 3484605 h 4390767"/>
              <a:gd name="connsiteX10" fmla="*/ 1087394 w 6985686"/>
              <a:gd name="connsiteY10" fmla="*/ 3435178 h 4390767"/>
              <a:gd name="connsiteX11" fmla="*/ 1095632 w 6985686"/>
              <a:gd name="connsiteY11" fmla="*/ 2858530 h 4390767"/>
              <a:gd name="connsiteX12" fmla="*/ 1103870 w 6985686"/>
              <a:gd name="connsiteY12" fmla="*/ 2743200 h 4390767"/>
              <a:gd name="connsiteX13" fmla="*/ 1112108 w 6985686"/>
              <a:gd name="connsiteY13" fmla="*/ 2561967 h 4390767"/>
              <a:gd name="connsiteX14" fmla="*/ 1128584 w 6985686"/>
              <a:gd name="connsiteY14" fmla="*/ 2512540 h 4390767"/>
              <a:gd name="connsiteX15" fmla="*/ 1136821 w 6985686"/>
              <a:gd name="connsiteY15" fmla="*/ 2487827 h 4390767"/>
              <a:gd name="connsiteX16" fmla="*/ 1153297 w 6985686"/>
              <a:gd name="connsiteY16" fmla="*/ 2463113 h 4390767"/>
              <a:gd name="connsiteX17" fmla="*/ 1178011 w 6985686"/>
              <a:gd name="connsiteY17" fmla="*/ 2413686 h 4390767"/>
              <a:gd name="connsiteX18" fmla="*/ 1202724 w 6985686"/>
              <a:gd name="connsiteY18" fmla="*/ 2331308 h 4390767"/>
              <a:gd name="connsiteX19" fmla="*/ 1219200 w 6985686"/>
              <a:gd name="connsiteY19" fmla="*/ 2133600 h 4390767"/>
              <a:gd name="connsiteX20" fmla="*/ 1243913 w 6985686"/>
              <a:gd name="connsiteY20" fmla="*/ 2001794 h 4390767"/>
              <a:gd name="connsiteX21" fmla="*/ 1268627 w 6985686"/>
              <a:gd name="connsiteY21" fmla="*/ 1952367 h 4390767"/>
              <a:gd name="connsiteX22" fmla="*/ 1293340 w 6985686"/>
              <a:gd name="connsiteY22" fmla="*/ 1935892 h 4390767"/>
              <a:gd name="connsiteX23" fmla="*/ 1326292 w 6985686"/>
              <a:gd name="connsiteY23" fmla="*/ 1894703 h 4390767"/>
              <a:gd name="connsiteX24" fmla="*/ 1359243 w 6985686"/>
              <a:gd name="connsiteY24" fmla="*/ 1861751 h 4390767"/>
              <a:gd name="connsiteX25" fmla="*/ 1383957 w 6985686"/>
              <a:gd name="connsiteY25" fmla="*/ 1837038 h 4390767"/>
              <a:gd name="connsiteX26" fmla="*/ 1416908 w 6985686"/>
              <a:gd name="connsiteY26" fmla="*/ 1787611 h 4390767"/>
              <a:gd name="connsiteX27" fmla="*/ 1441621 w 6985686"/>
              <a:gd name="connsiteY27" fmla="*/ 1771135 h 4390767"/>
              <a:gd name="connsiteX28" fmla="*/ 1482811 w 6985686"/>
              <a:gd name="connsiteY28" fmla="*/ 1696994 h 4390767"/>
              <a:gd name="connsiteX29" fmla="*/ 1507524 w 6985686"/>
              <a:gd name="connsiteY29" fmla="*/ 1672281 h 4390767"/>
              <a:gd name="connsiteX30" fmla="*/ 1540475 w 6985686"/>
              <a:gd name="connsiteY30" fmla="*/ 1622854 h 4390767"/>
              <a:gd name="connsiteX31" fmla="*/ 1556951 w 6985686"/>
              <a:gd name="connsiteY31" fmla="*/ 1598140 h 4390767"/>
              <a:gd name="connsiteX32" fmla="*/ 1565189 w 6985686"/>
              <a:gd name="connsiteY32" fmla="*/ 1573427 h 4390767"/>
              <a:gd name="connsiteX33" fmla="*/ 1614616 w 6985686"/>
              <a:gd name="connsiteY33" fmla="*/ 1499286 h 4390767"/>
              <a:gd name="connsiteX34" fmla="*/ 1631092 w 6985686"/>
              <a:gd name="connsiteY34" fmla="*/ 1474573 h 4390767"/>
              <a:gd name="connsiteX35" fmla="*/ 1647567 w 6985686"/>
              <a:gd name="connsiteY35" fmla="*/ 1449859 h 4390767"/>
              <a:gd name="connsiteX36" fmla="*/ 1696994 w 6985686"/>
              <a:gd name="connsiteY36" fmla="*/ 1416908 h 4390767"/>
              <a:gd name="connsiteX37" fmla="*/ 1721708 w 6985686"/>
              <a:gd name="connsiteY37" fmla="*/ 1400432 h 4390767"/>
              <a:gd name="connsiteX38" fmla="*/ 1771135 w 6985686"/>
              <a:gd name="connsiteY38" fmla="*/ 1367481 h 4390767"/>
              <a:gd name="connsiteX39" fmla="*/ 1795848 w 6985686"/>
              <a:gd name="connsiteY39" fmla="*/ 1351005 h 4390767"/>
              <a:gd name="connsiteX40" fmla="*/ 1845275 w 6985686"/>
              <a:gd name="connsiteY40" fmla="*/ 1334530 h 4390767"/>
              <a:gd name="connsiteX41" fmla="*/ 1894703 w 6985686"/>
              <a:gd name="connsiteY41" fmla="*/ 1301578 h 4390767"/>
              <a:gd name="connsiteX42" fmla="*/ 1919416 w 6985686"/>
              <a:gd name="connsiteY42" fmla="*/ 1285103 h 4390767"/>
              <a:gd name="connsiteX43" fmla="*/ 1944130 w 6985686"/>
              <a:gd name="connsiteY43" fmla="*/ 1276865 h 4390767"/>
              <a:gd name="connsiteX44" fmla="*/ 1960605 w 6985686"/>
              <a:gd name="connsiteY44" fmla="*/ 1252151 h 4390767"/>
              <a:gd name="connsiteX45" fmla="*/ 2010032 w 6985686"/>
              <a:gd name="connsiteY45" fmla="*/ 1227438 h 4390767"/>
              <a:gd name="connsiteX46" fmla="*/ 2034746 w 6985686"/>
              <a:gd name="connsiteY46" fmla="*/ 1202724 h 4390767"/>
              <a:gd name="connsiteX47" fmla="*/ 2084173 w 6985686"/>
              <a:gd name="connsiteY47" fmla="*/ 1169773 h 4390767"/>
              <a:gd name="connsiteX48" fmla="*/ 2108886 w 6985686"/>
              <a:gd name="connsiteY48" fmla="*/ 1145059 h 4390767"/>
              <a:gd name="connsiteX49" fmla="*/ 2125362 w 6985686"/>
              <a:gd name="connsiteY49" fmla="*/ 1120346 h 4390767"/>
              <a:gd name="connsiteX50" fmla="*/ 2166551 w 6985686"/>
              <a:gd name="connsiteY50" fmla="*/ 1087394 h 4390767"/>
              <a:gd name="connsiteX51" fmla="*/ 2224216 w 6985686"/>
              <a:gd name="connsiteY51" fmla="*/ 1037967 h 4390767"/>
              <a:gd name="connsiteX52" fmla="*/ 2290119 w 6985686"/>
              <a:gd name="connsiteY52" fmla="*/ 1005016 h 4390767"/>
              <a:gd name="connsiteX53" fmla="*/ 2314832 w 6985686"/>
              <a:gd name="connsiteY53" fmla="*/ 988540 h 4390767"/>
              <a:gd name="connsiteX54" fmla="*/ 2380735 w 6985686"/>
              <a:gd name="connsiteY54" fmla="*/ 972065 h 4390767"/>
              <a:gd name="connsiteX55" fmla="*/ 2413686 w 6985686"/>
              <a:gd name="connsiteY55" fmla="*/ 955589 h 4390767"/>
              <a:gd name="connsiteX56" fmla="*/ 2471351 w 6985686"/>
              <a:gd name="connsiteY56" fmla="*/ 939113 h 4390767"/>
              <a:gd name="connsiteX57" fmla="*/ 2496065 w 6985686"/>
              <a:gd name="connsiteY57" fmla="*/ 930876 h 4390767"/>
              <a:gd name="connsiteX58" fmla="*/ 2578443 w 6985686"/>
              <a:gd name="connsiteY58" fmla="*/ 914400 h 4390767"/>
              <a:gd name="connsiteX59" fmla="*/ 2627870 w 6985686"/>
              <a:gd name="connsiteY59" fmla="*/ 897924 h 4390767"/>
              <a:gd name="connsiteX60" fmla="*/ 2685535 w 6985686"/>
              <a:gd name="connsiteY60" fmla="*/ 881449 h 4390767"/>
              <a:gd name="connsiteX61" fmla="*/ 2718486 w 6985686"/>
              <a:gd name="connsiteY61" fmla="*/ 873211 h 4390767"/>
              <a:gd name="connsiteX62" fmla="*/ 2776151 w 6985686"/>
              <a:gd name="connsiteY62" fmla="*/ 856735 h 4390767"/>
              <a:gd name="connsiteX63" fmla="*/ 2866767 w 6985686"/>
              <a:gd name="connsiteY63" fmla="*/ 840259 h 4390767"/>
              <a:gd name="connsiteX64" fmla="*/ 2899719 w 6985686"/>
              <a:gd name="connsiteY64" fmla="*/ 832022 h 4390767"/>
              <a:gd name="connsiteX65" fmla="*/ 2982097 w 6985686"/>
              <a:gd name="connsiteY65" fmla="*/ 807308 h 4390767"/>
              <a:gd name="connsiteX66" fmla="*/ 3122140 w 6985686"/>
              <a:gd name="connsiteY66" fmla="*/ 790832 h 4390767"/>
              <a:gd name="connsiteX67" fmla="*/ 3484605 w 6985686"/>
              <a:gd name="connsiteY67" fmla="*/ 774357 h 4390767"/>
              <a:gd name="connsiteX68" fmla="*/ 4028303 w 6985686"/>
              <a:gd name="connsiteY68" fmla="*/ 782594 h 4390767"/>
              <a:gd name="connsiteX69" fmla="*/ 4127157 w 6985686"/>
              <a:gd name="connsiteY69" fmla="*/ 799070 h 4390767"/>
              <a:gd name="connsiteX70" fmla="*/ 4184821 w 6985686"/>
              <a:gd name="connsiteY70" fmla="*/ 807308 h 4390767"/>
              <a:gd name="connsiteX71" fmla="*/ 4217773 w 6985686"/>
              <a:gd name="connsiteY71" fmla="*/ 815546 h 4390767"/>
              <a:gd name="connsiteX72" fmla="*/ 4258962 w 6985686"/>
              <a:gd name="connsiteY72" fmla="*/ 823784 h 4390767"/>
              <a:gd name="connsiteX73" fmla="*/ 4316627 w 6985686"/>
              <a:gd name="connsiteY73" fmla="*/ 840259 h 4390767"/>
              <a:gd name="connsiteX74" fmla="*/ 4382530 w 6985686"/>
              <a:gd name="connsiteY74" fmla="*/ 848497 h 4390767"/>
              <a:gd name="connsiteX75" fmla="*/ 4530811 w 6985686"/>
              <a:gd name="connsiteY75" fmla="*/ 873211 h 4390767"/>
              <a:gd name="connsiteX76" fmla="*/ 4588475 w 6985686"/>
              <a:gd name="connsiteY76" fmla="*/ 889686 h 4390767"/>
              <a:gd name="connsiteX77" fmla="*/ 4695567 w 6985686"/>
              <a:gd name="connsiteY77" fmla="*/ 906162 h 4390767"/>
              <a:gd name="connsiteX78" fmla="*/ 4761470 w 6985686"/>
              <a:gd name="connsiteY78" fmla="*/ 922638 h 4390767"/>
              <a:gd name="connsiteX79" fmla="*/ 4802659 w 6985686"/>
              <a:gd name="connsiteY79" fmla="*/ 930876 h 4390767"/>
              <a:gd name="connsiteX80" fmla="*/ 4868562 w 6985686"/>
              <a:gd name="connsiteY80" fmla="*/ 955589 h 4390767"/>
              <a:gd name="connsiteX81" fmla="*/ 4950940 w 6985686"/>
              <a:gd name="connsiteY81" fmla="*/ 1005016 h 4390767"/>
              <a:gd name="connsiteX82" fmla="*/ 5025081 w 6985686"/>
              <a:gd name="connsiteY82" fmla="*/ 1079157 h 4390767"/>
              <a:gd name="connsiteX83" fmla="*/ 5049794 w 6985686"/>
              <a:gd name="connsiteY83" fmla="*/ 1103870 h 4390767"/>
              <a:gd name="connsiteX84" fmla="*/ 5099221 w 6985686"/>
              <a:gd name="connsiteY84" fmla="*/ 1136822 h 4390767"/>
              <a:gd name="connsiteX85" fmla="*/ 5115697 w 6985686"/>
              <a:gd name="connsiteY85" fmla="*/ 1161535 h 4390767"/>
              <a:gd name="connsiteX86" fmla="*/ 5165124 w 6985686"/>
              <a:gd name="connsiteY86" fmla="*/ 1194486 h 4390767"/>
              <a:gd name="connsiteX87" fmla="*/ 5198075 w 6985686"/>
              <a:gd name="connsiteY87" fmla="*/ 1243913 h 4390767"/>
              <a:gd name="connsiteX88" fmla="*/ 5214551 w 6985686"/>
              <a:gd name="connsiteY88" fmla="*/ 1268627 h 4390767"/>
              <a:gd name="connsiteX89" fmla="*/ 5239265 w 6985686"/>
              <a:gd name="connsiteY89" fmla="*/ 1285103 h 4390767"/>
              <a:gd name="connsiteX90" fmla="*/ 5263978 w 6985686"/>
              <a:gd name="connsiteY90" fmla="*/ 1309816 h 4390767"/>
              <a:gd name="connsiteX91" fmla="*/ 5305167 w 6985686"/>
              <a:gd name="connsiteY91" fmla="*/ 1326292 h 4390767"/>
              <a:gd name="connsiteX92" fmla="*/ 5338119 w 6985686"/>
              <a:gd name="connsiteY92" fmla="*/ 1342767 h 4390767"/>
              <a:gd name="connsiteX93" fmla="*/ 5362832 w 6985686"/>
              <a:gd name="connsiteY93" fmla="*/ 1359243 h 4390767"/>
              <a:gd name="connsiteX94" fmla="*/ 5404021 w 6985686"/>
              <a:gd name="connsiteY94" fmla="*/ 1392194 h 4390767"/>
              <a:gd name="connsiteX95" fmla="*/ 5453448 w 6985686"/>
              <a:gd name="connsiteY95" fmla="*/ 1408670 h 4390767"/>
              <a:gd name="connsiteX96" fmla="*/ 5511113 w 6985686"/>
              <a:gd name="connsiteY96" fmla="*/ 1441622 h 4390767"/>
              <a:gd name="connsiteX97" fmla="*/ 5544065 w 6985686"/>
              <a:gd name="connsiteY97" fmla="*/ 1458097 h 4390767"/>
              <a:gd name="connsiteX98" fmla="*/ 5568778 w 6985686"/>
              <a:gd name="connsiteY98" fmla="*/ 1482811 h 4390767"/>
              <a:gd name="connsiteX99" fmla="*/ 5593492 w 6985686"/>
              <a:gd name="connsiteY99" fmla="*/ 1499286 h 4390767"/>
              <a:gd name="connsiteX100" fmla="*/ 5659394 w 6985686"/>
              <a:gd name="connsiteY100" fmla="*/ 1589903 h 4390767"/>
              <a:gd name="connsiteX101" fmla="*/ 5684108 w 6985686"/>
              <a:gd name="connsiteY101" fmla="*/ 1622854 h 4390767"/>
              <a:gd name="connsiteX102" fmla="*/ 5700584 w 6985686"/>
              <a:gd name="connsiteY102" fmla="*/ 1672281 h 4390767"/>
              <a:gd name="connsiteX103" fmla="*/ 5708821 w 6985686"/>
              <a:gd name="connsiteY103" fmla="*/ 1696994 h 4390767"/>
              <a:gd name="connsiteX104" fmla="*/ 5684108 w 6985686"/>
              <a:gd name="connsiteY104" fmla="*/ 1779373 h 4390767"/>
              <a:gd name="connsiteX105" fmla="*/ 5659394 w 6985686"/>
              <a:gd name="connsiteY105" fmla="*/ 1795849 h 4390767"/>
              <a:gd name="connsiteX106" fmla="*/ 5667632 w 6985686"/>
              <a:gd name="connsiteY106" fmla="*/ 1845276 h 4390767"/>
              <a:gd name="connsiteX107" fmla="*/ 5692346 w 6985686"/>
              <a:gd name="connsiteY107" fmla="*/ 1869989 h 4390767"/>
              <a:gd name="connsiteX108" fmla="*/ 5717059 w 6985686"/>
              <a:gd name="connsiteY108" fmla="*/ 1911178 h 4390767"/>
              <a:gd name="connsiteX109" fmla="*/ 5741773 w 6985686"/>
              <a:gd name="connsiteY109" fmla="*/ 1935892 h 4390767"/>
              <a:gd name="connsiteX110" fmla="*/ 5807675 w 6985686"/>
              <a:gd name="connsiteY110" fmla="*/ 2010032 h 4390767"/>
              <a:gd name="connsiteX111" fmla="*/ 5815913 w 6985686"/>
              <a:gd name="connsiteY111" fmla="*/ 2034746 h 4390767"/>
              <a:gd name="connsiteX112" fmla="*/ 5840627 w 6985686"/>
              <a:gd name="connsiteY112" fmla="*/ 2067697 h 4390767"/>
              <a:gd name="connsiteX113" fmla="*/ 5857103 w 6985686"/>
              <a:gd name="connsiteY113" fmla="*/ 2092411 h 4390767"/>
              <a:gd name="connsiteX114" fmla="*/ 5873578 w 6985686"/>
              <a:gd name="connsiteY114" fmla="*/ 2125362 h 4390767"/>
              <a:gd name="connsiteX115" fmla="*/ 5923005 w 6985686"/>
              <a:gd name="connsiteY115" fmla="*/ 2199503 h 4390767"/>
              <a:gd name="connsiteX116" fmla="*/ 5931243 w 6985686"/>
              <a:gd name="connsiteY116" fmla="*/ 2224216 h 4390767"/>
              <a:gd name="connsiteX117" fmla="*/ 5947719 w 6985686"/>
              <a:gd name="connsiteY117" fmla="*/ 2248930 h 4390767"/>
              <a:gd name="connsiteX118" fmla="*/ 5955957 w 6985686"/>
              <a:gd name="connsiteY118" fmla="*/ 2290119 h 4390767"/>
              <a:gd name="connsiteX119" fmla="*/ 5972432 w 6985686"/>
              <a:gd name="connsiteY119" fmla="*/ 2323070 h 4390767"/>
              <a:gd name="connsiteX120" fmla="*/ 5980670 w 6985686"/>
              <a:gd name="connsiteY120" fmla="*/ 2356022 h 4390767"/>
              <a:gd name="connsiteX121" fmla="*/ 5980670 w 6985686"/>
              <a:gd name="connsiteY121" fmla="*/ 2619632 h 4390767"/>
              <a:gd name="connsiteX122" fmla="*/ 5964194 w 6985686"/>
              <a:gd name="connsiteY122" fmla="*/ 2669059 h 4390767"/>
              <a:gd name="connsiteX123" fmla="*/ 5955957 w 6985686"/>
              <a:gd name="connsiteY123" fmla="*/ 2693773 h 4390767"/>
              <a:gd name="connsiteX124" fmla="*/ 5972432 w 6985686"/>
              <a:gd name="connsiteY124" fmla="*/ 2850292 h 4390767"/>
              <a:gd name="connsiteX125" fmla="*/ 5980670 w 6985686"/>
              <a:gd name="connsiteY125" fmla="*/ 2875005 h 4390767"/>
              <a:gd name="connsiteX126" fmla="*/ 5988908 w 6985686"/>
              <a:gd name="connsiteY126" fmla="*/ 3097427 h 4390767"/>
              <a:gd name="connsiteX127" fmla="*/ 6005384 w 6985686"/>
              <a:gd name="connsiteY127" fmla="*/ 3229232 h 4390767"/>
              <a:gd name="connsiteX128" fmla="*/ 6021859 w 6985686"/>
              <a:gd name="connsiteY128" fmla="*/ 3369276 h 4390767"/>
              <a:gd name="connsiteX129" fmla="*/ 6013621 w 6985686"/>
              <a:gd name="connsiteY129" fmla="*/ 3624649 h 4390767"/>
              <a:gd name="connsiteX130" fmla="*/ 6005384 w 6985686"/>
              <a:gd name="connsiteY130" fmla="*/ 3682313 h 4390767"/>
              <a:gd name="connsiteX131" fmla="*/ 5988908 w 6985686"/>
              <a:gd name="connsiteY131" fmla="*/ 3707027 h 4390767"/>
              <a:gd name="connsiteX132" fmla="*/ 5972432 w 6985686"/>
              <a:gd name="connsiteY132" fmla="*/ 3756454 h 4390767"/>
              <a:gd name="connsiteX133" fmla="*/ 5955957 w 6985686"/>
              <a:gd name="connsiteY133" fmla="*/ 3805881 h 4390767"/>
              <a:gd name="connsiteX134" fmla="*/ 5947719 w 6985686"/>
              <a:gd name="connsiteY134" fmla="*/ 3838832 h 4390767"/>
              <a:gd name="connsiteX135" fmla="*/ 5931243 w 6985686"/>
              <a:gd name="connsiteY135" fmla="*/ 3888259 h 4390767"/>
              <a:gd name="connsiteX136" fmla="*/ 5914767 w 6985686"/>
              <a:gd name="connsiteY136" fmla="*/ 3954162 h 4390767"/>
              <a:gd name="connsiteX137" fmla="*/ 5955957 w 6985686"/>
              <a:gd name="connsiteY137" fmla="*/ 4077730 h 4390767"/>
              <a:gd name="connsiteX138" fmla="*/ 5988908 w 6985686"/>
              <a:gd name="connsiteY138" fmla="*/ 4094205 h 4390767"/>
              <a:gd name="connsiteX139" fmla="*/ 6046573 w 6985686"/>
              <a:gd name="connsiteY139" fmla="*/ 4127157 h 4390767"/>
              <a:gd name="connsiteX140" fmla="*/ 6128951 w 6985686"/>
              <a:gd name="connsiteY140" fmla="*/ 4160108 h 4390767"/>
              <a:gd name="connsiteX141" fmla="*/ 6186616 w 6985686"/>
              <a:gd name="connsiteY141" fmla="*/ 4184822 h 4390767"/>
              <a:gd name="connsiteX142" fmla="*/ 6277232 w 6985686"/>
              <a:gd name="connsiteY142" fmla="*/ 4209535 h 4390767"/>
              <a:gd name="connsiteX143" fmla="*/ 6310184 w 6985686"/>
              <a:gd name="connsiteY143" fmla="*/ 4217773 h 4390767"/>
              <a:gd name="connsiteX144" fmla="*/ 6359611 w 6985686"/>
              <a:gd name="connsiteY144" fmla="*/ 4234249 h 4390767"/>
              <a:gd name="connsiteX145" fmla="*/ 6409038 w 6985686"/>
              <a:gd name="connsiteY145" fmla="*/ 4242486 h 4390767"/>
              <a:gd name="connsiteX146" fmla="*/ 6656173 w 6985686"/>
              <a:gd name="connsiteY146" fmla="*/ 4226011 h 4390767"/>
              <a:gd name="connsiteX147" fmla="*/ 6689124 w 6985686"/>
              <a:gd name="connsiteY147" fmla="*/ 4217773 h 4390767"/>
              <a:gd name="connsiteX148" fmla="*/ 6796216 w 6985686"/>
              <a:gd name="connsiteY148" fmla="*/ 4160108 h 4390767"/>
              <a:gd name="connsiteX149" fmla="*/ 6820930 w 6985686"/>
              <a:gd name="connsiteY149" fmla="*/ 4135394 h 4390767"/>
              <a:gd name="connsiteX150" fmla="*/ 6862119 w 6985686"/>
              <a:gd name="connsiteY150" fmla="*/ 4110681 h 4390767"/>
              <a:gd name="connsiteX151" fmla="*/ 6936259 w 6985686"/>
              <a:gd name="connsiteY151" fmla="*/ 3995351 h 4390767"/>
              <a:gd name="connsiteX152" fmla="*/ 6952735 w 6985686"/>
              <a:gd name="connsiteY152" fmla="*/ 3937686 h 4390767"/>
              <a:gd name="connsiteX153" fmla="*/ 6977448 w 6985686"/>
              <a:gd name="connsiteY153" fmla="*/ 3130378 h 4390767"/>
              <a:gd name="connsiteX154" fmla="*/ 6985686 w 6985686"/>
              <a:gd name="connsiteY154" fmla="*/ 2957384 h 4390767"/>
              <a:gd name="connsiteX155" fmla="*/ 6977448 w 6985686"/>
              <a:gd name="connsiteY155" fmla="*/ 1729946 h 4390767"/>
              <a:gd name="connsiteX156" fmla="*/ 6952735 w 6985686"/>
              <a:gd name="connsiteY156" fmla="*/ 1482811 h 4390767"/>
              <a:gd name="connsiteX157" fmla="*/ 6928021 w 6985686"/>
              <a:gd name="connsiteY157" fmla="*/ 1375719 h 4390767"/>
              <a:gd name="connsiteX158" fmla="*/ 6911546 w 6985686"/>
              <a:gd name="connsiteY158" fmla="*/ 1227438 h 4390767"/>
              <a:gd name="connsiteX159" fmla="*/ 6853881 w 6985686"/>
              <a:gd name="connsiteY159" fmla="*/ 1095632 h 4390767"/>
              <a:gd name="connsiteX160" fmla="*/ 6796216 w 6985686"/>
              <a:gd name="connsiteY160" fmla="*/ 988540 h 4390767"/>
              <a:gd name="connsiteX161" fmla="*/ 6779740 w 6985686"/>
              <a:gd name="connsiteY161" fmla="*/ 963827 h 4390767"/>
              <a:gd name="connsiteX162" fmla="*/ 6722075 w 6985686"/>
              <a:gd name="connsiteY162" fmla="*/ 889686 h 4390767"/>
              <a:gd name="connsiteX163" fmla="*/ 6689124 w 6985686"/>
              <a:gd name="connsiteY163" fmla="*/ 864973 h 4390767"/>
              <a:gd name="connsiteX164" fmla="*/ 6639697 w 6985686"/>
              <a:gd name="connsiteY164" fmla="*/ 832022 h 4390767"/>
              <a:gd name="connsiteX165" fmla="*/ 6606746 w 6985686"/>
              <a:gd name="connsiteY165" fmla="*/ 790832 h 4390767"/>
              <a:gd name="connsiteX166" fmla="*/ 6433751 w 6985686"/>
              <a:gd name="connsiteY166" fmla="*/ 708454 h 4390767"/>
              <a:gd name="connsiteX167" fmla="*/ 6137189 w 6985686"/>
              <a:gd name="connsiteY167" fmla="*/ 568411 h 4390767"/>
              <a:gd name="connsiteX168" fmla="*/ 5865340 w 6985686"/>
              <a:gd name="connsiteY168" fmla="*/ 469557 h 4390767"/>
              <a:gd name="connsiteX169" fmla="*/ 5750011 w 6985686"/>
              <a:gd name="connsiteY169" fmla="*/ 428367 h 4390767"/>
              <a:gd name="connsiteX170" fmla="*/ 5609967 w 6985686"/>
              <a:gd name="connsiteY170" fmla="*/ 387178 h 4390767"/>
              <a:gd name="connsiteX171" fmla="*/ 5445211 w 6985686"/>
              <a:gd name="connsiteY171" fmla="*/ 345989 h 4390767"/>
              <a:gd name="connsiteX172" fmla="*/ 5214551 w 6985686"/>
              <a:gd name="connsiteY172" fmla="*/ 263611 h 4390767"/>
              <a:gd name="connsiteX173" fmla="*/ 4967416 w 6985686"/>
              <a:gd name="connsiteY173" fmla="*/ 205946 h 4390767"/>
              <a:gd name="connsiteX174" fmla="*/ 4860324 w 6985686"/>
              <a:gd name="connsiteY174" fmla="*/ 181232 h 4390767"/>
              <a:gd name="connsiteX175" fmla="*/ 4744994 w 6985686"/>
              <a:gd name="connsiteY175" fmla="*/ 140043 h 4390767"/>
              <a:gd name="connsiteX176" fmla="*/ 4555524 w 6985686"/>
              <a:gd name="connsiteY176" fmla="*/ 90616 h 4390767"/>
              <a:gd name="connsiteX177" fmla="*/ 4456670 w 6985686"/>
              <a:gd name="connsiteY177" fmla="*/ 65903 h 4390767"/>
              <a:gd name="connsiteX178" fmla="*/ 4374292 w 6985686"/>
              <a:gd name="connsiteY178" fmla="*/ 49427 h 4390767"/>
              <a:gd name="connsiteX179" fmla="*/ 4324865 w 6985686"/>
              <a:gd name="connsiteY179" fmla="*/ 41189 h 4390767"/>
              <a:gd name="connsiteX180" fmla="*/ 4291913 w 6985686"/>
              <a:gd name="connsiteY180" fmla="*/ 32951 h 4390767"/>
              <a:gd name="connsiteX181" fmla="*/ 4193059 w 6985686"/>
              <a:gd name="connsiteY181" fmla="*/ 24713 h 4390767"/>
              <a:gd name="connsiteX182" fmla="*/ 3781167 w 6985686"/>
              <a:gd name="connsiteY182" fmla="*/ 0 h 4390767"/>
              <a:gd name="connsiteX183" fmla="*/ 2561967 w 6985686"/>
              <a:gd name="connsiteY183" fmla="*/ 8238 h 4390767"/>
              <a:gd name="connsiteX184" fmla="*/ 2471351 w 6985686"/>
              <a:gd name="connsiteY184" fmla="*/ 24713 h 4390767"/>
              <a:gd name="connsiteX185" fmla="*/ 2356021 w 6985686"/>
              <a:gd name="connsiteY185" fmla="*/ 32951 h 4390767"/>
              <a:gd name="connsiteX186" fmla="*/ 2248930 w 6985686"/>
              <a:gd name="connsiteY186" fmla="*/ 49427 h 4390767"/>
              <a:gd name="connsiteX187" fmla="*/ 2026508 w 6985686"/>
              <a:gd name="connsiteY187" fmla="*/ 65903 h 4390767"/>
              <a:gd name="connsiteX188" fmla="*/ 1622854 w 6985686"/>
              <a:gd name="connsiteY188" fmla="*/ 107092 h 4390767"/>
              <a:gd name="connsiteX189" fmla="*/ 1540475 w 6985686"/>
              <a:gd name="connsiteY189" fmla="*/ 115330 h 4390767"/>
              <a:gd name="connsiteX190" fmla="*/ 1433384 w 6985686"/>
              <a:gd name="connsiteY190" fmla="*/ 123567 h 4390767"/>
              <a:gd name="connsiteX191" fmla="*/ 1334530 w 6985686"/>
              <a:gd name="connsiteY191" fmla="*/ 140043 h 4390767"/>
              <a:gd name="connsiteX192" fmla="*/ 1252151 w 6985686"/>
              <a:gd name="connsiteY192" fmla="*/ 148281 h 4390767"/>
              <a:gd name="connsiteX193" fmla="*/ 1145059 w 6985686"/>
              <a:gd name="connsiteY193" fmla="*/ 164757 h 4390767"/>
              <a:gd name="connsiteX194" fmla="*/ 1095632 w 6985686"/>
              <a:gd name="connsiteY194" fmla="*/ 181232 h 4390767"/>
              <a:gd name="connsiteX195" fmla="*/ 1046205 w 6985686"/>
              <a:gd name="connsiteY195" fmla="*/ 214184 h 4390767"/>
              <a:gd name="connsiteX196" fmla="*/ 955589 w 6985686"/>
              <a:gd name="connsiteY196" fmla="*/ 296562 h 4390767"/>
              <a:gd name="connsiteX197" fmla="*/ 930875 w 6985686"/>
              <a:gd name="connsiteY197" fmla="*/ 329513 h 4390767"/>
              <a:gd name="connsiteX198" fmla="*/ 840259 w 6985686"/>
              <a:gd name="connsiteY198" fmla="*/ 477794 h 4390767"/>
              <a:gd name="connsiteX199" fmla="*/ 749643 w 6985686"/>
              <a:gd name="connsiteY199" fmla="*/ 642551 h 4390767"/>
              <a:gd name="connsiteX200" fmla="*/ 683740 w 6985686"/>
              <a:gd name="connsiteY200" fmla="*/ 799070 h 4390767"/>
              <a:gd name="connsiteX201" fmla="*/ 568411 w 6985686"/>
              <a:gd name="connsiteY201" fmla="*/ 1112108 h 4390767"/>
              <a:gd name="connsiteX202" fmla="*/ 535459 w 6985686"/>
              <a:gd name="connsiteY202" fmla="*/ 1202724 h 4390767"/>
              <a:gd name="connsiteX203" fmla="*/ 502508 w 6985686"/>
              <a:gd name="connsiteY203" fmla="*/ 1309816 h 4390767"/>
              <a:gd name="connsiteX204" fmla="*/ 453081 w 6985686"/>
              <a:gd name="connsiteY204" fmla="*/ 1425146 h 4390767"/>
              <a:gd name="connsiteX205" fmla="*/ 428367 w 6985686"/>
              <a:gd name="connsiteY205" fmla="*/ 1515762 h 4390767"/>
              <a:gd name="connsiteX206" fmla="*/ 354227 w 6985686"/>
              <a:gd name="connsiteY206" fmla="*/ 1721708 h 4390767"/>
              <a:gd name="connsiteX207" fmla="*/ 313038 w 6985686"/>
              <a:gd name="connsiteY207" fmla="*/ 1845276 h 4390767"/>
              <a:gd name="connsiteX208" fmla="*/ 288324 w 6985686"/>
              <a:gd name="connsiteY208" fmla="*/ 1927654 h 4390767"/>
              <a:gd name="connsiteX209" fmla="*/ 255373 w 6985686"/>
              <a:gd name="connsiteY209" fmla="*/ 2001794 h 4390767"/>
              <a:gd name="connsiteX210" fmla="*/ 123567 w 6985686"/>
              <a:gd name="connsiteY210" fmla="*/ 2281881 h 4390767"/>
              <a:gd name="connsiteX211" fmla="*/ 65903 w 6985686"/>
              <a:gd name="connsiteY211" fmla="*/ 2463113 h 4390767"/>
              <a:gd name="connsiteX212" fmla="*/ 41189 w 6985686"/>
              <a:gd name="connsiteY212" fmla="*/ 2537254 h 4390767"/>
              <a:gd name="connsiteX213" fmla="*/ 24713 w 6985686"/>
              <a:gd name="connsiteY213" fmla="*/ 2619632 h 4390767"/>
              <a:gd name="connsiteX214" fmla="*/ 16475 w 6985686"/>
              <a:gd name="connsiteY214" fmla="*/ 2685535 h 4390767"/>
              <a:gd name="connsiteX215" fmla="*/ 8238 w 6985686"/>
              <a:gd name="connsiteY215" fmla="*/ 2743200 h 4390767"/>
              <a:gd name="connsiteX216" fmla="*/ 0 w 6985686"/>
              <a:gd name="connsiteY216" fmla="*/ 2899719 h 4390767"/>
              <a:gd name="connsiteX217" fmla="*/ 16475 w 6985686"/>
              <a:gd name="connsiteY217" fmla="*/ 3377513 h 4390767"/>
              <a:gd name="connsiteX218" fmla="*/ 24713 w 6985686"/>
              <a:gd name="connsiteY218" fmla="*/ 3459892 h 4390767"/>
              <a:gd name="connsiteX219" fmla="*/ 49427 w 6985686"/>
              <a:gd name="connsiteY219" fmla="*/ 3707027 h 4390767"/>
              <a:gd name="connsiteX220" fmla="*/ 65903 w 6985686"/>
              <a:gd name="connsiteY220" fmla="*/ 3987113 h 4390767"/>
              <a:gd name="connsiteX221" fmla="*/ 98854 w 6985686"/>
              <a:gd name="connsiteY221" fmla="*/ 4168346 h 4390767"/>
              <a:gd name="connsiteX222" fmla="*/ 205946 w 6985686"/>
              <a:gd name="connsiteY222" fmla="*/ 4275438 h 4390767"/>
              <a:gd name="connsiteX223" fmla="*/ 403654 w 6985686"/>
              <a:gd name="connsiteY223" fmla="*/ 4357816 h 4390767"/>
              <a:gd name="connsiteX224" fmla="*/ 436605 w 6985686"/>
              <a:gd name="connsiteY224" fmla="*/ 4374292 h 4390767"/>
              <a:gd name="connsiteX225" fmla="*/ 634313 w 6985686"/>
              <a:gd name="connsiteY225" fmla="*/ 4390767 h 4390767"/>
              <a:gd name="connsiteX226" fmla="*/ 922638 w 6985686"/>
              <a:gd name="connsiteY226" fmla="*/ 4382530 h 4390767"/>
              <a:gd name="connsiteX227" fmla="*/ 996778 w 6985686"/>
              <a:gd name="connsiteY227" fmla="*/ 4341340 h 4390767"/>
              <a:gd name="connsiteX228" fmla="*/ 1046205 w 6985686"/>
              <a:gd name="connsiteY228" fmla="*/ 4308389 h 4390767"/>
              <a:gd name="connsiteX229" fmla="*/ 1095632 w 6985686"/>
              <a:gd name="connsiteY229" fmla="*/ 4275438 h 4390767"/>
              <a:gd name="connsiteX230" fmla="*/ 1120346 w 6985686"/>
              <a:gd name="connsiteY230" fmla="*/ 4250724 h 4390767"/>
              <a:gd name="connsiteX231" fmla="*/ 1136821 w 6985686"/>
              <a:gd name="connsiteY231" fmla="*/ 4226011 h 4390767"/>
              <a:gd name="connsiteX232" fmla="*/ 1169773 w 6985686"/>
              <a:gd name="connsiteY232" fmla="*/ 4201297 h 4390767"/>
              <a:gd name="connsiteX233" fmla="*/ 1227438 w 6985686"/>
              <a:gd name="connsiteY233" fmla="*/ 4168346 h 439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6985686" h="4390767">
                <a:moveTo>
                  <a:pt x="1227438" y="4168346"/>
                </a:moveTo>
                <a:lnTo>
                  <a:pt x="1227438" y="4168346"/>
                </a:lnTo>
                <a:cubicBezTo>
                  <a:pt x="1224692" y="4143632"/>
                  <a:pt x="1224077" y="4118588"/>
                  <a:pt x="1219200" y="4094205"/>
                </a:cubicBezTo>
                <a:cubicBezTo>
                  <a:pt x="1215794" y="4077175"/>
                  <a:pt x="1208216" y="4061254"/>
                  <a:pt x="1202724" y="4044778"/>
                </a:cubicBezTo>
                <a:lnTo>
                  <a:pt x="1178011" y="3970638"/>
                </a:lnTo>
                <a:lnTo>
                  <a:pt x="1153297" y="3896497"/>
                </a:lnTo>
                <a:lnTo>
                  <a:pt x="1145059" y="3871784"/>
                </a:lnTo>
                <a:cubicBezTo>
                  <a:pt x="1123464" y="3720619"/>
                  <a:pt x="1148486" y="3910149"/>
                  <a:pt x="1128584" y="3591697"/>
                </a:cubicBezTo>
                <a:cubicBezTo>
                  <a:pt x="1126054" y="3551216"/>
                  <a:pt x="1120177" y="3558071"/>
                  <a:pt x="1112108" y="3525794"/>
                </a:cubicBezTo>
                <a:cubicBezTo>
                  <a:pt x="1108712" y="3512210"/>
                  <a:pt x="1107554" y="3498113"/>
                  <a:pt x="1103870" y="3484605"/>
                </a:cubicBezTo>
                <a:cubicBezTo>
                  <a:pt x="1099300" y="3467850"/>
                  <a:pt x="1087394" y="3435178"/>
                  <a:pt x="1087394" y="3435178"/>
                </a:cubicBezTo>
                <a:cubicBezTo>
                  <a:pt x="1090140" y="3242962"/>
                  <a:pt x="1091056" y="3050711"/>
                  <a:pt x="1095632" y="2858530"/>
                </a:cubicBezTo>
                <a:cubicBezTo>
                  <a:pt x="1096549" y="2820000"/>
                  <a:pt x="1101732" y="2781682"/>
                  <a:pt x="1103870" y="2743200"/>
                </a:cubicBezTo>
                <a:cubicBezTo>
                  <a:pt x="1107225" y="2682820"/>
                  <a:pt x="1105665" y="2622096"/>
                  <a:pt x="1112108" y="2561967"/>
                </a:cubicBezTo>
                <a:cubicBezTo>
                  <a:pt x="1113958" y="2544699"/>
                  <a:pt x="1123092" y="2529016"/>
                  <a:pt x="1128584" y="2512540"/>
                </a:cubicBezTo>
                <a:cubicBezTo>
                  <a:pt x="1131330" y="2504302"/>
                  <a:pt x="1132004" y="2495052"/>
                  <a:pt x="1136821" y="2487827"/>
                </a:cubicBezTo>
                <a:cubicBezTo>
                  <a:pt x="1142313" y="2479589"/>
                  <a:pt x="1148869" y="2471969"/>
                  <a:pt x="1153297" y="2463113"/>
                </a:cubicBezTo>
                <a:cubicBezTo>
                  <a:pt x="1187404" y="2394900"/>
                  <a:pt x="1130792" y="2484514"/>
                  <a:pt x="1178011" y="2413686"/>
                </a:cubicBezTo>
                <a:cubicBezTo>
                  <a:pt x="1198066" y="2353518"/>
                  <a:pt x="1190274" y="2381107"/>
                  <a:pt x="1202724" y="2331308"/>
                </a:cubicBezTo>
                <a:cubicBezTo>
                  <a:pt x="1219777" y="2177833"/>
                  <a:pt x="1202242" y="2345571"/>
                  <a:pt x="1219200" y="2133600"/>
                </a:cubicBezTo>
                <a:cubicBezTo>
                  <a:pt x="1226543" y="2041815"/>
                  <a:pt x="1220363" y="2072447"/>
                  <a:pt x="1243913" y="2001794"/>
                </a:cubicBezTo>
                <a:cubicBezTo>
                  <a:pt x="1250613" y="1981695"/>
                  <a:pt x="1252659" y="1968335"/>
                  <a:pt x="1268627" y="1952367"/>
                </a:cubicBezTo>
                <a:cubicBezTo>
                  <a:pt x="1275628" y="1945366"/>
                  <a:pt x="1285102" y="1941384"/>
                  <a:pt x="1293340" y="1935892"/>
                </a:cubicBezTo>
                <a:cubicBezTo>
                  <a:pt x="1314047" y="1873772"/>
                  <a:pt x="1283706" y="1947934"/>
                  <a:pt x="1326292" y="1894703"/>
                </a:cubicBezTo>
                <a:cubicBezTo>
                  <a:pt x="1358247" y="1854761"/>
                  <a:pt x="1305322" y="1879725"/>
                  <a:pt x="1359243" y="1861751"/>
                </a:cubicBezTo>
                <a:cubicBezTo>
                  <a:pt x="1367481" y="1853513"/>
                  <a:pt x="1376805" y="1846234"/>
                  <a:pt x="1383957" y="1837038"/>
                </a:cubicBezTo>
                <a:cubicBezTo>
                  <a:pt x="1396114" y="1821408"/>
                  <a:pt x="1400433" y="1798595"/>
                  <a:pt x="1416908" y="1787611"/>
                </a:cubicBezTo>
                <a:lnTo>
                  <a:pt x="1441621" y="1771135"/>
                </a:lnTo>
                <a:cubicBezTo>
                  <a:pt x="1451980" y="1740058"/>
                  <a:pt x="1454485" y="1725320"/>
                  <a:pt x="1482811" y="1696994"/>
                </a:cubicBezTo>
                <a:cubicBezTo>
                  <a:pt x="1491049" y="1688756"/>
                  <a:pt x="1500372" y="1681477"/>
                  <a:pt x="1507524" y="1672281"/>
                </a:cubicBezTo>
                <a:cubicBezTo>
                  <a:pt x="1519681" y="1656651"/>
                  <a:pt x="1529491" y="1639330"/>
                  <a:pt x="1540475" y="1622854"/>
                </a:cubicBezTo>
                <a:cubicBezTo>
                  <a:pt x="1545967" y="1614616"/>
                  <a:pt x="1553820" y="1607533"/>
                  <a:pt x="1556951" y="1598140"/>
                </a:cubicBezTo>
                <a:cubicBezTo>
                  <a:pt x="1559697" y="1589902"/>
                  <a:pt x="1560972" y="1581018"/>
                  <a:pt x="1565189" y="1573427"/>
                </a:cubicBezTo>
                <a:cubicBezTo>
                  <a:pt x="1565189" y="1573426"/>
                  <a:pt x="1606378" y="1511643"/>
                  <a:pt x="1614616" y="1499286"/>
                </a:cubicBezTo>
                <a:lnTo>
                  <a:pt x="1631092" y="1474573"/>
                </a:lnTo>
                <a:cubicBezTo>
                  <a:pt x="1636584" y="1466335"/>
                  <a:pt x="1639329" y="1455351"/>
                  <a:pt x="1647567" y="1449859"/>
                </a:cubicBezTo>
                <a:lnTo>
                  <a:pt x="1696994" y="1416908"/>
                </a:lnTo>
                <a:cubicBezTo>
                  <a:pt x="1705232" y="1411416"/>
                  <a:pt x="1714707" y="1407433"/>
                  <a:pt x="1721708" y="1400432"/>
                </a:cubicBezTo>
                <a:cubicBezTo>
                  <a:pt x="1752561" y="1369579"/>
                  <a:pt x="1735369" y="1379403"/>
                  <a:pt x="1771135" y="1367481"/>
                </a:cubicBezTo>
                <a:cubicBezTo>
                  <a:pt x="1779373" y="1361989"/>
                  <a:pt x="1786801" y="1355026"/>
                  <a:pt x="1795848" y="1351005"/>
                </a:cubicBezTo>
                <a:cubicBezTo>
                  <a:pt x="1811718" y="1343952"/>
                  <a:pt x="1845275" y="1334530"/>
                  <a:pt x="1845275" y="1334530"/>
                </a:cubicBezTo>
                <a:lnTo>
                  <a:pt x="1894703" y="1301578"/>
                </a:lnTo>
                <a:cubicBezTo>
                  <a:pt x="1902941" y="1296086"/>
                  <a:pt x="1910024" y="1288234"/>
                  <a:pt x="1919416" y="1285103"/>
                </a:cubicBezTo>
                <a:lnTo>
                  <a:pt x="1944130" y="1276865"/>
                </a:lnTo>
                <a:cubicBezTo>
                  <a:pt x="1949622" y="1268627"/>
                  <a:pt x="1953604" y="1259152"/>
                  <a:pt x="1960605" y="1252151"/>
                </a:cubicBezTo>
                <a:cubicBezTo>
                  <a:pt x="1976572" y="1236184"/>
                  <a:pt x="1989934" y="1234137"/>
                  <a:pt x="2010032" y="1227438"/>
                </a:cubicBezTo>
                <a:cubicBezTo>
                  <a:pt x="2018270" y="1219200"/>
                  <a:pt x="2025550" y="1209877"/>
                  <a:pt x="2034746" y="1202724"/>
                </a:cubicBezTo>
                <a:cubicBezTo>
                  <a:pt x="2050376" y="1190567"/>
                  <a:pt x="2070172" y="1183775"/>
                  <a:pt x="2084173" y="1169773"/>
                </a:cubicBezTo>
                <a:cubicBezTo>
                  <a:pt x="2092411" y="1161535"/>
                  <a:pt x="2101428" y="1154009"/>
                  <a:pt x="2108886" y="1145059"/>
                </a:cubicBezTo>
                <a:cubicBezTo>
                  <a:pt x="2115224" y="1137453"/>
                  <a:pt x="2118361" y="1127347"/>
                  <a:pt x="2125362" y="1120346"/>
                </a:cubicBezTo>
                <a:cubicBezTo>
                  <a:pt x="2137795" y="1107913"/>
                  <a:pt x="2153410" y="1099075"/>
                  <a:pt x="2166551" y="1087394"/>
                </a:cubicBezTo>
                <a:cubicBezTo>
                  <a:pt x="2198580" y="1058924"/>
                  <a:pt x="2191629" y="1055742"/>
                  <a:pt x="2224216" y="1037967"/>
                </a:cubicBezTo>
                <a:cubicBezTo>
                  <a:pt x="2245778" y="1026206"/>
                  <a:pt x="2269684" y="1018640"/>
                  <a:pt x="2290119" y="1005016"/>
                </a:cubicBezTo>
                <a:cubicBezTo>
                  <a:pt x="2298357" y="999524"/>
                  <a:pt x="2305528" y="991923"/>
                  <a:pt x="2314832" y="988540"/>
                </a:cubicBezTo>
                <a:cubicBezTo>
                  <a:pt x="2336112" y="980802"/>
                  <a:pt x="2360482" y="982192"/>
                  <a:pt x="2380735" y="972065"/>
                </a:cubicBezTo>
                <a:cubicBezTo>
                  <a:pt x="2391719" y="966573"/>
                  <a:pt x="2402399" y="960426"/>
                  <a:pt x="2413686" y="955589"/>
                </a:cubicBezTo>
                <a:cubicBezTo>
                  <a:pt x="2433434" y="947126"/>
                  <a:pt x="2450455" y="945083"/>
                  <a:pt x="2471351" y="939113"/>
                </a:cubicBezTo>
                <a:cubicBezTo>
                  <a:pt x="2479700" y="936728"/>
                  <a:pt x="2487588" y="932760"/>
                  <a:pt x="2496065" y="930876"/>
                </a:cubicBezTo>
                <a:cubicBezTo>
                  <a:pt x="2553313" y="918155"/>
                  <a:pt x="2531556" y="928466"/>
                  <a:pt x="2578443" y="914400"/>
                </a:cubicBezTo>
                <a:cubicBezTo>
                  <a:pt x="2595077" y="909410"/>
                  <a:pt x="2611022" y="902136"/>
                  <a:pt x="2627870" y="897924"/>
                </a:cubicBezTo>
                <a:cubicBezTo>
                  <a:pt x="2730879" y="872171"/>
                  <a:pt x="2602808" y="905084"/>
                  <a:pt x="2685535" y="881449"/>
                </a:cubicBezTo>
                <a:cubicBezTo>
                  <a:pt x="2696421" y="878339"/>
                  <a:pt x="2707600" y="876321"/>
                  <a:pt x="2718486" y="873211"/>
                </a:cubicBezTo>
                <a:cubicBezTo>
                  <a:pt x="2755123" y="862743"/>
                  <a:pt x="2733234" y="865319"/>
                  <a:pt x="2776151" y="856735"/>
                </a:cubicBezTo>
                <a:cubicBezTo>
                  <a:pt x="2865642" y="838836"/>
                  <a:pt x="2787193" y="857941"/>
                  <a:pt x="2866767" y="840259"/>
                </a:cubicBezTo>
                <a:cubicBezTo>
                  <a:pt x="2877819" y="837803"/>
                  <a:pt x="2888874" y="835275"/>
                  <a:pt x="2899719" y="832022"/>
                </a:cubicBezTo>
                <a:cubicBezTo>
                  <a:pt x="2932789" y="822101"/>
                  <a:pt x="2949963" y="813151"/>
                  <a:pt x="2982097" y="807308"/>
                </a:cubicBezTo>
                <a:cubicBezTo>
                  <a:pt x="3023503" y="799779"/>
                  <a:pt x="3082377" y="794447"/>
                  <a:pt x="3122140" y="790832"/>
                </a:cubicBezTo>
                <a:cubicBezTo>
                  <a:pt x="3284927" y="776033"/>
                  <a:pt x="3250896" y="781660"/>
                  <a:pt x="3484605" y="774357"/>
                </a:cubicBezTo>
                <a:lnTo>
                  <a:pt x="4028303" y="782594"/>
                </a:lnTo>
                <a:cubicBezTo>
                  <a:pt x="4060517" y="783477"/>
                  <a:pt x="4095276" y="793756"/>
                  <a:pt x="4127157" y="799070"/>
                </a:cubicBezTo>
                <a:cubicBezTo>
                  <a:pt x="4146309" y="802262"/>
                  <a:pt x="4165718" y="803835"/>
                  <a:pt x="4184821" y="807308"/>
                </a:cubicBezTo>
                <a:cubicBezTo>
                  <a:pt x="4195960" y="809333"/>
                  <a:pt x="4206721" y="813090"/>
                  <a:pt x="4217773" y="815546"/>
                </a:cubicBezTo>
                <a:cubicBezTo>
                  <a:pt x="4231441" y="818583"/>
                  <a:pt x="4245378" y="820388"/>
                  <a:pt x="4258962" y="823784"/>
                </a:cubicBezTo>
                <a:cubicBezTo>
                  <a:pt x="4298147" y="833581"/>
                  <a:pt x="4270386" y="832553"/>
                  <a:pt x="4316627" y="840259"/>
                </a:cubicBezTo>
                <a:cubicBezTo>
                  <a:pt x="4338464" y="843898"/>
                  <a:pt x="4360562" y="845751"/>
                  <a:pt x="4382530" y="848497"/>
                </a:cubicBezTo>
                <a:cubicBezTo>
                  <a:pt x="4464219" y="881173"/>
                  <a:pt x="4391403" y="856810"/>
                  <a:pt x="4530811" y="873211"/>
                </a:cubicBezTo>
                <a:cubicBezTo>
                  <a:pt x="4580522" y="879059"/>
                  <a:pt x="4546628" y="881317"/>
                  <a:pt x="4588475" y="889686"/>
                </a:cubicBezTo>
                <a:cubicBezTo>
                  <a:pt x="4693657" y="910722"/>
                  <a:pt x="4600335" y="885755"/>
                  <a:pt x="4695567" y="906162"/>
                </a:cubicBezTo>
                <a:cubicBezTo>
                  <a:pt x="4717708" y="910907"/>
                  <a:pt x="4739266" y="918197"/>
                  <a:pt x="4761470" y="922638"/>
                </a:cubicBezTo>
                <a:cubicBezTo>
                  <a:pt x="4775200" y="925384"/>
                  <a:pt x="4789075" y="927480"/>
                  <a:pt x="4802659" y="930876"/>
                </a:cubicBezTo>
                <a:cubicBezTo>
                  <a:pt x="4818195" y="934760"/>
                  <a:pt x="4858829" y="951263"/>
                  <a:pt x="4868562" y="955589"/>
                </a:cubicBezTo>
                <a:cubicBezTo>
                  <a:pt x="4891962" y="965989"/>
                  <a:pt x="4935253" y="989329"/>
                  <a:pt x="4950940" y="1005016"/>
                </a:cubicBezTo>
                <a:lnTo>
                  <a:pt x="5025081" y="1079157"/>
                </a:lnTo>
                <a:cubicBezTo>
                  <a:pt x="5033319" y="1087395"/>
                  <a:pt x="5040101" y="1097408"/>
                  <a:pt x="5049794" y="1103870"/>
                </a:cubicBezTo>
                <a:lnTo>
                  <a:pt x="5099221" y="1136822"/>
                </a:lnTo>
                <a:cubicBezTo>
                  <a:pt x="5104713" y="1145060"/>
                  <a:pt x="5107966" y="1155350"/>
                  <a:pt x="5115697" y="1161535"/>
                </a:cubicBezTo>
                <a:cubicBezTo>
                  <a:pt x="5172295" y="1206812"/>
                  <a:pt x="5106323" y="1118884"/>
                  <a:pt x="5165124" y="1194486"/>
                </a:cubicBezTo>
                <a:cubicBezTo>
                  <a:pt x="5177281" y="1210116"/>
                  <a:pt x="5187091" y="1227437"/>
                  <a:pt x="5198075" y="1243913"/>
                </a:cubicBezTo>
                <a:cubicBezTo>
                  <a:pt x="5203567" y="1252151"/>
                  <a:pt x="5206313" y="1263135"/>
                  <a:pt x="5214551" y="1268627"/>
                </a:cubicBezTo>
                <a:cubicBezTo>
                  <a:pt x="5222789" y="1274119"/>
                  <a:pt x="5231659" y="1278765"/>
                  <a:pt x="5239265" y="1285103"/>
                </a:cubicBezTo>
                <a:cubicBezTo>
                  <a:pt x="5248215" y="1292561"/>
                  <a:pt x="5254099" y="1303642"/>
                  <a:pt x="5263978" y="1309816"/>
                </a:cubicBezTo>
                <a:cubicBezTo>
                  <a:pt x="5276518" y="1317653"/>
                  <a:pt x="5291654" y="1320286"/>
                  <a:pt x="5305167" y="1326292"/>
                </a:cubicBezTo>
                <a:cubicBezTo>
                  <a:pt x="5316389" y="1331279"/>
                  <a:pt x="5327457" y="1336674"/>
                  <a:pt x="5338119" y="1342767"/>
                </a:cubicBezTo>
                <a:cubicBezTo>
                  <a:pt x="5346715" y="1347679"/>
                  <a:pt x="5354912" y="1353303"/>
                  <a:pt x="5362832" y="1359243"/>
                </a:cubicBezTo>
                <a:cubicBezTo>
                  <a:pt x="5376898" y="1369793"/>
                  <a:pt x="5388585" y="1383775"/>
                  <a:pt x="5404021" y="1392194"/>
                </a:cubicBezTo>
                <a:cubicBezTo>
                  <a:pt x="5419267" y="1400510"/>
                  <a:pt x="5437915" y="1400903"/>
                  <a:pt x="5453448" y="1408670"/>
                </a:cubicBezTo>
                <a:cubicBezTo>
                  <a:pt x="5553052" y="1458472"/>
                  <a:pt x="5429586" y="1395036"/>
                  <a:pt x="5511113" y="1441622"/>
                </a:cubicBezTo>
                <a:cubicBezTo>
                  <a:pt x="5521775" y="1447715"/>
                  <a:pt x="5533081" y="1452605"/>
                  <a:pt x="5544065" y="1458097"/>
                </a:cubicBezTo>
                <a:cubicBezTo>
                  <a:pt x="5552303" y="1466335"/>
                  <a:pt x="5559828" y="1475353"/>
                  <a:pt x="5568778" y="1482811"/>
                </a:cubicBezTo>
                <a:cubicBezTo>
                  <a:pt x="5576384" y="1489149"/>
                  <a:pt x="5586869" y="1491927"/>
                  <a:pt x="5593492" y="1499286"/>
                </a:cubicBezTo>
                <a:cubicBezTo>
                  <a:pt x="5636731" y="1547329"/>
                  <a:pt x="5632061" y="1551636"/>
                  <a:pt x="5659394" y="1589903"/>
                </a:cubicBezTo>
                <a:cubicBezTo>
                  <a:pt x="5667374" y="1601075"/>
                  <a:pt x="5675870" y="1611870"/>
                  <a:pt x="5684108" y="1622854"/>
                </a:cubicBezTo>
                <a:lnTo>
                  <a:pt x="5700584" y="1672281"/>
                </a:lnTo>
                <a:lnTo>
                  <a:pt x="5708821" y="1696994"/>
                </a:lnTo>
                <a:cubicBezTo>
                  <a:pt x="5703636" y="1733291"/>
                  <a:pt x="5709084" y="1754397"/>
                  <a:pt x="5684108" y="1779373"/>
                </a:cubicBezTo>
                <a:cubicBezTo>
                  <a:pt x="5677107" y="1786374"/>
                  <a:pt x="5667632" y="1790357"/>
                  <a:pt x="5659394" y="1795849"/>
                </a:cubicBezTo>
                <a:cubicBezTo>
                  <a:pt x="5662140" y="1812325"/>
                  <a:pt x="5660848" y="1830013"/>
                  <a:pt x="5667632" y="1845276"/>
                </a:cubicBezTo>
                <a:cubicBezTo>
                  <a:pt x="5672364" y="1855922"/>
                  <a:pt x="5685356" y="1860669"/>
                  <a:pt x="5692346" y="1869989"/>
                </a:cubicBezTo>
                <a:cubicBezTo>
                  <a:pt x="5701953" y="1882798"/>
                  <a:pt x="5707452" y="1898369"/>
                  <a:pt x="5717059" y="1911178"/>
                </a:cubicBezTo>
                <a:cubicBezTo>
                  <a:pt x="5724049" y="1920498"/>
                  <a:pt x="5734101" y="1927124"/>
                  <a:pt x="5741773" y="1935892"/>
                </a:cubicBezTo>
                <a:cubicBezTo>
                  <a:pt x="5816419" y="2021202"/>
                  <a:pt x="5734028" y="1936385"/>
                  <a:pt x="5807675" y="2010032"/>
                </a:cubicBezTo>
                <a:cubicBezTo>
                  <a:pt x="5810421" y="2018270"/>
                  <a:pt x="5811605" y="2027207"/>
                  <a:pt x="5815913" y="2034746"/>
                </a:cubicBezTo>
                <a:cubicBezTo>
                  <a:pt x="5822725" y="2046667"/>
                  <a:pt x="5832647" y="2056525"/>
                  <a:pt x="5840627" y="2067697"/>
                </a:cubicBezTo>
                <a:cubicBezTo>
                  <a:pt x="5846382" y="2075754"/>
                  <a:pt x="5852191" y="2083815"/>
                  <a:pt x="5857103" y="2092411"/>
                </a:cubicBezTo>
                <a:cubicBezTo>
                  <a:pt x="5863196" y="2103073"/>
                  <a:pt x="5867614" y="2114627"/>
                  <a:pt x="5873578" y="2125362"/>
                </a:cubicBezTo>
                <a:cubicBezTo>
                  <a:pt x="5896273" y="2166213"/>
                  <a:pt x="5896474" y="2164127"/>
                  <a:pt x="5923005" y="2199503"/>
                </a:cubicBezTo>
                <a:cubicBezTo>
                  <a:pt x="5925751" y="2207741"/>
                  <a:pt x="5927360" y="2216449"/>
                  <a:pt x="5931243" y="2224216"/>
                </a:cubicBezTo>
                <a:cubicBezTo>
                  <a:pt x="5935671" y="2233072"/>
                  <a:pt x="5944243" y="2239660"/>
                  <a:pt x="5947719" y="2248930"/>
                </a:cubicBezTo>
                <a:cubicBezTo>
                  <a:pt x="5952635" y="2262040"/>
                  <a:pt x="5951529" y="2276836"/>
                  <a:pt x="5955957" y="2290119"/>
                </a:cubicBezTo>
                <a:cubicBezTo>
                  <a:pt x="5959840" y="2301769"/>
                  <a:pt x="5968120" y="2311572"/>
                  <a:pt x="5972432" y="2323070"/>
                </a:cubicBezTo>
                <a:cubicBezTo>
                  <a:pt x="5976407" y="2333671"/>
                  <a:pt x="5977924" y="2345038"/>
                  <a:pt x="5980670" y="2356022"/>
                </a:cubicBezTo>
                <a:cubicBezTo>
                  <a:pt x="5989448" y="2470129"/>
                  <a:pt x="5995850" y="2493137"/>
                  <a:pt x="5980670" y="2619632"/>
                </a:cubicBezTo>
                <a:cubicBezTo>
                  <a:pt x="5978601" y="2636875"/>
                  <a:pt x="5969686" y="2652583"/>
                  <a:pt x="5964194" y="2669059"/>
                </a:cubicBezTo>
                <a:lnTo>
                  <a:pt x="5955957" y="2693773"/>
                </a:lnTo>
                <a:cubicBezTo>
                  <a:pt x="5960844" y="2762197"/>
                  <a:pt x="5958215" y="2793424"/>
                  <a:pt x="5972432" y="2850292"/>
                </a:cubicBezTo>
                <a:cubicBezTo>
                  <a:pt x="5974538" y="2858716"/>
                  <a:pt x="5977924" y="2866767"/>
                  <a:pt x="5980670" y="2875005"/>
                </a:cubicBezTo>
                <a:cubicBezTo>
                  <a:pt x="5983416" y="2949146"/>
                  <a:pt x="5985203" y="3023328"/>
                  <a:pt x="5988908" y="3097427"/>
                </a:cubicBezTo>
                <a:cubicBezTo>
                  <a:pt x="5994146" y="3202178"/>
                  <a:pt x="5986713" y="3173221"/>
                  <a:pt x="6005384" y="3229232"/>
                </a:cubicBezTo>
                <a:cubicBezTo>
                  <a:pt x="6010368" y="3264122"/>
                  <a:pt x="6021859" y="3338774"/>
                  <a:pt x="6021859" y="3369276"/>
                </a:cubicBezTo>
                <a:cubicBezTo>
                  <a:pt x="6021859" y="3454445"/>
                  <a:pt x="6018097" y="3539598"/>
                  <a:pt x="6013621" y="3624649"/>
                </a:cubicBezTo>
                <a:cubicBezTo>
                  <a:pt x="6012601" y="3644039"/>
                  <a:pt x="6010963" y="3663715"/>
                  <a:pt x="6005384" y="3682313"/>
                </a:cubicBezTo>
                <a:cubicBezTo>
                  <a:pt x="6002539" y="3691796"/>
                  <a:pt x="5992929" y="3697980"/>
                  <a:pt x="5988908" y="3707027"/>
                </a:cubicBezTo>
                <a:cubicBezTo>
                  <a:pt x="5981855" y="3722897"/>
                  <a:pt x="5977924" y="3739978"/>
                  <a:pt x="5972432" y="3756454"/>
                </a:cubicBezTo>
                <a:lnTo>
                  <a:pt x="5955957" y="3805881"/>
                </a:lnTo>
                <a:cubicBezTo>
                  <a:pt x="5953211" y="3816865"/>
                  <a:pt x="5950972" y="3827988"/>
                  <a:pt x="5947719" y="3838832"/>
                </a:cubicBezTo>
                <a:cubicBezTo>
                  <a:pt x="5942729" y="3855466"/>
                  <a:pt x="5935455" y="3871411"/>
                  <a:pt x="5931243" y="3888259"/>
                </a:cubicBezTo>
                <a:lnTo>
                  <a:pt x="5914767" y="3954162"/>
                </a:lnTo>
                <a:cubicBezTo>
                  <a:pt x="5923807" y="4003879"/>
                  <a:pt x="5917247" y="4044550"/>
                  <a:pt x="5955957" y="4077730"/>
                </a:cubicBezTo>
                <a:cubicBezTo>
                  <a:pt x="5965281" y="4085722"/>
                  <a:pt x="5977924" y="4088713"/>
                  <a:pt x="5988908" y="4094205"/>
                </a:cubicBezTo>
                <a:cubicBezTo>
                  <a:pt x="6037562" y="4142861"/>
                  <a:pt x="5986832" y="4100606"/>
                  <a:pt x="6046573" y="4127157"/>
                </a:cubicBezTo>
                <a:cubicBezTo>
                  <a:pt x="6133621" y="4165844"/>
                  <a:pt x="6042458" y="4142809"/>
                  <a:pt x="6128951" y="4160108"/>
                </a:cubicBezTo>
                <a:cubicBezTo>
                  <a:pt x="6168159" y="4186246"/>
                  <a:pt x="6138258" y="4170315"/>
                  <a:pt x="6186616" y="4184822"/>
                </a:cubicBezTo>
                <a:cubicBezTo>
                  <a:pt x="6296830" y="4217886"/>
                  <a:pt x="6180715" y="4188086"/>
                  <a:pt x="6277232" y="4209535"/>
                </a:cubicBezTo>
                <a:cubicBezTo>
                  <a:pt x="6288284" y="4211991"/>
                  <a:pt x="6299339" y="4214520"/>
                  <a:pt x="6310184" y="4217773"/>
                </a:cubicBezTo>
                <a:cubicBezTo>
                  <a:pt x="6326818" y="4222763"/>
                  <a:pt x="6342480" y="4231394"/>
                  <a:pt x="6359611" y="4234249"/>
                </a:cubicBezTo>
                <a:lnTo>
                  <a:pt x="6409038" y="4242486"/>
                </a:lnTo>
                <a:cubicBezTo>
                  <a:pt x="6491416" y="4236994"/>
                  <a:pt x="6573931" y="4233267"/>
                  <a:pt x="6656173" y="4226011"/>
                </a:cubicBezTo>
                <a:cubicBezTo>
                  <a:pt x="6667451" y="4225016"/>
                  <a:pt x="6678484" y="4221642"/>
                  <a:pt x="6689124" y="4217773"/>
                </a:cubicBezTo>
                <a:cubicBezTo>
                  <a:pt x="6734157" y="4201397"/>
                  <a:pt x="6758582" y="4189379"/>
                  <a:pt x="6796216" y="4160108"/>
                </a:cubicBezTo>
                <a:cubicBezTo>
                  <a:pt x="6805412" y="4152955"/>
                  <a:pt x="6811610" y="4142384"/>
                  <a:pt x="6820930" y="4135394"/>
                </a:cubicBezTo>
                <a:cubicBezTo>
                  <a:pt x="6833739" y="4125787"/>
                  <a:pt x="6848389" y="4118919"/>
                  <a:pt x="6862119" y="4110681"/>
                </a:cubicBezTo>
                <a:cubicBezTo>
                  <a:pt x="6896477" y="4064870"/>
                  <a:pt x="6916788" y="4045976"/>
                  <a:pt x="6936259" y="3995351"/>
                </a:cubicBezTo>
                <a:cubicBezTo>
                  <a:pt x="6943435" y="3976693"/>
                  <a:pt x="6947243" y="3956908"/>
                  <a:pt x="6952735" y="3937686"/>
                </a:cubicBezTo>
                <a:cubicBezTo>
                  <a:pt x="7000446" y="3579865"/>
                  <a:pt x="6962623" y="3901327"/>
                  <a:pt x="6977448" y="3130378"/>
                </a:cubicBezTo>
                <a:cubicBezTo>
                  <a:pt x="6978558" y="3072659"/>
                  <a:pt x="6982940" y="3015049"/>
                  <a:pt x="6985686" y="2957384"/>
                </a:cubicBezTo>
                <a:cubicBezTo>
                  <a:pt x="6982940" y="2548238"/>
                  <a:pt x="6982437" y="2139071"/>
                  <a:pt x="6977448" y="1729946"/>
                </a:cubicBezTo>
                <a:cubicBezTo>
                  <a:pt x="6976636" y="1663369"/>
                  <a:pt x="6964411" y="1548193"/>
                  <a:pt x="6952735" y="1482811"/>
                </a:cubicBezTo>
                <a:cubicBezTo>
                  <a:pt x="6946295" y="1446746"/>
                  <a:pt x="6936259" y="1411416"/>
                  <a:pt x="6928021" y="1375719"/>
                </a:cubicBezTo>
                <a:cubicBezTo>
                  <a:pt x="6927962" y="1375131"/>
                  <a:pt x="6914879" y="1237438"/>
                  <a:pt x="6911546" y="1227438"/>
                </a:cubicBezTo>
                <a:cubicBezTo>
                  <a:pt x="6896381" y="1181943"/>
                  <a:pt x="6875328" y="1138525"/>
                  <a:pt x="6853881" y="1095632"/>
                </a:cubicBezTo>
                <a:cubicBezTo>
                  <a:pt x="6823321" y="1034511"/>
                  <a:pt x="6827339" y="1038336"/>
                  <a:pt x="6796216" y="988540"/>
                </a:cubicBezTo>
                <a:cubicBezTo>
                  <a:pt x="6790969" y="980144"/>
                  <a:pt x="6785680" y="971747"/>
                  <a:pt x="6779740" y="963827"/>
                </a:cubicBezTo>
                <a:cubicBezTo>
                  <a:pt x="6760955" y="938780"/>
                  <a:pt x="6747122" y="908471"/>
                  <a:pt x="6722075" y="889686"/>
                </a:cubicBezTo>
                <a:cubicBezTo>
                  <a:pt x="6711091" y="881448"/>
                  <a:pt x="6700372" y="872846"/>
                  <a:pt x="6689124" y="864973"/>
                </a:cubicBezTo>
                <a:cubicBezTo>
                  <a:pt x="6672902" y="853618"/>
                  <a:pt x="6654415" y="845268"/>
                  <a:pt x="6639697" y="832022"/>
                </a:cubicBezTo>
                <a:cubicBezTo>
                  <a:pt x="6626628" y="820260"/>
                  <a:pt x="6620354" y="801966"/>
                  <a:pt x="6606746" y="790832"/>
                </a:cubicBezTo>
                <a:cubicBezTo>
                  <a:pt x="6570255" y="760976"/>
                  <a:pt x="6460819" y="721551"/>
                  <a:pt x="6433751" y="708454"/>
                </a:cubicBezTo>
                <a:cubicBezTo>
                  <a:pt x="6226745" y="608290"/>
                  <a:pt x="6360536" y="654313"/>
                  <a:pt x="6137189" y="568411"/>
                </a:cubicBezTo>
                <a:cubicBezTo>
                  <a:pt x="6047194" y="533798"/>
                  <a:pt x="5956012" y="502354"/>
                  <a:pt x="5865340" y="469557"/>
                </a:cubicBezTo>
                <a:cubicBezTo>
                  <a:pt x="5826953" y="455672"/>
                  <a:pt x="5789174" y="439885"/>
                  <a:pt x="5750011" y="428367"/>
                </a:cubicBezTo>
                <a:cubicBezTo>
                  <a:pt x="5703330" y="414637"/>
                  <a:pt x="5656940" y="399873"/>
                  <a:pt x="5609967" y="387178"/>
                </a:cubicBezTo>
                <a:cubicBezTo>
                  <a:pt x="5555319" y="372408"/>
                  <a:pt x="5498522" y="365029"/>
                  <a:pt x="5445211" y="345989"/>
                </a:cubicBezTo>
                <a:cubicBezTo>
                  <a:pt x="5368324" y="318530"/>
                  <a:pt x="5294608" y="279623"/>
                  <a:pt x="5214551" y="263611"/>
                </a:cubicBezTo>
                <a:cubicBezTo>
                  <a:pt x="4995273" y="219754"/>
                  <a:pt x="5186282" y="260662"/>
                  <a:pt x="4967416" y="205946"/>
                </a:cubicBezTo>
                <a:cubicBezTo>
                  <a:pt x="4931874" y="197061"/>
                  <a:pt x="4895450" y="191640"/>
                  <a:pt x="4860324" y="181232"/>
                </a:cubicBezTo>
                <a:cubicBezTo>
                  <a:pt x="4821184" y="169635"/>
                  <a:pt x="4784123" y="151676"/>
                  <a:pt x="4744994" y="140043"/>
                </a:cubicBezTo>
                <a:cubicBezTo>
                  <a:pt x="4682430" y="121443"/>
                  <a:pt x="4618738" y="106871"/>
                  <a:pt x="4555524" y="90616"/>
                </a:cubicBezTo>
                <a:cubicBezTo>
                  <a:pt x="4522629" y="82157"/>
                  <a:pt x="4489976" y="72564"/>
                  <a:pt x="4456670" y="65903"/>
                </a:cubicBezTo>
                <a:lnTo>
                  <a:pt x="4374292" y="49427"/>
                </a:lnTo>
                <a:cubicBezTo>
                  <a:pt x="4357875" y="46349"/>
                  <a:pt x="4341244" y="44465"/>
                  <a:pt x="4324865" y="41189"/>
                </a:cubicBezTo>
                <a:cubicBezTo>
                  <a:pt x="4313763" y="38969"/>
                  <a:pt x="4303148" y="34355"/>
                  <a:pt x="4291913" y="32951"/>
                </a:cubicBezTo>
                <a:cubicBezTo>
                  <a:pt x="4259103" y="28850"/>
                  <a:pt x="4225971" y="27898"/>
                  <a:pt x="4193059" y="24713"/>
                </a:cubicBezTo>
                <a:cubicBezTo>
                  <a:pt x="3920107" y="-1701"/>
                  <a:pt x="4140489" y="11591"/>
                  <a:pt x="3781167" y="0"/>
                </a:cubicBezTo>
                <a:lnTo>
                  <a:pt x="2561967" y="8238"/>
                </a:lnTo>
                <a:cubicBezTo>
                  <a:pt x="2531272" y="8817"/>
                  <a:pt x="2501833" y="21055"/>
                  <a:pt x="2471351" y="24713"/>
                </a:cubicBezTo>
                <a:cubicBezTo>
                  <a:pt x="2433084" y="29305"/>
                  <a:pt x="2394464" y="30205"/>
                  <a:pt x="2356021" y="32951"/>
                </a:cubicBezTo>
                <a:cubicBezTo>
                  <a:pt x="2320324" y="38443"/>
                  <a:pt x="2284868" y="45833"/>
                  <a:pt x="2248930" y="49427"/>
                </a:cubicBezTo>
                <a:cubicBezTo>
                  <a:pt x="2174955" y="56825"/>
                  <a:pt x="2100049" y="55008"/>
                  <a:pt x="2026508" y="65903"/>
                </a:cubicBezTo>
                <a:cubicBezTo>
                  <a:pt x="1744266" y="107716"/>
                  <a:pt x="1878959" y="95451"/>
                  <a:pt x="1622854" y="107092"/>
                </a:cubicBezTo>
                <a:lnTo>
                  <a:pt x="1540475" y="115330"/>
                </a:lnTo>
                <a:cubicBezTo>
                  <a:pt x="1504807" y="118431"/>
                  <a:pt x="1468931" y="119301"/>
                  <a:pt x="1433384" y="123567"/>
                </a:cubicBezTo>
                <a:cubicBezTo>
                  <a:pt x="1400216" y="127547"/>
                  <a:pt x="1367630" y="135529"/>
                  <a:pt x="1334530" y="140043"/>
                </a:cubicBezTo>
                <a:cubicBezTo>
                  <a:pt x="1307186" y="143772"/>
                  <a:pt x="1279559" y="145057"/>
                  <a:pt x="1252151" y="148281"/>
                </a:cubicBezTo>
                <a:cubicBezTo>
                  <a:pt x="1242279" y="149442"/>
                  <a:pt x="1158302" y="161446"/>
                  <a:pt x="1145059" y="164757"/>
                </a:cubicBezTo>
                <a:cubicBezTo>
                  <a:pt x="1128211" y="168969"/>
                  <a:pt x="1095632" y="181232"/>
                  <a:pt x="1095632" y="181232"/>
                </a:cubicBezTo>
                <a:cubicBezTo>
                  <a:pt x="1079156" y="192216"/>
                  <a:pt x="1062219" y="202537"/>
                  <a:pt x="1046205" y="214184"/>
                </a:cubicBezTo>
                <a:cubicBezTo>
                  <a:pt x="1011584" y="239363"/>
                  <a:pt x="984634" y="264290"/>
                  <a:pt x="955589" y="296562"/>
                </a:cubicBezTo>
                <a:cubicBezTo>
                  <a:pt x="946404" y="306767"/>
                  <a:pt x="938749" y="318265"/>
                  <a:pt x="930875" y="329513"/>
                </a:cubicBezTo>
                <a:cubicBezTo>
                  <a:pt x="892694" y="384057"/>
                  <a:pt x="877210" y="413129"/>
                  <a:pt x="840259" y="477794"/>
                </a:cubicBezTo>
                <a:cubicBezTo>
                  <a:pt x="831268" y="493529"/>
                  <a:pt x="753088" y="634801"/>
                  <a:pt x="749643" y="642551"/>
                </a:cubicBezTo>
                <a:cubicBezTo>
                  <a:pt x="718985" y="711532"/>
                  <a:pt x="711094" y="726779"/>
                  <a:pt x="683740" y="799070"/>
                </a:cubicBezTo>
                <a:cubicBezTo>
                  <a:pt x="640056" y="914519"/>
                  <a:pt x="608113" y="1002928"/>
                  <a:pt x="568411" y="1112108"/>
                </a:cubicBezTo>
                <a:cubicBezTo>
                  <a:pt x="557427" y="1142313"/>
                  <a:pt x="544911" y="1172005"/>
                  <a:pt x="535459" y="1202724"/>
                </a:cubicBezTo>
                <a:cubicBezTo>
                  <a:pt x="524475" y="1238421"/>
                  <a:pt x="515480" y="1274792"/>
                  <a:pt x="502508" y="1309816"/>
                </a:cubicBezTo>
                <a:cubicBezTo>
                  <a:pt x="487982" y="1349037"/>
                  <a:pt x="467248" y="1385793"/>
                  <a:pt x="453081" y="1425146"/>
                </a:cubicBezTo>
                <a:cubicBezTo>
                  <a:pt x="442476" y="1454604"/>
                  <a:pt x="437483" y="1485810"/>
                  <a:pt x="428367" y="1515762"/>
                </a:cubicBezTo>
                <a:cubicBezTo>
                  <a:pt x="389750" y="1642647"/>
                  <a:pt x="400806" y="1591286"/>
                  <a:pt x="354227" y="1721708"/>
                </a:cubicBezTo>
                <a:cubicBezTo>
                  <a:pt x="339624" y="1762596"/>
                  <a:pt x="326271" y="1803924"/>
                  <a:pt x="313038" y="1845276"/>
                </a:cubicBezTo>
                <a:cubicBezTo>
                  <a:pt x="304301" y="1872581"/>
                  <a:pt x="298235" y="1900753"/>
                  <a:pt x="288324" y="1927654"/>
                </a:cubicBezTo>
                <a:cubicBezTo>
                  <a:pt x="278975" y="1953031"/>
                  <a:pt x="267105" y="1977427"/>
                  <a:pt x="255373" y="2001794"/>
                </a:cubicBezTo>
                <a:cubicBezTo>
                  <a:pt x="210096" y="2095831"/>
                  <a:pt x="159723" y="2183744"/>
                  <a:pt x="123567" y="2281881"/>
                </a:cubicBezTo>
                <a:cubicBezTo>
                  <a:pt x="101651" y="2341367"/>
                  <a:pt x="85365" y="2402780"/>
                  <a:pt x="65903" y="2463113"/>
                </a:cubicBezTo>
                <a:cubicBezTo>
                  <a:pt x="57905" y="2487906"/>
                  <a:pt x="46298" y="2511709"/>
                  <a:pt x="41189" y="2537254"/>
                </a:cubicBezTo>
                <a:cubicBezTo>
                  <a:pt x="35697" y="2564713"/>
                  <a:pt x="29317" y="2592010"/>
                  <a:pt x="24713" y="2619632"/>
                </a:cubicBezTo>
                <a:cubicBezTo>
                  <a:pt x="21073" y="2641469"/>
                  <a:pt x="19401" y="2663591"/>
                  <a:pt x="16475" y="2685535"/>
                </a:cubicBezTo>
                <a:cubicBezTo>
                  <a:pt x="13909" y="2704781"/>
                  <a:pt x="10984" y="2723978"/>
                  <a:pt x="8238" y="2743200"/>
                </a:cubicBezTo>
                <a:cubicBezTo>
                  <a:pt x="5492" y="2795373"/>
                  <a:pt x="0" y="2847474"/>
                  <a:pt x="0" y="2899719"/>
                </a:cubicBezTo>
                <a:cubicBezTo>
                  <a:pt x="0" y="2983757"/>
                  <a:pt x="8969" y="3261169"/>
                  <a:pt x="16475" y="3377513"/>
                </a:cubicBezTo>
                <a:cubicBezTo>
                  <a:pt x="18252" y="3405052"/>
                  <a:pt x="22596" y="3432377"/>
                  <a:pt x="24713" y="3459892"/>
                </a:cubicBezTo>
                <a:cubicBezTo>
                  <a:pt x="40704" y="3667765"/>
                  <a:pt x="22023" y="3515205"/>
                  <a:pt x="49427" y="3707027"/>
                </a:cubicBezTo>
                <a:cubicBezTo>
                  <a:pt x="64908" y="4094040"/>
                  <a:pt x="47816" y="3788149"/>
                  <a:pt x="65903" y="3987113"/>
                </a:cubicBezTo>
                <a:cubicBezTo>
                  <a:pt x="73657" y="4072415"/>
                  <a:pt x="64623" y="4094993"/>
                  <a:pt x="98854" y="4168346"/>
                </a:cubicBezTo>
                <a:cubicBezTo>
                  <a:pt x="120845" y="4215470"/>
                  <a:pt x="160964" y="4250448"/>
                  <a:pt x="205946" y="4275438"/>
                </a:cubicBezTo>
                <a:cubicBezTo>
                  <a:pt x="387318" y="4376199"/>
                  <a:pt x="297385" y="4315307"/>
                  <a:pt x="403654" y="4357816"/>
                </a:cubicBezTo>
                <a:cubicBezTo>
                  <a:pt x="415056" y="4362377"/>
                  <a:pt x="424843" y="4370763"/>
                  <a:pt x="436605" y="4374292"/>
                </a:cubicBezTo>
                <a:cubicBezTo>
                  <a:pt x="481268" y="4387691"/>
                  <a:pt x="628191" y="4390427"/>
                  <a:pt x="634313" y="4390767"/>
                </a:cubicBezTo>
                <a:cubicBezTo>
                  <a:pt x="730421" y="4388021"/>
                  <a:pt x="826623" y="4387583"/>
                  <a:pt x="922638" y="4382530"/>
                </a:cubicBezTo>
                <a:cubicBezTo>
                  <a:pt x="946251" y="4381287"/>
                  <a:pt x="985473" y="4348877"/>
                  <a:pt x="996778" y="4341340"/>
                </a:cubicBezTo>
                <a:cubicBezTo>
                  <a:pt x="996786" y="4341335"/>
                  <a:pt x="1046198" y="4308396"/>
                  <a:pt x="1046205" y="4308389"/>
                </a:cubicBezTo>
                <a:cubicBezTo>
                  <a:pt x="1077059" y="4277536"/>
                  <a:pt x="1059867" y="4287360"/>
                  <a:pt x="1095632" y="4275438"/>
                </a:cubicBezTo>
                <a:cubicBezTo>
                  <a:pt x="1103870" y="4267200"/>
                  <a:pt x="1112888" y="4259674"/>
                  <a:pt x="1120346" y="4250724"/>
                </a:cubicBezTo>
                <a:cubicBezTo>
                  <a:pt x="1126684" y="4243118"/>
                  <a:pt x="1129820" y="4233012"/>
                  <a:pt x="1136821" y="4226011"/>
                </a:cubicBezTo>
                <a:cubicBezTo>
                  <a:pt x="1146530" y="4216302"/>
                  <a:pt x="1158789" y="4209535"/>
                  <a:pt x="1169773" y="4201297"/>
                </a:cubicBezTo>
                <a:cubicBezTo>
                  <a:pt x="1190556" y="4170122"/>
                  <a:pt x="1217827" y="4173838"/>
                  <a:pt x="1227438" y="4168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8035526" y="2010032"/>
            <a:ext cx="132364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Estômago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187926" y="2689655"/>
            <a:ext cx="9783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Baço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78614" y="2162432"/>
            <a:ext cx="10878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Fígado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7531392" y="2246485"/>
            <a:ext cx="480407" cy="3323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609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12030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pt-BR" sz="2400" b="1" dirty="0"/>
              <a:t>Relações peritoneais dos órgãos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2. Órgãos parcialmente </a:t>
            </a:r>
            <a:r>
              <a:rPr lang="pt-BR" sz="2400" b="1" dirty="0" err="1">
                <a:solidFill>
                  <a:srgbClr val="FF0000"/>
                </a:solidFill>
              </a:rPr>
              <a:t>peritonizados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8435" name="Picture 6" descr="F66122-004-f0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1951" y="1711326"/>
            <a:ext cx="4608513" cy="4525963"/>
          </a:xfrm>
          <a:noFill/>
          <a:ln>
            <a:noFill/>
          </a:ln>
        </p:spPr>
      </p:pic>
      <p:pic>
        <p:nvPicPr>
          <p:cNvPr id="18436" name="Picture 7" descr="F66122-005-f00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464" y="2133601"/>
            <a:ext cx="4319587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2495550" y="4221163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H="1">
            <a:off x="4800600" y="4437063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359150" y="5229225"/>
            <a:ext cx="433388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9048750" y="3357563"/>
            <a:ext cx="50323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1524000" y="6093296"/>
            <a:ext cx="4860032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6348536" y="5661248"/>
            <a:ext cx="4860032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1168060" y="1688757"/>
            <a:ext cx="6386037" cy="3097427"/>
          </a:xfrm>
          <a:custGeom>
            <a:avLst/>
            <a:gdLst>
              <a:gd name="connsiteX0" fmla="*/ 1204437 w 6386037"/>
              <a:gd name="connsiteY0" fmla="*/ 2438400 h 3097427"/>
              <a:gd name="connsiteX1" fmla="*/ 1204437 w 6386037"/>
              <a:gd name="connsiteY1" fmla="*/ 2438400 h 3097427"/>
              <a:gd name="connsiteX2" fmla="*/ 1385670 w 6386037"/>
              <a:gd name="connsiteY2" fmla="*/ 2430162 h 3097427"/>
              <a:gd name="connsiteX3" fmla="*/ 1459810 w 6386037"/>
              <a:gd name="connsiteY3" fmla="*/ 2405448 h 3097427"/>
              <a:gd name="connsiteX4" fmla="*/ 1484524 w 6386037"/>
              <a:gd name="connsiteY4" fmla="*/ 2397211 h 3097427"/>
              <a:gd name="connsiteX5" fmla="*/ 1517475 w 6386037"/>
              <a:gd name="connsiteY5" fmla="*/ 2347784 h 3097427"/>
              <a:gd name="connsiteX6" fmla="*/ 1525713 w 6386037"/>
              <a:gd name="connsiteY6" fmla="*/ 2026508 h 3097427"/>
              <a:gd name="connsiteX7" fmla="*/ 1517475 w 6386037"/>
              <a:gd name="connsiteY7" fmla="*/ 1598140 h 3097427"/>
              <a:gd name="connsiteX8" fmla="*/ 1500999 w 6386037"/>
              <a:gd name="connsiteY8" fmla="*/ 1548713 h 3097427"/>
              <a:gd name="connsiteX9" fmla="*/ 1492762 w 6386037"/>
              <a:gd name="connsiteY9" fmla="*/ 1524000 h 3097427"/>
              <a:gd name="connsiteX10" fmla="*/ 1484524 w 6386037"/>
              <a:gd name="connsiteY10" fmla="*/ 1499286 h 3097427"/>
              <a:gd name="connsiteX11" fmla="*/ 1492762 w 6386037"/>
              <a:gd name="connsiteY11" fmla="*/ 1186248 h 3097427"/>
              <a:gd name="connsiteX12" fmla="*/ 1517475 w 6386037"/>
              <a:gd name="connsiteY12" fmla="*/ 1112108 h 3097427"/>
              <a:gd name="connsiteX13" fmla="*/ 1533951 w 6386037"/>
              <a:gd name="connsiteY13" fmla="*/ 1062681 h 3097427"/>
              <a:gd name="connsiteX14" fmla="*/ 1550426 w 6386037"/>
              <a:gd name="connsiteY14" fmla="*/ 1037967 h 3097427"/>
              <a:gd name="connsiteX15" fmla="*/ 1566902 w 6386037"/>
              <a:gd name="connsiteY15" fmla="*/ 963827 h 3097427"/>
              <a:gd name="connsiteX16" fmla="*/ 1575140 w 6386037"/>
              <a:gd name="connsiteY16" fmla="*/ 922638 h 3097427"/>
              <a:gd name="connsiteX17" fmla="*/ 1591616 w 6386037"/>
              <a:gd name="connsiteY17" fmla="*/ 873211 h 3097427"/>
              <a:gd name="connsiteX18" fmla="*/ 1599854 w 6386037"/>
              <a:gd name="connsiteY18" fmla="*/ 848497 h 3097427"/>
              <a:gd name="connsiteX19" fmla="*/ 1624567 w 6386037"/>
              <a:gd name="connsiteY19" fmla="*/ 766119 h 3097427"/>
              <a:gd name="connsiteX20" fmla="*/ 1649281 w 6386037"/>
              <a:gd name="connsiteY20" fmla="*/ 691978 h 3097427"/>
              <a:gd name="connsiteX21" fmla="*/ 1665756 w 6386037"/>
              <a:gd name="connsiteY21" fmla="*/ 642551 h 3097427"/>
              <a:gd name="connsiteX22" fmla="*/ 1698708 w 6386037"/>
              <a:gd name="connsiteY22" fmla="*/ 593124 h 3097427"/>
              <a:gd name="connsiteX23" fmla="*/ 1731659 w 6386037"/>
              <a:gd name="connsiteY23" fmla="*/ 543697 h 3097427"/>
              <a:gd name="connsiteX24" fmla="*/ 1748135 w 6386037"/>
              <a:gd name="connsiteY24" fmla="*/ 518984 h 3097427"/>
              <a:gd name="connsiteX25" fmla="*/ 1772848 w 6386037"/>
              <a:gd name="connsiteY25" fmla="*/ 502508 h 3097427"/>
              <a:gd name="connsiteX26" fmla="*/ 1822275 w 6386037"/>
              <a:gd name="connsiteY26" fmla="*/ 486032 h 3097427"/>
              <a:gd name="connsiteX27" fmla="*/ 1846989 w 6386037"/>
              <a:gd name="connsiteY27" fmla="*/ 469557 h 3097427"/>
              <a:gd name="connsiteX28" fmla="*/ 1896416 w 6386037"/>
              <a:gd name="connsiteY28" fmla="*/ 453081 h 3097427"/>
              <a:gd name="connsiteX29" fmla="*/ 1921129 w 6386037"/>
              <a:gd name="connsiteY29" fmla="*/ 444843 h 3097427"/>
              <a:gd name="connsiteX30" fmla="*/ 1970556 w 6386037"/>
              <a:gd name="connsiteY30" fmla="*/ 428367 h 3097427"/>
              <a:gd name="connsiteX31" fmla="*/ 1995270 w 6386037"/>
              <a:gd name="connsiteY31" fmla="*/ 420129 h 3097427"/>
              <a:gd name="connsiteX32" fmla="*/ 2052935 w 6386037"/>
              <a:gd name="connsiteY32" fmla="*/ 428367 h 3097427"/>
              <a:gd name="connsiteX33" fmla="*/ 2135313 w 6386037"/>
              <a:gd name="connsiteY33" fmla="*/ 453081 h 3097427"/>
              <a:gd name="connsiteX34" fmla="*/ 2209454 w 6386037"/>
              <a:gd name="connsiteY34" fmla="*/ 477794 h 3097427"/>
              <a:gd name="connsiteX35" fmla="*/ 2258881 w 6386037"/>
              <a:gd name="connsiteY35" fmla="*/ 494270 h 3097427"/>
              <a:gd name="connsiteX36" fmla="*/ 2291832 w 6386037"/>
              <a:gd name="connsiteY36" fmla="*/ 502508 h 3097427"/>
              <a:gd name="connsiteX37" fmla="*/ 2349497 w 6386037"/>
              <a:gd name="connsiteY37" fmla="*/ 518984 h 3097427"/>
              <a:gd name="connsiteX38" fmla="*/ 2514254 w 6386037"/>
              <a:gd name="connsiteY38" fmla="*/ 535459 h 3097427"/>
              <a:gd name="connsiteX39" fmla="*/ 2604870 w 6386037"/>
              <a:gd name="connsiteY39" fmla="*/ 551935 h 3097427"/>
              <a:gd name="connsiteX40" fmla="*/ 2843767 w 6386037"/>
              <a:gd name="connsiteY40" fmla="*/ 543697 h 3097427"/>
              <a:gd name="connsiteX41" fmla="*/ 2926145 w 6386037"/>
              <a:gd name="connsiteY41" fmla="*/ 527221 h 3097427"/>
              <a:gd name="connsiteX42" fmla="*/ 2967335 w 6386037"/>
              <a:gd name="connsiteY42" fmla="*/ 518984 h 3097427"/>
              <a:gd name="connsiteX43" fmla="*/ 3016762 w 6386037"/>
              <a:gd name="connsiteY43" fmla="*/ 502508 h 3097427"/>
              <a:gd name="connsiteX44" fmla="*/ 3041475 w 6386037"/>
              <a:gd name="connsiteY44" fmla="*/ 494270 h 3097427"/>
              <a:gd name="connsiteX45" fmla="*/ 3370989 w 6386037"/>
              <a:gd name="connsiteY45" fmla="*/ 502508 h 3097427"/>
              <a:gd name="connsiteX46" fmla="*/ 3395702 w 6386037"/>
              <a:gd name="connsiteY46" fmla="*/ 510746 h 3097427"/>
              <a:gd name="connsiteX47" fmla="*/ 3412178 w 6386037"/>
              <a:gd name="connsiteY47" fmla="*/ 535459 h 3097427"/>
              <a:gd name="connsiteX48" fmla="*/ 3403940 w 6386037"/>
              <a:gd name="connsiteY48" fmla="*/ 560173 h 3097427"/>
              <a:gd name="connsiteX49" fmla="*/ 3420416 w 6386037"/>
              <a:gd name="connsiteY49" fmla="*/ 584886 h 3097427"/>
              <a:gd name="connsiteX50" fmla="*/ 3502794 w 6386037"/>
              <a:gd name="connsiteY50" fmla="*/ 609600 h 3097427"/>
              <a:gd name="connsiteX51" fmla="*/ 3527508 w 6386037"/>
              <a:gd name="connsiteY51" fmla="*/ 626075 h 3097427"/>
              <a:gd name="connsiteX52" fmla="*/ 3576935 w 6386037"/>
              <a:gd name="connsiteY52" fmla="*/ 642551 h 3097427"/>
              <a:gd name="connsiteX53" fmla="*/ 3626362 w 6386037"/>
              <a:gd name="connsiteY53" fmla="*/ 675502 h 3097427"/>
              <a:gd name="connsiteX54" fmla="*/ 3667551 w 6386037"/>
              <a:gd name="connsiteY54" fmla="*/ 716692 h 3097427"/>
              <a:gd name="connsiteX55" fmla="*/ 3684026 w 6386037"/>
              <a:gd name="connsiteY55" fmla="*/ 741405 h 3097427"/>
              <a:gd name="connsiteX56" fmla="*/ 3708740 w 6386037"/>
              <a:gd name="connsiteY56" fmla="*/ 757881 h 3097427"/>
              <a:gd name="connsiteX57" fmla="*/ 3716978 w 6386037"/>
              <a:gd name="connsiteY57" fmla="*/ 782594 h 3097427"/>
              <a:gd name="connsiteX58" fmla="*/ 3766405 w 6386037"/>
              <a:gd name="connsiteY58" fmla="*/ 815546 h 3097427"/>
              <a:gd name="connsiteX59" fmla="*/ 3774643 w 6386037"/>
              <a:gd name="connsiteY59" fmla="*/ 840259 h 3097427"/>
              <a:gd name="connsiteX60" fmla="*/ 3799356 w 6386037"/>
              <a:gd name="connsiteY60" fmla="*/ 856735 h 3097427"/>
              <a:gd name="connsiteX61" fmla="*/ 3824070 w 6386037"/>
              <a:gd name="connsiteY61" fmla="*/ 881448 h 3097427"/>
              <a:gd name="connsiteX62" fmla="*/ 3857021 w 6386037"/>
              <a:gd name="connsiteY62" fmla="*/ 930875 h 3097427"/>
              <a:gd name="connsiteX63" fmla="*/ 3873497 w 6386037"/>
              <a:gd name="connsiteY63" fmla="*/ 955589 h 3097427"/>
              <a:gd name="connsiteX64" fmla="*/ 3889972 w 6386037"/>
              <a:gd name="connsiteY64" fmla="*/ 980302 h 3097427"/>
              <a:gd name="connsiteX65" fmla="*/ 3906448 w 6386037"/>
              <a:gd name="connsiteY65" fmla="*/ 1005016 h 3097427"/>
              <a:gd name="connsiteX66" fmla="*/ 3931162 w 6386037"/>
              <a:gd name="connsiteY66" fmla="*/ 1046205 h 3097427"/>
              <a:gd name="connsiteX67" fmla="*/ 3947637 w 6386037"/>
              <a:gd name="connsiteY67" fmla="*/ 1095632 h 3097427"/>
              <a:gd name="connsiteX68" fmla="*/ 3972351 w 6386037"/>
              <a:gd name="connsiteY68" fmla="*/ 1145059 h 3097427"/>
              <a:gd name="connsiteX69" fmla="*/ 3964113 w 6386037"/>
              <a:gd name="connsiteY69" fmla="*/ 1276865 h 3097427"/>
              <a:gd name="connsiteX70" fmla="*/ 3955875 w 6386037"/>
              <a:gd name="connsiteY70" fmla="*/ 1301578 h 3097427"/>
              <a:gd name="connsiteX71" fmla="*/ 3931162 w 6386037"/>
              <a:gd name="connsiteY71" fmla="*/ 1309816 h 3097427"/>
              <a:gd name="connsiteX72" fmla="*/ 3914686 w 6386037"/>
              <a:gd name="connsiteY72" fmla="*/ 1359243 h 3097427"/>
              <a:gd name="connsiteX73" fmla="*/ 3898210 w 6386037"/>
              <a:gd name="connsiteY73" fmla="*/ 1383957 h 3097427"/>
              <a:gd name="connsiteX74" fmla="*/ 3881735 w 6386037"/>
              <a:gd name="connsiteY74" fmla="*/ 1433384 h 3097427"/>
              <a:gd name="connsiteX75" fmla="*/ 3873497 w 6386037"/>
              <a:gd name="connsiteY75" fmla="*/ 1458097 h 3097427"/>
              <a:gd name="connsiteX76" fmla="*/ 3881735 w 6386037"/>
              <a:gd name="connsiteY76" fmla="*/ 1614616 h 3097427"/>
              <a:gd name="connsiteX77" fmla="*/ 3898210 w 6386037"/>
              <a:gd name="connsiteY77" fmla="*/ 1680519 h 3097427"/>
              <a:gd name="connsiteX78" fmla="*/ 3906448 w 6386037"/>
              <a:gd name="connsiteY78" fmla="*/ 1713470 h 3097427"/>
              <a:gd name="connsiteX79" fmla="*/ 3914686 w 6386037"/>
              <a:gd name="connsiteY79" fmla="*/ 1746421 h 3097427"/>
              <a:gd name="connsiteX80" fmla="*/ 3922924 w 6386037"/>
              <a:gd name="connsiteY80" fmla="*/ 1804086 h 3097427"/>
              <a:gd name="connsiteX81" fmla="*/ 3914686 w 6386037"/>
              <a:gd name="connsiteY81" fmla="*/ 2166551 h 3097427"/>
              <a:gd name="connsiteX82" fmla="*/ 3898210 w 6386037"/>
              <a:gd name="connsiteY82" fmla="*/ 2215978 h 3097427"/>
              <a:gd name="connsiteX83" fmla="*/ 3873497 w 6386037"/>
              <a:gd name="connsiteY83" fmla="*/ 2290119 h 3097427"/>
              <a:gd name="connsiteX84" fmla="*/ 3865259 w 6386037"/>
              <a:gd name="connsiteY84" fmla="*/ 2314832 h 3097427"/>
              <a:gd name="connsiteX85" fmla="*/ 3857021 w 6386037"/>
              <a:gd name="connsiteY85" fmla="*/ 2356021 h 3097427"/>
              <a:gd name="connsiteX86" fmla="*/ 3881735 w 6386037"/>
              <a:gd name="connsiteY86" fmla="*/ 2487827 h 3097427"/>
              <a:gd name="connsiteX87" fmla="*/ 3914686 w 6386037"/>
              <a:gd name="connsiteY87" fmla="*/ 2537254 h 3097427"/>
              <a:gd name="connsiteX88" fmla="*/ 3947637 w 6386037"/>
              <a:gd name="connsiteY88" fmla="*/ 2611394 h 3097427"/>
              <a:gd name="connsiteX89" fmla="*/ 4013540 w 6386037"/>
              <a:gd name="connsiteY89" fmla="*/ 2627870 h 3097427"/>
              <a:gd name="connsiteX90" fmla="*/ 4038254 w 6386037"/>
              <a:gd name="connsiteY90" fmla="*/ 2636108 h 3097427"/>
              <a:gd name="connsiteX91" fmla="*/ 4087681 w 6386037"/>
              <a:gd name="connsiteY91" fmla="*/ 2644346 h 3097427"/>
              <a:gd name="connsiteX92" fmla="*/ 4170059 w 6386037"/>
              <a:gd name="connsiteY92" fmla="*/ 2660821 h 3097427"/>
              <a:gd name="connsiteX93" fmla="*/ 4277151 w 6386037"/>
              <a:gd name="connsiteY93" fmla="*/ 2669059 h 3097427"/>
              <a:gd name="connsiteX94" fmla="*/ 4326578 w 6386037"/>
              <a:gd name="connsiteY94" fmla="*/ 2677297 h 3097427"/>
              <a:gd name="connsiteX95" fmla="*/ 4433670 w 6386037"/>
              <a:gd name="connsiteY95" fmla="*/ 2685535 h 3097427"/>
              <a:gd name="connsiteX96" fmla="*/ 4458383 w 6386037"/>
              <a:gd name="connsiteY96" fmla="*/ 2693773 h 3097427"/>
              <a:gd name="connsiteX97" fmla="*/ 4499572 w 6386037"/>
              <a:gd name="connsiteY97" fmla="*/ 2702011 h 3097427"/>
              <a:gd name="connsiteX98" fmla="*/ 4548999 w 6386037"/>
              <a:gd name="connsiteY98" fmla="*/ 2718486 h 3097427"/>
              <a:gd name="connsiteX99" fmla="*/ 4573713 w 6386037"/>
              <a:gd name="connsiteY99" fmla="*/ 2726724 h 3097427"/>
              <a:gd name="connsiteX100" fmla="*/ 4647854 w 6386037"/>
              <a:gd name="connsiteY100" fmla="*/ 2759675 h 3097427"/>
              <a:gd name="connsiteX101" fmla="*/ 4680805 w 6386037"/>
              <a:gd name="connsiteY101" fmla="*/ 2776151 h 3097427"/>
              <a:gd name="connsiteX102" fmla="*/ 4705518 w 6386037"/>
              <a:gd name="connsiteY102" fmla="*/ 2784389 h 3097427"/>
              <a:gd name="connsiteX103" fmla="*/ 4754945 w 6386037"/>
              <a:gd name="connsiteY103" fmla="*/ 2817340 h 3097427"/>
              <a:gd name="connsiteX104" fmla="*/ 4787897 w 6386037"/>
              <a:gd name="connsiteY104" fmla="*/ 2833816 h 3097427"/>
              <a:gd name="connsiteX105" fmla="*/ 4862037 w 6386037"/>
              <a:gd name="connsiteY105" fmla="*/ 2875005 h 3097427"/>
              <a:gd name="connsiteX106" fmla="*/ 4894989 w 6386037"/>
              <a:gd name="connsiteY106" fmla="*/ 2899719 h 3097427"/>
              <a:gd name="connsiteX107" fmla="*/ 4927940 w 6386037"/>
              <a:gd name="connsiteY107" fmla="*/ 2907957 h 3097427"/>
              <a:gd name="connsiteX108" fmla="*/ 4960891 w 6386037"/>
              <a:gd name="connsiteY108" fmla="*/ 2940908 h 3097427"/>
              <a:gd name="connsiteX109" fmla="*/ 4985605 w 6386037"/>
              <a:gd name="connsiteY109" fmla="*/ 2949146 h 3097427"/>
              <a:gd name="connsiteX110" fmla="*/ 5018556 w 6386037"/>
              <a:gd name="connsiteY110" fmla="*/ 2965621 h 3097427"/>
              <a:gd name="connsiteX111" fmla="*/ 5043270 w 6386037"/>
              <a:gd name="connsiteY111" fmla="*/ 2973859 h 3097427"/>
              <a:gd name="connsiteX112" fmla="*/ 5076221 w 6386037"/>
              <a:gd name="connsiteY112" fmla="*/ 2990335 h 3097427"/>
              <a:gd name="connsiteX113" fmla="*/ 5100935 w 6386037"/>
              <a:gd name="connsiteY113" fmla="*/ 2998573 h 3097427"/>
              <a:gd name="connsiteX114" fmla="*/ 5125648 w 6386037"/>
              <a:gd name="connsiteY114" fmla="*/ 3015048 h 3097427"/>
              <a:gd name="connsiteX115" fmla="*/ 5158599 w 6386037"/>
              <a:gd name="connsiteY115" fmla="*/ 3039762 h 3097427"/>
              <a:gd name="connsiteX116" fmla="*/ 5232740 w 6386037"/>
              <a:gd name="connsiteY116" fmla="*/ 3056238 h 3097427"/>
              <a:gd name="connsiteX117" fmla="*/ 5282167 w 6386037"/>
              <a:gd name="connsiteY117" fmla="*/ 3072713 h 3097427"/>
              <a:gd name="connsiteX118" fmla="*/ 5348070 w 6386037"/>
              <a:gd name="connsiteY118" fmla="*/ 3080951 h 3097427"/>
              <a:gd name="connsiteX119" fmla="*/ 5389259 w 6386037"/>
              <a:gd name="connsiteY119" fmla="*/ 3089189 h 3097427"/>
              <a:gd name="connsiteX120" fmla="*/ 5479875 w 6386037"/>
              <a:gd name="connsiteY120" fmla="*/ 3097427 h 3097427"/>
              <a:gd name="connsiteX121" fmla="*/ 5570491 w 6386037"/>
              <a:gd name="connsiteY121" fmla="*/ 3089189 h 3097427"/>
              <a:gd name="connsiteX122" fmla="*/ 5628156 w 6386037"/>
              <a:gd name="connsiteY122" fmla="*/ 3080951 h 3097427"/>
              <a:gd name="connsiteX123" fmla="*/ 5883529 w 6386037"/>
              <a:gd name="connsiteY123" fmla="*/ 3072713 h 3097427"/>
              <a:gd name="connsiteX124" fmla="*/ 5924718 w 6386037"/>
              <a:gd name="connsiteY124" fmla="*/ 3064475 h 3097427"/>
              <a:gd name="connsiteX125" fmla="*/ 5990621 w 6386037"/>
              <a:gd name="connsiteY125" fmla="*/ 3048000 h 3097427"/>
              <a:gd name="connsiteX126" fmla="*/ 6048286 w 6386037"/>
              <a:gd name="connsiteY126" fmla="*/ 3023286 h 3097427"/>
              <a:gd name="connsiteX127" fmla="*/ 6072999 w 6386037"/>
              <a:gd name="connsiteY127" fmla="*/ 3006811 h 3097427"/>
              <a:gd name="connsiteX128" fmla="*/ 6155378 w 6386037"/>
              <a:gd name="connsiteY128" fmla="*/ 2973859 h 3097427"/>
              <a:gd name="connsiteX129" fmla="*/ 6204805 w 6386037"/>
              <a:gd name="connsiteY129" fmla="*/ 2940908 h 3097427"/>
              <a:gd name="connsiteX130" fmla="*/ 6229518 w 6386037"/>
              <a:gd name="connsiteY130" fmla="*/ 2924432 h 3097427"/>
              <a:gd name="connsiteX131" fmla="*/ 6245994 w 6386037"/>
              <a:gd name="connsiteY131" fmla="*/ 2875005 h 3097427"/>
              <a:gd name="connsiteX132" fmla="*/ 6254232 w 6386037"/>
              <a:gd name="connsiteY132" fmla="*/ 2850292 h 3097427"/>
              <a:gd name="connsiteX133" fmla="*/ 6287183 w 6386037"/>
              <a:gd name="connsiteY133" fmla="*/ 2800865 h 3097427"/>
              <a:gd name="connsiteX134" fmla="*/ 6303659 w 6386037"/>
              <a:gd name="connsiteY134" fmla="*/ 2776151 h 3097427"/>
              <a:gd name="connsiteX135" fmla="*/ 6320135 w 6386037"/>
              <a:gd name="connsiteY135" fmla="*/ 2751438 h 3097427"/>
              <a:gd name="connsiteX136" fmla="*/ 6336610 w 6386037"/>
              <a:gd name="connsiteY136" fmla="*/ 2702011 h 3097427"/>
              <a:gd name="connsiteX137" fmla="*/ 6353086 w 6386037"/>
              <a:gd name="connsiteY137" fmla="*/ 2677297 h 3097427"/>
              <a:gd name="connsiteX138" fmla="*/ 6377799 w 6386037"/>
              <a:gd name="connsiteY138" fmla="*/ 2594919 h 3097427"/>
              <a:gd name="connsiteX139" fmla="*/ 6386037 w 6386037"/>
              <a:gd name="connsiteY139" fmla="*/ 2570205 h 3097427"/>
              <a:gd name="connsiteX140" fmla="*/ 6377799 w 6386037"/>
              <a:gd name="connsiteY140" fmla="*/ 2323070 h 3097427"/>
              <a:gd name="connsiteX141" fmla="*/ 6369562 w 6386037"/>
              <a:gd name="connsiteY141" fmla="*/ 2298357 h 3097427"/>
              <a:gd name="connsiteX142" fmla="*/ 6344848 w 6386037"/>
              <a:gd name="connsiteY142" fmla="*/ 2273643 h 3097427"/>
              <a:gd name="connsiteX143" fmla="*/ 6336610 w 6386037"/>
              <a:gd name="connsiteY143" fmla="*/ 2240692 h 3097427"/>
              <a:gd name="connsiteX144" fmla="*/ 6303659 w 6386037"/>
              <a:gd name="connsiteY144" fmla="*/ 2191265 h 3097427"/>
              <a:gd name="connsiteX145" fmla="*/ 6278945 w 6386037"/>
              <a:gd name="connsiteY145" fmla="*/ 2133600 h 3097427"/>
              <a:gd name="connsiteX146" fmla="*/ 6262470 w 6386037"/>
              <a:gd name="connsiteY146" fmla="*/ 2059459 h 3097427"/>
              <a:gd name="connsiteX147" fmla="*/ 6254232 w 6386037"/>
              <a:gd name="connsiteY147" fmla="*/ 2026508 h 3097427"/>
              <a:gd name="connsiteX148" fmla="*/ 6245994 w 6386037"/>
              <a:gd name="connsiteY148" fmla="*/ 1968843 h 3097427"/>
              <a:gd name="connsiteX149" fmla="*/ 6229518 w 6386037"/>
              <a:gd name="connsiteY149" fmla="*/ 1894702 h 3097427"/>
              <a:gd name="connsiteX150" fmla="*/ 6213043 w 6386037"/>
              <a:gd name="connsiteY150" fmla="*/ 1861751 h 3097427"/>
              <a:gd name="connsiteX151" fmla="*/ 6188329 w 6386037"/>
              <a:gd name="connsiteY151" fmla="*/ 1837038 h 3097427"/>
              <a:gd name="connsiteX152" fmla="*/ 6130664 w 6386037"/>
              <a:gd name="connsiteY152" fmla="*/ 1746421 h 3097427"/>
              <a:gd name="connsiteX153" fmla="*/ 6105951 w 6386037"/>
              <a:gd name="connsiteY153" fmla="*/ 1721708 h 3097427"/>
              <a:gd name="connsiteX154" fmla="*/ 6048286 w 6386037"/>
              <a:gd name="connsiteY154" fmla="*/ 1655805 h 3097427"/>
              <a:gd name="connsiteX155" fmla="*/ 5998859 w 6386037"/>
              <a:gd name="connsiteY155" fmla="*/ 1573427 h 3097427"/>
              <a:gd name="connsiteX156" fmla="*/ 5974145 w 6386037"/>
              <a:gd name="connsiteY156" fmla="*/ 1540475 h 3097427"/>
              <a:gd name="connsiteX157" fmla="*/ 5924718 w 6386037"/>
              <a:gd name="connsiteY157" fmla="*/ 1458097 h 3097427"/>
              <a:gd name="connsiteX158" fmla="*/ 5908243 w 6386037"/>
              <a:gd name="connsiteY158" fmla="*/ 1433384 h 3097427"/>
              <a:gd name="connsiteX159" fmla="*/ 5891767 w 6386037"/>
              <a:gd name="connsiteY159" fmla="*/ 1408670 h 3097427"/>
              <a:gd name="connsiteX160" fmla="*/ 5875291 w 6386037"/>
              <a:gd name="connsiteY160" fmla="*/ 1375719 h 3097427"/>
              <a:gd name="connsiteX161" fmla="*/ 5809389 w 6386037"/>
              <a:gd name="connsiteY161" fmla="*/ 1243913 h 3097427"/>
              <a:gd name="connsiteX162" fmla="*/ 5751724 w 6386037"/>
              <a:gd name="connsiteY162" fmla="*/ 1120346 h 3097427"/>
              <a:gd name="connsiteX163" fmla="*/ 5685821 w 6386037"/>
              <a:gd name="connsiteY163" fmla="*/ 930875 h 3097427"/>
              <a:gd name="connsiteX164" fmla="*/ 5661108 w 6386037"/>
              <a:gd name="connsiteY164" fmla="*/ 832021 h 3097427"/>
              <a:gd name="connsiteX165" fmla="*/ 5644632 w 6386037"/>
              <a:gd name="connsiteY165" fmla="*/ 757881 h 3097427"/>
              <a:gd name="connsiteX166" fmla="*/ 5619918 w 6386037"/>
              <a:gd name="connsiteY166" fmla="*/ 700216 h 3097427"/>
              <a:gd name="connsiteX167" fmla="*/ 5595205 w 6386037"/>
              <a:gd name="connsiteY167" fmla="*/ 609600 h 3097427"/>
              <a:gd name="connsiteX168" fmla="*/ 5586967 w 6386037"/>
              <a:gd name="connsiteY168" fmla="*/ 576648 h 3097427"/>
              <a:gd name="connsiteX169" fmla="*/ 5512826 w 6386037"/>
              <a:gd name="connsiteY169" fmla="*/ 494270 h 3097427"/>
              <a:gd name="connsiteX170" fmla="*/ 5479875 w 6386037"/>
              <a:gd name="connsiteY170" fmla="*/ 453081 h 3097427"/>
              <a:gd name="connsiteX171" fmla="*/ 5455162 w 6386037"/>
              <a:gd name="connsiteY171" fmla="*/ 428367 h 3097427"/>
              <a:gd name="connsiteX172" fmla="*/ 5397497 w 6386037"/>
              <a:gd name="connsiteY172" fmla="*/ 362465 h 3097427"/>
              <a:gd name="connsiteX173" fmla="*/ 5348070 w 6386037"/>
              <a:gd name="connsiteY173" fmla="*/ 321275 h 3097427"/>
              <a:gd name="connsiteX174" fmla="*/ 5306881 w 6386037"/>
              <a:gd name="connsiteY174" fmla="*/ 288324 h 3097427"/>
              <a:gd name="connsiteX175" fmla="*/ 5249216 w 6386037"/>
              <a:gd name="connsiteY175" fmla="*/ 263611 h 3097427"/>
              <a:gd name="connsiteX176" fmla="*/ 5224502 w 6386037"/>
              <a:gd name="connsiteY176" fmla="*/ 247135 h 3097427"/>
              <a:gd name="connsiteX177" fmla="*/ 5191551 w 6386037"/>
              <a:gd name="connsiteY177" fmla="*/ 222421 h 3097427"/>
              <a:gd name="connsiteX178" fmla="*/ 5158599 w 6386037"/>
              <a:gd name="connsiteY178" fmla="*/ 214184 h 3097427"/>
              <a:gd name="connsiteX179" fmla="*/ 5133886 w 6386037"/>
              <a:gd name="connsiteY179" fmla="*/ 205946 h 3097427"/>
              <a:gd name="connsiteX180" fmla="*/ 5100935 w 6386037"/>
              <a:gd name="connsiteY180" fmla="*/ 189470 h 3097427"/>
              <a:gd name="connsiteX181" fmla="*/ 5002081 w 6386037"/>
              <a:gd name="connsiteY181" fmla="*/ 172994 h 3097427"/>
              <a:gd name="connsiteX182" fmla="*/ 4903226 w 6386037"/>
              <a:gd name="connsiteY182" fmla="*/ 156519 h 3097427"/>
              <a:gd name="connsiteX183" fmla="*/ 4779659 w 6386037"/>
              <a:gd name="connsiteY183" fmla="*/ 148281 h 3097427"/>
              <a:gd name="connsiteX184" fmla="*/ 4557237 w 6386037"/>
              <a:gd name="connsiteY184" fmla="*/ 140043 h 3097427"/>
              <a:gd name="connsiteX185" fmla="*/ 4474859 w 6386037"/>
              <a:gd name="connsiteY185" fmla="*/ 131805 h 3097427"/>
              <a:gd name="connsiteX186" fmla="*/ 4400718 w 6386037"/>
              <a:gd name="connsiteY186" fmla="*/ 123567 h 3097427"/>
              <a:gd name="connsiteX187" fmla="*/ 4260675 w 6386037"/>
              <a:gd name="connsiteY187" fmla="*/ 115329 h 3097427"/>
              <a:gd name="connsiteX188" fmla="*/ 3791118 w 6386037"/>
              <a:gd name="connsiteY188" fmla="*/ 90616 h 3097427"/>
              <a:gd name="connsiteX189" fmla="*/ 3494556 w 6386037"/>
              <a:gd name="connsiteY189" fmla="*/ 82378 h 3097427"/>
              <a:gd name="connsiteX190" fmla="*/ 3412178 w 6386037"/>
              <a:gd name="connsiteY190" fmla="*/ 74140 h 3097427"/>
              <a:gd name="connsiteX191" fmla="*/ 3288610 w 6386037"/>
              <a:gd name="connsiteY191" fmla="*/ 65902 h 3097427"/>
              <a:gd name="connsiteX192" fmla="*/ 3214470 w 6386037"/>
              <a:gd name="connsiteY192" fmla="*/ 41189 h 3097427"/>
              <a:gd name="connsiteX193" fmla="*/ 3181518 w 6386037"/>
              <a:gd name="connsiteY193" fmla="*/ 32951 h 3097427"/>
              <a:gd name="connsiteX194" fmla="*/ 3132091 w 6386037"/>
              <a:gd name="connsiteY194" fmla="*/ 16475 h 3097427"/>
              <a:gd name="connsiteX195" fmla="*/ 2942621 w 6386037"/>
              <a:gd name="connsiteY195" fmla="*/ 0 h 3097427"/>
              <a:gd name="connsiteX196" fmla="*/ 2135313 w 6386037"/>
              <a:gd name="connsiteY196" fmla="*/ 8238 h 3097427"/>
              <a:gd name="connsiteX197" fmla="*/ 1995270 w 6386037"/>
              <a:gd name="connsiteY197" fmla="*/ 16475 h 3097427"/>
              <a:gd name="connsiteX198" fmla="*/ 1962318 w 6386037"/>
              <a:gd name="connsiteY198" fmla="*/ 24713 h 3097427"/>
              <a:gd name="connsiteX199" fmla="*/ 1879940 w 6386037"/>
              <a:gd name="connsiteY199" fmla="*/ 32951 h 3097427"/>
              <a:gd name="connsiteX200" fmla="*/ 1731659 w 6386037"/>
              <a:gd name="connsiteY200" fmla="*/ 49427 h 3097427"/>
              <a:gd name="connsiteX201" fmla="*/ 1352718 w 6386037"/>
              <a:gd name="connsiteY201" fmla="*/ 65902 h 3097427"/>
              <a:gd name="connsiteX202" fmla="*/ 1295054 w 6386037"/>
              <a:gd name="connsiteY202" fmla="*/ 82378 h 3097427"/>
              <a:gd name="connsiteX203" fmla="*/ 1270340 w 6386037"/>
              <a:gd name="connsiteY203" fmla="*/ 90616 h 3097427"/>
              <a:gd name="connsiteX204" fmla="*/ 1237389 w 6386037"/>
              <a:gd name="connsiteY204" fmla="*/ 98854 h 3097427"/>
              <a:gd name="connsiteX205" fmla="*/ 1212675 w 6386037"/>
              <a:gd name="connsiteY205" fmla="*/ 115329 h 3097427"/>
              <a:gd name="connsiteX206" fmla="*/ 1130297 w 6386037"/>
              <a:gd name="connsiteY206" fmla="*/ 148281 h 3097427"/>
              <a:gd name="connsiteX207" fmla="*/ 1064394 w 6386037"/>
              <a:gd name="connsiteY207" fmla="*/ 181232 h 3097427"/>
              <a:gd name="connsiteX208" fmla="*/ 1014967 w 6386037"/>
              <a:gd name="connsiteY208" fmla="*/ 222421 h 3097427"/>
              <a:gd name="connsiteX209" fmla="*/ 965540 w 6386037"/>
              <a:gd name="connsiteY209" fmla="*/ 238897 h 3097427"/>
              <a:gd name="connsiteX210" fmla="*/ 932589 w 6386037"/>
              <a:gd name="connsiteY210" fmla="*/ 255373 h 3097427"/>
              <a:gd name="connsiteX211" fmla="*/ 899637 w 6386037"/>
              <a:gd name="connsiteY211" fmla="*/ 280086 h 3097427"/>
              <a:gd name="connsiteX212" fmla="*/ 817259 w 6386037"/>
              <a:gd name="connsiteY212" fmla="*/ 321275 h 3097427"/>
              <a:gd name="connsiteX213" fmla="*/ 734881 w 6386037"/>
              <a:gd name="connsiteY213" fmla="*/ 387178 h 3097427"/>
              <a:gd name="connsiteX214" fmla="*/ 677216 w 6386037"/>
              <a:gd name="connsiteY214" fmla="*/ 436605 h 3097427"/>
              <a:gd name="connsiteX215" fmla="*/ 611313 w 6386037"/>
              <a:gd name="connsiteY215" fmla="*/ 510746 h 3097427"/>
              <a:gd name="connsiteX216" fmla="*/ 570124 w 6386037"/>
              <a:gd name="connsiteY216" fmla="*/ 527221 h 3097427"/>
              <a:gd name="connsiteX217" fmla="*/ 454794 w 6386037"/>
              <a:gd name="connsiteY217" fmla="*/ 634313 h 3097427"/>
              <a:gd name="connsiteX218" fmla="*/ 372416 w 6386037"/>
              <a:gd name="connsiteY218" fmla="*/ 724929 h 3097427"/>
              <a:gd name="connsiteX219" fmla="*/ 339464 w 6386037"/>
              <a:gd name="connsiteY219" fmla="*/ 799070 h 3097427"/>
              <a:gd name="connsiteX220" fmla="*/ 224135 w 6386037"/>
              <a:gd name="connsiteY220" fmla="*/ 988540 h 3097427"/>
              <a:gd name="connsiteX221" fmla="*/ 149994 w 6386037"/>
              <a:gd name="connsiteY221" fmla="*/ 1120346 h 3097427"/>
              <a:gd name="connsiteX222" fmla="*/ 133518 w 6386037"/>
              <a:gd name="connsiteY222" fmla="*/ 1169773 h 3097427"/>
              <a:gd name="connsiteX223" fmla="*/ 100567 w 6386037"/>
              <a:gd name="connsiteY223" fmla="*/ 1235675 h 3097427"/>
              <a:gd name="connsiteX224" fmla="*/ 67616 w 6386037"/>
              <a:gd name="connsiteY224" fmla="*/ 1392194 h 3097427"/>
              <a:gd name="connsiteX225" fmla="*/ 34664 w 6386037"/>
              <a:gd name="connsiteY225" fmla="*/ 1474573 h 3097427"/>
              <a:gd name="connsiteX226" fmla="*/ 9951 w 6386037"/>
              <a:gd name="connsiteY226" fmla="*/ 1589902 h 3097427"/>
              <a:gd name="connsiteX227" fmla="*/ 9951 w 6386037"/>
              <a:gd name="connsiteY227" fmla="*/ 2034746 h 3097427"/>
              <a:gd name="connsiteX228" fmla="*/ 18189 w 6386037"/>
              <a:gd name="connsiteY228" fmla="*/ 2075935 h 3097427"/>
              <a:gd name="connsiteX229" fmla="*/ 42902 w 6386037"/>
              <a:gd name="connsiteY229" fmla="*/ 2150075 h 3097427"/>
              <a:gd name="connsiteX230" fmla="*/ 75854 w 6386037"/>
              <a:gd name="connsiteY230" fmla="*/ 2232454 h 3097427"/>
              <a:gd name="connsiteX231" fmla="*/ 84091 w 6386037"/>
              <a:gd name="connsiteY231" fmla="*/ 2257167 h 3097427"/>
              <a:gd name="connsiteX232" fmla="*/ 117043 w 6386037"/>
              <a:gd name="connsiteY232" fmla="*/ 2314832 h 3097427"/>
              <a:gd name="connsiteX233" fmla="*/ 133518 w 6386037"/>
              <a:gd name="connsiteY233" fmla="*/ 2347784 h 3097427"/>
              <a:gd name="connsiteX234" fmla="*/ 174708 w 6386037"/>
              <a:gd name="connsiteY234" fmla="*/ 2397211 h 3097427"/>
              <a:gd name="connsiteX235" fmla="*/ 232372 w 6386037"/>
              <a:gd name="connsiteY235" fmla="*/ 2471351 h 3097427"/>
              <a:gd name="connsiteX236" fmla="*/ 257086 w 6386037"/>
              <a:gd name="connsiteY236" fmla="*/ 2504302 h 3097427"/>
              <a:gd name="connsiteX237" fmla="*/ 290037 w 6386037"/>
              <a:gd name="connsiteY237" fmla="*/ 2520778 h 3097427"/>
              <a:gd name="connsiteX238" fmla="*/ 331226 w 6386037"/>
              <a:gd name="connsiteY238" fmla="*/ 2545492 h 3097427"/>
              <a:gd name="connsiteX239" fmla="*/ 397129 w 6386037"/>
              <a:gd name="connsiteY239" fmla="*/ 2586681 h 3097427"/>
              <a:gd name="connsiteX240" fmla="*/ 421843 w 6386037"/>
              <a:gd name="connsiteY240" fmla="*/ 2603157 h 3097427"/>
              <a:gd name="connsiteX241" fmla="*/ 471270 w 6386037"/>
              <a:gd name="connsiteY241" fmla="*/ 2611394 h 3097427"/>
              <a:gd name="connsiteX242" fmla="*/ 495983 w 6386037"/>
              <a:gd name="connsiteY242" fmla="*/ 2627870 h 3097427"/>
              <a:gd name="connsiteX243" fmla="*/ 578362 w 6386037"/>
              <a:gd name="connsiteY243" fmla="*/ 2644346 h 3097427"/>
              <a:gd name="connsiteX244" fmla="*/ 833735 w 6386037"/>
              <a:gd name="connsiteY244" fmla="*/ 2619632 h 3097427"/>
              <a:gd name="connsiteX245" fmla="*/ 891399 w 6386037"/>
              <a:gd name="connsiteY245" fmla="*/ 2594919 h 3097427"/>
              <a:gd name="connsiteX246" fmla="*/ 940826 w 6386037"/>
              <a:gd name="connsiteY246" fmla="*/ 2561967 h 3097427"/>
              <a:gd name="connsiteX247" fmla="*/ 965540 w 6386037"/>
              <a:gd name="connsiteY247" fmla="*/ 2553729 h 3097427"/>
              <a:gd name="connsiteX248" fmla="*/ 990254 w 6386037"/>
              <a:gd name="connsiteY248" fmla="*/ 2537254 h 3097427"/>
              <a:gd name="connsiteX249" fmla="*/ 1039681 w 6386037"/>
              <a:gd name="connsiteY249" fmla="*/ 2520778 h 3097427"/>
              <a:gd name="connsiteX250" fmla="*/ 1089108 w 6386037"/>
              <a:gd name="connsiteY250" fmla="*/ 2496065 h 3097427"/>
              <a:gd name="connsiteX251" fmla="*/ 1171486 w 6386037"/>
              <a:gd name="connsiteY251" fmla="*/ 2463113 h 3097427"/>
              <a:gd name="connsiteX252" fmla="*/ 1196199 w 6386037"/>
              <a:gd name="connsiteY252" fmla="*/ 2454875 h 3097427"/>
              <a:gd name="connsiteX253" fmla="*/ 1262102 w 6386037"/>
              <a:gd name="connsiteY253" fmla="*/ 2438400 h 3097427"/>
              <a:gd name="connsiteX254" fmla="*/ 1270340 w 6386037"/>
              <a:gd name="connsiteY254" fmla="*/ 2438400 h 3097427"/>
              <a:gd name="connsiteX255" fmla="*/ 1270340 w 6386037"/>
              <a:gd name="connsiteY255" fmla="*/ 2438400 h 309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6386037" h="3097427">
                <a:moveTo>
                  <a:pt x="1204437" y="2438400"/>
                </a:moveTo>
                <a:lnTo>
                  <a:pt x="1204437" y="2438400"/>
                </a:lnTo>
                <a:cubicBezTo>
                  <a:pt x="1264848" y="2435654"/>
                  <a:pt x="1325541" y="2436605"/>
                  <a:pt x="1385670" y="2430162"/>
                </a:cubicBezTo>
                <a:cubicBezTo>
                  <a:pt x="1385675" y="2430161"/>
                  <a:pt x="1447451" y="2409568"/>
                  <a:pt x="1459810" y="2405448"/>
                </a:cubicBezTo>
                <a:lnTo>
                  <a:pt x="1484524" y="2397211"/>
                </a:lnTo>
                <a:cubicBezTo>
                  <a:pt x="1510842" y="2379665"/>
                  <a:pt x="1515773" y="2384382"/>
                  <a:pt x="1517475" y="2347784"/>
                </a:cubicBezTo>
                <a:cubicBezTo>
                  <a:pt x="1522452" y="2240772"/>
                  <a:pt x="1522967" y="2133600"/>
                  <a:pt x="1525713" y="2026508"/>
                </a:cubicBezTo>
                <a:cubicBezTo>
                  <a:pt x="1522967" y="1883719"/>
                  <a:pt x="1524852" y="1740765"/>
                  <a:pt x="1517475" y="1598140"/>
                </a:cubicBezTo>
                <a:cubicBezTo>
                  <a:pt x="1516578" y="1580796"/>
                  <a:pt x="1506491" y="1565189"/>
                  <a:pt x="1500999" y="1548713"/>
                </a:cubicBezTo>
                <a:lnTo>
                  <a:pt x="1492762" y="1524000"/>
                </a:lnTo>
                <a:lnTo>
                  <a:pt x="1484524" y="1499286"/>
                </a:lnTo>
                <a:cubicBezTo>
                  <a:pt x="1487270" y="1394940"/>
                  <a:pt x="1485662" y="1290388"/>
                  <a:pt x="1492762" y="1186248"/>
                </a:cubicBezTo>
                <a:cubicBezTo>
                  <a:pt x="1492762" y="1186242"/>
                  <a:pt x="1513355" y="1124468"/>
                  <a:pt x="1517475" y="1112108"/>
                </a:cubicBezTo>
                <a:cubicBezTo>
                  <a:pt x="1517475" y="1112107"/>
                  <a:pt x="1533950" y="1062682"/>
                  <a:pt x="1533951" y="1062681"/>
                </a:cubicBezTo>
                <a:lnTo>
                  <a:pt x="1550426" y="1037967"/>
                </a:lnTo>
                <a:cubicBezTo>
                  <a:pt x="1575272" y="913739"/>
                  <a:pt x="1543634" y="1068530"/>
                  <a:pt x="1566902" y="963827"/>
                </a:cubicBezTo>
                <a:cubicBezTo>
                  <a:pt x="1569939" y="950159"/>
                  <a:pt x="1571456" y="936146"/>
                  <a:pt x="1575140" y="922638"/>
                </a:cubicBezTo>
                <a:cubicBezTo>
                  <a:pt x="1579710" y="905883"/>
                  <a:pt x="1586124" y="889687"/>
                  <a:pt x="1591616" y="873211"/>
                </a:cubicBezTo>
                <a:cubicBezTo>
                  <a:pt x="1594362" y="864973"/>
                  <a:pt x="1597748" y="856921"/>
                  <a:pt x="1599854" y="848497"/>
                </a:cubicBezTo>
                <a:cubicBezTo>
                  <a:pt x="1612303" y="798696"/>
                  <a:pt x="1604510" y="826288"/>
                  <a:pt x="1624567" y="766119"/>
                </a:cubicBezTo>
                <a:lnTo>
                  <a:pt x="1649281" y="691978"/>
                </a:lnTo>
                <a:cubicBezTo>
                  <a:pt x="1649282" y="691974"/>
                  <a:pt x="1665754" y="642554"/>
                  <a:pt x="1665756" y="642551"/>
                </a:cubicBezTo>
                <a:lnTo>
                  <a:pt x="1698708" y="593124"/>
                </a:lnTo>
                <a:lnTo>
                  <a:pt x="1731659" y="543697"/>
                </a:lnTo>
                <a:cubicBezTo>
                  <a:pt x="1737151" y="535459"/>
                  <a:pt x="1739897" y="524476"/>
                  <a:pt x="1748135" y="518984"/>
                </a:cubicBezTo>
                <a:cubicBezTo>
                  <a:pt x="1756373" y="513492"/>
                  <a:pt x="1763801" y="506529"/>
                  <a:pt x="1772848" y="502508"/>
                </a:cubicBezTo>
                <a:cubicBezTo>
                  <a:pt x="1788718" y="495454"/>
                  <a:pt x="1807825" y="495665"/>
                  <a:pt x="1822275" y="486032"/>
                </a:cubicBezTo>
                <a:cubicBezTo>
                  <a:pt x="1830513" y="480540"/>
                  <a:pt x="1837942" y="473578"/>
                  <a:pt x="1846989" y="469557"/>
                </a:cubicBezTo>
                <a:cubicBezTo>
                  <a:pt x="1862859" y="462504"/>
                  <a:pt x="1879940" y="458573"/>
                  <a:pt x="1896416" y="453081"/>
                </a:cubicBezTo>
                <a:lnTo>
                  <a:pt x="1921129" y="444843"/>
                </a:lnTo>
                <a:lnTo>
                  <a:pt x="1970556" y="428367"/>
                </a:lnTo>
                <a:lnTo>
                  <a:pt x="1995270" y="420129"/>
                </a:lnTo>
                <a:cubicBezTo>
                  <a:pt x="2014492" y="422875"/>
                  <a:pt x="2033831" y="424894"/>
                  <a:pt x="2052935" y="428367"/>
                </a:cubicBezTo>
                <a:cubicBezTo>
                  <a:pt x="2080324" y="433347"/>
                  <a:pt x="2109522" y="444484"/>
                  <a:pt x="2135313" y="453081"/>
                </a:cubicBezTo>
                <a:lnTo>
                  <a:pt x="2209454" y="477794"/>
                </a:lnTo>
                <a:lnTo>
                  <a:pt x="2258881" y="494270"/>
                </a:lnTo>
                <a:cubicBezTo>
                  <a:pt x="2269865" y="497016"/>
                  <a:pt x="2280946" y="499398"/>
                  <a:pt x="2291832" y="502508"/>
                </a:cubicBezTo>
                <a:cubicBezTo>
                  <a:pt x="2319255" y="510343"/>
                  <a:pt x="2318592" y="513833"/>
                  <a:pt x="2349497" y="518984"/>
                </a:cubicBezTo>
                <a:cubicBezTo>
                  <a:pt x="2398843" y="527208"/>
                  <a:pt x="2467071" y="531527"/>
                  <a:pt x="2514254" y="535459"/>
                </a:cubicBezTo>
                <a:cubicBezTo>
                  <a:pt x="2543094" y="542669"/>
                  <a:pt x="2575353" y="551935"/>
                  <a:pt x="2604870" y="551935"/>
                </a:cubicBezTo>
                <a:cubicBezTo>
                  <a:pt x="2684550" y="551935"/>
                  <a:pt x="2764135" y="546443"/>
                  <a:pt x="2843767" y="543697"/>
                </a:cubicBezTo>
                <a:lnTo>
                  <a:pt x="2926145" y="527221"/>
                </a:lnTo>
                <a:cubicBezTo>
                  <a:pt x="2939875" y="524475"/>
                  <a:pt x="2954052" y="523412"/>
                  <a:pt x="2967335" y="518984"/>
                </a:cubicBezTo>
                <a:lnTo>
                  <a:pt x="3016762" y="502508"/>
                </a:lnTo>
                <a:lnTo>
                  <a:pt x="3041475" y="494270"/>
                </a:lnTo>
                <a:cubicBezTo>
                  <a:pt x="3151313" y="497016"/>
                  <a:pt x="3261235" y="497403"/>
                  <a:pt x="3370989" y="502508"/>
                </a:cubicBezTo>
                <a:cubicBezTo>
                  <a:pt x="3379663" y="502911"/>
                  <a:pt x="3388921" y="505322"/>
                  <a:pt x="3395702" y="510746"/>
                </a:cubicBezTo>
                <a:cubicBezTo>
                  <a:pt x="3403433" y="516931"/>
                  <a:pt x="3406686" y="527221"/>
                  <a:pt x="3412178" y="535459"/>
                </a:cubicBezTo>
                <a:cubicBezTo>
                  <a:pt x="3409432" y="543697"/>
                  <a:pt x="3402512" y="551608"/>
                  <a:pt x="3403940" y="560173"/>
                </a:cubicBezTo>
                <a:cubicBezTo>
                  <a:pt x="3405568" y="569939"/>
                  <a:pt x="3412020" y="579639"/>
                  <a:pt x="3420416" y="584886"/>
                </a:cubicBezTo>
                <a:cubicBezTo>
                  <a:pt x="3433787" y="593243"/>
                  <a:pt x="3483502" y="604777"/>
                  <a:pt x="3502794" y="609600"/>
                </a:cubicBezTo>
                <a:cubicBezTo>
                  <a:pt x="3511032" y="615092"/>
                  <a:pt x="3518461" y="622054"/>
                  <a:pt x="3527508" y="626075"/>
                </a:cubicBezTo>
                <a:cubicBezTo>
                  <a:pt x="3543378" y="633128"/>
                  <a:pt x="3576935" y="642551"/>
                  <a:pt x="3576935" y="642551"/>
                </a:cubicBezTo>
                <a:cubicBezTo>
                  <a:pt x="3593411" y="653535"/>
                  <a:pt x="3615379" y="659026"/>
                  <a:pt x="3626362" y="675502"/>
                </a:cubicBezTo>
                <a:cubicBezTo>
                  <a:pt x="3648329" y="708454"/>
                  <a:pt x="3634599" y="694724"/>
                  <a:pt x="3667551" y="716692"/>
                </a:cubicBezTo>
                <a:cubicBezTo>
                  <a:pt x="3673043" y="724930"/>
                  <a:pt x="3677025" y="734404"/>
                  <a:pt x="3684026" y="741405"/>
                </a:cubicBezTo>
                <a:cubicBezTo>
                  <a:pt x="3691027" y="748406"/>
                  <a:pt x="3702555" y="750150"/>
                  <a:pt x="3708740" y="757881"/>
                </a:cubicBezTo>
                <a:cubicBezTo>
                  <a:pt x="3714164" y="764661"/>
                  <a:pt x="3710838" y="776454"/>
                  <a:pt x="3716978" y="782594"/>
                </a:cubicBezTo>
                <a:cubicBezTo>
                  <a:pt x="3730980" y="796596"/>
                  <a:pt x="3766405" y="815546"/>
                  <a:pt x="3766405" y="815546"/>
                </a:cubicBezTo>
                <a:cubicBezTo>
                  <a:pt x="3769151" y="823784"/>
                  <a:pt x="3769219" y="833478"/>
                  <a:pt x="3774643" y="840259"/>
                </a:cubicBezTo>
                <a:cubicBezTo>
                  <a:pt x="3780828" y="847990"/>
                  <a:pt x="3791750" y="850397"/>
                  <a:pt x="3799356" y="856735"/>
                </a:cubicBezTo>
                <a:cubicBezTo>
                  <a:pt x="3808306" y="864193"/>
                  <a:pt x="3816918" y="872252"/>
                  <a:pt x="3824070" y="881448"/>
                </a:cubicBezTo>
                <a:cubicBezTo>
                  <a:pt x="3836227" y="897078"/>
                  <a:pt x="3846037" y="914399"/>
                  <a:pt x="3857021" y="930875"/>
                </a:cubicBezTo>
                <a:lnTo>
                  <a:pt x="3873497" y="955589"/>
                </a:lnTo>
                <a:lnTo>
                  <a:pt x="3889972" y="980302"/>
                </a:lnTo>
                <a:cubicBezTo>
                  <a:pt x="3895464" y="988540"/>
                  <a:pt x="3901354" y="996526"/>
                  <a:pt x="3906448" y="1005016"/>
                </a:cubicBezTo>
                <a:cubicBezTo>
                  <a:pt x="3914686" y="1018746"/>
                  <a:pt x="3924536" y="1031629"/>
                  <a:pt x="3931162" y="1046205"/>
                </a:cubicBezTo>
                <a:cubicBezTo>
                  <a:pt x="3938348" y="1062015"/>
                  <a:pt x="3938004" y="1081182"/>
                  <a:pt x="3947637" y="1095632"/>
                </a:cubicBezTo>
                <a:cubicBezTo>
                  <a:pt x="3968930" y="1127571"/>
                  <a:pt x="3960982" y="1110953"/>
                  <a:pt x="3972351" y="1145059"/>
                </a:cubicBezTo>
                <a:cubicBezTo>
                  <a:pt x="3969605" y="1188994"/>
                  <a:pt x="3968721" y="1233086"/>
                  <a:pt x="3964113" y="1276865"/>
                </a:cubicBezTo>
                <a:cubicBezTo>
                  <a:pt x="3963204" y="1285501"/>
                  <a:pt x="3962015" y="1295438"/>
                  <a:pt x="3955875" y="1301578"/>
                </a:cubicBezTo>
                <a:cubicBezTo>
                  <a:pt x="3949735" y="1307718"/>
                  <a:pt x="3939400" y="1307070"/>
                  <a:pt x="3931162" y="1309816"/>
                </a:cubicBezTo>
                <a:cubicBezTo>
                  <a:pt x="3925670" y="1326292"/>
                  <a:pt x="3924319" y="1344793"/>
                  <a:pt x="3914686" y="1359243"/>
                </a:cubicBezTo>
                <a:cubicBezTo>
                  <a:pt x="3909194" y="1367481"/>
                  <a:pt x="3902231" y="1374909"/>
                  <a:pt x="3898210" y="1383957"/>
                </a:cubicBezTo>
                <a:cubicBezTo>
                  <a:pt x="3891157" y="1399827"/>
                  <a:pt x="3887227" y="1416908"/>
                  <a:pt x="3881735" y="1433384"/>
                </a:cubicBezTo>
                <a:lnTo>
                  <a:pt x="3873497" y="1458097"/>
                </a:lnTo>
                <a:cubicBezTo>
                  <a:pt x="3876243" y="1510270"/>
                  <a:pt x="3875966" y="1562690"/>
                  <a:pt x="3881735" y="1614616"/>
                </a:cubicBezTo>
                <a:cubicBezTo>
                  <a:pt x="3884236" y="1637121"/>
                  <a:pt x="3892718" y="1658551"/>
                  <a:pt x="3898210" y="1680519"/>
                </a:cubicBezTo>
                <a:lnTo>
                  <a:pt x="3906448" y="1713470"/>
                </a:lnTo>
                <a:cubicBezTo>
                  <a:pt x="3909194" y="1724454"/>
                  <a:pt x="3913085" y="1735213"/>
                  <a:pt x="3914686" y="1746421"/>
                </a:cubicBezTo>
                <a:lnTo>
                  <a:pt x="3922924" y="1804086"/>
                </a:lnTo>
                <a:cubicBezTo>
                  <a:pt x="3920178" y="1924908"/>
                  <a:pt x="3921924" y="2045915"/>
                  <a:pt x="3914686" y="2166551"/>
                </a:cubicBezTo>
                <a:cubicBezTo>
                  <a:pt x="3913646" y="2183887"/>
                  <a:pt x="3903702" y="2199502"/>
                  <a:pt x="3898210" y="2215978"/>
                </a:cubicBezTo>
                <a:lnTo>
                  <a:pt x="3873497" y="2290119"/>
                </a:lnTo>
                <a:cubicBezTo>
                  <a:pt x="3870751" y="2298357"/>
                  <a:pt x="3866962" y="2306317"/>
                  <a:pt x="3865259" y="2314832"/>
                </a:cubicBezTo>
                <a:lnTo>
                  <a:pt x="3857021" y="2356021"/>
                </a:lnTo>
                <a:cubicBezTo>
                  <a:pt x="3859920" y="2385010"/>
                  <a:pt x="3860979" y="2456693"/>
                  <a:pt x="3881735" y="2487827"/>
                </a:cubicBezTo>
                <a:cubicBezTo>
                  <a:pt x="3892719" y="2504303"/>
                  <a:pt x="3908424" y="2518469"/>
                  <a:pt x="3914686" y="2537254"/>
                </a:cubicBezTo>
                <a:cubicBezTo>
                  <a:pt x="3919720" y="2552354"/>
                  <a:pt x="3929837" y="2597154"/>
                  <a:pt x="3947637" y="2611394"/>
                </a:cubicBezTo>
                <a:cubicBezTo>
                  <a:pt x="3956196" y="2618241"/>
                  <a:pt x="4011302" y="2627310"/>
                  <a:pt x="4013540" y="2627870"/>
                </a:cubicBezTo>
                <a:cubicBezTo>
                  <a:pt x="4021964" y="2629976"/>
                  <a:pt x="4029777" y="2634224"/>
                  <a:pt x="4038254" y="2636108"/>
                </a:cubicBezTo>
                <a:cubicBezTo>
                  <a:pt x="4054559" y="2639731"/>
                  <a:pt x="4071302" y="2641070"/>
                  <a:pt x="4087681" y="2644346"/>
                </a:cubicBezTo>
                <a:cubicBezTo>
                  <a:pt x="4136165" y="2654043"/>
                  <a:pt x="4110455" y="2654547"/>
                  <a:pt x="4170059" y="2660821"/>
                </a:cubicBezTo>
                <a:cubicBezTo>
                  <a:pt x="4205665" y="2664569"/>
                  <a:pt x="4241454" y="2666313"/>
                  <a:pt x="4277151" y="2669059"/>
                </a:cubicBezTo>
                <a:cubicBezTo>
                  <a:pt x="4293627" y="2671805"/>
                  <a:pt x="4309967" y="2675548"/>
                  <a:pt x="4326578" y="2677297"/>
                </a:cubicBezTo>
                <a:cubicBezTo>
                  <a:pt x="4362184" y="2681045"/>
                  <a:pt x="4398144" y="2681094"/>
                  <a:pt x="4433670" y="2685535"/>
                </a:cubicBezTo>
                <a:cubicBezTo>
                  <a:pt x="4442286" y="2686612"/>
                  <a:pt x="4449959" y="2691667"/>
                  <a:pt x="4458383" y="2693773"/>
                </a:cubicBezTo>
                <a:cubicBezTo>
                  <a:pt x="4471967" y="2697169"/>
                  <a:pt x="4486064" y="2698327"/>
                  <a:pt x="4499572" y="2702011"/>
                </a:cubicBezTo>
                <a:cubicBezTo>
                  <a:pt x="4516327" y="2706580"/>
                  <a:pt x="4532523" y="2712994"/>
                  <a:pt x="4548999" y="2718486"/>
                </a:cubicBezTo>
                <a:cubicBezTo>
                  <a:pt x="4557237" y="2721232"/>
                  <a:pt x="4566267" y="2722256"/>
                  <a:pt x="4573713" y="2726724"/>
                </a:cubicBezTo>
                <a:cubicBezTo>
                  <a:pt x="4624610" y="2757263"/>
                  <a:pt x="4599368" y="2747555"/>
                  <a:pt x="4647854" y="2759675"/>
                </a:cubicBezTo>
                <a:cubicBezTo>
                  <a:pt x="4658838" y="2765167"/>
                  <a:pt x="4669518" y="2771313"/>
                  <a:pt x="4680805" y="2776151"/>
                </a:cubicBezTo>
                <a:cubicBezTo>
                  <a:pt x="4688786" y="2779572"/>
                  <a:pt x="4697927" y="2780172"/>
                  <a:pt x="4705518" y="2784389"/>
                </a:cubicBezTo>
                <a:cubicBezTo>
                  <a:pt x="4722827" y="2794005"/>
                  <a:pt x="4737234" y="2808485"/>
                  <a:pt x="4754945" y="2817340"/>
                </a:cubicBezTo>
                <a:cubicBezTo>
                  <a:pt x="4765929" y="2822832"/>
                  <a:pt x="4777367" y="2827498"/>
                  <a:pt x="4787897" y="2833816"/>
                </a:cubicBezTo>
                <a:cubicBezTo>
                  <a:pt x="4858713" y="2876305"/>
                  <a:pt x="4812328" y="2858435"/>
                  <a:pt x="4862037" y="2875005"/>
                </a:cubicBezTo>
                <a:cubicBezTo>
                  <a:pt x="4873021" y="2883243"/>
                  <a:pt x="4882709" y="2893579"/>
                  <a:pt x="4894989" y="2899719"/>
                </a:cubicBezTo>
                <a:cubicBezTo>
                  <a:pt x="4905115" y="2904782"/>
                  <a:pt x="4918339" y="2901956"/>
                  <a:pt x="4927940" y="2907957"/>
                </a:cubicBezTo>
                <a:cubicBezTo>
                  <a:pt x="4941112" y="2916190"/>
                  <a:pt x="4948251" y="2931880"/>
                  <a:pt x="4960891" y="2940908"/>
                </a:cubicBezTo>
                <a:cubicBezTo>
                  <a:pt x="4967957" y="2945955"/>
                  <a:pt x="4977623" y="2945725"/>
                  <a:pt x="4985605" y="2949146"/>
                </a:cubicBezTo>
                <a:cubicBezTo>
                  <a:pt x="4996892" y="2953983"/>
                  <a:pt x="5007269" y="2960784"/>
                  <a:pt x="5018556" y="2965621"/>
                </a:cubicBezTo>
                <a:cubicBezTo>
                  <a:pt x="5026538" y="2969042"/>
                  <a:pt x="5035289" y="2970438"/>
                  <a:pt x="5043270" y="2973859"/>
                </a:cubicBezTo>
                <a:cubicBezTo>
                  <a:pt x="5054557" y="2978696"/>
                  <a:pt x="5064934" y="2985498"/>
                  <a:pt x="5076221" y="2990335"/>
                </a:cubicBezTo>
                <a:cubicBezTo>
                  <a:pt x="5084202" y="2993756"/>
                  <a:pt x="5093168" y="2994690"/>
                  <a:pt x="5100935" y="2998573"/>
                </a:cubicBezTo>
                <a:cubicBezTo>
                  <a:pt x="5109790" y="3003001"/>
                  <a:pt x="5117592" y="3009293"/>
                  <a:pt x="5125648" y="3015048"/>
                </a:cubicBezTo>
                <a:cubicBezTo>
                  <a:pt x="5136820" y="3023028"/>
                  <a:pt x="5146319" y="3033622"/>
                  <a:pt x="5158599" y="3039762"/>
                </a:cubicBezTo>
                <a:cubicBezTo>
                  <a:pt x="5167475" y="3044200"/>
                  <a:pt x="5227021" y="3054678"/>
                  <a:pt x="5232740" y="3056238"/>
                </a:cubicBezTo>
                <a:cubicBezTo>
                  <a:pt x="5249495" y="3060807"/>
                  <a:pt x="5264934" y="3070559"/>
                  <a:pt x="5282167" y="3072713"/>
                </a:cubicBezTo>
                <a:cubicBezTo>
                  <a:pt x="5304135" y="3075459"/>
                  <a:pt x="5326189" y="3077585"/>
                  <a:pt x="5348070" y="3080951"/>
                </a:cubicBezTo>
                <a:cubicBezTo>
                  <a:pt x="5361909" y="3083080"/>
                  <a:pt x="5375366" y="3087452"/>
                  <a:pt x="5389259" y="3089189"/>
                </a:cubicBezTo>
                <a:cubicBezTo>
                  <a:pt x="5419355" y="3092951"/>
                  <a:pt x="5449670" y="3094681"/>
                  <a:pt x="5479875" y="3097427"/>
                </a:cubicBezTo>
                <a:cubicBezTo>
                  <a:pt x="5510080" y="3094681"/>
                  <a:pt x="5540347" y="3092538"/>
                  <a:pt x="5570491" y="3089189"/>
                </a:cubicBezTo>
                <a:cubicBezTo>
                  <a:pt x="5589789" y="3087045"/>
                  <a:pt x="5608766" y="3081972"/>
                  <a:pt x="5628156" y="3080951"/>
                </a:cubicBezTo>
                <a:cubicBezTo>
                  <a:pt x="5713207" y="3076475"/>
                  <a:pt x="5798405" y="3075459"/>
                  <a:pt x="5883529" y="3072713"/>
                </a:cubicBezTo>
                <a:cubicBezTo>
                  <a:pt x="5897259" y="3069967"/>
                  <a:pt x="5911075" y="3067623"/>
                  <a:pt x="5924718" y="3064475"/>
                </a:cubicBezTo>
                <a:cubicBezTo>
                  <a:pt x="5946782" y="3059383"/>
                  <a:pt x="5990621" y="3048000"/>
                  <a:pt x="5990621" y="3048000"/>
                </a:cubicBezTo>
                <a:cubicBezTo>
                  <a:pt x="6052665" y="3006637"/>
                  <a:pt x="5973815" y="3055202"/>
                  <a:pt x="6048286" y="3023286"/>
                </a:cubicBezTo>
                <a:cubicBezTo>
                  <a:pt x="6057386" y="3019386"/>
                  <a:pt x="6063952" y="3010832"/>
                  <a:pt x="6072999" y="3006811"/>
                </a:cubicBezTo>
                <a:cubicBezTo>
                  <a:pt x="6133623" y="2979867"/>
                  <a:pt x="6107213" y="3002758"/>
                  <a:pt x="6155378" y="2973859"/>
                </a:cubicBezTo>
                <a:cubicBezTo>
                  <a:pt x="6172357" y="2963671"/>
                  <a:pt x="6188329" y="2951892"/>
                  <a:pt x="6204805" y="2940908"/>
                </a:cubicBezTo>
                <a:lnTo>
                  <a:pt x="6229518" y="2924432"/>
                </a:lnTo>
                <a:lnTo>
                  <a:pt x="6245994" y="2875005"/>
                </a:lnTo>
                <a:cubicBezTo>
                  <a:pt x="6248740" y="2866767"/>
                  <a:pt x="6249415" y="2857517"/>
                  <a:pt x="6254232" y="2850292"/>
                </a:cubicBezTo>
                <a:lnTo>
                  <a:pt x="6287183" y="2800865"/>
                </a:lnTo>
                <a:lnTo>
                  <a:pt x="6303659" y="2776151"/>
                </a:lnTo>
                <a:lnTo>
                  <a:pt x="6320135" y="2751438"/>
                </a:lnTo>
                <a:cubicBezTo>
                  <a:pt x="6325627" y="2734962"/>
                  <a:pt x="6326977" y="2716461"/>
                  <a:pt x="6336610" y="2702011"/>
                </a:cubicBezTo>
                <a:cubicBezTo>
                  <a:pt x="6342102" y="2693773"/>
                  <a:pt x="6349065" y="2686344"/>
                  <a:pt x="6353086" y="2677297"/>
                </a:cubicBezTo>
                <a:cubicBezTo>
                  <a:pt x="6368751" y="2642051"/>
                  <a:pt x="6368213" y="2628472"/>
                  <a:pt x="6377799" y="2594919"/>
                </a:cubicBezTo>
                <a:cubicBezTo>
                  <a:pt x="6380184" y="2586569"/>
                  <a:pt x="6383291" y="2578443"/>
                  <a:pt x="6386037" y="2570205"/>
                </a:cubicBezTo>
                <a:cubicBezTo>
                  <a:pt x="6383291" y="2487827"/>
                  <a:pt x="6382785" y="2405343"/>
                  <a:pt x="6377799" y="2323070"/>
                </a:cubicBezTo>
                <a:cubicBezTo>
                  <a:pt x="6377274" y="2314403"/>
                  <a:pt x="6374379" y="2305582"/>
                  <a:pt x="6369562" y="2298357"/>
                </a:cubicBezTo>
                <a:cubicBezTo>
                  <a:pt x="6363100" y="2288663"/>
                  <a:pt x="6353086" y="2281881"/>
                  <a:pt x="6344848" y="2273643"/>
                </a:cubicBezTo>
                <a:cubicBezTo>
                  <a:pt x="6342102" y="2262659"/>
                  <a:pt x="6341673" y="2250818"/>
                  <a:pt x="6336610" y="2240692"/>
                </a:cubicBezTo>
                <a:cubicBezTo>
                  <a:pt x="6327755" y="2222981"/>
                  <a:pt x="6312514" y="2208976"/>
                  <a:pt x="6303659" y="2191265"/>
                </a:cubicBezTo>
                <a:cubicBezTo>
                  <a:pt x="6289017" y="2161980"/>
                  <a:pt x="6287024" y="2161879"/>
                  <a:pt x="6278945" y="2133600"/>
                </a:cubicBezTo>
                <a:cubicBezTo>
                  <a:pt x="6268905" y="2098457"/>
                  <a:pt x="6270960" y="2097661"/>
                  <a:pt x="6262470" y="2059459"/>
                </a:cubicBezTo>
                <a:cubicBezTo>
                  <a:pt x="6260014" y="2048407"/>
                  <a:pt x="6256257" y="2037647"/>
                  <a:pt x="6254232" y="2026508"/>
                </a:cubicBezTo>
                <a:cubicBezTo>
                  <a:pt x="6250759" y="2007404"/>
                  <a:pt x="6248947" y="1988034"/>
                  <a:pt x="6245994" y="1968843"/>
                </a:cubicBezTo>
                <a:cubicBezTo>
                  <a:pt x="6241649" y="1940601"/>
                  <a:pt x="6240272" y="1919795"/>
                  <a:pt x="6229518" y="1894702"/>
                </a:cubicBezTo>
                <a:cubicBezTo>
                  <a:pt x="6224681" y="1883415"/>
                  <a:pt x="6220181" y="1871744"/>
                  <a:pt x="6213043" y="1861751"/>
                </a:cubicBezTo>
                <a:cubicBezTo>
                  <a:pt x="6206271" y="1852271"/>
                  <a:pt x="6196567" y="1845276"/>
                  <a:pt x="6188329" y="1837038"/>
                </a:cubicBezTo>
                <a:cubicBezTo>
                  <a:pt x="6174287" y="1794913"/>
                  <a:pt x="6176195" y="1791952"/>
                  <a:pt x="6130664" y="1746421"/>
                </a:cubicBezTo>
                <a:cubicBezTo>
                  <a:pt x="6122426" y="1738183"/>
                  <a:pt x="6113103" y="1730904"/>
                  <a:pt x="6105951" y="1721708"/>
                </a:cubicBezTo>
                <a:cubicBezTo>
                  <a:pt x="6054200" y="1655171"/>
                  <a:pt x="6096128" y="1687701"/>
                  <a:pt x="6048286" y="1655805"/>
                </a:cubicBezTo>
                <a:cubicBezTo>
                  <a:pt x="6029120" y="1617475"/>
                  <a:pt x="6028679" y="1613187"/>
                  <a:pt x="5998859" y="1573427"/>
                </a:cubicBezTo>
                <a:cubicBezTo>
                  <a:pt x="5990621" y="1562443"/>
                  <a:pt x="5981570" y="1552024"/>
                  <a:pt x="5974145" y="1540475"/>
                </a:cubicBezTo>
                <a:cubicBezTo>
                  <a:pt x="5956828" y="1513538"/>
                  <a:pt x="5941501" y="1485370"/>
                  <a:pt x="5924718" y="1458097"/>
                </a:cubicBezTo>
                <a:cubicBezTo>
                  <a:pt x="5919529" y="1449665"/>
                  <a:pt x="5913735" y="1441622"/>
                  <a:pt x="5908243" y="1433384"/>
                </a:cubicBezTo>
                <a:cubicBezTo>
                  <a:pt x="5902751" y="1425146"/>
                  <a:pt x="5896195" y="1417526"/>
                  <a:pt x="5891767" y="1408670"/>
                </a:cubicBezTo>
                <a:lnTo>
                  <a:pt x="5875291" y="1375719"/>
                </a:lnTo>
                <a:cubicBezTo>
                  <a:pt x="5855117" y="1295013"/>
                  <a:pt x="5881808" y="1388748"/>
                  <a:pt x="5809389" y="1243913"/>
                </a:cubicBezTo>
                <a:cubicBezTo>
                  <a:pt x="5784628" y="1194391"/>
                  <a:pt x="5774469" y="1175945"/>
                  <a:pt x="5751724" y="1120346"/>
                </a:cubicBezTo>
                <a:cubicBezTo>
                  <a:pt x="5719788" y="1042281"/>
                  <a:pt x="5706875" y="1008073"/>
                  <a:pt x="5685821" y="930875"/>
                </a:cubicBezTo>
                <a:cubicBezTo>
                  <a:pt x="5676884" y="898106"/>
                  <a:pt x="5668975" y="865063"/>
                  <a:pt x="5661108" y="832021"/>
                </a:cubicBezTo>
                <a:cubicBezTo>
                  <a:pt x="5655244" y="807393"/>
                  <a:pt x="5652183" y="782045"/>
                  <a:pt x="5644632" y="757881"/>
                </a:cubicBezTo>
                <a:cubicBezTo>
                  <a:pt x="5638394" y="737920"/>
                  <a:pt x="5628156" y="719438"/>
                  <a:pt x="5619918" y="700216"/>
                </a:cubicBezTo>
                <a:cubicBezTo>
                  <a:pt x="5604981" y="610587"/>
                  <a:pt x="5621664" y="688975"/>
                  <a:pt x="5595205" y="609600"/>
                </a:cubicBezTo>
                <a:cubicBezTo>
                  <a:pt x="5591625" y="598859"/>
                  <a:pt x="5591427" y="587055"/>
                  <a:pt x="5586967" y="576648"/>
                </a:cubicBezTo>
                <a:cubicBezTo>
                  <a:pt x="5574251" y="546978"/>
                  <a:pt x="5525765" y="510444"/>
                  <a:pt x="5512826" y="494270"/>
                </a:cubicBezTo>
                <a:cubicBezTo>
                  <a:pt x="5501842" y="480540"/>
                  <a:pt x="5491453" y="466313"/>
                  <a:pt x="5479875" y="453081"/>
                </a:cubicBezTo>
                <a:cubicBezTo>
                  <a:pt x="5472203" y="444313"/>
                  <a:pt x="5462152" y="437687"/>
                  <a:pt x="5455162" y="428367"/>
                </a:cubicBezTo>
                <a:cubicBezTo>
                  <a:pt x="5405228" y="361788"/>
                  <a:pt x="5458825" y="408461"/>
                  <a:pt x="5397497" y="362465"/>
                </a:cubicBezTo>
                <a:cubicBezTo>
                  <a:pt x="5367468" y="317422"/>
                  <a:pt x="5398237" y="354720"/>
                  <a:pt x="5348070" y="321275"/>
                </a:cubicBezTo>
                <a:cubicBezTo>
                  <a:pt x="5333440" y="311522"/>
                  <a:pt x="5321511" y="298077"/>
                  <a:pt x="5306881" y="288324"/>
                </a:cubicBezTo>
                <a:cubicBezTo>
                  <a:pt x="5286520" y="274750"/>
                  <a:pt x="5271185" y="270934"/>
                  <a:pt x="5249216" y="263611"/>
                </a:cubicBezTo>
                <a:cubicBezTo>
                  <a:pt x="5240978" y="258119"/>
                  <a:pt x="5232559" y="252890"/>
                  <a:pt x="5224502" y="247135"/>
                </a:cubicBezTo>
                <a:cubicBezTo>
                  <a:pt x="5213330" y="239155"/>
                  <a:pt x="5203831" y="228561"/>
                  <a:pt x="5191551" y="222421"/>
                </a:cubicBezTo>
                <a:cubicBezTo>
                  <a:pt x="5181424" y="217358"/>
                  <a:pt x="5169485" y="217294"/>
                  <a:pt x="5158599" y="214184"/>
                </a:cubicBezTo>
                <a:cubicBezTo>
                  <a:pt x="5150250" y="211799"/>
                  <a:pt x="5141867" y="209367"/>
                  <a:pt x="5133886" y="205946"/>
                </a:cubicBezTo>
                <a:cubicBezTo>
                  <a:pt x="5122599" y="201108"/>
                  <a:pt x="5112585" y="193353"/>
                  <a:pt x="5100935" y="189470"/>
                </a:cubicBezTo>
                <a:cubicBezTo>
                  <a:pt x="5082868" y="183447"/>
                  <a:pt x="5015140" y="174860"/>
                  <a:pt x="5002081" y="172994"/>
                </a:cubicBezTo>
                <a:cubicBezTo>
                  <a:pt x="4956989" y="157965"/>
                  <a:pt x="4976799" y="162650"/>
                  <a:pt x="4903226" y="156519"/>
                </a:cubicBezTo>
                <a:cubicBezTo>
                  <a:pt x="4862088" y="153091"/>
                  <a:pt x="4820893" y="150245"/>
                  <a:pt x="4779659" y="148281"/>
                </a:cubicBezTo>
                <a:cubicBezTo>
                  <a:pt x="4705551" y="144752"/>
                  <a:pt x="4631378" y="142789"/>
                  <a:pt x="4557237" y="140043"/>
                </a:cubicBezTo>
                <a:lnTo>
                  <a:pt x="4474859" y="131805"/>
                </a:lnTo>
                <a:cubicBezTo>
                  <a:pt x="4450130" y="129202"/>
                  <a:pt x="4425511" y="125474"/>
                  <a:pt x="4400718" y="123567"/>
                </a:cubicBezTo>
                <a:cubicBezTo>
                  <a:pt x="4354094" y="119980"/>
                  <a:pt x="4307356" y="118075"/>
                  <a:pt x="4260675" y="115329"/>
                </a:cubicBezTo>
                <a:cubicBezTo>
                  <a:pt x="4073457" y="88586"/>
                  <a:pt x="4176598" y="101324"/>
                  <a:pt x="3791118" y="90616"/>
                </a:cubicBezTo>
                <a:lnTo>
                  <a:pt x="3494556" y="82378"/>
                </a:lnTo>
                <a:cubicBezTo>
                  <a:pt x="3467097" y="79632"/>
                  <a:pt x="3439686" y="76341"/>
                  <a:pt x="3412178" y="74140"/>
                </a:cubicBezTo>
                <a:cubicBezTo>
                  <a:pt x="3371029" y="70848"/>
                  <a:pt x="3329329" y="72688"/>
                  <a:pt x="3288610" y="65902"/>
                </a:cubicBezTo>
                <a:cubicBezTo>
                  <a:pt x="3262914" y="61619"/>
                  <a:pt x="3239742" y="47507"/>
                  <a:pt x="3214470" y="41189"/>
                </a:cubicBezTo>
                <a:cubicBezTo>
                  <a:pt x="3203486" y="38443"/>
                  <a:pt x="3192363" y="36204"/>
                  <a:pt x="3181518" y="32951"/>
                </a:cubicBezTo>
                <a:cubicBezTo>
                  <a:pt x="3164884" y="27961"/>
                  <a:pt x="3149352" y="18393"/>
                  <a:pt x="3132091" y="16475"/>
                </a:cubicBezTo>
                <a:cubicBezTo>
                  <a:pt x="3019645" y="3982"/>
                  <a:pt x="3082753" y="10010"/>
                  <a:pt x="2942621" y="0"/>
                </a:cubicBezTo>
                <a:lnTo>
                  <a:pt x="2135313" y="8238"/>
                </a:lnTo>
                <a:cubicBezTo>
                  <a:pt x="2088558" y="9051"/>
                  <a:pt x="2041821" y="12042"/>
                  <a:pt x="1995270" y="16475"/>
                </a:cubicBezTo>
                <a:cubicBezTo>
                  <a:pt x="1983999" y="17548"/>
                  <a:pt x="1973526" y="23112"/>
                  <a:pt x="1962318" y="24713"/>
                </a:cubicBezTo>
                <a:cubicBezTo>
                  <a:pt x="1934999" y="28616"/>
                  <a:pt x="1907379" y="30011"/>
                  <a:pt x="1879940" y="32951"/>
                </a:cubicBezTo>
                <a:cubicBezTo>
                  <a:pt x="1830492" y="38249"/>
                  <a:pt x="1781350" y="47439"/>
                  <a:pt x="1731659" y="49427"/>
                </a:cubicBezTo>
                <a:lnTo>
                  <a:pt x="1352718" y="65902"/>
                </a:lnTo>
                <a:lnTo>
                  <a:pt x="1295054" y="82378"/>
                </a:lnTo>
                <a:cubicBezTo>
                  <a:pt x="1286737" y="84873"/>
                  <a:pt x="1278689" y="88230"/>
                  <a:pt x="1270340" y="90616"/>
                </a:cubicBezTo>
                <a:cubicBezTo>
                  <a:pt x="1259454" y="93726"/>
                  <a:pt x="1248373" y="96108"/>
                  <a:pt x="1237389" y="98854"/>
                </a:cubicBezTo>
                <a:cubicBezTo>
                  <a:pt x="1229151" y="104346"/>
                  <a:pt x="1221664" y="111180"/>
                  <a:pt x="1212675" y="115329"/>
                </a:cubicBezTo>
                <a:cubicBezTo>
                  <a:pt x="1185822" y="127723"/>
                  <a:pt x="1153957" y="130537"/>
                  <a:pt x="1130297" y="148281"/>
                </a:cubicBezTo>
                <a:cubicBezTo>
                  <a:pt x="1088287" y="179787"/>
                  <a:pt x="1110665" y="169664"/>
                  <a:pt x="1064394" y="181232"/>
                </a:cubicBezTo>
                <a:cubicBezTo>
                  <a:pt x="1047918" y="194962"/>
                  <a:pt x="1033492" y="211615"/>
                  <a:pt x="1014967" y="222421"/>
                </a:cubicBezTo>
                <a:cubicBezTo>
                  <a:pt x="999966" y="231172"/>
                  <a:pt x="981665" y="232447"/>
                  <a:pt x="965540" y="238897"/>
                </a:cubicBezTo>
                <a:cubicBezTo>
                  <a:pt x="954138" y="243458"/>
                  <a:pt x="943003" y="248865"/>
                  <a:pt x="932589" y="255373"/>
                </a:cubicBezTo>
                <a:cubicBezTo>
                  <a:pt x="920946" y="262650"/>
                  <a:pt x="911061" y="272470"/>
                  <a:pt x="899637" y="280086"/>
                </a:cubicBezTo>
                <a:cubicBezTo>
                  <a:pt x="859231" y="307023"/>
                  <a:pt x="860881" y="303827"/>
                  <a:pt x="817259" y="321275"/>
                </a:cubicBezTo>
                <a:cubicBezTo>
                  <a:pt x="789800" y="343243"/>
                  <a:pt x="762026" y="364823"/>
                  <a:pt x="734881" y="387178"/>
                </a:cubicBezTo>
                <a:cubicBezTo>
                  <a:pt x="715339" y="403272"/>
                  <a:pt x="693031" y="416836"/>
                  <a:pt x="677216" y="436605"/>
                </a:cubicBezTo>
                <a:cubicBezTo>
                  <a:pt x="663919" y="453226"/>
                  <a:pt x="630760" y="497782"/>
                  <a:pt x="611313" y="510746"/>
                </a:cubicBezTo>
                <a:cubicBezTo>
                  <a:pt x="599009" y="518949"/>
                  <a:pt x="583854" y="521729"/>
                  <a:pt x="570124" y="527221"/>
                </a:cubicBezTo>
                <a:cubicBezTo>
                  <a:pt x="424979" y="643336"/>
                  <a:pt x="534230" y="546050"/>
                  <a:pt x="454794" y="634313"/>
                </a:cubicBezTo>
                <a:cubicBezTo>
                  <a:pt x="427946" y="664144"/>
                  <a:pt x="393445" y="689881"/>
                  <a:pt x="372416" y="724929"/>
                </a:cubicBezTo>
                <a:cubicBezTo>
                  <a:pt x="358502" y="748120"/>
                  <a:pt x="352771" y="775526"/>
                  <a:pt x="339464" y="799070"/>
                </a:cubicBezTo>
                <a:cubicBezTo>
                  <a:pt x="193337" y="1057602"/>
                  <a:pt x="322593" y="800576"/>
                  <a:pt x="224135" y="988540"/>
                </a:cubicBezTo>
                <a:cubicBezTo>
                  <a:pt x="159794" y="1111373"/>
                  <a:pt x="200082" y="1053562"/>
                  <a:pt x="149994" y="1120346"/>
                </a:cubicBezTo>
                <a:cubicBezTo>
                  <a:pt x="144502" y="1136822"/>
                  <a:pt x="140359" y="1153810"/>
                  <a:pt x="133518" y="1169773"/>
                </a:cubicBezTo>
                <a:cubicBezTo>
                  <a:pt x="123843" y="1192347"/>
                  <a:pt x="107544" y="1212127"/>
                  <a:pt x="100567" y="1235675"/>
                </a:cubicBezTo>
                <a:cubicBezTo>
                  <a:pt x="85420" y="1286795"/>
                  <a:pt x="81794" y="1340797"/>
                  <a:pt x="67616" y="1392194"/>
                </a:cubicBezTo>
                <a:cubicBezTo>
                  <a:pt x="59751" y="1420704"/>
                  <a:pt x="40464" y="1445572"/>
                  <a:pt x="34664" y="1474573"/>
                </a:cubicBezTo>
                <a:cubicBezTo>
                  <a:pt x="15969" y="1568053"/>
                  <a:pt x="24981" y="1529784"/>
                  <a:pt x="9951" y="1589902"/>
                </a:cubicBezTo>
                <a:cubicBezTo>
                  <a:pt x="-3055" y="1797991"/>
                  <a:pt x="-3579" y="1743849"/>
                  <a:pt x="9951" y="2034746"/>
                </a:cubicBezTo>
                <a:cubicBezTo>
                  <a:pt x="10602" y="2048732"/>
                  <a:pt x="15152" y="2062267"/>
                  <a:pt x="18189" y="2075935"/>
                </a:cubicBezTo>
                <a:cubicBezTo>
                  <a:pt x="28898" y="2124126"/>
                  <a:pt x="23677" y="2097207"/>
                  <a:pt x="42902" y="2150075"/>
                </a:cubicBezTo>
                <a:cubicBezTo>
                  <a:pt x="102920" y="2315120"/>
                  <a:pt x="23568" y="2110451"/>
                  <a:pt x="75854" y="2232454"/>
                </a:cubicBezTo>
                <a:cubicBezTo>
                  <a:pt x="79274" y="2240435"/>
                  <a:pt x="80671" y="2249186"/>
                  <a:pt x="84091" y="2257167"/>
                </a:cubicBezTo>
                <a:cubicBezTo>
                  <a:pt x="105432" y="2306963"/>
                  <a:pt x="93402" y="2273461"/>
                  <a:pt x="117043" y="2314832"/>
                </a:cubicBezTo>
                <a:cubicBezTo>
                  <a:pt x="123136" y="2325494"/>
                  <a:pt x="126380" y="2337791"/>
                  <a:pt x="133518" y="2347784"/>
                </a:cubicBezTo>
                <a:cubicBezTo>
                  <a:pt x="182202" y="2415942"/>
                  <a:pt x="137349" y="2331831"/>
                  <a:pt x="174708" y="2397211"/>
                </a:cubicBezTo>
                <a:cubicBezTo>
                  <a:pt x="216238" y="2469889"/>
                  <a:pt x="156614" y="2386124"/>
                  <a:pt x="232372" y="2471351"/>
                </a:cubicBezTo>
                <a:cubicBezTo>
                  <a:pt x="241494" y="2481613"/>
                  <a:pt x="246662" y="2495367"/>
                  <a:pt x="257086" y="2504302"/>
                </a:cubicBezTo>
                <a:cubicBezTo>
                  <a:pt x="266410" y="2512294"/>
                  <a:pt x="279302" y="2514814"/>
                  <a:pt x="290037" y="2520778"/>
                </a:cubicBezTo>
                <a:cubicBezTo>
                  <a:pt x="304033" y="2528554"/>
                  <a:pt x="317904" y="2536610"/>
                  <a:pt x="331226" y="2545492"/>
                </a:cubicBezTo>
                <a:cubicBezTo>
                  <a:pt x="449356" y="2624245"/>
                  <a:pt x="284500" y="2522320"/>
                  <a:pt x="397129" y="2586681"/>
                </a:cubicBezTo>
                <a:cubicBezTo>
                  <a:pt x="405725" y="2591593"/>
                  <a:pt x="412450" y="2600026"/>
                  <a:pt x="421843" y="2603157"/>
                </a:cubicBezTo>
                <a:cubicBezTo>
                  <a:pt x="437689" y="2608439"/>
                  <a:pt x="454794" y="2608648"/>
                  <a:pt x="471270" y="2611394"/>
                </a:cubicBezTo>
                <a:cubicBezTo>
                  <a:pt x="479508" y="2616886"/>
                  <a:pt x="486520" y="2624958"/>
                  <a:pt x="495983" y="2627870"/>
                </a:cubicBezTo>
                <a:cubicBezTo>
                  <a:pt x="522748" y="2636106"/>
                  <a:pt x="578362" y="2644346"/>
                  <a:pt x="578362" y="2644346"/>
                </a:cubicBezTo>
                <a:cubicBezTo>
                  <a:pt x="688326" y="2639565"/>
                  <a:pt x="743085" y="2649850"/>
                  <a:pt x="833735" y="2619632"/>
                </a:cubicBezTo>
                <a:cubicBezTo>
                  <a:pt x="859299" y="2611110"/>
                  <a:pt x="865954" y="2610186"/>
                  <a:pt x="891399" y="2594919"/>
                </a:cubicBezTo>
                <a:cubicBezTo>
                  <a:pt x="908379" y="2584731"/>
                  <a:pt x="922041" y="2568229"/>
                  <a:pt x="940826" y="2561967"/>
                </a:cubicBezTo>
                <a:cubicBezTo>
                  <a:pt x="949064" y="2559221"/>
                  <a:pt x="957773" y="2557612"/>
                  <a:pt x="965540" y="2553729"/>
                </a:cubicBezTo>
                <a:cubicBezTo>
                  <a:pt x="974395" y="2549301"/>
                  <a:pt x="981207" y="2541275"/>
                  <a:pt x="990254" y="2537254"/>
                </a:cubicBezTo>
                <a:cubicBezTo>
                  <a:pt x="1006124" y="2530201"/>
                  <a:pt x="1039681" y="2520778"/>
                  <a:pt x="1039681" y="2520778"/>
                </a:cubicBezTo>
                <a:cubicBezTo>
                  <a:pt x="1087176" y="2489113"/>
                  <a:pt x="1041356" y="2516529"/>
                  <a:pt x="1089108" y="2496065"/>
                </a:cubicBezTo>
                <a:cubicBezTo>
                  <a:pt x="1173977" y="2459694"/>
                  <a:pt x="1058954" y="2500625"/>
                  <a:pt x="1171486" y="2463113"/>
                </a:cubicBezTo>
                <a:lnTo>
                  <a:pt x="1196199" y="2454875"/>
                </a:lnTo>
                <a:cubicBezTo>
                  <a:pt x="1228024" y="2444267"/>
                  <a:pt x="1222350" y="2445025"/>
                  <a:pt x="1262102" y="2438400"/>
                </a:cubicBezTo>
                <a:cubicBezTo>
                  <a:pt x="1264811" y="2437949"/>
                  <a:pt x="1267594" y="2438400"/>
                  <a:pt x="1270340" y="2438400"/>
                </a:cubicBezTo>
                <a:lnTo>
                  <a:pt x="1270340" y="2438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9332785" y="3476368"/>
            <a:ext cx="1615301" cy="2323070"/>
          </a:xfrm>
          <a:custGeom>
            <a:avLst/>
            <a:gdLst>
              <a:gd name="connsiteX0" fmla="*/ 83064 w 1615301"/>
              <a:gd name="connsiteY0" fmla="*/ 2125362 h 2323070"/>
              <a:gd name="connsiteX1" fmla="*/ 83064 w 1615301"/>
              <a:gd name="connsiteY1" fmla="*/ 2125362 h 2323070"/>
              <a:gd name="connsiteX2" fmla="*/ 41874 w 1615301"/>
              <a:gd name="connsiteY2" fmla="*/ 2001794 h 2323070"/>
              <a:gd name="connsiteX3" fmla="*/ 25399 w 1615301"/>
              <a:gd name="connsiteY3" fmla="*/ 1977081 h 2323070"/>
              <a:gd name="connsiteX4" fmla="*/ 8923 w 1615301"/>
              <a:gd name="connsiteY4" fmla="*/ 1952367 h 2323070"/>
              <a:gd name="connsiteX5" fmla="*/ 8923 w 1615301"/>
              <a:gd name="connsiteY5" fmla="*/ 1820562 h 2323070"/>
              <a:gd name="connsiteX6" fmla="*/ 17161 w 1615301"/>
              <a:gd name="connsiteY6" fmla="*/ 1795848 h 2323070"/>
              <a:gd name="connsiteX7" fmla="*/ 50112 w 1615301"/>
              <a:gd name="connsiteY7" fmla="*/ 1746421 h 2323070"/>
              <a:gd name="connsiteX8" fmla="*/ 66588 w 1615301"/>
              <a:gd name="connsiteY8" fmla="*/ 1721708 h 2323070"/>
              <a:gd name="connsiteX9" fmla="*/ 83064 w 1615301"/>
              <a:gd name="connsiteY9" fmla="*/ 1672281 h 2323070"/>
              <a:gd name="connsiteX10" fmla="*/ 91301 w 1615301"/>
              <a:gd name="connsiteY10" fmla="*/ 1647567 h 2323070"/>
              <a:gd name="connsiteX11" fmla="*/ 116015 w 1615301"/>
              <a:gd name="connsiteY11" fmla="*/ 1622854 h 2323070"/>
              <a:gd name="connsiteX12" fmla="*/ 132491 w 1615301"/>
              <a:gd name="connsiteY12" fmla="*/ 1573427 h 2323070"/>
              <a:gd name="connsiteX13" fmla="*/ 148966 w 1615301"/>
              <a:gd name="connsiteY13" fmla="*/ 1548713 h 2323070"/>
              <a:gd name="connsiteX14" fmla="*/ 165442 w 1615301"/>
              <a:gd name="connsiteY14" fmla="*/ 1499286 h 2323070"/>
              <a:gd name="connsiteX15" fmla="*/ 181918 w 1615301"/>
              <a:gd name="connsiteY15" fmla="*/ 1449859 h 2323070"/>
              <a:gd name="connsiteX16" fmla="*/ 190156 w 1615301"/>
              <a:gd name="connsiteY16" fmla="*/ 1425146 h 2323070"/>
              <a:gd name="connsiteX17" fmla="*/ 198393 w 1615301"/>
              <a:gd name="connsiteY17" fmla="*/ 1400432 h 2323070"/>
              <a:gd name="connsiteX18" fmla="*/ 247820 w 1615301"/>
              <a:gd name="connsiteY18" fmla="*/ 1326291 h 2323070"/>
              <a:gd name="connsiteX19" fmla="*/ 264296 w 1615301"/>
              <a:gd name="connsiteY19" fmla="*/ 1301578 h 2323070"/>
              <a:gd name="connsiteX20" fmla="*/ 289010 w 1615301"/>
              <a:gd name="connsiteY20" fmla="*/ 1276864 h 2323070"/>
              <a:gd name="connsiteX21" fmla="*/ 313723 w 1615301"/>
              <a:gd name="connsiteY21" fmla="*/ 1227437 h 2323070"/>
              <a:gd name="connsiteX22" fmla="*/ 321961 w 1615301"/>
              <a:gd name="connsiteY22" fmla="*/ 1202724 h 2323070"/>
              <a:gd name="connsiteX23" fmla="*/ 354912 w 1615301"/>
              <a:gd name="connsiteY23" fmla="*/ 1153297 h 2323070"/>
              <a:gd name="connsiteX24" fmla="*/ 387864 w 1615301"/>
              <a:gd name="connsiteY24" fmla="*/ 1103870 h 2323070"/>
              <a:gd name="connsiteX25" fmla="*/ 412577 w 1615301"/>
              <a:gd name="connsiteY25" fmla="*/ 1087394 h 2323070"/>
              <a:gd name="connsiteX26" fmla="*/ 453766 w 1615301"/>
              <a:gd name="connsiteY26" fmla="*/ 1046205 h 2323070"/>
              <a:gd name="connsiteX27" fmla="*/ 494956 w 1615301"/>
              <a:gd name="connsiteY27" fmla="*/ 1005016 h 2323070"/>
              <a:gd name="connsiteX28" fmla="*/ 519669 w 1615301"/>
              <a:gd name="connsiteY28" fmla="*/ 972064 h 2323070"/>
              <a:gd name="connsiteX29" fmla="*/ 544383 w 1615301"/>
              <a:gd name="connsiteY29" fmla="*/ 947351 h 2323070"/>
              <a:gd name="connsiteX30" fmla="*/ 577334 w 1615301"/>
              <a:gd name="connsiteY30" fmla="*/ 897924 h 2323070"/>
              <a:gd name="connsiteX31" fmla="*/ 593810 w 1615301"/>
              <a:gd name="connsiteY31" fmla="*/ 873210 h 2323070"/>
              <a:gd name="connsiteX32" fmla="*/ 610285 w 1615301"/>
              <a:gd name="connsiteY32" fmla="*/ 823783 h 2323070"/>
              <a:gd name="connsiteX33" fmla="*/ 618523 w 1615301"/>
              <a:gd name="connsiteY33" fmla="*/ 799070 h 2323070"/>
              <a:gd name="connsiteX34" fmla="*/ 610285 w 1615301"/>
              <a:gd name="connsiteY34" fmla="*/ 700216 h 2323070"/>
              <a:gd name="connsiteX35" fmla="*/ 577334 w 1615301"/>
              <a:gd name="connsiteY35" fmla="*/ 626075 h 2323070"/>
              <a:gd name="connsiteX36" fmla="*/ 552620 w 1615301"/>
              <a:gd name="connsiteY36" fmla="*/ 576648 h 2323070"/>
              <a:gd name="connsiteX37" fmla="*/ 536145 w 1615301"/>
              <a:gd name="connsiteY37" fmla="*/ 527221 h 2323070"/>
              <a:gd name="connsiteX38" fmla="*/ 544383 w 1615301"/>
              <a:gd name="connsiteY38" fmla="*/ 370702 h 2323070"/>
              <a:gd name="connsiteX39" fmla="*/ 552620 w 1615301"/>
              <a:gd name="connsiteY39" fmla="*/ 321275 h 2323070"/>
              <a:gd name="connsiteX40" fmla="*/ 560858 w 1615301"/>
              <a:gd name="connsiteY40" fmla="*/ 263610 h 2323070"/>
              <a:gd name="connsiteX41" fmla="*/ 585572 w 1615301"/>
              <a:gd name="connsiteY41" fmla="*/ 181232 h 2323070"/>
              <a:gd name="connsiteX42" fmla="*/ 610285 w 1615301"/>
              <a:gd name="connsiteY42" fmla="*/ 131805 h 2323070"/>
              <a:gd name="connsiteX43" fmla="*/ 618523 w 1615301"/>
              <a:gd name="connsiteY43" fmla="*/ 107091 h 2323070"/>
              <a:gd name="connsiteX44" fmla="*/ 643237 w 1615301"/>
              <a:gd name="connsiteY44" fmla="*/ 90616 h 2323070"/>
              <a:gd name="connsiteX45" fmla="*/ 709139 w 1615301"/>
              <a:gd name="connsiteY45" fmla="*/ 49427 h 2323070"/>
              <a:gd name="connsiteX46" fmla="*/ 750329 w 1615301"/>
              <a:gd name="connsiteY46" fmla="*/ 32951 h 2323070"/>
              <a:gd name="connsiteX47" fmla="*/ 857420 w 1615301"/>
              <a:gd name="connsiteY47" fmla="*/ 8237 h 2323070"/>
              <a:gd name="connsiteX48" fmla="*/ 882134 w 1615301"/>
              <a:gd name="connsiteY48" fmla="*/ 0 h 2323070"/>
              <a:gd name="connsiteX49" fmla="*/ 1121031 w 1615301"/>
              <a:gd name="connsiteY49" fmla="*/ 8237 h 2323070"/>
              <a:gd name="connsiteX50" fmla="*/ 1186934 w 1615301"/>
              <a:gd name="connsiteY50" fmla="*/ 16475 h 2323070"/>
              <a:gd name="connsiteX51" fmla="*/ 1219885 w 1615301"/>
              <a:gd name="connsiteY51" fmla="*/ 32951 h 2323070"/>
              <a:gd name="connsiteX52" fmla="*/ 1244599 w 1615301"/>
              <a:gd name="connsiteY52" fmla="*/ 41189 h 2323070"/>
              <a:gd name="connsiteX53" fmla="*/ 1343453 w 1615301"/>
              <a:gd name="connsiteY53" fmla="*/ 123567 h 2323070"/>
              <a:gd name="connsiteX54" fmla="*/ 1368166 w 1615301"/>
              <a:gd name="connsiteY54" fmla="*/ 148281 h 2323070"/>
              <a:gd name="connsiteX55" fmla="*/ 1376404 w 1615301"/>
              <a:gd name="connsiteY55" fmla="*/ 172994 h 2323070"/>
              <a:gd name="connsiteX56" fmla="*/ 1392880 w 1615301"/>
              <a:gd name="connsiteY56" fmla="*/ 197708 h 2323070"/>
              <a:gd name="connsiteX57" fmla="*/ 1417593 w 1615301"/>
              <a:gd name="connsiteY57" fmla="*/ 238897 h 2323070"/>
              <a:gd name="connsiteX58" fmla="*/ 1450545 w 1615301"/>
              <a:gd name="connsiteY58" fmla="*/ 313037 h 2323070"/>
              <a:gd name="connsiteX59" fmla="*/ 1458783 w 1615301"/>
              <a:gd name="connsiteY59" fmla="*/ 362464 h 2323070"/>
              <a:gd name="connsiteX60" fmla="*/ 1475258 w 1615301"/>
              <a:gd name="connsiteY60" fmla="*/ 477794 h 2323070"/>
              <a:gd name="connsiteX61" fmla="*/ 1524685 w 1615301"/>
              <a:gd name="connsiteY61" fmla="*/ 683740 h 2323070"/>
              <a:gd name="connsiteX62" fmla="*/ 1557637 w 1615301"/>
              <a:gd name="connsiteY62" fmla="*/ 856735 h 2323070"/>
              <a:gd name="connsiteX63" fmla="*/ 1582350 w 1615301"/>
              <a:gd name="connsiteY63" fmla="*/ 1087394 h 2323070"/>
              <a:gd name="connsiteX64" fmla="*/ 1598826 w 1615301"/>
              <a:gd name="connsiteY64" fmla="*/ 1194486 h 2323070"/>
              <a:gd name="connsiteX65" fmla="*/ 1607064 w 1615301"/>
              <a:gd name="connsiteY65" fmla="*/ 1318054 h 2323070"/>
              <a:gd name="connsiteX66" fmla="*/ 1615301 w 1615301"/>
              <a:gd name="connsiteY66" fmla="*/ 1400432 h 2323070"/>
              <a:gd name="connsiteX67" fmla="*/ 1607064 w 1615301"/>
              <a:gd name="connsiteY67" fmla="*/ 1680518 h 2323070"/>
              <a:gd name="connsiteX68" fmla="*/ 1598826 w 1615301"/>
              <a:gd name="connsiteY68" fmla="*/ 1729946 h 2323070"/>
              <a:gd name="connsiteX69" fmla="*/ 1565874 w 1615301"/>
              <a:gd name="connsiteY69" fmla="*/ 1804086 h 2323070"/>
              <a:gd name="connsiteX70" fmla="*/ 1541161 w 1615301"/>
              <a:gd name="connsiteY70" fmla="*/ 1845275 h 2323070"/>
              <a:gd name="connsiteX71" fmla="*/ 1499972 w 1615301"/>
              <a:gd name="connsiteY71" fmla="*/ 1911178 h 2323070"/>
              <a:gd name="connsiteX72" fmla="*/ 1458783 w 1615301"/>
              <a:gd name="connsiteY72" fmla="*/ 1977081 h 2323070"/>
              <a:gd name="connsiteX73" fmla="*/ 1434069 w 1615301"/>
              <a:gd name="connsiteY73" fmla="*/ 2001794 h 2323070"/>
              <a:gd name="connsiteX74" fmla="*/ 1376404 w 1615301"/>
              <a:gd name="connsiteY74" fmla="*/ 2042983 h 2323070"/>
              <a:gd name="connsiteX75" fmla="*/ 1318739 w 1615301"/>
              <a:gd name="connsiteY75" fmla="*/ 2100648 h 2323070"/>
              <a:gd name="connsiteX76" fmla="*/ 1285788 w 1615301"/>
              <a:gd name="connsiteY76" fmla="*/ 2125362 h 2323070"/>
              <a:gd name="connsiteX77" fmla="*/ 1261074 w 1615301"/>
              <a:gd name="connsiteY77" fmla="*/ 2150075 h 2323070"/>
              <a:gd name="connsiteX78" fmla="*/ 1228123 w 1615301"/>
              <a:gd name="connsiteY78" fmla="*/ 2166551 h 2323070"/>
              <a:gd name="connsiteX79" fmla="*/ 1203410 w 1615301"/>
              <a:gd name="connsiteY79" fmla="*/ 2191264 h 2323070"/>
              <a:gd name="connsiteX80" fmla="*/ 1170458 w 1615301"/>
              <a:gd name="connsiteY80" fmla="*/ 2207740 h 2323070"/>
              <a:gd name="connsiteX81" fmla="*/ 1088080 w 1615301"/>
              <a:gd name="connsiteY81" fmla="*/ 2248929 h 2323070"/>
              <a:gd name="connsiteX82" fmla="*/ 1005701 w 1615301"/>
              <a:gd name="connsiteY82" fmla="*/ 2281881 h 2323070"/>
              <a:gd name="connsiteX83" fmla="*/ 972750 w 1615301"/>
              <a:gd name="connsiteY83" fmla="*/ 2298356 h 2323070"/>
              <a:gd name="connsiteX84" fmla="*/ 906847 w 1615301"/>
              <a:gd name="connsiteY84" fmla="*/ 2314832 h 2323070"/>
              <a:gd name="connsiteX85" fmla="*/ 873896 w 1615301"/>
              <a:gd name="connsiteY85" fmla="*/ 2323070 h 2323070"/>
              <a:gd name="connsiteX86" fmla="*/ 610285 w 1615301"/>
              <a:gd name="connsiteY86" fmla="*/ 2314832 h 2323070"/>
              <a:gd name="connsiteX87" fmla="*/ 536145 w 1615301"/>
              <a:gd name="connsiteY87" fmla="*/ 2290118 h 2323070"/>
              <a:gd name="connsiteX88" fmla="*/ 511431 w 1615301"/>
              <a:gd name="connsiteY88" fmla="*/ 2281881 h 2323070"/>
              <a:gd name="connsiteX89" fmla="*/ 478480 w 1615301"/>
              <a:gd name="connsiteY89" fmla="*/ 2265405 h 2323070"/>
              <a:gd name="connsiteX90" fmla="*/ 429053 w 1615301"/>
              <a:gd name="connsiteY90" fmla="*/ 2248929 h 2323070"/>
              <a:gd name="connsiteX91" fmla="*/ 379626 w 1615301"/>
              <a:gd name="connsiteY91" fmla="*/ 2232454 h 2323070"/>
              <a:gd name="connsiteX92" fmla="*/ 305485 w 1615301"/>
              <a:gd name="connsiteY92" fmla="*/ 2207740 h 2323070"/>
              <a:gd name="connsiteX93" fmla="*/ 256058 w 1615301"/>
              <a:gd name="connsiteY93" fmla="*/ 2191264 h 2323070"/>
              <a:gd name="connsiteX94" fmla="*/ 223107 w 1615301"/>
              <a:gd name="connsiteY94" fmla="*/ 2183027 h 2323070"/>
              <a:gd name="connsiteX95" fmla="*/ 173680 w 1615301"/>
              <a:gd name="connsiteY95" fmla="*/ 2166551 h 2323070"/>
              <a:gd name="connsiteX96" fmla="*/ 148966 w 1615301"/>
              <a:gd name="connsiteY96" fmla="*/ 2158313 h 2323070"/>
              <a:gd name="connsiteX97" fmla="*/ 99539 w 1615301"/>
              <a:gd name="connsiteY97" fmla="*/ 2125362 h 2323070"/>
              <a:gd name="connsiteX98" fmla="*/ 74826 w 1615301"/>
              <a:gd name="connsiteY98" fmla="*/ 2117124 h 2323070"/>
              <a:gd name="connsiteX99" fmla="*/ 83064 w 1615301"/>
              <a:gd name="connsiteY99" fmla="*/ 2125362 h 232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615301" h="2323070">
                <a:moveTo>
                  <a:pt x="83064" y="2125362"/>
                </a:moveTo>
                <a:lnTo>
                  <a:pt x="83064" y="2125362"/>
                </a:lnTo>
                <a:cubicBezTo>
                  <a:pt x="72639" y="2031539"/>
                  <a:pt x="88619" y="2071912"/>
                  <a:pt x="41874" y="2001794"/>
                </a:cubicBezTo>
                <a:lnTo>
                  <a:pt x="25399" y="1977081"/>
                </a:lnTo>
                <a:lnTo>
                  <a:pt x="8923" y="1952367"/>
                </a:lnTo>
                <a:cubicBezTo>
                  <a:pt x="-2174" y="1885786"/>
                  <a:pt x="-3749" y="1902929"/>
                  <a:pt x="8923" y="1820562"/>
                </a:cubicBezTo>
                <a:cubicBezTo>
                  <a:pt x="10243" y="1811979"/>
                  <a:pt x="12944" y="1803439"/>
                  <a:pt x="17161" y="1795848"/>
                </a:cubicBezTo>
                <a:cubicBezTo>
                  <a:pt x="26777" y="1778539"/>
                  <a:pt x="39128" y="1762897"/>
                  <a:pt x="50112" y="1746421"/>
                </a:cubicBezTo>
                <a:lnTo>
                  <a:pt x="66588" y="1721708"/>
                </a:lnTo>
                <a:lnTo>
                  <a:pt x="83064" y="1672281"/>
                </a:lnTo>
                <a:cubicBezTo>
                  <a:pt x="85810" y="1664043"/>
                  <a:pt x="85161" y="1653707"/>
                  <a:pt x="91301" y="1647567"/>
                </a:cubicBezTo>
                <a:lnTo>
                  <a:pt x="116015" y="1622854"/>
                </a:lnTo>
                <a:cubicBezTo>
                  <a:pt x="121507" y="1606378"/>
                  <a:pt x="122858" y="1587877"/>
                  <a:pt x="132491" y="1573427"/>
                </a:cubicBezTo>
                <a:cubicBezTo>
                  <a:pt x="137983" y="1565189"/>
                  <a:pt x="144945" y="1557760"/>
                  <a:pt x="148966" y="1548713"/>
                </a:cubicBezTo>
                <a:cubicBezTo>
                  <a:pt x="156019" y="1532843"/>
                  <a:pt x="159950" y="1515762"/>
                  <a:pt x="165442" y="1499286"/>
                </a:cubicBezTo>
                <a:lnTo>
                  <a:pt x="181918" y="1449859"/>
                </a:lnTo>
                <a:lnTo>
                  <a:pt x="190156" y="1425146"/>
                </a:lnTo>
                <a:cubicBezTo>
                  <a:pt x="192902" y="1416908"/>
                  <a:pt x="193576" y="1407657"/>
                  <a:pt x="198393" y="1400432"/>
                </a:cubicBezTo>
                <a:lnTo>
                  <a:pt x="247820" y="1326291"/>
                </a:lnTo>
                <a:cubicBezTo>
                  <a:pt x="253312" y="1318053"/>
                  <a:pt x="257295" y="1308579"/>
                  <a:pt x="264296" y="1301578"/>
                </a:cubicBezTo>
                <a:lnTo>
                  <a:pt x="289010" y="1276864"/>
                </a:lnTo>
                <a:cubicBezTo>
                  <a:pt x="309711" y="1214755"/>
                  <a:pt x="281788" y="1291306"/>
                  <a:pt x="313723" y="1227437"/>
                </a:cubicBezTo>
                <a:cubicBezTo>
                  <a:pt x="317606" y="1219670"/>
                  <a:pt x="317744" y="1210315"/>
                  <a:pt x="321961" y="1202724"/>
                </a:cubicBezTo>
                <a:cubicBezTo>
                  <a:pt x="331577" y="1185415"/>
                  <a:pt x="343928" y="1169773"/>
                  <a:pt x="354912" y="1153297"/>
                </a:cubicBezTo>
                <a:cubicBezTo>
                  <a:pt x="354913" y="1153296"/>
                  <a:pt x="387862" y="1103871"/>
                  <a:pt x="387864" y="1103870"/>
                </a:cubicBezTo>
                <a:lnTo>
                  <a:pt x="412577" y="1087394"/>
                </a:lnTo>
                <a:cubicBezTo>
                  <a:pt x="456516" y="1021489"/>
                  <a:pt x="398845" y="1101128"/>
                  <a:pt x="453766" y="1046205"/>
                </a:cubicBezTo>
                <a:cubicBezTo>
                  <a:pt x="508678" y="991292"/>
                  <a:pt x="429061" y="1048944"/>
                  <a:pt x="494956" y="1005016"/>
                </a:cubicBezTo>
                <a:cubicBezTo>
                  <a:pt x="503194" y="994032"/>
                  <a:pt x="510734" y="982488"/>
                  <a:pt x="519669" y="972064"/>
                </a:cubicBezTo>
                <a:cubicBezTo>
                  <a:pt x="527251" y="963219"/>
                  <a:pt x="537231" y="956547"/>
                  <a:pt x="544383" y="947351"/>
                </a:cubicBezTo>
                <a:cubicBezTo>
                  <a:pt x="556540" y="931721"/>
                  <a:pt x="566350" y="914400"/>
                  <a:pt x="577334" y="897924"/>
                </a:cubicBezTo>
                <a:lnTo>
                  <a:pt x="593810" y="873210"/>
                </a:lnTo>
                <a:lnTo>
                  <a:pt x="610285" y="823783"/>
                </a:lnTo>
                <a:lnTo>
                  <a:pt x="618523" y="799070"/>
                </a:lnTo>
                <a:cubicBezTo>
                  <a:pt x="615777" y="766119"/>
                  <a:pt x="615721" y="732832"/>
                  <a:pt x="610285" y="700216"/>
                </a:cubicBezTo>
                <a:cubicBezTo>
                  <a:pt x="599659" y="636458"/>
                  <a:pt x="598324" y="668054"/>
                  <a:pt x="577334" y="626075"/>
                </a:cubicBezTo>
                <a:cubicBezTo>
                  <a:pt x="543227" y="557862"/>
                  <a:pt x="599839" y="647476"/>
                  <a:pt x="552620" y="576648"/>
                </a:cubicBezTo>
                <a:cubicBezTo>
                  <a:pt x="547128" y="560172"/>
                  <a:pt x="535232" y="544564"/>
                  <a:pt x="536145" y="527221"/>
                </a:cubicBezTo>
                <a:cubicBezTo>
                  <a:pt x="538891" y="475048"/>
                  <a:pt x="540217" y="422781"/>
                  <a:pt x="544383" y="370702"/>
                </a:cubicBezTo>
                <a:cubicBezTo>
                  <a:pt x="545715" y="354052"/>
                  <a:pt x="550080" y="337784"/>
                  <a:pt x="552620" y="321275"/>
                </a:cubicBezTo>
                <a:cubicBezTo>
                  <a:pt x="555572" y="302084"/>
                  <a:pt x="557385" y="282714"/>
                  <a:pt x="560858" y="263610"/>
                </a:cubicBezTo>
                <a:cubicBezTo>
                  <a:pt x="565838" y="236221"/>
                  <a:pt x="576975" y="207024"/>
                  <a:pt x="585572" y="181232"/>
                </a:cubicBezTo>
                <a:cubicBezTo>
                  <a:pt x="606280" y="119110"/>
                  <a:pt x="578346" y="195685"/>
                  <a:pt x="610285" y="131805"/>
                </a:cubicBezTo>
                <a:cubicBezTo>
                  <a:pt x="614168" y="124038"/>
                  <a:pt x="613098" y="113872"/>
                  <a:pt x="618523" y="107091"/>
                </a:cubicBezTo>
                <a:cubicBezTo>
                  <a:pt x="624708" y="99360"/>
                  <a:pt x="634999" y="96108"/>
                  <a:pt x="643237" y="90616"/>
                </a:cubicBezTo>
                <a:cubicBezTo>
                  <a:pt x="671377" y="48403"/>
                  <a:pt x="646754" y="74381"/>
                  <a:pt x="709139" y="49427"/>
                </a:cubicBezTo>
                <a:cubicBezTo>
                  <a:pt x="722869" y="43935"/>
                  <a:pt x="736195" y="37300"/>
                  <a:pt x="750329" y="32951"/>
                </a:cubicBezTo>
                <a:cubicBezTo>
                  <a:pt x="839150" y="5621"/>
                  <a:pt x="788255" y="25528"/>
                  <a:pt x="857420" y="8237"/>
                </a:cubicBezTo>
                <a:cubicBezTo>
                  <a:pt x="865844" y="6131"/>
                  <a:pt x="873896" y="2746"/>
                  <a:pt x="882134" y="0"/>
                </a:cubicBezTo>
                <a:lnTo>
                  <a:pt x="1121031" y="8237"/>
                </a:lnTo>
                <a:cubicBezTo>
                  <a:pt x="1143137" y="9432"/>
                  <a:pt x="1165456" y="11105"/>
                  <a:pt x="1186934" y="16475"/>
                </a:cubicBezTo>
                <a:cubicBezTo>
                  <a:pt x="1198848" y="19453"/>
                  <a:pt x="1208598" y="28114"/>
                  <a:pt x="1219885" y="32951"/>
                </a:cubicBezTo>
                <a:cubicBezTo>
                  <a:pt x="1227866" y="36372"/>
                  <a:pt x="1237008" y="36972"/>
                  <a:pt x="1244599" y="41189"/>
                </a:cubicBezTo>
                <a:cubicBezTo>
                  <a:pt x="1296209" y="69861"/>
                  <a:pt x="1300269" y="80382"/>
                  <a:pt x="1343453" y="123567"/>
                </a:cubicBezTo>
                <a:lnTo>
                  <a:pt x="1368166" y="148281"/>
                </a:lnTo>
                <a:cubicBezTo>
                  <a:pt x="1370912" y="156519"/>
                  <a:pt x="1372521" y="165227"/>
                  <a:pt x="1376404" y="172994"/>
                </a:cubicBezTo>
                <a:cubicBezTo>
                  <a:pt x="1380832" y="181850"/>
                  <a:pt x="1387633" y="189312"/>
                  <a:pt x="1392880" y="197708"/>
                </a:cubicBezTo>
                <a:cubicBezTo>
                  <a:pt x="1401366" y="211286"/>
                  <a:pt x="1409355" y="225167"/>
                  <a:pt x="1417593" y="238897"/>
                </a:cubicBezTo>
                <a:cubicBezTo>
                  <a:pt x="1448430" y="362241"/>
                  <a:pt x="1393538" y="156271"/>
                  <a:pt x="1450545" y="313037"/>
                </a:cubicBezTo>
                <a:cubicBezTo>
                  <a:pt x="1456253" y="328734"/>
                  <a:pt x="1456305" y="345946"/>
                  <a:pt x="1458783" y="362464"/>
                </a:cubicBezTo>
                <a:cubicBezTo>
                  <a:pt x="1464543" y="400868"/>
                  <a:pt x="1466195" y="440033"/>
                  <a:pt x="1475258" y="477794"/>
                </a:cubicBezTo>
                <a:lnTo>
                  <a:pt x="1524685" y="683740"/>
                </a:lnTo>
                <a:cubicBezTo>
                  <a:pt x="1545042" y="887309"/>
                  <a:pt x="1515447" y="637343"/>
                  <a:pt x="1557637" y="856735"/>
                </a:cubicBezTo>
                <a:cubicBezTo>
                  <a:pt x="1581347" y="980030"/>
                  <a:pt x="1568768" y="969683"/>
                  <a:pt x="1582350" y="1087394"/>
                </a:cubicBezTo>
                <a:cubicBezTo>
                  <a:pt x="1586490" y="1123273"/>
                  <a:pt x="1593334" y="1158789"/>
                  <a:pt x="1598826" y="1194486"/>
                </a:cubicBezTo>
                <a:cubicBezTo>
                  <a:pt x="1601572" y="1235675"/>
                  <a:pt x="1603772" y="1276905"/>
                  <a:pt x="1607064" y="1318054"/>
                </a:cubicBezTo>
                <a:cubicBezTo>
                  <a:pt x="1609265" y="1345562"/>
                  <a:pt x="1615301" y="1372836"/>
                  <a:pt x="1615301" y="1400432"/>
                </a:cubicBezTo>
                <a:cubicBezTo>
                  <a:pt x="1615301" y="1493834"/>
                  <a:pt x="1611728" y="1587232"/>
                  <a:pt x="1607064" y="1680518"/>
                </a:cubicBezTo>
                <a:cubicBezTo>
                  <a:pt x="1606230" y="1697200"/>
                  <a:pt x="1603221" y="1713831"/>
                  <a:pt x="1598826" y="1729946"/>
                </a:cubicBezTo>
                <a:cubicBezTo>
                  <a:pt x="1593916" y="1747950"/>
                  <a:pt x="1575571" y="1786632"/>
                  <a:pt x="1565874" y="1804086"/>
                </a:cubicBezTo>
                <a:cubicBezTo>
                  <a:pt x="1558098" y="1818082"/>
                  <a:pt x="1548321" y="1830954"/>
                  <a:pt x="1541161" y="1845275"/>
                </a:cubicBezTo>
                <a:cubicBezTo>
                  <a:pt x="1473266" y="1981065"/>
                  <a:pt x="1572242" y="1809999"/>
                  <a:pt x="1499972" y="1911178"/>
                </a:cubicBezTo>
                <a:cubicBezTo>
                  <a:pt x="1439709" y="1995547"/>
                  <a:pt x="1532954" y="1890547"/>
                  <a:pt x="1458783" y="1977081"/>
                </a:cubicBezTo>
                <a:cubicBezTo>
                  <a:pt x="1451201" y="1985926"/>
                  <a:pt x="1443019" y="1994336"/>
                  <a:pt x="1434069" y="2001794"/>
                </a:cubicBezTo>
                <a:cubicBezTo>
                  <a:pt x="1380345" y="2046564"/>
                  <a:pt x="1441666" y="1983654"/>
                  <a:pt x="1376404" y="2042983"/>
                </a:cubicBezTo>
                <a:cubicBezTo>
                  <a:pt x="1356290" y="2061268"/>
                  <a:pt x="1340486" y="2084338"/>
                  <a:pt x="1318739" y="2100648"/>
                </a:cubicBezTo>
                <a:cubicBezTo>
                  <a:pt x="1307755" y="2108886"/>
                  <a:pt x="1296212" y="2116427"/>
                  <a:pt x="1285788" y="2125362"/>
                </a:cubicBezTo>
                <a:cubicBezTo>
                  <a:pt x="1276943" y="2132944"/>
                  <a:pt x="1270554" y="2143304"/>
                  <a:pt x="1261074" y="2150075"/>
                </a:cubicBezTo>
                <a:cubicBezTo>
                  <a:pt x="1251081" y="2157213"/>
                  <a:pt x="1238116" y="2159413"/>
                  <a:pt x="1228123" y="2166551"/>
                </a:cubicBezTo>
                <a:cubicBezTo>
                  <a:pt x="1218643" y="2173322"/>
                  <a:pt x="1212890" y="2184493"/>
                  <a:pt x="1203410" y="2191264"/>
                </a:cubicBezTo>
                <a:cubicBezTo>
                  <a:pt x="1193417" y="2198402"/>
                  <a:pt x="1180988" y="2201422"/>
                  <a:pt x="1170458" y="2207740"/>
                </a:cubicBezTo>
                <a:cubicBezTo>
                  <a:pt x="1100402" y="2249773"/>
                  <a:pt x="1146650" y="2234286"/>
                  <a:pt x="1088080" y="2248929"/>
                </a:cubicBezTo>
                <a:cubicBezTo>
                  <a:pt x="1002362" y="2300361"/>
                  <a:pt x="1091032" y="2253438"/>
                  <a:pt x="1005701" y="2281881"/>
                </a:cubicBezTo>
                <a:cubicBezTo>
                  <a:pt x="994051" y="2285764"/>
                  <a:pt x="984400" y="2294473"/>
                  <a:pt x="972750" y="2298356"/>
                </a:cubicBezTo>
                <a:cubicBezTo>
                  <a:pt x="951268" y="2305517"/>
                  <a:pt x="928815" y="2309340"/>
                  <a:pt x="906847" y="2314832"/>
                </a:cubicBezTo>
                <a:lnTo>
                  <a:pt x="873896" y="2323070"/>
                </a:lnTo>
                <a:cubicBezTo>
                  <a:pt x="786026" y="2320324"/>
                  <a:pt x="698070" y="2319577"/>
                  <a:pt x="610285" y="2314832"/>
                </a:cubicBezTo>
                <a:cubicBezTo>
                  <a:pt x="567907" y="2312541"/>
                  <a:pt x="572101" y="2305527"/>
                  <a:pt x="536145" y="2290118"/>
                </a:cubicBezTo>
                <a:cubicBezTo>
                  <a:pt x="528164" y="2286697"/>
                  <a:pt x="519412" y="2285302"/>
                  <a:pt x="511431" y="2281881"/>
                </a:cubicBezTo>
                <a:cubicBezTo>
                  <a:pt x="500144" y="2277044"/>
                  <a:pt x="489882" y="2269966"/>
                  <a:pt x="478480" y="2265405"/>
                </a:cubicBezTo>
                <a:cubicBezTo>
                  <a:pt x="462355" y="2258955"/>
                  <a:pt x="445529" y="2254421"/>
                  <a:pt x="429053" y="2248929"/>
                </a:cubicBezTo>
                <a:lnTo>
                  <a:pt x="379626" y="2232454"/>
                </a:lnTo>
                <a:lnTo>
                  <a:pt x="305485" y="2207740"/>
                </a:lnTo>
                <a:lnTo>
                  <a:pt x="256058" y="2191264"/>
                </a:lnTo>
                <a:cubicBezTo>
                  <a:pt x="245074" y="2188518"/>
                  <a:pt x="233951" y="2186280"/>
                  <a:pt x="223107" y="2183027"/>
                </a:cubicBezTo>
                <a:cubicBezTo>
                  <a:pt x="206472" y="2178037"/>
                  <a:pt x="190156" y="2172043"/>
                  <a:pt x="173680" y="2166551"/>
                </a:cubicBezTo>
                <a:lnTo>
                  <a:pt x="148966" y="2158313"/>
                </a:lnTo>
                <a:cubicBezTo>
                  <a:pt x="132490" y="2147329"/>
                  <a:pt x="118324" y="2131624"/>
                  <a:pt x="99539" y="2125362"/>
                </a:cubicBezTo>
                <a:cubicBezTo>
                  <a:pt x="91301" y="2122616"/>
                  <a:pt x="81773" y="2122334"/>
                  <a:pt x="74826" y="2117124"/>
                </a:cubicBezTo>
                <a:cubicBezTo>
                  <a:pt x="69914" y="2113440"/>
                  <a:pt x="81691" y="2123989"/>
                  <a:pt x="83064" y="21253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4950938" y="1383954"/>
            <a:ext cx="26616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- Colos ascendente e descendente</a:t>
            </a:r>
          </a:p>
          <a:p>
            <a:r>
              <a:rPr lang="pt-BR" sz="1400" dirty="0"/>
              <a:t>- 1/3 médio do reto</a:t>
            </a:r>
          </a:p>
        </p:txBody>
      </p:sp>
    </p:spTree>
    <p:extLst>
      <p:ext uri="{BB962C8B-B14F-4D97-AF65-F5344CB8AC3E}">
        <p14:creationId xmlns:p14="http://schemas.microsoft.com/office/powerpoint/2010/main" val="153804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7" grpId="0" animBg="1"/>
      <p:bldP spid="53258" grpId="0" animBg="1"/>
      <p:bldP spid="53259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1" y="368431"/>
            <a:ext cx="4906963" cy="79375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2400" b="1" dirty="0"/>
              <a:t>Relações peritoneais dos órgãos 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3. Órgãos </a:t>
            </a:r>
            <a:r>
              <a:rPr lang="pt-BR" sz="2400" b="1" dirty="0" err="1">
                <a:solidFill>
                  <a:srgbClr val="FF0000"/>
                </a:solidFill>
              </a:rPr>
              <a:t>retroperitoneais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 flipV="1">
            <a:off x="9120188" y="5734050"/>
            <a:ext cx="431800" cy="714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19460" name="Picture 4" descr="F66122-004-f0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1909" y="1588008"/>
            <a:ext cx="5359227" cy="4350649"/>
          </a:xfrm>
          <a:noFill/>
          <a:ln>
            <a:noFill/>
          </a:ln>
        </p:spPr>
      </p:pic>
      <p:pic>
        <p:nvPicPr>
          <p:cNvPr id="10" name="Picture 6" descr="F66122-004-f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675" y="277813"/>
            <a:ext cx="4700963" cy="432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2429111" y="6381328"/>
            <a:ext cx="5112568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6845559" y="-32951"/>
            <a:ext cx="5988996" cy="5842775"/>
          </a:xfrm>
          <a:custGeom>
            <a:avLst/>
            <a:gdLst>
              <a:gd name="connsiteX0" fmla="*/ 873298 w 5988996"/>
              <a:gd name="connsiteY0" fmla="*/ 4885037 h 5842775"/>
              <a:gd name="connsiteX1" fmla="*/ 873298 w 5988996"/>
              <a:gd name="connsiteY1" fmla="*/ 4885037 h 5842775"/>
              <a:gd name="connsiteX2" fmla="*/ 856823 w 5988996"/>
              <a:gd name="connsiteY2" fmla="*/ 4810897 h 5842775"/>
              <a:gd name="connsiteX3" fmla="*/ 848585 w 5988996"/>
              <a:gd name="connsiteY3" fmla="*/ 4786183 h 5842775"/>
              <a:gd name="connsiteX4" fmla="*/ 807396 w 5988996"/>
              <a:gd name="connsiteY4" fmla="*/ 4736756 h 5842775"/>
              <a:gd name="connsiteX5" fmla="*/ 790920 w 5988996"/>
              <a:gd name="connsiteY5" fmla="*/ 4712043 h 5842775"/>
              <a:gd name="connsiteX6" fmla="*/ 782682 w 5988996"/>
              <a:gd name="connsiteY6" fmla="*/ 4687329 h 5842775"/>
              <a:gd name="connsiteX7" fmla="*/ 741493 w 5988996"/>
              <a:gd name="connsiteY7" fmla="*/ 4637902 h 5842775"/>
              <a:gd name="connsiteX8" fmla="*/ 716779 w 5988996"/>
              <a:gd name="connsiteY8" fmla="*/ 4588475 h 5842775"/>
              <a:gd name="connsiteX9" fmla="*/ 692066 w 5988996"/>
              <a:gd name="connsiteY9" fmla="*/ 4506097 h 5842775"/>
              <a:gd name="connsiteX10" fmla="*/ 683828 w 5988996"/>
              <a:gd name="connsiteY10" fmla="*/ 4399005 h 5842775"/>
              <a:gd name="connsiteX11" fmla="*/ 675590 w 5988996"/>
              <a:gd name="connsiteY11" fmla="*/ 3674075 h 5842775"/>
              <a:gd name="connsiteX12" fmla="*/ 650877 w 5988996"/>
              <a:gd name="connsiteY12" fmla="*/ 3583459 h 5842775"/>
              <a:gd name="connsiteX13" fmla="*/ 634401 w 5988996"/>
              <a:gd name="connsiteY13" fmla="*/ 3525794 h 5842775"/>
              <a:gd name="connsiteX14" fmla="*/ 617925 w 5988996"/>
              <a:gd name="connsiteY14" fmla="*/ 3492843 h 5842775"/>
              <a:gd name="connsiteX15" fmla="*/ 601450 w 5988996"/>
              <a:gd name="connsiteY15" fmla="*/ 3443416 h 5842775"/>
              <a:gd name="connsiteX16" fmla="*/ 584974 w 5988996"/>
              <a:gd name="connsiteY16" fmla="*/ 3418702 h 5842775"/>
              <a:gd name="connsiteX17" fmla="*/ 576736 w 5988996"/>
              <a:gd name="connsiteY17" fmla="*/ 3393989 h 5842775"/>
              <a:gd name="connsiteX18" fmla="*/ 552023 w 5988996"/>
              <a:gd name="connsiteY18" fmla="*/ 3369275 h 5842775"/>
              <a:gd name="connsiteX19" fmla="*/ 494358 w 5988996"/>
              <a:gd name="connsiteY19" fmla="*/ 3303373 h 5842775"/>
              <a:gd name="connsiteX20" fmla="*/ 444931 w 5988996"/>
              <a:gd name="connsiteY20" fmla="*/ 3229232 h 5842775"/>
              <a:gd name="connsiteX21" fmla="*/ 428455 w 5988996"/>
              <a:gd name="connsiteY21" fmla="*/ 3204519 h 5842775"/>
              <a:gd name="connsiteX22" fmla="*/ 420217 w 5988996"/>
              <a:gd name="connsiteY22" fmla="*/ 3179805 h 5842775"/>
              <a:gd name="connsiteX23" fmla="*/ 387266 w 5988996"/>
              <a:gd name="connsiteY23" fmla="*/ 3122140 h 5842775"/>
              <a:gd name="connsiteX24" fmla="*/ 354314 w 5988996"/>
              <a:gd name="connsiteY24" fmla="*/ 3048000 h 5842775"/>
              <a:gd name="connsiteX25" fmla="*/ 313125 w 5988996"/>
              <a:gd name="connsiteY25" fmla="*/ 2973859 h 5842775"/>
              <a:gd name="connsiteX26" fmla="*/ 230747 w 5988996"/>
              <a:gd name="connsiteY26" fmla="*/ 2883243 h 5842775"/>
              <a:gd name="connsiteX27" fmla="*/ 173082 w 5988996"/>
              <a:gd name="connsiteY27" fmla="*/ 2842054 h 5842775"/>
              <a:gd name="connsiteX28" fmla="*/ 115417 w 5988996"/>
              <a:gd name="connsiteY28" fmla="*/ 2784389 h 5842775"/>
              <a:gd name="connsiteX29" fmla="*/ 98942 w 5988996"/>
              <a:gd name="connsiteY29" fmla="*/ 2759675 h 5842775"/>
              <a:gd name="connsiteX30" fmla="*/ 90704 w 5988996"/>
              <a:gd name="connsiteY30" fmla="*/ 2734962 h 5842775"/>
              <a:gd name="connsiteX31" fmla="*/ 65990 w 5988996"/>
              <a:gd name="connsiteY31" fmla="*/ 2710248 h 5842775"/>
              <a:gd name="connsiteX32" fmla="*/ 33039 w 5988996"/>
              <a:gd name="connsiteY32" fmla="*/ 2660821 h 5842775"/>
              <a:gd name="connsiteX33" fmla="*/ 16563 w 5988996"/>
              <a:gd name="connsiteY33" fmla="*/ 2636108 h 5842775"/>
              <a:gd name="connsiteX34" fmla="*/ 87 w 5988996"/>
              <a:gd name="connsiteY34" fmla="*/ 2586681 h 5842775"/>
              <a:gd name="connsiteX35" fmla="*/ 8325 w 5988996"/>
              <a:gd name="connsiteY35" fmla="*/ 2471351 h 5842775"/>
              <a:gd name="connsiteX36" fmla="*/ 33039 w 5988996"/>
              <a:gd name="connsiteY36" fmla="*/ 2421924 h 5842775"/>
              <a:gd name="connsiteX37" fmla="*/ 82466 w 5988996"/>
              <a:gd name="connsiteY37" fmla="*/ 2372497 h 5842775"/>
              <a:gd name="connsiteX38" fmla="*/ 131893 w 5988996"/>
              <a:gd name="connsiteY38" fmla="*/ 2331308 h 5842775"/>
              <a:gd name="connsiteX39" fmla="*/ 164844 w 5988996"/>
              <a:gd name="connsiteY39" fmla="*/ 2290119 h 5842775"/>
              <a:gd name="connsiteX40" fmla="*/ 189558 w 5988996"/>
              <a:gd name="connsiteY40" fmla="*/ 2265405 h 5842775"/>
              <a:gd name="connsiteX41" fmla="*/ 255460 w 5988996"/>
              <a:gd name="connsiteY41" fmla="*/ 2215978 h 5842775"/>
              <a:gd name="connsiteX42" fmla="*/ 280174 w 5988996"/>
              <a:gd name="connsiteY42" fmla="*/ 2191265 h 5842775"/>
              <a:gd name="connsiteX43" fmla="*/ 313125 w 5988996"/>
              <a:gd name="connsiteY43" fmla="*/ 2174789 h 5842775"/>
              <a:gd name="connsiteX44" fmla="*/ 337839 w 5988996"/>
              <a:gd name="connsiteY44" fmla="*/ 2150075 h 5842775"/>
              <a:gd name="connsiteX45" fmla="*/ 420217 w 5988996"/>
              <a:gd name="connsiteY45" fmla="*/ 2100648 h 5842775"/>
              <a:gd name="connsiteX46" fmla="*/ 436693 w 5988996"/>
              <a:gd name="connsiteY46" fmla="*/ 2075935 h 5842775"/>
              <a:gd name="connsiteX47" fmla="*/ 461406 w 5988996"/>
              <a:gd name="connsiteY47" fmla="*/ 2059459 h 5842775"/>
              <a:gd name="connsiteX48" fmla="*/ 494358 w 5988996"/>
              <a:gd name="connsiteY48" fmla="*/ 2034746 h 5842775"/>
              <a:gd name="connsiteX49" fmla="*/ 527309 w 5988996"/>
              <a:gd name="connsiteY49" fmla="*/ 2001794 h 5842775"/>
              <a:gd name="connsiteX50" fmla="*/ 568498 w 5988996"/>
              <a:gd name="connsiteY50" fmla="*/ 1977081 h 5842775"/>
              <a:gd name="connsiteX51" fmla="*/ 601450 w 5988996"/>
              <a:gd name="connsiteY51" fmla="*/ 1952367 h 5842775"/>
              <a:gd name="connsiteX52" fmla="*/ 626163 w 5988996"/>
              <a:gd name="connsiteY52" fmla="*/ 1935892 h 5842775"/>
              <a:gd name="connsiteX53" fmla="*/ 659114 w 5988996"/>
              <a:gd name="connsiteY53" fmla="*/ 1886465 h 5842775"/>
              <a:gd name="connsiteX54" fmla="*/ 667352 w 5988996"/>
              <a:gd name="connsiteY54" fmla="*/ 1861751 h 5842775"/>
              <a:gd name="connsiteX55" fmla="*/ 683828 w 5988996"/>
              <a:gd name="connsiteY55" fmla="*/ 1837037 h 5842775"/>
              <a:gd name="connsiteX56" fmla="*/ 716779 w 5988996"/>
              <a:gd name="connsiteY56" fmla="*/ 1771135 h 5842775"/>
              <a:gd name="connsiteX57" fmla="*/ 774444 w 5988996"/>
              <a:gd name="connsiteY57" fmla="*/ 1688756 h 5842775"/>
              <a:gd name="connsiteX58" fmla="*/ 823871 w 5988996"/>
              <a:gd name="connsiteY58" fmla="*/ 1606378 h 5842775"/>
              <a:gd name="connsiteX59" fmla="*/ 832109 w 5988996"/>
              <a:gd name="connsiteY59" fmla="*/ 1581665 h 5842775"/>
              <a:gd name="connsiteX60" fmla="*/ 848585 w 5988996"/>
              <a:gd name="connsiteY60" fmla="*/ 1548713 h 5842775"/>
              <a:gd name="connsiteX61" fmla="*/ 856823 w 5988996"/>
              <a:gd name="connsiteY61" fmla="*/ 1507524 h 5842775"/>
              <a:gd name="connsiteX62" fmla="*/ 914487 w 5988996"/>
              <a:gd name="connsiteY62" fmla="*/ 1383956 h 5842775"/>
              <a:gd name="connsiteX63" fmla="*/ 922725 w 5988996"/>
              <a:gd name="connsiteY63" fmla="*/ 1351005 h 5842775"/>
              <a:gd name="connsiteX64" fmla="*/ 930963 w 5988996"/>
              <a:gd name="connsiteY64" fmla="*/ 1301578 h 5842775"/>
              <a:gd name="connsiteX65" fmla="*/ 947439 w 5988996"/>
              <a:gd name="connsiteY65" fmla="*/ 1276865 h 5842775"/>
              <a:gd name="connsiteX66" fmla="*/ 955677 w 5988996"/>
              <a:gd name="connsiteY66" fmla="*/ 1252151 h 5842775"/>
              <a:gd name="connsiteX67" fmla="*/ 972152 w 5988996"/>
              <a:gd name="connsiteY67" fmla="*/ 1178010 h 5842775"/>
              <a:gd name="connsiteX68" fmla="*/ 980390 w 5988996"/>
              <a:gd name="connsiteY68" fmla="*/ 1153297 h 5842775"/>
              <a:gd name="connsiteX69" fmla="*/ 996866 w 5988996"/>
              <a:gd name="connsiteY69" fmla="*/ 1087394 h 5842775"/>
              <a:gd name="connsiteX70" fmla="*/ 1005104 w 5988996"/>
              <a:gd name="connsiteY70" fmla="*/ 1054443 h 5842775"/>
              <a:gd name="connsiteX71" fmla="*/ 1013342 w 5988996"/>
              <a:gd name="connsiteY71" fmla="*/ 1013254 h 5842775"/>
              <a:gd name="connsiteX72" fmla="*/ 1038055 w 5988996"/>
              <a:gd name="connsiteY72" fmla="*/ 980302 h 5842775"/>
              <a:gd name="connsiteX73" fmla="*/ 1054531 w 5988996"/>
              <a:gd name="connsiteY73" fmla="*/ 914400 h 5842775"/>
              <a:gd name="connsiteX74" fmla="*/ 1071006 w 5988996"/>
              <a:gd name="connsiteY74" fmla="*/ 873210 h 5842775"/>
              <a:gd name="connsiteX75" fmla="*/ 1103958 w 5988996"/>
              <a:gd name="connsiteY75" fmla="*/ 823783 h 5842775"/>
              <a:gd name="connsiteX76" fmla="*/ 1136909 w 5988996"/>
              <a:gd name="connsiteY76" fmla="*/ 766119 h 5842775"/>
              <a:gd name="connsiteX77" fmla="*/ 1194574 w 5988996"/>
              <a:gd name="connsiteY77" fmla="*/ 691978 h 5842775"/>
              <a:gd name="connsiteX78" fmla="*/ 1235763 w 5988996"/>
              <a:gd name="connsiteY78" fmla="*/ 634313 h 5842775"/>
              <a:gd name="connsiteX79" fmla="*/ 1252239 w 5988996"/>
              <a:gd name="connsiteY79" fmla="*/ 609600 h 5842775"/>
              <a:gd name="connsiteX80" fmla="*/ 1301666 w 5988996"/>
              <a:gd name="connsiteY80" fmla="*/ 576648 h 5842775"/>
              <a:gd name="connsiteX81" fmla="*/ 1326379 w 5988996"/>
              <a:gd name="connsiteY81" fmla="*/ 543697 h 5842775"/>
              <a:gd name="connsiteX82" fmla="*/ 1359331 w 5988996"/>
              <a:gd name="connsiteY82" fmla="*/ 527221 h 5842775"/>
              <a:gd name="connsiteX83" fmla="*/ 1384044 w 5988996"/>
              <a:gd name="connsiteY83" fmla="*/ 502508 h 5842775"/>
              <a:gd name="connsiteX84" fmla="*/ 1408758 w 5988996"/>
              <a:gd name="connsiteY84" fmla="*/ 486032 h 5842775"/>
              <a:gd name="connsiteX85" fmla="*/ 1433471 w 5988996"/>
              <a:gd name="connsiteY85" fmla="*/ 461319 h 5842775"/>
              <a:gd name="connsiteX86" fmla="*/ 1458185 w 5988996"/>
              <a:gd name="connsiteY86" fmla="*/ 444843 h 5842775"/>
              <a:gd name="connsiteX87" fmla="*/ 1482898 w 5988996"/>
              <a:gd name="connsiteY87" fmla="*/ 420129 h 5842775"/>
              <a:gd name="connsiteX88" fmla="*/ 1557039 w 5988996"/>
              <a:gd name="connsiteY88" fmla="*/ 370702 h 5842775"/>
              <a:gd name="connsiteX89" fmla="*/ 1639417 w 5988996"/>
              <a:gd name="connsiteY89" fmla="*/ 313037 h 5842775"/>
              <a:gd name="connsiteX90" fmla="*/ 1664131 w 5988996"/>
              <a:gd name="connsiteY90" fmla="*/ 304800 h 5842775"/>
              <a:gd name="connsiteX91" fmla="*/ 1730033 w 5988996"/>
              <a:gd name="connsiteY91" fmla="*/ 280086 h 5842775"/>
              <a:gd name="connsiteX92" fmla="*/ 1771223 w 5988996"/>
              <a:gd name="connsiteY92" fmla="*/ 263610 h 5842775"/>
              <a:gd name="connsiteX93" fmla="*/ 1795936 w 5988996"/>
              <a:gd name="connsiteY93" fmla="*/ 255373 h 5842775"/>
              <a:gd name="connsiteX94" fmla="*/ 1820650 w 5988996"/>
              <a:gd name="connsiteY94" fmla="*/ 238897 h 5842775"/>
              <a:gd name="connsiteX95" fmla="*/ 1853601 w 5988996"/>
              <a:gd name="connsiteY95" fmla="*/ 222421 h 5842775"/>
              <a:gd name="connsiteX96" fmla="*/ 1919504 w 5988996"/>
              <a:gd name="connsiteY96" fmla="*/ 189470 h 5842775"/>
              <a:gd name="connsiteX97" fmla="*/ 1944217 w 5988996"/>
              <a:gd name="connsiteY97" fmla="*/ 172994 h 5842775"/>
              <a:gd name="connsiteX98" fmla="*/ 2026596 w 5988996"/>
              <a:gd name="connsiteY98" fmla="*/ 156519 h 5842775"/>
              <a:gd name="connsiteX99" fmla="*/ 2059547 w 5988996"/>
              <a:gd name="connsiteY99" fmla="*/ 148281 h 5842775"/>
              <a:gd name="connsiteX100" fmla="*/ 2117212 w 5988996"/>
              <a:gd name="connsiteY100" fmla="*/ 140043 h 5842775"/>
              <a:gd name="connsiteX101" fmla="*/ 2166639 w 5988996"/>
              <a:gd name="connsiteY101" fmla="*/ 123567 h 5842775"/>
              <a:gd name="connsiteX102" fmla="*/ 2249017 w 5988996"/>
              <a:gd name="connsiteY102" fmla="*/ 90616 h 5842775"/>
              <a:gd name="connsiteX103" fmla="*/ 2290206 w 5988996"/>
              <a:gd name="connsiteY103" fmla="*/ 82378 h 5842775"/>
              <a:gd name="connsiteX104" fmla="*/ 2496152 w 5988996"/>
              <a:gd name="connsiteY104" fmla="*/ 65902 h 5842775"/>
              <a:gd name="connsiteX105" fmla="*/ 2743287 w 5988996"/>
              <a:gd name="connsiteY105" fmla="*/ 32951 h 5842775"/>
              <a:gd name="connsiteX106" fmla="*/ 3130466 w 5988996"/>
              <a:gd name="connsiteY106" fmla="*/ 8237 h 5842775"/>
              <a:gd name="connsiteX107" fmla="*/ 3221082 w 5988996"/>
              <a:gd name="connsiteY107" fmla="*/ 0 h 5842775"/>
              <a:gd name="connsiteX108" fmla="*/ 3946012 w 5988996"/>
              <a:gd name="connsiteY108" fmla="*/ 8237 h 5842775"/>
              <a:gd name="connsiteX109" fmla="*/ 4193147 w 5988996"/>
              <a:gd name="connsiteY109" fmla="*/ 24713 h 5842775"/>
              <a:gd name="connsiteX110" fmla="*/ 4316714 w 5988996"/>
              <a:gd name="connsiteY110" fmla="*/ 49427 h 5842775"/>
              <a:gd name="connsiteX111" fmla="*/ 4357904 w 5988996"/>
              <a:gd name="connsiteY111" fmla="*/ 65902 h 5842775"/>
              <a:gd name="connsiteX112" fmla="*/ 4407331 w 5988996"/>
              <a:gd name="connsiteY112" fmla="*/ 74140 h 5842775"/>
              <a:gd name="connsiteX113" fmla="*/ 4473233 w 5988996"/>
              <a:gd name="connsiteY113" fmla="*/ 90616 h 5842775"/>
              <a:gd name="connsiteX114" fmla="*/ 4522660 w 5988996"/>
              <a:gd name="connsiteY114" fmla="*/ 107092 h 5842775"/>
              <a:gd name="connsiteX115" fmla="*/ 4778033 w 5988996"/>
              <a:gd name="connsiteY115" fmla="*/ 230659 h 5842775"/>
              <a:gd name="connsiteX116" fmla="*/ 4868650 w 5988996"/>
              <a:gd name="connsiteY116" fmla="*/ 288324 h 5842775"/>
              <a:gd name="connsiteX117" fmla="*/ 4909839 w 5988996"/>
              <a:gd name="connsiteY117" fmla="*/ 329513 h 5842775"/>
              <a:gd name="connsiteX118" fmla="*/ 5025169 w 5988996"/>
              <a:gd name="connsiteY118" fmla="*/ 461319 h 5842775"/>
              <a:gd name="connsiteX119" fmla="*/ 5124023 w 5988996"/>
              <a:gd name="connsiteY119" fmla="*/ 560173 h 5842775"/>
              <a:gd name="connsiteX120" fmla="*/ 5198163 w 5988996"/>
              <a:gd name="connsiteY120" fmla="*/ 659027 h 5842775"/>
              <a:gd name="connsiteX121" fmla="*/ 5387633 w 5988996"/>
              <a:gd name="connsiteY121" fmla="*/ 980302 h 5842775"/>
              <a:gd name="connsiteX122" fmla="*/ 5568866 w 5988996"/>
              <a:gd name="connsiteY122" fmla="*/ 1392194 h 5842775"/>
              <a:gd name="connsiteX123" fmla="*/ 5684196 w 5988996"/>
              <a:gd name="connsiteY123" fmla="*/ 1754659 h 5842775"/>
              <a:gd name="connsiteX124" fmla="*/ 5750098 w 5988996"/>
              <a:gd name="connsiteY124" fmla="*/ 1952367 h 5842775"/>
              <a:gd name="connsiteX125" fmla="*/ 5857190 w 5988996"/>
              <a:gd name="connsiteY125" fmla="*/ 2405448 h 5842775"/>
              <a:gd name="connsiteX126" fmla="*/ 5890142 w 5988996"/>
              <a:gd name="connsiteY126" fmla="*/ 2611394 h 5842775"/>
              <a:gd name="connsiteX127" fmla="*/ 5914855 w 5988996"/>
              <a:gd name="connsiteY127" fmla="*/ 2883243 h 5842775"/>
              <a:gd name="connsiteX128" fmla="*/ 5931331 w 5988996"/>
              <a:gd name="connsiteY128" fmla="*/ 3048000 h 5842775"/>
              <a:gd name="connsiteX129" fmla="*/ 5939569 w 5988996"/>
              <a:gd name="connsiteY129" fmla="*/ 3138616 h 5842775"/>
              <a:gd name="connsiteX130" fmla="*/ 5964282 w 5988996"/>
              <a:gd name="connsiteY130" fmla="*/ 3377513 h 5842775"/>
              <a:gd name="connsiteX131" fmla="*/ 5980758 w 5988996"/>
              <a:gd name="connsiteY131" fmla="*/ 3690551 h 5842775"/>
              <a:gd name="connsiteX132" fmla="*/ 5988996 w 5988996"/>
              <a:gd name="connsiteY132" fmla="*/ 3772929 h 5842775"/>
              <a:gd name="connsiteX133" fmla="*/ 5980758 w 5988996"/>
              <a:gd name="connsiteY133" fmla="*/ 4053016 h 5842775"/>
              <a:gd name="connsiteX134" fmla="*/ 5923093 w 5988996"/>
              <a:gd name="connsiteY134" fmla="*/ 4151870 h 5842775"/>
              <a:gd name="connsiteX135" fmla="*/ 5890142 w 5988996"/>
              <a:gd name="connsiteY135" fmla="*/ 4201297 h 5842775"/>
              <a:gd name="connsiteX136" fmla="*/ 5873666 w 5988996"/>
              <a:gd name="connsiteY136" fmla="*/ 4234248 h 5842775"/>
              <a:gd name="connsiteX137" fmla="*/ 5848952 w 5988996"/>
              <a:gd name="connsiteY137" fmla="*/ 4258962 h 5842775"/>
              <a:gd name="connsiteX138" fmla="*/ 5807763 w 5988996"/>
              <a:gd name="connsiteY138" fmla="*/ 4333102 h 5842775"/>
              <a:gd name="connsiteX139" fmla="*/ 5791287 w 5988996"/>
              <a:gd name="connsiteY139" fmla="*/ 4357816 h 5842775"/>
              <a:gd name="connsiteX140" fmla="*/ 5766574 w 5988996"/>
              <a:gd name="connsiteY140" fmla="*/ 4399005 h 5842775"/>
              <a:gd name="connsiteX141" fmla="*/ 5733623 w 5988996"/>
              <a:gd name="connsiteY141" fmla="*/ 4440194 h 5842775"/>
              <a:gd name="connsiteX142" fmla="*/ 5692433 w 5988996"/>
              <a:gd name="connsiteY142" fmla="*/ 4481383 h 5842775"/>
              <a:gd name="connsiteX143" fmla="*/ 5659482 w 5988996"/>
              <a:gd name="connsiteY143" fmla="*/ 4539048 h 5842775"/>
              <a:gd name="connsiteX144" fmla="*/ 5585342 w 5988996"/>
              <a:gd name="connsiteY144" fmla="*/ 4646140 h 5842775"/>
              <a:gd name="connsiteX145" fmla="*/ 5560628 w 5988996"/>
              <a:gd name="connsiteY145" fmla="*/ 4736756 h 5842775"/>
              <a:gd name="connsiteX146" fmla="*/ 5544152 w 5988996"/>
              <a:gd name="connsiteY146" fmla="*/ 4769708 h 5842775"/>
              <a:gd name="connsiteX147" fmla="*/ 5535914 w 5988996"/>
              <a:gd name="connsiteY147" fmla="*/ 4794421 h 5842775"/>
              <a:gd name="connsiteX148" fmla="*/ 5519439 w 5988996"/>
              <a:gd name="connsiteY148" fmla="*/ 4819135 h 5842775"/>
              <a:gd name="connsiteX149" fmla="*/ 5511201 w 5988996"/>
              <a:gd name="connsiteY149" fmla="*/ 4843848 h 5842775"/>
              <a:gd name="connsiteX150" fmla="*/ 5478250 w 5988996"/>
              <a:gd name="connsiteY150" fmla="*/ 4876800 h 5842775"/>
              <a:gd name="connsiteX151" fmla="*/ 5437060 w 5988996"/>
              <a:gd name="connsiteY151" fmla="*/ 4909751 h 5842775"/>
              <a:gd name="connsiteX152" fmla="*/ 5313493 w 5988996"/>
              <a:gd name="connsiteY152" fmla="*/ 5000367 h 5842775"/>
              <a:gd name="connsiteX153" fmla="*/ 5288779 w 5988996"/>
              <a:gd name="connsiteY153" fmla="*/ 5016843 h 5842775"/>
              <a:gd name="connsiteX154" fmla="*/ 5264066 w 5988996"/>
              <a:gd name="connsiteY154" fmla="*/ 5033319 h 5842775"/>
              <a:gd name="connsiteX155" fmla="*/ 5239352 w 5988996"/>
              <a:gd name="connsiteY155" fmla="*/ 5041556 h 5842775"/>
              <a:gd name="connsiteX156" fmla="*/ 5247590 w 5988996"/>
              <a:gd name="connsiteY156" fmla="*/ 4950940 h 5842775"/>
              <a:gd name="connsiteX157" fmla="*/ 5272304 w 5988996"/>
              <a:gd name="connsiteY157" fmla="*/ 4885037 h 5842775"/>
              <a:gd name="connsiteX158" fmla="*/ 5288779 w 5988996"/>
              <a:gd name="connsiteY158" fmla="*/ 4860324 h 5842775"/>
              <a:gd name="connsiteX159" fmla="*/ 5321731 w 5988996"/>
              <a:gd name="connsiteY159" fmla="*/ 4835610 h 5842775"/>
              <a:gd name="connsiteX160" fmla="*/ 5371158 w 5988996"/>
              <a:gd name="connsiteY160" fmla="*/ 4794421 h 5842775"/>
              <a:gd name="connsiteX161" fmla="*/ 5428823 w 5988996"/>
              <a:gd name="connsiteY161" fmla="*/ 4728519 h 5842775"/>
              <a:gd name="connsiteX162" fmla="*/ 5445298 w 5988996"/>
              <a:gd name="connsiteY162" fmla="*/ 4703805 h 5842775"/>
              <a:gd name="connsiteX163" fmla="*/ 5461774 w 5988996"/>
              <a:gd name="connsiteY163" fmla="*/ 4654378 h 5842775"/>
              <a:gd name="connsiteX164" fmla="*/ 5478250 w 5988996"/>
              <a:gd name="connsiteY164" fmla="*/ 4613189 h 5842775"/>
              <a:gd name="connsiteX165" fmla="*/ 5478250 w 5988996"/>
              <a:gd name="connsiteY165" fmla="*/ 4399005 h 5842775"/>
              <a:gd name="connsiteX166" fmla="*/ 5453536 w 5988996"/>
              <a:gd name="connsiteY166" fmla="*/ 4349578 h 5842775"/>
              <a:gd name="connsiteX167" fmla="*/ 5371158 w 5988996"/>
              <a:gd name="connsiteY167" fmla="*/ 4283675 h 5842775"/>
              <a:gd name="connsiteX168" fmla="*/ 5346444 w 5988996"/>
              <a:gd name="connsiteY168" fmla="*/ 4275437 h 5842775"/>
              <a:gd name="connsiteX169" fmla="*/ 5313493 w 5988996"/>
              <a:gd name="connsiteY169" fmla="*/ 4258962 h 5842775"/>
              <a:gd name="connsiteX170" fmla="*/ 5239352 w 5988996"/>
              <a:gd name="connsiteY170" fmla="*/ 4234248 h 5842775"/>
              <a:gd name="connsiteX171" fmla="*/ 4942790 w 5988996"/>
              <a:gd name="connsiteY171" fmla="*/ 4242486 h 5842775"/>
              <a:gd name="connsiteX172" fmla="*/ 4909839 w 5988996"/>
              <a:gd name="connsiteY172" fmla="*/ 4258962 h 5842775"/>
              <a:gd name="connsiteX173" fmla="*/ 4885125 w 5988996"/>
              <a:gd name="connsiteY173" fmla="*/ 4267200 h 5842775"/>
              <a:gd name="connsiteX174" fmla="*/ 4852174 w 5988996"/>
              <a:gd name="connsiteY174" fmla="*/ 4283675 h 5842775"/>
              <a:gd name="connsiteX175" fmla="*/ 4802747 w 5988996"/>
              <a:gd name="connsiteY175" fmla="*/ 4300151 h 5842775"/>
              <a:gd name="connsiteX176" fmla="*/ 4745082 w 5988996"/>
              <a:gd name="connsiteY176" fmla="*/ 4341340 h 5842775"/>
              <a:gd name="connsiteX177" fmla="*/ 4703893 w 5988996"/>
              <a:gd name="connsiteY177" fmla="*/ 4357816 h 5842775"/>
              <a:gd name="connsiteX178" fmla="*/ 4637990 w 5988996"/>
              <a:gd name="connsiteY178" fmla="*/ 4382529 h 5842775"/>
              <a:gd name="connsiteX179" fmla="*/ 4572087 w 5988996"/>
              <a:gd name="connsiteY179" fmla="*/ 4423719 h 5842775"/>
              <a:gd name="connsiteX180" fmla="*/ 4539136 w 5988996"/>
              <a:gd name="connsiteY180" fmla="*/ 4440194 h 5842775"/>
              <a:gd name="connsiteX181" fmla="*/ 4481471 w 5988996"/>
              <a:gd name="connsiteY181" fmla="*/ 4448432 h 5842775"/>
              <a:gd name="connsiteX182" fmla="*/ 4316714 w 5988996"/>
              <a:gd name="connsiteY182" fmla="*/ 4473146 h 5842775"/>
              <a:gd name="connsiteX183" fmla="*/ 3946012 w 5988996"/>
              <a:gd name="connsiteY183" fmla="*/ 4464908 h 5842775"/>
              <a:gd name="connsiteX184" fmla="*/ 3913060 w 5988996"/>
              <a:gd name="connsiteY184" fmla="*/ 4448432 h 5842775"/>
              <a:gd name="connsiteX185" fmla="*/ 3855396 w 5988996"/>
              <a:gd name="connsiteY185" fmla="*/ 4440194 h 5842775"/>
              <a:gd name="connsiteX186" fmla="*/ 3822444 w 5988996"/>
              <a:gd name="connsiteY186" fmla="*/ 4431956 h 5842775"/>
              <a:gd name="connsiteX187" fmla="*/ 3797731 w 5988996"/>
              <a:gd name="connsiteY187" fmla="*/ 4423719 h 5842775"/>
              <a:gd name="connsiteX188" fmla="*/ 3138704 w 5988996"/>
              <a:gd name="connsiteY188" fmla="*/ 4415481 h 5842775"/>
              <a:gd name="connsiteX189" fmla="*/ 1828887 w 5988996"/>
              <a:gd name="connsiteY189" fmla="*/ 4390767 h 5842775"/>
              <a:gd name="connsiteX190" fmla="*/ 1787698 w 5988996"/>
              <a:gd name="connsiteY190" fmla="*/ 4382529 h 5842775"/>
              <a:gd name="connsiteX191" fmla="*/ 1697082 w 5988996"/>
              <a:gd name="connsiteY191" fmla="*/ 4333102 h 5842775"/>
              <a:gd name="connsiteX192" fmla="*/ 1664131 w 5988996"/>
              <a:gd name="connsiteY192" fmla="*/ 4308389 h 5842775"/>
              <a:gd name="connsiteX193" fmla="*/ 1639417 w 5988996"/>
              <a:gd name="connsiteY193" fmla="*/ 4275437 h 5842775"/>
              <a:gd name="connsiteX194" fmla="*/ 1614704 w 5988996"/>
              <a:gd name="connsiteY194" fmla="*/ 4250724 h 5842775"/>
              <a:gd name="connsiteX195" fmla="*/ 1589990 w 5988996"/>
              <a:gd name="connsiteY195" fmla="*/ 4209535 h 5842775"/>
              <a:gd name="connsiteX196" fmla="*/ 1540563 w 5988996"/>
              <a:gd name="connsiteY196" fmla="*/ 4102443 h 5842775"/>
              <a:gd name="connsiteX197" fmla="*/ 1532325 w 5988996"/>
              <a:gd name="connsiteY197" fmla="*/ 4069492 h 5842775"/>
              <a:gd name="connsiteX198" fmla="*/ 1524087 w 5988996"/>
              <a:gd name="connsiteY198" fmla="*/ 4044778 h 5842775"/>
              <a:gd name="connsiteX199" fmla="*/ 1540563 w 5988996"/>
              <a:gd name="connsiteY199" fmla="*/ 3904735 h 5842775"/>
              <a:gd name="connsiteX200" fmla="*/ 1606466 w 5988996"/>
              <a:gd name="connsiteY200" fmla="*/ 3797643 h 5842775"/>
              <a:gd name="connsiteX201" fmla="*/ 1622942 w 5988996"/>
              <a:gd name="connsiteY201" fmla="*/ 3772929 h 5842775"/>
              <a:gd name="connsiteX202" fmla="*/ 1705320 w 5988996"/>
              <a:gd name="connsiteY202" fmla="*/ 3715265 h 5842775"/>
              <a:gd name="connsiteX203" fmla="*/ 1730033 w 5988996"/>
              <a:gd name="connsiteY203" fmla="*/ 3698789 h 5842775"/>
              <a:gd name="connsiteX204" fmla="*/ 1804174 w 5988996"/>
              <a:gd name="connsiteY204" fmla="*/ 3682313 h 5842775"/>
              <a:gd name="connsiteX205" fmla="*/ 1861839 w 5988996"/>
              <a:gd name="connsiteY205" fmla="*/ 3665837 h 5842775"/>
              <a:gd name="connsiteX206" fmla="*/ 1944217 w 5988996"/>
              <a:gd name="connsiteY206" fmla="*/ 3649362 h 5842775"/>
              <a:gd name="connsiteX207" fmla="*/ 2051309 w 5988996"/>
              <a:gd name="connsiteY207" fmla="*/ 3641124 h 5842775"/>
              <a:gd name="connsiteX208" fmla="*/ 3006898 w 5988996"/>
              <a:gd name="connsiteY208" fmla="*/ 3649362 h 5842775"/>
              <a:gd name="connsiteX209" fmla="*/ 3179893 w 5988996"/>
              <a:gd name="connsiteY209" fmla="*/ 3657600 h 5842775"/>
              <a:gd name="connsiteX210" fmla="*/ 4217860 w 5988996"/>
              <a:gd name="connsiteY210" fmla="*/ 3665837 h 5842775"/>
              <a:gd name="connsiteX211" fmla="*/ 4341428 w 5988996"/>
              <a:gd name="connsiteY211" fmla="*/ 3674075 h 5842775"/>
              <a:gd name="connsiteX212" fmla="*/ 4415569 w 5988996"/>
              <a:gd name="connsiteY212" fmla="*/ 3682313 h 5842775"/>
              <a:gd name="connsiteX213" fmla="*/ 4547374 w 5988996"/>
              <a:gd name="connsiteY213" fmla="*/ 3690551 h 5842775"/>
              <a:gd name="connsiteX214" fmla="*/ 4605039 w 5988996"/>
              <a:gd name="connsiteY214" fmla="*/ 3715265 h 5842775"/>
              <a:gd name="connsiteX215" fmla="*/ 4629752 w 5988996"/>
              <a:gd name="connsiteY215" fmla="*/ 3731740 h 5842775"/>
              <a:gd name="connsiteX216" fmla="*/ 4670942 w 5988996"/>
              <a:gd name="connsiteY216" fmla="*/ 3748216 h 5842775"/>
              <a:gd name="connsiteX217" fmla="*/ 4769796 w 5988996"/>
              <a:gd name="connsiteY217" fmla="*/ 3739978 h 5842775"/>
              <a:gd name="connsiteX218" fmla="*/ 4794509 w 5988996"/>
              <a:gd name="connsiteY218" fmla="*/ 3707027 h 5842775"/>
              <a:gd name="connsiteX219" fmla="*/ 4810985 w 5988996"/>
              <a:gd name="connsiteY219" fmla="*/ 3682313 h 5842775"/>
              <a:gd name="connsiteX220" fmla="*/ 4827460 w 5988996"/>
              <a:gd name="connsiteY220" fmla="*/ 3641124 h 5842775"/>
              <a:gd name="connsiteX221" fmla="*/ 4843936 w 5988996"/>
              <a:gd name="connsiteY221" fmla="*/ 3542270 h 5842775"/>
              <a:gd name="connsiteX222" fmla="*/ 4860412 w 5988996"/>
              <a:gd name="connsiteY222" fmla="*/ 3278659 h 5842775"/>
              <a:gd name="connsiteX223" fmla="*/ 4868650 w 5988996"/>
              <a:gd name="connsiteY223" fmla="*/ 3163329 h 5842775"/>
              <a:gd name="connsiteX224" fmla="*/ 4885125 w 5988996"/>
              <a:gd name="connsiteY224" fmla="*/ 3031524 h 5842775"/>
              <a:gd name="connsiteX225" fmla="*/ 4893363 w 5988996"/>
              <a:gd name="connsiteY225" fmla="*/ 2891481 h 5842775"/>
              <a:gd name="connsiteX226" fmla="*/ 4901601 w 5988996"/>
              <a:gd name="connsiteY226" fmla="*/ 2767913 h 5842775"/>
              <a:gd name="connsiteX227" fmla="*/ 4893363 w 5988996"/>
              <a:gd name="connsiteY227" fmla="*/ 1968843 h 5842775"/>
              <a:gd name="connsiteX228" fmla="*/ 4868650 w 5988996"/>
              <a:gd name="connsiteY228" fmla="*/ 1911178 h 5842775"/>
              <a:gd name="connsiteX229" fmla="*/ 4860412 w 5988996"/>
              <a:gd name="connsiteY229" fmla="*/ 1886465 h 5842775"/>
              <a:gd name="connsiteX230" fmla="*/ 4819223 w 5988996"/>
              <a:gd name="connsiteY230" fmla="*/ 1828800 h 5842775"/>
              <a:gd name="connsiteX231" fmla="*/ 4786271 w 5988996"/>
              <a:gd name="connsiteY231" fmla="*/ 1762897 h 5842775"/>
              <a:gd name="connsiteX232" fmla="*/ 4761558 w 5988996"/>
              <a:gd name="connsiteY232" fmla="*/ 1729946 h 5842775"/>
              <a:gd name="connsiteX233" fmla="*/ 4745082 w 5988996"/>
              <a:gd name="connsiteY233" fmla="*/ 1688756 h 5842775"/>
              <a:gd name="connsiteX234" fmla="*/ 4695655 w 5988996"/>
              <a:gd name="connsiteY234" fmla="*/ 1573427 h 5842775"/>
              <a:gd name="connsiteX235" fmla="*/ 4679179 w 5988996"/>
              <a:gd name="connsiteY235" fmla="*/ 1540475 h 5842775"/>
              <a:gd name="connsiteX236" fmla="*/ 4646228 w 5988996"/>
              <a:gd name="connsiteY236" fmla="*/ 1466335 h 5842775"/>
              <a:gd name="connsiteX237" fmla="*/ 4580325 w 5988996"/>
              <a:gd name="connsiteY237" fmla="*/ 1433383 h 5842775"/>
              <a:gd name="connsiteX238" fmla="*/ 4514423 w 5988996"/>
              <a:gd name="connsiteY238" fmla="*/ 1392194 h 5842775"/>
              <a:gd name="connsiteX239" fmla="*/ 4489709 w 5988996"/>
              <a:gd name="connsiteY239" fmla="*/ 1375719 h 5842775"/>
              <a:gd name="connsiteX240" fmla="*/ 4440282 w 5988996"/>
              <a:gd name="connsiteY240" fmla="*/ 1359243 h 5842775"/>
              <a:gd name="connsiteX241" fmla="*/ 4390855 w 5988996"/>
              <a:gd name="connsiteY241" fmla="*/ 1326292 h 5842775"/>
              <a:gd name="connsiteX242" fmla="*/ 4341428 w 5988996"/>
              <a:gd name="connsiteY242" fmla="*/ 1301578 h 5842775"/>
              <a:gd name="connsiteX243" fmla="*/ 4292001 w 5988996"/>
              <a:gd name="connsiteY243" fmla="*/ 1252151 h 5842775"/>
              <a:gd name="connsiteX244" fmla="*/ 4267287 w 5988996"/>
              <a:gd name="connsiteY244" fmla="*/ 1227437 h 5842775"/>
              <a:gd name="connsiteX245" fmla="*/ 4242574 w 5988996"/>
              <a:gd name="connsiteY245" fmla="*/ 1210962 h 5842775"/>
              <a:gd name="connsiteX246" fmla="*/ 4226098 w 5988996"/>
              <a:gd name="connsiteY246" fmla="*/ 1186248 h 5842775"/>
              <a:gd name="connsiteX247" fmla="*/ 4143720 w 5988996"/>
              <a:gd name="connsiteY247" fmla="*/ 1153297 h 5842775"/>
              <a:gd name="connsiteX248" fmla="*/ 4077817 w 5988996"/>
              <a:gd name="connsiteY248" fmla="*/ 1128583 h 5842775"/>
              <a:gd name="connsiteX249" fmla="*/ 3913060 w 5988996"/>
              <a:gd name="connsiteY249" fmla="*/ 1103870 h 5842775"/>
              <a:gd name="connsiteX250" fmla="*/ 3484693 w 5988996"/>
              <a:gd name="connsiteY250" fmla="*/ 1112108 h 5842775"/>
              <a:gd name="connsiteX251" fmla="*/ 3146942 w 5988996"/>
              <a:gd name="connsiteY251" fmla="*/ 1095632 h 5842775"/>
              <a:gd name="connsiteX252" fmla="*/ 3122228 w 5988996"/>
              <a:gd name="connsiteY252" fmla="*/ 1079156 h 5842775"/>
              <a:gd name="connsiteX253" fmla="*/ 3072801 w 5988996"/>
              <a:gd name="connsiteY253" fmla="*/ 1062681 h 5842775"/>
              <a:gd name="connsiteX254" fmla="*/ 3048087 w 5988996"/>
              <a:gd name="connsiteY254" fmla="*/ 1046205 h 5842775"/>
              <a:gd name="connsiteX255" fmla="*/ 2998660 w 5988996"/>
              <a:gd name="connsiteY255" fmla="*/ 1029729 h 5842775"/>
              <a:gd name="connsiteX256" fmla="*/ 2718574 w 5988996"/>
              <a:gd name="connsiteY256" fmla="*/ 1037967 h 5842775"/>
              <a:gd name="connsiteX257" fmla="*/ 2669147 w 5988996"/>
              <a:gd name="connsiteY257" fmla="*/ 1062681 h 5842775"/>
              <a:gd name="connsiteX258" fmla="*/ 2644433 w 5988996"/>
              <a:gd name="connsiteY258" fmla="*/ 1070919 h 5842775"/>
              <a:gd name="connsiteX259" fmla="*/ 2454963 w 5988996"/>
              <a:gd name="connsiteY259" fmla="*/ 1062681 h 5842775"/>
              <a:gd name="connsiteX260" fmla="*/ 2430250 w 5988996"/>
              <a:gd name="connsiteY260" fmla="*/ 1054443 h 5842775"/>
              <a:gd name="connsiteX261" fmla="*/ 2364347 w 5988996"/>
              <a:gd name="connsiteY261" fmla="*/ 1046205 h 5842775"/>
              <a:gd name="connsiteX262" fmla="*/ 2298444 w 5988996"/>
              <a:gd name="connsiteY262" fmla="*/ 1029729 h 5842775"/>
              <a:gd name="connsiteX263" fmla="*/ 2257255 w 5988996"/>
              <a:gd name="connsiteY263" fmla="*/ 1021492 h 5842775"/>
              <a:gd name="connsiteX264" fmla="*/ 2224304 w 5988996"/>
              <a:gd name="connsiteY264" fmla="*/ 1013254 h 5842775"/>
              <a:gd name="connsiteX265" fmla="*/ 2084260 w 5988996"/>
              <a:gd name="connsiteY265" fmla="*/ 1021492 h 5842775"/>
              <a:gd name="connsiteX266" fmla="*/ 2051309 w 5988996"/>
              <a:gd name="connsiteY266" fmla="*/ 1037967 h 5842775"/>
              <a:gd name="connsiteX267" fmla="*/ 2026596 w 5988996"/>
              <a:gd name="connsiteY267" fmla="*/ 1046205 h 5842775"/>
              <a:gd name="connsiteX268" fmla="*/ 2001882 w 5988996"/>
              <a:gd name="connsiteY268" fmla="*/ 1062681 h 5842775"/>
              <a:gd name="connsiteX269" fmla="*/ 1935979 w 5988996"/>
              <a:gd name="connsiteY269" fmla="*/ 1087394 h 5842775"/>
              <a:gd name="connsiteX270" fmla="*/ 1886552 w 5988996"/>
              <a:gd name="connsiteY270" fmla="*/ 1120346 h 5842775"/>
              <a:gd name="connsiteX271" fmla="*/ 1861839 w 5988996"/>
              <a:gd name="connsiteY271" fmla="*/ 1136821 h 5842775"/>
              <a:gd name="connsiteX272" fmla="*/ 1804174 w 5988996"/>
              <a:gd name="connsiteY272" fmla="*/ 1178010 h 5842775"/>
              <a:gd name="connsiteX273" fmla="*/ 1779460 w 5988996"/>
              <a:gd name="connsiteY273" fmla="*/ 1186248 h 5842775"/>
              <a:gd name="connsiteX274" fmla="*/ 1713558 w 5988996"/>
              <a:gd name="connsiteY274" fmla="*/ 1235675 h 5842775"/>
              <a:gd name="connsiteX275" fmla="*/ 1655893 w 5988996"/>
              <a:gd name="connsiteY275" fmla="*/ 1268627 h 5842775"/>
              <a:gd name="connsiteX276" fmla="*/ 1606466 w 5988996"/>
              <a:gd name="connsiteY276" fmla="*/ 1318054 h 5842775"/>
              <a:gd name="connsiteX277" fmla="*/ 1557039 w 5988996"/>
              <a:gd name="connsiteY277" fmla="*/ 1359243 h 5842775"/>
              <a:gd name="connsiteX278" fmla="*/ 1540563 w 5988996"/>
              <a:gd name="connsiteY278" fmla="*/ 1383956 h 5842775"/>
              <a:gd name="connsiteX279" fmla="*/ 1507612 w 5988996"/>
              <a:gd name="connsiteY279" fmla="*/ 1425146 h 5842775"/>
              <a:gd name="connsiteX280" fmla="*/ 1499374 w 5988996"/>
              <a:gd name="connsiteY280" fmla="*/ 1449859 h 5842775"/>
              <a:gd name="connsiteX281" fmla="*/ 1449947 w 5988996"/>
              <a:gd name="connsiteY281" fmla="*/ 1540475 h 5842775"/>
              <a:gd name="connsiteX282" fmla="*/ 1433471 w 5988996"/>
              <a:gd name="connsiteY282" fmla="*/ 1589902 h 5842775"/>
              <a:gd name="connsiteX283" fmla="*/ 1425233 w 5988996"/>
              <a:gd name="connsiteY283" fmla="*/ 1622854 h 5842775"/>
              <a:gd name="connsiteX284" fmla="*/ 1408758 w 5988996"/>
              <a:gd name="connsiteY284" fmla="*/ 1672281 h 5842775"/>
              <a:gd name="connsiteX285" fmla="*/ 1384044 w 5988996"/>
              <a:gd name="connsiteY285" fmla="*/ 1754659 h 5842775"/>
              <a:gd name="connsiteX286" fmla="*/ 1375806 w 5988996"/>
              <a:gd name="connsiteY286" fmla="*/ 1820562 h 5842775"/>
              <a:gd name="connsiteX287" fmla="*/ 1367569 w 5988996"/>
              <a:gd name="connsiteY287" fmla="*/ 1853513 h 5842775"/>
              <a:gd name="connsiteX288" fmla="*/ 1359331 w 5988996"/>
              <a:gd name="connsiteY288" fmla="*/ 1911178 h 5842775"/>
              <a:gd name="connsiteX289" fmla="*/ 1342855 w 5988996"/>
              <a:gd name="connsiteY289" fmla="*/ 2191265 h 5842775"/>
              <a:gd name="connsiteX290" fmla="*/ 1326379 w 5988996"/>
              <a:gd name="connsiteY290" fmla="*/ 2438400 h 5842775"/>
              <a:gd name="connsiteX291" fmla="*/ 1318142 w 5988996"/>
              <a:gd name="connsiteY291" fmla="*/ 2685535 h 5842775"/>
              <a:gd name="connsiteX292" fmla="*/ 1309904 w 5988996"/>
              <a:gd name="connsiteY292" fmla="*/ 2718486 h 5842775"/>
              <a:gd name="connsiteX293" fmla="*/ 1301666 w 5988996"/>
              <a:gd name="connsiteY293" fmla="*/ 2784389 h 5842775"/>
              <a:gd name="connsiteX294" fmla="*/ 1293428 w 5988996"/>
              <a:gd name="connsiteY294" fmla="*/ 2833816 h 5842775"/>
              <a:gd name="connsiteX295" fmla="*/ 1276952 w 5988996"/>
              <a:gd name="connsiteY295" fmla="*/ 2932670 h 5842775"/>
              <a:gd name="connsiteX296" fmla="*/ 1268714 w 5988996"/>
              <a:gd name="connsiteY296" fmla="*/ 2957383 h 5842775"/>
              <a:gd name="connsiteX297" fmla="*/ 1252239 w 5988996"/>
              <a:gd name="connsiteY297" fmla="*/ 3023286 h 5842775"/>
              <a:gd name="connsiteX298" fmla="*/ 1244001 w 5988996"/>
              <a:gd name="connsiteY298" fmla="*/ 3097427 h 5842775"/>
              <a:gd name="connsiteX299" fmla="*/ 1227525 w 5988996"/>
              <a:gd name="connsiteY299" fmla="*/ 3179805 h 5842775"/>
              <a:gd name="connsiteX300" fmla="*/ 1211050 w 5988996"/>
              <a:gd name="connsiteY300" fmla="*/ 3253946 h 5842775"/>
              <a:gd name="connsiteX301" fmla="*/ 1211050 w 5988996"/>
              <a:gd name="connsiteY301" fmla="*/ 3690551 h 5842775"/>
              <a:gd name="connsiteX302" fmla="*/ 1227525 w 5988996"/>
              <a:gd name="connsiteY302" fmla="*/ 3781167 h 5842775"/>
              <a:gd name="connsiteX303" fmla="*/ 1244001 w 5988996"/>
              <a:gd name="connsiteY303" fmla="*/ 3954162 h 5842775"/>
              <a:gd name="connsiteX304" fmla="*/ 1260477 w 5988996"/>
              <a:gd name="connsiteY304" fmla="*/ 4011827 h 5842775"/>
              <a:gd name="connsiteX305" fmla="*/ 1268714 w 5988996"/>
              <a:gd name="connsiteY305" fmla="*/ 4044778 h 5842775"/>
              <a:gd name="connsiteX306" fmla="*/ 1318142 w 5988996"/>
              <a:gd name="connsiteY306" fmla="*/ 4135394 h 5842775"/>
              <a:gd name="connsiteX307" fmla="*/ 1309904 w 5988996"/>
              <a:gd name="connsiteY307" fmla="*/ 4275437 h 5842775"/>
              <a:gd name="connsiteX308" fmla="*/ 1301666 w 5988996"/>
              <a:gd name="connsiteY308" fmla="*/ 4316627 h 5842775"/>
              <a:gd name="connsiteX309" fmla="*/ 1326379 w 5988996"/>
              <a:gd name="connsiteY309" fmla="*/ 4497859 h 5842775"/>
              <a:gd name="connsiteX310" fmla="*/ 1342855 w 5988996"/>
              <a:gd name="connsiteY310" fmla="*/ 4522573 h 5842775"/>
              <a:gd name="connsiteX311" fmla="*/ 1367569 w 5988996"/>
              <a:gd name="connsiteY311" fmla="*/ 4539048 h 5842775"/>
              <a:gd name="connsiteX312" fmla="*/ 1400520 w 5988996"/>
              <a:gd name="connsiteY312" fmla="*/ 4637902 h 5842775"/>
              <a:gd name="connsiteX313" fmla="*/ 1416996 w 5988996"/>
              <a:gd name="connsiteY313" fmla="*/ 4687329 h 5842775"/>
              <a:gd name="connsiteX314" fmla="*/ 1433471 w 5988996"/>
              <a:gd name="connsiteY314" fmla="*/ 4712043 h 5842775"/>
              <a:gd name="connsiteX315" fmla="*/ 1449947 w 5988996"/>
              <a:gd name="connsiteY315" fmla="*/ 4769708 h 5842775"/>
              <a:gd name="connsiteX316" fmla="*/ 1458185 w 5988996"/>
              <a:gd name="connsiteY316" fmla="*/ 4794421 h 5842775"/>
              <a:gd name="connsiteX317" fmla="*/ 1474660 w 5988996"/>
              <a:gd name="connsiteY317" fmla="*/ 4893275 h 5842775"/>
              <a:gd name="connsiteX318" fmla="*/ 1491136 w 5988996"/>
              <a:gd name="connsiteY318" fmla="*/ 4926227 h 5842775"/>
              <a:gd name="connsiteX319" fmla="*/ 1507612 w 5988996"/>
              <a:gd name="connsiteY319" fmla="*/ 4967416 h 5842775"/>
              <a:gd name="connsiteX320" fmla="*/ 1548801 w 5988996"/>
              <a:gd name="connsiteY320" fmla="*/ 5025081 h 5842775"/>
              <a:gd name="connsiteX321" fmla="*/ 1573514 w 5988996"/>
              <a:gd name="connsiteY321" fmla="*/ 5074508 h 5842775"/>
              <a:gd name="connsiteX322" fmla="*/ 1589990 w 5988996"/>
              <a:gd name="connsiteY322" fmla="*/ 5115697 h 5842775"/>
              <a:gd name="connsiteX323" fmla="*/ 1622942 w 5988996"/>
              <a:gd name="connsiteY323" fmla="*/ 5165124 h 5842775"/>
              <a:gd name="connsiteX324" fmla="*/ 1664131 w 5988996"/>
              <a:gd name="connsiteY324" fmla="*/ 5263978 h 5842775"/>
              <a:gd name="connsiteX325" fmla="*/ 1655893 w 5988996"/>
              <a:gd name="connsiteY325" fmla="*/ 5502875 h 5842775"/>
              <a:gd name="connsiteX326" fmla="*/ 1622942 w 5988996"/>
              <a:gd name="connsiteY326" fmla="*/ 5577016 h 5842775"/>
              <a:gd name="connsiteX327" fmla="*/ 1598228 w 5988996"/>
              <a:gd name="connsiteY327" fmla="*/ 5601729 h 5842775"/>
              <a:gd name="connsiteX328" fmla="*/ 1589990 w 5988996"/>
              <a:gd name="connsiteY328" fmla="*/ 5626443 h 5842775"/>
              <a:gd name="connsiteX329" fmla="*/ 1540563 w 5988996"/>
              <a:gd name="connsiteY329" fmla="*/ 5684108 h 5842775"/>
              <a:gd name="connsiteX330" fmla="*/ 1515850 w 5988996"/>
              <a:gd name="connsiteY330" fmla="*/ 5692346 h 5842775"/>
              <a:gd name="connsiteX331" fmla="*/ 1482898 w 5988996"/>
              <a:gd name="connsiteY331" fmla="*/ 5708821 h 5842775"/>
              <a:gd name="connsiteX332" fmla="*/ 1425233 w 5988996"/>
              <a:gd name="connsiteY332" fmla="*/ 5741773 h 5842775"/>
              <a:gd name="connsiteX333" fmla="*/ 1367569 w 5988996"/>
              <a:gd name="connsiteY333" fmla="*/ 5758248 h 5842775"/>
              <a:gd name="connsiteX334" fmla="*/ 1293428 w 5988996"/>
              <a:gd name="connsiteY334" fmla="*/ 5791200 h 5842775"/>
              <a:gd name="connsiteX335" fmla="*/ 1161623 w 5988996"/>
              <a:gd name="connsiteY335" fmla="*/ 5824151 h 5842775"/>
              <a:gd name="connsiteX336" fmla="*/ 889774 w 5988996"/>
              <a:gd name="connsiteY336" fmla="*/ 5824151 h 5842775"/>
              <a:gd name="connsiteX337" fmla="*/ 856823 w 5988996"/>
              <a:gd name="connsiteY337" fmla="*/ 5815913 h 5842775"/>
              <a:gd name="connsiteX338" fmla="*/ 823871 w 5988996"/>
              <a:gd name="connsiteY338" fmla="*/ 5799437 h 5842775"/>
              <a:gd name="connsiteX339" fmla="*/ 799158 w 5988996"/>
              <a:gd name="connsiteY339" fmla="*/ 5791200 h 5842775"/>
              <a:gd name="connsiteX340" fmla="*/ 766206 w 5988996"/>
              <a:gd name="connsiteY340" fmla="*/ 5774724 h 5842775"/>
              <a:gd name="connsiteX341" fmla="*/ 725017 w 5988996"/>
              <a:gd name="connsiteY341" fmla="*/ 5758248 h 5842775"/>
              <a:gd name="connsiteX342" fmla="*/ 700304 w 5988996"/>
              <a:gd name="connsiteY342" fmla="*/ 5750010 h 5842775"/>
              <a:gd name="connsiteX343" fmla="*/ 675590 w 5988996"/>
              <a:gd name="connsiteY343" fmla="*/ 5733535 h 5842775"/>
              <a:gd name="connsiteX344" fmla="*/ 650877 w 5988996"/>
              <a:gd name="connsiteY344" fmla="*/ 5651156 h 5842775"/>
              <a:gd name="connsiteX345" fmla="*/ 659114 w 5988996"/>
              <a:gd name="connsiteY345" fmla="*/ 5329881 h 5842775"/>
              <a:gd name="connsiteX346" fmla="*/ 667352 w 5988996"/>
              <a:gd name="connsiteY346" fmla="*/ 5296929 h 5842775"/>
              <a:gd name="connsiteX347" fmla="*/ 683828 w 5988996"/>
              <a:gd name="connsiteY347" fmla="*/ 5272216 h 5842775"/>
              <a:gd name="connsiteX348" fmla="*/ 708542 w 5988996"/>
              <a:gd name="connsiteY348" fmla="*/ 5206313 h 5842775"/>
              <a:gd name="connsiteX349" fmla="*/ 716779 w 5988996"/>
              <a:gd name="connsiteY349" fmla="*/ 5181600 h 5842775"/>
              <a:gd name="connsiteX350" fmla="*/ 766206 w 5988996"/>
              <a:gd name="connsiteY350" fmla="*/ 5099221 h 5842775"/>
              <a:gd name="connsiteX351" fmla="*/ 774444 w 5988996"/>
              <a:gd name="connsiteY351" fmla="*/ 5066270 h 5842775"/>
              <a:gd name="connsiteX352" fmla="*/ 790920 w 5988996"/>
              <a:gd name="connsiteY352" fmla="*/ 5016843 h 5842775"/>
              <a:gd name="connsiteX353" fmla="*/ 799158 w 5988996"/>
              <a:gd name="connsiteY353" fmla="*/ 4992129 h 5842775"/>
              <a:gd name="connsiteX354" fmla="*/ 807396 w 5988996"/>
              <a:gd name="connsiteY354" fmla="*/ 4967416 h 5842775"/>
              <a:gd name="connsiteX355" fmla="*/ 823871 w 5988996"/>
              <a:gd name="connsiteY355" fmla="*/ 4942702 h 5842775"/>
              <a:gd name="connsiteX356" fmla="*/ 873298 w 5988996"/>
              <a:gd name="connsiteY356" fmla="*/ 4885037 h 584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</a:cxnLst>
            <a:rect l="l" t="t" r="r" b="b"/>
            <a:pathLst>
              <a:path w="5988996" h="5842775">
                <a:moveTo>
                  <a:pt x="873298" y="4885037"/>
                </a:moveTo>
                <a:lnTo>
                  <a:pt x="873298" y="4885037"/>
                </a:lnTo>
                <a:cubicBezTo>
                  <a:pt x="867806" y="4860324"/>
                  <a:pt x="862963" y="4835457"/>
                  <a:pt x="856823" y="4810897"/>
                </a:cubicBezTo>
                <a:cubicBezTo>
                  <a:pt x="854717" y="4802473"/>
                  <a:pt x="852468" y="4793950"/>
                  <a:pt x="848585" y="4786183"/>
                </a:cubicBezTo>
                <a:cubicBezTo>
                  <a:pt x="833247" y="4755509"/>
                  <a:pt x="830166" y="4764080"/>
                  <a:pt x="807396" y="4736756"/>
                </a:cubicBezTo>
                <a:cubicBezTo>
                  <a:pt x="801058" y="4729150"/>
                  <a:pt x="796412" y="4720281"/>
                  <a:pt x="790920" y="4712043"/>
                </a:cubicBezTo>
                <a:cubicBezTo>
                  <a:pt x="788174" y="4703805"/>
                  <a:pt x="786565" y="4695096"/>
                  <a:pt x="782682" y="4687329"/>
                </a:cubicBezTo>
                <a:cubicBezTo>
                  <a:pt x="771214" y="4664394"/>
                  <a:pt x="759709" y="4656119"/>
                  <a:pt x="741493" y="4637902"/>
                </a:cubicBezTo>
                <a:cubicBezTo>
                  <a:pt x="711445" y="4547761"/>
                  <a:pt x="759370" y="4684306"/>
                  <a:pt x="716779" y="4588475"/>
                </a:cubicBezTo>
                <a:cubicBezTo>
                  <a:pt x="705321" y="4562693"/>
                  <a:pt x="698912" y="4533479"/>
                  <a:pt x="692066" y="4506097"/>
                </a:cubicBezTo>
                <a:cubicBezTo>
                  <a:pt x="689320" y="4470400"/>
                  <a:pt x="684537" y="4434801"/>
                  <a:pt x="683828" y="4399005"/>
                </a:cubicBezTo>
                <a:cubicBezTo>
                  <a:pt x="679044" y="4157393"/>
                  <a:pt x="680786" y="3915678"/>
                  <a:pt x="675590" y="3674075"/>
                </a:cubicBezTo>
                <a:cubicBezTo>
                  <a:pt x="674920" y="3642901"/>
                  <a:pt x="658168" y="3612624"/>
                  <a:pt x="650877" y="3583459"/>
                </a:cubicBezTo>
                <a:cubicBezTo>
                  <a:pt x="646697" y="3566739"/>
                  <a:pt x="641491" y="3542338"/>
                  <a:pt x="634401" y="3525794"/>
                </a:cubicBezTo>
                <a:cubicBezTo>
                  <a:pt x="629564" y="3514507"/>
                  <a:pt x="622486" y="3504245"/>
                  <a:pt x="617925" y="3492843"/>
                </a:cubicBezTo>
                <a:cubicBezTo>
                  <a:pt x="611475" y="3476718"/>
                  <a:pt x="611083" y="3457866"/>
                  <a:pt x="601450" y="3443416"/>
                </a:cubicBezTo>
                <a:cubicBezTo>
                  <a:pt x="595958" y="3435178"/>
                  <a:pt x="589402" y="3427558"/>
                  <a:pt x="584974" y="3418702"/>
                </a:cubicBezTo>
                <a:cubicBezTo>
                  <a:pt x="581091" y="3410935"/>
                  <a:pt x="581553" y="3401214"/>
                  <a:pt x="576736" y="3393989"/>
                </a:cubicBezTo>
                <a:cubicBezTo>
                  <a:pt x="570274" y="3384296"/>
                  <a:pt x="559175" y="3378471"/>
                  <a:pt x="552023" y="3369275"/>
                </a:cubicBezTo>
                <a:cubicBezTo>
                  <a:pt x="500274" y="3302741"/>
                  <a:pt x="542199" y="3335266"/>
                  <a:pt x="494358" y="3303373"/>
                </a:cubicBezTo>
                <a:lnTo>
                  <a:pt x="444931" y="3229232"/>
                </a:lnTo>
                <a:lnTo>
                  <a:pt x="428455" y="3204519"/>
                </a:lnTo>
                <a:cubicBezTo>
                  <a:pt x="425709" y="3196281"/>
                  <a:pt x="424100" y="3187572"/>
                  <a:pt x="420217" y="3179805"/>
                </a:cubicBezTo>
                <a:cubicBezTo>
                  <a:pt x="390493" y="3120356"/>
                  <a:pt x="416154" y="3194360"/>
                  <a:pt x="387266" y="3122140"/>
                </a:cubicBezTo>
                <a:cubicBezTo>
                  <a:pt x="357857" y="3048617"/>
                  <a:pt x="386012" y="3095545"/>
                  <a:pt x="354314" y="3048000"/>
                </a:cubicBezTo>
                <a:cubicBezTo>
                  <a:pt x="342181" y="3011597"/>
                  <a:pt x="345500" y="3014328"/>
                  <a:pt x="313125" y="2973859"/>
                </a:cubicBezTo>
                <a:cubicBezTo>
                  <a:pt x="288957" y="2943649"/>
                  <a:pt x="261679" y="2906443"/>
                  <a:pt x="230747" y="2883243"/>
                </a:cubicBezTo>
                <a:cubicBezTo>
                  <a:pt x="189876" y="2852588"/>
                  <a:pt x="209220" y="2866145"/>
                  <a:pt x="173082" y="2842054"/>
                </a:cubicBezTo>
                <a:cubicBezTo>
                  <a:pt x="135314" y="2785402"/>
                  <a:pt x="158916" y="2798889"/>
                  <a:pt x="115417" y="2784389"/>
                </a:cubicBezTo>
                <a:cubicBezTo>
                  <a:pt x="109925" y="2776151"/>
                  <a:pt x="103370" y="2768530"/>
                  <a:pt x="98942" y="2759675"/>
                </a:cubicBezTo>
                <a:cubicBezTo>
                  <a:pt x="95059" y="2751908"/>
                  <a:pt x="95521" y="2742187"/>
                  <a:pt x="90704" y="2734962"/>
                </a:cubicBezTo>
                <a:cubicBezTo>
                  <a:pt x="84241" y="2725268"/>
                  <a:pt x="73143" y="2719444"/>
                  <a:pt x="65990" y="2710248"/>
                </a:cubicBezTo>
                <a:cubicBezTo>
                  <a:pt x="53833" y="2694618"/>
                  <a:pt x="44023" y="2677297"/>
                  <a:pt x="33039" y="2660821"/>
                </a:cubicBezTo>
                <a:lnTo>
                  <a:pt x="16563" y="2636108"/>
                </a:lnTo>
                <a:cubicBezTo>
                  <a:pt x="11071" y="2619632"/>
                  <a:pt x="-1150" y="2604004"/>
                  <a:pt x="87" y="2586681"/>
                </a:cubicBezTo>
                <a:cubicBezTo>
                  <a:pt x="2833" y="2548238"/>
                  <a:pt x="3822" y="2509628"/>
                  <a:pt x="8325" y="2471351"/>
                </a:cubicBezTo>
                <a:cubicBezTo>
                  <a:pt x="10266" y="2454853"/>
                  <a:pt x="22495" y="2433786"/>
                  <a:pt x="33039" y="2421924"/>
                </a:cubicBezTo>
                <a:cubicBezTo>
                  <a:pt x="48519" y="2404509"/>
                  <a:pt x="65990" y="2388973"/>
                  <a:pt x="82466" y="2372497"/>
                </a:cubicBezTo>
                <a:cubicBezTo>
                  <a:pt x="114182" y="2340780"/>
                  <a:pt x="97483" y="2354246"/>
                  <a:pt x="131893" y="2331308"/>
                </a:cubicBezTo>
                <a:cubicBezTo>
                  <a:pt x="145417" y="2290737"/>
                  <a:pt x="130449" y="2318782"/>
                  <a:pt x="164844" y="2290119"/>
                </a:cubicBezTo>
                <a:cubicBezTo>
                  <a:pt x="173794" y="2282661"/>
                  <a:pt x="180541" y="2272782"/>
                  <a:pt x="189558" y="2265405"/>
                </a:cubicBezTo>
                <a:cubicBezTo>
                  <a:pt x="210810" y="2248017"/>
                  <a:pt x="236043" y="2235394"/>
                  <a:pt x="255460" y="2215978"/>
                </a:cubicBezTo>
                <a:cubicBezTo>
                  <a:pt x="263698" y="2207740"/>
                  <a:pt x="270694" y="2198036"/>
                  <a:pt x="280174" y="2191265"/>
                </a:cubicBezTo>
                <a:cubicBezTo>
                  <a:pt x="290167" y="2184127"/>
                  <a:pt x="303132" y="2181927"/>
                  <a:pt x="313125" y="2174789"/>
                </a:cubicBezTo>
                <a:cubicBezTo>
                  <a:pt x="322605" y="2168017"/>
                  <a:pt x="328260" y="2156706"/>
                  <a:pt x="337839" y="2150075"/>
                </a:cubicBezTo>
                <a:cubicBezTo>
                  <a:pt x="364168" y="2131847"/>
                  <a:pt x="420217" y="2100648"/>
                  <a:pt x="420217" y="2100648"/>
                </a:cubicBezTo>
                <a:cubicBezTo>
                  <a:pt x="425709" y="2092410"/>
                  <a:pt x="429692" y="2082936"/>
                  <a:pt x="436693" y="2075935"/>
                </a:cubicBezTo>
                <a:cubicBezTo>
                  <a:pt x="443694" y="2068934"/>
                  <a:pt x="453350" y="2065214"/>
                  <a:pt x="461406" y="2059459"/>
                </a:cubicBezTo>
                <a:cubicBezTo>
                  <a:pt x="472578" y="2051479"/>
                  <a:pt x="484025" y="2043787"/>
                  <a:pt x="494358" y="2034746"/>
                </a:cubicBezTo>
                <a:cubicBezTo>
                  <a:pt x="506048" y="2024517"/>
                  <a:pt x="515048" y="2011331"/>
                  <a:pt x="527309" y="2001794"/>
                </a:cubicBezTo>
                <a:cubicBezTo>
                  <a:pt x="539948" y="1991964"/>
                  <a:pt x="555176" y="1985962"/>
                  <a:pt x="568498" y="1977081"/>
                </a:cubicBezTo>
                <a:cubicBezTo>
                  <a:pt x="579922" y="1969465"/>
                  <a:pt x="590277" y="1960347"/>
                  <a:pt x="601450" y="1952367"/>
                </a:cubicBezTo>
                <a:cubicBezTo>
                  <a:pt x="609506" y="1946613"/>
                  <a:pt x="617925" y="1941384"/>
                  <a:pt x="626163" y="1935892"/>
                </a:cubicBezTo>
                <a:cubicBezTo>
                  <a:pt x="637147" y="1919416"/>
                  <a:pt x="652852" y="1905250"/>
                  <a:pt x="659114" y="1886465"/>
                </a:cubicBezTo>
                <a:cubicBezTo>
                  <a:pt x="661860" y="1878227"/>
                  <a:pt x="663469" y="1869518"/>
                  <a:pt x="667352" y="1861751"/>
                </a:cubicBezTo>
                <a:cubicBezTo>
                  <a:pt x="671780" y="1852895"/>
                  <a:pt x="679087" y="1845729"/>
                  <a:pt x="683828" y="1837037"/>
                </a:cubicBezTo>
                <a:cubicBezTo>
                  <a:pt x="695589" y="1815476"/>
                  <a:pt x="701436" y="1790313"/>
                  <a:pt x="716779" y="1771135"/>
                </a:cubicBezTo>
                <a:cubicBezTo>
                  <a:pt x="749146" y="1730678"/>
                  <a:pt x="750327" y="1732971"/>
                  <a:pt x="774444" y="1688756"/>
                </a:cubicBezTo>
                <a:cubicBezTo>
                  <a:pt x="815579" y="1613341"/>
                  <a:pt x="780443" y="1664283"/>
                  <a:pt x="823871" y="1606378"/>
                </a:cubicBezTo>
                <a:cubicBezTo>
                  <a:pt x="826617" y="1598140"/>
                  <a:pt x="828688" y="1589646"/>
                  <a:pt x="832109" y="1581665"/>
                </a:cubicBezTo>
                <a:cubicBezTo>
                  <a:pt x="836947" y="1570377"/>
                  <a:pt x="844702" y="1560363"/>
                  <a:pt x="848585" y="1548713"/>
                </a:cubicBezTo>
                <a:cubicBezTo>
                  <a:pt x="853013" y="1535430"/>
                  <a:pt x="852395" y="1520807"/>
                  <a:pt x="856823" y="1507524"/>
                </a:cubicBezTo>
                <a:cubicBezTo>
                  <a:pt x="881134" y="1434592"/>
                  <a:pt x="882456" y="1437344"/>
                  <a:pt x="914487" y="1383956"/>
                </a:cubicBezTo>
                <a:cubicBezTo>
                  <a:pt x="917233" y="1372972"/>
                  <a:pt x="920505" y="1362107"/>
                  <a:pt x="922725" y="1351005"/>
                </a:cubicBezTo>
                <a:cubicBezTo>
                  <a:pt x="926001" y="1334626"/>
                  <a:pt x="925681" y="1317424"/>
                  <a:pt x="930963" y="1301578"/>
                </a:cubicBezTo>
                <a:cubicBezTo>
                  <a:pt x="934094" y="1292186"/>
                  <a:pt x="941947" y="1285103"/>
                  <a:pt x="947439" y="1276865"/>
                </a:cubicBezTo>
                <a:cubicBezTo>
                  <a:pt x="950185" y="1268627"/>
                  <a:pt x="953571" y="1260575"/>
                  <a:pt x="955677" y="1252151"/>
                </a:cubicBezTo>
                <a:cubicBezTo>
                  <a:pt x="972663" y="1184204"/>
                  <a:pt x="955239" y="1237205"/>
                  <a:pt x="972152" y="1178010"/>
                </a:cubicBezTo>
                <a:cubicBezTo>
                  <a:pt x="974538" y="1169661"/>
                  <a:pt x="978105" y="1161674"/>
                  <a:pt x="980390" y="1153297"/>
                </a:cubicBezTo>
                <a:cubicBezTo>
                  <a:pt x="986348" y="1131451"/>
                  <a:pt x="991374" y="1109362"/>
                  <a:pt x="996866" y="1087394"/>
                </a:cubicBezTo>
                <a:cubicBezTo>
                  <a:pt x="999612" y="1076410"/>
                  <a:pt x="1002884" y="1065545"/>
                  <a:pt x="1005104" y="1054443"/>
                </a:cubicBezTo>
                <a:cubicBezTo>
                  <a:pt x="1007850" y="1040713"/>
                  <a:pt x="1007655" y="1026049"/>
                  <a:pt x="1013342" y="1013254"/>
                </a:cubicBezTo>
                <a:cubicBezTo>
                  <a:pt x="1018918" y="1000708"/>
                  <a:pt x="1029817" y="991286"/>
                  <a:pt x="1038055" y="980302"/>
                </a:cubicBezTo>
                <a:cubicBezTo>
                  <a:pt x="1045080" y="945179"/>
                  <a:pt x="1043674" y="943354"/>
                  <a:pt x="1054531" y="914400"/>
                </a:cubicBezTo>
                <a:cubicBezTo>
                  <a:pt x="1059723" y="900554"/>
                  <a:pt x="1063925" y="886192"/>
                  <a:pt x="1071006" y="873210"/>
                </a:cubicBezTo>
                <a:cubicBezTo>
                  <a:pt x="1080488" y="855826"/>
                  <a:pt x="1095103" y="841494"/>
                  <a:pt x="1103958" y="823783"/>
                </a:cubicBezTo>
                <a:cubicBezTo>
                  <a:pt x="1114031" y="803636"/>
                  <a:pt x="1122352" y="783587"/>
                  <a:pt x="1136909" y="766119"/>
                </a:cubicBezTo>
                <a:cubicBezTo>
                  <a:pt x="1201433" y="688692"/>
                  <a:pt x="1111297" y="816893"/>
                  <a:pt x="1194574" y="691978"/>
                </a:cubicBezTo>
                <a:cubicBezTo>
                  <a:pt x="1233383" y="633765"/>
                  <a:pt x="1184701" y="705801"/>
                  <a:pt x="1235763" y="634313"/>
                </a:cubicBezTo>
                <a:cubicBezTo>
                  <a:pt x="1241518" y="626257"/>
                  <a:pt x="1244788" y="616120"/>
                  <a:pt x="1252239" y="609600"/>
                </a:cubicBezTo>
                <a:cubicBezTo>
                  <a:pt x="1267141" y="596561"/>
                  <a:pt x="1301666" y="576648"/>
                  <a:pt x="1301666" y="576648"/>
                </a:cubicBezTo>
                <a:cubicBezTo>
                  <a:pt x="1309904" y="565664"/>
                  <a:pt x="1315955" y="552632"/>
                  <a:pt x="1326379" y="543697"/>
                </a:cubicBezTo>
                <a:cubicBezTo>
                  <a:pt x="1335703" y="535705"/>
                  <a:pt x="1349338" y="534359"/>
                  <a:pt x="1359331" y="527221"/>
                </a:cubicBezTo>
                <a:cubicBezTo>
                  <a:pt x="1368811" y="520450"/>
                  <a:pt x="1375094" y="509966"/>
                  <a:pt x="1384044" y="502508"/>
                </a:cubicBezTo>
                <a:cubicBezTo>
                  <a:pt x="1391650" y="496170"/>
                  <a:pt x="1401152" y="492370"/>
                  <a:pt x="1408758" y="486032"/>
                </a:cubicBezTo>
                <a:cubicBezTo>
                  <a:pt x="1417708" y="478574"/>
                  <a:pt x="1424521" y="468777"/>
                  <a:pt x="1433471" y="461319"/>
                </a:cubicBezTo>
                <a:cubicBezTo>
                  <a:pt x="1441077" y="454981"/>
                  <a:pt x="1450579" y="451181"/>
                  <a:pt x="1458185" y="444843"/>
                </a:cubicBezTo>
                <a:cubicBezTo>
                  <a:pt x="1467135" y="437385"/>
                  <a:pt x="1473702" y="427281"/>
                  <a:pt x="1482898" y="420129"/>
                </a:cubicBezTo>
                <a:cubicBezTo>
                  <a:pt x="1556974" y="362514"/>
                  <a:pt x="1507644" y="407748"/>
                  <a:pt x="1557039" y="370702"/>
                </a:cubicBezTo>
                <a:cubicBezTo>
                  <a:pt x="1572075" y="359425"/>
                  <a:pt x="1627251" y="317092"/>
                  <a:pt x="1639417" y="313037"/>
                </a:cubicBezTo>
                <a:lnTo>
                  <a:pt x="1664131" y="304800"/>
                </a:lnTo>
                <a:cubicBezTo>
                  <a:pt x="1710308" y="274014"/>
                  <a:pt x="1665256" y="299519"/>
                  <a:pt x="1730033" y="280086"/>
                </a:cubicBezTo>
                <a:cubicBezTo>
                  <a:pt x="1744197" y="275837"/>
                  <a:pt x="1757377" y="268802"/>
                  <a:pt x="1771223" y="263610"/>
                </a:cubicBezTo>
                <a:cubicBezTo>
                  <a:pt x="1779353" y="260561"/>
                  <a:pt x="1787698" y="258119"/>
                  <a:pt x="1795936" y="255373"/>
                </a:cubicBezTo>
                <a:cubicBezTo>
                  <a:pt x="1804174" y="249881"/>
                  <a:pt x="1812054" y="243809"/>
                  <a:pt x="1820650" y="238897"/>
                </a:cubicBezTo>
                <a:cubicBezTo>
                  <a:pt x="1831312" y="232804"/>
                  <a:pt x="1843187" y="228930"/>
                  <a:pt x="1853601" y="222421"/>
                </a:cubicBezTo>
                <a:cubicBezTo>
                  <a:pt x="1909611" y="187414"/>
                  <a:pt x="1861686" y="203924"/>
                  <a:pt x="1919504" y="189470"/>
                </a:cubicBezTo>
                <a:cubicBezTo>
                  <a:pt x="1927742" y="183978"/>
                  <a:pt x="1935362" y="177422"/>
                  <a:pt x="1944217" y="172994"/>
                </a:cubicBezTo>
                <a:cubicBezTo>
                  <a:pt x="1968386" y="160909"/>
                  <a:pt x="2002741" y="160856"/>
                  <a:pt x="2026596" y="156519"/>
                </a:cubicBezTo>
                <a:cubicBezTo>
                  <a:pt x="2037735" y="154494"/>
                  <a:pt x="2048408" y="150306"/>
                  <a:pt x="2059547" y="148281"/>
                </a:cubicBezTo>
                <a:cubicBezTo>
                  <a:pt x="2078651" y="144808"/>
                  <a:pt x="2097990" y="142789"/>
                  <a:pt x="2117212" y="140043"/>
                </a:cubicBezTo>
                <a:cubicBezTo>
                  <a:pt x="2133688" y="134551"/>
                  <a:pt x="2150378" y="129665"/>
                  <a:pt x="2166639" y="123567"/>
                </a:cubicBezTo>
                <a:cubicBezTo>
                  <a:pt x="2194331" y="113183"/>
                  <a:pt x="2220017" y="96416"/>
                  <a:pt x="2249017" y="90616"/>
                </a:cubicBezTo>
                <a:cubicBezTo>
                  <a:pt x="2262747" y="87870"/>
                  <a:pt x="2276345" y="84358"/>
                  <a:pt x="2290206" y="82378"/>
                </a:cubicBezTo>
                <a:cubicBezTo>
                  <a:pt x="2361523" y="72190"/>
                  <a:pt x="2421984" y="70538"/>
                  <a:pt x="2496152" y="65902"/>
                </a:cubicBezTo>
                <a:cubicBezTo>
                  <a:pt x="2639215" y="34112"/>
                  <a:pt x="2516775" y="58119"/>
                  <a:pt x="2743287" y="32951"/>
                </a:cubicBezTo>
                <a:cubicBezTo>
                  <a:pt x="2935124" y="11635"/>
                  <a:pt x="2734418" y="32484"/>
                  <a:pt x="3130466" y="8237"/>
                </a:cubicBezTo>
                <a:cubicBezTo>
                  <a:pt x="3160739" y="6384"/>
                  <a:pt x="3190877" y="2746"/>
                  <a:pt x="3221082" y="0"/>
                </a:cubicBezTo>
                <a:lnTo>
                  <a:pt x="3946012" y="8237"/>
                </a:lnTo>
                <a:cubicBezTo>
                  <a:pt x="4028547" y="10335"/>
                  <a:pt x="4193147" y="24713"/>
                  <a:pt x="4193147" y="24713"/>
                </a:cubicBezTo>
                <a:cubicBezTo>
                  <a:pt x="4285968" y="61842"/>
                  <a:pt x="4171083" y="20302"/>
                  <a:pt x="4316714" y="49427"/>
                </a:cubicBezTo>
                <a:cubicBezTo>
                  <a:pt x="4331214" y="52327"/>
                  <a:pt x="4343637" y="62011"/>
                  <a:pt x="4357904" y="65902"/>
                </a:cubicBezTo>
                <a:cubicBezTo>
                  <a:pt x="4374018" y="70297"/>
                  <a:pt x="4390999" y="70640"/>
                  <a:pt x="4407331" y="74140"/>
                </a:cubicBezTo>
                <a:cubicBezTo>
                  <a:pt x="4429472" y="78885"/>
                  <a:pt x="4451461" y="84395"/>
                  <a:pt x="4473233" y="90616"/>
                </a:cubicBezTo>
                <a:cubicBezTo>
                  <a:pt x="4489932" y="95387"/>
                  <a:pt x="4506535" y="100642"/>
                  <a:pt x="4522660" y="107092"/>
                </a:cubicBezTo>
                <a:cubicBezTo>
                  <a:pt x="4638890" y="153584"/>
                  <a:pt x="4661199" y="166932"/>
                  <a:pt x="4778033" y="230659"/>
                </a:cubicBezTo>
                <a:cubicBezTo>
                  <a:pt x="4796378" y="240665"/>
                  <a:pt x="4855150" y="277279"/>
                  <a:pt x="4868650" y="288324"/>
                </a:cubicBezTo>
                <a:cubicBezTo>
                  <a:pt x="4883678" y="300619"/>
                  <a:pt x="4896812" y="315115"/>
                  <a:pt x="4909839" y="329513"/>
                </a:cubicBezTo>
                <a:cubicBezTo>
                  <a:pt x="4949007" y="372804"/>
                  <a:pt x="4983888" y="420038"/>
                  <a:pt x="5025169" y="461319"/>
                </a:cubicBezTo>
                <a:cubicBezTo>
                  <a:pt x="5058120" y="494270"/>
                  <a:pt x="5093337" y="525103"/>
                  <a:pt x="5124023" y="560173"/>
                </a:cubicBezTo>
                <a:cubicBezTo>
                  <a:pt x="5151146" y="591171"/>
                  <a:pt x="5175525" y="624617"/>
                  <a:pt x="5198163" y="659027"/>
                </a:cubicBezTo>
                <a:cubicBezTo>
                  <a:pt x="5375190" y="928107"/>
                  <a:pt x="5278632" y="789549"/>
                  <a:pt x="5387633" y="980302"/>
                </a:cubicBezTo>
                <a:cubicBezTo>
                  <a:pt x="5503350" y="1182808"/>
                  <a:pt x="5468894" y="1077998"/>
                  <a:pt x="5568866" y="1392194"/>
                </a:cubicBezTo>
                <a:cubicBezTo>
                  <a:pt x="5607309" y="1513016"/>
                  <a:pt x="5645167" y="1634025"/>
                  <a:pt x="5684196" y="1754659"/>
                </a:cubicBezTo>
                <a:cubicBezTo>
                  <a:pt x="5705579" y="1820753"/>
                  <a:pt x="5731506" y="1885434"/>
                  <a:pt x="5750098" y="1952367"/>
                </a:cubicBezTo>
                <a:cubicBezTo>
                  <a:pt x="5795884" y="2117197"/>
                  <a:pt x="5827505" y="2219923"/>
                  <a:pt x="5857190" y="2405448"/>
                </a:cubicBezTo>
                <a:cubicBezTo>
                  <a:pt x="5868174" y="2474097"/>
                  <a:pt x="5881812" y="2542373"/>
                  <a:pt x="5890142" y="2611394"/>
                </a:cubicBezTo>
                <a:cubicBezTo>
                  <a:pt x="5901044" y="2701728"/>
                  <a:pt x="5906309" y="2792655"/>
                  <a:pt x="5914855" y="2883243"/>
                </a:cubicBezTo>
                <a:cubicBezTo>
                  <a:pt x="5920039" y="2938192"/>
                  <a:pt x="5926014" y="2993064"/>
                  <a:pt x="5931331" y="3048000"/>
                </a:cubicBezTo>
                <a:cubicBezTo>
                  <a:pt x="5934253" y="3078189"/>
                  <a:pt x="5936220" y="3108472"/>
                  <a:pt x="5939569" y="3138616"/>
                </a:cubicBezTo>
                <a:cubicBezTo>
                  <a:pt x="5944470" y="3182730"/>
                  <a:pt x="5960643" y="3319284"/>
                  <a:pt x="5964282" y="3377513"/>
                </a:cubicBezTo>
                <a:cubicBezTo>
                  <a:pt x="5975571" y="3558133"/>
                  <a:pt x="5968460" y="3524535"/>
                  <a:pt x="5980758" y="3690551"/>
                </a:cubicBezTo>
                <a:cubicBezTo>
                  <a:pt x="5982797" y="3718072"/>
                  <a:pt x="5986250" y="3745470"/>
                  <a:pt x="5988996" y="3772929"/>
                </a:cubicBezTo>
                <a:cubicBezTo>
                  <a:pt x="5986250" y="3866291"/>
                  <a:pt x="5991800" y="3960268"/>
                  <a:pt x="5980758" y="4053016"/>
                </a:cubicBezTo>
                <a:cubicBezTo>
                  <a:pt x="5976590" y="4088028"/>
                  <a:pt x="5943020" y="4123403"/>
                  <a:pt x="5923093" y="4151870"/>
                </a:cubicBezTo>
                <a:cubicBezTo>
                  <a:pt x="5911738" y="4168092"/>
                  <a:pt x="5900330" y="4184318"/>
                  <a:pt x="5890142" y="4201297"/>
                </a:cubicBezTo>
                <a:cubicBezTo>
                  <a:pt x="5883824" y="4211827"/>
                  <a:pt x="5880804" y="4224255"/>
                  <a:pt x="5873666" y="4234248"/>
                </a:cubicBezTo>
                <a:cubicBezTo>
                  <a:pt x="5866894" y="4243728"/>
                  <a:pt x="5855942" y="4249642"/>
                  <a:pt x="5848952" y="4258962"/>
                </a:cubicBezTo>
                <a:cubicBezTo>
                  <a:pt x="5824259" y="4291886"/>
                  <a:pt x="5826538" y="4300245"/>
                  <a:pt x="5807763" y="4333102"/>
                </a:cubicBezTo>
                <a:cubicBezTo>
                  <a:pt x="5802851" y="4341698"/>
                  <a:pt x="5796534" y="4349420"/>
                  <a:pt x="5791287" y="4357816"/>
                </a:cubicBezTo>
                <a:cubicBezTo>
                  <a:pt x="5782801" y="4371394"/>
                  <a:pt x="5775756" y="4385888"/>
                  <a:pt x="5766574" y="4399005"/>
                </a:cubicBezTo>
                <a:cubicBezTo>
                  <a:pt x="5756491" y="4413409"/>
                  <a:pt x="5745385" y="4427125"/>
                  <a:pt x="5733623" y="4440194"/>
                </a:cubicBezTo>
                <a:cubicBezTo>
                  <a:pt x="5720634" y="4454626"/>
                  <a:pt x="5704083" y="4465850"/>
                  <a:pt x="5692433" y="4481383"/>
                </a:cubicBezTo>
                <a:cubicBezTo>
                  <a:pt x="5679150" y="4499094"/>
                  <a:pt x="5671215" y="4520275"/>
                  <a:pt x="5659482" y="4539048"/>
                </a:cubicBezTo>
                <a:cubicBezTo>
                  <a:pt x="5623831" y="4596090"/>
                  <a:pt x="5617988" y="4602612"/>
                  <a:pt x="5585342" y="4646140"/>
                </a:cubicBezTo>
                <a:cubicBezTo>
                  <a:pt x="5579316" y="4676271"/>
                  <a:pt x="5574564" y="4708884"/>
                  <a:pt x="5560628" y="4736756"/>
                </a:cubicBezTo>
                <a:cubicBezTo>
                  <a:pt x="5555136" y="4747740"/>
                  <a:pt x="5548990" y="4758420"/>
                  <a:pt x="5544152" y="4769708"/>
                </a:cubicBezTo>
                <a:cubicBezTo>
                  <a:pt x="5540731" y="4777689"/>
                  <a:pt x="5539797" y="4786654"/>
                  <a:pt x="5535914" y="4794421"/>
                </a:cubicBezTo>
                <a:cubicBezTo>
                  <a:pt x="5531486" y="4803276"/>
                  <a:pt x="5523867" y="4810280"/>
                  <a:pt x="5519439" y="4819135"/>
                </a:cubicBezTo>
                <a:cubicBezTo>
                  <a:pt x="5515556" y="4826902"/>
                  <a:pt x="5516248" y="4836782"/>
                  <a:pt x="5511201" y="4843848"/>
                </a:cubicBezTo>
                <a:cubicBezTo>
                  <a:pt x="5502172" y="4856488"/>
                  <a:pt x="5488359" y="4865006"/>
                  <a:pt x="5478250" y="4876800"/>
                </a:cubicBezTo>
                <a:cubicBezTo>
                  <a:pt x="5448442" y="4911577"/>
                  <a:pt x="5478635" y="4895893"/>
                  <a:pt x="5437060" y="4909751"/>
                </a:cubicBezTo>
                <a:cubicBezTo>
                  <a:pt x="5347288" y="4979575"/>
                  <a:pt x="5388972" y="4950048"/>
                  <a:pt x="5313493" y="5000367"/>
                </a:cubicBezTo>
                <a:lnTo>
                  <a:pt x="5288779" y="5016843"/>
                </a:lnTo>
                <a:cubicBezTo>
                  <a:pt x="5280541" y="5022335"/>
                  <a:pt x="5273459" y="5030189"/>
                  <a:pt x="5264066" y="5033319"/>
                </a:cubicBezTo>
                <a:lnTo>
                  <a:pt x="5239352" y="5041556"/>
                </a:lnTo>
                <a:cubicBezTo>
                  <a:pt x="5242098" y="5011351"/>
                  <a:pt x="5243581" y="4981004"/>
                  <a:pt x="5247590" y="4950940"/>
                </a:cubicBezTo>
                <a:cubicBezTo>
                  <a:pt x="5251116" y="4924498"/>
                  <a:pt x="5259107" y="4908132"/>
                  <a:pt x="5272304" y="4885037"/>
                </a:cubicBezTo>
                <a:cubicBezTo>
                  <a:pt x="5277216" y="4876441"/>
                  <a:pt x="5281778" y="4867325"/>
                  <a:pt x="5288779" y="4860324"/>
                </a:cubicBezTo>
                <a:cubicBezTo>
                  <a:pt x="5298488" y="4850615"/>
                  <a:pt x="5311306" y="4844545"/>
                  <a:pt x="5321731" y="4835610"/>
                </a:cubicBezTo>
                <a:cubicBezTo>
                  <a:pt x="5377231" y="4788039"/>
                  <a:pt x="5316536" y="4830836"/>
                  <a:pt x="5371158" y="4794421"/>
                </a:cubicBezTo>
                <a:cubicBezTo>
                  <a:pt x="5409601" y="4736756"/>
                  <a:pt x="5387633" y="4755977"/>
                  <a:pt x="5428823" y="4728519"/>
                </a:cubicBezTo>
                <a:cubicBezTo>
                  <a:pt x="5434315" y="4720281"/>
                  <a:pt x="5441277" y="4712852"/>
                  <a:pt x="5445298" y="4703805"/>
                </a:cubicBezTo>
                <a:cubicBezTo>
                  <a:pt x="5452351" y="4687935"/>
                  <a:pt x="5455324" y="4670503"/>
                  <a:pt x="5461774" y="4654378"/>
                </a:cubicBezTo>
                <a:lnTo>
                  <a:pt x="5478250" y="4613189"/>
                </a:lnTo>
                <a:cubicBezTo>
                  <a:pt x="5492550" y="4527381"/>
                  <a:pt x="5497119" y="4521652"/>
                  <a:pt x="5478250" y="4399005"/>
                </a:cubicBezTo>
                <a:cubicBezTo>
                  <a:pt x="5475449" y="4380799"/>
                  <a:pt x="5464588" y="4364314"/>
                  <a:pt x="5453536" y="4349578"/>
                </a:cubicBezTo>
                <a:cubicBezTo>
                  <a:pt x="5424893" y="4311388"/>
                  <a:pt x="5409418" y="4300073"/>
                  <a:pt x="5371158" y="4283675"/>
                </a:cubicBezTo>
                <a:cubicBezTo>
                  <a:pt x="5363177" y="4280254"/>
                  <a:pt x="5354426" y="4278858"/>
                  <a:pt x="5346444" y="4275437"/>
                </a:cubicBezTo>
                <a:cubicBezTo>
                  <a:pt x="5335157" y="4270600"/>
                  <a:pt x="5324955" y="4263370"/>
                  <a:pt x="5313493" y="4258962"/>
                </a:cubicBezTo>
                <a:cubicBezTo>
                  <a:pt x="5289179" y="4249610"/>
                  <a:pt x="5239352" y="4234248"/>
                  <a:pt x="5239352" y="4234248"/>
                </a:cubicBezTo>
                <a:cubicBezTo>
                  <a:pt x="5140498" y="4236994"/>
                  <a:pt x="5041405" y="4235090"/>
                  <a:pt x="4942790" y="4242486"/>
                </a:cubicBezTo>
                <a:cubicBezTo>
                  <a:pt x="4930544" y="4243404"/>
                  <a:pt x="4921126" y="4254125"/>
                  <a:pt x="4909839" y="4258962"/>
                </a:cubicBezTo>
                <a:cubicBezTo>
                  <a:pt x="4901858" y="4262383"/>
                  <a:pt x="4893107" y="4263779"/>
                  <a:pt x="4885125" y="4267200"/>
                </a:cubicBezTo>
                <a:cubicBezTo>
                  <a:pt x="4873838" y="4272037"/>
                  <a:pt x="4863576" y="4279114"/>
                  <a:pt x="4852174" y="4283675"/>
                </a:cubicBezTo>
                <a:cubicBezTo>
                  <a:pt x="4836049" y="4290125"/>
                  <a:pt x="4818617" y="4293098"/>
                  <a:pt x="4802747" y="4300151"/>
                </a:cubicBezTo>
                <a:cubicBezTo>
                  <a:pt x="4787306" y="4307014"/>
                  <a:pt x="4757253" y="4334578"/>
                  <a:pt x="4745082" y="4341340"/>
                </a:cubicBezTo>
                <a:cubicBezTo>
                  <a:pt x="4732156" y="4348521"/>
                  <a:pt x="4717406" y="4351810"/>
                  <a:pt x="4703893" y="4357816"/>
                </a:cubicBezTo>
                <a:cubicBezTo>
                  <a:pt x="4648509" y="4382432"/>
                  <a:pt x="4694201" y="4368478"/>
                  <a:pt x="4637990" y="4382529"/>
                </a:cubicBezTo>
                <a:cubicBezTo>
                  <a:pt x="4612240" y="4399696"/>
                  <a:pt x="4601898" y="4407158"/>
                  <a:pt x="4572087" y="4423719"/>
                </a:cubicBezTo>
                <a:cubicBezTo>
                  <a:pt x="4561352" y="4429683"/>
                  <a:pt x="4550983" y="4436963"/>
                  <a:pt x="4539136" y="4440194"/>
                </a:cubicBezTo>
                <a:cubicBezTo>
                  <a:pt x="4520403" y="4445303"/>
                  <a:pt x="4500693" y="4445686"/>
                  <a:pt x="4481471" y="4448432"/>
                </a:cubicBezTo>
                <a:cubicBezTo>
                  <a:pt x="4395481" y="4477096"/>
                  <a:pt x="4449367" y="4463671"/>
                  <a:pt x="4316714" y="4473146"/>
                </a:cubicBezTo>
                <a:cubicBezTo>
                  <a:pt x="4193147" y="4470400"/>
                  <a:pt x="4069379" y="4472461"/>
                  <a:pt x="3946012" y="4464908"/>
                </a:cubicBezTo>
                <a:cubicBezTo>
                  <a:pt x="3933754" y="4464158"/>
                  <a:pt x="3924908" y="4451663"/>
                  <a:pt x="3913060" y="4448432"/>
                </a:cubicBezTo>
                <a:cubicBezTo>
                  <a:pt x="3894328" y="4443323"/>
                  <a:pt x="3874499" y="4443667"/>
                  <a:pt x="3855396" y="4440194"/>
                </a:cubicBezTo>
                <a:cubicBezTo>
                  <a:pt x="3844257" y="4438169"/>
                  <a:pt x="3833330" y="4435066"/>
                  <a:pt x="3822444" y="4431956"/>
                </a:cubicBezTo>
                <a:cubicBezTo>
                  <a:pt x="3814095" y="4429571"/>
                  <a:pt x="3806412" y="4423928"/>
                  <a:pt x="3797731" y="4423719"/>
                </a:cubicBezTo>
                <a:cubicBezTo>
                  <a:pt x="3578102" y="4418427"/>
                  <a:pt x="3358380" y="4418227"/>
                  <a:pt x="3138704" y="4415481"/>
                </a:cubicBezTo>
                <a:cubicBezTo>
                  <a:pt x="2538116" y="4375441"/>
                  <a:pt x="2974128" y="4399645"/>
                  <a:pt x="1828887" y="4390767"/>
                </a:cubicBezTo>
                <a:cubicBezTo>
                  <a:pt x="1815157" y="4388021"/>
                  <a:pt x="1800766" y="4387555"/>
                  <a:pt x="1787698" y="4382529"/>
                </a:cubicBezTo>
                <a:cubicBezTo>
                  <a:pt x="1755282" y="4370061"/>
                  <a:pt x="1725162" y="4353159"/>
                  <a:pt x="1697082" y="4333102"/>
                </a:cubicBezTo>
                <a:cubicBezTo>
                  <a:pt x="1685910" y="4325122"/>
                  <a:pt x="1673839" y="4318097"/>
                  <a:pt x="1664131" y="4308389"/>
                </a:cubicBezTo>
                <a:cubicBezTo>
                  <a:pt x="1654422" y="4298680"/>
                  <a:pt x="1648352" y="4285862"/>
                  <a:pt x="1639417" y="4275437"/>
                </a:cubicBezTo>
                <a:cubicBezTo>
                  <a:pt x="1631835" y="4266592"/>
                  <a:pt x="1621694" y="4260044"/>
                  <a:pt x="1614704" y="4250724"/>
                </a:cubicBezTo>
                <a:cubicBezTo>
                  <a:pt x="1605097" y="4237915"/>
                  <a:pt x="1597581" y="4223633"/>
                  <a:pt x="1589990" y="4209535"/>
                </a:cubicBezTo>
                <a:cubicBezTo>
                  <a:pt x="1573974" y="4179791"/>
                  <a:pt x="1551983" y="4136702"/>
                  <a:pt x="1540563" y="4102443"/>
                </a:cubicBezTo>
                <a:cubicBezTo>
                  <a:pt x="1536983" y="4091702"/>
                  <a:pt x="1535435" y="4080378"/>
                  <a:pt x="1532325" y="4069492"/>
                </a:cubicBezTo>
                <a:cubicBezTo>
                  <a:pt x="1529939" y="4061143"/>
                  <a:pt x="1526833" y="4053016"/>
                  <a:pt x="1524087" y="4044778"/>
                </a:cubicBezTo>
                <a:cubicBezTo>
                  <a:pt x="1529579" y="3998097"/>
                  <a:pt x="1529594" y="3950440"/>
                  <a:pt x="1540563" y="3904735"/>
                </a:cubicBezTo>
                <a:cubicBezTo>
                  <a:pt x="1552151" y="3856450"/>
                  <a:pt x="1579093" y="3834139"/>
                  <a:pt x="1606466" y="3797643"/>
                </a:cubicBezTo>
                <a:cubicBezTo>
                  <a:pt x="1612407" y="3789722"/>
                  <a:pt x="1615941" y="3779930"/>
                  <a:pt x="1622942" y="3772929"/>
                </a:cubicBezTo>
                <a:cubicBezTo>
                  <a:pt x="1635140" y="3760731"/>
                  <a:pt x="1697247" y="3720647"/>
                  <a:pt x="1705320" y="3715265"/>
                </a:cubicBezTo>
                <a:cubicBezTo>
                  <a:pt x="1713558" y="3709773"/>
                  <a:pt x="1720640" y="3701920"/>
                  <a:pt x="1730033" y="3698789"/>
                </a:cubicBezTo>
                <a:cubicBezTo>
                  <a:pt x="1770593" y="3685269"/>
                  <a:pt x="1746182" y="3691979"/>
                  <a:pt x="1804174" y="3682313"/>
                </a:cubicBezTo>
                <a:cubicBezTo>
                  <a:pt x="1830108" y="3673668"/>
                  <a:pt x="1832876" y="3672043"/>
                  <a:pt x="1861839" y="3665837"/>
                </a:cubicBezTo>
                <a:cubicBezTo>
                  <a:pt x="1889221" y="3659970"/>
                  <a:pt x="1916296" y="3651510"/>
                  <a:pt x="1944217" y="3649362"/>
                </a:cubicBezTo>
                <a:lnTo>
                  <a:pt x="2051309" y="3641124"/>
                </a:lnTo>
                <a:lnTo>
                  <a:pt x="3006898" y="3649362"/>
                </a:lnTo>
                <a:cubicBezTo>
                  <a:pt x="3064622" y="3650205"/>
                  <a:pt x="3122168" y="3656815"/>
                  <a:pt x="3179893" y="3657600"/>
                </a:cubicBezTo>
                <a:lnTo>
                  <a:pt x="4217860" y="3665837"/>
                </a:lnTo>
                <a:lnTo>
                  <a:pt x="4341428" y="3674075"/>
                </a:lnTo>
                <a:cubicBezTo>
                  <a:pt x="4366208" y="3676140"/>
                  <a:pt x="4390782" y="3680330"/>
                  <a:pt x="4415569" y="3682313"/>
                </a:cubicBezTo>
                <a:cubicBezTo>
                  <a:pt x="4459450" y="3685824"/>
                  <a:pt x="4503439" y="3687805"/>
                  <a:pt x="4547374" y="3690551"/>
                </a:cubicBezTo>
                <a:cubicBezTo>
                  <a:pt x="4566596" y="3698789"/>
                  <a:pt x="4586334" y="3705913"/>
                  <a:pt x="4605039" y="3715265"/>
                </a:cubicBezTo>
                <a:cubicBezTo>
                  <a:pt x="4613894" y="3719693"/>
                  <a:pt x="4620897" y="3727312"/>
                  <a:pt x="4629752" y="3731740"/>
                </a:cubicBezTo>
                <a:cubicBezTo>
                  <a:pt x="4642979" y="3738353"/>
                  <a:pt x="4657212" y="3742724"/>
                  <a:pt x="4670942" y="3748216"/>
                </a:cubicBezTo>
                <a:cubicBezTo>
                  <a:pt x="4703893" y="3745470"/>
                  <a:pt x="4738427" y="3750434"/>
                  <a:pt x="4769796" y="3739978"/>
                </a:cubicBezTo>
                <a:cubicBezTo>
                  <a:pt x="4782821" y="3735636"/>
                  <a:pt x="4786529" y="3718199"/>
                  <a:pt x="4794509" y="3707027"/>
                </a:cubicBezTo>
                <a:cubicBezTo>
                  <a:pt x="4800264" y="3698970"/>
                  <a:pt x="4806557" y="3691169"/>
                  <a:pt x="4810985" y="3682313"/>
                </a:cubicBezTo>
                <a:cubicBezTo>
                  <a:pt x="4817598" y="3669087"/>
                  <a:pt x="4823211" y="3655288"/>
                  <a:pt x="4827460" y="3641124"/>
                </a:cubicBezTo>
                <a:cubicBezTo>
                  <a:pt x="4834031" y="3619221"/>
                  <a:pt x="4841311" y="3560648"/>
                  <a:pt x="4843936" y="3542270"/>
                </a:cubicBezTo>
                <a:cubicBezTo>
                  <a:pt x="4849428" y="3454400"/>
                  <a:pt x="4854682" y="3366514"/>
                  <a:pt x="4860412" y="3278659"/>
                </a:cubicBezTo>
                <a:cubicBezTo>
                  <a:pt x="4862920" y="3240199"/>
                  <a:pt x="4864815" y="3201679"/>
                  <a:pt x="4868650" y="3163329"/>
                </a:cubicBezTo>
                <a:cubicBezTo>
                  <a:pt x="4873056" y="3119272"/>
                  <a:pt x="4879633" y="3075459"/>
                  <a:pt x="4885125" y="3031524"/>
                </a:cubicBezTo>
                <a:cubicBezTo>
                  <a:pt x="4887871" y="2984843"/>
                  <a:pt x="4890446" y="2938152"/>
                  <a:pt x="4893363" y="2891481"/>
                </a:cubicBezTo>
                <a:cubicBezTo>
                  <a:pt x="4895938" y="2850281"/>
                  <a:pt x="4901601" y="2809194"/>
                  <a:pt x="4901601" y="2767913"/>
                </a:cubicBezTo>
                <a:cubicBezTo>
                  <a:pt x="4901601" y="2501542"/>
                  <a:pt x="4898689" y="2235161"/>
                  <a:pt x="4893363" y="1968843"/>
                </a:cubicBezTo>
                <a:cubicBezTo>
                  <a:pt x="4893093" y="1955334"/>
                  <a:pt x="4872249" y="1919576"/>
                  <a:pt x="4868650" y="1911178"/>
                </a:cubicBezTo>
                <a:cubicBezTo>
                  <a:pt x="4865229" y="1903197"/>
                  <a:pt x="4864295" y="1894232"/>
                  <a:pt x="4860412" y="1886465"/>
                </a:cubicBezTo>
                <a:cubicBezTo>
                  <a:pt x="4849007" y="1863655"/>
                  <a:pt x="4832284" y="1851190"/>
                  <a:pt x="4819223" y="1828800"/>
                </a:cubicBezTo>
                <a:cubicBezTo>
                  <a:pt x="4806848" y="1807585"/>
                  <a:pt x="4801007" y="1782546"/>
                  <a:pt x="4786271" y="1762897"/>
                </a:cubicBezTo>
                <a:cubicBezTo>
                  <a:pt x="4778033" y="1751913"/>
                  <a:pt x="4768226" y="1741948"/>
                  <a:pt x="4761558" y="1729946"/>
                </a:cubicBezTo>
                <a:cubicBezTo>
                  <a:pt x="4754377" y="1717019"/>
                  <a:pt x="4751279" y="1702183"/>
                  <a:pt x="4745082" y="1688756"/>
                </a:cubicBezTo>
                <a:cubicBezTo>
                  <a:pt x="4632575" y="1444990"/>
                  <a:pt x="4770661" y="1760940"/>
                  <a:pt x="4695655" y="1573427"/>
                </a:cubicBezTo>
                <a:cubicBezTo>
                  <a:pt x="4691094" y="1562025"/>
                  <a:pt x="4683740" y="1551877"/>
                  <a:pt x="4679179" y="1540475"/>
                </a:cubicBezTo>
                <a:cubicBezTo>
                  <a:pt x="4674480" y="1528727"/>
                  <a:pt x="4663840" y="1478663"/>
                  <a:pt x="4646228" y="1466335"/>
                </a:cubicBezTo>
                <a:cubicBezTo>
                  <a:pt x="4626107" y="1452250"/>
                  <a:pt x="4580325" y="1433383"/>
                  <a:pt x="4580325" y="1433383"/>
                </a:cubicBezTo>
                <a:cubicBezTo>
                  <a:pt x="4540807" y="1374105"/>
                  <a:pt x="4596765" y="1447085"/>
                  <a:pt x="4514423" y="1392194"/>
                </a:cubicBezTo>
                <a:cubicBezTo>
                  <a:pt x="4506185" y="1386702"/>
                  <a:pt x="4498756" y="1379740"/>
                  <a:pt x="4489709" y="1375719"/>
                </a:cubicBezTo>
                <a:cubicBezTo>
                  <a:pt x="4473839" y="1368666"/>
                  <a:pt x="4440282" y="1359243"/>
                  <a:pt x="4440282" y="1359243"/>
                </a:cubicBezTo>
                <a:cubicBezTo>
                  <a:pt x="4423806" y="1348259"/>
                  <a:pt x="4409640" y="1332554"/>
                  <a:pt x="4390855" y="1326292"/>
                </a:cubicBezTo>
                <a:cubicBezTo>
                  <a:pt x="4367954" y="1318658"/>
                  <a:pt x="4360591" y="1318612"/>
                  <a:pt x="4341428" y="1301578"/>
                </a:cubicBezTo>
                <a:cubicBezTo>
                  <a:pt x="4324013" y="1286098"/>
                  <a:pt x="4308477" y="1268627"/>
                  <a:pt x="4292001" y="1252151"/>
                </a:cubicBezTo>
                <a:cubicBezTo>
                  <a:pt x="4283763" y="1243913"/>
                  <a:pt x="4276981" y="1233899"/>
                  <a:pt x="4267287" y="1227437"/>
                </a:cubicBezTo>
                <a:lnTo>
                  <a:pt x="4242574" y="1210962"/>
                </a:lnTo>
                <a:cubicBezTo>
                  <a:pt x="4237082" y="1202724"/>
                  <a:pt x="4233704" y="1192586"/>
                  <a:pt x="4226098" y="1186248"/>
                </a:cubicBezTo>
                <a:cubicBezTo>
                  <a:pt x="4188214" y="1154678"/>
                  <a:pt x="4189805" y="1184021"/>
                  <a:pt x="4143720" y="1153297"/>
                </a:cubicBezTo>
                <a:cubicBezTo>
                  <a:pt x="4100713" y="1124625"/>
                  <a:pt x="4138110" y="1145026"/>
                  <a:pt x="4077817" y="1128583"/>
                </a:cubicBezTo>
                <a:cubicBezTo>
                  <a:pt x="3965940" y="1098072"/>
                  <a:pt x="4103162" y="1117449"/>
                  <a:pt x="3913060" y="1103870"/>
                </a:cubicBezTo>
                <a:lnTo>
                  <a:pt x="3484693" y="1112108"/>
                </a:lnTo>
                <a:cubicBezTo>
                  <a:pt x="3202750" y="1112108"/>
                  <a:pt x="3274688" y="1127570"/>
                  <a:pt x="3146942" y="1095632"/>
                </a:cubicBezTo>
                <a:cubicBezTo>
                  <a:pt x="3138704" y="1090140"/>
                  <a:pt x="3131276" y="1083177"/>
                  <a:pt x="3122228" y="1079156"/>
                </a:cubicBezTo>
                <a:cubicBezTo>
                  <a:pt x="3106358" y="1072103"/>
                  <a:pt x="3087251" y="1072314"/>
                  <a:pt x="3072801" y="1062681"/>
                </a:cubicBezTo>
                <a:cubicBezTo>
                  <a:pt x="3064563" y="1057189"/>
                  <a:pt x="3057134" y="1050226"/>
                  <a:pt x="3048087" y="1046205"/>
                </a:cubicBezTo>
                <a:cubicBezTo>
                  <a:pt x="3032217" y="1039152"/>
                  <a:pt x="2998660" y="1029729"/>
                  <a:pt x="2998660" y="1029729"/>
                </a:cubicBezTo>
                <a:cubicBezTo>
                  <a:pt x="2905298" y="1032475"/>
                  <a:pt x="2811840" y="1032925"/>
                  <a:pt x="2718574" y="1037967"/>
                </a:cubicBezTo>
                <a:cubicBezTo>
                  <a:pt x="2695356" y="1039222"/>
                  <a:pt x="2688670" y="1052919"/>
                  <a:pt x="2669147" y="1062681"/>
                </a:cubicBezTo>
                <a:cubicBezTo>
                  <a:pt x="2661380" y="1066564"/>
                  <a:pt x="2652671" y="1068173"/>
                  <a:pt x="2644433" y="1070919"/>
                </a:cubicBezTo>
                <a:cubicBezTo>
                  <a:pt x="2581276" y="1068173"/>
                  <a:pt x="2517993" y="1067530"/>
                  <a:pt x="2454963" y="1062681"/>
                </a:cubicBezTo>
                <a:cubicBezTo>
                  <a:pt x="2446305" y="1062015"/>
                  <a:pt x="2438793" y="1055996"/>
                  <a:pt x="2430250" y="1054443"/>
                </a:cubicBezTo>
                <a:cubicBezTo>
                  <a:pt x="2408468" y="1050483"/>
                  <a:pt x="2386228" y="1049571"/>
                  <a:pt x="2364347" y="1046205"/>
                </a:cubicBezTo>
                <a:cubicBezTo>
                  <a:pt x="2285392" y="1034058"/>
                  <a:pt x="2354582" y="1043763"/>
                  <a:pt x="2298444" y="1029729"/>
                </a:cubicBezTo>
                <a:cubicBezTo>
                  <a:pt x="2284860" y="1026333"/>
                  <a:pt x="2270923" y="1024529"/>
                  <a:pt x="2257255" y="1021492"/>
                </a:cubicBezTo>
                <a:cubicBezTo>
                  <a:pt x="2246203" y="1019036"/>
                  <a:pt x="2235288" y="1016000"/>
                  <a:pt x="2224304" y="1013254"/>
                </a:cubicBezTo>
                <a:cubicBezTo>
                  <a:pt x="2177623" y="1016000"/>
                  <a:pt x="2130552" y="1014879"/>
                  <a:pt x="2084260" y="1021492"/>
                </a:cubicBezTo>
                <a:cubicBezTo>
                  <a:pt x="2072103" y="1023229"/>
                  <a:pt x="2062596" y="1033130"/>
                  <a:pt x="2051309" y="1037967"/>
                </a:cubicBezTo>
                <a:cubicBezTo>
                  <a:pt x="2043328" y="1041388"/>
                  <a:pt x="2034363" y="1042322"/>
                  <a:pt x="2026596" y="1046205"/>
                </a:cubicBezTo>
                <a:cubicBezTo>
                  <a:pt x="2017740" y="1050633"/>
                  <a:pt x="2010982" y="1058781"/>
                  <a:pt x="2001882" y="1062681"/>
                </a:cubicBezTo>
                <a:cubicBezTo>
                  <a:pt x="1933455" y="1092007"/>
                  <a:pt x="2004615" y="1046213"/>
                  <a:pt x="1935979" y="1087394"/>
                </a:cubicBezTo>
                <a:cubicBezTo>
                  <a:pt x="1918999" y="1097582"/>
                  <a:pt x="1903028" y="1109362"/>
                  <a:pt x="1886552" y="1120346"/>
                </a:cubicBezTo>
                <a:cubicBezTo>
                  <a:pt x="1878314" y="1125838"/>
                  <a:pt x="1869759" y="1130881"/>
                  <a:pt x="1861839" y="1136821"/>
                </a:cubicBezTo>
                <a:cubicBezTo>
                  <a:pt x="1854375" y="1142419"/>
                  <a:pt x="1816221" y="1171987"/>
                  <a:pt x="1804174" y="1178010"/>
                </a:cubicBezTo>
                <a:cubicBezTo>
                  <a:pt x="1796407" y="1181893"/>
                  <a:pt x="1787698" y="1183502"/>
                  <a:pt x="1779460" y="1186248"/>
                </a:cubicBezTo>
                <a:cubicBezTo>
                  <a:pt x="1757493" y="1202724"/>
                  <a:pt x="1738118" y="1223395"/>
                  <a:pt x="1713558" y="1235675"/>
                </a:cubicBezTo>
                <a:cubicBezTo>
                  <a:pt x="1696507" y="1244201"/>
                  <a:pt x="1670865" y="1255318"/>
                  <a:pt x="1655893" y="1268627"/>
                </a:cubicBezTo>
                <a:cubicBezTo>
                  <a:pt x="1638478" y="1284107"/>
                  <a:pt x="1625853" y="1305130"/>
                  <a:pt x="1606466" y="1318054"/>
                </a:cubicBezTo>
                <a:cubicBezTo>
                  <a:pt x="1582163" y="1334255"/>
                  <a:pt x="1576863" y="1335454"/>
                  <a:pt x="1557039" y="1359243"/>
                </a:cubicBezTo>
                <a:cubicBezTo>
                  <a:pt x="1550701" y="1366849"/>
                  <a:pt x="1546503" y="1376036"/>
                  <a:pt x="1540563" y="1383956"/>
                </a:cubicBezTo>
                <a:cubicBezTo>
                  <a:pt x="1530013" y="1398022"/>
                  <a:pt x="1518596" y="1411416"/>
                  <a:pt x="1507612" y="1425146"/>
                </a:cubicBezTo>
                <a:cubicBezTo>
                  <a:pt x="1504866" y="1433384"/>
                  <a:pt x="1503257" y="1442092"/>
                  <a:pt x="1499374" y="1449859"/>
                </a:cubicBezTo>
                <a:cubicBezTo>
                  <a:pt x="1469293" y="1510019"/>
                  <a:pt x="1487279" y="1428481"/>
                  <a:pt x="1449947" y="1540475"/>
                </a:cubicBezTo>
                <a:cubicBezTo>
                  <a:pt x="1444455" y="1556951"/>
                  <a:pt x="1437683" y="1573054"/>
                  <a:pt x="1433471" y="1589902"/>
                </a:cubicBezTo>
                <a:cubicBezTo>
                  <a:pt x="1430725" y="1600886"/>
                  <a:pt x="1428486" y="1612009"/>
                  <a:pt x="1425233" y="1622854"/>
                </a:cubicBezTo>
                <a:cubicBezTo>
                  <a:pt x="1420243" y="1639488"/>
                  <a:pt x="1413529" y="1655582"/>
                  <a:pt x="1408758" y="1672281"/>
                </a:cubicBezTo>
                <a:cubicBezTo>
                  <a:pt x="1389896" y="1738295"/>
                  <a:pt x="1398604" y="1710981"/>
                  <a:pt x="1384044" y="1754659"/>
                </a:cubicBezTo>
                <a:cubicBezTo>
                  <a:pt x="1381298" y="1776627"/>
                  <a:pt x="1379445" y="1798725"/>
                  <a:pt x="1375806" y="1820562"/>
                </a:cubicBezTo>
                <a:cubicBezTo>
                  <a:pt x="1373945" y="1831730"/>
                  <a:pt x="1369594" y="1842374"/>
                  <a:pt x="1367569" y="1853513"/>
                </a:cubicBezTo>
                <a:cubicBezTo>
                  <a:pt x="1364096" y="1872617"/>
                  <a:pt x="1362077" y="1891956"/>
                  <a:pt x="1359331" y="1911178"/>
                </a:cubicBezTo>
                <a:cubicBezTo>
                  <a:pt x="1341462" y="2322166"/>
                  <a:pt x="1360805" y="1945949"/>
                  <a:pt x="1342855" y="2191265"/>
                </a:cubicBezTo>
                <a:cubicBezTo>
                  <a:pt x="1336830" y="2273606"/>
                  <a:pt x="1326379" y="2438400"/>
                  <a:pt x="1326379" y="2438400"/>
                </a:cubicBezTo>
                <a:cubicBezTo>
                  <a:pt x="1323633" y="2520778"/>
                  <a:pt x="1322982" y="2603253"/>
                  <a:pt x="1318142" y="2685535"/>
                </a:cubicBezTo>
                <a:cubicBezTo>
                  <a:pt x="1317477" y="2696837"/>
                  <a:pt x="1311765" y="2707318"/>
                  <a:pt x="1309904" y="2718486"/>
                </a:cubicBezTo>
                <a:cubicBezTo>
                  <a:pt x="1306264" y="2740323"/>
                  <a:pt x="1304797" y="2762473"/>
                  <a:pt x="1301666" y="2784389"/>
                </a:cubicBezTo>
                <a:cubicBezTo>
                  <a:pt x="1299304" y="2800924"/>
                  <a:pt x="1295968" y="2817307"/>
                  <a:pt x="1293428" y="2833816"/>
                </a:cubicBezTo>
                <a:cubicBezTo>
                  <a:pt x="1287848" y="2870084"/>
                  <a:pt x="1285653" y="2897866"/>
                  <a:pt x="1276952" y="2932670"/>
                </a:cubicBezTo>
                <a:cubicBezTo>
                  <a:pt x="1274846" y="2941094"/>
                  <a:pt x="1270999" y="2949006"/>
                  <a:pt x="1268714" y="2957383"/>
                </a:cubicBezTo>
                <a:cubicBezTo>
                  <a:pt x="1262756" y="2979229"/>
                  <a:pt x="1252239" y="3023286"/>
                  <a:pt x="1252239" y="3023286"/>
                </a:cubicBezTo>
                <a:cubicBezTo>
                  <a:pt x="1249493" y="3048000"/>
                  <a:pt x="1247879" y="3072866"/>
                  <a:pt x="1244001" y="3097427"/>
                </a:cubicBezTo>
                <a:cubicBezTo>
                  <a:pt x="1239633" y="3125087"/>
                  <a:pt x="1233017" y="3152346"/>
                  <a:pt x="1227525" y="3179805"/>
                </a:cubicBezTo>
                <a:cubicBezTo>
                  <a:pt x="1217067" y="3232096"/>
                  <a:pt x="1222682" y="3207410"/>
                  <a:pt x="1211050" y="3253946"/>
                </a:cubicBezTo>
                <a:cubicBezTo>
                  <a:pt x="1193528" y="3446679"/>
                  <a:pt x="1197674" y="3362819"/>
                  <a:pt x="1211050" y="3690551"/>
                </a:cubicBezTo>
                <a:cubicBezTo>
                  <a:pt x="1212490" y="3725833"/>
                  <a:pt x="1219474" y="3748965"/>
                  <a:pt x="1227525" y="3781167"/>
                </a:cubicBezTo>
                <a:cubicBezTo>
                  <a:pt x="1231602" y="3834173"/>
                  <a:pt x="1234945" y="3899826"/>
                  <a:pt x="1244001" y="3954162"/>
                </a:cubicBezTo>
                <a:cubicBezTo>
                  <a:pt x="1249152" y="3985067"/>
                  <a:pt x="1252642" y="3984403"/>
                  <a:pt x="1260477" y="4011827"/>
                </a:cubicBezTo>
                <a:cubicBezTo>
                  <a:pt x="1263587" y="4022713"/>
                  <a:pt x="1266342" y="4033708"/>
                  <a:pt x="1268714" y="4044778"/>
                </a:cubicBezTo>
                <a:cubicBezTo>
                  <a:pt x="1288821" y="4138611"/>
                  <a:pt x="1257453" y="4120222"/>
                  <a:pt x="1318142" y="4135394"/>
                </a:cubicBezTo>
                <a:cubicBezTo>
                  <a:pt x="1315396" y="4182075"/>
                  <a:pt x="1314138" y="4228867"/>
                  <a:pt x="1309904" y="4275437"/>
                </a:cubicBezTo>
                <a:cubicBezTo>
                  <a:pt x="1308636" y="4289381"/>
                  <a:pt x="1301666" y="4302625"/>
                  <a:pt x="1301666" y="4316627"/>
                </a:cubicBezTo>
                <a:cubicBezTo>
                  <a:pt x="1301666" y="4336207"/>
                  <a:pt x="1299661" y="4457782"/>
                  <a:pt x="1326379" y="4497859"/>
                </a:cubicBezTo>
                <a:cubicBezTo>
                  <a:pt x="1331871" y="4506097"/>
                  <a:pt x="1335854" y="4515572"/>
                  <a:pt x="1342855" y="4522573"/>
                </a:cubicBezTo>
                <a:cubicBezTo>
                  <a:pt x="1349856" y="4529574"/>
                  <a:pt x="1359331" y="4533556"/>
                  <a:pt x="1367569" y="4539048"/>
                </a:cubicBezTo>
                <a:lnTo>
                  <a:pt x="1400520" y="4637902"/>
                </a:lnTo>
                <a:cubicBezTo>
                  <a:pt x="1400520" y="4637903"/>
                  <a:pt x="1416995" y="4687328"/>
                  <a:pt x="1416996" y="4687329"/>
                </a:cubicBezTo>
                <a:cubicBezTo>
                  <a:pt x="1422488" y="4695567"/>
                  <a:pt x="1429043" y="4703188"/>
                  <a:pt x="1433471" y="4712043"/>
                </a:cubicBezTo>
                <a:cubicBezTo>
                  <a:pt x="1440056" y="4725214"/>
                  <a:pt x="1446427" y="4757387"/>
                  <a:pt x="1449947" y="4769708"/>
                </a:cubicBezTo>
                <a:cubicBezTo>
                  <a:pt x="1452333" y="4778057"/>
                  <a:pt x="1455439" y="4786183"/>
                  <a:pt x="1458185" y="4794421"/>
                </a:cubicBezTo>
                <a:cubicBezTo>
                  <a:pt x="1460050" y="4807472"/>
                  <a:pt x="1468639" y="4875212"/>
                  <a:pt x="1474660" y="4893275"/>
                </a:cubicBezTo>
                <a:cubicBezTo>
                  <a:pt x="1478543" y="4904925"/>
                  <a:pt x="1486148" y="4915005"/>
                  <a:pt x="1491136" y="4926227"/>
                </a:cubicBezTo>
                <a:cubicBezTo>
                  <a:pt x="1497142" y="4939740"/>
                  <a:pt x="1500999" y="4954190"/>
                  <a:pt x="1507612" y="4967416"/>
                </a:cubicBezTo>
                <a:cubicBezTo>
                  <a:pt x="1513636" y="4979464"/>
                  <a:pt x="1543202" y="5017616"/>
                  <a:pt x="1548801" y="5025081"/>
                </a:cubicBezTo>
                <a:cubicBezTo>
                  <a:pt x="1569507" y="5087196"/>
                  <a:pt x="1541577" y="5010632"/>
                  <a:pt x="1573514" y="5074508"/>
                </a:cubicBezTo>
                <a:cubicBezTo>
                  <a:pt x="1580127" y="5087734"/>
                  <a:pt x="1582909" y="5102715"/>
                  <a:pt x="1589990" y="5115697"/>
                </a:cubicBezTo>
                <a:cubicBezTo>
                  <a:pt x="1599472" y="5133080"/>
                  <a:pt x="1622942" y="5165124"/>
                  <a:pt x="1622942" y="5165124"/>
                </a:cubicBezTo>
                <a:cubicBezTo>
                  <a:pt x="1650786" y="5248658"/>
                  <a:pt x="1633204" y="5217590"/>
                  <a:pt x="1664131" y="5263978"/>
                </a:cubicBezTo>
                <a:cubicBezTo>
                  <a:pt x="1693997" y="5353577"/>
                  <a:pt x="1681407" y="5305149"/>
                  <a:pt x="1655893" y="5502875"/>
                </a:cubicBezTo>
                <a:cubicBezTo>
                  <a:pt x="1654876" y="5510756"/>
                  <a:pt x="1629405" y="5567968"/>
                  <a:pt x="1622942" y="5577016"/>
                </a:cubicBezTo>
                <a:cubicBezTo>
                  <a:pt x="1616170" y="5586496"/>
                  <a:pt x="1606466" y="5593491"/>
                  <a:pt x="1598228" y="5601729"/>
                </a:cubicBezTo>
                <a:cubicBezTo>
                  <a:pt x="1595482" y="5609967"/>
                  <a:pt x="1594298" y="5618903"/>
                  <a:pt x="1589990" y="5626443"/>
                </a:cubicBezTo>
                <a:cubicBezTo>
                  <a:pt x="1582962" y="5638743"/>
                  <a:pt x="1554047" y="5675118"/>
                  <a:pt x="1540563" y="5684108"/>
                </a:cubicBezTo>
                <a:cubicBezTo>
                  <a:pt x="1533338" y="5688925"/>
                  <a:pt x="1523831" y="5688926"/>
                  <a:pt x="1515850" y="5692346"/>
                </a:cubicBezTo>
                <a:cubicBezTo>
                  <a:pt x="1504563" y="5697183"/>
                  <a:pt x="1493679" y="5702941"/>
                  <a:pt x="1482898" y="5708821"/>
                </a:cubicBezTo>
                <a:cubicBezTo>
                  <a:pt x="1463463" y="5719422"/>
                  <a:pt x="1445034" y="5731872"/>
                  <a:pt x="1425233" y="5741773"/>
                </a:cubicBezTo>
                <a:cubicBezTo>
                  <a:pt x="1409374" y="5749703"/>
                  <a:pt x="1383395" y="5752972"/>
                  <a:pt x="1367569" y="5758248"/>
                </a:cubicBezTo>
                <a:cubicBezTo>
                  <a:pt x="1258202" y="5794704"/>
                  <a:pt x="1386754" y="5755306"/>
                  <a:pt x="1293428" y="5791200"/>
                </a:cubicBezTo>
                <a:cubicBezTo>
                  <a:pt x="1220504" y="5819247"/>
                  <a:pt x="1230439" y="5814320"/>
                  <a:pt x="1161623" y="5824151"/>
                </a:cubicBezTo>
                <a:cubicBezTo>
                  <a:pt x="1060466" y="5857870"/>
                  <a:pt x="1128960" y="5838221"/>
                  <a:pt x="889774" y="5824151"/>
                </a:cubicBezTo>
                <a:cubicBezTo>
                  <a:pt x="878472" y="5823486"/>
                  <a:pt x="867424" y="5819888"/>
                  <a:pt x="856823" y="5815913"/>
                </a:cubicBezTo>
                <a:cubicBezTo>
                  <a:pt x="845324" y="5811601"/>
                  <a:pt x="835159" y="5804274"/>
                  <a:pt x="823871" y="5799437"/>
                </a:cubicBezTo>
                <a:cubicBezTo>
                  <a:pt x="815890" y="5796017"/>
                  <a:pt x="807139" y="5794620"/>
                  <a:pt x="799158" y="5791200"/>
                </a:cubicBezTo>
                <a:cubicBezTo>
                  <a:pt x="787870" y="5786363"/>
                  <a:pt x="777428" y="5779712"/>
                  <a:pt x="766206" y="5774724"/>
                </a:cubicBezTo>
                <a:cubicBezTo>
                  <a:pt x="752693" y="5768718"/>
                  <a:pt x="738863" y="5763440"/>
                  <a:pt x="725017" y="5758248"/>
                </a:cubicBezTo>
                <a:cubicBezTo>
                  <a:pt x="716887" y="5755199"/>
                  <a:pt x="708071" y="5753893"/>
                  <a:pt x="700304" y="5750010"/>
                </a:cubicBezTo>
                <a:cubicBezTo>
                  <a:pt x="691449" y="5745582"/>
                  <a:pt x="683828" y="5739027"/>
                  <a:pt x="675590" y="5733535"/>
                </a:cubicBezTo>
                <a:cubicBezTo>
                  <a:pt x="655534" y="5673367"/>
                  <a:pt x="663326" y="5700957"/>
                  <a:pt x="650877" y="5651156"/>
                </a:cubicBezTo>
                <a:cubicBezTo>
                  <a:pt x="653623" y="5544064"/>
                  <a:pt x="654137" y="5436892"/>
                  <a:pt x="659114" y="5329881"/>
                </a:cubicBezTo>
                <a:cubicBezTo>
                  <a:pt x="659640" y="5318571"/>
                  <a:pt x="662892" y="5307336"/>
                  <a:pt x="667352" y="5296929"/>
                </a:cubicBezTo>
                <a:cubicBezTo>
                  <a:pt x="671252" y="5287829"/>
                  <a:pt x="678336" y="5280454"/>
                  <a:pt x="683828" y="5272216"/>
                </a:cubicBezTo>
                <a:cubicBezTo>
                  <a:pt x="702530" y="5216109"/>
                  <a:pt x="678984" y="5285134"/>
                  <a:pt x="708542" y="5206313"/>
                </a:cubicBezTo>
                <a:cubicBezTo>
                  <a:pt x="711591" y="5198183"/>
                  <a:pt x="712562" y="5189190"/>
                  <a:pt x="716779" y="5181600"/>
                </a:cubicBezTo>
                <a:cubicBezTo>
                  <a:pt x="738895" y="5141792"/>
                  <a:pt x="751821" y="5137582"/>
                  <a:pt x="766206" y="5099221"/>
                </a:cubicBezTo>
                <a:cubicBezTo>
                  <a:pt x="770181" y="5088620"/>
                  <a:pt x="771191" y="5077114"/>
                  <a:pt x="774444" y="5066270"/>
                </a:cubicBezTo>
                <a:cubicBezTo>
                  <a:pt x="779434" y="5049636"/>
                  <a:pt x="785428" y="5033319"/>
                  <a:pt x="790920" y="5016843"/>
                </a:cubicBezTo>
                <a:lnTo>
                  <a:pt x="799158" y="4992129"/>
                </a:lnTo>
                <a:cubicBezTo>
                  <a:pt x="801904" y="4983891"/>
                  <a:pt x="802580" y="4974641"/>
                  <a:pt x="807396" y="4967416"/>
                </a:cubicBezTo>
                <a:cubicBezTo>
                  <a:pt x="812888" y="4959178"/>
                  <a:pt x="819850" y="4951749"/>
                  <a:pt x="823871" y="4942702"/>
                </a:cubicBezTo>
                <a:cubicBezTo>
                  <a:pt x="854160" y="4874551"/>
                  <a:pt x="865060" y="4894648"/>
                  <a:pt x="873298" y="48850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924800" y="4276328"/>
            <a:ext cx="4267200" cy="9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04138" y="5409484"/>
            <a:ext cx="7518187" cy="10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1174322" y="1223172"/>
            <a:ext cx="3608786" cy="3984771"/>
          </a:xfrm>
          <a:custGeom>
            <a:avLst/>
            <a:gdLst>
              <a:gd name="connsiteX0" fmla="*/ 899119 w 3608786"/>
              <a:gd name="connsiteY0" fmla="*/ 3900881 h 3984771"/>
              <a:gd name="connsiteX1" fmla="*/ 899119 w 3608786"/>
              <a:gd name="connsiteY1" fmla="*/ 3900881 h 3984771"/>
              <a:gd name="connsiteX2" fmla="*/ 848785 w 3608786"/>
              <a:gd name="connsiteY2" fmla="*/ 3842158 h 3984771"/>
              <a:gd name="connsiteX3" fmla="*/ 865563 w 3608786"/>
              <a:gd name="connsiteY3" fmla="*/ 3649211 h 3984771"/>
              <a:gd name="connsiteX4" fmla="*/ 857174 w 3608786"/>
              <a:gd name="connsiteY4" fmla="*/ 3464654 h 3984771"/>
              <a:gd name="connsiteX5" fmla="*/ 848785 w 3608786"/>
              <a:gd name="connsiteY5" fmla="*/ 3431098 h 3984771"/>
              <a:gd name="connsiteX6" fmla="*/ 840396 w 3608786"/>
              <a:gd name="connsiteY6" fmla="*/ 3380764 h 3984771"/>
              <a:gd name="connsiteX7" fmla="*/ 848785 w 3608786"/>
              <a:gd name="connsiteY7" fmla="*/ 2457975 h 3984771"/>
              <a:gd name="connsiteX8" fmla="*/ 857174 w 3608786"/>
              <a:gd name="connsiteY8" fmla="*/ 2416030 h 3984771"/>
              <a:gd name="connsiteX9" fmla="*/ 865563 w 3608786"/>
              <a:gd name="connsiteY9" fmla="*/ 2365696 h 3984771"/>
              <a:gd name="connsiteX10" fmla="*/ 873952 w 3608786"/>
              <a:gd name="connsiteY10" fmla="*/ 2298584 h 3984771"/>
              <a:gd name="connsiteX11" fmla="*/ 882341 w 3608786"/>
              <a:gd name="connsiteY11" fmla="*/ 2273417 h 3984771"/>
              <a:gd name="connsiteX12" fmla="*/ 899119 w 3608786"/>
              <a:gd name="connsiteY12" fmla="*/ 2206305 h 3984771"/>
              <a:gd name="connsiteX13" fmla="*/ 915897 w 3608786"/>
              <a:gd name="connsiteY13" fmla="*/ 2155971 h 3984771"/>
              <a:gd name="connsiteX14" fmla="*/ 924286 w 3608786"/>
              <a:gd name="connsiteY14" fmla="*/ 2122415 h 3984771"/>
              <a:gd name="connsiteX15" fmla="*/ 941064 w 3608786"/>
              <a:gd name="connsiteY15" fmla="*/ 2072081 h 3984771"/>
              <a:gd name="connsiteX16" fmla="*/ 949453 w 3608786"/>
              <a:gd name="connsiteY16" fmla="*/ 2038525 h 3984771"/>
              <a:gd name="connsiteX17" fmla="*/ 966231 w 3608786"/>
              <a:gd name="connsiteY17" fmla="*/ 1988191 h 3984771"/>
              <a:gd name="connsiteX18" fmla="*/ 974620 w 3608786"/>
              <a:gd name="connsiteY18" fmla="*/ 1946246 h 3984771"/>
              <a:gd name="connsiteX19" fmla="*/ 983009 w 3608786"/>
              <a:gd name="connsiteY19" fmla="*/ 1921079 h 3984771"/>
              <a:gd name="connsiteX20" fmla="*/ 1008176 w 3608786"/>
              <a:gd name="connsiteY20" fmla="*/ 1837189 h 3984771"/>
              <a:gd name="connsiteX21" fmla="*/ 1033343 w 3608786"/>
              <a:gd name="connsiteY21" fmla="*/ 1761688 h 3984771"/>
              <a:gd name="connsiteX22" fmla="*/ 1041732 w 3608786"/>
              <a:gd name="connsiteY22" fmla="*/ 1736522 h 3984771"/>
              <a:gd name="connsiteX23" fmla="*/ 1066899 w 3608786"/>
              <a:gd name="connsiteY23" fmla="*/ 1719744 h 3984771"/>
              <a:gd name="connsiteX24" fmla="*/ 1108844 w 3608786"/>
              <a:gd name="connsiteY24" fmla="*/ 1644243 h 3984771"/>
              <a:gd name="connsiteX25" fmla="*/ 1125622 w 3608786"/>
              <a:gd name="connsiteY25" fmla="*/ 1619076 h 3984771"/>
              <a:gd name="connsiteX26" fmla="*/ 1142400 w 3608786"/>
              <a:gd name="connsiteY26" fmla="*/ 1593909 h 3984771"/>
              <a:gd name="connsiteX27" fmla="*/ 1167567 w 3608786"/>
              <a:gd name="connsiteY27" fmla="*/ 1568742 h 3984771"/>
              <a:gd name="connsiteX28" fmla="*/ 1184345 w 3608786"/>
              <a:gd name="connsiteY28" fmla="*/ 1543575 h 3984771"/>
              <a:gd name="connsiteX29" fmla="*/ 1192734 w 3608786"/>
              <a:gd name="connsiteY29" fmla="*/ 1518408 h 3984771"/>
              <a:gd name="connsiteX30" fmla="*/ 1217901 w 3608786"/>
              <a:gd name="connsiteY30" fmla="*/ 1501630 h 3984771"/>
              <a:gd name="connsiteX31" fmla="*/ 1243068 w 3608786"/>
              <a:gd name="connsiteY31" fmla="*/ 1451296 h 3984771"/>
              <a:gd name="connsiteX32" fmla="*/ 1268235 w 3608786"/>
              <a:gd name="connsiteY32" fmla="*/ 1426129 h 3984771"/>
              <a:gd name="connsiteX33" fmla="*/ 1310180 w 3608786"/>
              <a:gd name="connsiteY33" fmla="*/ 1384184 h 3984771"/>
              <a:gd name="connsiteX34" fmla="*/ 1352125 w 3608786"/>
              <a:gd name="connsiteY34" fmla="*/ 1342239 h 3984771"/>
              <a:gd name="connsiteX35" fmla="*/ 1402459 w 3608786"/>
              <a:gd name="connsiteY35" fmla="*/ 1291905 h 3984771"/>
              <a:gd name="connsiteX36" fmla="*/ 1427625 w 3608786"/>
              <a:gd name="connsiteY36" fmla="*/ 1275127 h 3984771"/>
              <a:gd name="connsiteX37" fmla="*/ 1503126 w 3608786"/>
              <a:gd name="connsiteY37" fmla="*/ 1216404 h 3984771"/>
              <a:gd name="connsiteX38" fmla="*/ 1528293 w 3608786"/>
              <a:gd name="connsiteY38" fmla="*/ 1199626 h 3984771"/>
              <a:gd name="connsiteX39" fmla="*/ 1587016 w 3608786"/>
              <a:gd name="connsiteY39" fmla="*/ 1174459 h 3984771"/>
              <a:gd name="connsiteX40" fmla="*/ 1645739 w 3608786"/>
              <a:gd name="connsiteY40" fmla="*/ 1132514 h 3984771"/>
              <a:gd name="connsiteX41" fmla="*/ 1670906 w 3608786"/>
              <a:gd name="connsiteY41" fmla="*/ 1115736 h 3984771"/>
              <a:gd name="connsiteX42" fmla="*/ 1696073 w 3608786"/>
              <a:gd name="connsiteY42" fmla="*/ 1107347 h 3984771"/>
              <a:gd name="connsiteX43" fmla="*/ 1746407 w 3608786"/>
              <a:gd name="connsiteY43" fmla="*/ 1073791 h 3984771"/>
              <a:gd name="connsiteX44" fmla="*/ 1779963 w 3608786"/>
              <a:gd name="connsiteY44" fmla="*/ 1057013 h 3984771"/>
              <a:gd name="connsiteX45" fmla="*/ 1805130 w 3608786"/>
              <a:gd name="connsiteY45" fmla="*/ 1040235 h 3984771"/>
              <a:gd name="connsiteX46" fmla="*/ 1847075 w 3608786"/>
              <a:gd name="connsiteY46" fmla="*/ 1023457 h 3984771"/>
              <a:gd name="connsiteX47" fmla="*/ 1939354 w 3608786"/>
              <a:gd name="connsiteY47" fmla="*/ 964734 h 3984771"/>
              <a:gd name="connsiteX48" fmla="*/ 1964521 w 3608786"/>
              <a:gd name="connsiteY48" fmla="*/ 947956 h 3984771"/>
              <a:gd name="connsiteX49" fmla="*/ 2040022 w 3608786"/>
              <a:gd name="connsiteY49" fmla="*/ 889233 h 3984771"/>
              <a:gd name="connsiteX50" fmla="*/ 2073578 w 3608786"/>
              <a:gd name="connsiteY50" fmla="*/ 880844 h 3984771"/>
              <a:gd name="connsiteX51" fmla="*/ 2140690 w 3608786"/>
              <a:gd name="connsiteY51" fmla="*/ 847288 h 3984771"/>
              <a:gd name="connsiteX52" fmla="*/ 2266525 w 3608786"/>
              <a:gd name="connsiteY52" fmla="*/ 822122 h 3984771"/>
              <a:gd name="connsiteX53" fmla="*/ 2333636 w 3608786"/>
              <a:gd name="connsiteY53" fmla="*/ 796955 h 3984771"/>
              <a:gd name="connsiteX54" fmla="*/ 2417526 w 3608786"/>
              <a:gd name="connsiteY54" fmla="*/ 780177 h 3984771"/>
              <a:gd name="connsiteX55" fmla="*/ 2518194 w 3608786"/>
              <a:gd name="connsiteY55" fmla="*/ 763399 h 3984771"/>
              <a:gd name="connsiteX56" fmla="*/ 2560139 w 3608786"/>
              <a:gd name="connsiteY56" fmla="*/ 746621 h 3984771"/>
              <a:gd name="connsiteX57" fmla="*/ 2627251 w 3608786"/>
              <a:gd name="connsiteY57" fmla="*/ 738232 h 3984771"/>
              <a:gd name="connsiteX58" fmla="*/ 2660807 w 3608786"/>
              <a:gd name="connsiteY58" fmla="*/ 729843 h 3984771"/>
              <a:gd name="connsiteX59" fmla="*/ 2744697 w 3608786"/>
              <a:gd name="connsiteY59" fmla="*/ 713065 h 3984771"/>
              <a:gd name="connsiteX60" fmla="*/ 2811809 w 3608786"/>
              <a:gd name="connsiteY60" fmla="*/ 696287 h 3984771"/>
              <a:gd name="connsiteX61" fmla="*/ 2912477 w 3608786"/>
              <a:gd name="connsiteY61" fmla="*/ 671120 h 3984771"/>
              <a:gd name="connsiteX62" fmla="*/ 2979589 w 3608786"/>
              <a:gd name="connsiteY62" fmla="*/ 645953 h 3984771"/>
              <a:gd name="connsiteX63" fmla="*/ 3013145 w 3608786"/>
              <a:gd name="connsiteY63" fmla="*/ 629175 h 3984771"/>
              <a:gd name="connsiteX64" fmla="*/ 3046701 w 3608786"/>
              <a:gd name="connsiteY64" fmla="*/ 620786 h 3984771"/>
              <a:gd name="connsiteX65" fmla="*/ 3088646 w 3608786"/>
              <a:gd name="connsiteY65" fmla="*/ 604008 h 3984771"/>
              <a:gd name="connsiteX66" fmla="*/ 3130591 w 3608786"/>
              <a:gd name="connsiteY66" fmla="*/ 595619 h 3984771"/>
              <a:gd name="connsiteX67" fmla="*/ 3172536 w 3608786"/>
              <a:gd name="connsiteY67" fmla="*/ 578841 h 3984771"/>
              <a:gd name="connsiteX68" fmla="*/ 3206092 w 3608786"/>
              <a:gd name="connsiteY68" fmla="*/ 562063 h 3984771"/>
              <a:gd name="connsiteX69" fmla="*/ 3248036 w 3608786"/>
              <a:gd name="connsiteY69" fmla="*/ 553674 h 3984771"/>
              <a:gd name="connsiteX70" fmla="*/ 3289981 w 3608786"/>
              <a:gd name="connsiteY70" fmla="*/ 528507 h 3984771"/>
              <a:gd name="connsiteX71" fmla="*/ 3382260 w 3608786"/>
              <a:gd name="connsiteY71" fmla="*/ 503340 h 3984771"/>
              <a:gd name="connsiteX72" fmla="*/ 3432594 w 3608786"/>
              <a:gd name="connsiteY72" fmla="*/ 478173 h 3984771"/>
              <a:gd name="connsiteX73" fmla="*/ 3466150 w 3608786"/>
              <a:gd name="connsiteY73" fmla="*/ 469784 h 3984771"/>
              <a:gd name="connsiteX74" fmla="*/ 3499706 w 3608786"/>
              <a:gd name="connsiteY74" fmla="*/ 453006 h 3984771"/>
              <a:gd name="connsiteX75" fmla="*/ 3575207 w 3608786"/>
              <a:gd name="connsiteY75" fmla="*/ 411061 h 3984771"/>
              <a:gd name="connsiteX76" fmla="*/ 3600374 w 3608786"/>
              <a:gd name="connsiteY76" fmla="*/ 377505 h 3984771"/>
              <a:gd name="connsiteX77" fmla="*/ 3608763 w 3608786"/>
              <a:gd name="connsiteY77" fmla="*/ 343949 h 3984771"/>
              <a:gd name="connsiteX78" fmla="*/ 3600374 w 3608786"/>
              <a:gd name="connsiteY78" fmla="*/ 234892 h 3984771"/>
              <a:gd name="connsiteX79" fmla="*/ 3516484 w 3608786"/>
              <a:gd name="connsiteY79" fmla="*/ 151002 h 3984771"/>
              <a:gd name="connsiteX80" fmla="*/ 3482928 w 3608786"/>
              <a:gd name="connsiteY80" fmla="*/ 125835 h 3984771"/>
              <a:gd name="connsiteX81" fmla="*/ 3440983 w 3608786"/>
              <a:gd name="connsiteY81" fmla="*/ 109057 h 3984771"/>
              <a:gd name="connsiteX82" fmla="*/ 3390649 w 3608786"/>
              <a:gd name="connsiteY82" fmla="*/ 83890 h 3984771"/>
              <a:gd name="connsiteX83" fmla="*/ 3348704 w 3608786"/>
              <a:gd name="connsiteY83" fmla="*/ 58723 h 3984771"/>
              <a:gd name="connsiteX84" fmla="*/ 3306759 w 3608786"/>
              <a:gd name="connsiteY84" fmla="*/ 50334 h 3984771"/>
              <a:gd name="connsiteX85" fmla="*/ 3239647 w 3608786"/>
              <a:gd name="connsiteY85" fmla="*/ 33556 h 3984771"/>
              <a:gd name="connsiteX86" fmla="*/ 3071868 w 3608786"/>
              <a:gd name="connsiteY86" fmla="*/ 8389 h 3984771"/>
              <a:gd name="connsiteX87" fmla="*/ 2920866 w 3608786"/>
              <a:gd name="connsiteY87" fmla="*/ 0 h 3984771"/>
              <a:gd name="connsiteX88" fmla="*/ 2207802 w 3608786"/>
              <a:gd name="connsiteY88" fmla="*/ 8389 h 3984771"/>
              <a:gd name="connsiteX89" fmla="*/ 2107134 w 3608786"/>
              <a:gd name="connsiteY89" fmla="*/ 16778 h 3984771"/>
              <a:gd name="connsiteX90" fmla="*/ 1729629 w 3608786"/>
              <a:gd name="connsiteY90" fmla="*/ 25167 h 3984771"/>
              <a:gd name="connsiteX91" fmla="*/ 1469570 w 3608786"/>
              <a:gd name="connsiteY91" fmla="*/ 33556 h 3984771"/>
              <a:gd name="connsiteX92" fmla="*/ 1427625 w 3608786"/>
              <a:gd name="connsiteY92" fmla="*/ 41945 h 3984771"/>
              <a:gd name="connsiteX93" fmla="*/ 1352125 w 3608786"/>
              <a:gd name="connsiteY93" fmla="*/ 50334 h 3984771"/>
              <a:gd name="connsiteX94" fmla="*/ 1285013 w 3608786"/>
              <a:gd name="connsiteY94" fmla="*/ 75501 h 3984771"/>
              <a:gd name="connsiteX95" fmla="*/ 1234679 w 3608786"/>
              <a:gd name="connsiteY95" fmla="*/ 92279 h 3984771"/>
              <a:gd name="connsiteX96" fmla="*/ 1134011 w 3608786"/>
              <a:gd name="connsiteY96" fmla="*/ 125835 h 3984771"/>
              <a:gd name="connsiteX97" fmla="*/ 1008176 w 3608786"/>
              <a:gd name="connsiteY97" fmla="*/ 218114 h 3984771"/>
              <a:gd name="connsiteX98" fmla="*/ 974620 w 3608786"/>
              <a:gd name="connsiteY98" fmla="*/ 260059 h 3984771"/>
              <a:gd name="connsiteX99" fmla="*/ 924286 w 3608786"/>
              <a:gd name="connsiteY99" fmla="*/ 302004 h 3984771"/>
              <a:gd name="connsiteX100" fmla="*/ 840396 w 3608786"/>
              <a:gd name="connsiteY100" fmla="*/ 385894 h 3984771"/>
              <a:gd name="connsiteX101" fmla="*/ 764895 w 3608786"/>
              <a:gd name="connsiteY101" fmla="*/ 453006 h 3984771"/>
              <a:gd name="connsiteX102" fmla="*/ 689394 w 3608786"/>
              <a:gd name="connsiteY102" fmla="*/ 528507 h 3984771"/>
              <a:gd name="connsiteX103" fmla="*/ 655838 w 3608786"/>
              <a:gd name="connsiteY103" fmla="*/ 562063 h 3984771"/>
              <a:gd name="connsiteX104" fmla="*/ 613893 w 3608786"/>
              <a:gd name="connsiteY104" fmla="*/ 595619 h 3984771"/>
              <a:gd name="connsiteX105" fmla="*/ 580337 w 3608786"/>
              <a:gd name="connsiteY105" fmla="*/ 637564 h 3984771"/>
              <a:gd name="connsiteX106" fmla="*/ 538392 w 3608786"/>
              <a:gd name="connsiteY106" fmla="*/ 704676 h 3984771"/>
              <a:gd name="connsiteX107" fmla="*/ 479670 w 3608786"/>
              <a:gd name="connsiteY107" fmla="*/ 771788 h 3984771"/>
              <a:gd name="connsiteX108" fmla="*/ 462892 w 3608786"/>
              <a:gd name="connsiteY108" fmla="*/ 805344 h 3984771"/>
              <a:gd name="connsiteX109" fmla="*/ 437725 w 3608786"/>
              <a:gd name="connsiteY109" fmla="*/ 838899 h 3984771"/>
              <a:gd name="connsiteX110" fmla="*/ 420947 w 3608786"/>
              <a:gd name="connsiteY110" fmla="*/ 880844 h 3984771"/>
              <a:gd name="connsiteX111" fmla="*/ 362224 w 3608786"/>
              <a:gd name="connsiteY111" fmla="*/ 956345 h 3984771"/>
              <a:gd name="connsiteX112" fmla="*/ 311890 w 3608786"/>
              <a:gd name="connsiteY112" fmla="*/ 1031846 h 3984771"/>
              <a:gd name="connsiteX113" fmla="*/ 286723 w 3608786"/>
              <a:gd name="connsiteY113" fmla="*/ 1073791 h 3984771"/>
              <a:gd name="connsiteX114" fmla="*/ 244778 w 3608786"/>
              <a:gd name="connsiteY114" fmla="*/ 1132514 h 3984771"/>
              <a:gd name="connsiteX115" fmla="*/ 236389 w 3608786"/>
              <a:gd name="connsiteY115" fmla="*/ 1157681 h 3984771"/>
              <a:gd name="connsiteX116" fmla="*/ 194444 w 3608786"/>
              <a:gd name="connsiteY116" fmla="*/ 1258349 h 3984771"/>
              <a:gd name="connsiteX117" fmla="*/ 127332 w 3608786"/>
              <a:gd name="connsiteY117" fmla="*/ 1468074 h 3984771"/>
              <a:gd name="connsiteX118" fmla="*/ 93776 w 3608786"/>
              <a:gd name="connsiteY118" fmla="*/ 1644243 h 3984771"/>
              <a:gd name="connsiteX119" fmla="*/ 76998 w 3608786"/>
              <a:gd name="connsiteY119" fmla="*/ 1803633 h 3984771"/>
              <a:gd name="connsiteX120" fmla="*/ 60220 w 3608786"/>
              <a:gd name="connsiteY120" fmla="*/ 2046914 h 3984771"/>
              <a:gd name="connsiteX121" fmla="*/ 51831 w 3608786"/>
              <a:gd name="connsiteY121" fmla="*/ 2130804 h 3984771"/>
              <a:gd name="connsiteX122" fmla="*/ 43442 w 3608786"/>
              <a:gd name="connsiteY122" fmla="*/ 2239861 h 3984771"/>
              <a:gd name="connsiteX123" fmla="*/ 26664 w 3608786"/>
              <a:gd name="connsiteY123" fmla="*/ 2357307 h 3984771"/>
              <a:gd name="connsiteX124" fmla="*/ 9886 w 3608786"/>
              <a:gd name="connsiteY124" fmla="*/ 2491531 h 3984771"/>
              <a:gd name="connsiteX125" fmla="*/ 18275 w 3608786"/>
              <a:gd name="connsiteY125" fmla="*/ 2936147 h 3984771"/>
              <a:gd name="connsiteX126" fmla="*/ 35053 w 3608786"/>
              <a:gd name="connsiteY126" fmla="*/ 3120705 h 3984771"/>
              <a:gd name="connsiteX127" fmla="*/ 51831 w 3608786"/>
              <a:gd name="connsiteY127" fmla="*/ 3162650 h 3984771"/>
              <a:gd name="connsiteX128" fmla="*/ 76998 w 3608786"/>
              <a:gd name="connsiteY128" fmla="*/ 3280096 h 3984771"/>
              <a:gd name="connsiteX129" fmla="*/ 93776 w 3608786"/>
              <a:gd name="connsiteY129" fmla="*/ 3322041 h 3984771"/>
              <a:gd name="connsiteX130" fmla="*/ 110554 w 3608786"/>
              <a:gd name="connsiteY130" fmla="*/ 3405931 h 3984771"/>
              <a:gd name="connsiteX131" fmla="*/ 127332 w 3608786"/>
              <a:gd name="connsiteY131" fmla="*/ 3439487 h 3984771"/>
              <a:gd name="connsiteX132" fmla="*/ 152499 w 3608786"/>
              <a:gd name="connsiteY132" fmla="*/ 3514988 h 3984771"/>
              <a:gd name="connsiteX133" fmla="*/ 169277 w 3608786"/>
              <a:gd name="connsiteY133" fmla="*/ 3540155 h 3984771"/>
              <a:gd name="connsiteX134" fmla="*/ 219611 w 3608786"/>
              <a:gd name="connsiteY134" fmla="*/ 3624044 h 3984771"/>
              <a:gd name="connsiteX135" fmla="*/ 236389 w 3608786"/>
              <a:gd name="connsiteY135" fmla="*/ 3649211 h 3984771"/>
              <a:gd name="connsiteX136" fmla="*/ 303501 w 3608786"/>
              <a:gd name="connsiteY136" fmla="*/ 3716323 h 3984771"/>
              <a:gd name="connsiteX137" fmla="*/ 337057 w 3608786"/>
              <a:gd name="connsiteY137" fmla="*/ 3749879 h 3984771"/>
              <a:gd name="connsiteX138" fmla="*/ 420947 w 3608786"/>
              <a:gd name="connsiteY138" fmla="*/ 3816991 h 3984771"/>
              <a:gd name="connsiteX139" fmla="*/ 513225 w 3608786"/>
              <a:gd name="connsiteY139" fmla="*/ 3892492 h 3984771"/>
              <a:gd name="connsiteX140" fmla="*/ 538392 w 3608786"/>
              <a:gd name="connsiteY140" fmla="*/ 3900881 h 3984771"/>
              <a:gd name="connsiteX141" fmla="*/ 605504 w 3608786"/>
              <a:gd name="connsiteY141" fmla="*/ 3934437 h 3984771"/>
              <a:gd name="connsiteX142" fmla="*/ 689394 w 3608786"/>
              <a:gd name="connsiteY142" fmla="*/ 3967993 h 3984771"/>
              <a:gd name="connsiteX143" fmla="*/ 748117 w 3608786"/>
              <a:gd name="connsiteY143" fmla="*/ 3984771 h 3984771"/>
              <a:gd name="connsiteX144" fmla="*/ 857174 w 3608786"/>
              <a:gd name="connsiteY144" fmla="*/ 3976382 h 3984771"/>
              <a:gd name="connsiteX145" fmla="*/ 890730 w 3608786"/>
              <a:gd name="connsiteY145" fmla="*/ 3917659 h 3984771"/>
              <a:gd name="connsiteX146" fmla="*/ 899119 w 3608786"/>
              <a:gd name="connsiteY146" fmla="*/ 3900881 h 398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3608786" h="3984771">
                <a:moveTo>
                  <a:pt x="899119" y="3900881"/>
                </a:moveTo>
                <a:lnTo>
                  <a:pt x="899119" y="3900881"/>
                </a:lnTo>
                <a:cubicBezTo>
                  <a:pt x="882341" y="3881307"/>
                  <a:pt x="853654" y="3867475"/>
                  <a:pt x="848785" y="3842158"/>
                </a:cubicBezTo>
                <a:cubicBezTo>
                  <a:pt x="834119" y="3765896"/>
                  <a:pt x="849398" y="3713873"/>
                  <a:pt x="865563" y="3649211"/>
                </a:cubicBezTo>
                <a:cubicBezTo>
                  <a:pt x="862767" y="3587692"/>
                  <a:pt x="861897" y="3526055"/>
                  <a:pt x="857174" y="3464654"/>
                </a:cubicBezTo>
                <a:cubicBezTo>
                  <a:pt x="856290" y="3453158"/>
                  <a:pt x="851046" y="3442404"/>
                  <a:pt x="848785" y="3431098"/>
                </a:cubicBezTo>
                <a:cubicBezTo>
                  <a:pt x="845449" y="3414419"/>
                  <a:pt x="843192" y="3397542"/>
                  <a:pt x="840396" y="3380764"/>
                </a:cubicBezTo>
                <a:cubicBezTo>
                  <a:pt x="843192" y="3073168"/>
                  <a:pt x="843436" y="2765538"/>
                  <a:pt x="848785" y="2457975"/>
                </a:cubicBezTo>
                <a:cubicBezTo>
                  <a:pt x="849033" y="2443719"/>
                  <a:pt x="854623" y="2430059"/>
                  <a:pt x="857174" y="2416030"/>
                </a:cubicBezTo>
                <a:cubicBezTo>
                  <a:pt x="860217" y="2399295"/>
                  <a:pt x="863158" y="2382534"/>
                  <a:pt x="865563" y="2365696"/>
                </a:cubicBezTo>
                <a:cubicBezTo>
                  <a:pt x="868751" y="2343378"/>
                  <a:pt x="869919" y="2320765"/>
                  <a:pt x="873952" y="2298584"/>
                </a:cubicBezTo>
                <a:cubicBezTo>
                  <a:pt x="875534" y="2289884"/>
                  <a:pt x="880014" y="2281948"/>
                  <a:pt x="882341" y="2273417"/>
                </a:cubicBezTo>
                <a:cubicBezTo>
                  <a:pt x="888408" y="2251170"/>
                  <a:pt x="891827" y="2228181"/>
                  <a:pt x="899119" y="2206305"/>
                </a:cubicBezTo>
                <a:cubicBezTo>
                  <a:pt x="904712" y="2189527"/>
                  <a:pt x="911608" y="2173129"/>
                  <a:pt x="915897" y="2155971"/>
                </a:cubicBezTo>
                <a:cubicBezTo>
                  <a:pt x="918693" y="2144786"/>
                  <a:pt x="920973" y="2133458"/>
                  <a:pt x="924286" y="2122415"/>
                </a:cubicBezTo>
                <a:cubicBezTo>
                  <a:pt x="929368" y="2105475"/>
                  <a:pt x="936775" y="2089239"/>
                  <a:pt x="941064" y="2072081"/>
                </a:cubicBezTo>
                <a:cubicBezTo>
                  <a:pt x="943860" y="2060896"/>
                  <a:pt x="946140" y="2049568"/>
                  <a:pt x="949453" y="2038525"/>
                </a:cubicBezTo>
                <a:cubicBezTo>
                  <a:pt x="954535" y="2021585"/>
                  <a:pt x="962763" y="2005533"/>
                  <a:pt x="966231" y="1988191"/>
                </a:cubicBezTo>
                <a:cubicBezTo>
                  <a:pt x="969027" y="1974209"/>
                  <a:pt x="971162" y="1960079"/>
                  <a:pt x="974620" y="1946246"/>
                </a:cubicBezTo>
                <a:cubicBezTo>
                  <a:pt x="976765" y="1937667"/>
                  <a:pt x="980580" y="1929582"/>
                  <a:pt x="983009" y="1921079"/>
                </a:cubicBezTo>
                <a:cubicBezTo>
                  <a:pt x="1008366" y="1832330"/>
                  <a:pt x="968304" y="1956804"/>
                  <a:pt x="1008176" y="1837189"/>
                </a:cubicBezTo>
                <a:lnTo>
                  <a:pt x="1033343" y="1761688"/>
                </a:lnTo>
                <a:cubicBezTo>
                  <a:pt x="1036139" y="1753299"/>
                  <a:pt x="1034375" y="1741427"/>
                  <a:pt x="1041732" y="1736522"/>
                </a:cubicBezTo>
                <a:lnTo>
                  <a:pt x="1066899" y="1719744"/>
                </a:lnTo>
                <a:cubicBezTo>
                  <a:pt x="1081665" y="1675447"/>
                  <a:pt x="1070383" y="1701935"/>
                  <a:pt x="1108844" y="1644243"/>
                </a:cubicBezTo>
                <a:lnTo>
                  <a:pt x="1125622" y="1619076"/>
                </a:lnTo>
                <a:cubicBezTo>
                  <a:pt x="1131215" y="1610687"/>
                  <a:pt x="1135271" y="1601038"/>
                  <a:pt x="1142400" y="1593909"/>
                </a:cubicBezTo>
                <a:cubicBezTo>
                  <a:pt x="1150789" y="1585520"/>
                  <a:pt x="1159972" y="1577856"/>
                  <a:pt x="1167567" y="1568742"/>
                </a:cubicBezTo>
                <a:cubicBezTo>
                  <a:pt x="1174022" y="1560997"/>
                  <a:pt x="1179836" y="1552593"/>
                  <a:pt x="1184345" y="1543575"/>
                </a:cubicBezTo>
                <a:cubicBezTo>
                  <a:pt x="1188300" y="1535666"/>
                  <a:pt x="1187210" y="1525313"/>
                  <a:pt x="1192734" y="1518408"/>
                </a:cubicBezTo>
                <a:cubicBezTo>
                  <a:pt x="1199032" y="1510535"/>
                  <a:pt x="1209512" y="1507223"/>
                  <a:pt x="1217901" y="1501630"/>
                </a:cubicBezTo>
                <a:cubicBezTo>
                  <a:pt x="1226309" y="1476407"/>
                  <a:pt x="1224999" y="1472979"/>
                  <a:pt x="1243068" y="1451296"/>
                </a:cubicBezTo>
                <a:cubicBezTo>
                  <a:pt x="1250663" y="1442182"/>
                  <a:pt x="1260640" y="1435243"/>
                  <a:pt x="1268235" y="1426129"/>
                </a:cubicBezTo>
                <a:cubicBezTo>
                  <a:pt x="1303189" y="1384184"/>
                  <a:pt x="1264040" y="1414944"/>
                  <a:pt x="1310180" y="1384184"/>
                </a:cubicBezTo>
                <a:cubicBezTo>
                  <a:pt x="1344753" y="1332325"/>
                  <a:pt x="1306367" y="1382913"/>
                  <a:pt x="1352125" y="1342239"/>
                </a:cubicBezTo>
                <a:cubicBezTo>
                  <a:pt x="1369859" y="1326475"/>
                  <a:pt x="1385681" y="1308683"/>
                  <a:pt x="1402459" y="1291905"/>
                </a:cubicBezTo>
                <a:cubicBezTo>
                  <a:pt x="1409588" y="1284776"/>
                  <a:pt x="1419880" y="1281581"/>
                  <a:pt x="1427625" y="1275127"/>
                </a:cubicBezTo>
                <a:cubicBezTo>
                  <a:pt x="1506468" y="1209423"/>
                  <a:pt x="1375923" y="1301206"/>
                  <a:pt x="1503126" y="1216404"/>
                </a:cubicBezTo>
                <a:cubicBezTo>
                  <a:pt x="1511515" y="1210811"/>
                  <a:pt x="1518728" y="1202814"/>
                  <a:pt x="1528293" y="1199626"/>
                </a:cubicBezTo>
                <a:cubicBezTo>
                  <a:pt x="1556528" y="1190214"/>
                  <a:pt x="1557990" y="1191045"/>
                  <a:pt x="1587016" y="1174459"/>
                </a:cubicBezTo>
                <a:cubicBezTo>
                  <a:pt x="1606786" y="1163162"/>
                  <a:pt x="1627734" y="1145375"/>
                  <a:pt x="1645739" y="1132514"/>
                </a:cubicBezTo>
                <a:cubicBezTo>
                  <a:pt x="1653943" y="1126654"/>
                  <a:pt x="1661888" y="1120245"/>
                  <a:pt x="1670906" y="1115736"/>
                </a:cubicBezTo>
                <a:cubicBezTo>
                  <a:pt x="1678815" y="1111781"/>
                  <a:pt x="1688343" y="1111641"/>
                  <a:pt x="1696073" y="1107347"/>
                </a:cubicBezTo>
                <a:cubicBezTo>
                  <a:pt x="1713700" y="1097554"/>
                  <a:pt x="1728371" y="1082809"/>
                  <a:pt x="1746407" y="1073791"/>
                </a:cubicBezTo>
                <a:cubicBezTo>
                  <a:pt x="1757592" y="1068198"/>
                  <a:pt x="1769105" y="1063218"/>
                  <a:pt x="1779963" y="1057013"/>
                </a:cubicBezTo>
                <a:cubicBezTo>
                  <a:pt x="1788717" y="1052011"/>
                  <a:pt x="1796112" y="1044744"/>
                  <a:pt x="1805130" y="1040235"/>
                </a:cubicBezTo>
                <a:cubicBezTo>
                  <a:pt x="1818599" y="1033501"/>
                  <a:pt x="1833093" y="1029050"/>
                  <a:pt x="1847075" y="1023457"/>
                </a:cubicBezTo>
                <a:cubicBezTo>
                  <a:pt x="1908361" y="962171"/>
                  <a:pt x="1822769" y="1042457"/>
                  <a:pt x="1939354" y="964734"/>
                </a:cubicBezTo>
                <a:cubicBezTo>
                  <a:pt x="1947743" y="959141"/>
                  <a:pt x="1956776" y="954411"/>
                  <a:pt x="1964521" y="947956"/>
                </a:cubicBezTo>
                <a:cubicBezTo>
                  <a:pt x="1989910" y="926799"/>
                  <a:pt x="2003675" y="898320"/>
                  <a:pt x="2040022" y="889233"/>
                </a:cubicBezTo>
                <a:cubicBezTo>
                  <a:pt x="2051207" y="886437"/>
                  <a:pt x="2062935" y="885278"/>
                  <a:pt x="2073578" y="880844"/>
                </a:cubicBezTo>
                <a:cubicBezTo>
                  <a:pt x="2096665" y="871224"/>
                  <a:pt x="2116426" y="853354"/>
                  <a:pt x="2140690" y="847288"/>
                </a:cubicBezTo>
                <a:cubicBezTo>
                  <a:pt x="2226985" y="825716"/>
                  <a:pt x="2184975" y="833772"/>
                  <a:pt x="2266525" y="822122"/>
                </a:cubicBezTo>
                <a:cubicBezTo>
                  <a:pt x="2288680" y="813260"/>
                  <a:pt x="2310626" y="803529"/>
                  <a:pt x="2333636" y="796955"/>
                </a:cubicBezTo>
                <a:cubicBezTo>
                  <a:pt x="2372584" y="785827"/>
                  <a:pt x="2372209" y="788416"/>
                  <a:pt x="2417526" y="780177"/>
                </a:cubicBezTo>
                <a:cubicBezTo>
                  <a:pt x="2507483" y="763821"/>
                  <a:pt x="2405663" y="779475"/>
                  <a:pt x="2518194" y="763399"/>
                </a:cubicBezTo>
                <a:cubicBezTo>
                  <a:pt x="2532176" y="757806"/>
                  <a:pt x="2545466" y="750007"/>
                  <a:pt x="2560139" y="746621"/>
                </a:cubicBezTo>
                <a:cubicBezTo>
                  <a:pt x="2582106" y="741552"/>
                  <a:pt x="2605013" y="741938"/>
                  <a:pt x="2627251" y="738232"/>
                </a:cubicBezTo>
                <a:cubicBezTo>
                  <a:pt x="2638624" y="736337"/>
                  <a:pt x="2649533" y="732259"/>
                  <a:pt x="2660807" y="729843"/>
                </a:cubicBezTo>
                <a:cubicBezTo>
                  <a:pt x="2688691" y="723868"/>
                  <a:pt x="2717643" y="722083"/>
                  <a:pt x="2744697" y="713065"/>
                </a:cubicBezTo>
                <a:cubicBezTo>
                  <a:pt x="2821060" y="687611"/>
                  <a:pt x="2700454" y="726657"/>
                  <a:pt x="2811809" y="696287"/>
                </a:cubicBezTo>
                <a:cubicBezTo>
                  <a:pt x="2916263" y="667800"/>
                  <a:pt x="2808167" y="688505"/>
                  <a:pt x="2912477" y="671120"/>
                </a:cubicBezTo>
                <a:cubicBezTo>
                  <a:pt x="3005901" y="624408"/>
                  <a:pt x="2888213" y="680219"/>
                  <a:pt x="2979589" y="645953"/>
                </a:cubicBezTo>
                <a:cubicBezTo>
                  <a:pt x="2991298" y="641562"/>
                  <a:pt x="3001436" y="633566"/>
                  <a:pt x="3013145" y="629175"/>
                </a:cubicBezTo>
                <a:cubicBezTo>
                  <a:pt x="3023940" y="625127"/>
                  <a:pt x="3035763" y="624432"/>
                  <a:pt x="3046701" y="620786"/>
                </a:cubicBezTo>
                <a:cubicBezTo>
                  <a:pt x="3060987" y="616024"/>
                  <a:pt x="3074222" y="608335"/>
                  <a:pt x="3088646" y="604008"/>
                </a:cubicBezTo>
                <a:cubicBezTo>
                  <a:pt x="3102303" y="599911"/>
                  <a:pt x="3116934" y="599716"/>
                  <a:pt x="3130591" y="595619"/>
                </a:cubicBezTo>
                <a:cubicBezTo>
                  <a:pt x="3145015" y="591292"/>
                  <a:pt x="3158775" y="584957"/>
                  <a:pt x="3172536" y="578841"/>
                </a:cubicBezTo>
                <a:cubicBezTo>
                  <a:pt x="3183964" y="573762"/>
                  <a:pt x="3194228" y="566018"/>
                  <a:pt x="3206092" y="562063"/>
                </a:cubicBezTo>
                <a:cubicBezTo>
                  <a:pt x="3219619" y="557554"/>
                  <a:pt x="3234055" y="556470"/>
                  <a:pt x="3248036" y="553674"/>
                </a:cubicBezTo>
                <a:cubicBezTo>
                  <a:pt x="3262018" y="545285"/>
                  <a:pt x="3274763" y="534360"/>
                  <a:pt x="3289981" y="528507"/>
                </a:cubicBezTo>
                <a:cubicBezTo>
                  <a:pt x="3308155" y="521517"/>
                  <a:pt x="3357274" y="514445"/>
                  <a:pt x="3382260" y="503340"/>
                </a:cubicBezTo>
                <a:cubicBezTo>
                  <a:pt x="3399402" y="495722"/>
                  <a:pt x="3415177" y="485140"/>
                  <a:pt x="3432594" y="478173"/>
                </a:cubicBezTo>
                <a:cubicBezTo>
                  <a:pt x="3443299" y="473891"/>
                  <a:pt x="3455355" y="473832"/>
                  <a:pt x="3466150" y="469784"/>
                </a:cubicBezTo>
                <a:cubicBezTo>
                  <a:pt x="3477859" y="465393"/>
                  <a:pt x="3488212" y="457932"/>
                  <a:pt x="3499706" y="453006"/>
                </a:cubicBezTo>
                <a:cubicBezTo>
                  <a:pt x="3530024" y="440013"/>
                  <a:pt x="3549392" y="445481"/>
                  <a:pt x="3575207" y="411061"/>
                </a:cubicBezTo>
                <a:lnTo>
                  <a:pt x="3600374" y="377505"/>
                </a:lnTo>
                <a:cubicBezTo>
                  <a:pt x="3603170" y="366320"/>
                  <a:pt x="3608763" y="355479"/>
                  <a:pt x="3608763" y="343949"/>
                </a:cubicBezTo>
                <a:cubicBezTo>
                  <a:pt x="3608763" y="307489"/>
                  <a:pt x="3609653" y="270151"/>
                  <a:pt x="3600374" y="234892"/>
                </a:cubicBezTo>
                <a:cubicBezTo>
                  <a:pt x="3587538" y="186117"/>
                  <a:pt x="3551690" y="177407"/>
                  <a:pt x="3516484" y="151002"/>
                </a:cubicBezTo>
                <a:cubicBezTo>
                  <a:pt x="3505299" y="142613"/>
                  <a:pt x="3495150" y="132625"/>
                  <a:pt x="3482928" y="125835"/>
                </a:cubicBezTo>
                <a:cubicBezTo>
                  <a:pt x="3469764" y="118522"/>
                  <a:pt x="3454692" y="115288"/>
                  <a:pt x="3440983" y="109057"/>
                </a:cubicBezTo>
                <a:cubicBezTo>
                  <a:pt x="3423906" y="101295"/>
                  <a:pt x="3407117" y="92872"/>
                  <a:pt x="3390649" y="83890"/>
                </a:cubicBezTo>
                <a:cubicBezTo>
                  <a:pt x="3376335" y="76082"/>
                  <a:pt x="3363843" y="64779"/>
                  <a:pt x="3348704" y="58723"/>
                </a:cubicBezTo>
                <a:cubicBezTo>
                  <a:pt x="3335465" y="53428"/>
                  <a:pt x="3320652" y="53540"/>
                  <a:pt x="3306759" y="50334"/>
                </a:cubicBezTo>
                <a:cubicBezTo>
                  <a:pt x="3284290" y="45149"/>
                  <a:pt x="3262212" y="38306"/>
                  <a:pt x="3239647" y="33556"/>
                </a:cubicBezTo>
                <a:cubicBezTo>
                  <a:pt x="3182825" y="21593"/>
                  <a:pt x="3129545" y="12661"/>
                  <a:pt x="3071868" y="8389"/>
                </a:cubicBezTo>
                <a:cubicBezTo>
                  <a:pt x="3021594" y="4665"/>
                  <a:pt x="2971200" y="2796"/>
                  <a:pt x="2920866" y="0"/>
                </a:cubicBezTo>
                <a:lnTo>
                  <a:pt x="2207802" y="8389"/>
                </a:lnTo>
                <a:cubicBezTo>
                  <a:pt x="2174137" y="9083"/>
                  <a:pt x="2140786" y="15597"/>
                  <a:pt x="2107134" y="16778"/>
                </a:cubicBezTo>
                <a:cubicBezTo>
                  <a:pt x="1981345" y="21192"/>
                  <a:pt x="1855452" y="21856"/>
                  <a:pt x="1729629" y="25167"/>
                </a:cubicBezTo>
                <a:lnTo>
                  <a:pt x="1469570" y="33556"/>
                </a:lnTo>
                <a:cubicBezTo>
                  <a:pt x="1455588" y="36352"/>
                  <a:pt x="1441740" y="39929"/>
                  <a:pt x="1427625" y="41945"/>
                </a:cubicBezTo>
                <a:cubicBezTo>
                  <a:pt x="1402558" y="45526"/>
                  <a:pt x="1376773" y="44534"/>
                  <a:pt x="1352125" y="50334"/>
                </a:cubicBezTo>
                <a:cubicBezTo>
                  <a:pt x="1328868" y="55806"/>
                  <a:pt x="1307513" y="67465"/>
                  <a:pt x="1285013" y="75501"/>
                </a:cubicBezTo>
                <a:cubicBezTo>
                  <a:pt x="1268358" y="81449"/>
                  <a:pt x="1251582" y="87078"/>
                  <a:pt x="1234679" y="92279"/>
                </a:cubicBezTo>
                <a:cubicBezTo>
                  <a:pt x="1195885" y="104216"/>
                  <a:pt x="1169406" y="108138"/>
                  <a:pt x="1134011" y="125835"/>
                </a:cubicBezTo>
                <a:cubicBezTo>
                  <a:pt x="1097442" y="144119"/>
                  <a:pt x="1025550" y="196397"/>
                  <a:pt x="1008176" y="218114"/>
                </a:cubicBezTo>
                <a:cubicBezTo>
                  <a:pt x="996991" y="232096"/>
                  <a:pt x="987281" y="247398"/>
                  <a:pt x="974620" y="260059"/>
                </a:cubicBezTo>
                <a:cubicBezTo>
                  <a:pt x="959177" y="275502"/>
                  <a:pt x="940219" y="287067"/>
                  <a:pt x="924286" y="302004"/>
                </a:cubicBezTo>
                <a:cubicBezTo>
                  <a:pt x="895436" y="329051"/>
                  <a:pt x="868359" y="357931"/>
                  <a:pt x="840396" y="385894"/>
                </a:cubicBezTo>
                <a:cubicBezTo>
                  <a:pt x="707835" y="518455"/>
                  <a:pt x="916927" y="311833"/>
                  <a:pt x="764895" y="453006"/>
                </a:cubicBezTo>
                <a:cubicBezTo>
                  <a:pt x="738814" y="477224"/>
                  <a:pt x="714561" y="503340"/>
                  <a:pt x="689394" y="528507"/>
                </a:cubicBezTo>
                <a:cubicBezTo>
                  <a:pt x="678209" y="539692"/>
                  <a:pt x="668190" y="552181"/>
                  <a:pt x="655838" y="562063"/>
                </a:cubicBezTo>
                <a:cubicBezTo>
                  <a:pt x="641856" y="573248"/>
                  <a:pt x="626554" y="582958"/>
                  <a:pt x="613893" y="595619"/>
                </a:cubicBezTo>
                <a:cubicBezTo>
                  <a:pt x="601232" y="608280"/>
                  <a:pt x="590605" y="622895"/>
                  <a:pt x="580337" y="637564"/>
                </a:cubicBezTo>
                <a:cubicBezTo>
                  <a:pt x="575538" y="644420"/>
                  <a:pt x="548413" y="692985"/>
                  <a:pt x="538392" y="704676"/>
                </a:cubicBezTo>
                <a:cubicBezTo>
                  <a:pt x="502368" y="746704"/>
                  <a:pt x="507770" y="726828"/>
                  <a:pt x="479670" y="771788"/>
                </a:cubicBezTo>
                <a:cubicBezTo>
                  <a:pt x="473042" y="782393"/>
                  <a:pt x="469520" y="794739"/>
                  <a:pt x="462892" y="805344"/>
                </a:cubicBezTo>
                <a:cubicBezTo>
                  <a:pt x="455482" y="817200"/>
                  <a:pt x="444515" y="826677"/>
                  <a:pt x="437725" y="838899"/>
                </a:cubicBezTo>
                <a:cubicBezTo>
                  <a:pt x="430412" y="852063"/>
                  <a:pt x="429090" y="868177"/>
                  <a:pt x="420947" y="880844"/>
                </a:cubicBezTo>
                <a:cubicBezTo>
                  <a:pt x="403706" y="907663"/>
                  <a:pt x="378628" y="929005"/>
                  <a:pt x="362224" y="956345"/>
                </a:cubicBezTo>
                <a:cubicBezTo>
                  <a:pt x="289105" y="1078210"/>
                  <a:pt x="381790" y="926995"/>
                  <a:pt x="311890" y="1031846"/>
                </a:cubicBezTo>
                <a:cubicBezTo>
                  <a:pt x="302845" y="1045413"/>
                  <a:pt x="295768" y="1060224"/>
                  <a:pt x="286723" y="1073791"/>
                </a:cubicBezTo>
                <a:cubicBezTo>
                  <a:pt x="273380" y="1093806"/>
                  <a:pt x="258760" y="1112940"/>
                  <a:pt x="244778" y="1132514"/>
                </a:cubicBezTo>
                <a:cubicBezTo>
                  <a:pt x="241982" y="1140903"/>
                  <a:pt x="239673" y="1149471"/>
                  <a:pt x="236389" y="1157681"/>
                </a:cubicBezTo>
                <a:cubicBezTo>
                  <a:pt x="222888" y="1191433"/>
                  <a:pt x="206867" y="1224185"/>
                  <a:pt x="194444" y="1258349"/>
                </a:cubicBezTo>
                <a:cubicBezTo>
                  <a:pt x="146974" y="1388892"/>
                  <a:pt x="169880" y="1319157"/>
                  <a:pt x="127332" y="1468074"/>
                </a:cubicBezTo>
                <a:cubicBezTo>
                  <a:pt x="97115" y="1740029"/>
                  <a:pt x="149683" y="1297618"/>
                  <a:pt x="93776" y="1644243"/>
                </a:cubicBezTo>
                <a:cubicBezTo>
                  <a:pt x="85269" y="1696985"/>
                  <a:pt x="81435" y="1750394"/>
                  <a:pt x="76998" y="1803633"/>
                </a:cubicBezTo>
                <a:cubicBezTo>
                  <a:pt x="70248" y="1884639"/>
                  <a:pt x="68308" y="1966031"/>
                  <a:pt x="60220" y="2046914"/>
                </a:cubicBezTo>
                <a:cubicBezTo>
                  <a:pt x="57424" y="2074877"/>
                  <a:pt x="54266" y="2102807"/>
                  <a:pt x="51831" y="2130804"/>
                </a:cubicBezTo>
                <a:cubicBezTo>
                  <a:pt x="48673" y="2167127"/>
                  <a:pt x="47468" y="2203624"/>
                  <a:pt x="43442" y="2239861"/>
                </a:cubicBezTo>
                <a:cubicBezTo>
                  <a:pt x="39075" y="2279165"/>
                  <a:pt x="31197" y="2318022"/>
                  <a:pt x="26664" y="2357307"/>
                </a:cubicBezTo>
                <a:cubicBezTo>
                  <a:pt x="10641" y="2496169"/>
                  <a:pt x="28728" y="2416164"/>
                  <a:pt x="9886" y="2491531"/>
                </a:cubicBezTo>
                <a:cubicBezTo>
                  <a:pt x="-6770" y="2708064"/>
                  <a:pt x="-1313" y="2577034"/>
                  <a:pt x="18275" y="2936147"/>
                </a:cubicBezTo>
                <a:cubicBezTo>
                  <a:pt x="19344" y="2955746"/>
                  <a:pt x="24781" y="3079615"/>
                  <a:pt x="35053" y="3120705"/>
                </a:cubicBezTo>
                <a:cubicBezTo>
                  <a:pt x="38705" y="3135314"/>
                  <a:pt x="47951" y="3148100"/>
                  <a:pt x="51831" y="3162650"/>
                </a:cubicBezTo>
                <a:cubicBezTo>
                  <a:pt x="52127" y="3163760"/>
                  <a:pt x="69270" y="3256913"/>
                  <a:pt x="76998" y="3280096"/>
                </a:cubicBezTo>
                <a:cubicBezTo>
                  <a:pt x="81760" y="3294382"/>
                  <a:pt x="89896" y="3307491"/>
                  <a:pt x="93776" y="3322041"/>
                </a:cubicBezTo>
                <a:cubicBezTo>
                  <a:pt x="101124" y="3349595"/>
                  <a:pt x="97801" y="3380425"/>
                  <a:pt x="110554" y="3405931"/>
                </a:cubicBezTo>
                <a:cubicBezTo>
                  <a:pt x="116147" y="3417116"/>
                  <a:pt x="122941" y="3427778"/>
                  <a:pt x="127332" y="3439487"/>
                </a:cubicBezTo>
                <a:cubicBezTo>
                  <a:pt x="151363" y="3503568"/>
                  <a:pt x="115780" y="3441550"/>
                  <a:pt x="152499" y="3514988"/>
                </a:cubicBezTo>
                <a:cubicBezTo>
                  <a:pt x="157008" y="3524006"/>
                  <a:pt x="164275" y="3531401"/>
                  <a:pt x="169277" y="3540155"/>
                </a:cubicBezTo>
                <a:cubicBezTo>
                  <a:pt x="220868" y="3630438"/>
                  <a:pt x="137526" y="3500918"/>
                  <a:pt x="219611" y="3624044"/>
                </a:cubicBezTo>
                <a:cubicBezTo>
                  <a:pt x="225204" y="3632433"/>
                  <a:pt x="229260" y="3642082"/>
                  <a:pt x="236389" y="3649211"/>
                </a:cubicBezTo>
                <a:lnTo>
                  <a:pt x="303501" y="3716323"/>
                </a:lnTo>
                <a:cubicBezTo>
                  <a:pt x="314686" y="3727508"/>
                  <a:pt x="324705" y="3739997"/>
                  <a:pt x="337057" y="3749879"/>
                </a:cubicBezTo>
                <a:cubicBezTo>
                  <a:pt x="365020" y="3772250"/>
                  <a:pt x="395625" y="3791669"/>
                  <a:pt x="420947" y="3816991"/>
                </a:cubicBezTo>
                <a:cubicBezTo>
                  <a:pt x="444405" y="3840449"/>
                  <a:pt x="479834" y="3881362"/>
                  <a:pt x="513225" y="3892492"/>
                </a:cubicBezTo>
                <a:lnTo>
                  <a:pt x="538392" y="3900881"/>
                </a:lnTo>
                <a:cubicBezTo>
                  <a:pt x="596756" y="3944654"/>
                  <a:pt x="545533" y="3913019"/>
                  <a:pt x="605504" y="3934437"/>
                </a:cubicBezTo>
                <a:cubicBezTo>
                  <a:pt x="633867" y="3944567"/>
                  <a:pt x="660822" y="3958469"/>
                  <a:pt x="689394" y="3967993"/>
                </a:cubicBezTo>
                <a:cubicBezTo>
                  <a:pt x="725499" y="3980028"/>
                  <a:pt x="705982" y="3974237"/>
                  <a:pt x="748117" y="3984771"/>
                </a:cubicBezTo>
                <a:cubicBezTo>
                  <a:pt x="784469" y="3981975"/>
                  <a:pt x="822374" y="3987257"/>
                  <a:pt x="857174" y="3976382"/>
                </a:cubicBezTo>
                <a:cubicBezTo>
                  <a:pt x="881216" y="3968869"/>
                  <a:pt x="881987" y="3935145"/>
                  <a:pt x="890730" y="3917659"/>
                </a:cubicBezTo>
                <a:lnTo>
                  <a:pt x="899119" y="39008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4538698" y="1252151"/>
            <a:ext cx="3344913" cy="3685214"/>
          </a:xfrm>
          <a:custGeom>
            <a:avLst/>
            <a:gdLst>
              <a:gd name="connsiteX0" fmla="*/ 351 w 3344913"/>
              <a:gd name="connsiteY0" fmla="*/ 650790 h 3685214"/>
              <a:gd name="connsiteX1" fmla="*/ 351 w 3344913"/>
              <a:gd name="connsiteY1" fmla="*/ 650790 h 3685214"/>
              <a:gd name="connsiteX2" fmla="*/ 66253 w 3344913"/>
              <a:gd name="connsiteY2" fmla="*/ 675503 h 3685214"/>
              <a:gd name="connsiteX3" fmla="*/ 90967 w 3344913"/>
              <a:gd name="connsiteY3" fmla="*/ 683741 h 3685214"/>
              <a:gd name="connsiteX4" fmla="*/ 107443 w 3344913"/>
              <a:gd name="connsiteY4" fmla="*/ 708454 h 3685214"/>
              <a:gd name="connsiteX5" fmla="*/ 156870 w 3344913"/>
              <a:gd name="connsiteY5" fmla="*/ 741406 h 3685214"/>
              <a:gd name="connsiteX6" fmla="*/ 165107 w 3344913"/>
              <a:gd name="connsiteY6" fmla="*/ 766119 h 3685214"/>
              <a:gd name="connsiteX7" fmla="*/ 263961 w 3344913"/>
              <a:gd name="connsiteY7" fmla="*/ 815546 h 3685214"/>
              <a:gd name="connsiteX8" fmla="*/ 453432 w 3344913"/>
              <a:gd name="connsiteY8" fmla="*/ 832022 h 3685214"/>
              <a:gd name="connsiteX9" fmla="*/ 519334 w 3344913"/>
              <a:gd name="connsiteY9" fmla="*/ 848498 h 3685214"/>
              <a:gd name="connsiteX10" fmla="*/ 568761 w 3344913"/>
              <a:gd name="connsiteY10" fmla="*/ 864973 h 3685214"/>
              <a:gd name="connsiteX11" fmla="*/ 601713 w 3344913"/>
              <a:gd name="connsiteY11" fmla="*/ 873211 h 3685214"/>
              <a:gd name="connsiteX12" fmla="*/ 634664 w 3344913"/>
              <a:gd name="connsiteY12" fmla="*/ 889687 h 3685214"/>
              <a:gd name="connsiteX13" fmla="*/ 659378 w 3344913"/>
              <a:gd name="connsiteY13" fmla="*/ 906163 h 3685214"/>
              <a:gd name="connsiteX14" fmla="*/ 700567 w 3344913"/>
              <a:gd name="connsiteY14" fmla="*/ 914400 h 3685214"/>
              <a:gd name="connsiteX15" fmla="*/ 758232 w 3344913"/>
              <a:gd name="connsiteY15" fmla="*/ 955590 h 3685214"/>
              <a:gd name="connsiteX16" fmla="*/ 791183 w 3344913"/>
              <a:gd name="connsiteY16" fmla="*/ 963827 h 3685214"/>
              <a:gd name="connsiteX17" fmla="*/ 848848 w 3344913"/>
              <a:gd name="connsiteY17" fmla="*/ 1037968 h 3685214"/>
              <a:gd name="connsiteX18" fmla="*/ 865324 w 3344913"/>
              <a:gd name="connsiteY18" fmla="*/ 1087395 h 3685214"/>
              <a:gd name="connsiteX19" fmla="*/ 873561 w 3344913"/>
              <a:gd name="connsiteY19" fmla="*/ 1112108 h 3685214"/>
              <a:gd name="connsiteX20" fmla="*/ 922988 w 3344913"/>
              <a:gd name="connsiteY20" fmla="*/ 1186249 h 3685214"/>
              <a:gd name="connsiteX21" fmla="*/ 988891 w 3344913"/>
              <a:gd name="connsiteY21" fmla="*/ 1243914 h 3685214"/>
              <a:gd name="connsiteX22" fmla="*/ 1021843 w 3344913"/>
              <a:gd name="connsiteY22" fmla="*/ 1252152 h 3685214"/>
              <a:gd name="connsiteX23" fmla="*/ 1095983 w 3344913"/>
              <a:gd name="connsiteY23" fmla="*/ 1285103 h 3685214"/>
              <a:gd name="connsiteX24" fmla="*/ 1161886 w 3344913"/>
              <a:gd name="connsiteY24" fmla="*/ 1318054 h 3685214"/>
              <a:gd name="connsiteX25" fmla="*/ 1194837 w 3344913"/>
              <a:gd name="connsiteY25" fmla="*/ 1334530 h 3685214"/>
              <a:gd name="connsiteX26" fmla="*/ 1219551 w 3344913"/>
              <a:gd name="connsiteY26" fmla="*/ 1351006 h 3685214"/>
              <a:gd name="connsiteX27" fmla="*/ 1244264 w 3344913"/>
              <a:gd name="connsiteY27" fmla="*/ 1359244 h 3685214"/>
              <a:gd name="connsiteX28" fmla="*/ 1293691 w 3344913"/>
              <a:gd name="connsiteY28" fmla="*/ 1392195 h 3685214"/>
              <a:gd name="connsiteX29" fmla="*/ 1326643 w 3344913"/>
              <a:gd name="connsiteY29" fmla="*/ 1441622 h 3685214"/>
              <a:gd name="connsiteX30" fmla="*/ 1343118 w 3344913"/>
              <a:gd name="connsiteY30" fmla="*/ 1466335 h 3685214"/>
              <a:gd name="connsiteX31" fmla="*/ 1351356 w 3344913"/>
              <a:gd name="connsiteY31" fmla="*/ 1491049 h 3685214"/>
              <a:gd name="connsiteX32" fmla="*/ 1343118 w 3344913"/>
              <a:gd name="connsiteY32" fmla="*/ 1606379 h 3685214"/>
              <a:gd name="connsiteX33" fmla="*/ 1343118 w 3344913"/>
              <a:gd name="connsiteY33" fmla="*/ 1680519 h 3685214"/>
              <a:gd name="connsiteX34" fmla="*/ 1409021 w 3344913"/>
              <a:gd name="connsiteY34" fmla="*/ 1738184 h 3685214"/>
              <a:gd name="connsiteX35" fmla="*/ 1441972 w 3344913"/>
              <a:gd name="connsiteY35" fmla="*/ 1771135 h 3685214"/>
              <a:gd name="connsiteX36" fmla="*/ 1540826 w 3344913"/>
              <a:gd name="connsiteY36" fmla="*/ 1861752 h 3685214"/>
              <a:gd name="connsiteX37" fmla="*/ 1573778 w 3344913"/>
              <a:gd name="connsiteY37" fmla="*/ 1919417 h 3685214"/>
              <a:gd name="connsiteX38" fmla="*/ 1590253 w 3344913"/>
              <a:gd name="connsiteY38" fmla="*/ 1968844 h 3685214"/>
              <a:gd name="connsiteX39" fmla="*/ 1598491 w 3344913"/>
              <a:gd name="connsiteY39" fmla="*/ 1993557 h 3685214"/>
              <a:gd name="connsiteX40" fmla="*/ 1606729 w 3344913"/>
              <a:gd name="connsiteY40" fmla="*/ 2018271 h 3685214"/>
              <a:gd name="connsiteX41" fmla="*/ 1598491 w 3344913"/>
              <a:gd name="connsiteY41" fmla="*/ 2240692 h 3685214"/>
              <a:gd name="connsiteX42" fmla="*/ 1590253 w 3344913"/>
              <a:gd name="connsiteY42" fmla="*/ 2265406 h 3685214"/>
              <a:gd name="connsiteX43" fmla="*/ 1557302 w 3344913"/>
              <a:gd name="connsiteY43" fmla="*/ 2323071 h 3685214"/>
              <a:gd name="connsiteX44" fmla="*/ 1549064 w 3344913"/>
              <a:gd name="connsiteY44" fmla="*/ 2347784 h 3685214"/>
              <a:gd name="connsiteX45" fmla="*/ 1532588 w 3344913"/>
              <a:gd name="connsiteY45" fmla="*/ 2380735 h 3685214"/>
              <a:gd name="connsiteX46" fmla="*/ 1540826 w 3344913"/>
              <a:gd name="connsiteY46" fmla="*/ 2405449 h 3685214"/>
              <a:gd name="connsiteX47" fmla="*/ 1598491 w 3344913"/>
              <a:gd name="connsiteY47" fmla="*/ 2421925 h 3685214"/>
              <a:gd name="connsiteX48" fmla="*/ 1639680 w 3344913"/>
              <a:gd name="connsiteY48" fmla="*/ 2446638 h 3685214"/>
              <a:gd name="connsiteX49" fmla="*/ 1664394 w 3344913"/>
              <a:gd name="connsiteY49" fmla="*/ 2463114 h 3685214"/>
              <a:gd name="connsiteX50" fmla="*/ 1680870 w 3344913"/>
              <a:gd name="connsiteY50" fmla="*/ 2487827 h 3685214"/>
              <a:gd name="connsiteX51" fmla="*/ 1689107 w 3344913"/>
              <a:gd name="connsiteY51" fmla="*/ 2520779 h 3685214"/>
              <a:gd name="connsiteX52" fmla="*/ 1689107 w 3344913"/>
              <a:gd name="connsiteY52" fmla="*/ 2776152 h 3685214"/>
              <a:gd name="connsiteX53" fmla="*/ 1672632 w 3344913"/>
              <a:gd name="connsiteY53" fmla="*/ 2825579 h 3685214"/>
              <a:gd name="connsiteX54" fmla="*/ 1565540 w 3344913"/>
              <a:gd name="connsiteY54" fmla="*/ 2833817 h 3685214"/>
              <a:gd name="connsiteX55" fmla="*/ 1557302 w 3344913"/>
              <a:gd name="connsiteY55" fmla="*/ 3319849 h 3685214"/>
              <a:gd name="connsiteX56" fmla="*/ 1540826 w 3344913"/>
              <a:gd name="connsiteY56" fmla="*/ 3344563 h 3685214"/>
              <a:gd name="connsiteX57" fmla="*/ 1516113 w 3344913"/>
              <a:gd name="connsiteY57" fmla="*/ 3426941 h 3685214"/>
              <a:gd name="connsiteX58" fmla="*/ 1524351 w 3344913"/>
              <a:gd name="connsiteY58" fmla="*/ 3517557 h 3685214"/>
              <a:gd name="connsiteX59" fmla="*/ 1540826 w 3344913"/>
              <a:gd name="connsiteY59" fmla="*/ 3542271 h 3685214"/>
              <a:gd name="connsiteX60" fmla="*/ 1614967 w 3344913"/>
              <a:gd name="connsiteY60" fmla="*/ 3583460 h 3685214"/>
              <a:gd name="connsiteX61" fmla="*/ 1656156 w 3344913"/>
              <a:gd name="connsiteY61" fmla="*/ 3591698 h 3685214"/>
              <a:gd name="connsiteX62" fmla="*/ 1680870 w 3344913"/>
              <a:gd name="connsiteY62" fmla="*/ 3608173 h 3685214"/>
              <a:gd name="connsiteX63" fmla="*/ 2109237 w 3344913"/>
              <a:gd name="connsiteY63" fmla="*/ 3657600 h 3685214"/>
              <a:gd name="connsiteX64" fmla="*/ 2735313 w 3344913"/>
              <a:gd name="connsiteY64" fmla="*/ 3665838 h 3685214"/>
              <a:gd name="connsiteX65" fmla="*/ 2834167 w 3344913"/>
              <a:gd name="connsiteY65" fmla="*/ 3624649 h 3685214"/>
              <a:gd name="connsiteX66" fmla="*/ 2982448 w 3344913"/>
              <a:gd name="connsiteY66" fmla="*/ 3591698 h 3685214"/>
              <a:gd name="connsiteX67" fmla="*/ 3023637 w 3344913"/>
              <a:gd name="connsiteY67" fmla="*/ 3575222 h 3685214"/>
              <a:gd name="connsiteX68" fmla="*/ 3171918 w 3344913"/>
              <a:gd name="connsiteY68" fmla="*/ 3550508 h 3685214"/>
              <a:gd name="connsiteX69" fmla="*/ 3204870 w 3344913"/>
              <a:gd name="connsiteY69" fmla="*/ 3542271 h 3685214"/>
              <a:gd name="connsiteX70" fmla="*/ 3287248 w 3344913"/>
              <a:gd name="connsiteY70" fmla="*/ 3517557 h 3685214"/>
              <a:gd name="connsiteX71" fmla="*/ 3311961 w 3344913"/>
              <a:gd name="connsiteY71" fmla="*/ 3484606 h 3685214"/>
              <a:gd name="connsiteX72" fmla="*/ 3336675 w 3344913"/>
              <a:gd name="connsiteY72" fmla="*/ 3459892 h 3685214"/>
              <a:gd name="connsiteX73" fmla="*/ 3344913 w 3344913"/>
              <a:gd name="connsiteY73" fmla="*/ 3426941 h 3685214"/>
              <a:gd name="connsiteX74" fmla="*/ 3328437 w 3344913"/>
              <a:gd name="connsiteY74" fmla="*/ 3278660 h 3685214"/>
              <a:gd name="connsiteX75" fmla="*/ 3147205 w 3344913"/>
              <a:gd name="connsiteY75" fmla="*/ 3039763 h 3685214"/>
              <a:gd name="connsiteX76" fmla="*/ 3073064 w 3344913"/>
              <a:gd name="connsiteY76" fmla="*/ 2957384 h 3685214"/>
              <a:gd name="connsiteX77" fmla="*/ 3040113 w 3344913"/>
              <a:gd name="connsiteY77" fmla="*/ 2932671 h 3685214"/>
              <a:gd name="connsiteX78" fmla="*/ 3007161 w 3344913"/>
              <a:gd name="connsiteY78" fmla="*/ 2899719 h 3685214"/>
              <a:gd name="connsiteX79" fmla="*/ 2965972 w 3344913"/>
              <a:gd name="connsiteY79" fmla="*/ 2866768 h 3685214"/>
              <a:gd name="connsiteX80" fmla="*/ 2924783 w 3344913"/>
              <a:gd name="connsiteY80" fmla="*/ 2825579 h 3685214"/>
              <a:gd name="connsiteX81" fmla="*/ 2883594 w 3344913"/>
              <a:gd name="connsiteY81" fmla="*/ 2800865 h 3685214"/>
              <a:gd name="connsiteX82" fmla="*/ 2710599 w 3344913"/>
              <a:gd name="connsiteY82" fmla="*/ 2594919 h 3685214"/>
              <a:gd name="connsiteX83" fmla="*/ 2669410 w 3344913"/>
              <a:gd name="connsiteY83" fmla="*/ 2520779 h 3685214"/>
              <a:gd name="connsiteX84" fmla="*/ 2628221 w 3344913"/>
              <a:gd name="connsiteY84" fmla="*/ 2421925 h 3685214"/>
              <a:gd name="connsiteX85" fmla="*/ 2611745 w 3344913"/>
              <a:gd name="connsiteY85" fmla="*/ 2298357 h 3685214"/>
              <a:gd name="connsiteX86" fmla="*/ 2603507 w 3344913"/>
              <a:gd name="connsiteY86" fmla="*/ 1112108 h 3685214"/>
              <a:gd name="connsiteX87" fmla="*/ 2578794 w 3344913"/>
              <a:gd name="connsiteY87" fmla="*/ 963827 h 3685214"/>
              <a:gd name="connsiteX88" fmla="*/ 2512891 w 3344913"/>
              <a:gd name="connsiteY88" fmla="*/ 757881 h 3685214"/>
              <a:gd name="connsiteX89" fmla="*/ 2372848 w 3344913"/>
              <a:gd name="connsiteY89" fmla="*/ 486033 h 3685214"/>
              <a:gd name="connsiteX90" fmla="*/ 2282232 w 3344913"/>
              <a:gd name="connsiteY90" fmla="*/ 387179 h 3685214"/>
              <a:gd name="connsiteX91" fmla="*/ 2166902 w 3344913"/>
              <a:gd name="connsiteY91" fmla="*/ 280087 h 3685214"/>
              <a:gd name="connsiteX92" fmla="*/ 1985670 w 3344913"/>
              <a:gd name="connsiteY92" fmla="*/ 172995 h 3685214"/>
              <a:gd name="connsiteX93" fmla="*/ 1845626 w 3344913"/>
              <a:gd name="connsiteY93" fmla="*/ 115330 h 3685214"/>
              <a:gd name="connsiteX94" fmla="*/ 1738534 w 3344913"/>
              <a:gd name="connsiteY94" fmla="*/ 82379 h 3685214"/>
              <a:gd name="connsiteX95" fmla="*/ 1647918 w 3344913"/>
              <a:gd name="connsiteY95" fmla="*/ 65903 h 3685214"/>
              <a:gd name="connsiteX96" fmla="*/ 1549064 w 3344913"/>
              <a:gd name="connsiteY96" fmla="*/ 41190 h 3685214"/>
              <a:gd name="connsiteX97" fmla="*/ 1203075 w 3344913"/>
              <a:gd name="connsiteY97" fmla="*/ 8238 h 3685214"/>
              <a:gd name="connsiteX98" fmla="*/ 1079507 w 3344913"/>
              <a:gd name="connsiteY98" fmla="*/ 0 h 3685214"/>
              <a:gd name="connsiteX99" fmla="*/ 494621 w 3344913"/>
              <a:gd name="connsiteY99" fmla="*/ 24714 h 3685214"/>
              <a:gd name="connsiteX100" fmla="*/ 428718 w 3344913"/>
              <a:gd name="connsiteY100" fmla="*/ 41190 h 3685214"/>
              <a:gd name="connsiteX101" fmla="*/ 313388 w 3344913"/>
              <a:gd name="connsiteY101" fmla="*/ 82379 h 3685214"/>
              <a:gd name="connsiteX102" fmla="*/ 247486 w 3344913"/>
              <a:gd name="connsiteY102" fmla="*/ 123568 h 3685214"/>
              <a:gd name="connsiteX103" fmla="*/ 181583 w 3344913"/>
              <a:gd name="connsiteY103" fmla="*/ 205946 h 3685214"/>
              <a:gd name="connsiteX104" fmla="*/ 132156 w 3344913"/>
              <a:gd name="connsiteY104" fmla="*/ 263611 h 3685214"/>
              <a:gd name="connsiteX105" fmla="*/ 82729 w 3344913"/>
              <a:gd name="connsiteY105" fmla="*/ 337752 h 3685214"/>
              <a:gd name="connsiteX106" fmla="*/ 66253 w 3344913"/>
              <a:gd name="connsiteY106" fmla="*/ 362465 h 3685214"/>
              <a:gd name="connsiteX107" fmla="*/ 49778 w 3344913"/>
              <a:gd name="connsiteY107" fmla="*/ 387179 h 3685214"/>
              <a:gd name="connsiteX108" fmla="*/ 33302 w 3344913"/>
              <a:gd name="connsiteY108" fmla="*/ 444844 h 3685214"/>
              <a:gd name="connsiteX109" fmla="*/ 8588 w 3344913"/>
              <a:gd name="connsiteY109" fmla="*/ 502508 h 3685214"/>
              <a:gd name="connsiteX110" fmla="*/ 351 w 3344913"/>
              <a:gd name="connsiteY110" fmla="*/ 650790 h 36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344913" h="3685214">
                <a:moveTo>
                  <a:pt x="351" y="650790"/>
                </a:moveTo>
                <a:lnTo>
                  <a:pt x="351" y="650790"/>
                </a:lnTo>
                <a:lnTo>
                  <a:pt x="66253" y="675503"/>
                </a:lnTo>
                <a:cubicBezTo>
                  <a:pt x="74414" y="678471"/>
                  <a:pt x="84186" y="678316"/>
                  <a:pt x="90967" y="683741"/>
                </a:cubicBezTo>
                <a:cubicBezTo>
                  <a:pt x="98698" y="689926"/>
                  <a:pt x="99992" y="701934"/>
                  <a:pt x="107443" y="708454"/>
                </a:cubicBezTo>
                <a:cubicBezTo>
                  <a:pt x="122345" y="721493"/>
                  <a:pt x="156870" y="741406"/>
                  <a:pt x="156870" y="741406"/>
                </a:cubicBezTo>
                <a:cubicBezTo>
                  <a:pt x="159616" y="749644"/>
                  <a:pt x="158967" y="759979"/>
                  <a:pt x="165107" y="766119"/>
                </a:cubicBezTo>
                <a:cubicBezTo>
                  <a:pt x="184679" y="785691"/>
                  <a:pt x="234607" y="812993"/>
                  <a:pt x="263961" y="815546"/>
                </a:cubicBezTo>
                <a:lnTo>
                  <a:pt x="453432" y="832022"/>
                </a:lnTo>
                <a:cubicBezTo>
                  <a:pt x="528401" y="857013"/>
                  <a:pt x="410012" y="818684"/>
                  <a:pt x="519334" y="848498"/>
                </a:cubicBezTo>
                <a:cubicBezTo>
                  <a:pt x="536089" y="853067"/>
                  <a:pt x="551913" y="860761"/>
                  <a:pt x="568761" y="864973"/>
                </a:cubicBezTo>
                <a:lnTo>
                  <a:pt x="601713" y="873211"/>
                </a:lnTo>
                <a:cubicBezTo>
                  <a:pt x="612697" y="878703"/>
                  <a:pt x="624002" y="883594"/>
                  <a:pt x="634664" y="889687"/>
                </a:cubicBezTo>
                <a:cubicBezTo>
                  <a:pt x="643260" y="894599"/>
                  <a:pt x="650108" y="902687"/>
                  <a:pt x="659378" y="906163"/>
                </a:cubicBezTo>
                <a:cubicBezTo>
                  <a:pt x="672488" y="911079"/>
                  <a:pt x="686837" y="911654"/>
                  <a:pt x="700567" y="914400"/>
                </a:cubicBezTo>
                <a:cubicBezTo>
                  <a:pt x="704320" y="917215"/>
                  <a:pt x="748861" y="951574"/>
                  <a:pt x="758232" y="955590"/>
                </a:cubicBezTo>
                <a:cubicBezTo>
                  <a:pt x="768638" y="960050"/>
                  <a:pt x="780199" y="961081"/>
                  <a:pt x="791183" y="963827"/>
                </a:cubicBezTo>
                <a:cubicBezTo>
                  <a:pt x="812507" y="985151"/>
                  <a:pt x="838994" y="1008407"/>
                  <a:pt x="848848" y="1037968"/>
                </a:cubicBezTo>
                <a:lnTo>
                  <a:pt x="865324" y="1087395"/>
                </a:lnTo>
                <a:cubicBezTo>
                  <a:pt x="868070" y="1095633"/>
                  <a:pt x="868744" y="1104883"/>
                  <a:pt x="873561" y="1112108"/>
                </a:cubicBezTo>
                <a:lnTo>
                  <a:pt x="922988" y="1186249"/>
                </a:lnTo>
                <a:cubicBezTo>
                  <a:pt x="940836" y="1213022"/>
                  <a:pt x="950449" y="1234303"/>
                  <a:pt x="988891" y="1243914"/>
                </a:cubicBezTo>
                <a:lnTo>
                  <a:pt x="1021843" y="1252152"/>
                </a:lnTo>
                <a:cubicBezTo>
                  <a:pt x="1094536" y="1300613"/>
                  <a:pt x="978347" y="1226286"/>
                  <a:pt x="1095983" y="1285103"/>
                </a:cubicBezTo>
                <a:lnTo>
                  <a:pt x="1161886" y="1318054"/>
                </a:lnTo>
                <a:cubicBezTo>
                  <a:pt x="1172870" y="1323546"/>
                  <a:pt x="1184619" y="1327718"/>
                  <a:pt x="1194837" y="1334530"/>
                </a:cubicBezTo>
                <a:cubicBezTo>
                  <a:pt x="1203075" y="1340022"/>
                  <a:pt x="1210695" y="1346578"/>
                  <a:pt x="1219551" y="1351006"/>
                </a:cubicBezTo>
                <a:cubicBezTo>
                  <a:pt x="1227318" y="1354889"/>
                  <a:pt x="1236673" y="1355027"/>
                  <a:pt x="1244264" y="1359244"/>
                </a:cubicBezTo>
                <a:cubicBezTo>
                  <a:pt x="1261573" y="1368860"/>
                  <a:pt x="1293691" y="1392195"/>
                  <a:pt x="1293691" y="1392195"/>
                </a:cubicBezTo>
                <a:lnTo>
                  <a:pt x="1326643" y="1441622"/>
                </a:lnTo>
                <a:cubicBezTo>
                  <a:pt x="1332135" y="1449860"/>
                  <a:pt x="1339987" y="1456943"/>
                  <a:pt x="1343118" y="1466335"/>
                </a:cubicBezTo>
                <a:lnTo>
                  <a:pt x="1351356" y="1491049"/>
                </a:lnTo>
                <a:cubicBezTo>
                  <a:pt x="1348610" y="1529492"/>
                  <a:pt x="1347621" y="1568102"/>
                  <a:pt x="1343118" y="1606379"/>
                </a:cubicBezTo>
                <a:cubicBezTo>
                  <a:pt x="1338594" y="1644831"/>
                  <a:pt x="1316148" y="1626579"/>
                  <a:pt x="1343118" y="1680519"/>
                </a:cubicBezTo>
                <a:cubicBezTo>
                  <a:pt x="1353563" y="1701409"/>
                  <a:pt x="1392116" y="1723393"/>
                  <a:pt x="1409021" y="1738184"/>
                </a:cubicBezTo>
                <a:cubicBezTo>
                  <a:pt x="1420711" y="1748413"/>
                  <a:pt x="1430362" y="1760815"/>
                  <a:pt x="1441972" y="1771135"/>
                </a:cubicBezTo>
                <a:cubicBezTo>
                  <a:pt x="1476370" y="1801711"/>
                  <a:pt x="1514045" y="1821581"/>
                  <a:pt x="1540826" y="1861752"/>
                </a:cubicBezTo>
                <a:cubicBezTo>
                  <a:pt x="1555688" y="1884044"/>
                  <a:pt x="1563326" y="1893287"/>
                  <a:pt x="1573778" y="1919417"/>
                </a:cubicBezTo>
                <a:cubicBezTo>
                  <a:pt x="1580228" y="1935542"/>
                  <a:pt x="1584761" y="1952368"/>
                  <a:pt x="1590253" y="1968844"/>
                </a:cubicBezTo>
                <a:lnTo>
                  <a:pt x="1598491" y="1993557"/>
                </a:lnTo>
                <a:lnTo>
                  <a:pt x="1606729" y="2018271"/>
                </a:lnTo>
                <a:cubicBezTo>
                  <a:pt x="1603983" y="2092411"/>
                  <a:pt x="1603426" y="2166665"/>
                  <a:pt x="1598491" y="2240692"/>
                </a:cubicBezTo>
                <a:cubicBezTo>
                  <a:pt x="1597913" y="2249356"/>
                  <a:pt x="1593674" y="2257424"/>
                  <a:pt x="1590253" y="2265406"/>
                </a:cubicBezTo>
                <a:cubicBezTo>
                  <a:pt x="1546937" y="2366480"/>
                  <a:pt x="1598661" y="2240355"/>
                  <a:pt x="1557302" y="2323071"/>
                </a:cubicBezTo>
                <a:cubicBezTo>
                  <a:pt x="1553419" y="2330838"/>
                  <a:pt x="1552485" y="2339803"/>
                  <a:pt x="1549064" y="2347784"/>
                </a:cubicBezTo>
                <a:cubicBezTo>
                  <a:pt x="1544226" y="2359071"/>
                  <a:pt x="1538080" y="2369751"/>
                  <a:pt x="1532588" y="2380735"/>
                </a:cubicBezTo>
                <a:cubicBezTo>
                  <a:pt x="1535334" y="2388973"/>
                  <a:pt x="1534686" y="2399309"/>
                  <a:pt x="1540826" y="2405449"/>
                </a:cubicBezTo>
                <a:cubicBezTo>
                  <a:pt x="1544765" y="2409388"/>
                  <a:pt x="1598206" y="2421854"/>
                  <a:pt x="1598491" y="2421925"/>
                </a:cubicBezTo>
                <a:cubicBezTo>
                  <a:pt x="1612221" y="2430163"/>
                  <a:pt x="1626102" y="2438152"/>
                  <a:pt x="1639680" y="2446638"/>
                </a:cubicBezTo>
                <a:cubicBezTo>
                  <a:pt x="1648076" y="2451885"/>
                  <a:pt x="1657393" y="2456113"/>
                  <a:pt x="1664394" y="2463114"/>
                </a:cubicBezTo>
                <a:cubicBezTo>
                  <a:pt x="1671395" y="2470115"/>
                  <a:pt x="1675378" y="2479589"/>
                  <a:pt x="1680870" y="2487827"/>
                </a:cubicBezTo>
                <a:cubicBezTo>
                  <a:pt x="1683616" y="2498811"/>
                  <a:pt x="1687857" y="2509526"/>
                  <a:pt x="1689107" y="2520779"/>
                </a:cubicBezTo>
                <a:cubicBezTo>
                  <a:pt x="1699301" y="2612525"/>
                  <a:pt x="1701278" y="2682839"/>
                  <a:pt x="1689107" y="2776152"/>
                </a:cubicBezTo>
                <a:cubicBezTo>
                  <a:pt x="1686861" y="2793373"/>
                  <a:pt x="1689948" y="2824247"/>
                  <a:pt x="1672632" y="2825579"/>
                </a:cubicBezTo>
                <a:lnTo>
                  <a:pt x="1565540" y="2833817"/>
                </a:lnTo>
                <a:cubicBezTo>
                  <a:pt x="1562794" y="2995828"/>
                  <a:pt x="1565133" y="3158004"/>
                  <a:pt x="1557302" y="3319849"/>
                </a:cubicBezTo>
                <a:cubicBezTo>
                  <a:pt x="1556823" y="3329738"/>
                  <a:pt x="1544847" y="3335515"/>
                  <a:pt x="1540826" y="3344563"/>
                </a:cubicBezTo>
                <a:cubicBezTo>
                  <a:pt x="1529368" y="3370345"/>
                  <a:pt x="1522959" y="3399559"/>
                  <a:pt x="1516113" y="3426941"/>
                </a:cubicBezTo>
                <a:cubicBezTo>
                  <a:pt x="1518859" y="3457146"/>
                  <a:pt x="1517996" y="3487900"/>
                  <a:pt x="1524351" y="3517557"/>
                </a:cubicBezTo>
                <a:cubicBezTo>
                  <a:pt x="1526425" y="3527238"/>
                  <a:pt x="1533309" y="3535828"/>
                  <a:pt x="1540826" y="3542271"/>
                </a:cubicBezTo>
                <a:cubicBezTo>
                  <a:pt x="1547541" y="3548027"/>
                  <a:pt x="1602212" y="3579208"/>
                  <a:pt x="1614967" y="3583460"/>
                </a:cubicBezTo>
                <a:cubicBezTo>
                  <a:pt x="1628250" y="3587888"/>
                  <a:pt x="1642426" y="3588952"/>
                  <a:pt x="1656156" y="3591698"/>
                </a:cubicBezTo>
                <a:cubicBezTo>
                  <a:pt x="1664394" y="3597190"/>
                  <a:pt x="1671198" y="3606057"/>
                  <a:pt x="1680870" y="3608173"/>
                </a:cubicBezTo>
                <a:cubicBezTo>
                  <a:pt x="1902446" y="3656643"/>
                  <a:pt x="1901322" y="3648561"/>
                  <a:pt x="2109237" y="3657600"/>
                </a:cubicBezTo>
                <a:cubicBezTo>
                  <a:pt x="2358244" y="3688726"/>
                  <a:pt x="2369103" y="3696356"/>
                  <a:pt x="2735313" y="3665838"/>
                </a:cubicBezTo>
                <a:cubicBezTo>
                  <a:pt x="2770887" y="3662874"/>
                  <a:pt x="2799975" y="3634906"/>
                  <a:pt x="2834167" y="3624649"/>
                </a:cubicBezTo>
                <a:cubicBezTo>
                  <a:pt x="2882664" y="3610100"/>
                  <a:pt x="2933455" y="3604479"/>
                  <a:pt x="2982448" y="3591698"/>
                </a:cubicBezTo>
                <a:cubicBezTo>
                  <a:pt x="2996756" y="3587965"/>
                  <a:pt x="3009349" y="3579032"/>
                  <a:pt x="3023637" y="3575222"/>
                </a:cubicBezTo>
                <a:cubicBezTo>
                  <a:pt x="3107700" y="3552805"/>
                  <a:pt x="3094059" y="3563484"/>
                  <a:pt x="3171918" y="3550508"/>
                </a:cubicBezTo>
                <a:cubicBezTo>
                  <a:pt x="3183086" y="3548647"/>
                  <a:pt x="3193818" y="3544727"/>
                  <a:pt x="3204870" y="3542271"/>
                </a:cubicBezTo>
                <a:cubicBezTo>
                  <a:pt x="3267515" y="3528351"/>
                  <a:pt x="3225713" y="3542172"/>
                  <a:pt x="3287248" y="3517557"/>
                </a:cubicBezTo>
                <a:cubicBezTo>
                  <a:pt x="3295486" y="3506573"/>
                  <a:pt x="3303026" y="3495030"/>
                  <a:pt x="3311961" y="3484606"/>
                </a:cubicBezTo>
                <a:cubicBezTo>
                  <a:pt x="3319543" y="3475760"/>
                  <a:pt x="3330895" y="3470007"/>
                  <a:pt x="3336675" y="3459892"/>
                </a:cubicBezTo>
                <a:cubicBezTo>
                  <a:pt x="3342292" y="3450062"/>
                  <a:pt x="3342167" y="3437925"/>
                  <a:pt x="3344913" y="3426941"/>
                </a:cubicBezTo>
                <a:cubicBezTo>
                  <a:pt x="3339421" y="3377514"/>
                  <a:pt x="3346037" y="3325173"/>
                  <a:pt x="3328437" y="3278660"/>
                </a:cubicBezTo>
                <a:cubicBezTo>
                  <a:pt x="3263877" y="3108037"/>
                  <a:pt x="3238585" y="3153989"/>
                  <a:pt x="3147205" y="3039763"/>
                </a:cubicBezTo>
                <a:cubicBezTo>
                  <a:pt x="3117065" y="3002088"/>
                  <a:pt x="3110187" y="2990382"/>
                  <a:pt x="3073064" y="2957384"/>
                </a:cubicBezTo>
                <a:cubicBezTo>
                  <a:pt x="3062802" y="2948263"/>
                  <a:pt x="3050446" y="2941712"/>
                  <a:pt x="3040113" y="2932671"/>
                </a:cubicBezTo>
                <a:cubicBezTo>
                  <a:pt x="3028423" y="2922442"/>
                  <a:pt x="3018771" y="2910039"/>
                  <a:pt x="3007161" y="2899719"/>
                </a:cubicBezTo>
                <a:cubicBezTo>
                  <a:pt x="2994020" y="2888038"/>
                  <a:pt x="2979041" y="2878530"/>
                  <a:pt x="2965972" y="2866768"/>
                </a:cubicBezTo>
                <a:cubicBezTo>
                  <a:pt x="2951540" y="2853779"/>
                  <a:pt x="2939945" y="2837709"/>
                  <a:pt x="2924783" y="2825579"/>
                </a:cubicBezTo>
                <a:cubicBezTo>
                  <a:pt x="2912280" y="2815577"/>
                  <a:pt x="2895694" y="2811351"/>
                  <a:pt x="2883594" y="2800865"/>
                </a:cubicBezTo>
                <a:cubicBezTo>
                  <a:pt x="2822400" y="2747830"/>
                  <a:pt x="2748812" y="2663702"/>
                  <a:pt x="2710599" y="2594919"/>
                </a:cubicBezTo>
                <a:cubicBezTo>
                  <a:pt x="2696869" y="2570206"/>
                  <a:pt x="2682714" y="2545724"/>
                  <a:pt x="2669410" y="2520779"/>
                </a:cubicBezTo>
                <a:cubicBezTo>
                  <a:pt x="2647999" y="2480633"/>
                  <a:pt x="2640087" y="2465431"/>
                  <a:pt x="2628221" y="2421925"/>
                </a:cubicBezTo>
                <a:cubicBezTo>
                  <a:pt x="2617445" y="2382413"/>
                  <a:pt x="2615712" y="2338028"/>
                  <a:pt x="2611745" y="2298357"/>
                </a:cubicBezTo>
                <a:cubicBezTo>
                  <a:pt x="2608999" y="1902941"/>
                  <a:pt x="2613268" y="1507413"/>
                  <a:pt x="2603507" y="1112108"/>
                </a:cubicBezTo>
                <a:cubicBezTo>
                  <a:pt x="2602270" y="1062015"/>
                  <a:pt x="2589502" y="1012778"/>
                  <a:pt x="2578794" y="963827"/>
                </a:cubicBezTo>
                <a:cubicBezTo>
                  <a:pt x="2566758" y="908805"/>
                  <a:pt x="2535595" y="812748"/>
                  <a:pt x="2512891" y="757881"/>
                </a:cubicBezTo>
                <a:cubicBezTo>
                  <a:pt x="2474913" y="666102"/>
                  <a:pt x="2432692" y="566823"/>
                  <a:pt x="2372848" y="486033"/>
                </a:cubicBezTo>
                <a:cubicBezTo>
                  <a:pt x="2346241" y="450113"/>
                  <a:pt x="2313840" y="418787"/>
                  <a:pt x="2282232" y="387179"/>
                </a:cubicBezTo>
                <a:cubicBezTo>
                  <a:pt x="2245136" y="350083"/>
                  <a:pt x="2207714" y="313050"/>
                  <a:pt x="2166902" y="280087"/>
                </a:cubicBezTo>
                <a:cubicBezTo>
                  <a:pt x="2107000" y="231704"/>
                  <a:pt x="2053472" y="205111"/>
                  <a:pt x="1985670" y="172995"/>
                </a:cubicBezTo>
                <a:cubicBezTo>
                  <a:pt x="1941229" y="151944"/>
                  <a:pt x="1892487" y="130950"/>
                  <a:pt x="1845626" y="115330"/>
                </a:cubicBezTo>
                <a:cubicBezTo>
                  <a:pt x="1810194" y="103519"/>
                  <a:pt x="1774768" y="91437"/>
                  <a:pt x="1738534" y="82379"/>
                </a:cubicBezTo>
                <a:cubicBezTo>
                  <a:pt x="1708750" y="74933"/>
                  <a:pt x="1677918" y="72425"/>
                  <a:pt x="1647918" y="65903"/>
                </a:cubicBezTo>
                <a:cubicBezTo>
                  <a:pt x="1614728" y="58688"/>
                  <a:pt x="1582370" y="47851"/>
                  <a:pt x="1549064" y="41190"/>
                </a:cubicBezTo>
                <a:cubicBezTo>
                  <a:pt x="1428934" y="17164"/>
                  <a:pt x="1332460" y="17060"/>
                  <a:pt x="1203075" y="8238"/>
                </a:cubicBezTo>
                <a:lnTo>
                  <a:pt x="1079507" y="0"/>
                </a:lnTo>
                <a:cubicBezTo>
                  <a:pt x="842284" y="4236"/>
                  <a:pt x="698864" y="-10807"/>
                  <a:pt x="494621" y="24714"/>
                </a:cubicBezTo>
                <a:cubicBezTo>
                  <a:pt x="472312" y="28594"/>
                  <a:pt x="450442" y="34801"/>
                  <a:pt x="428718" y="41190"/>
                </a:cubicBezTo>
                <a:cubicBezTo>
                  <a:pt x="397594" y="50344"/>
                  <a:pt x="346383" y="67715"/>
                  <a:pt x="313388" y="82379"/>
                </a:cubicBezTo>
                <a:cubicBezTo>
                  <a:pt x="289894" y="92821"/>
                  <a:pt x="265957" y="105096"/>
                  <a:pt x="247486" y="123568"/>
                </a:cubicBezTo>
                <a:cubicBezTo>
                  <a:pt x="198790" y="172265"/>
                  <a:pt x="218344" y="163058"/>
                  <a:pt x="181583" y="205946"/>
                </a:cubicBezTo>
                <a:cubicBezTo>
                  <a:pt x="135047" y="260238"/>
                  <a:pt x="178137" y="197924"/>
                  <a:pt x="132156" y="263611"/>
                </a:cubicBezTo>
                <a:cubicBezTo>
                  <a:pt x="115123" y="287944"/>
                  <a:pt x="99205" y="313039"/>
                  <a:pt x="82729" y="337752"/>
                </a:cubicBezTo>
                <a:lnTo>
                  <a:pt x="66253" y="362465"/>
                </a:lnTo>
                <a:lnTo>
                  <a:pt x="49778" y="387179"/>
                </a:lnTo>
                <a:cubicBezTo>
                  <a:pt x="45598" y="403899"/>
                  <a:pt x="40392" y="428300"/>
                  <a:pt x="33302" y="444844"/>
                </a:cubicBezTo>
                <a:cubicBezTo>
                  <a:pt x="2761" y="516105"/>
                  <a:pt x="27909" y="444548"/>
                  <a:pt x="8588" y="502508"/>
                </a:cubicBezTo>
                <a:cubicBezTo>
                  <a:pt x="17209" y="640442"/>
                  <a:pt x="-2861" y="594940"/>
                  <a:pt x="351" y="6507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65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1" y="360187"/>
            <a:ext cx="4906963" cy="79375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2400" b="1" dirty="0"/>
              <a:t>Relações peritoneais dos órgãos 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3. Órgãos </a:t>
            </a:r>
            <a:r>
              <a:rPr lang="pt-BR" sz="2400" b="1" dirty="0" err="1">
                <a:solidFill>
                  <a:srgbClr val="FF0000"/>
                </a:solidFill>
              </a:rPr>
              <a:t>retroperitoneais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 flipV="1">
            <a:off x="9120188" y="5734050"/>
            <a:ext cx="431800" cy="714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4" descr="F66122-004-f1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27" y="1906709"/>
            <a:ext cx="6667054" cy="495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66122-004-f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675" y="277813"/>
            <a:ext cx="4700963" cy="432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2429111" y="6381328"/>
            <a:ext cx="5112568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6845559" y="-32951"/>
            <a:ext cx="5988996" cy="5842775"/>
          </a:xfrm>
          <a:custGeom>
            <a:avLst/>
            <a:gdLst>
              <a:gd name="connsiteX0" fmla="*/ 873298 w 5988996"/>
              <a:gd name="connsiteY0" fmla="*/ 4885037 h 5842775"/>
              <a:gd name="connsiteX1" fmla="*/ 873298 w 5988996"/>
              <a:gd name="connsiteY1" fmla="*/ 4885037 h 5842775"/>
              <a:gd name="connsiteX2" fmla="*/ 856823 w 5988996"/>
              <a:gd name="connsiteY2" fmla="*/ 4810897 h 5842775"/>
              <a:gd name="connsiteX3" fmla="*/ 848585 w 5988996"/>
              <a:gd name="connsiteY3" fmla="*/ 4786183 h 5842775"/>
              <a:gd name="connsiteX4" fmla="*/ 807396 w 5988996"/>
              <a:gd name="connsiteY4" fmla="*/ 4736756 h 5842775"/>
              <a:gd name="connsiteX5" fmla="*/ 790920 w 5988996"/>
              <a:gd name="connsiteY5" fmla="*/ 4712043 h 5842775"/>
              <a:gd name="connsiteX6" fmla="*/ 782682 w 5988996"/>
              <a:gd name="connsiteY6" fmla="*/ 4687329 h 5842775"/>
              <a:gd name="connsiteX7" fmla="*/ 741493 w 5988996"/>
              <a:gd name="connsiteY7" fmla="*/ 4637902 h 5842775"/>
              <a:gd name="connsiteX8" fmla="*/ 716779 w 5988996"/>
              <a:gd name="connsiteY8" fmla="*/ 4588475 h 5842775"/>
              <a:gd name="connsiteX9" fmla="*/ 692066 w 5988996"/>
              <a:gd name="connsiteY9" fmla="*/ 4506097 h 5842775"/>
              <a:gd name="connsiteX10" fmla="*/ 683828 w 5988996"/>
              <a:gd name="connsiteY10" fmla="*/ 4399005 h 5842775"/>
              <a:gd name="connsiteX11" fmla="*/ 675590 w 5988996"/>
              <a:gd name="connsiteY11" fmla="*/ 3674075 h 5842775"/>
              <a:gd name="connsiteX12" fmla="*/ 650877 w 5988996"/>
              <a:gd name="connsiteY12" fmla="*/ 3583459 h 5842775"/>
              <a:gd name="connsiteX13" fmla="*/ 634401 w 5988996"/>
              <a:gd name="connsiteY13" fmla="*/ 3525794 h 5842775"/>
              <a:gd name="connsiteX14" fmla="*/ 617925 w 5988996"/>
              <a:gd name="connsiteY14" fmla="*/ 3492843 h 5842775"/>
              <a:gd name="connsiteX15" fmla="*/ 601450 w 5988996"/>
              <a:gd name="connsiteY15" fmla="*/ 3443416 h 5842775"/>
              <a:gd name="connsiteX16" fmla="*/ 584974 w 5988996"/>
              <a:gd name="connsiteY16" fmla="*/ 3418702 h 5842775"/>
              <a:gd name="connsiteX17" fmla="*/ 576736 w 5988996"/>
              <a:gd name="connsiteY17" fmla="*/ 3393989 h 5842775"/>
              <a:gd name="connsiteX18" fmla="*/ 552023 w 5988996"/>
              <a:gd name="connsiteY18" fmla="*/ 3369275 h 5842775"/>
              <a:gd name="connsiteX19" fmla="*/ 494358 w 5988996"/>
              <a:gd name="connsiteY19" fmla="*/ 3303373 h 5842775"/>
              <a:gd name="connsiteX20" fmla="*/ 444931 w 5988996"/>
              <a:gd name="connsiteY20" fmla="*/ 3229232 h 5842775"/>
              <a:gd name="connsiteX21" fmla="*/ 428455 w 5988996"/>
              <a:gd name="connsiteY21" fmla="*/ 3204519 h 5842775"/>
              <a:gd name="connsiteX22" fmla="*/ 420217 w 5988996"/>
              <a:gd name="connsiteY22" fmla="*/ 3179805 h 5842775"/>
              <a:gd name="connsiteX23" fmla="*/ 387266 w 5988996"/>
              <a:gd name="connsiteY23" fmla="*/ 3122140 h 5842775"/>
              <a:gd name="connsiteX24" fmla="*/ 354314 w 5988996"/>
              <a:gd name="connsiteY24" fmla="*/ 3048000 h 5842775"/>
              <a:gd name="connsiteX25" fmla="*/ 313125 w 5988996"/>
              <a:gd name="connsiteY25" fmla="*/ 2973859 h 5842775"/>
              <a:gd name="connsiteX26" fmla="*/ 230747 w 5988996"/>
              <a:gd name="connsiteY26" fmla="*/ 2883243 h 5842775"/>
              <a:gd name="connsiteX27" fmla="*/ 173082 w 5988996"/>
              <a:gd name="connsiteY27" fmla="*/ 2842054 h 5842775"/>
              <a:gd name="connsiteX28" fmla="*/ 115417 w 5988996"/>
              <a:gd name="connsiteY28" fmla="*/ 2784389 h 5842775"/>
              <a:gd name="connsiteX29" fmla="*/ 98942 w 5988996"/>
              <a:gd name="connsiteY29" fmla="*/ 2759675 h 5842775"/>
              <a:gd name="connsiteX30" fmla="*/ 90704 w 5988996"/>
              <a:gd name="connsiteY30" fmla="*/ 2734962 h 5842775"/>
              <a:gd name="connsiteX31" fmla="*/ 65990 w 5988996"/>
              <a:gd name="connsiteY31" fmla="*/ 2710248 h 5842775"/>
              <a:gd name="connsiteX32" fmla="*/ 33039 w 5988996"/>
              <a:gd name="connsiteY32" fmla="*/ 2660821 h 5842775"/>
              <a:gd name="connsiteX33" fmla="*/ 16563 w 5988996"/>
              <a:gd name="connsiteY33" fmla="*/ 2636108 h 5842775"/>
              <a:gd name="connsiteX34" fmla="*/ 87 w 5988996"/>
              <a:gd name="connsiteY34" fmla="*/ 2586681 h 5842775"/>
              <a:gd name="connsiteX35" fmla="*/ 8325 w 5988996"/>
              <a:gd name="connsiteY35" fmla="*/ 2471351 h 5842775"/>
              <a:gd name="connsiteX36" fmla="*/ 33039 w 5988996"/>
              <a:gd name="connsiteY36" fmla="*/ 2421924 h 5842775"/>
              <a:gd name="connsiteX37" fmla="*/ 82466 w 5988996"/>
              <a:gd name="connsiteY37" fmla="*/ 2372497 h 5842775"/>
              <a:gd name="connsiteX38" fmla="*/ 131893 w 5988996"/>
              <a:gd name="connsiteY38" fmla="*/ 2331308 h 5842775"/>
              <a:gd name="connsiteX39" fmla="*/ 164844 w 5988996"/>
              <a:gd name="connsiteY39" fmla="*/ 2290119 h 5842775"/>
              <a:gd name="connsiteX40" fmla="*/ 189558 w 5988996"/>
              <a:gd name="connsiteY40" fmla="*/ 2265405 h 5842775"/>
              <a:gd name="connsiteX41" fmla="*/ 255460 w 5988996"/>
              <a:gd name="connsiteY41" fmla="*/ 2215978 h 5842775"/>
              <a:gd name="connsiteX42" fmla="*/ 280174 w 5988996"/>
              <a:gd name="connsiteY42" fmla="*/ 2191265 h 5842775"/>
              <a:gd name="connsiteX43" fmla="*/ 313125 w 5988996"/>
              <a:gd name="connsiteY43" fmla="*/ 2174789 h 5842775"/>
              <a:gd name="connsiteX44" fmla="*/ 337839 w 5988996"/>
              <a:gd name="connsiteY44" fmla="*/ 2150075 h 5842775"/>
              <a:gd name="connsiteX45" fmla="*/ 420217 w 5988996"/>
              <a:gd name="connsiteY45" fmla="*/ 2100648 h 5842775"/>
              <a:gd name="connsiteX46" fmla="*/ 436693 w 5988996"/>
              <a:gd name="connsiteY46" fmla="*/ 2075935 h 5842775"/>
              <a:gd name="connsiteX47" fmla="*/ 461406 w 5988996"/>
              <a:gd name="connsiteY47" fmla="*/ 2059459 h 5842775"/>
              <a:gd name="connsiteX48" fmla="*/ 494358 w 5988996"/>
              <a:gd name="connsiteY48" fmla="*/ 2034746 h 5842775"/>
              <a:gd name="connsiteX49" fmla="*/ 527309 w 5988996"/>
              <a:gd name="connsiteY49" fmla="*/ 2001794 h 5842775"/>
              <a:gd name="connsiteX50" fmla="*/ 568498 w 5988996"/>
              <a:gd name="connsiteY50" fmla="*/ 1977081 h 5842775"/>
              <a:gd name="connsiteX51" fmla="*/ 601450 w 5988996"/>
              <a:gd name="connsiteY51" fmla="*/ 1952367 h 5842775"/>
              <a:gd name="connsiteX52" fmla="*/ 626163 w 5988996"/>
              <a:gd name="connsiteY52" fmla="*/ 1935892 h 5842775"/>
              <a:gd name="connsiteX53" fmla="*/ 659114 w 5988996"/>
              <a:gd name="connsiteY53" fmla="*/ 1886465 h 5842775"/>
              <a:gd name="connsiteX54" fmla="*/ 667352 w 5988996"/>
              <a:gd name="connsiteY54" fmla="*/ 1861751 h 5842775"/>
              <a:gd name="connsiteX55" fmla="*/ 683828 w 5988996"/>
              <a:gd name="connsiteY55" fmla="*/ 1837037 h 5842775"/>
              <a:gd name="connsiteX56" fmla="*/ 716779 w 5988996"/>
              <a:gd name="connsiteY56" fmla="*/ 1771135 h 5842775"/>
              <a:gd name="connsiteX57" fmla="*/ 774444 w 5988996"/>
              <a:gd name="connsiteY57" fmla="*/ 1688756 h 5842775"/>
              <a:gd name="connsiteX58" fmla="*/ 823871 w 5988996"/>
              <a:gd name="connsiteY58" fmla="*/ 1606378 h 5842775"/>
              <a:gd name="connsiteX59" fmla="*/ 832109 w 5988996"/>
              <a:gd name="connsiteY59" fmla="*/ 1581665 h 5842775"/>
              <a:gd name="connsiteX60" fmla="*/ 848585 w 5988996"/>
              <a:gd name="connsiteY60" fmla="*/ 1548713 h 5842775"/>
              <a:gd name="connsiteX61" fmla="*/ 856823 w 5988996"/>
              <a:gd name="connsiteY61" fmla="*/ 1507524 h 5842775"/>
              <a:gd name="connsiteX62" fmla="*/ 914487 w 5988996"/>
              <a:gd name="connsiteY62" fmla="*/ 1383956 h 5842775"/>
              <a:gd name="connsiteX63" fmla="*/ 922725 w 5988996"/>
              <a:gd name="connsiteY63" fmla="*/ 1351005 h 5842775"/>
              <a:gd name="connsiteX64" fmla="*/ 930963 w 5988996"/>
              <a:gd name="connsiteY64" fmla="*/ 1301578 h 5842775"/>
              <a:gd name="connsiteX65" fmla="*/ 947439 w 5988996"/>
              <a:gd name="connsiteY65" fmla="*/ 1276865 h 5842775"/>
              <a:gd name="connsiteX66" fmla="*/ 955677 w 5988996"/>
              <a:gd name="connsiteY66" fmla="*/ 1252151 h 5842775"/>
              <a:gd name="connsiteX67" fmla="*/ 972152 w 5988996"/>
              <a:gd name="connsiteY67" fmla="*/ 1178010 h 5842775"/>
              <a:gd name="connsiteX68" fmla="*/ 980390 w 5988996"/>
              <a:gd name="connsiteY68" fmla="*/ 1153297 h 5842775"/>
              <a:gd name="connsiteX69" fmla="*/ 996866 w 5988996"/>
              <a:gd name="connsiteY69" fmla="*/ 1087394 h 5842775"/>
              <a:gd name="connsiteX70" fmla="*/ 1005104 w 5988996"/>
              <a:gd name="connsiteY70" fmla="*/ 1054443 h 5842775"/>
              <a:gd name="connsiteX71" fmla="*/ 1013342 w 5988996"/>
              <a:gd name="connsiteY71" fmla="*/ 1013254 h 5842775"/>
              <a:gd name="connsiteX72" fmla="*/ 1038055 w 5988996"/>
              <a:gd name="connsiteY72" fmla="*/ 980302 h 5842775"/>
              <a:gd name="connsiteX73" fmla="*/ 1054531 w 5988996"/>
              <a:gd name="connsiteY73" fmla="*/ 914400 h 5842775"/>
              <a:gd name="connsiteX74" fmla="*/ 1071006 w 5988996"/>
              <a:gd name="connsiteY74" fmla="*/ 873210 h 5842775"/>
              <a:gd name="connsiteX75" fmla="*/ 1103958 w 5988996"/>
              <a:gd name="connsiteY75" fmla="*/ 823783 h 5842775"/>
              <a:gd name="connsiteX76" fmla="*/ 1136909 w 5988996"/>
              <a:gd name="connsiteY76" fmla="*/ 766119 h 5842775"/>
              <a:gd name="connsiteX77" fmla="*/ 1194574 w 5988996"/>
              <a:gd name="connsiteY77" fmla="*/ 691978 h 5842775"/>
              <a:gd name="connsiteX78" fmla="*/ 1235763 w 5988996"/>
              <a:gd name="connsiteY78" fmla="*/ 634313 h 5842775"/>
              <a:gd name="connsiteX79" fmla="*/ 1252239 w 5988996"/>
              <a:gd name="connsiteY79" fmla="*/ 609600 h 5842775"/>
              <a:gd name="connsiteX80" fmla="*/ 1301666 w 5988996"/>
              <a:gd name="connsiteY80" fmla="*/ 576648 h 5842775"/>
              <a:gd name="connsiteX81" fmla="*/ 1326379 w 5988996"/>
              <a:gd name="connsiteY81" fmla="*/ 543697 h 5842775"/>
              <a:gd name="connsiteX82" fmla="*/ 1359331 w 5988996"/>
              <a:gd name="connsiteY82" fmla="*/ 527221 h 5842775"/>
              <a:gd name="connsiteX83" fmla="*/ 1384044 w 5988996"/>
              <a:gd name="connsiteY83" fmla="*/ 502508 h 5842775"/>
              <a:gd name="connsiteX84" fmla="*/ 1408758 w 5988996"/>
              <a:gd name="connsiteY84" fmla="*/ 486032 h 5842775"/>
              <a:gd name="connsiteX85" fmla="*/ 1433471 w 5988996"/>
              <a:gd name="connsiteY85" fmla="*/ 461319 h 5842775"/>
              <a:gd name="connsiteX86" fmla="*/ 1458185 w 5988996"/>
              <a:gd name="connsiteY86" fmla="*/ 444843 h 5842775"/>
              <a:gd name="connsiteX87" fmla="*/ 1482898 w 5988996"/>
              <a:gd name="connsiteY87" fmla="*/ 420129 h 5842775"/>
              <a:gd name="connsiteX88" fmla="*/ 1557039 w 5988996"/>
              <a:gd name="connsiteY88" fmla="*/ 370702 h 5842775"/>
              <a:gd name="connsiteX89" fmla="*/ 1639417 w 5988996"/>
              <a:gd name="connsiteY89" fmla="*/ 313037 h 5842775"/>
              <a:gd name="connsiteX90" fmla="*/ 1664131 w 5988996"/>
              <a:gd name="connsiteY90" fmla="*/ 304800 h 5842775"/>
              <a:gd name="connsiteX91" fmla="*/ 1730033 w 5988996"/>
              <a:gd name="connsiteY91" fmla="*/ 280086 h 5842775"/>
              <a:gd name="connsiteX92" fmla="*/ 1771223 w 5988996"/>
              <a:gd name="connsiteY92" fmla="*/ 263610 h 5842775"/>
              <a:gd name="connsiteX93" fmla="*/ 1795936 w 5988996"/>
              <a:gd name="connsiteY93" fmla="*/ 255373 h 5842775"/>
              <a:gd name="connsiteX94" fmla="*/ 1820650 w 5988996"/>
              <a:gd name="connsiteY94" fmla="*/ 238897 h 5842775"/>
              <a:gd name="connsiteX95" fmla="*/ 1853601 w 5988996"/>
              <a:gd name="connsiteY95" fmla="*/ 222421 h 5842775"/>
              <a:gd name="connsiteX96" fmla="*/ 1919504 w 5988996"/>
              <a:gd name="connsiteY96" fmla="*/ 189470 h 5842775"/>
              <a:gd name="connsiteX97" fmla="*/ 1944217 w 5988996"/>
              <a:gd name="connsiteY97" fmla="*/ 172994 h 5842775"/>
              <a:gd name="connsiteX98" fmla="*/ 2026596 w 5988996"/>
              <a:gd name="connsiteY98" fmla="*/ 156519 h 5842775"/>
              <a:gd name="connsiteX99" fmla="*/ 2059547 w 5988996"/>
              <a:gd name="connsiteY99" fmla="*/ 148281 h 5842775"/>
              <a:gd name="connsiteX100" fmla="*/ 2117212 w 5988996"/>
              <a:gd name="connsiteY100" fmla="*/ 140043 h 5842775"/>
              <a:gd name="connsiteX101" fmla="*/ 2166639 w 5988996"/>
              <a:gd name="connsiteY101" fmla="*/ 123567 h 5842775"/>
              <a:gd name="connsiteX102" fmla="*/ 2249017 w 5988996"/>
              <a:gd name="connsiteY102" fmla="*/ 90616 h 5842775"/>
              <a:gd name="connsiteX103" fmla="*/ 2290206 w 5988996"/>
              <a:gd name="connsiteY103" fmla="*/ 82378 h 5842775"/>
              <a:gd name="connsiteX104" fmla="*/ 2496152 w 5988996"/>
              <a:gd name="connsiteY104" fmla="*/ 65902 h 5842775"/>
              <a:gd name="connsiteX105" fmla="*/ 2743287 w 5988996"/>
              <a:gd name="connsiteY105" fmla="*/ 32951 h 5842775"/>
              <a:gd name="connsiteX106" fmla="*/ 3130466 w 5988996"/>
              <a:gd name="connsiteY106" fmla="*/ 8237 h 5842775"/>
              <a:gd name="connsiteX107" fmla="*/ 3221082 w 5988996"/>
              <a:gd name="connsiteY107" fmla="*/ 0 h 5842775"/>
              <a:gd name="connsiteX108" fmla="*/ 3946012 w 5988996"/>
              <a:gd name="connsiteY108" fmla="*/ 8237 h 5842775"/>
              <a:gd name="connsiteX109" fmla="*/ 4193147 w 5988996"/>
              <a:gd name="connsiteY109" fmla="*/ 24713 h 5842775"/>
              <a:gd name="connsiteX110" fmla="*/ 4316714 w 5988996"/>
              <a:gd name="connsiteY110" fmla="*/ 49427 h 5842775"/>
              <a:gd name="connsiteX111" fmla="*/ 4357904 w 5988996"/>
              <a:gd name="connsiteY111" fmla="*/ 65902 h 5842775"/>
              <a:gd name="connsiteX112" fmla="*/ 4407331 w 5988996"/>
              <a:gd name="connsiteY112" fmla="*/ 74140 h 5842775"/>
              <a:gd name="connsiteX113" fmla="*/ 4473233 w 5988996"/>
              <a:gd name="connsiteY113" fmla="*/ 90616 h 5842775"/>
              <a:gd name="connsiteX114" fmla="*/ 4522660 w 5988996"/>
              <a:gd name="connsiteY114" fmla="*/ 107092 h 5842775"/>
              <a:gd name="connsiteX115" fmla="*/ 4778033 w 5988996"/>
              <a:gd name="connsiteY115" fmla="*/ 230659 h 5842775"/>
              <a:gd name="connsiteX116" fmla="*/ 4868650 w 5988996"/>
              <a:gd name="connsiteY116" fmla="*/ 288324 h 5842775"/>
              <a:gd name="connsiteX117" fmla="*/ 4909839 w 5988996"/>
              <a:gd name="connsiteY117" fmla="*/ 329513 h 5842775"/>
              <a:gd name="connsiteX118" fmla="*/ 5025169 w 5988996"/>
              <a:gd name="connsiteY118" fmla="*/ 461319 h 5842775"/>
              <a:gd name="connsiteX119" fmla="*/ 5124023 w 5988996"/>
              <a:gd name="connsiteY119" fmla="*/ 560173 h 5842775"/>
              <a:gd name="connsiteX120" fmla="*/ 5198163 w 5988996"/>
              <a:gd name="connsiteY120" fmla="*/ 659027 h 5842775"/>
              <a:gd name="connsiteX121" fmla="*/ 5387633 w 5988996"/>
              <a:gd name="connsiteY121" fmla="*/ 980302 h 5842775"/>
              <a:gd name="connsiteX122" fmla="*/ 5568866 w 5988996"/>
              <a:gd name="connsiteY122" fmla="*/ 1392194 h 5842775"/>
              <a:gd name="connsiteX123" fmla="*/ 5684196 w 5988996"/>
              <a:gd name="connsiteY123" fmla="*/ 1754659 h 5842775"/>
              <a:gd name="connsiteX124" fmla="*/ 5750098 w 5988996"/>
              <a:gd name="connsiteY124" fmla="*/ 1952367 h 5842775"/>
              <a:gd name="connsiteX125" fmla="*/ 5857190 w 5988996"/>
              <a:gd name="connsiteY125" fmla="*/ 2405448 h 5842775"/>
              <a:gd name="connsiteX126" fmla="*/ 5890142 w 5988996"/>
              <a:gd name="connsiteY126" fmla="*/ 2611394 h 5842775"/>
              <a:gd name="connsiteX127" fmla="*/ 5914855 w 5988996"/>
              <a:gd name="connsiteY127" fmla="*/ 2883243 h 5842775"/>
              <a:gd name="connsiteX128" fmla="*/ 5931331 w 5988996"/>
              <a:gd name="connsiteY128" fmla="*/ 3048000 h 5842775"/>
              <a:gd name="connsiteX129" fmla="*/ 5939569 w 5988996"/>
              <a:gd name="connsiteY129" fmla="*/ 3138616 h 5842775"/>
              <a:gd name="connsiteX130" fmla="*/ 5964282 w 5988996"/>
              <a:gd name="connsiteY130" fmla="*/ 3377513 h 5842775"/>
              <a:gd name="connsiteX131" fmla="*/ 5980758 w 5988996"/>
              <a:gd name="connsiteY131" fmla="*/ 3690551 h 5842775"/>
              <a:gd name="connsiteX132" fmla="*/ 5988996 w 5988996"/>
              <a:gd name="connsiteY132" fmla="*/ 3772929 h 5842775"/>
              <a:gd name="connsiteX133" fmla="*/ 5980758 w 5988996"/>
              <a:gd name="connsiteY133" fmla="*/ 4053016 h 5842775"/>
              <a:gd name="connsiteX134" fmla="*/ 5923093 w 5988996"/>
              <a:gd name="connsiteY134" fmla="*/ 4151870 h 5842775"/>
              <a:gd name="connsiteX135" fmla="*/ 5890142 w 5988996"/>
              <a:gd name="connsiteY135" fmla="*/ 4201297 h 5842775"/>
              <a:gd name="connsiteX136" fmla="*/ 5873666 w 5988996"/>
              <a:gd name="connsiteY136" fmla="*/ 4234248 h 5842775"/>
              <a:gd name="connsiteX137" fmla="*/ 5848952 w 5988996"/>
              <a:gd name="connsiteY137" fmla="*/ 4258962 h 5842775"/>
              <a:gd name="connsiteX138" fmla="*/ 5807763 w 5988996"/>
              <a:gd name="connsiteY138" fmla="*/ 4333102 h 5842775"/>
              <a:gd name="connsiteX139" fmla="*/ 5791287 w 5988996"/>
              <a:gd name="connsiteY139" fmla="*/ 4357816 h 5842775"/>
              <a:gd name="connsiteX140" fmla="*/ 5766574 w 5988996"/>
              <a:gd name="connsiteY140" fmla="*/ 4399005 h 5842775"/>
              <a:gd name="connsiteX141" fmla="*/ 5733623 w 5988996"/>
              <a:gd name="connsiteY141" fmla="*/ 4440194 h 5842775"/>
              <a:gd name="connsiteX142" fmla="*/ 5692433 w 5988996"/>
              <a:gd name="connsiteY142" fmla="*/ 4481383 h 5842775"/>
              <a:gd name="connsiteX143" fmla="*/ 5659482 w 5988996"/>
              <a:gd name="connsiteY143" fmla="*/ 4539048 h 5842775"/>
              <a:gd name="connsiteX144" fmla="*/ 5585342 w 5988996"/>
              <a:gd name="connsiteY144" fmla="*/ 4646140 h 5842775"/>
              <a:gd name="connsiteX145" fmla="*/ 5560628 w 5988996"/>
              <a:gd name="connsiteY145" fmla="*/ 4736756 h 5842775"/>
              <a:gd name="connsiteX146" fmla="*/ 5544152 w 5988996"/>
              <a:gd name="connsiteY146" fmla="*/ 4769708 h 5842775"/>
              <a:gd name="connsiteX147" fmla="*/ 5535914 w 5988996"/>
              <a:gd name="connsiteY147" fmla="*/ 4794421 h 5842775"/>
              <a:gd name="connsiteX148" fmla="*/ 5519439 w 5988996"/>
              <a:gd name="connsiteY148" fmla="*/ 4819135 h 5842775"/>
              <a:gd name="connsiteX149" fmla="*/ 5511201 w 5988996"/>
              <a:gd name="connsiteY149" fmla="*/ 4843848 h 5842775"/>
              <a:gd name="connsiteX150" fmla="*/ 5478250 w 5988996"/>
              <a:gd name="connsiteY150" fmla="*/ 4876800 h 5842775"/>
              <a:gd name="connsiteX151" fmla="*/ 5437060 w 5988996"/>
              <a:gd name="connsiteY151" fmla="*/ 4909751 h 5842775"/>
              <a:gd name="connsiteX152" fmla="*/ 5313493 w 5988996"/>
              <a:gd name="connsiteY152" fmla="*/ 5000367 h 5842775"/>
              <a:gd name="connsiteX153" fmla="*/ 5288779 w 5988996"/>
              <a:gd name="connsiteY153" fmla="*/ 5016843 h 5842775"/>
              <a:gd name="connsiteX154" fmla="*/ 5264066 w 5988996"/>
              <a:gd name="connsiteY154" fmla="*/ 5033319 h 5842775"/>
              <a:gd name="connsiteX155" fmla="*/ 5239352 w 5988996"/>
              <a:gd name="connsiteY155" fmla="*/ 5041556 h 5842775"/>
              <a:gd name="connsiteX156" fmla="*/ 5247590 w 5988996"/>
              <a:gd name="connsiteY156" fmla="*/ 4950940 h 5842775"/>
              <a:gd name="connsiteX157" fmla="*/ 5272304 w 5988996"/>
              <a:gd name="connsiteY157" fmla="*/ 4885037 h 5842775"/>
              <a:gd name="connsiteX158" fmla="*/ 5288779 w 5988996"/>
              <a:gd name="connsiteY158" fmla="*/ 4860324 h 5842775"/>
              <a:gd name="connsiteX159" fmla="*/ 5321731 w 5988996"/>
              <a:gd name="connsiteY159" fmla="*/ 4835610 h 5842775"/>
              <a:gd name="connsiteX160" fmla="*/ 5371158 w 5988996"/>
              <a:gd name="connsiteY160" fmla="*/ 4794421 h 5842775"/>
              <a:gd name="connsiteX161" fmla="*/ 5428823 w 5988996"/>
              <a:gd name="connsiteY161" fmla="*/ 4728519 h 5842775"/>
              <a:gd name="connsiteX162" fmla="*/ 5445298 w 5988996"/>
              <a:gd name="connsiteY162" fmla="*/ 4703805 h 5842775"/>
              <a:gd name="connsiteX163" fmla="*/ 5461774 w 5988996"/>
              <a:gd name="connsiteY163" fmla="*/ 4654378 h 5842775"/>
              <a:gd name="connsiteX164" fmla="*/ 5478250 w 5988996"/>
              <a:gd name="connsiteY164" fmla="*/ 4613189 h 5842775"/>
              <a:gd name="connsiteX165" fmla="*/ 5478250 w 5988996"/>
              <a:gd name="connsiteY165" fmla="*/ 4399005 h 5842775"/>
              <a:gd name="connsiteX166" fmla="*/ 5453536 w 5988996"/>
              <a:gd name="connsiteY166" fmla="*/ 4349578 h 5842775"/>
              <a:gd name="connsiteX167" fmla="*/ 5371158 w 5988996"/>
              <a:gd name="connsiteY167" fmla="*/ 4283675 h 5842775"/>
              <a:gd name="connsiteX168" fmla="*/ 5346444 w 5988996"/>
              <a:gd name="connsiteY168" fmla="*/ 4275437 h 5842775"/>
              <a:gd name="connsiteX169" fmla="*/ 5313493 w 5988996"/>
              <a:gd name="connsiteY169" fmla="*/ 4258962 h 5842775"/>
              <a:gd name="connsiteX170" fmla="*/ 5239352 w 5988996"/>
              <a:gd name="connsiteY170" fmla="*/ 4234248 h 5842775"/>
              <a:gd name="connsiteX171" fmla="*/ 4942790 w 5988996"/>
              <a:gd name="connsiteY171" fmla="*/ 4242486 h 5842775"/>
              <a:gd name="connsiteX172" fmla="*/ 4909839 w 5988996"/>
              <a:gd name="connsiteY172" fmla="*/ 4258962 h 5842775"/>
              <a:gd name="connsiteX173" fmla="*/ 4885125 w 5988996"/>
              <a:gd name="connsiteY173" fmla="*/ 4267200 h 5842775"/>
              <a:gd name="connsiteX174" fmla="*/ 4852174 w 5988996"/>
              <a:gd name="connsiteY174" fmla="*/ 4283675 h 5842775"/>
              <a:gd name="connsiteX175" fmla="*/ 4802747 w 5988996"/>
              <a:gd name="connsiteY175" fmla="*/ 4300151 h 5842775"/>
              <a:gd name="connsiteX176" fmla="*/ 4745082 w 5988996"/>
              <a:gd name="connsiteY176" fmla="*/ 4341340 h 5842775"/>
              <a:gd name="connsiteX177" fmla="*/ 4703893 w 5988996"/>
              <a:gd name="connsiteY177" fmla="*/ 4357816 h 5842775"/>
              <a:gd name="connsiteX178" fmla="*/ 4637990 w 5988996"/>
              <a:gd name="connsiteY178" fmla="*/ 4382529 h 5842775"/>
              <a:gd name="connsiteX179" fmla="*/ 4572087 w 5988996"/>
              <a:gd name="connsiteY179" fmla="*/ 4423719 h 5842775"/>
              <a:gd name="connsiteX180" fmla="*/ 4539136 w 5988996"/>
              <a:gd name="connsiteY180" fmla="*/ 4440194 h 5842775"/>
              <a:gd name="connsiteX181" fmla="*/ 4481471 w 5988996"/>
              <a:gd name="connsiteY181" fmla="*/ 4448432 h 5842775"/>
              <a:gd name="connsiteX182" fmla="*/ 4316714 w 5988996"/>
              <a:gd name="connsiteY182" fmla="*/ 4473146 h 5842775"/>
              <a:gd name="connsiteX183" fmla="*/ 3946012 w 5988996"/>
              <a:gd name="connsiteY183" fmla="*/ 4464908 h 5842775"/>
              <a:gd name="connsiteX184" fmla="*/ 3913060 w 5988996"/>
              <a:gd name="connsiteY184" fmla="*/ 4448432 h 5842775"/>
              <a:gd name="connsiteX185" fmla="*/ 3855396 w 5988996"/>
              <a:gd name="connsiteY185" fmla="*/ 4440194 h 5842775"/>
              <a:gd name="connsiteX186" fmla="*/ 3822444 w 5988996"/>
              <a:gd name="connsiteY186" fmla="*/ 4431956 h 5842775"/>
              <a:gd name="connsiteX187" fmla="*/ 3797731 w 5988996"/>
              <a:gd name="connsiteY187" fmla="*/ 4423719 h 5842775"/>
              <a:gd name="connsiteX188" fmla="*/ 3138704 w 5988996"/>
              <a:gd name="connsiteY188" fmla="*/ 4415481 h 5842775"/>
              <a:gd name="connsiteX189" fmla="*/ 1828887 w 5988996"/>
              <a:gd name="connsiteY189" fmla="*/ 4390767 h 5842775"/>
              <a:gd name="connsiteX190" fmla="*/ 1787698 w 5988996"/>
              <a:gd name="connsiteY190" fmla="*/ 4382529 h 5842775"/>
              <a:gd name="connsiteX191" fmla="*/ 1697082 w 5988996"/>
              <a:gd name="connsiteY191" fmla="*/ 4333102 h 5842775"/>
              <a:gd name="connsiteX192" fmla="*/ 1664131 w 5988996"/>
              <a:gd name="connsiteY192" fmla="*/ 4308389 h 5842775"/>
              <a:gd name="connsiteX193" fmla="*/ 1639417 w 5988996"/>
              <a:gd name="connsiteY193" fmla="*/ 4275437 h 5842775"/>
              <a:gd name="connsiteX194" fmla="*/ 1614704 w 5988996"/>
              <a:gd name="connsiteY194" fmla="*/ 4250724 h 5842775"/>
              <a:gd name="connsiteX195" fmla="*/ 1589990 w 5988996"/>
              <a:gd name="connsiteY195" fmla="*/ 4209535 h 5842775"/>
              <a:gd name="connsiteX196" fmla="*/ 1540563 w 5988996"/>
              <a:gd name="connsiteY196" fmla="*/ 4102443 h 5842775"/>
              <a:gd name="connsiteX197" fmla="*/ 1532325 w 5988996"/>
              <a:gd name="connsiteY197" fmla="*/ 4069492 h 5842775"/>
              <a:gd name="connsiteX198" fmla="*/ 1524087 w 5988996"/>
              <a:gd name="connsiteY198" fmla="*/ 4044778 h 5842775"/>
              <a:gd name="connsiteX199" fmla="*/ 1540563 w 5988996"/>
              <a:gd name="connsiteY199" fmla="*/ 3904735 h 5842775"/>
              <a:gd name="connsiteX200" fmla="*/ 1606466 w 5988996"/>
              <a:gd name="connsiteY200" fmla="*/ 3797643 h 5842775"/>
              <a:gd name="connsiteX201" fmla="*/ 1622942 w 5988996"/>
              <a:gd name="connsiteY201" fmla="*/ 3772929 h 5842775"/>
              <a:gd name="connsiteX202" fmla="*/ 1705320 w 5988996"/>
              <a:gd name="connsiteY202" fmla="*/ 3715265 h 5842775"/>
              <a:gd name="connsiteX203" fmla="*/ 1730033 w 5988996"/>
              <a:gd name="connsiteY203" fmla="*/ 3698789 h 5842775"/>
              <a:gd name="connsiteX204" fmla="*/ 1804174 w 5988996"/>
              <a:gd name="connsiteY204" fmla="*/ 3682313 h 5842775"/>
              <a:gd name="connsiteX205" fmla="*/ 1861839 w 5988996"/>
              <a:gd name="connsiteY205" fmla="*/ 3665837 h 5842775"/>
              <a:gd name="connsiteX206" fmla="*/ 1944217 w 5988996"/>
              <a:gd name="connsiteY206" fmla="*/ 3649362 h 5842775"/>
              <a:gd name="connsiteX207" fmla="*/ 2051309 w 5988996"/>
              <a:gd name="connsiteY207" fmla="*/ 3641124 h 5842775"/>
              <a:gd name="connsiteX208" fmla="*/ 3006898 w 5988996"/>
              <a:gd name="connsiteY208" fmla="*/ 3649362 h 5842775"/>
              <a:gd name="connsiteX209" fmla="*/ 3179893 w 5988996"/>
              <a:gd name="connsiteY209" fmla="*/ 3657600 h 5842775"/>
              <a:gd name="connsiteX210" fmla="*/ 4217860 w 5988996"/>
              <a:gd name="connsiteY210" fmla="*/ 3665837 h 5842775"/>
              <a:gd name="connsiteX211" fmla="*/ 4341428 w 5988996"/>
              <a:gd name="connsiteY211" fmla="*/ 3674075 h 5842775"/>
              <a:gd name="connsiteX212" fmla="*/ 4415569 w 5988996"/>
              <a:gd name="connsiteY212" fmla="*/ 3682313 h 5842775"/>
              <a:gd name="connsiteX213" fmla="*/ 4547374 w 5988996"/>
              <a:gd name="connsiteY213" fmla="*/ 3690551 h 5842775"/>
              <a:gd name="connsiteX214" fmla="*/ 4605039 w 5988996"/>
              <a:gd name="connsiteY214" fmla="*/ 3715265 h 5842775"/>
              <a:gd name="connsiteX215" fmla="*/ 4629752 w 5988996"/>
              <a:gd name="connsiteY215" fmla="*/ 3731740 h 5842775"/>
              <a:gd name="connsiteX216" fmla="*/ 4670942 w 5988996"/>
              <a:gd name="connsiteY216" fmla="*/ 3748216 h 5842775"/>
              <a:gd name="connsiteX217" fmla="*/ 4769796 w 5988996"/>
              <a:gd name="connsiteY217" fmla="*/ 3739978 h 5842775"/>
              <a:gd name="connsiteX218" fmla="*/ 4794509 w 5988996"/>
              <a:gd name="connsiteY218" fmla="*/ 3707027 h 5842775"/>
              <a:gd name="connsiteX219" fmla="*/ 4810985 w 5988996"/>
              <a:gd name="connsiteY219" fmla="*/ 3682313 h 5842775"/>
              <a:gd name="connsiteX220" fmla="*/ 4827460 w 5988996"/>
              <a:gd name="connsiteY220" fmla="*/ 3641124 h 5842775"/>
              <a:gd name="connsiteX221" fmla="*/ 4843936 w 5988996"/>
              <a:gd name="connsiteY221" fmla="*/ 3542270 h 5842775"/>
              <a:gd name="connsiteX222" fmla="*/ 4860412 w 5988996"/>
              <a:gd name="connsiteY222" fmla="*/ 3278659 h 5842775"/>
              <a:gd name="connsiteX223" fmla="*/ 4868650 w 5988996"/>
              <a:gd name="connsiteY223" fmla="*/ 3163329 h 5842775"/>
              <a:gd name="connsiteX224" fmla="*/ 4885125 w 5988996"/>
              <a:gd name="connsiteY224" fmla="*/ 3031524 h 5842775"/>
              <a:gd name="connsiteX225" fmla="*/ 4893363 w 5988996"/>
              <a:gd name="connsiteY225" fmla="*/ 2891481 h 5842775"/>
              <a:gd name="connsiteX226" fmla="*/ 4901601 w 5988996"/>
              <a:gd name="connsiteY226" fmla="*/ 2767913 h 5842775"/>
              <a:gd name="connsiteX227" fmla="*/ 4893363 w 5988996"/>
              <a:gd name="connsiteY227" fmla="*/ 1968843 h 5842775"/>
              <a:gd name="connsiteX228" fmla="*/ 4868650 w 5988996"/>
              <a:gd name="connsiteY228" fmla="*/ 1911178 h 5842775"/>
              <a:gd name="connsiteX229" fmla="*/ 4860412 w 5988996"/>
              <a:gd name="connsiteY229" fmla="*/ 1886465 h 5842775"/>
              <a:gd name="connsiteX230" fmla="*/ 4819223 w 5988996"/>
              <a:gd name="connsiteY230" fmla="*/ 1828800 h 5842775"/>
              <a:gd name="connsiteX231" fmla="*/ 4786271 w 5988996"/>
              <a:gd name="connsiteY231" fmla="*/ 1762897 h 5842775"/>
              <a:gd name="connsiteX232" fmla="*/ 4761558 w 5988996"/>
              <a:gd name="connsiteY232" fmla="*/ 1729946 h 5842775"/>
              <a:gd name="connsiteX233" fmla="*/ 4745082 w 5988996"/>
              <a:gd name="connsiteY233" fmla="*/ 1688756 h 5842775"/>
              <a:gd name="connsiteX234" fmla="*/ 4695655 w 5988996"/>
              <a:gd name="connsiteY234" fmla="*/ 1573427 h 5842775"/>
              <a:gd name="connsiteX235" fmla="*/ 4679179 w 5988996"/>
              <a:gd name="connsiteY235" fmla="*/ 1540475 h 5842775"/>
              <a:gd name="connsiteX236" fmla="*/ 4646228 w 5988996"/>
              <a:gd name="connsiteY236" fmla="*/ 1466335 h 5842775"/>
              <a:gd name="connsiteX237" fmla="*/ 4580325 w 5988996"/>
              <a:gd name="connsiteY237" fmla="*/ 1433383 h 5842775"/>
              <a:gd name="connsiteX238" fmla="*/ 4514423 w 5988996"/>
              <a:gd name="connsiteY238" fmla="*/ 1392194 h 5842775"/>
              <a:gd name="connsiteX239" fmla="*/ 4489709 w 5988996"/>
              <a:gd name="connsiteY239" fmla="*/ 1375719 h 5842775"/>
              <a:gd name="connsiteX240" fmla="*/ 4440282 w 5988996"/>
              <a:gd name="connsiteY240" fmla="*/ 1359243 h 5842775"/>
              <a:gd name="connsiteX241" fmla="*/ 4390855 w 5988996"/>
              <a:gd name="connsiteY241" fmla="*/ 1326292 h 5842775"/>
              <a:gd name="connsiteX242" fmla="*/ 4341428 w 5988996"/>
              <a:gd name="connsiteY242" fmla="*/ 1301578 h 5842775"/>
              <a:gd name="connsiteX243" fmla="*/ 4292001 w 5988996"/>
              <a:gd name="connsiteY243" fmla="*/ 1252151 h 5842775"/>
              <a:gd name="connsiteX244" fmla="*/ 4267287 w 5988996"/>
              <a:gd name="connsiteY244" fmla="*/ 1227437 h 5842775"/>
              <a:gd name="connsiteX245" fmla="*/ 4242574 w 5988996"/>
              <a:gd name="connsiteY245" fmla="*/ 1210962 h 5842775"/>
              <a:gd name="connsiteX246" fmla="*/ 4226098 w 5988996"/>
              <a:gd name="connsiteY246" fmla="*/ 1186248 h 5842775"/>
              <a:gd name="connsiteX247" fmla="*/ 4143720 w 5988996"/>
              <a:gd name="connsiteY247" fmla="*/ 1153297 h 5842775"/>
              <a:gd name="connsiteX248" fmla="*/ 4077817 w 5988996"/>
              <a:gd name="connsiteY248" fmla="*/ 1128583 h 5842775"/>
              <a:gd name="connsiteX249" fmla="*/ 3913060 w 5988996"/>
              <a:gd name="connsiteY249" fmla="*/ 1103870 h 5842775"/>
              <a:gd name="connsiteX250" fmla="*/ 3484693 w 5988996"/>
              <a:gd name="connsiteY250" fmla="*/ 1112108 h 5842775"/>
              <a:gd name="connsiteX251" fmla="*/ 3146942 w 5988996"/>
              <a:gd name="connsiteY251" fmla="*/ 1095632 h 5842775"/>
              <a:gd name="connsiteX252" fmla="*/ 3122228 w 5988996"/>
              <a:gd name="connsiteY252" fmla="*/ 1079156 h 5842775"/>
              <a:gd name="connsiteX253" fmla="*/ 3072801 w 5988996"/>
              <a:gd name="connsiteY253" fmla="*/ 1062681 h 5842775"/>
              <a:gd name="connsiteX254" fmla="*/ 3048087 w 5988996"/>
              <a:gd name="connsiteY254" fmla="*/ 1046205 h 5842775"/>
              <a:gd name="connsiteX255" fmla="*/ 2998660 w 5988996"/>
              <a:gd name="connsiteY255" fmla="*/ 1029729 h 5842775"/>
              <a:gd name="connsiteX256" fmla="*/ 2718574 w 5988996"/>
              <a:gd name="connsiteY256" fmla="*/ 1037967 h 5842775"/>
              <a:gd name="connsiteX257" fmla="*/ 2669147 w 5988996"/>
              <a:gd name="connsiteY257" fmla="*/ 1062681 h 5842775"/>
              <a:gd name="connsiteX258" fmla="*/ 2644433 w 5988996"/>
              <a:gd name="connsiteY258" fmla="*/ 1070919 h 5842775"/>
              <a:gd name="connsiteX259" fmla="*/ 2454963 w 5988996"/>
              <a:gd name="connsiteY259" fmla="*/ 1062681 h 5842775"/>
              <a:gd name="connsiteX260" fmla="*/ 2430250 w 5988996"/>
              <a:gd name="connsiteY260" fmla="*/ 1054443 h 5842775"/>
              <a:gd name="connsiteX261" fmla="*/ 2364347 w 5988996"/>
              <a:gd name="connsiteY261" fmla="*/ 1046205 h 5842775"/>
              <a:gd name="connsiteX262" fmla="*/ 2298444 w 5988996"/>
              <a:gd name="connsiteY262" fmla="*/ 1029729 h 5842775"/>
              <a:gd name="connsiteX263" fmla="*/ 2257255 w 5988996"/>
              <a:gd name="connsiteY263" fmla="*/ 1021492 h 5842775"/>
              <a:gd name="connsiteX264" fmla="*/ 2224304 w 5988996"/>
              <a:gd name="connsiteY264" fmla="*/ 1013254 h 5842775"/>
              <a:gd name="connsiteX265" fmla="*/ 2084260 w 5988996"/>
              <a:gd name="connsiteY265" fmla="*/ 1021492 h 5842775"/>
              <a:gd name="connsiteX266" fmla="*/ 2051309 w 5988996"/>
              <a:gd name="connsiteY266" fmla="*/ 1037967 h 5842775"/>
              <a:gd name="connsiteX267" fmla="*/ 2026596 w 5988996"/>
              <a:gd name="connsiteY267" fmla="*/ 1046205 h 5842775"/>
              <a:gd name="connsiteX268" fmla="*/ 2001882 w 5988996"/>
              <a:gd name="connsiteY268" fmla="*/ 1062681 h 5842775"/>
              <a:gd name="connsiteX269" fmla="*/ 1935979 w 5988996"/>
              <a:gd name="connsiteY269" fmla="*/ 1087394 h 5842775"/>
              <a:gd name="connsiteX270" fmla="*/ 1886552 w 5988996"/>
              <a:gd name="connsiteY270" fmla="*/ 1120346 h 5842775"/>
              <a:gd name="connsiteX271" fmla="*/ 1861839 w 5988996"/>
              <a:gd name="connsiteY271" fmla="*/ 1136821 h 5842775"/>
              <a:gd name="connsiteX272" fmla="*/ 1804174 w 5988996"/>
              <a:gd name="connsiteY272" fmla="*/ 1178010 h 5842775"/>
              <a:gd name="connsiteX273" fmla="*/ 1779460 w 5988996"/>
              <a:gd name="connsiteY273" fmla="*/ 1186248 h 5842775"/>
              <a:gd name="connsiteX274" fmla="*/ 1713558 w 5988996"/>
              <a:gd name="connsiteY274" fmla="*/ 1235675 h 5842775"/>
              <a:gd name="connsiteX275" fmla="*/ 1655893 w 5988996"/>
              <a:gd name="connsiteY275" fmla="*/ 1268627 h 5842775"/>
              <a:gd name="connsiteX276" fmla="*/ 1606466 w 5988996"/>
              <a:gd name="connsiteY276" fmla="*/ 1318054 h 5842775"/>
              <a:gd name="connsiteX277" fmla="*/ 1557039 w 5988996"/>
              <a:gd name="connsiteY277" fmla="*/ 1359243 h 5842775"/>
              <a:gd name="connsiteX278" fmla="*/ 1540563 w 5988996"/>
              <a:gd name="connsiteY278" fmla="*/ 1383956 h 5842775"/>
              <a:gd name="connsiteX279" fmla="*/ 1507612 w 5988996"/>
              <a:gd name="connsiteY279" fmla="*/ 1425146 h 5842775"/>
              <a:gd name="connsiteX280" fmla="*/ 1499374 w 5988996"/>
              <a:gd name="connsiteY280" fmla="*/ 1449859 h 5842775"/>
              <a:gd name="connsiteX281" fmla="*/ 1449947 w 5988996"/>
              <a:gd name="connsiteY281" fmla="*/ 1540475 h 5842775"/>
              <a:gd name="connsiteX282" fmla="*/ 1433471 w 5988996"/>
              <a:gd name="connsiteY282" fmla="*/ 1589902 h 5842775"/>
              <a:gd name="connsiteX283" fmla="*/ 1425233 w 5988996"/>
              <a:gd name="connsiteY283" fmla="*/ 1622854 h 5842775"/>
              <a:gd name="connsiteX284" fmla="*/ 1408758 w 5988996"/>
              <a:gd name="connsiteY284" fmla="*/ 1672281 h 5842775"/>
              <a:gd name="connsiteX285" fmla="*/ 1384044 w 5988996"/>
              <a:gd name="connsiteY285" fmla="*/ 1754659 h 5842775"/>
              <a:gd name="connsiteX286" fmla="*/ 1375806 w 5988996"/>
              <a:gd name="connsiteY286" fmla="*/ 1820562 h 5842775"/>
              <a:gd name="connsiteX287" fmla="*/ 1367569 w 5988996"/>
              <a:gd name="connsiteY287" fmla="*/ 1853513 h 5842775"/>
              <a:gd name="connsiteX288" fmla="*/ 1359331 w 5988996"/>
              <a:gd name="connsiteY288" fmla="*/ 1911178 h 5842775"/>
              <a:gd name="connsiteX289" fmla="*/ 1342855 w 5988996"/>
              <a:gd name="connsiteY289" fmla="*/ 2191265 h 5842775"/>
              <a:gd name="connsiteX290" fmla="*/ 1326379 w 5988996"/>
              <a:gd name="connsiteY290" fmla="*/ 2438400 h 5842775"/>
              <a:gd name="connsiteX291" fmla="*/ 1318142 w 5988996"/>
              <a:gd name="connsiteY291" fmla="*/ 2685535 h 5842775"/>
              <a:gd name="connsiteX292" fmla="*/ 1309904 w 5988996"/>
              <a:gd name="connsiteY292" fmla="*/ 2718486 h 5842775"/>
              <a:gd name="connsiteX293" fmla="*/ 1301666 w 5988996"/>
              <a:gd name="connsiteY293" fmla="*/ 2784389 h 5842775"/>
              <a:gd name="connsiteX294" fmla="*/ 1293428 w 5988996"/>
              <a:gd name="connsiteY294" fmla="*/ 2833816 h 5842775"/>
              <a:gd name="connsiteX295" fmla="*/ 1276952 w 5988996"/>
              <a:gd name="connsiteY295" fmla="*/ 2932670 h 5842775"/>
              <a:gd name="connsiteX296" fmla="*/ 1268714 w 5988996"/>
              <a:gd name="connsiteY296" fmla="*/ 2957383 h 5842775"/>
              <a:gd name="connsiteX297" fmla="*/ 1252239 w 5988996"/>
              <a:gd name="connsiteY297" fmla="*/ 3023286 h 5842775"/>
              <a:gd name="connsiteX298" fmla="*/ 1244001 w 5988996"/>
              <a:gd name="connsiteY298" fmla="*/ 3097427 h 5842775"/>
              <a:gd name="connsiteX299" fmla="*/ 1227525 w 5988996"/>
              <a:gd name="connsiteY299" fmla="*/ 3179805 h 5842775"/>
              <a:gd name="connsiteX300" fmla="*/ 1211050 w 5988996"/>
              <a:gd name="connsiteY300" fmla="*/ 3253946 h 5842775"/>
              <a:gd name="connsiteX301" fmla="*/ 1211050 w 5988996"/>
              <a:gd name="connsiteY301" fmla="*/ 3690551 h 5842775"/>
              <a:gd name="connsiteX302" fmla="*/ 1227525 w 5988996"/>
              <a:gd name="connsiteY302" fmla="*/ 3781167 h 5842775"/>
              <a:gd name="connsiteX303" fmla="*/ 1244001 w 5988996"/>
              <a:gd name="connsiteY303" fmla="*/ 3954162 h 5842775"/>
              <a:gd name="connsiteX304" fmla="*/ 1260477 w 5988996"/>
              <a:gd name="connsiteY304" fmla="*/ 4011827 h 5842775"/>
              <a:gd name="connsiteX305" fmla="*/ 1268714 w 5988996"/>
              <a:gd name="connsiteY305" fmla="*/ 4044778 h 5842775"/>
              <a:gd name="connsiteX306" fmla="*/ 1318142 w 5988996"/>
              <a:gd name="connsiteY306" fmla="*/ 4135394 h 5842775"/>
              <a:gd name="connsiteX307" fmla="*/ 1309904 w 5988996"/>
              <a:gd name="connsiteY307" fmla="*/ 4275437 h 5842775"/>
              <a:gd name="connsiteX308" fmla="*/ 1301666 w 5988996"/>
              <a:gd name="connsiteY308" fmla="*/ 4316627 h 5842775"/>
              <a:gd name="connsiteX309" fmla="*/ 1326379 w 5988996"/>
              <a:gd name="connsiteY309" fmla="*/ 4497859 h 5842775"/>
              <a:gd name="connsiteX310" fmla="*/ 1342855 w 5988996"/>
              <a:gd name="connsiteY310" fmla="*/ 4522573 h 5842775"/>
              <a:gd name="connsiteX311" fmla="*/ 1367569 w 5988996"/>
              <a:gd name="connsiteY311" fmla="*/ 4539048 h 5842775"/>
              <a:gd name="connsiteX312" fmla="*/ 1400520 w 5988996"/>
              <a:gd name="connsiteY312" fmla="*/ 4637902 h 5842775"/>
              <a:gd name="connsiteX313" fmla="*/ 1416996 w 5988996"/>
              <a:gd name="connsiteY313" fmla="*/ 4687329 h 5842775"/>
              <a:gd name="connsiteX314" fmla="*/ 1433471 w 5988996"/>
              <a:gd name="connsiteY314" fmla="*/ 4712043 h 5842775"/>
              <a:gd name="connsiteX315" fmla="*/ 1449947 w 5988996"/>
              <a:gd name="connsiteY315" fmla="*/ 4769708 h 5842775"/>
              <a:gd name="connsiteX316" fmla="*/ 1458185 w 5988996"/>
              <a:gd name="connsiteY316" fmla="*/ 4794421 h 5842775"/>
              <a:gd name="connsiteX317" fmla="*/ 1474660 w 5988996"/>
              <a:gd name="connsiteY317" fmla="*/ 4893275 h 5842775"/>
              <a:gd name="connsiteX318" fmla="*/ 1491136 w 5988996"/>
              <a:gd name="connsiteY318" fmla="*/ 4926227 h 5842775"/>
              <a:gd name="connsiteX319" fmla="*/ 1507612 w 5988996"/>
              <a:gd name="connsiteY319" fmla="*/ 4967416 h 5842775"/>
              <a:gd name="connsiteX320" fmla="*/ 1548801 w 5988996"/>
              <a:gd name="connsiteY320" fmla="*/ 5025081 h 5842775"/>
              <a:gd name="connsiteX321" fmla="*/ 1573514 w 5988996"/>
              <a:gd name="connsiteY321" fmla="*/ 5074508 h 5842775"/>
              <a:gd name="connsiteX322" fmla="*/ 1589990 w 5988996"/>
              <a:gd name="connsiteY322" fmla="*/ 5115697 h 5842775"/>
              <a:gd name="connsiteX323" fmla="*/ 1622942 w 5988996"/>
              <a:gd name="connsiteY323" fmla="*/ 5165124 h 5842775"/>
              <a:gd name="connsiteX324" fmla="*/ 1664131 w 5988996"/>
              <a:gd name="connsiteY324" fmla="*/ 5263978 h 5842775"/>
              <a:gd name="connsiteX325" fmla="*/ 1655893 w 5988996"/>
              <a:gd name="connsiteY325" fmla="*/ 5502875 h 5842775"/>
              <a:gd name="connsiteX326" fmla="*/ 1622942 w 5988996"/>
              <a:gd name="connsiteY326" fmla="*/ 5577016 h 5842775"/>
              <a:gd name="connsiteX327" fmla="*/ 1598228 w 5988996"/>
              <a:gd name="connsiteY327" fmla="*/ 5601729 h 5842775"/>
              <a:gd name="connsiteX328" fmla="*/ 1589990 w 5988996"/>
              <a:gd name="connsiteY328" fmla="*/ 5626443 h 5842775"/>
              <a:gd name="connsiteX329" fmla="*/ 1540563 w 5988996"/>
              <a:gd name="connsiteY329" fmla="*/ 5684108 h 5842775"/>
              <a:gd name="connsiteX330" fmla="*/ 1515850 w 5988996"/>
              <a:gd name="connsiteY330" fmla="*/ 5692346 h 5842775"/>
              <a:gd name="connsiteX331" fmla="*/ 1482898 w 5988996"/>
              <a:gd name="connsiteY331" fmla="*/ 5708821 h 5842775"/>
              <a:gd name="connsiteX332" fmla="*/ 1425233 w 5988996"/>
              <a:gd name="connsiteY332" fmla="*/ 5741773 h 5842775"/>
              <a:gd name="connsiteX333" fmla="*/ 1367569 w 5988996"/>
              <a:gd name="connsiteY333" fmla="*/ 5758248 h 5842775"/>
              <a:gd name="connsiteX334" fmla="*/ 1293428 w 5988996"/>
              <a:gd name="connsiteY334" fmla="*/ 5791200 h 5842775"/>
              <a:gd name="connsiteX335" fmla="*/ 1161623 w 5988996"/>
              <a:gd name="connsiteY335" fmla="*/ 5824151 h 5842775"/>
              <a:gd name="connsiteX336" fmla="*/ 889774 w 5988996"/>
              <a:gd name="connsiteY336" fmla="*/ 5824151 h 5842775"/>
              <a:gd name="connsiteX337" fmla="*/ 856823 w 5988996"/>
              <a:gd name="connsiteY337" fmla="*/ 5815913 h 5842775"/>
              <a:gd name="connsiteX338" fmla="*/ 823871 w 5988996"/>
              <a:gd name="connsiteY338" fmla="*/ 5799437 h 5842775"/>
              <a:gd name="connsiteX339" fmla="*/ 799158 w 5988996"/>
              <a:gd name="connsiteY339" fmla="*/ 5791200 h 5842775"/>
              <a:gd name="connsiteX340" fmla="*/ 766206 w 5988996"/>
              <a:gd name="connsiteY340" fmla="*/ 5774724 h 5842775"/>
              <a:gd name="connsiteX341" fmla="*/ 725017 w 5988996"/>
              <a:gd name="connsiteY341" fmla="*/ 5758248 h 5842775"/>
              <a:gd name="connsiteX342" fmla="*/ 700304 w 5988996"/>
              <a:gd name="connsiteY342" fmla="*/ 5750010 h 5842775"/>
              <a:gd name="connsiteX343" fmla="*/ 675590 w 5988996"/>
              <a:gd name="connsiteY343" fmla="*/ 5733535 h 5842775"/>
              <a:gd name="connsiteX344" fmla="*/ 650877 w 5988996"/>
              <a:gd name="connsiteY344" fmla="*/ 5651156 h 5842775"/>
              <a:gd name="connsiteX345" fmla="*/ 659114 w 5988996"/>
              <a:gd name="connsiteY345" fmla="*/ 5329881 h 5842775"/>
              <a:gd name="connsiteX346" fmla="*/ 667352 w 5988996"/>
              <a:gd name="connsiteY346" fmla="*/ 5296929 h 5842775"/>
              <a:gd name="connsiteX347" fmla="*/ 683828 w 5988996"/>
              <a:gd name="connsiteY347" fmla="*/ 5272216 h 5842775"/>
              <a:gd name="connsiteX348" fmla="*/ 708542 w 5988996"/>
              <a:gd name="connsiteY348" fmla="*/ 5206313 h 5842775"/>
              <a:gd name="connsiteX349" fmla="*/ 716779 w 5988996"/>
              <a:gd name="connsiteY349" fmla="*/ 5181600 h 5842775"/>
              <a:gd name="connsiteX350" fmla="*/ 766206 w 5988996"/>
              <a:gd name="connsiteY350" fmla="*/ 5099221 h 5842775"/>
              <a:gd name="connsiteX351" fmla="*/ 774444 w 5988996"/>
              <a:gd name="connsiteY351" fmla="*/ 5066270 h 5842775"/>
              <a:gd name="connsiteX352" fmla="*/ 790920 w 5988996"/>
              <a:gd name="connsiteY352" fmla="*/ 5016843 h 5842775"/>
              <a:gd name="connsiteX353" fmla="*/ 799158 w 5988996"/>
              <a:gd name="connsiteY353" fmla="*/ 4992129 h 5842775"/>
              <a:gd name="connsiteX354" fmla="*/ 807396 w 5988996"/>
              <a:gd name="connsiteY354" fmla="*/ 4967416 h 5842775"/>
              <a:gd name="connsiteX355" fmla="*/ 823871 w 5988996"/>
              <a:gd name="connsiteY355" fmla="*/ 4942702 h 5842775"/>
              <a:gd name="connsiteX356" fmla="*/ 873298 w 5988996"/>
              <a:gd name="connsiteY356" fmla="*/ 4885037 h 584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</a:cxnLst>
            <a:rect l="l" t="t" r="r" b="b"/>
            <a:pathLst>
              <a:path w="5988996" h="5842775">
                <a:moveTo>
                  <a:pt x="873298" y="4885037"/>
                </a:moveTo>
                <a:lnTo>
                  <a:pt x="873298" y="4885037"/>
                </a:lnTo>
                <a:cubicBezTo>
                  <a:pt x="867806" y="4860324"/>
                  <a:pt x="862963" y="4835457"/>
                  <a:pt x="856823" y="4810897"/>
                </a:cubicBezTo>
                <a:cubicBezTo>
                  <a:pt x="854717" y="4802473"/>
                  <a:pt x="852468" y="4793950"/>
                  <a:pt x="848585" y="4786183"/>
                </a:cubicBezTo>
                <a:cubicBezTo>
                  <a:pt x="833247" y="4755509"/>
                  <a:pt x="830166" y="4764080"/>
                  <a:pt x="807396" y="4736756"/>
                </a:cubicBezTo>
                <a:cubicBezTo>
                  <a:pt x="801058" y="4729150"/>
                  <a:pt x="796412" y="4720281"/>
                  <a:pt x="790920" y="4712043"/>
                </a:cubicBezTo>
                <a:cubicBezTo>
                  <a:pt x="788174" y="4703805"/>
                  <a:pt x="786565" y="4695096"/>
                  <a:pt x="782682" y="4687329"/>
                </a:cubicBezTo>
                <a:cubicBezTo>
                  <a:pt x="771214" y="4664394"/>
                  <a:pt x="759709" y="4656119"/>
                  <a:pt x="741493" y="4637902"/>
                </a:cubicBezTo>
                <a:cubicBezTo>
                  <a:pt x="711445" y="4547761"/>
                  <a:pt x="759370" y="4684306"/>
                  <a:pt x="716779" y="4588475"/>
                </a:cubicBezTo>
                <a:cubicBezTo>
                  <a:pt x="705321" y="4562693"/>
                  <a:pt x="698912" y="4533479"/>
                  <a:pt x="692066" y="4506097"/>
                </a:cubicBezTo>
                <a:cubicBezTo>
                  <a:pt x="689320" y="4470400"/>
                  <a:pt x="684537" y="4434801"/>
                  <a:pt x="683828" y="4399005"/>
                </a:cubicBezTo>
                <a:cubicBezTo>
                  <a:pt x="679044" y="4157393"/>
                  <a:pt x="680786" y="3915678"/>
                  <a:pt x="675590" y="3674075"/>
                </a:cubicBezTo>
                <a:cubicBezTo>
                  <a:pt x="674920" y="3642901"/>
                  <a:pt x="658168" y="3612624"/>
                  <a:pt x="650877" y="3583459"/>
                </a:cubicBezTo>
                <a:cubicBezTo>
                  <a:pt x="646697" y="3566739"/>
                  <a:pt x="641491" y="3542338"/>
                  <a:pt x="634401" y="3525794"/>
                </a:cubicBezTo>
                <a:cubicBezTo>
                  <a:pt x="629564" y="3514507"/>
                  <a:pt x="622486" y="3504245"/>
                  <a:pt x="617925" y="3492843"/>
                </a:cubicBezTo>
                <a:cubicBezTo>
                  <a:pt x="611475" y="3476718"/>
                  <a:pt x="611083" y="3457866"/>
                  <a:pt x="601450" y="3443416"/>
                </a:cubicBezTo>
                <a:cubicBezTo>
                  <a:pt x="595958" y="3435178"/>
                  <a:pt x="589402" y="3427558"/>
                  <a:pt x="584974" y="3418702"/>
                </a:cubicBezTo>
                <a:cubicBezTo>
                  <a:pt x="581091" y="3410935"/>
                  <a:pt x="581553" y="3401214"/>
                  <a:pt x="576736" y="3393989"/>
                </a:cubicBezTo>
                <a:cubicBezTo>
                  <a:pt x="570274" y="3384296"/>
                  <a:pt x="559175" y="3378471"/>
                  <a:pt x="552023" y="3369275"/>
                </a:cubicBezTo>
                <a:cubicBezTo>
                  <a:pt x="500274" y="3302741"/>
                  <a:pt x="542199" y="3335266"/>
                  <a:pt x="494358" y="3303373"/>
                </a:cubicBezTo>
                <a:lnTo>
                  <a:pt x="444931" y="3229232"/>
                </a:lnTo>
                <a:lnTo>
                  <a:pt x="428455" y="3204519"/>
                </a:lnTo>
                <a:cubicBezTo>
                  <a:pt x="425709" y="3196281"/>
                  <a:pt x="424100" y="3187572"/>
                  <a:pt x="420217" y="3179805"/>
                </a:cubicBezTo>
                <a:cubicBezTo>
                  <a:pt x="390493" y="3120356"/>
                  <a:pt x="416154" y="3194360"/>
                  <a:pt x="387266" y="3122140"/>
                </a:cubicBezTo>
                <a:cubicBezTo>
                  <a:pt x="357857" y="3048617"/>
                  <a:pt x="386012" y="3095545"/>
                  <a:pt x="354314" y="3048000"/>
                </a:cubicBezTo>
                <a:cubicBezTo>
                  <a:pt x="342181" y="3011597"/>
                  <a:pt x="345500" y="3014328"/>
                  <a:pt x="313125" y="2973859"/>
                </a:cubicBezTo>
                <a:cubicBezTo>
                  <a:pt x="288957" y="2943649"/>
                  <a:pt x="261679" y="2906443"/>
                  <a:pt x="230747" y="2883243"/>
                </a:cubicBezTo>
                <a:cubicBezTo>
                  <a:pt x="189876" y="2852588"/>
                  <a:pt x="209220" y="2866145"/>
                  <a:pt x="173082" y="2842054"/>
                </a:cubicBezTo>
                <a:cubicBezTo>
                  <a:pt x="135314" y="2785402"/>
                  <a:pt x="158916" y="2798889"/>
                  <a:pt x="115417" y="2784389"/>
                </a:cubicBezTo>
                <a:cubicBezTo>
                  <a:pt x="109925" y="2776151"/>
                  <a:pt x="103370" y="2768530"/>
                  <a:pt x="98942" y="2759675"/>
                </a:cubicBezTo>
                <a:cubicBezTo>
                  <a:pt x="95059" y="2751908"/>
                  <a:pt x="95521" y="2742187"/>
                  <a:pt x="90704" y="2734962"/>
                </a:cubicBezTo>
                <a:cubicBezTo>
                  <a:pt x="84241" y="2725268"/>
                  <a:pt x="73143" y="2719444"/>
                  <a:pt x="65990" y="2710248"/>
                </a:cubicBezTo>
                <a:cubicBezTo>
                  <a:pt x="53833" y="2694618"/>
                  <a:pt x="44023" y="2677297"/>
                  <a:pt x="33039" y="2660821"/>
                </a:cubicBezTo>
                <a:lnTo>
                  <a:pt x="16563" y="2636108"/>
                </a:lnTo>
                <a:cubicBezTo>
                  <a:pt x="11071" y="2619632"/>
                  <a:pt x="-1150" y="2604004"/>
                  <a:pt x="87" y="2586681"/>
                </a:cubicBezTo>
                <a:cubicBezTo>
                  <a:pt x="2833" y="2548238"/>
                  <a:pt x="3822" y="2509628"/>
                  <a:pt x="8325" y="2471351"/>
                </a:cubicBezTo>
                <a:cubicBezTo>
                  <a:pt x="10266" y="2454853"/>
                  <a:pt x="22495" y="2433786"/>
                  <a:pt x="33039" y="2421924"/>
                </a:cubicBezTo>
                <a:cubicBezTo>
                  <a:pt x="48519" y="2404509"/>
                  <a:pt x="65990" y="2388973"/>
                  <a:pt x="82466" y="2372497"/>
                </a:cubicBezTo>
                <a:cubicBezTo>
                  <a:pt x="114182" y="2340780"/>
                  <a:pt x="97483" y="2354246"/>
                  <a:pt x="131893" y="2331308"/>
                </a:cubicBezTo>
                <a:cubicBezTo>
                  <a:pt x="145417" y="2290737"/>
                  <a:pt x="130449" y="2318782"/>
                  <a:pt x="164844" y="2290119"/>
                </a:cubicBezTo>
                <a:cubicBezTo>
                  <a:pt x="173794" y="2282661"/>
                  <a:pt x="180541" y="2272782"/>
                  <a:pt x="189558" y="2265405"/>
                </a:cubicBezTo>
                <a:cubicBezTo>
                  <a:pt x="210810" y="2248017"/>
                  <a:pt x="236043" y="2235394"/>
                  <a:pt x="255460" y="2215978"/>
                </a:cubicBezTo>
                <a:cubicBezTo>
                  <a:pt x="263698" y="2207740"/>
                  <a:pt x="270694" y="2198036"/>
                  <a:pt x="280174" y="2191265"/>
                </a:cubicBezTo>
                <a:cubicBezTo>
                  <a:pt x="290167" y="2184127"/>
                  <a:pt x="303132" y="2181927"/>
                  <a:pt x="313125" y="2174789"/>
                </a:cubicBezTo>
                <a:cubicBezTo>
                  <a:pt x="322605" y="2168017"/>
                  <a:pt x="328260" y="2156706"/>
                  <a:pt x="337839" y="2150075"/>
                </a:cubicBezTo>
                <a:cubicBezTo>
                  <a:pt x="364168" y="2131847"/>
                  <a:pt x="420217" y="2100648"/>
                  <a:pt x="420217" y="2100648"/>
                </a:cubicBezTo>
                <a:cubicBezTo>
                  <a:pt x="425709" y="2092410"/>
                  <a:pt x="429692" y="2082936"/>
                  <a:pt x="436693" y="2075935"/>
                </a:cubicBezTo>
                <a:cubicBezTo>
                  <a:pt x="443694" y="2068934"/>
                  <a:pt x="453350" y="2065214"/>
                  <a:pt x="461406" y="2059459"/>
                </a:cubicBezTo>
                <a:cubicBezTo>
                  <a:pt x="472578" y="2051479"/>
                  <a:pt x="484025" y="2043787"/>
                  <a:pt x="494358" y="2034746"/>
                </a:cubicBezTo>
                <a:cubicBezTo>
                  <a:pt x="506048" y="2024517"/>
                  <a:pt x="515048" y="2011331"/>
                  <a:pt x="527309" y="2001794"/>
                </a:cubicBezTo>
                <a:cubicBezTo>
                  <a:pt x="539948" y="1991964"/>
                  <a:pt x="555176" y="1985962"/>
                  <a:pt x="568498" y="1977081"/>
                </a:cubicBezTo>
                <a:cubicBezTo>
                  <a:pt x="579922" y="1969465"/>
                  <a:pt x="590277" y="1960347"/>
                  <a:pt x="601450" y="1952367"/>
                </a:cubicBezTo>
                <a:cubicBezTo>
                  <a:pt x="609506" y="1946613"/>
                  <a:pt x="617925" y="1941384"/>
                  <a:pt x="626163" y="1935892"/>
                </a:cubicBezTo>
                <a:cubicBezTo>
                  <a:pt x="637147" y="1919416"/>
                  <a:pt x="652852" y="1905250"/>
                  <a:pt x="659114" y="1886465"/>
                </a:cubicBezTo>
                <a:cubicBezTo>
                  <a:pt x="661860" y="1878227"/>
                  <a:pt x="663469" y="1869518"/>
                  <a:pt x="667352" y="1861751"/>
                </a:cubicBezTo>
                <a:cubicBezTo>
                  <a:pt x="671780" y="1852895"/>
                  <a:pt x="679087" y="1845729"/>
                  <a:pt x="683828" y="1837037"/>
                </a:cubicBezTo>
                <a:cubicBezTo>
                  <a:pt x="695589" y="1815476"/>
                  <a:pt x="701436" y="1790313"/>
                  <a:pt x="716779" y="1771135"/>
                </a:cubicBezTo>
                <a:cubicBezTo>
                  <a:pt x="749146" y="1730678"/>
                  <a:pt x="750327" y="1732971"/>
                  <a:pt x="774444" y="1688756"/>
                </a:cubicBezTo>
                <a:cubicBezTo>
                  <a:pt x="815579" y="1613341"/>
                  <a:pt x="780443" y="1664283"/>
                  <a:pt x="823871" y="1606378"/>
                </a:cubicBezTo>
                <a:cubicBezTo>
                  <a:pt x="826617" y="1598140"/>
                  <a:pt x="828688" y="1589646"/>
                  <a:pt x="832109" y="1581665"/>
                </a:cubicBezTo>
                <a:cubicBezTo>
                  <a:pt x="836947" y="1570377"/>
                  <a:pt x="844702" y="1560363"/>
                  <a:pt x="848585" y="1548713"/>
                </a:cubicBezTo>
                <a:cubicBezTo>
                  <a:pt x="853013" y="1535430"/>
                  <a:pt x="852395" y="1520807"/>
                  <a:pt x="856823" y="1507524"/>
                </a:cubicBezTo>
                <a:cubicBezTo>
                  <a:pt x="881134" y="1434592"/>
                  <a:pt x="882456" y="1437344"/>
                  <a:pt x="914487" y="1383956"/>
                </a:cubicBezTo>
                <a:cubicBezTo>
                  <a:pt x="917233" y="1372972"/>
                  <a:pt x="920505" y="1362107"/>
                  <a:pt x="922725" y="1351005"/>
                </a:cubicBezTo>
                <a:cubicBezTo>
                  <a:pt x="926001" y="1334626"/>
                  <a:pt x="925681" y="1317424"/>
                  <a:pt x="930963" y="1301578"/>
                </a:cubicBezTo>
                <a:cubicBezTo>
                  <a:pt x="934094" y="1292186"/>
                  <a:pt x="941947" y="1285103"/>
                  <a:pt x="947439" y="1276865"/>
                </a:cubicBezTo>
                <a:cubicBezTo>
                  <a:pt x="950185" y="1268627"/>
                  <a:pt x="953571" y="1260575"/>
                  <a:pt x="955677" y="1252151"/>
                </a:cubicBezTo>
                <a:cubicBezTo>
                  <a:pt x="972663" y="1184204"/>
                  <a:pt x="955239" y="1237205"/>
                  <a:pt x="972152" y="1178010"/>
                </a:cubicBezTo>
                <a:cubicBezTo>
                  <a:pt x="974538" y="1169661"/>
                  <a:pt x="978105" y="1161674"/>
                  <a:pt x="980390" y="1153297"/>
                </a:cubicBezTo>
                <a:cubicBezTo>
                  <a:pt x="986348" y="1131451"/>
                  <a:pt x="991374" y="1109362"/>
                  <a:pt x="996866" y="1087394"/>
                </a:cubicBezTo>
                <a:cubicBezTo>
                  <a:pt x="999612" y="1076410"/>
                  <a:pt x="1002884" y="1065545"/>
                  <a:pt x="1005104" y="1054443"/>
                </a:cubicBezTo>
                <a:cubicBezTo>
                  <a:pt x="1007850" y="1040713"/>
                  <a:pt x="1007655" y="1026049"/>
                  <a:pt x="1013342" y="1013254"/>
                </a:cubicBezTo>
                <a:cubicBezTo>
                  <a:pt x="1018918" y="1000708"/>
                  <a:pt x="1029817" y="991286"/>
                  <a:pt x="1038055" y="980302"/>
                </a:cubicBezTo>
                <a:cubicBezTo>
                  <a:pt x="1045080" y="945179"/>
                  <a:pt x="1043674" y="943354"/>
                  <a:pt x="1054531" y="914400"/>
                </a:cubicBezTo>
                <a:cubicBezTo>
                  <a:pt x="1059723" y="900554"/>
                  <a:pt x="1063925" y="886192"/>
                  <a:pt x="1071006" y="873210"/>
                </a:cubicBezTo>
                <a:cubicBezTo>
                  <a:pt x="1080488" y="855826"/>
                  <a:pt x="1095103" y="841494"/>
                  <a:pt x="1103958" y="823783"/>
                </a:cubicBezTo>
                <a:cubicBezTo>
                  <a:pt x="1114031" y="803636"/>
                  <a:pt x="1122352" y="783587"/>
                  <a:pt x="1136909" y="766119"/>
                </a:cubicBezTo>
                <a:cubicBezTo>
                  <a:pt x="1201433" y="688692"/>
                  <a:pt x="1111297" y="816893"/>
                  <a:pt x="1194574" y="691978"/>
                </a:cubicBezTo>
                <a:cubicBezTo>
                  <a:pt x="1233383" y="633765"/>
                  <a:pt x="1184701" y="705801"/>
                  <a:pt x="1235763" y="634313"/>
                </a:cubicBezTo>
                <a:cubicBezTo>
                  <a:pt x="1241518" y="626257"/>
                  <a:pt x="1244788" y="616120"/>
                  <a:pt x="1252239" y="609600"/>
                </a:cubicBezTo>
                <a:cubicBezTo>
                  <a:pt x="1267141" y="596561"/>
                  <a:pt x="1301666" y="576648"/>
                  <a:pt x="1301666" y="576648"/>
                </a:cubicBezTo>
                <a:cubicBezTo>
                  <a:pt x="1309904" y="565664"/>
                  <a:pt x="1315955" y="552632"/>
                  <a:pt x="1326379" y="543697"/>
                </a:cubicBezTo>
                <a:cubicBezTo>
                  <a:pt x="1335703" y="535705"/>
                  <a:pt x="1349338" y="534359"/>
                  <a:pt x="1359331" y="527221"/>
                </a:cubicBezTo>
                <a:cubicBezTo>
                  <a:pt x="1368811" y="520450"/>
                  <a:pt x="1375094" y="509966"/>
                  <a:pt x="1384044" y="502508"/>
                </a:cubicBezTo>
                <a:cubicBezTo>
                  <a:pt x="1391650" y="496170"/>
                  <a:pt x="1401152" y="492370"/>
                  <a:pt x="1408758" y="486032"/>
                </a:cubicBezTo>
                <a:cubicBezTo>
                  <a:pt x="1417708" y="478574"/>
                  <a:pt x="1424521" y="468777"/>
                  <a:pt x="1433471" y="461319"/>
                </a:cubicBezTo>
                <a:cubicBezTo>
                  <a:pt x="1441077" y="454981"/>
                  <a:pt x="1450579" y="451181"/>
                  <a:pt x="1458185" y="444843"/>
                </a:cubicBezTo>
                <a:cubicBezTo>
                  <a:pt x="1467135" y="437385"/>
                  <a:pt x="1473702" y="427281"/>
                  <a:pt x="1482898" y="420129"/>
                </a:cubicBezTo>
                <a:cubicBezTo>
                  <a:pt x="1556974" y="362514"/>
                  <a:pt x="1507644" y="407748"/>
                  <a:pt x="1557039" y="370702"/>
                </a:cubicBezTo>
                <a:cubicBezTo>
                  <a:pt x="1572075" y="359425"/>
                  <a:pt x="1627251" y="317092"/>
                  <a:pt x="1639417" y="313037"/>
                </a:cubicBezTo>
                <a:lnTo>
                  <a:pt x="1664131" y="304800"/>
                </a:lnTo>
                <a:cubicBezTo>
                  <a:pt x="1710308" y="274014"/>
                  <a:pt x="1665256" y="299519"/>
                  <a:pt x="1730033" y="280086"/>
                </a:cubicBezTo>
                <a:cubicBezTo>
                  <a:pt x="1744197" y="275837"/>
                  <a:pt x="1757377" y="268802"/>
                  <a:pt x="1771223" y="263610"/>
                </a:cubicBezTo>
                <a:cubicBezTo>
                  <a:pt x="1779353" y="260561"/>
                  <a:pt x="1787698" y="258119"/>
                  <a:pt x="1795936" y="255373"/>
                </a:cubicBezTo>
                <a:cubicBezTo>
                  <a:pt x="1804174" y="249881"/>
                  <a:pt x="1812054" y="243809"/>
                  <a:pt x="1820650" y="238897"/>
                </a:cubicBezTo>
                <a:cubicBezTo>
                  <a:pt x="1831312" y="232804"/>
                  <a:pt x="1843187" y="228930"/>
                  <a:pt x="1853601" y="222421"/>
                </a:cubicBezTo>
                <a:cubicBezTo>
                  <a:pt x="1909611" y="187414"/>
                  <a:pt x="1861686" y="203924"/>
                  <a:pt x="1919504" y="189470"/>
                </a:cubicBezTo>
                <a:cubicBezTo>
                  <a:pt x="1927742" y="183978"/>
                  <a:pt x="1935362" y="177422"/>
                  <a:pt x="1944217" y="172994"/>
                </a:cubicBezTo>
                <a:cubicBezTo>
                  <a:pt x="1968386" y="160909"/>
                  <a:pt x="2002741" y="160856"/>
                  <a:pt x="2026596" y="156519"/>
                </a:cubicBezTo>
                <a:cubicBezTo>
                  <a:pt x="2037735" y="154494"/>
                  <a:pt x="2048408" y="150306"/>
                  <a:pt x="2059547" y="148281"/>
                </a:cubicBezTo>
                <a:cubicBezTo>
                  <a:pt x="2078651" y="144808"/>
                  <a:pt x="2097990" y="142789"/>
                  <a:pt x="2117212" y="140043"/>
                </a:cubicBezTo>
                <a:cubicBezTo>
                  <a:pt x="2133688" y="134551"/>
                  <a:pt x="2150378" y="129665"/>
                  <a:pt x="2166639" y="123567"/>
                </a:cubicBezTo>
                <a:cubicBezTo>
                  <a:pt x="2194331" y="113183"/>
                  <a:pt x="2220017" y="96416"/>
                  <a:pt x="2249017" y="90616"/>
                </a:cubicBezTo>
                <a:cubicBezTo>
                  <a:pt x="2262747" y="87870"/>
                  <a:pt x="2276345" y="84358"/>
                  <a:pt x="2290206" y="82378"/>
                </a:cubicBezTo>
                <a:cubicBezTo>
                  <a:pt x="2361523" y="72190"/>
                  <a:pt x="2421984" y="70538"/>
                  <a:pt x="2496152" y="65902"/>
                </a:cubicBezTo>
                <a:cubicBezTo>
                  <a:pt x="2639215" y="34112"/>
                  <a:pt x="2516775" y="58119"/>
                  <a:pt x="2743287" y="32951"/>
                </a:cubicBezTo>
                <a:cubicBezTo>
                  <a:pt x="2935124" y="11635"/>
                  <a:pt x="2734418" y="32484"/>
                  <a:pt x="3130466" y="8237"/>
                </a:cubicBezTo>
                <a:cubicBezTo>
                  <a:pt x="3160739" y="6384"/>
                  <a:pt x="3190877" y="2746"/>
                  <a:pt x="3221082" y="0"/>
                </a:cubicBezTo>
                <a:lnTo>
                  <a:pt x="3946012" y="8237"/>
                </a:lnTo>
                <a:cubicBezTo>
                  <a:pt x="4028547" y="10335"/>
                  <a:pt x="4193147" y="24713"/>
                  <a:pt x="4193147" y="24713"/>
                </a:cubicBezTo>
                <a:cubicBezTo>
                  <a:pt x="4285968" y="61842"/>
                  <a:pt x="4171083" y="20302"/>
                  <a:pt x="4316714" y="49427"/>
                </a:cubicBezTo>
                <a:cubicBezTo>
                  <a:pt x="4331214" y="52327"/>
                  <a:pt x="4343637" y="62011"/>
                  <a:pt x="4357904" y="65902"/>
                </a:cubicBezTo>
                <a:cubicBezTo>
                  <a:pt x="4374018" y="70297"/>
                  <a:pt x="4390999" y="70640"/>
                  <a:pt x="4407331" y="74140"/>
                </a:cubicBezTo>
                <a:cubicBezTo>
                  <a:pt x="4429472" y="78885"/>
                  <a:pt x="4451461" y="84395"/>
                  <a:pt x="4473233" y="90616"/>
                </a:cubicBezTo>
                <a:cubicBezTo>
                  <a:pt x="4489932" y="95387"/>
                  <a:pt x="4506535" y="100642"/>
                  <a:pt x="4522660" y="107092"/>
                </a:cubicBezTo>
                <a:cubicBezTo>
                  <a:pt x="4638890" y="153584"/>
                  <a:pt x="4661199" y="166932"/>
                  <a:pt x="4778033" y="230659"/>
                </a:cubicBezTo>
                <a:cubicBezTo>
                  <a:pt x="4796378" y="240665"/>
                  <a:pt x="4855150" y="277279"/>
                  <a:pt x="4868650" y="288324"/>
                </a:cubicBezTo>
                <a:cubicBezTo>
                  <a:pt x="4883678" y="300619"/>
                  <a:pt x="4896812" y="315115"/>
                  <a:pt x="4909839" y="329513"/>
                </a:cubicBezTo>
                <a:cubicBezTo>
                  <a:pt x="4949007" y="372804"/>
                  <a:pt x="4983888" y="420038"/>
                  <a:pt x="5025169" y="461319"/>
                </a:cubicBezTo>
                <a:cubicBezTo>
                  <a:pt x="5058120" y="494270"/>
                  <a:pt x="5093337" y="525103"/>
                  <a:pt x="5124023" y="560173"/>
                </a:cubicBezTo>
                <a:cubicBezTo>
                  <a:pt x="5151146" y="591171"/>
                  <a:pt x="5175525" y="624617"/>
                  <a:pt x="5198163" y="659027"/>
                </a:cubicBezTo>
                <a:cubicBezTo>
                  <a:pt x="5375190" y="928107"/>
                  <a:pt x="5278632" y="789549"/>
                  <a:pt x="5387633" y="980302"/>
                </a:cubicBezTo>
                <a:cubicBezTo>
                  <a:pt x="5503350" y="1182808"/>
                  <a:pt x="5468894" y="1077998"/>
                  <a:pt x="5568866" y="1392194"/>
                </a:cubicBezTo>
                <a:cubicBezTo>
                  <a:pt x="5607309" y="1513016"/>
                  <a:pt x="5645167" y="1634025"/>
                  <a:pt x="5684196" y="1754659"/>
                </a:cubicBezTo>
                <a:cubicBezTo>
                  <a:pt x="5705579" y="1820753"/>
                  <a:pt x="5731506" y="1885434"/>
                  <a:pt x="5750098" y="1952367"/>
                </a:cubicBezTo>
                <a:cubicBezTo>
                  <a:pt x="5795884" y="2117197"/>
                  <a:pt x="5827505" y="2219923"/>
                  <a:pt x="5857190" y="2405448"/>
                </a:cubicBezTo>
                <a:cubicBezTo>
                  <a:pt x="5868174" y="2474097"/>
                  <a:pt x="5881812" y="2542373"/>
                  <a:pt x="5890142" y="2611394"/>
                </a:cubicBezTo>
                <a:cubicBezTo>
                  <a:pt x="5901044" y="2701728"/>
                  <a:pt x="5906309" y="2792655"/>
                  <a:pt x="5914855" y="2883243"/>
                </a:cubicBezTo>
                <a:cubicBezTo>
                  <a:pt x="5920039" y="2938192"/>
                  <a:pt x="5926014" y="2993064"/>
                  <a:pt x="5931331" y="3048000"/>
                </a:cubicBezTo>
                <a:cubicBezTo>
                  <a:pt x="5934253" y="3078189"/>
                  <a:pt x="5936220" y="3108472"/>
                  <a:pt x="5939569" y="3138616"/>
                </a:cubicBezTo>
                <a:cubicBezTo>
                  <a:pt x="5944470" y="3182730"/>
                  <a:pt x="5960643" y="3319284"/>
                  <a:pt x="5964282" y="3377513"/>
                </a:cubicBezTo>
                <a:cubicBezTo>
                  <a:pt x="5975571" y="3558133"/>
                  <a:pt x="5968460" y="3524535"/>
                  <a:pt x="5980758" y="3690551"/>
                </a:cubicBezTo>
                <a:cubicBezTo>
                  <a:pt x="5982797" y="3718072"/>
                  <a:pt x="5986250" y="3745470"/>
                  <a:pt x="5988996" y="3772929"/>
                </a:cubicBezTo>
                <a:cubicBezTo>
                  <a:pt x="5986250" y="3866291"/>
                  <a:pt x="5991800" y="3960268"/>
                  <a:pt x="5980758" y="4053016"/>
                </a:cubicBezTo>
                <a:cubicBezTo>
                  <a:pt x="5976590" y="4088028"/>
                  <a:pt x="5943020" y="4123403"/>
                  <a:pt x="5923093" y="4151870"/>
                </a:cubicBezTo>
                <a:cubicBezTo>
                  <a:pt x="5911738" y="4168092"/>
                  <a:pt x="5900330" y="4184318"/>
                  <a:pt x="5890142" y="4201297"/>
                </a:cubicBezTo>
                <a:cubicBezTo>
                  <a:pt x="5883824" y="4211827"/>
                  <a:pt x="5880804" y="4224255"/>
                  <a:pt x="5873666" y="4234248"/>
                </a:cubicBezTo>
                <a:cubicBezTo>
                  <a:pt x="5866894" y="4243728"/>
                  <a:pt x="5855942" y="4249642"/>
                  <a:pt x="5848952" y="4258962"/>
                </a:cubicBezTo>
                <a:cubicBezTo>
                  <a:pt x="5824259" y="4291886"/>
                  <a:pt x="5826538" y="4300245"/>
                  <a:pt x="5807763" y="4333102"/>
                </a:cubicBezTo>
                <a:cubicBezTo>
                  <a:pt x="5802851" y="4341698"/>
                  <a:pt x="5796534" y="4349420"/>
                  <a:pt x="5791287" y="4357816"/>
                </a:cubicBezTo>
                <a:cubicBezTo>
                  <a:pt x="5782801" y="4371394"/>
                  <a:pt x="5775756" y="4385888"/>
                  <a:pt x="5766574" y="4399005"/>
                </a:cubicBezTo>
                <a:cubicBezTo>
                  <a:pt x="5756491" y="4413409"/>
                  <a:pt x="5745385" y="4427125"/>
                  <a:pt x="5733623" y="4440194"/>
                </a:cubicBezTo>
                <a:cubicBezTo>
                  <a:pt x="5720634" y="4454626"/>
                  <a:pt x="5704083" y="4465850"/>
                  <a:pt x="5692433" y="4481383"/>
                </a:cubicBezTo>
                <a:cubicBezTo>
                  <a:pt x="5679150" y="4499094"/>
                  <a:pt x="5671215" y="4520275"/>
                  <a:pt x="5659482" y="4539048"/>
                </a:cubicBezTo>
                <a:cubicBezTo>
                  <a:pt x="5623831" y="4596090"/>
                  <a:pt x="5617988" y="4602612"/>
                  <a:pt x="5585342" y="4646140"/>
                </a:cubicBezTo>
                <a:cubicBezTo>
                  <a:pt x="5579316" y="4676271"/>
                  <a:pt x="5574564" y="4708884"/>
                  <a:pt x="5560628" y="4736756"/>
                </a:cubicBezTo>
                <a:cubicBezTo>
                  <a:pt x="5555136" y="4747740"/>
                  <a:pt x="5548990" y="4758420"/>
                  <a:pt x="5544152" y="4769708"/>
                </a:cubicBezTo>
                <a:cubicBezTo>
                  <a:pt x="5540731" y="4777689"/>
                  <a:pt x="5539797" y="4786654"/>
                  <a:pt x="5535914" y="4794421"/>
                </a:cubicBezTo>
                <a:cubicBezTo>
                  <a:pt x="5531486" y="4803276"/>
                  <a:pt x="5523867" y="4810280"/>
                  <a:pt x="5519439" y="4819135"/>
                </a:cubicBezTo>
                <a:cubicBezTo>
                  <a:pt x="5515556" y="4826902"/>
                  <a:pt x="5516248" y="4836782"/>
                  <a:pt x="5511201" y="4843848"/>
                </a:cubicBezTo>
                <a:cubicBezTo>
                  <a:pt x="5502172" y="4856488"/>
                  <a:pt x="5488359" y="4865006"/>
                  <a:pt x="5478250" y="4876800"/>
                </a:cubicBezTo>
                <a:cubicBezTo>
                  <a:pt x="5448442" y="4911577"/>
                  <a:pt x="5478635" y="4895893"/>
                  <a:pt x="5437060" y="4909751"/>
                </a:cubicBezTo>
                <a:cubicBezTo>
                  <a:pt x="5347288" y="4979575"/>
                  <a:pt x="5388972" y="4950048"/>
                  <a:pt x="5313493" y="5000367"/>
                </a:cubicBezTo>
                <a:lnTo>
                  <a:pt x="5288779" y="5016843"/>
                </a:lnTo>
                <a:cubicBezTo>
                  <a:pt x="5280541" y="5022335"/>
                  <a:pt x="5273459" y="5030189"/>
                  <a:pt x="5264066" y="5033319"/>
                </a:cubicBezTo>
                <a:lnTo>
                  <a:pt x="5239352" y="5041556"/>
                </a:lnTo>
                <a:cubicBezTo>
                  <a:pt x="5242098" y="5011351"/>
                  <a:pt x="5243581" y="4981004"/>
                  <a:pt x="5247590" y="4950940"/>
                </a:cubicBezTo>
                <a:cubicBezTo>
                  <a:pt x="5251116" y="4924498"/>
                  <a:pt x="5259107" y="4908132"/>
                  <a:pt x="5272304" y="4885037"/>
                </a:cubicBezTo>
                <a:cubicBezTo>
                  <a:pt x="5277216" y="4876441"/>
                  <a:pt x="5281778" y="4867325"/>
                  <a:pt x="5288779" y="4860324"/>
                </a:cubicBezTo>
                <a:cubicBezTo>
                  <a:pt x="5298488" y="4850615"/>
                  <a:pt x="5311306" y="4844545"/>
                  <a:pt x="5321731" y="4835610"/>
                </a:cubicBezTo>
                <a:cubicBezTo>
                  <a:pt x="5377231" y="4788039"/>
                  <a:pt x="5316536" y="4830836"/>
                  <a:pt x="5371158" y="4794421"/>
                </a:cubicBezTo>
                <a:cubicBezTo>
                  <a:pt x="5409601" y="4736756"/>
                  <a:pt x="5387633" y="4755977"/>
                  <a:pt x="5428823" y="4728519"/>
                </a:cubicBezTo>
                <a:cubicBezTo>
                  <a:pt x="5434315" y="4720281"/>
                  <a:pt x="5441277" y="4712852"/>
                  <a:pt x="5445298" y="4703805"/>
                </a:cubicBezTo>
                <a:cubicBezTo>
                  <a:pt x="5452351" y="4687935"/>
                  <a:pt x="5455324" y="4670503"/>
                  <a:pt x="5461774" y="4654378"/>
                </a:cubicBezTo>
                <a:lnTo>
                  <a:pt x="5478250" y="4613189"/>
                </a:lnTo>
                <a:cubicBezTo>
                  <a:pt x="5492550" y="4527381"/>
                  <a:pt x="5497119" y="4521652"/>
                  <a:pt x="5478250" y="4399005"/>
                </a:cubicBezTo>
                <a:cubicBezTo>
                  <a:pt x="5475449" y="4380799"/>
                  <a:pt x="5464588" y="4364314"/>
                  <a:pt x="5453536" y="4349578"/>
                </a:cubicBezTo>
                <a:cubicBezTo>
                  <a:pt x="5424893" y="4311388"/>
                  <a:pt x="5409418" y="4300073"/>
                  <a:pt x="5371158" y="4283675"/>
                </a:cubicBezTo>
                <a:cubicBezTo>
                  <a:pt x="5363177" y="4280254"/>
                  <a:pt x="5354426" y="4278858"/>
                  <a:pt x="5346444" y="4275437"/>
                </a:cubicBezTo>
                <a:cubicBezTo>
                  <a:pt x="5335157" y="4270600"/>
                  <a:pt x="5324955" y="4263370"/>
                  <a:pt x="5313493" y="4258962"/>
                </a:cubicBezTo>
                <a:cubicBezTo>
                  <a:pt x="5289179" y="4249610"/>
                  <a:pt x="5239352" y="4234248"/>
                  <a:pt x="5239352" y="4234248"/>
                </a:cubicBezTo>
                <a:cubicBezTo>
                  <a:pt x="5140498" y="4236994"/>
                  <a:pt x="5041405" y="4235090"/>
                  <a:pt x="4942790" y="4242486"/>
                </a:cubicBezTo>
                <a:cubicBezTo>
                  <a:pt x="4930544" y="4243404"/>
                  <a:pt x="4921126" y="4254125"/>
                  <a:pt x="4909839" y="4258962"/>
                </a:cubicBezTo>
                <a:cubicBezTo>
                  <a:pt x="4901858" y="4262383"/>
                  <a:pt x="4893107" y="4263779"/>
                  <a:pt x="4885125" y="4267200"/>
                </a:cubicBezTo>
                <a:cubicBezTo>
                  <a:pt x="4873838" y="4272037"/>
                  <a:pt x="4863576" y="4279114"/>
                  <a:pt x="4852174" y="4283675"/>
                </a:cubicBezTo>
                <a:cubicBezTo>
                  <a:pt x="4836049" y="4290125"/>
                  <a:pt x="4818617" y="4293098"/>
                  <a:pt x="4802747" y="4300151"/>
                </a:cubicBezTo>
                <a:cubicBezTo>
                  <a:pt x="4787306" y="4307014"/>
                  <a:pt x="4757253" y="4334578"/>
                  <a:pt x="4745082" y="4341340"/>
                </a:cubicBezTo>
                <a:cubicBezTo>
                  <a:pt x="4732156" y="4348521"/>
                  <a:pt x="4717406" y="4351810"/>
                  <a:pt x="4703893" y="4357816"/>
                </a:cubicBezTo>
                <a:cubicBezTo>
                  <a:pt x="4648509" y="4382432"/>
                  <a:pt x="4694201" y="4368478"/>
                  <a:pt x="4637990" y="4382529"/>
                </a:cubicBezTo>
                <a:cubicBezTo>
                  <a:pt x="4612240" y="4399696"/>
                  <a:pt x="4601898" y="4407158"/>
                  <a:pt x="4572087" y="4423719"/>
                </a:cubicBezTo>
                <a:cubicBezTo>
                  <a:pt x="4561352" y="4429683"/>
                  <a:pt x="4550983" y="4436963"/>
                  <a:pt x="4539136" y="4440194"/>
                </a:cubicBezTo>
                <a:cubicBezTo>
                  <a:pt x="4520403" y="4445303"/>
                  <a:pt x="4500693" y="4445686"/>
                  <a:pt x="4481471" y="4448432"/>
                </a:cubicBezTo>
                <a:cubicBezTo>
                  <a:pt x="4395481" y="4477096"/>
                  <a:pt x="4449367" y="4463671"/>
                  <a:pt x="4316714" y="4473146"/>
                </a:cubicBezTo>
                <a:cubicBezTo>
                  <a:pt x="4193147" y="4470400"/>
                  <a:pt x="4069379" y="4472461"/>
                  <a:pt x="3946012" y="4464908"/>
                </a:cubicBezTo>
                <a:cubicBezTo>
                  <a:pt x="3933754" y="4464158"/>
                  <a:pt x="3924908" y="4451663"/>
                  <a:pt x="3913060" y="4448432"/>
                </a:cubicBezTo>
                <a:cubicBezTo>
                  <a:pt x="3894328" y="4443323"/>
                  <a:pt x="3874499" y="4443667"/>
                  <a:pt x="3855396" y="4440194"/>
                </a:cubicBezTo>
                <a:cubicBezTo>
                  <a:pt x="3844257" y="4438169"/>
                  <a:pt x="3833330" y="4435066"/>
                  <a:pt x="3822444" y="4431956"/>
                </a:cubicBezTo>
                <a:cubicBezTo>
                  <a:pt x="3814095" y="4429571"/>
                  <a:pt x="3806412" y="4423928"/>
                  <a:pt x="3797731" y="4423719"/>
                </a:cubicBezTo>
                <a:cubicBezTo>
                  <a:pt x="3578102" y="4418427"/>
                  <a:pt x="3358380" y="4418227"/>
                  <a:pt x="3138704" y="4415481"/>
                </a:cubicBezTo>
                <a:cubicBezTo>
                  <a:pt x="2538116" y="4375441"/>
                  <a:pt x="2974128" y="4399645"/>
                  <a:pt x="1828887" y="4390767"/>
                </a:cubicBezTo>
                <a:cubicBezTo>
                  <a:pt x="1815157" y="4388021"/>
                  <a:pt x="1800766" y="4387555"/>
                  <a:pt x="1787698" y="4382529"/>
                </a:cubicBezTo>
                <a:cubicBezTo>
                  <a:pt x="1755282" y="4370061"/>
                  <a:pt x="1725162" y="4353159"/>
                  <a:pt x="1697082" y="4333102"/>
                </a:cubicBezTo>
                <a:cubicBezTo>
                  <a:pt x="1685910" y="4325122"/>
                  <a:pt x="1673839" y="4318097"/>
                  <a:pt x="1664131" y="4308389"/>
                </a:cubicBezTo>
                <a:cubicBezTo>
                  <a:pt x="1654422" y="4298680"/>
                  <a:pt x="1648352" y="4285862"/>
                  <a:pt x="1639417" y="4275437"/>
                </a:cubicBezTo>
                <a:cubicBezTo>
                  <a:pt x="1631835" y="4266592"/>
                  <a:pt x="1621694" y="4260044"/>
                  <a:pt x="1614704" y="4250724"/>
                </a:cubicBezTo>
                <a:cubicBezTo>
                  <a:pt x="1605097" y="4237915"/>
                  <a:pt x="1597581" y="4223633"/>
                  <a:pt x="1589990" y="4209535"/>
                </a:cubicBezTo>
                <a:cubicBezTo>
                  <a:pt x="1573974" y="4179791"/>
                  <a:pt x="1551983" y="4136702"/>
                  <a:pt x="1540563" y="4102443"/>
                </a:cubicBezTo>
                <a:cubicBezTo>
                  <a:pt x="1536983" y="4091702"/>
                  <a:pt x="1535435" y="4080378"/>
                  <a:pt x="1532325" y="4069492"/>
                </a:cubicBezTo>
                <a:cubicBezTo>
                  <a:pt x="1529939" y="4061143"/>
                  <a:pt x="1526833" y="4053016"/>
                  <a:pt x="1524087" y="4044778"/>
                </a:cubicBezTo>
                <a:cubicBezTo>
                  <a:pt x="1529579" y="3998097"/>
                  <a:pt x="1529594" y="3950440"/>
                  <a:pt x="1540563" y="3904735"/>
                </a:cubicBezTo>
                <a:cubicBezTo>
                  <a:pt x="1552151" y="3856450"/>
                  <a:pt x="1579093" y="3834139"/>
                  <a:pt x="1606466" y="3797643"/>
                </a:cubicBezTo>
                <a:cubicBezTo>
                  <a:pt x="1612407" y="3789722"/>
                  <a:pt x="1615941" y="3779930"/>
                  <a:pt x="1622942" y="3772929"/>
                </a:cubicBezTo>
                <a:cubicBezTo>
                  <a:pt x="1635140" y="3760731"/>
                  <a:pt x="1697247" y="3720647"/>
                  <a:pt x="1705320" y="3715265"/>
                </a:cubicBezTo>
                <a:cubicBezTo>
                  <a:pt x="1713558" y="3709773"/>
                  <a:pt x="1720640" y="3701920"/>
                  <a:pt x="1730033" y="3698789"/>
                </a:cubicBezTo>
                <a:cubicBezTo>
                  <a:pt x="1770593" y="3685269"/>
                  <a:pt x="1746182" y="3691979"/>
                  <a:pt x="1804174" y="3682313"/>
                </a:cubicBezTo>
                <a:cubicBezTo>
                  <a:pt x="1830108" y="3673668"/>
                  <a:pt x="1832876" y="3672043"/>
                  <a:pt x="1861839" y="3665837"/>
                </a:cubicBezTo>
                <a:cubicBezTo>
                  <a:pt x="1889221" y="3659970"/>
                  <a:pt x="1916296" y="3651510"/>
                  <a:pt x="1944217" y="3649362"/>
                </a:cubicBezTo>
                <a:lnTo>
                  <a:pt x="2051309" y="3641124"/>
                </a:lnTo>
                <a:lnTo>
                  <a:pt x="3006898" y="3649362"/>
                </a:lnTo>
                <a:cubicBezTo>
                  <a:pt x="3064622" y="3650205"/>
                  <a:pt x="3122168" y="3656815"/>
                  <a:pt x="3179893" y="3657600"/>
                </a:cubicBezTo>
                <a:lnTo>
                  <a:pt x="4217860" y="3665837"/>
                </a:lnTo>
                <a:lnTo>
                  <a:pt x="4341428" y="3674075"/>
                </a:lnTo>
                <a:cubicBezTo>
                  <a:pt x="4366208" y="3676140"/>
                  <a:pt x="4390782" y="3680330"/>
                  <a:pt x="4415569" y="3682313"/>
                </a:cubicBezTo>
                <a:cubicBezTo>
                  <a:pt x="4459450" y="3685824"/>
                  <a:pt x="4503439" y="3687805"/>
                  <a:pt x="4547374" y="3690551"/>
                </a:cubicBezTo>
                <a:cubicBezTo>
                  <a:pt x="4566596" y="3698789"/>
                  <a:pt x="4586334" y="3705913"/>
                  <a:pt x="4605039" y="3715265"/>
                </a:cubicBezTo>
                <a:cubicBezTo>
                  <a:pt x="4613894" y="3719693"/>
                  <a:pt x="4620897" y="3727312"/>
                  <a:pt x="4629752" y="3731740"/>
                </a:cubicBezTo>
                <a:cubicBezTo>
                  <a:pt x="4642979" y="3738353"/>
                  <a:pt x="4657212" y="3742724"/>
                  <a:pt x="4670942" y="3748216"/>
                </a:cubicBezTo>
                <a:cubicBezTo>
                  <a:pt x="4703893" y="3745470"/>
                  <a:pt x="4738427" y="3750434"/>
                  <a:pt x="4769796" y="3739978"/>
                </a:cubicBezTo>
                <a:cubicBezTo>
                  <a:pt x="4782821" y="3735636"/>
                  <a:pt x="4786529" y="3718199"/>
                  <a:pt x="4794509" y="3707027"/>
                </a:cubicBezTo>
                <a:cubicBezTo>
                  <a:pt x="4800264" y="3698970"/>
                  <a:pt x="4806557" y="3691169"/>
                  <a:pt x="4810985" y="3682313"/>
                </a:cubicBezTo>
                <a:cubicBezTo>
                  <a:pt x="4817598" y="3669087"/>
                  <a:pt x="4823211" y="3655288"/>
                  <a:pt x="4827460" y="3641124"/>
                </a:cubicBezTo>
                <a:cubicBezTo>
                  <a:pt x="4834031" y="3619221"/>
                  <a:pt x="4841311" y="3560648"/>
                  <a:pt x="4843936" y="3542270"/>
                </a:cubicBezTo>
                <a:cubicBezTo>
                  <a:pt x="4849428" y="3454400"/>
                  <a:pt x="4854682" y="3366514"/>
                  <a:pt x="4860412" y="3278659"/>
                </a:cubicBezTo>
                <a:cubicBezTo>
                  <a:pt x="4862920" y="3240199"/>
                  <a:pt x="4864815" y="3201679"/>
                  <a:pt x="4868650" y="3163329"/>
                </a:cubicBezTo>
                <a:cubicBezTo>
                  <a:pt x="4873056" y="3119272"/>
                  <a:pt x="4879633" y="3075459"/>
                  <a:pt x="4885125" y="3031524"/>
                </a:cubicBezTo>
                <a:cubicBezTo>
                  <a:pt x="4887871" y="2984843"/>
                  <a:pt x="4890446" y="2938152"/>
                  <a:pt x="4893363" y="2891481"/>
                </a:cubicBezTo>
                <a:cubicBezTo>
                  <a:pt x="4895938" y="2850281"/>
                  <a:pt x="4901601" y="2809194"/>
                  <a:pt x="4901601" y="2767913"/>
                </a:cubicBezTo>
                <a:cubicBezTo>
                  <a:pt x="4901601" y="2501542"/>
                  <a:pt x="4898689" y="2235161"/>
                  <a:pt x="4893363" y="1968843"/>
                </a:cubicBezTo>
                <a:cubicBezTo>
                  <a:pt x="4893093" y="1955334"/>
                  <a:pt x="4872249" y="1919576"/>
                  <a:pt x="4868650" y="1911178"/>
                </a:cubicBezTo>
                <a:cubicBezTo>
                  <a:pt x="4865229" y="1903197"/>
                  <a:pt x="4864295" y="1894232"/>
                  <a:pt x="4860412" y="1886465"/>
                </a:cubicBezTo>
                <a:cubicBezTo>
                  <a:pt x="4849007" y="1863655"/>
                  <a:pt x="4832284" y="1851190"/>
                  <a:pt x="4819223" y="1828800"/>
                </a:cubicBezTo>
                <a:cubicBezTo>
                  <a:pt x="4806848" y="1807585"/>
                  <a:pt x="4801007" y="1782546"/>
                  <a:pt x="4786271" y="1762897"/>
                </a:cubicBezTo>
                <a:cubicBezTo>
                  <a:pt x="4778033" y="1751913"/>
                  <a:pt x="4768226" y="1741948"/>
                  <a:pt x="4761558" y="1729946"/>
                </a:cubicBezTo>
                <a:cubicBezTo>
                  <a:pt x="4754377" y="1717019"/>
                  <a:pt x="4751279" y="1702183"/>
                  <a:pt x="4745082" y="1688756"/>
                </a:cubicBezTo>
                <a:cubicBezTo>
                  <a:pt x="4632575" y="1444990"/>
                  <a:pt x="4770661" y="1760940"/>
                  <a:pt x="4695655" y="1573427"/>
                </a:cubicBezTo>
                <a:cubicBezTo>
                  <a:pt x="4691094" y="1562025"/>
                  <a:pt x="4683740" y="1551877"/>
                  <a:pt x="4679179" y="1540475"/>
                </a:cubicBezTo>
                <a:cubicBezTo>
                  <a:pt x="4674480" y="1528727"/>
                  <a:pt x="4663840" y="1478663"/>
                  <a:pt x="4646228" y="1466335"/>
                </a:cubicBezTo>
                <a:cubicBezTo>
                  <a:pt x="4626107" y="1452250"/>
                  <a:pt x="4580325" y="1433383"/>
                  <a:pt x="4580325" y="1433383"/>
                </a:cubicBezTo>
                <a:cubicBezTo>
                  <a:pt x="4540807" y="1374105"/>
                  <a:pt x="4596765" y="1447085"/>
                  <a:pt x="4514423" y="1392194"/>
                </a:cubicBezTo>
                <a:cubicBezTo>
                  <a:pt x="4506185" y="1386702"/>
                  <a:pt x="4498756" y="1379740"/>
                  <a:pt x="4489709" y="1375719"/>
                </a:cubicBezTo>
                <a:cubicBezTo>
                  <a:pt x="4473839" y="1368666"/>
                  <a:pt x="4440282" y="1359243"/>
                  <a:pt x="4440282" y="1359243"/>
                </a:cubicBezTo>
                <a:cubicBezTo>
                  <a:pt x="4423806" y="1348259"/>
                  <a:pt x="4409640" y="1332554"/>
                  <a:pt x="4390855" y="1326292"/>
                </a:cubicBezTo>
                <a:cubicBezTo>
                  <a:pt x="4367954" y="1318658"/>
                  <a:pt x="4360591" y="1318612"/>
                  <a:pt x="4341428" y="1301578"/>
                </a:cubicBezTo>
                <a:cubicBezTo>
                  <a:pt x="4324013" y="1286098"/>
                  <a:pt x="4308477" y="1268627"/>
                  <a:pt x="4292001" y="1252151"/>
                </a:cubicBezTo>
                <a:cubicBezTo>
                  <a:pt x="4283763" y="1243913"/>
                  <a:pt x="4276981" y="1233899"/>
                  <a:pt x="4267287" y="1227437"/>
                </a:cubicBezTo>
                <a:lnTo>
                  <a:pt x="4242574" y="1210962"/>
                </a:lnTo>
                <a:cubicBezTo>
                  <a:pt x="4237082" y="1202724"/>
                  <a:pt x="4233704" y="1192586"/>
                  <a:pt x="4226098" y="1186248"/>
                </a:cubicBezTo>
                <a:cubicBezTo>
                  <a:pt x="4188214" y="1154678"/>
                  <a:pt x="4189805" y="1184021"/>
                  <a:pt x="4143720" y="1153297"/>
                </a:cubicBezTo>
                <a:cubicBezTo>
                  <a:pt x="4100713" y="1124625"/>
                  <a:pt x="4138110" y="1145026"/>
                  <a:pt x="4077817" y="1128583"/>
                </a:cubicBezTo>
                <a:cubicBezTo>
                  <a:pt x="3965940" y="1098072"/>
                  <a:pt x="4103162" y="1117449"/>
                  <a:pt x="3913060" y="1103870"/>
                </a:cubicBezTo>
                <a:lnTo>
                  <a:pt x="3484693" y="1112108"/>
                </a:lnTo>
                <a:cubicBezTo>
                  <a:pt x="3202750" y="1112108"/>
                  <a:pt x="3274688" y="1127570"/>
                  <a:pt x="3146942" y="1095632"/>
                </a:cubicBezTo>
                <a:cubicBezTo>
                  <a:pt x="3138704" y="1090140"/>
                  <a:pt x="3131276" y="1083177"/>
                  <a:pt x="3122228" y="1079156"/>
                </a:cubicBezTo>
                <a:cubicBezTo>
                  <a:pt x="3106358" y="1072103"/>
                  <a:pt x="3087251" y="1072314"/>
                  <a:pt x="3072801" y="1062681"/>
                </a:cubicBezTo>
                <a:cubicBezTo>
                  <a:pt x="3064563" y="1057189"/>
                  <a:pt x="3057134" y="1050226"/>
                  <a:pt x="3048087" y="1046205"/>
                </a:cubicBezTo>
                <a:cubicBezTo>
                  <a:pt x="3032217" y="1039152"/>
                  <a:pt x="2998660" y="1029729"/>
                  <a:pt x="2998660" y="1029729"/>
                </a:cubicBezTo>
                <a:cubicBezTo>
                  <a:pt x="2905298" y="1032475"/>
                  <a:pt x="2811840" y="1032925"/>
                  <a:pt x="2718574" y="1037967"/>
                </a:cubicBezTo>
                <a:cubicBezTo>
                  <a:pt x="2695356" y="1039222"/>
                  <a:pt x="2688670" y="1052919"/>
                  <a:pt x="2669147" y="1062681"/>
                </a:cubicBezTo>
                <a:cubicBezTo>
                  <a:pt x="2661380" y="1066564"/>
                  <a:pt x="2652671" y="1068173"/>
                  <a:pt x="2644433" y="1070919"/>
                </a:cubicBezTo>
                <a:cubicBezTo>
                  <a:pt x="2581276" y="1068173"/>
                  <a:pt x="2517993" y="1067530"/>
                  <a:pt x="2454963" y="1062681"/>
                </a:cubicBezTo>
                <a:cubicBezTo>
                  <a:pt x="2446305" y="1062015"/>
                  <a:pt x="2438793" y="1055996"/>
                  <a:pt x="2430250" y="1054443"/>
                </a:cubicBezTo>
                <a:cubicBezTo>
                  <a:pt x="2408468" y="1050483"/>
                  <a:pt x="2386228" y="1049571"/>
                  <a:pt x="2364347" y="1046205"/>
                </a:cubicBezTo>
                <a:cubicBezTo>
                  <a:pt x="2285392" y="1034058"/>
                  <a:pt x="2354582" y="1043763"/>
                  <a:pt x="2298444" y="1029729"/>
                </a:cubicBezTo>
                <a:cubicBezTo>
                  <a:pt x="2284860" y="1026333"/>
                  <a:pt x="2270923" y="1024529"/>
                  <a:pt x="2257255" y="1021492"/>
                </a:cubicBezTo>
                <a:cubicBezTo>
                  <a:pt x="2246203" y="1019036"/>
                  <a:pt x="2235288" y="1016000"/>
                  <a:pt x="2224304" y="1013254"/>
                </a:cubicBezTo>
                <a:cubicBezTo>
                  <a:pt x="2177623" y="1016000"/>
                  <a:pt x="2130552" y="1014879"/>
                  <a:pt x="2084260" y="1021492"/>
                </a:cubicBezTo>
                <a:cubicBezTo>
                  <a:pt x="2072103" y="1023229"/>
                  <a:pt x="2062596" y="1033130"/>
                  <a:pt x="2051309" y="1037967"/>
                </a:cubicBezTo>
                <a:cubicBezTo>
                  <a:pt x="2043328" y="1041388"/>
                  <a:pt x="2034363" y="1042322"/>
                  <a:pt x="2026596" y="1046205"/>
                </a:cubicBezTo>
                <a:cubicBezTo>
                  <a:pt x="2017740" y="1050633"/>
                  <a:pt x="2010982" y="1058781"/>
                  <a:pt x="2001882" y="1062681"/>
                </a:cubicBezTo>
                <a:cubicBezTo>
                  <a:pt x="1933455" y="1092007"/>
                  <a:pt x="2004615" y="1046213"/>
                  <a:pt x="1935979" y="1087394"/>
                </a:cubicBezTo>
                <a:cubicBezTo>
                  <a:pt x="1918999" y="1097582"/>
                  <a:pt x="1903028" y="1109362"/>
                  <a:pt x="1886552" y="1120346"/>
                </a:cubicBezTo>
                <a:cubicBezTo>
                  <a:pt x="1878314" y="1125838"/>
                  <a:pt x="1869759" y="1130881"/>
                  <a:pt x="1861839" y="1136821"/>
                </a:cubicBezTo>
                <a:cubicBezTo>
                  <a:pt x="1854375" y="1142419"/>
                  <a:pt x="1816221" y="1171987"/>
                  <a:pt x="1804174" y="1178010"/>
                </a:cubicBezTo>
                <a:cubicBezTo>
                  <a:pt x="1796407" y="1181893"/>
                  <a:pt x="1787698" y="1183502"/>
                  <a:pt x="1779460" y="1186248"/>
                </a:cubicBezTo>
                <a:cubicBezTo>
                  <a:pt x="1757493" y="1202724"/>
                  <a:pt x="1738118" y="1223395"/>
                  <a:pt x="1713558" y="1235675"/>
                </a:cubicBezTo>
                <a:cubicBezTo>
                  <a:pt x="1696507" y="1244201"/>
                  <a:pt x="1670865" y="1255318"/>
                  <a:pt x="1655893" y="1268627"/>
                </a:cubicBezTo>
                <a:cubicBezTo>
                  <a:pt x="1638478" y="1284107"/>
                  <a:pt x="1625853" y="1305130"/>
                  <a:pt x="1606466" y="1318054"/>
                </a:cubicBezTo>
                <a:cubicBezTo>
                  <a:pt x="1582163" y="1334255"/>
                  <a:pt x="1576863" y="1335454"/>
                  <a:pt x="1557039" y="1359243"/>
                </a:cubicBezTo>
                <a:cubicBezTo>
                  <a:pt x="1550701" y="1366849"/>
                  <a:pt x="1546503" y="1376036"/>
                  <a:pt x="1540563" y="1383956"/>
                </a:cubicBezTo>
                <a:cubicBezTo>
                  <a:pt x="1530013" y="1398022"/>
                  <a:pt x="1518596" y="1411416"/>
                  <a:pt x="1507612" y="1425146"/>
                </a:cubicBezTo>
                <a:cubicBezTo>
                  <a:pt x="1504866" y="1433384"/>
                  <a:pt x="1503257" y="1442092"/>
                  <a:pt x="1499374" y="1449859"/>
                </a:cubicBezTo>
                <a:cubicBezTo>
                  <a:pt x="1469293" y="1510019"/>
                  <a:pt x="1487279" y="1428481"/>
                  <a:pt x="1449947" y="1540475"/>
                </a:cubicBezTo>
                <a:cubicBezTo>
                  <a:pt x="1444455" y="1556951"/>
                  <a:pt x="1437683" y="1573054"/>
                  <a:pt x="1433471" y="1589902"/>
                </a:cubicBezTo>
                <a:cubicBezTo>
                  <a:pt x="1430725" y="1600886"/>
                  <a:pt x="1428486" y="1612009"/>
                  <a:pt x="1425233" y="1622854"/>
                </a:cubicBezTo>
                <a:cubicBezTo>
                  <a:pt x="1420243" y="1639488"/>
                  <a:pt x="1413529" y="1655582"/>
                  <a:pt x="1408758" y="1672281"/>
                </a:cubicBezTo>
                <a:cubicBezTo>
                  <a:pt x="1389896" y="1738295"/>
                  <a:pt x="1398604" y="1710981"/>
                  <a:pt x="1384044" y="1754659"/>
                </a:cubicBezTo>
                <a:cubicBezTo>
                  <a:pt x="1381298" y="1776627"/>
                  <a:pt x="1379445" y="1798725"/>
                  <a:pt x="1375806" y="1820562"/>
                </a:cubicBezTo>
                <a:cubicBezTo>
                  <a:pt x="1373945" y="1831730"/>
                  <a:pt x="1369594" y="1842374"/>
                  <a:pt x="1367569" y="1853513"/>
                </a:cubicBezTo>
                <a:cubicBezTo>
                  <a:pt x="1364096" y="1872617"/>
                  <a:pt x="1362077" y="1891956"/>
                  <a:pt x="1359331" y="1911178"/>
                </a:cubicBezTo>
                <a:cubicBezTo>
                  <a:pt x="1341462" y="2322166"/>
                  <a:pt x="1360805" y="1945949"/>
                  <a:pt x="1342855" y="2191265"/>
                </a:cubicBezTo>
                <a:cubicBezTo>
                  <a:pt x="1336830" y="2273606"/>
                  <a:pt x="1326379" y="2438400"/>
                  <a:pt x="1326379" y="2438400"/>
                </a:cubicBezTo>
                <a:cubicBezTo>
                  <a:pt x="1323633" y="2520778"/>
                  <a:pt x="1322982" y="2603253"/>
                  <a:pt x="1318142" y="2685535"/>
                </a:cubicBezTo>
                <a:cubicBezTo>
                  <a:pt x="1317477" y="2696837"/>
                  <a:pt x="1311765" y="2707318"/>
                  <a:pt x="1309904" y="2718486"/>
                </a:cubicBezTo>
                <a:cubicBezTo>
                  <a:pt x="1306264" y="2740323"/>
                  <a:pt x="1304797" y="2762473"/>
                  <a:pt x="1301666" y="2784389"/>
                </a:cubicBezTo>
                <a:cubicBezTo>
                  <a:pt x="1299304" y="2800924"/>
                  <a:pt x="1295968" y="2817307"/>
                  <a:pt x="1293428" y="2833816"/>
                </a:cubicBezTo>
                <a:cubicBezTo>
                  <a:pt x="1287848" y="2870084"/>
                  <a:pt x="1285653" y="2897866"/>
                  <a:pt x="1276952" y="2932670"/>
                </a:cubicBezTo>
                <a:cubicBezTo>
                  <a:pt x="1274846" y="2941094"/>
                  <a:pt x="1270999" y="2949006"/>
                  <a:pt x="1268714" y="2957383"/>
                </a:cubicBezTo>
                <a:cubicBezTo>
                  <a:pt x="1262756" y="2979229"/>
                  <a:pt x="1252239" y="3023286"/>
                  <a:pt x="1252239" y="3023286"/>
                </a:cubicBezTo>
                <a:cubicBezTo>
                  <a:pt x="1249493" y="3048000"/>
                  <a:pt x="1247879" y="3072866"/>
                  <a:pt x="1244001" y="3097427"/>
                </a:cubicBezTo>
                <a:cubicBezTo>
                  <a:pt x="1239633" y="3125087"/>
                  <a:pt x="1233017" y="3152346"/>
                  <a:pt x="1227525" y="3179805"/>
                </a:cubicBezTo>
                <a:cubicBezTo>
                  <a:pt x="1217067" y="3232096"/>
                  <a:pt x="1222682" y="3207410"/>
                  <a:pt x="1211050" y="3253946"/>
                </a:cubicBezTo>
                <a:cubicBezTo>
                  <a:pt x="1193528" y="3446679"/>
                  <a:pt x="1197674" y="3362819"/>
                  <a:pt x="1211050" y="3690551"/>
                </a:cubicBezTo>
                <a:cubicBezTo>
                  <a:pt x="1212490" y="3725833"/>
                  <a:pt x="1219474" y="3748965"/>
                  <a:pt x="1227525" y="3781167"/>
                </a:cubicBezTo>
                <a:cubicBezTo>
                  <a:pt x="1231602" y="3834173"/>
                  <a:pt x="1234945" y="3899826"/>
                  <a:pt x="1244001" y="3954162"/>
                </a:cubicBezTo>
                <a:cubicBezTo>
                  <a:pt x="1249152" y="3985067"/>
                  <a:pt x="1252642" y="3984403"/>
                  <a:pt x="1260477" y="4011827"/>
                </a:cubicBezTo>
                <a:cubicBezTo>
                  <a:pt x="1263587" y="4022713"/>
                  <a:pt x="1266342" y="4033708"/>
                  <a:pt x="1268714" y="4044778"/>
                </a:cubicBezTo>
                <a:cubicBezTo>
                  <a:pt x="1288821" y="4138611"/>
                  <a:pt x="1257453" y="4120222"/>
                  <a:pt x="1318142" y="4135394"/>
                </a:cubicBezTo>
                <a:cubicBezTo>
                  <a:pt x="1315396" y="4182075"/>
                  <a:pt x="1314138" y="4228867"/>
                  <a:pt x="1309904" y="4275437"/>
                </a:cubicBezTo>
                <a:cubicBezTo>
                  <a:pt x="1308636" y="4289381"/>
                  <a:pt x="1301666" y="4302625"/>
                  <a:pt x="1301666" y="4316627"/>
                </a:cubicBezTo>
                <a:cubicBezTo>
                  <a:pt x="1301666" y="4336207"/>
                  <a:pt x="1299661" y="4457782"/>
                  <a:pt x="1326379" y="4497859"/>
                </a:cubicBezTo>
                <a:cubicBezTo>
                  <a:pt x="1331871" y="4506097"/>
                  <a:pt x="1335854" y="4515572"/>
                  <a:pt x="1342855" y="4522573"/>
                </a:cubicBezTo>
                <a:cubicBezTo>
                  <a:pt x="1349856" y="4529574"/>
                  <a:pt x="1359331" y="4533556"/>
                  <a:pt x="1367569" y="4539048"/>
                </a:cubicBezTo>
                <a:lnTo>
                  <a:pt x="1400520" y="4637902"/>
                </a:lnTo>
                <a:cubicBezTo>
                  <a:pt x="1400520" y="4637903"/>
                  <a:pt x="1416995" y="4687328"/>
                  <a:pt x="1416996" y="4687329"/>
                </a:cubicBezTo>
                <a:cubicBezTo>
                  <a:pt x="1422488" y="4695567"/>
                  <a:pt x="1429043" y="4703188"/>
                  <a:pt x="1433471" y="4712043"/>
                </a:cubicBezTo>
                <a:cubicBezTo>
                  <a:pt x="1440056" y="4725214"/>
                  <a:pt x="1446427" y="4757387"/>
                  <a:pt x="1449947" y="4769708"/>
                </a:cubicBezTo>
                <a:cubicBezTo>
                  <a:pt x="1452333" y="4778057"/>
                  <a:pt x="1455439" y="4786183"/>
                  <a:pt x="1458185" y="4794421"/>
                </a:cubicBezTo>
                <a:cubicBezTo>
                  <a:pt x="1460050" y="4807472"/>
                  <a:pt x="1468639" y="4875212"/>
                  <a:pt x="1474660" y="4893275"/>
                </a:cubicBezTo>
                <a:cubicBezTo>
                  <a:pt x="1478543" y="4904925"/>
                  <a:pt x="1486148" y="4915005"/>
                  <a:pt x="1491136" y="4926227"/>
                </a:cubicBezTo>
                <a:cubicBezTo>
                  <a:pt x="1497142" y="4939740"/>
                  <a:pt x="1500999" y="4954190"/>
                  <a:pt x="1507612" y="4967416"/>
                </a:cubicBezTo>
                <a:cubicBezTo>
                  <a:pt x="1513636" y="4979464"/>
                  <a:pt x="1543202" y="5017616"/>
                  <a:pt x="1548801" y="5025081"/>
                </a:cubicBezTo>
                <a:cubicBezTo>
                  <a:pt x="1569507" y="5087196"/>
                  <a:pt x="1541577" y="5010632"/>
                  <a:pt x="1573514" y="5074508"/>
                </a:cubicBezTo>
                <a:cubicBezTo>
                  <a:pt x="1580127" y="5087734"/>
                  <a:pt x="1582909" y="5102715"/>
                  <a:pt x="1589990" y="5115697"/>
                </a:cubicBezTo>
                <a:cubicBezTo>
                  <a:pt x="1599472" y="5133080"/>
                  <a:pt x="1622942" y="5165124"/>
                  <a:pt x="1622942" y="5165124"/>
                </a:cubicBezTo>
                <a:cubicBezTo>
                  <a:pt x="1650786" y="5248658"/>
                  <a:pt x="1633204" y="5217590"/>
                  <a:pt x="1664131" y="5263978"/>
                </a:cubicBezTo>
                <a:cubicBezTo>
                  <a:pt x="1693997" y="5353577"/>
                  <a:pt x="1681407" y="5305149"/>
                  <a:pt x="1655893" y="5502875"/>
                </a:cubicBezTo>
                <a:cubicBezTo>
                  <a:pt x="1654876" y="5510756"/>
                  <a:pt x="1629405" y="5567968"/>
                  <a:pt x="1622942" y="5577016"/>
                </a:cubicBezTo>
                <a:cubicBezTo>
                  <a:pt x="1616170" y="5586496"/>
                  <a:pt x="1606466" y="5593491"/>
                  <a:pt x="1598228" y="5601729"/>
                </a:cubicBezTo>
                <a:cubicBezTo>
                  <a:pt x="1595482" y="5609967"/>
                  <a:pt x="1594298" y="5618903"/>
                  <a:pt x="1589990" y="5626443"/>
                </a:cubicBezTo>
                <a:cubicBezTo>
                  <a:pt x="1582962" y="5638743"/>
                  <a:pt x="1554047" y="5675118"/>
                  <a:pt x="1540563" y="5684108"/>
                </a:cubicBezTo>
                <a:cubicBezTo>
                  <a:pt x="1533338" y="5688925"/>
                  <a:pt x="1523831" y="5688926"/>
                  <a:pt x="1515850" y="5692346"/>
                </a:cubicBezTo>
                <a:cubicBezTo>
                  <a:pt x="1504563" y="5697183"/>
                  <a:pt x="1493679" y="5702941"/>
                  <a:pt x="1482898" y="5708821"/>
                </a:cubicBezTo>
                <a:cubicBezTo>
                  <a:pt x="1463463" y="5719422"/>
                  <a:pt x="1445034" y="5731872"/>
                  <a:pt x="1425233" y="5741773"/>
                </a:cubicBezTo>
                <a:cubicBezTo>
                  <a:pt x="1409374" y="5749703"/>
                  <a:pt x="1383395" y="5752972"/>
                  <a:pt x="1367569" y="5758248"/>
                </a:cubicBezTo>
                <a:cubicBezTo>
                  <a:pt x="1258202" y="5794704"/>
                  <a:pt x="1386754" y="5755306"/>
                  <a:pt x="1293428" y="5791200"/>
                </a:cubicBezTo>
                <a:cubicBezTo>
                  <a:pt x="1220504" y="5819247"/>
                  <a:pt x="1230439" y="5814320"/>
                  <a:pt x="1161623" y="5824151"/>
                </a:cubicBezTo>
                <a:cubicBezTo>
                  <a:pt x="1060466" y="5857870"/>
                  <a:pt x="1128960" y="5838221"/>
                  <a:pt x="889774" y="5824151"/>
                </a:cubicBezTo>
                <a:cubicBezTo>
                  <a:pt x="878472" y="5823486"/>
                  <a:pt x="867424" y="5819888"/>
                  <a:pt x="856823" y="5815913"/>
                </a:cubicBezTo>
                <a:cubicBezTo>
                  <a:pt x="845324" y="5811601"/>
                  <a:pt x="835159" y="5804274"/>
                  <a:pt x="823871" y="5799437"/>
                </a:cubicBezTo>
                <a:cubicBezTo>
                  <a:pt x="815890" y="5796017"/>
                  <a:pt x="807139" y="5794620"/>
                  <a:pt x="799158" y="5791200"/>
                </a:cubicBezTo>
                <a:cubicBezTo>
                  <a:pt x="787870" y="5786363"/>
                  <a:pt x="777428" y="5779712"/>
                  <a:pt x="766206" y="5774724"/>
                </a:cubicBezTo>
                <a:cubicBezTo>
                  <a:pt x="752693" y="5768718"/>
                  <a:pt x="738863" y="5763440"/>
                  <a:pt x="725017" y="5758248"/>
                </a:cubicBezTo>
                <a:cubicBezTo>
                  <a:pt x="716887" y="5755199"/>
                  <a:pt x="708071" y="5753893"/>
                  <a:pt x="700304" y="5750010"/>
                </a:cubicBezTo>
                <a:cubicBezTo>
                  <a:pt x="691449" y="5745582"/>
                  <a:pt x="683828" y="5739027"/>
                  <a:pt x="675590" y="5733535"/>
                </a:cubicBezTo>
                <a:cubicBezTo>
                  <a:pt x="655534" y="5673367"/>
                  <a:pt x="663326" y="5700957"/>
                  <a:pt x="650877" y="5651156"/>
                </a:cubicBezTo>
                <a:cubicBezTo>
                  <a:pt x="653623" y="5544064"/>
                  <a:pt x="654137" y="5436892"/>
                  <a:pt x="659114" y="5329881"/>
                </a:cubicBezTo>
                <a:cubicBezTo>
                  <a:pt x="659640" y="5318571"/>
                  <a:pt x="662892" y="5307336"/>
                  <a:pt x="667352" y="5296929"/>
                </a:cubicBezTo>
                <a:cubicBezTo>
                  <a:pt x="671252" y="5287829"/>
                  <a:pt x="678336" y="5280454"/>
                  <a:pt x="683828" y="5272216"/>
                </a:cubicBezTo>
                <a:cubicBezTo>
                  <a:pt x="702530" y="5216109"/>
                  <a:pt x="678984" y="5285134"/>
                  <a:pt x="708542" y="5206313"/>
                </a:cubicBezTo>
                <a:cubicBezTo>
                  <a:pt x="711591" y="5198183"/>
                  <a:pt x="712562" y="5189190"/>
                  <a:pt x="716779" y="5181600"/>
                </a:cubicBezTo>
                <a:cubicBezTo>
                  <a:pt x="738895" y="5141792"/>
                  <a:pt x="751821" y="5137582"/>
                  <a:pt x="766206" y="5099221"/>
                </a:cubicBezTo>
                <a:cubicBezTo>
                  <a:pt x="770181" y="5088620"/>
                  <a:pt x="771191" y="5077114"/>
                  <a:pt x="774444" y="5066270"/>
                </a:cubicBezTo>
                <a:cubicBezTo>
                  <a:pt x="779434" y="5049636"/>
                  <a:pt x="785428" y="5033319"/>
                  <a:pt x="790920" y="5016843"/>
                </a:cubicBezTo>
                <a:lnTo>
                  <a:pt x="799158" y="4992129"/>
                </a:lnTo>
                <a:cubicBezTo>
                  <a:pt x="801904" y="4983891"/>
                  <a:pt x="802580" y="4974641"/>
                  <a:pt x="807396" y="4967416"/>
                </a:cubicBezTo>
                <a:cubicBezTo>
                  <a:pt x="812888" y="4959178"/>
                  <a:pt x="819850" y="4951749"/>
                  <a:pt x="823871" y="4942702"/>
                </a:cubicBezTo>
                <a:cubicBezTo>
                  <a:pt x="854160" y="4874551"/>
                  <a:pt x="865060" y="4894648"/>
                  <a:pt x="873298" y="48850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924800" y="4276328"/>
            <a:ext cx="4267200" cy="93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58221" y="6326269"/>
            <a:ext cx="7518187" cy="10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8097788" y="4118918"/>
            <a:ext cx="2298355" cy="1600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- Rins</a:t>
            </a:r>
          </a:p>
          <a:p>
            <a:r>
              <a:rPr lang="pt-BR" sz="1400" dirty="0"/>
              <a:t>- </a:t>
            </a:r>
            <a:r>
              <a:rPr lang="pt-BR" sz="1400" dirty="0" err="1"/>
              <a:t>Gls</a:t>
            </a:r>
            <a:r>
              <a:rPr lang="pt-BR" sz="1400" dirty="0"/>
              <a:t>. suprarrenais</a:t>
            </a:r>
          </a:p>
          <a:p>
            <a:r>
              <a:rPr lang="pt-BR" sz="1400" dirty="0"/>
              <a:t>- Ureteres</a:t>
            </a:r>
          </a:p>
          <a:p>
            <a:r>
              <a:rPr lang="pt-BR" sz="1400" dirty="0">
                <a:solidFill>
                  <a:schemeClr val="accent5"/>
                </a:solidFill>
              </a:rPr>
              <a:t>- Maior parte do duodeno</a:t>
            </a:r>
          </a:p>
          <a:p>
            <a:r>
              <a:rPr lang="pt-BR" sz="1400" dirty="0">
                <a:solidFill>
                  <a:schemeClr val="accent5"/>
                </a:solidFill>
              </a:rPr>
              <a:t>- Maior parte do pâncreas</a:t>
            </a:r>
          </a:p>
          <a:p>
            <a:pPr marL="285750" indent="-285750">
              <a:buFontTx/>
              <a:buChar char="-"/>
            </a:pPr>
            <a:r>
              <a:rPr lang="pt-BR" sz="1400" dirty="0"/>
              <a:t>Aorta abdominal</a:t>
            </a:r>
          </a:p>
          <a:p>
            <a:pPr marL="285750" indent="-285750">
              <a:buFontTx/>
              <a:buChar char="-"/>
            </a:pPr>
            <a:r>
              <a:rPr lang="pt-BR" sz="1400" dirty="0"/>
              <a:t>Veia cava inferior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7282245" y="4271992"/>
            <a:ext cx="444847" cy="470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313038" y="1589901"/>
            <a:ext cx="7158681" cy="3682313"/>
          </a:xfrm>
          <a:custGeom>
            <a:avLst/>
            <a:gdLst>
              <a:gd name="connsiteX0" fmla="*/ 5568778 w 7158681"/>
              <a:gd name="connsiteY0" fmla="*/ 2850292 h 3682313"/>
              <a:gd name="connsiteX1" fmla="*/ 5568778 w 7158681"/>
              <a:gd name="connsiteY1" fmla="*/ 2850292 h 3682313"/>
              <a:gd name="connsiteX2" fmla="*/ 5544065 w 7158681"/>
              <a:gd name="connsiteY2" fmla="*/ 2784389 h 3682313"/>
              <a:gd name="connsiteX3" fmla="*/ 5535827 w 7158681"/>
              <a:gd name="connsiteY3" fmla="*/ 2759676 h 3682313"/>
              <a:gd name="connsiteX4" fmla="*/ 5511113 w 7158681"/>
              <a:gd name="connsiteY4" fmla="*/ 2710249 h 3682313"/>
              <a:gd name="connsiteX5" fmla="*/ 5519351 w 7158681"/>
              <a:gd name="connsiteY5" fmla="*/ 2454876 h 3682313"/>
              <a:gd name="connsiteX6" fmla="*/ 5527589 w 7158681"/>
              <a:gd name="connsiteY6" fmla="*/ 2430162 h 3682313"/>
              <a:gd name="connsiteX7" fmla="*/ 5535827 w 7158681"/>
              <a:gd name="connsiteY7" fmla="*/ 2380735 h 3682313"/>
              <a:gd name="connsiteX8" fmla="*/ 5552303 w 7158681"/>
              <a:gd name="connsiteY8" fmla="*/ 2298357 h 3682313"/>
              <a:gd name="connsiteX9" fmla="*/ 5568778 w 7158681"/>
              <a:gd name="connsiteY9" fmla="*/ 2158313 h 3682313"/>
              <a:gd name="connsiteX10" fmla="*/ 5560540 w 7158681"/>
              <a:gd name="connsiteY10" fmla="*/ 1804086 h 3682313"/>
              <a:gd name="connsiteX11" fmla="*/ 5544065 w 7158681"/>
              <a:gd name="connsiteY11" fmla="*/ 1754659 h 3682313"/>
              <a:gd name="connsiteX12" fmla="*/ 5535827 w 7158681"/>
              <a:gd name="connsiteY12" fmla="*/ 1713470 h 3682313"/>
              <a:gd name="connsiteX13" fmla="*/ 5544065 w 7158681"/>
              <a:gd name="connsiteY13" fmla="*/ 1589903 h 3682313"/>
              <a:gd name="connsiteX14" fmla="*/ 5560540 w 7158681"/>
              <a:gd name="connsiteY14" fmla="*/ 1540476 h 3682313"/>
              <a:gd name="connsiteX15" fmla="*/ 5568778 w 7158681"/>
              <a:gd name="connsiteY15" fmla="*/ 1507524 h 3682313"/>
              <a:gd name="connsiteX16" fmla="*/ 5585254 w 7158681"/>
              <a:gd name="connsiteY16" fmla="*/ 1408670 h 3682313"/>
              <a:gd name="connsiteX17" fmla="*/ 5593492 w 7158681"/>
              <a:gd name="connsiteY17" fmla="*/ 1375719 h 3682313"/>
              <a:gd name="connsiteX18" fmla="*/ 5609967 w 7158681"/>
              <a:gd name="connsiteY18" fmla="*/ 1342767 h 3682313"/>
              <a:gd name="connsiteX19" fmla="*/ 5618205 w 7158681"/>
              <a:gd name="connsiteY19" fmla="*/ 1276865 h 3682313"/>
              <a:gd name="connsiteX20" fmla="*/ 5609967 w 7158681"/>
              <a:gd name="connsiteY20" fmla="*/ 1013254 h 3682313"/>
              <a:gd name="connsiteX21" fmla="*/ 5568778 w 7158681"/>
              <a:gd name="connsiteY21" fmla="*/ 972065 h 3682313"/>
              <a:gd name="connsiteX22" fmla="*/ 5395784 w 7158681"/>
              <a:gd name="connsiteY22" fmla="*/ 947351 h 3682313"/>
              <a:gd name="connsiteX23" fmla="*/ 5156886 w 7158681"/>
              <a:gd name="connsiteY23" fmla="*/ 947351 h 3682313"/>
              <a:gd name="connsiteX24" fmla="*/ 5123935 w 7158681"/>
              <a:gd name="connsiteY24" fmla="*/ 955589 h 3682313"/>
              <a:gd name="connsiteX25" fmla="*/ 5082746 w 7158681"/>
              <a:gd name="connsiteY25" fmla="*/ 963827 h 3682313"/>
              <a:gd name="connsiteX26" fmla="*/ 5008605 w 7158681"/>
              <a:gd name="connsiteY26" fmla="*/ 972065 h 3682313"/>
              <a:gd name="connsiteX27" fmla="*/ 4926227 w 7158681"/>
              <a:gd name="connsiteY27" fmla="*/ 996778 h 3682313"/>
              <a:gd name="connsiteX28" fmla="*/ 4868562 w 7158681"/>
              <a:gd name="connsiteY28" fmla="*/ 1013254 h 3682313"/>
              <a:gd name="connsiteX29" fmla="*/ 4843848 w 7158681"/>
              <a:gd name="connsiteY29" fmla="*/ 1029730 h 3682313"/>
              <a:gd name="connsiteX30" fmla="*/ 4761470 w 7158681"/>
              <a:gd name="connsiteY30" fmla="*/ 1054443 h 3682313"/>
              <a:gd name="connsiteX31" fmla="*/ 4736757 w 7158681"/>
              <a:gd name="connsiteY31" fmla="*/ 1070919 h 3682313"/>
              <a:gd name="connsiteX32" fmla="*/ 4712043 w 7158681"/>
              <a:gd name="connsiteY32" fmla="*/ 1079157 h 3682313"/>
              <a:gd name="connsiteX33" fmla="*/ 4646140 w 7158681"/>
              <a:gd name="connsiteY33" fmla="*/ 1128584 h 3682313"/>
              <a:gd name="connsiteX34" fmla="*/ 4596713 w 7158681"/>
              <a:gd name="connsiteY34" fmla="*/ 1153297 h 3682313"/>
              <a:gd name="connsiteX35" fmla="*/ 4539048 w 7158681"/>
              <a:gd name="connsiteY35" fmla="*/ 1186249 h 3682313"/>
              <a:gd name="connsiteX36" fmla="*/ 4497859 w 7158681"/>
              <a:gd name="connsiteY36" fmla="*/ 1219200 h 3682313"/>
              <a:gd name="connsiteX37" fmla="*/ 4456670 w 7158681"/>
              <a:gd name="connsiteY37" fmla="*/ 1252151 h 3682313"/>
              <a:gd name="connsiteX38" fmla="*/ 4415481 w 7158681"/>
              <a:gd name="connsiteY38" fmla="*/ 1293340 h 3682313"/>
              <a:gd name="connsiteX39" fmla="*/ 4390767 w 7158681"/>
              <a:gd name="connsiteY39" fmla="*/ 1309816 h 3682313"/>
              <a:gd name="connsiteX40" fmla="*/ 4349578 w 7158681"/>
              <a:gd name="connsiteY40" fmla="*/ 1383957 h 3682313"/>
              <a:gd name="connsiteX41" fmla="*/ 4324865 w 7158681"/>
              <a:gd name="connsiteY41" fmla="*/ 1400432 h 3682313"/>
              <a:gd name="connsiteX42" fmla="*/ 4308389 w 7158681"/>
              <a:gd name="connsiteY42" fmla="*/ 1425146 h 3682313"/>
              <a:gd name="connsiteX43" fmla="*/ 4283676 w 7158681"/>
              <a:gd name="connsiteY43" fmla="*/ 1433384 h 3682313"/>
              <a:gd name="connsiteX44" fmla="*/ 4258962 w 7158681"/>
              <a:gd name="connsiteY44" fmla="*/ 1449859 h 3682313"/>
              <a:gd name="connsiteX45" fmla="*/ 4234248 w 7158681"/>
              <a:gd name="connsiteY45" fmla="*/ 1474573 h 3682313"/>
              <a:gd name="connsiteX46" fmla="*/ 4209535 w 7158681"/>
              <a:gd name="connsiteY46" fmla="*/ 1482811 h 3682313"/>
              <a:gd name="connsiteX47" fmla="*/ 4184821 w 7158681"/>
              <a:gd name="connsiteY47" fmla="*/ 1499286 h 3682313"/>
              <a:gd name="connsiteX48" fmla="*/ 4069492 w 7158681"/>
              <a:gd name="connsiteY48" fmla="*/ 1515762 h 3682313"/>
              <a:gd name="connsiteX49" fmla="*/ 3748216 w 7158681"/>
              <a:gd name="connsiteY49" fmla="*/ 1524000 h 3682313"/>
              <a:gd name="connsiteX50" fmla="*/ 3698789 w 7158681"/>
              <a:gd name="connsiteY50" fmla="*/ 1548713 h 3682313"/>
              <a:gd name="connsiteX51" fmla="*/ 3649362 w 7158681"/>
              <a:gd name="connsiteY51" fmla="*/ 1565189 h 3682313"/>
              <a:gd name="connsiteX52" fmla="*/ 3146854 w 7158681"/>
              <a:gd name="connsiteY52" fmla="*/ 1573427 h 3682313"/>
              <a:gd name="connsiteX53" fmla="*/ 3122140 w 7158681"/>
              <a:gd name="connsiteY53" fmla="*/ 1589903 h 3682313"/>
              <a:gd name="connsiteX54" fmla="*/ 3064476 w 7158681"/>
              <a:gd name="connsiteY54" fmla="*/ 1631092 h 3682313"/>
              <a:gd name="connsiteX55" fmla="*/ 3048000 w 7158681"/>
              <a:gd name="connsiteY55" fmla="*/ 1664043 h 3682313"/>
              <a:gd name="connsiteX56" fmla="*/ 3023286 w 7158681"/>
              <a:gd name="connsiteY56" fmla="*/ 1688757 h 3682313"/>
              <a:gd name="connsiteX57" fmla="*/ 2965621 w 7158681"/>
              <a:gd name="connsiteY57" fmla="*/ 1762897 h 3682313"/>
              <a:gd name="connsiteX58" fmla="*/ 2940908 w 7158681"/>
              <a:gd name="connsiteY58" fmla="*/ 1771135 h 3682313"/>
              <a:gd name="connsiteX59" fmla="*/ 2891481 w 7158681"/>
              <a:gd name="connsiteY59" fmla="*/ 1804086 h 3682313"/>
              <a:gd name="connsiteX60" fmla="*/ 2866767 w 7158681"/>
              <a:gd name="connsiteY60" fmla="*/ 1820562 h 3682313"/>
              <a:gd name="connsiteX61" fmla="*/ 2800865 w 7158681"/>
              <a:gd name="connsiteY61" fmla="*/ 1837038 h 3682313"/>
              <a:gd name="connsiteX62" fmla="*/ 2636108 w 7158681"/>
              <a:gd name="connsiteY62" fmla="*/ 1828800 h 3682313"/>
              <a:gd name="connsiteX63" fmla="*/ 2570205 w 7158681"/>
              <a:gd name="connsiteY63" fmla="*/ 1779373 h 3682313"/>
              <a:gd name="connsiteX64" fmla="*/ 2537254 w 7158681"/>
              <a:gd name="connsiteY64" fmla="*/ 1729946 h 3682313"/>
              <a:gd name="connsiteX65" fmla="*/ 2529016 w 7158681"/>
              <a:gd name="connsiteY65" fmla="*/ 1705232 h 3682313"/>
              <a:gd name="connsiteX66" fmla="*/ 2496065 w 7158681"/>
              <a:gd name="connsiteY66" fmla="*/ 1655805 h 3682313"/>
              <a:gd name="connsiteX67" fmla="*/ 2479589 w 7158681"/>
              <a:gd name="connsiteY67" fmla="*/ 1631092 h 3682313"/>
              <a:gd name="connsiteX68" fmla="*/ 2463113 w 7158681"/>
              <a:gd name="connsiteY68" fmla="*/ 1548713 h 3682313"/>
              <a:gd name="connsiteX69" fmla="*/ 2446638 w 7158681"/>
              <a:gd name="connsiteY69" fmla="*/ 1458097 h 3682313"/>
              <a:gd name="connsiteX70" fmla="*/ 2430162 w 7158681"/>
              <a:gd name="connsiteY70" fmla="*/ 1235676 h 3682313"/>
              <a:gd name="connsiteX71" fmla="*/ 2421924 w 7158681"/>
              <a:gd name="connsiteY71" fmla="*/ 1103870 h 3682313"/>
              <a:gd name="connsiteX72" fmla="*/ 2413686 w 7158681"/>
              <a:gd name="connsiteY72" fmla="*/ 1054443 h 3682313"/>
              <a:gd name="connsiteX73" fmla="*/ 2405448 w 7158681"/>
              <a:gd name="connsiteY73" fmla="*/ 1029730 h 3682313"/>
              <a:gd name="connsiteX74" fmla="*/ 2380735 w 7158681"/>
              <a:gd name="connsiteY74" fmla="*/ 1021492 h 3682313"/>
              <a:gd name="connsiteX75" fmla="*/ 2339546 w 7158681"/>
              <a:gd name="connsiteY75" fmla="*/ 996778 h 3682313"/>
              <a:gd name="connsiteX76" fmla="*/ 2298357 w 7158681"/>
              <a:gd name="connsiteY76" fmla="*/ 988540 h 3682313"/>
              <a:gd name="connsiteX77" fmla="*/ 2125362 w 7158681"/>
              <a:gd name="connsiteY77" fmla="*/ 963827 h 3682313"/>
              <a:gd name="connsiteX78" fmla="*/ 1762897 w 7158681"/>
              <a:gd name="connsiteY78" fmla="*/ 972065 h 3682313"/>
              <a:gd name="connsiteX79" fmla="*/ 1738184 w 7158681"/>
              <a:gd name="connsiteY79" fmla="*/ 980303 h 3682313"/>
              <a:gd name="connsiteX80" fmla="*/ 1696994 w 7158681"/>
              <a:gd name="connsiteY80" fmla="*/ 988540 h 3682313"/>
              <a:gd name="connsiteX81" fmla="*/ 1589903 w 7158681"/>
              <a:gd name="connsiteY81" fmla="*/ 1021492 h 3682313"/>
              <a:gd name="connsiteX82" fmla="*/ 1556951 w 7158681"/>
              <a:gd name="connsiteY82" fmla="*/ 1037967 h 3682313"/>
              <a:gd name="connsiteX83" fmla="*/ 1515762 w 7158681"/>
              <a:gd name="connsiteY83" fmla="*/ 1046205 h 3682313"/>
              <a:gd name="connsiteX84" fmla="*/ 1482811 w 7158681"/>
              <a:gd name="connsiteY84" fmla="*/ 1062681 h 3682313"/>
              <a:gd name="connsiteX85" fmla="*/ 1449859 w 7158681"/>
              <a:gd name="connsiteY85" fmla="*/ 1070919 h 3682313"/>
              <a:gd name="connsiteX86" fmla="*/ 1425146 w 7158681"/>
              <a:gd name="connsiteY86" fmla="*/ 1079157 h 3682313"/>
              <a:gd name="connsiteX87" fmla="*/ 1392194 w 7158681"/>
              <a:gd name="connsiteY87" fmla="*/ 1087395 h 3682313"/>
              <a:gd name="connsiteX88" fmla="*/ 1334530 w 7158681"/>
              <a:gd name="connsiteY88" fmla="*/ 1103870 h 3682313"/>
              <a:gd name="connsiteX89" fmla="*/ 1285103 w 7158681"/>
              <a:gd name="connsiteY89" fmla="*/ 1136822 h 3682313"/>
              <a:gd name="connsiteX90" fmla="*/ 1235676 w 7158681"/>
              <a:gd name="connsiteY90" fmla="*/ 1178011 h 3682313"/>
              <a:gd name="connsiteX91" fmla="*/ 1219200 w 7158681"/>
              <a:gd name="connsiteY91" fmla="*/ 1210962 h 3682313"/>
              <a:gd name="connsiteX92" fmla="*/ 1227438 w 7158681"/>
              <a:gd name="connsiteY92" fmla="*/ 1318054 h 3682313"/>
              <a:gd name="connsiteX93" fmla="*/ 1252151 w 7158681"/>
              <a:gd name="connsiteY93" fmla="*/ 1351005 h 3682313"/>
              <a:gd name="connsiteX94" fmla="*/ 1268627 w 7158681"/>
              <a:gd name="connsiteY94" fmla="*/ 1375719 h 3682313"/>
              <a:gd name="connsiteX95" fmla="*/ 1285103 w 7158681"/>
              <a:gd name="connsiteY95" fmla="*/ 1425146 h 3682313"/>
              <a:gd name="connsiteX96" fmla="*/ 1293340 w 7158681"/>
              <a:gd name="connsiteY96" fmla="*/ 1449859 h 3682313"/>
              <a:gd name="connsiteX97" fmla="*/ 1276865 w 7158681"/>
              <a:gd name="connsiteY97" fmla="*/ 1614616 h 3682313"/>
              <a:gd name="connsiteX98" fmla="*/ 1260389 w 7158681"/>
              <a:gd name="connsiteY98" fmla="*/ 1655805 h 3682313"/>
              <a:gd name="connsiteX99" fmla="*/ 1252151 w 7158681"/>
              <a:gd name="connsiteY99" fmla="*/ 1696995 h 3682313"/>
              <a:gd name="connsiteX100" fmla="*/ 1235676 w 7158681"/>
              <a:gd name="connsiteY100" fmla="*/ 1738184 h 3682313"/>
              <a:gd name="connsiteX101" fmla="*/ 1243913 w 7158681"/>
              <a:gd name="connsiteY101" fmla="*/ 1902940 h 3682313"/>
              <a:gd name="connsiteX102" fmla="*/ 1268627 w 7158681"/>
              <a:gd name="connsiteY102" fmla="*/ 1944130 h 3682313"/>
              <a:gd name="connsiteX103" fmla="*/ 1293340 w 7158681"/>
              <a:gd name="connsiteY103" fmla="*/ 2001795 h 3682313"/>
              <a:gd name="connsiteX104" fmla="*/ 1326292 w 7158681"/>
              <a:gd name="connsiteY104" fmla="*/ 2051222 h 3682313"/>
              <a:gd name="connsiteX105" fmla="*/ 1342767 w 7158681"/>
              <a:gd name="connsiteY105" fmla="*/ 2075935 h 3682313"/>
              <a:gd name="connsiteX106" fmla="*/ 1359243 w 7158681"/>
              <a:gd name="connsiteY106" fmla="*/ 2100649 h 3682313"/>
              <a:gd name="connsiteX107" fmla="*/ 1375719 w 7158681"/>
              <a:gd name="connsiteY107" fmla="*/ 2158313 h 3682313"/>
              <a:gd name="connsiteX108" fmla="*/ 1392194 w 7158681"/>
              <a:gd name="connsiteY108" fmla="*/ 2215978 h 3682313"/>
              <a:gd name="connsiteX109" fmla="*/ 1400432 w 7158681"/>
              <a:gd name="connsiteY109" fmla="*/ 2471351 h 3682313"/>
              <a:gd name="connsiteX110" fmla="*/ 1416908 w 7158681"/>
              <a:gd name="connsiteY110" fmla="*/ 2520778 h 3682313"/>
              <a:gd name="connsiteX111" fmla="*/ 1458097 w 7158681"/>
              <a:gd name="connsiteY111" fmla="*/ 2594919 h 3682313"/>
              <a:gd name="connsiteX112" fmla="*/ 1474573 w 7158681"/>
              <a:gd name="connsiteY112" fmla="*/ 2619632 h 3682313"/>
              <a:gd name="connsiteX113" fmla="*/ 1482811 w 7158681"/>
              <a:gd name="connsiteY113" fmla="*/ 2644346 h 3682313"/>
              <a:gd name="connsiteX114" fmla="*/ 1499286 w 7158681"/>
              <a:gd name="connsiteY114" fmla="*/ 2669059 h 3682313"/>
              <a:gd name="connsiteX115" fmla="*/ 1507524 w 7158681"/>
              <a:gd name="connsiteY115" fmla="*/ 2702011 h 3682313"/>
              <a:gd name="connsiteX116" fmla="*/ 1524000 w 7158681"/>
              <a:gd name="connsiteY116" fmla="*/ 2792627 h 3682313"/>
              <a:gd name="connsiteX117" fmla="*/ 1532238 w 7158681"/>
              <a:gd name="connsiteY117" fmla="*/ 2825578 h 3682313"/>
              <a:gd name="connsiteX118" fmla="*/ 1556951 w 7158681"/>
              <a:gd name="connsiteY118" fmla="*/ 2965622 h 3682313"/>
              <a:gd name="connsiteX119" fmla="*/ 1573427 w 7158681"/>
              <a:gd name="connsiteY119" fmla="*/ 3023286 h 3682313"/>
              <a:gd name="connsiteX120" fmla="*/ 1589903 w 7158681"/>
              <a:gd name="connsiteY120" fmla="*/ 3056238 h 3682313"/>
              <a:gd name="connsiteX121" fmla="*/ 1622854 w 7158681"/>
              <a:gd name="connsiteY121" fmla="*/ 3130378 h 3682313"/>
              <a:gd name="connsiteX122" fmla="*/ 1647567 w 7158681"/>
              <a:gd name="connsiteY122" fmla="*/ 3179805 h 3682313"/>
              <a:gd name="connsiteX123" fmla="*/ 1672281 w 7158681"/>
              <a:gd name="connsiteY123" fmla="*/ 3229232 h 3682313"/>
              <a:gd name="connsiteX124" fmla="*/ 1713470 w 7158681"/>
              <a:gd name="connsiteY124" fmla="*/ 3295135 h 3682313"/>
              <a:gd name="connsiteX125" fmla="*/ 1729946 w 7158681"/>
              <a:gd name="connsiteY125" fmla="*/ 3319849 h 3682313"/>
              <a:gd name="connsiteX126" fmla="*/ 1754659 w 7158681"/>
              <a:gd name="connsiteY126" fmla="*/ 3336324 h 3682313"/>
              <a:gd name="connsiteX127" fmla="*/ 1762897 w 7158681"/>
              <a:gd name="connsiteY127" fmla="*/ 3361038 h 3682313"/>
              <a:gd name="connsiteX128" fmla="*/ 1721708 w 7158681"/>
              <a:gd name="connsiteY128" fmla="*/ 3435178 h 3682313"/>
              <a:gd name="connsiteX129" fmla="*/ 1713470 w 7158681"/>
              <a:gd name="connsiteY129" fmla="*/ 3459892 h 3682313"/>
              <a:gd name="connsiteX130" fmla="*/ 1664043 w 7158681"/>
              <a:gd name="connsiteY130" fmla="*/ 3484605 h 3682313"/>
              <a:gd name="connsiteX131" fmla="*/ 1614616 w 7158681"/>
              <a:gd name="connsiteY131" fmla="*/ 3517557 h 3682313"/>
              <a:gd name="connsiteX132" fmla="*/ 1548713 w 7158681"/>
              <a:gd name="connsiteY132" fmla="*/ 3542270 h 3682313"/>
              <a:gd name="connsiteX133" fmla="*/ 1482811 w 7158681"/>
              <a:gd name="connsiteY133" fmla="*/ 3558746 h 3682313"/>
              <a:gd name="connsiteX134" fmla="*/ 1458097 w 7158681"/>
              <a:gd name="connsiteY134" fmla="*/ 3566984 h 3682313"/>
              <a:gd name="connsiteX135" fmla="*/ 1408670 w 7158681"/>
              <a:gd name="connsiteY135" fmla="*/ 3575222 h 3682313"/>
              <a:gd name="connsiteX136" fmla="*/ 1342767 w 7158681"/>
              <a:gd name="connsiteY136" fmla="*/ 3599935 h 3682313"/>
              <a:gd name="connsiteX137" fmla="*/ 1301578 w 7158681"/>
              <a:gd name="connsiteY137" fmla="*/ 3608173 h 3682313"/>
              <a:gd name="connsiteX138" fmla="*/ 1260389 w 7158681"/>
              <a:gd name="connsiteY138" fmla="*/ 3624649 h 3682313"/>
              <a:gd name="connsiteX139" fmla="*/ 1202724 w 7158681"/>
              <a:gd name="connsiteY139" fmla="*/ 3641124 h 3682313"/>
              <a:gd name="connsiteX140" fmla="*/ 1153297 w 7158681"/>
              <a:gd name="connsiteY140" fmla="*/ 3657600 h 3682313"/>
              <a:gd name="connsiteX141" fmla="*/ 1128584 w 7158681"/>
              <a:gd name="connsiteY141" fmla="*/ 3665838 h 3682313"/>
              <a:gd name="connsiteX142" fmla="*/ 1087394 w 7158681"/>
              <a:gd name="connsiteY142" fmla="*/ 3682313 h 3682313"/>
              <a:gd name="connsiteX143" fmla="*/ 864973 w 7158681"/>
              <a:gd name="connsiteY143" fmla="*/ 3674076 h 3682313"/>
              <a:gd name="connsiteX144" fmla="*/ 766119 w 7158681"/>
              <a:gd name="connsiteY144" fmla="*/ 3632886 h 3682313"/>
              <a:gd name="connsiteX145" fmla="*/ 667265 w 7158681"/>
              <a:gd name="connsiteY145" fmla="*/ 3558746 h 3682313"/>
              <a:gd name="connsiteX146" fmla="*/ 626076 w 7158681"/>
              <a:gd name="connsiteY146" fmla="*/ 3525795 h 3682313"/>
              <a:gd name="connsiteX147" fmla="*/ 601362 w 7158681"/>
              <a:gd name="connsiteY147" fmla="*/ 3492843 h 3682313"/>
              <a:gd name="connsiteX148" fmla="*/ 568411 w 7158681"/>
              <a:gd name="connsiteY148" fmla="*/ 3426940 h 3682313"/>
              <a:gd name="connsiteX149" fmla="*/ 560173 w 7158681"/>
              <a:gd name="connsiteY149" fmla="*/ 3385751 h 3682313"/>
              <a:gd name="connsiteX150" fmla="*/ 510746 w 7158681"/>
              <a:gd name="connsiteY150" fmla="*/ 3303373 h 3682313"/>
              <a:gd name="connsiteX151" fmla="*/ 486032 w 7158681"/>
              <a:gd name="connsiteY151" fmla="*/ 3262184 h 3682313"/>
              <a:gd name="connsiteX152" fmla="*/ 453081 w 7158681"/>
              <a:gd name="connsiteY152" fmla="*/ 3196281 h 3682313"/>
              <a:gd name="connsiteX153" fmla="*/ 436605 w 7158681"/>
              <a:gd name="connsiteY153" fmla="*/ 3155092 h 3682313"/>
              <a:gd name="connsiteX154" fmla="*/ 428367 w 7158681"/>
              <a:gd name="connsiteY154" fmla="*/ 3122140 h 3682313"/>
              <a:gd name="connsiteX155" fmla="*/ 403654 w 7158681"/>
              <a:gd name="connsiteY155" fmla="*/ 3089189 h 3682313"/>
              <a:gd name="connsiteX156" fmla="*/ 354227 w 7158681"/>
              <a:gd name="connsiteY156" fmla="*/ 2957384 h 3682313"/>
              <a:gd name="connsiteX157" fmla="*/ 296562 w 7158681"/>
              <a:gd name="connsiteY157" fmla="*/ 2842054 h 3682313"/>
              <a:gd name="connsiteX158" fmla="*/ 280086 w 7158681"/>
              <a:gd name="connsiteY158" fmla="*/ 2800865 h 3682313"/>
              <a:gd name="connsiteX159" fmla="*/ 263611 w 7158681"/>
              <a:gd name="connsiteY159" fmla="*/ 2743200 h 3682313"/>
              <a:gd name="connsiteX160" fmla="*/ 230659 w 7158681"/>
              <a:gd name="connsiteY160" fmla="*/ 2627870 h 3682313"/>
              <a:gd name="connsiteX161" fmla="*/ 214184 w 7158681"/>
              <a:gd name="connsiteY161" fmla="*/ 2537254 h 3682313"/>
              <a:gd name="connsiteX162" fmla="*/ 197708 w 7158681"/>
              <a:gd name="connsiteY162" fmla="*/ 2471351 h 3682313"/>
              <a:gd name="connsiteX163" fmla="*/ 189470 w 7158681"/>
              <a:gd name="connsiteY163" fmla="*/ 2446638 h 3682313"/>
              <a:gd name="connsiteX164" fmla="*/ 181232 w 7158681"/>
              <a:gd name="connsiteY164" fmla="*/ 2405449 h 3682313"/>
              <a:gd name="connsiteX165" fmla="*/ 156519 w 7158681"/>
              <a:gd name="connsiteY165" fmla="*/ 2347784 h 3682313"/>
              <a:gd name="connsiteX166" fmla="*/ 107092 w 7158681"/>
              <a:gd name="connsiteY166" fmla="*/ 2215978 h 3682313"/>
              <a:gd name="connsiteX167" fmla="*/ 90616 w 7158681"/>
              <a:gd name="connsiteY167" fmla="*/ 2183027 h 3682313"/>
              <a:gd name="connsiteX168" fmla="*/ 82378 w 7158681"/>
              <a:gd name="connsiteY168" fmla="*/ 2150076 h 3682313"/>
              <a:gd name="connsiteX169" fmla="*/ 65903 w 7158681"/>
              <a:gd name="connsiteY169" fmla="*/ 2125362 h 3682313"/>
              <a:gd name="connsiteX170" fmla="*/ 49427 w 7158681"/>
              <a:gd name="connsiteY170" fmla="*/ 2084173 h 3682313"/>
              <a:gd name="connsiteX171" fmla="*/ 32951 w 7158681"/>
              <a:gd name="connsiteY171" fmla="*/ 2051222 h 3682313"/>
              <a:gd name="connsiteX172" fmla="*/ 24713 w 7158681"/>
              <a:gd name="connsiteY172" fmla="*/ 2001795 h 3682313"/>
              <a:gd name="connsiteX173" fmla="*/ 0 w 7158681"/>
              <a:gd name="connsiteY173" fmla="*/ 1869989 h 3682313"/>
              <a:gd name="connsiteX174" fmla="*/ 16476 w 7158681"/>
              <a:gd name="connsiteY174" fmla="*/ 1532238 h 3682313"/>
              <a:gd name="connsiteX175" fmla="*/ 49427 w 7158681"/>
              <a:gd name="connsiteY175" fmla="*/ 1416908 h 3682313"/>
              <a:gd name="connsiteX176" fmla="*/ 82378 w 7158681"/>
              <a:gd name="connsiteY176" fmla="*/ 1285103 h 3682313"/>
              <a:gd name="connsiteX177" fmla="*/ 90616 w 7158681"/>
              <a:gd name="connsiteY177" fmla="*/ 1210962 h 3682313"/>
              <a:gd name="connsiteX178" fmla="*/ 107092 w 7158681"/>
              <a:gd name="connsiteY178" fmla="*/ 1161535 h 3682313"/>
              <a:gd name="connsiteX179" fmla="*/ 123567 w 7158681"/>
              <a:gd name="connsiteY179" fmla="*/ 1103870 h 3682313"/>
              <a:gd name="connsiteX180" fmla="*/ 148281 w 7158681"/>
              <a:gd name="connsiteY180" fmla="*/ 1029730 h 3682313"/>
              <a:gd name="connsiteX181" fmla="*/ 197708 w 7158681"/>
              <a:gd name="connsiteY181" fmla="*/ 864973 h 3682313"/>
              <a:gd name="connsiteX182" fmla="*/ 214184 w 7158681"/>
              <a:gd name="connsiteY182" fmla="*/ 799070 h 3682313"/>
              <a:gd name="connsiteX183" fmla="*/ 263611 w 7158681"/>
              <a:gd name="connsiteY183" fmla="*/ 675503 h 3682313"/>
              <a:gd name="connsiteX184" fmla="*/ 271848 w 7158681"/>
              <a:gd name="connsiteY184" fmla="*/ 617838 h 3682313"/>
              <a:gd name="connsiteX185" fmla="*/ 288324 w 7158681"/>
              <a:gd name="connsiteY185" fmla="*/ 543697 h 3682313"/>
              <a:gd name="connsiteX186" fmla="*/ 321276 w 7158681"/>
              <a:gd name="connsiteY186" fmla="*/ 436605 h 3682313"/>
              <a:gd name="connsiteX187" fmla="*/ 337751 w 7158681"/>
              <a:gd name="connsiteY187" fmla="*/ 403654 h 3682313"/>
              <a:gd name="connsiteX188" fmla="*/ 362465 w 7158681"/>
              <a:gd name="connsiteY188" fmla="*/ 329513 h 3682313"/>
              <a:gd name="connsiteX189" fmla="*/ 378940 w 7158681"/>
              <a:gd name="connsiteY189" fmla="*/ 280086 h 3682313"/>
              <a:gd name="connsiteX190" fmla="*/ 420130 w 7158681"/>
              <a:gd name="connsiteY190" fmla="*/ 230659 h 3682313"/>
              <a:gd name="connsiteX191" fmla="*/ 461319 w 7158681"/>
              <a:gd name="connsiteY191" fmla="*/ 189470 h 3682313"/>
              <a:gd name="connsiteX192" fmla="*/ 477794 w 7158681"/>
              <a:gd name="connsiteY192" fmla="*/ 164757 h 3682313"/>
              <a:gd name="connsiteX193" fmla="*/ 543697 w 7158681"/>
              <a:gd name="connsiteY193" fmla="*/ 107092 h 3682313"/>
              <a:gd name="connsiteX194" fmla="*/ 576648 w 7158681"/>
              <a:gd name="connsiteY194" fmla="*/ 90616 h 3682313"/>
              <a:gd name="connsiteX195" fmla="*/ 626076 w 7158681"/>
              <a:gd name="connsiteY195" fmla="*/ 57665 h 3682313"/>
              <a:gd name="connsiteX196" fmla="*/ 675503 w 7158681"/>
              <a:gd name="connsiteY196" fmla="*/ 41189 h 3682313"/>
              <a:gd name="connsiteX197" fmla="*/ 766119 w 7158681"/>
              <a:gd name="connsiteY197" fmla="*/ 16476 h 3682313"/>
              <a:gd name="connsiteX198" fmla="*/ 1005016 w 7158681"/>
              <a:gd name="connsiteY198" fmla="*/ 8238 h 3682313"/>
              <a:gd name="connsiteX199" fmla="*/ 1153297 w 7158681"/>
              <a:gd name="connsiteY199" fmla="*/ 0 h 3682313"/>
              <a:gd name="connsiteX200" fmla="*/ 2627870 w 7158681"/>
              <a:gd name="connsiteY200" fmla="*/ 8238 h 3682313"/>
              <a:gd name="connsiteX201" fmla="*/ 2973859 w 7158681"/>
              <a:gd name="connsiteY201" fmla="*/ 16476 h 3682313"/>
              <a:gd name="connsiteX202" fmla="*/ 3707027 w 7158681"/>
              <a:gd name="connsiteY202" fmla="*/ 24713 h 3682313"/>
              <a:gd name="connsiteX203" fmla="*/ 4250724 w 7158681"/>
              <a:gd name="connsiteY203" fmla="*/ 32951 h 3682313"/>
              <a:gd name="connsiteX204" fmla="*/ 4670854 w 7158681"/>
              <a:gd name="connsiteY204" fmla="*/ 49427 h 3682313"/>
              <a:gd name="connsiteX205" fmla="*/ 4975654 w 7158681"/>
              <a:gd name="connsiteY205" fmla="*/ 65903 h 3682313"/>
              <a:gd name="connsiteX206" fmla="*/ 5066270 w 7158681"/>
              <a:gd name="connsiteY206" fmla="*/ 82378 h 3682313"/>
              <a:gd name="connsiteX207" fmla="*/ 5090984 w 7158681"/>
              <a:gd name="connsiteY207" fmla="*/ 98854 h 3682313"/>
              <a:gd name="connsiteX208" fmla="*/ 5123935 w 7158681"/>
              <a:gd name="connsiteY208" fmla="*/ 107092 h 3682313"/>
              <a:gd name="connsiteX209" fmla="*/ 5214551 w 7158681"/>
              <a:gd name="connsiteY209" fmla="*/ 140043 h 3682313"/>
              <a:gd name="connsiteX210" fmla="*/ 5338119 w 7158681"/>
              <a:gd name="connsiteY210" fmla="*/ 189470 h 3682313"/>
              <a:gd name="connsiteX211" fmla="*/ 5404021 w 7158681"/>
              <a:gd name="connsiteY211" fmla="*/ 222422 h 3682313"/>
              <a:gd name="connsiteX212" fmla="*/ 5453448 w 7158681"/>
              <a:gd name="connsiteY212" fmla="*/ 238897 h 3682313"/>
              <a:gd name="connsiteX213" fmla="*/ 5502876 w 7158681"/>
              <a:gd name="connsiteY213" fmla="*/ 271849 h 3682313"/>
              <a:gd name="connsiteX214" fmla="*/ 5560540 w 7158681"/>
              <a:gd name="connsiteY214" fmla="*/ 288324 h 3682313"/>
              <a:gd name="connsiteX215" fmla="*/ 5634681 w 7158681"/>
              <a:gd name="connsiteY215" fmla="*/ 337751 h 3682313"/>
              <a:gd name="connsiteX216" fmla="*/ 5659394 w 7158681"/>
              <a:gd name="connsiteY216" fmla="*/ 354227 h 3682313"/>
              <a:gd name="connsiteX217" fmla="*/ 5741773 w 7158681"/>
              <a:gd name="connsiteY217" fmla="*/ 436605 h 3682313"/>
              <a:gd name="connsiteX218" fmla="*/ 5782962 w 7158681"/>
              <a:gd name="connsiteY218" fmla="*/ 494270 h 3682313"/>
              <a:gd name="connsiteX219" fmla="*/ 5832389 w 7158681"/>
              <a:gd name="connsiteY219" fmla="*/ 535459 h 3682313"/>
              <a:gd name="connsiteX220" fmla="*/ 5873578 w 7158681"/>
              <a:gd name="connsiteY220" fmla="*/ 576649 h 3682313"/>
              <a:gd name="connsiteX221" fmla="*/ 5931243 w 7158681"/>
              <a:gd name="connsiteY221" fmla="*/ 626076 h 3682313"/>
              <a:gd name="connsiteX222" fmla="*/ 5964194 w 7158681"/>
              <a:gd name="connsiteY222" fmla="*/ 659027 h 3682313"/>
              <a:gd name="connsiteX223" fmla="*/ 6046573 w 7158681"/>
              <a:gd name="connsiteY223" fmla="*/ 724930 h 3682313"/>
              <a:gd name="connsiteX224" fmla="*/ 6128951 w 7158681"/>
              <a:gd name="connsiteY224" fmla="*/ 782595 h 3682313"/>
              <a:gd name="connsiteX225" fmla="*/ 6178378 w 7158681"/>
              <a:gd name="connsiteY225" fmla="*/ 807308 h 3682313"/>
              <a:gd name="connsiteX226" fmla="*/ 6227805 w 7158681"/>
              <a:gd name="connsiteY226" fmla="*/ 840259 h 3682313"/>
              <a:gd name="connsiteX227" fmla="*/ 6268994 w 7158681"/>
              <a:gd name="connsiteY227" fmla="*/ 856735 h 3682313"/>
              <a:gd name="connsiteX228" fmla="*/ 6301946 w 7158681"/>
              <a:gd name="connsiteY228" fmla="*/ 881449 h 3682313"/>
              <a:gd name="connsiteX229" fmla="*/ 6384324 w 7158681"/>
              <a:gd name="connsiteY229" fmla="*/ 914400 h 3682313"/>
              <a:gd name="connsiteX230" fmla="*/ 6409038 w 7158681"/>
              <a:gd name="connsiteY230" fmla="*/ 939113 h 3682313"/>
              <a:gd name="connsiteX231" fmla="*/ 6499654 w 7158681"/>
              <a:gd name="connsiteY231" fmla="*/ 988540 h 3682313"/>
              <a:gd name="connsiteX232" fmla="*/ 6590270 w 7158681"/>
              <a:gd name="connsiteY232" fmla="*/ 1037967 h 3682313"/>
              <a:gd name="connsiteX233" fmla="*/ 6623221 w 7158681"/>
              <a:gd name="connsiteY233" fmla="*/ 1046205 h 3682313"/>
              <a:gd name="connsiteX234" fmla="*/ 6656173 w 7158681"/>
              <a:gd name="connsiteY234" fmla="*/ 1062681 h 3682313"/>
              <a:gd name="connsiteX235" fmla="*/ 6697362 w 7158681"/>
              <a:gd name="connsiteY235" fmla="*/ 1079157 h 3682313"/>
              <a:gd name="connsiteX236" fmla="*/ 6738551 w 7158681"/>
              <a:gd name="connsiteY236" fmla="*/ 1103870 h 3682313"/>
              <a:gd name="connsiteX237" fmla="*/ 6787978 w 7158681"/>
              <a:gd name="connsiteY237" fmla="*/ 1128584 h 3682313"/>
              <a:gd name="connsiteX238" fmla="*/ 6820930 w 7158681"/>
              <a:gd name="connsiteY238" fmla="*/ 1153297 h 3682313"/>
              <a:gd name="connsiteX239" fmla="*/ 6870357 w 7158681"/>
              <a:gd name="connsiteY239" fmla="*/ 1169773 h 3682313"/>
              <a:gd name="connsiteX240" fmla="*/ 6928021 w 7158681"/>
              <a:gd name="connsiteY240" fmla="*/ 1227438 h 3682313"/>
              <a:gd name="connsiteX241" fmla="*/ 6985686 w 7158681"/>
              <a:gd name="connsiteY241" fmla="*/ 1276865 h 3682313"/>
              <a:gd name="connsiteX242" fmla="*/ 7026876 w 7158681"/>
              <a:gd name="connsiteY242" fmla="*/ 1334530 h 3682313"/>
              <a:gd name="connsiteX243" fmla="*/ 7068065 w 7158681"/>
              <a:gd name="connsiteY243" fmla="*/ 1416908 h 3682313"/>
              <a:gd name="connsiteX244" fmla="*/ 7084540 w 7158681"/>
              <a:gd name="connsiteY244" fmla="*/ 1449859 h 3682313"/>
              <a:gd name="connsiteX245" fmla="*/ 7101016 w 7158681"/>
              <a:gd name="connsiteY245" fmla="*/ 1474573 h 3682313"/>
              <a:gd name="connsiteX246" fmla="*/ 7109254 w 7158681"/>
              <a:gd name="connsiteY246" fmla="*/ 1532238 h 3682313"/>
              <a:gd name="connsiteX247" fmla="*/ 7125730 w 7158681"/>
              <a:gd name="connsiteY247" fmla="*/ 1598140 h 3682313"/>
              <a:gd name="connsiteX248" fmla="*/ 7117492 w 7158681"/>
              <a:gd name="connsiteY248" fmla="*/ 1837038 h 3682313"/>
              <a:gd name="connsiteX249" fmla="*/ 7109254 w 7158681"/>
              <a:gd name="connsiteY249" fmla="*/ 1935892 h 3682313"/>
              <a:gd name="connsiteX250" fmla="*/ 7117492 w 7158681"/>
              <a:gd name="connsiteY250" fmla="*/ 2158313 h 3682313"/>
              <a:gd name="connsiteX251" fmla="*/ 7125730 w 7158681"/>
              <a:gd name="connsiteY251" fmla="*/ 2199503 h 3682313"/>
              <a:gd name="connsiteX252" fmla="*/ 7133967 w 7158681"/>
              <a:gd name="connsiteY252" fmla="*/ 2273643 h 3682313"/>
              <a:gd name="connsiteX253" fmla="*/ 7142205 w 7158681"/>
              <a:gd name="connsiteY253" fmla="*/ 2323070 h 3682313"/>
              <a:gd name="connsiteX254" fmla="*/ 7158681 w 7158681"/>
              <a:gd name="connsiteY254" fmla="*/ 2529016 h 3682313"/>
              <a:gd name="connsiteX255" fmla="*/ 7125730 w 7158681"/>
              <a:gd name="connsiteY255" fmla="*/ 2660822 h 3682313"/>
              <a:gd name="connsiteX256" fmla="*/ 7026876 w 7158681"/>
              <a:gd name="connsiteY256" fmla="*/ 2743200 h 3682313"/>
              <a:gd name="connsiteX257" fmla="*/ 7002162 w 7158681"/>
              <a:gd name="connsiteY257" fmla="*/ 2759676 h 3682313"/>
              <a:gd name="connsiteX258" fmla="*/ 6960973 w 7158681"/>
              <a:gd name="connsiteY258" fmla="*/ 2776151 h 3682313"/>
              <a:gd name="connsiteX259" fmla="*/ 6886832 w 7158681"/>
              <a:gd name="connsiteY259" fmla="*/ 2809103 h 3682313"/>
              <a:gd name="connsiteX260" fmla="*/ 6829167 w 7158681"/>
              <a:gd name="connsiteY260" fmla="*/ 2817340 h 3682313"/>
              <a:gd name="connsiteX261" fmla="*/ 6746789 w 7158681"/>
              <a:gd name="connsiteY261" fmla="*/ 2833816 h 3682313"/>
              <a:gd name="connsiteX262" fmla="*/ 6697362 w 7158681"/>
              <a:gd name="connsiteY262" fmla="*/ 2842054 h 3682313"/>
              <a:gd name="connsiteX263" fmla="*/ 6664411 w 7158681"/>
              <a:gd name="connsiteY263" fmla="*/ 2850292 h 3682313"/>
              <a:gd name="connsiteX264" fmla="*/ 6623221 w 7158681"/>
              <a:gd name="connsiteY264" fmla="*/ 2866767 h 3682313"/>
              <a:gd name="connsiteX265" fmla="*/ 6549081 w 7158681"/>
              <a:gd name="connsiteY265" fmla="*/ 2875005 h 3682313"/>
              <a:gd name="connsiteX266" fmla="*/ 6203092 w 7158681"/>
              <a:gd name="connsiteY266" fmla="*/ 2883243 h 3682313"/>
              <a:gd name="connsiteX267" fmla="*/ 5947719 w 7158681"/>
              <a:gd name="connsiteY267" fmla="*/ 2891481 h 3682313"/>
              <a:gd name="connsiteX268" fmla="*/ 5675870 w 7158681"/>
              <a:gd name="connsiteY268" fmla="*/ 2883243 h 3682313"/>
              <a:gd name="connsiteX269" fmla="*/ 5626443 w 7158681"/>
              <a:gd name="connsiteY269" fmla="*/ 2866767 h 3682313"/>
              <a:gd name="connsiteX270" fmla="*/ 5593492 w 7158681"/>
              <a:gd name="connsiteY270" fmla="*/ 2858530 h 3682313"/>
              <a:gd name="connsiteX271" fmla="*/ 5568778 w 7158681"/>
              <a:gd name="connsiteY271" fmla="*/ 2850292 h 368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7158681" h="3682313">
                <a:moveTo>
                  <a:pt x="5568778" y="2850292"/>
                </a:moveTo>
                <a:lnTo>
                  <a:pt x="5568778" y="2850292"/>
                </a:lnTo>
                <a:cubicBezTo>
                  <a:pt x="5560540" y="2828324"/>
                  <a:pt x="5552083" y="2806438"/>
                  <a:pt x="5544065" y="2784389"/>
                </a:cubicBezTo>
                <a:cubicBezTo>
                  <a:pt x="5541098" y="2776228"/>
                  <a:pt x="5539710" y="2767443"/>
                  <a:pt x="5535827" y="2759676"/>
                </a:cubicBezTo>
                <a:cubicBezTo>
                  <a:pt x="5503888" y="2695799"/>
                  <a:pt x="5531819" y="2772365"/>
                  <a:pt x="5511113" y="2710249"/>
                </a:cubicBezTo>
                <a:cubicBezTo>
                  <a:pt x="5513859" y="2625125"/>
                  <a:pt x="5514350" y="2539898"/>
                  <a:pt x="5519351" y="2454876"/>
                </a:cubicBezTo>
                <a:cubicBezTo>
                  <a:pt x="5519861" y="2446207"/>
                  <a:pt x="5525705" y="2438639"/>
                  <a:pt x="5527589" y="2430162"/>
                </a:cubicBezTo>
                <a:cubicBezTo>
                  <a:pt x="5531212" y="2413857"/>
                  <a:pt x="5533287" y="2397244"/>
                  <a:pt x="5535827" y="2380735"/>
                </a:cubicBezTo>
                <a:cubicBezTo>
                  <a:pt x="5546645" y="2310417"/>
                  <a:pt x="5537320" y="2343305"/>
                  <a:pt x="5552303" y="2298357"/>
                </a:cubicBezTo>
                <a:cubicBezTo>
                  <a:pt x="5554113" y="2283878"/>
                  <a:pt x="5568778" y="2168985"/>
                  <a:pt x="5568778" y="2158313"/>
                </a:cubicBezTo>
                <a:cubicBezTo>
                  <a:pt x="5568778" y="2040205"/>
                  <a:pt x="5567757" y="1921973"/>
                  <a:pt x="5560540" y="1804086"/>
                </a:cubicBezTo>
                <a:cubicBezTo>
                  <a:pt x="5559479" y="1786752"/>
                  <a:pt x="5547471" y="1771689"/>
                  <a:pt x="5544065" y="1754659"/>
                </a:cubicBezTo>
                <a:lnTo>
                  <a:pt x="5535827" y="1713470"/>
                </a:lnTo>
                <a:cubicBezTo>
                  <a:pt x="5538573" y="1672281"/>
                  <a:pt x="5538227" y="1630769"/>
                  <a:pt x="5544065" y="1589903"/>
                </a:cubicBezTo>
                <a:cubicBezTo>
                  <a:pt x="5546521" y="1572711"/>
                  <a:pt x="5556328" y="1557324"/>
                  <a:pt x="5560540" y="1540476"/>
                </a:cubicBezTo>
                <a:cubicBezTo>
                  <a:pt x="5563286" y="1529492"/>
                  <a:pt x="5566753" y="1518663"/>
                  <a:pt x="5568778" y="1507524"/>
                </a:cubicBezTo>
                <a:cubicBezTo>
                  <a:pt x="5585970" y="1412970"/>
                  <a:pt x="5568179" y="1485505"/>
                  <a:pt x="5585254" y="1408670"/>
                </a:cubicBezTo>
                <a:cubicBezTo>
                  <a:pt x="5587710" y="1397618"/>
                  <a:pt x="5589517" y="1386320"/>
                  <a:pt x="5593492" y="1375719"/>
                </a:cubicBezTo>
                <a:cubicBezTo>
                  <a:pt x="5597804" y="1364221"/>
                  <a:pt x="5604475" y="1353751"/>
                  <a:pt x="5609967" y="1342767"/>
                </a:cubicBezTo>
                <a:cubicBezTo>
                  <a:pt x="5612713" y="1320800"/>
                  <a:pt x="5618205" y="1299003"/>
                  <a:pt x="5618205" y="1276865"/>
                </a:cubicBezTo>
                <a:cubicBezTo>
                  <a:pt x="5618205" y="1188952"/>
                  <a:pt x="5617475" y="1100846"/>
                  <a:pt x="5609967" y="1013254"/>
                </a:cubicBezTo>
                <a:cubicBezTo>
                  <a:pt x="5608702" y="998499"/>
                  <a:pt x="5581028" y="975834"/>
                  <a:pt x="5568778" y="972065"/>
                </a:cubicBezTo>
                <a:cubicBezTo>
                  <a:pt x="5512354" y="954704"/>
                  <a:pt x="5453966" y="952640"/>
                  <a:pt x="5395784" y="947351"/>
                </a:cubicBezTo>
                <a:cubicBezTo>
                  <a:pt x="5294843" y="927163"/>
                  <a:pt x="5345371" y="933888"/>
                  <a:pt x="5156886" y="947351"/>
                </a:cubicBezTo>
                <a:cubicBezTo>
                  <a:pt x="5145593" y="948158"/>
                  <a:pt x="5134987" y="953133"/>
                  <a:pt x="5123935" y="955589"/>
                </a:cubicBezTo>
                <a:cubicBezTo>
                  <a:pt x="5110267" y="958626"/>
                  <a:pt x="5096607" y="961847"/>
                  <a:pt x="5082746" y="963827"/>
                </a:cubicBezTo>
                <a:cubicBezTo>
                  <a:pt x="5058130" y="967344"/>
                  <a:pt x="5033319" y="969319"/>
                  <a:pt x="5008605" y="972065"/>
                </a:cubicBezTo>
                <a:cubicBezTo>
                  <a:pt x="4891128" y="1011223"/>
                  <a:pt x="5013387" y="971875"/>
                  <a:pt x="4926227" y="996778"/>
                </a:cubicBezTo>
                <a:cubicBezTo>
                  <a:pt x="4843501" y="1020414"/>
                  <a:pt x="4971570" y="987501"/>
                  <a:pt x="4868562" y="1013254"/>
                </a:cubicBezTo>
                <a:cubicBezTo>
                  <a:pt x="4860324" y="1018746"/>
                  <a:pt x="4852896" y="1025709"/>
                  <a:pt x="4843848" y="1029730"/>
                </a:cubicBezTo>
                <a:cubicBezTo>
                  <a:pt x="4818066" y="1041188"/>
                  <a:pt x="4788852" y="1047597"/>
                  <a:pt x="4761470" y="1054443"/>
                </a:cubicBezTo>
                <a:cubicBezTo>
                  <a:pt x="4753232" y="1059935"/>
                  <a:pt x="4745612" y="1066491"/>
                  <a:pt x="4736757" y="1070919"/>
                </a:cubicBezTo>
                <a:cubicBezTo>
                  <a:pt x="4728990" y="1074802"/>
                  <a:pt x="4719369" y="1074495"/>
                  <a:pt x="4712043" y="1079157"/>
                </a:cubicBezTo>
                <a:cubicBezTo>
                  <a:pt x="4688876" y="1093899"/>
                  <a:pt x="4672190" y="1119900"/>
                  <a:pt x="4646140" y="1128584"/>
                </a:cubicBezTo>
                <a:cubicBezTo>
                  <a:pt x="4600833" y="1143687"/>
                  <a:pt x="4641424" y="1127748"/>
                  <a:pt x="4596713" y="1153297"/>
                </a:cubicBezTo>
                <a:cubicBezTo>
                  <a:pt x="4523564" y="1195096"/>
                  <a:pt x="4599250" y="1146115"/>
                  <a:pt x="4539048" y="1186249"/>
                </a:cubicBezTo>
                <a:cubicBezTo>
                  <a:pt x="4491834" y="1257071"/>
                  <a:pt x="4554701" y="1173726"/>
                  <a:pt x="4497859" y="1219200"/>
                </a:cubicBezTo>
                <a:cubicBezTo>
                  <a:pt x="4444628" y="1261785"/>
                  <a:pt x="4518790" y="1231444"/>
                  <a:pt x="4456670" y="1252151"/>
                </a:cubicBezTo>
                <a:cubicBezTo>
                  <a:pt x="4390765" y="1296090"/>
                  <a:pt x="4470404" y="1238419"/>
                  <a:pt x="4415481" y="1293340"/>
                </a:cubicBezTo>
                <a:cubicBezTo>
                  <a:pt x="4408480" y="1300341"/>
                  <a:pt x="4399005" y="1304324"/>
                  <a:pt x="4390767" y="1309816"/>
                </a:cubicBezTo>
                <a:cubicBezTo>
                  <a:pt x="4382183" y="1335571"/>
                  <a:pt x="4373860" y="1367769"/>
                  <a:pt x="4349578" y="1383957"/>
                </a:cubicBezTo>
                <a:lnTo>
                  <a:pt x="4324865" y="1400432"/>
                </a:lnTo>
                <a:cubicBezTo>
                  <a:pt x="4319373" y="1408670"/>
                  <a:pt x="4316120" y="1418961"/>
                  <a:pt x="4308389" y="1425146"/>
                </a:cubicBezTo>
                <a:cubicBezTo>
                  <a:pt x="4301609" y="1430570"/>
                  <a:pt x="4291443" y="1429501"/>
                  <a:pt x="4283676" y="1433384"/>
                </a:cubicBezTo>
                <a:cubicBezTo>
                  <a:pt x="4274821" y="1437812"/>
                  <a:pt x="4266568" y="1443521"/>
                  <a:pt x="4258962" y="1449859"/>
                </a:cubicBezTo>
                <a:cubicBezTo>
                  <a:pt x="4250012" y="1457317"/>
                  <a:pt x="4243942" y="1468110"/>
                  <a:pt x="4234248" y="1474573"/>
                </a:cubicBezTo>
                <a:cubicBezTo>
                  <a:pt x="4227023" y="1479390"/>
                  <a:pt x="4217302" y="1478928"/>
                  <a:pt x="4209535" y="1482811"/>
                </a:cubicBezTo>
                <a:cubicBezTo>
                  <a:pt x="4200680" y="1487239"/>
                  <a:pt x="4194091" y="1495810"/>
                  <a:pt x="4184821" y="1499286"/>
                </a:cubicBezTo>
                <a:cubicBezTo>
                  <a:pt x="4164003" y="1507092"/>
                  <a:pt x="4078069" y="1515405"/>
                  <a:pt x="4069492" y="1515762"/>
                </a:cubicBezTo>
                <a:cubicBezTo>
                  <a:pt x="3962458" y="1520222"/>
                  <a:pt x="3855308" y="1521254"/>
                  <a:pt x="3748216" y="1524000"/>
                </a:cubicBezTo>
                <a:cubicBezTo>
                  <a:pt x="3658084" y="1554045"/>
                  <a:pt x="3794609" y="1506127"/>
                  <a:pt x="3698789" y="1548713"/>
                </a:cubicBezTo>
                <a:cubicBezTo>
                  <a:pt x="3682919" y="1555766"/>
                  <a:pt x="3666727" y="1564904"/>
                  <a:pt x="3649362" y="1565189"/>
                </a:cubicBezTo>
                <a:lnTo>
                  <a:pt x="3146854" y="1573427"/>
                </a:lnTo>
                <a:cubicBezTo>
                  <a:pt x="3138616" y="1578919"/>
                  <a:pt x="3130736" y="1584991"/>
                  <a:pt x="3122140" y="1589903"/>
                </a:cubicBezTo>
                <a:cubicBezTo>
                  <a:pt x="3092022" y="1607113"/>
                  <a:pt x="3085299" y="1601940"/>
                  <a:pt x="3064476" y="1631092"/>
                </a:cubicBezTo>
                <a:cubicBezTo>
                  <a:pt x="3057338" y="1641085"/>
                  <a:pt x="3055138" y="1654050"/>
                  <a:pt x="3048000" y="1664043"/>
                </a:cubicBezTo>
                <a:cubicBezTo>
                  <a:pt x="3041228" y="1673523"/>
                  <a:pt x="3030439" y="1679561"/>
                  <a:pt x="3023286" y="1688757"/>
                </a:cubicBezTo>
                <a:cubicBezTo>
                  <a:pt x="3005658" y="1711422"/>
                  <a:pt x="2991519" y="1745632"/>
                  <a:pt x="2965621" y="1762897"/>
                </a:cubicBezTo>
                <a:cubicBezTo>
                  <a:pt x="2958396" y="1767714"/>
                  <a:pt x="2949146" y="1768389"/>
                  <a:pt x="2940908" y="1771135"/>
                </a:cubicBezTo>
                <a:cubicBezTo>
                  <a:pt x="2894057" y="1817986"/>
                  <a:pt x="2939169" y="1780242"/>
                  <a:pt x="2891481" y="1804086"/>
                </a:cubicBezTo>
                <a:cubicBezTo>
                  <a:pt x="2882625" y="1808514"/>
                  <a:pt x="2876072" y="1817178"/>
                  <a:pt x="2866767" y="1820562"/>
                </a:cubicBezTo>
                <a:cubicBezTo>
                  <a:pt x="2845487" y="1828300"/>
                  <a:pt x="2800865" y="1837038"/>
                  <a:pt x="2800865" y="1837038"/>
                </a:cubicBezTo>
                <a:lnTo>
                  <a:pt x="2636108" y="1828800"/>
                </a:lnTo>
                <a:cubicBezTo>
                  <a:pt x="2609468" y="1822140"/>
                  <a:pt x="2570205" y="1779373"/>
                  <a:pt x="2570205" y="1779373"/>
                </a:cubicBezTo>
                <a:cubicBezTo>
                  <a:pt x="2559221" y="1762897"/>
                  <a:pt x="2543516" y="1748731"/>
                  <a:pt x="2537254" y="1729946"/>
                </a:cubicBezTo>
                <a:cubicBezTo>
                  <a:pt x="2534508" y="1721708"/>
                  <a:pt x="2533233" y="1712823"/>
                  <a:pt x="2529016" y="1705232"/>
                </a:cubicBezTo>
                <a:cubicBezTo>
                  <a:pt x="2519400" y="1687923"/>
                  <a:pt x="2507049" y="1672281"/>
                  <a:pt x="2496065" y="1655805"/>
                </a:cubicBezTo>
                <a:lnTo>
                  <a:pt x="2479589" y="1631092"/>
                </a:lnTo>
                <a:cubicBezTo>
                  <a:pt x="2460457" y="1554566"/>
                  <a:pt x="2483307" y="1649686"/>
                  <a:pt x="2463113" y="1548713"/>
                </a:cubicBezTo>
                <a:cubicBezTo>
                  <a:pt x="2452049" y="1493390"/>
                  <a:pt x="2453250" y="1533032"/>
                  <a:pt x="2446638" y="1458097"/>
                </a:cubicBezTo>
                <a:cubicBezTo>
                  <a:pt x="2440104" y="1384041"/>
                  <a:pt x="2434799" y="1309875"/>
                  <a:pt x="2430162" y="1235676"/>
                </a:cubicBezTo>
                <a:cubicBezTo>
                  <a:pt x="2427416" y="1191741"/>
                  <a:pt x="2425910" y="1147710"/>
                  <a:pt x="2421924" y="1103870"/>
                </a:cubicBezTo>
                <a:cubicBezTo>
                  <a:pt x="2420412" y="1087236"/>
                  <a:pt x="2417309" y="1070748"/>
                  <a:pt x="2413686" y="1054443"/>
                </a:cubicBezTo>
                <a:cubicBezTo>
                  <a:pt x="2411802" y="1045966"/>
                  <a:pt x="2411588" y="1035870"/>
                  <a:pt x="2405448" y="1029730"/>
                </a:cubicBezTo>
                <a:cubicBezTo>
                  <a:pt x="2399308" y="1023590"/>
                  <a:pt x="2388502" y="1025375"/>
                  <a:pt x="2380735" y="1021492"/>
                </a:cubicBezTo>
                <a:cubicBezTo>
                  <a:pt x="2366414" y="1014331"/>
                  <a:pt x="2354412" y="1002725"/>
                  <a:pt x="2339546" y="996778"/>
                </a:cubicBezTo>
                <a:cubicBezTo>
                  <a:pt x="2326546" y="991578"/>
                  <a:pt x="2312000" y="991688"/>
                  <a:pt x="2298357" y="988540"/>
                </a:cubicBezTo>
                <a:cubicBezTo>
                  <a:pt x="2185144" y="962415"/>
                  <a:pt x="2274915" y="975331"/>
                  <a:pt x="2125362" y="963827"/>
                </a:cubicBezTo>
                <a:lnTo>
                  <a:pt x="1762897" y="972065"/>
                </a:lnTo>
                <a:cubicBezTo>
                  <a:pt x="1754222" y="972434"/>
                  <a:pt x="1746608" y="978197"/>
                  <a:pt x="1738184" y="980303"/>
                </a:cubicBezTo>
                <a:cubicBezTo>
                  <a:pt x="1724600" y="983699"/>
                  <a:pt x="1710724" y="985794"/>
                  <a:pt x="1696994" y="988540"/>
                </a:cubicBezTo>
                <a:cubicBezTo>
                  <a:pt x="1589060" y="1042508"/>
                  <a:pt x="1709167" y="988966"/>
                  <a:pt x="1589903" y="1021492"/>
                </a:cubicBezTo>
                <a:cubicBezTo>
                  <a:pt x="1578055" y="1024723"/>
                  <a:pt x="1568601" y="1034084"/>
                  <a:pt x="1556951" y="1037967"/>
                </a:cubicBezTo>
                <a:cubicBezTo>
                  <a:pt x="1543668" y="1042395"/>
                  <a:pt x="1529492" y="1043459"/>
                  <a:pt x="1515762" y="1046205"/>
                </a:cubicBezTo>
                <a:cubicBezTo>
                  <a:pt x="1504778" y="1051697"/>
                  <a:pt x="1494309" y="1058369"/>
                  <a:pt x="1482811" y="1062681"/>
                </a:cubicBezTo>
                <a:cubicBezTo>
                  <a:pt x="1472210" y="1066656"/>
                  <a:pt x="1460745" y="1067809"/>
                  <a:pt x="1449859" y="1070919"/>
                </a:cubicBezTo>
                <a:cubicBezTo>
                  <a:pt x="1441510" y="1073305"/>
                  <a:pt x="1433495" y="1076771"/>
                  <a:pt x="1425146" y="1079157"/>
                </a:cubicBezTo>
                <a:cubicBezTo>
                  <a:pt x="1414260" y="1082267"/>
                  <a:pt x="1403080" y="1084285"/>
                  <a:pt x="1392194" y="1087395"/>
                </a:cubicBezTo>
                <a:cubicBezTo>
                  <a:pt x="1309456" y="1111033"/>
                  <a:pt x="1437557" y="1078113"/>
                  <a:pt x="1334530" y="1103870"/>
                </a:cubicBezTo>
                <a:lnTo>
                  <a:pt x="1285103" y="1136822"/>
                </a:lnTo>
                <a:cubicBezTo>
                  <a:pt x="1265393" y="1149962"/>
                  <a:pt x="1250095" y="1157824"/>
                  <a:pt x="1235676" y="1178011"/>
                </a:cubicBezTo>
                <a:cubicBezTo>
                  <a:pt x="1228538" y="1188004"/>
                  <a:pt x="1224692" y="1199978"/>
                  <a:pt x="1219200" y="1210962"/>
                </a:cubicBezTo>
                <a:cubicBezTo>
                  <a:pt x="1221946" y="1246659"/>
                  <a:pt x="1219238" y="1283203"/>
                  <a:pt x="1227438" y="1318054"/>
                </a:cubicBezTo>
                <a:cubicBezTo>
                  <a:pt x="1230583" y="1331419"/>
                  <a:pt x="1244171" y="1339833"/>
                  <a:pt x="1252151" y="1351005"/>
                </a:cubicBezTo>
                <a:cubicBezTo>
                  <a:pt x="1257906" y="1359062"/>
                  <a:pt x="1264606" y="1366672"/>
                  <a:pt x="1268627" y="1375719"/>
                </a:cubicBezTo>
                <a:cubicBezTo>
                  <a:pt x="1275680" y="1391589"/>
                  <a:pt x="1279611" y="1408670"/>
                  <a:pt x="1285103" y="1425146"/>
                </a:cubicBezTo>
                <a:lnTo>
                  <a:pt x="1293340" y="1449859"/>
                </a:lnTo>
                <a:cubicBezTo>
                  <a:pt x="1291506" y="1475544"/>
                  <a:pt x="1288149" y="1573243"/>
                  <a:pt x="1276865" y="1614616"/>
                </a:cubicBezTo>
                <a:cubicBezTo>
                  <a:pt x="1272974" y="1628882"/>
                  <a:pt x="1265881" y="1642075"/>
                  <a:pt x="1260389" y="1655805"/>
                </a:cubicBezTo>
                <a:cubicBezTo>
                  <a:pt x="1257643" y="1669535"/>
                  <a:pt x="1256174" y="1683584"/>
                  <a:pt x="1252151" y="1696995"/>
                </a:cubicBezTo>
                <a:cubicBezTo>
                  <a:pt x="1247902" y="1711159"/>
                  <a:pt x="1236267" y="1723409"/>
                  <a:pt x="1235676" y="1738184"/>
                </a:cubicBezTo>
                <a:cubicBezTo>
                  <a:pt x="1233478" y="1793127"/>
                  <a:pt x="1235226" y="1848643"/>
                  <a:pt x="1243913" y="1902940"/>
                </a:cubicBezTo>
                <a:cubicBezTo>
                  <a:pt x="1246443" y="1918751"/>
                  <a:pt x="1261466" y="1929809"/>
                  <a:pt x="1268627" y="1944130"/>
                </a:cubicBezTo>
                <a:cubicBezTo>
                  <a:pt x="1302713" y="2012301"/>
                  <a:pt x="1241919" y="1916092"/>
                  <a:pt x="1293340" y="2001795"/>
                </a:cubicBezTo>
                <a:cubicBezTo>
                  <a:pt x="1303528" y="2018775"/>
                  <a:pt x="1315308" y="2034746"/>
                  <a:pt x="1326292" y="2051222"/>
                </a:cubicBezTo>
                <a:lnTo>
                  <a:pt x="1342767" y="2075935"/>
                </a:lnTo>
                <a:cubicBezTo>
                  <a:pt x="1348259" y="2084173"/>
                  <a:pt x="1356112" y="2091256"/>
                  <a:pt x="1359243" y="2100649"/>
                </a:cubicBezTo>
                <a:cubicBezTo>
                  <a:pt x="1378993" y="2159896"/>
                  <a:pt x="1355033" y="2085915"/>
                  <a:pt x="1375719" y="2158313"/>
                </a:cubicBezTo>
                <a:cubicBezTo>
                  <a:pt x="1399344" y="2240999"/>
                  <a:pt x="1366458" y="2113023"/>
                  <a:pt x="1392194" y="2215978"/>
                </a:cubicBezTo>
                <a:cubicBezTo>
                  <a:pt x="1394940" y="2301102"/>
                  <a:pt x="1393549" y="2386461"/>
                  <a:pt x="1400432" y="2471351"/>
                </a:cubicBezTo>
                <a:cubicBezTo>
                  <a:pt x="1401836" y="2488661"/>
                  <a:pt x="1411416" y="2504302"/>
                  <a:pt x="1416908" y="2520778"/>
                </a:cubicBezTo>
                <a:cubicBezTo>
                  <a:pt x="1431408" y="2564277"/>
                  <a:pt x="1420329" y="2538267"/>
                  <a:pt x="1458097" y="2594919"/>
                </a:cubicBezTo>
                <a:lnTo>
                  <a:pt x="1474573" y="2619632"/>
                </a:lnTo>
                <a:cubicBezTo>
                  <a:pt x="1477319" y="2627870"/>
                  <a:pt x="1478928" y="2636579"/>
                  <a:pt x="1482811" y="2644346"/>
                </a:cubicBezTo>
                <a:cubicBezTo>
                  <a:pt x="1487239" y="2653201"/>
                  <a:pt x="1495386" y="2659959"/>
                  <a:pt x="1499286" y="2669059"/>
                </a:cubicBezTo>
                <a:cubicBezTo>
                  <a:pt x="1503746" y="2679466"/>
                  <a:pt x="1505068" y="2690959"/>
                  <a:pt x="1507524" y="2702011"/>
                </a:cubicBezTo>
                <a:cubicBezTo>
                  <a:pt x="1525197" y="2781537"/>
                  <a:pt x="1506113" y="2703194"/>
                  <a:pt x="1524000" y="2792627"/>
                </a:cubicBezTo>
                <a:cubicBezTo>
                  <a:pt x="1526220" y="2803729"/>
                  <a:pt x="1529492" y="2814594"/>
                  <a:pt x="1532238" y="2825578"/>
                </a:cubicBezTo>
                <a:cubicBezTo>
                  <a:pt x="1542770" y="2909831"/>
                  <a:pt x="1536642" y="2877613"/>
                  <a:pt x="1556951" y="2965622"/>
                </a:cubicBezTo>
                <a:cubicBezTo>
                  <a:pt x="1560435" y="2980718"/>
                  <a:pt x="1566870" y="3007987"/>
                  <a:pt x="1573427" y="3023286"/>
                </a:cubicBezTo>
                <a:cubicBezTo>
                  <a:pt x="1578265" y="3034574"/>
                  <a:pt x="1585342" y="3044836"/>
                  <a:pt x="1589903" y="3056238"/>
                </a:cubicBezTo>
                <a:cubicBezTo>
                  <a:pt x="1619312" y="3129762"/>
                  <a:pt x="1591156" y="3082832"/>
                  <a:pt x="1622854" y="3130378"/>
                </a:cubicBezTo>
                <a:cubicBezTo>
                  <a:pt x="1643561" y="3192498"/>
                  <a:pt x="1615629" y="3115927"/>
                  <a:pt x="1647567" y="3179805"/>
                </a:cubicBezTo>
                <a:cubicBezTo>
                  <a:pt x="1681668" y="3248008"/>
                  <a:pt x="1625070" y="3158419"/>
                  <a:pt x="1672281" y="3229232"/>
                </a:cubicBezTo>
                <a:cubicBezTo>
                  <a:pt x="1691888" y="3288051"/>
                  <a:pt x="1674307" y="3269025"/>
                  <a:pt x="1713470" y="3295135"/>
                </a:cubicBezTo>
                <a:cubicBezTo>
                  <a:pt x="1718962" y="3303373"/>
                  <a:pt x="1722945" y="3312848"/>
                  <a:pt x="1729946" y="3319849"/>
                </a:cubicBezTo>
                <a:cubicBezTo>
                  <a:pt x="1736947" y="3326850"/>
                  <a:pt x="1748474" y="3328593"/>
                  <a:pt x="1754659" y="3336324"/>
                </a:cubicBezTo>
                <a:cubicBezTo>
                  <a:pt x="1760084" y="3343105"/>
                  <a:pt x="1760151" y="3352800"/>
                  <a:pt x="1762897" y="3361038"/>
                </a:cubicBezTo>
                <a:cubicBezTo>
                  <a:pt x="1744256" y="3416959"/>
                  <a:pt x="1768919" y="3350198"/>
                  <a:pt x="1721708" y="3435178"/>
                </a:cubicBezTo>
                <a:cubicBezTo>
                  <a:pt x="1717491" y="3442769"/>
                  <a:pt x="1718895" y="3453111"/>
                  <a:pt x="1713470" y="3459892"/>
                </a:cubicBezTo>
                <a:cubicBezTo>
                  <a:pt x="1701857" y="3474409"/>
                  <a:pt x="1680322" y="3479179"/>
                  <a:pt x="1664043" y="3484605"/>
                </a:cubicBezTo>
                <a:cubicBezTo>
                  <a:pt x="1647567" y="3495589"/>
                  <a:pt x="1633001" y="3510203"/>
                  <a:pt x="1614616" y="3517557"/>
                </a:cubicBezTo>
                <a:cubicBezTo>
                  <a:pt x="1596783" y="3524690"/>
                  <a:pt x="1569005" y="3536736"/>
                  <a:pt x="1548713" y="3542270"/>
                </a:cubicBezTo>
                <a:cubicBezTo>
                  <a:pt x="1526867" y="3548228"/>
                  <a:pt x="1504292" y="3551586"/>
                  <a:pt x="1482811" y="3558746"/>
                </a:cubicBezTo>
                <a:cubicBezTo>
                  <a:pt x="1474573" y="3561492"/>
                  <a:pt x="1466574" y="3565100"/>
                  <a:pt x="1458097" y="3566984"/>
                </a:cubicBezTo>
                <a:cubicBezTo>
                  <a:pt x="1441792" y="3570607"/>
                  <a:pt x="1424975" y="3571599"/>
                  <a:pt x="1408670" y="3575222"/>
                </a:cubicBezTo>
                <a:cubicBezTo>
                  <a:pt x="1388079" y="3579798"/>
                  <a:pt x="1361107" y="3594433"/>
                  <a:pt x="1342767" y="3599935"/>
                </a:cubicBezTo>
                <a:cubicBezTo>
                  <a:pt x="1329356" y="3603958"/>
                  <a:pt x="1314989" y="3604150"/>
                  <a:pt x="1301578" y="3608173"/>
                </a:cubicBezTo>
                <a:cubicBezTo>
                  <a:pt x="1287414" y="3612422"/>
                  <a:pt x="1274418" y="3619973"/>
                  <a:pt x="1260389" y="3624649"/>
                </a:cubicBezTo>
                <a:cubicBezTo>
                  <a:pt x="1241424" y="3630971"/>
                  <a:pt x="1221831" y="3635245"/>
                  <a:pt x="1202724" y="3641124"/>
                </a:cubicBezTo>
                <a:cubicBezTo>
                  <a:pt x="1186125" y="3646231"/>
                  <a:pt x="1169773" y="3652108"/>
                  <a:pt x="1153297" y="3657600"/>
                </a:cubicBezTo>
                <a:cubicBezTo>
                  <a:pt x="1145059" y="3660346"/>
                  <a:pt x="1136646" y="3662613"/>
                  <a:pt x="1128584" y="3665838"/>
                </a:cubicBezTo>
                <a:lnTo>
                  <a:pt x="1087394" y="3682313"/>
                </a:lnTo>
                <a:cubicBezTo>
                  <a:pt x="1013254" y="3679567"/>
                  <a:pt x="939010" y="3678852"/>
                  <a:pt x="864973" y="3674076"/>
                </a:cubicBezTo>
                <a:cubicBezTo>
                  <a:pt x="835384" y="3672167"/>
                  <a:pt x="783166" y="3644250"/>
                  <a:pt x="766119" y="3632886"/>
                </a:cubicBezTo>
                <a:cubicBezTo>
                  <a:pt x="612350" y="3530374"/>
                  <a:pt x="740411" y="3622748"/>
                  <a:pt x="667265" y="3558746"/>
                </a:cubicBezTo>
                <a:cubicBezTo>
                  <a:pt x="654033" y="3547168"/>
                  <a:pt x="638509" y="3538228"/>
                  <a:pt x="626076" y="3525795"/>
                </a:cubicBezTo>
                <a:cubicBezTo>
                  <a:pt x="616367" y="3516086"/>
                  <a:pt x="609600" y="3503827"/>
                  <a:pt x="601362" y="3492843"/>
                </a:cubicBezTo>
                <a:cubicBezTo>
                  <a:pt x="576184" y="3392135"/>
                  <a:pt x="616421" y="3534965"/>
                  <a:pt x="568411" y="3426940"/>
                </a:cubicBezTo>
                <a:cubicBezTo>
                  <a:pt x="562724" y="3414145"/>
                  <a:pt x="566094" y="3398439"/>
                  <a:pt x="560173" y="3385751"/>
                </a:cubicBezTo>
                <a:cubicBezTo>
                  <a:pt x="546631" y="3356732"/>
                  <a:pt x="527222" y="3330832"/>
                  <a:pt x="510746" y="3303373"/>
                </a:cubicBezTo>
                <a:lnTo>
                  <a:pt x="486032" y="3262184"/>
                </a:lnTo>
                <a:cubicBezTo>
                  <a:pt x="468953" y="3193868"/>
                  <a:pt x="491270" y="3265021"/>
                  <a:pt x="453081" y="3196281"/>
                </a:cubicBezTo>
                <a:cubicBezTo>
                  <a:pt x="445900" y="3183355"/>
                  <a:pt x="441281" y="3169120"/>
                  <a:pt x="436605" y="3155092"/>
                </a:cubicBezTo>
                <a:cubicBezTo>
                  <a:pt x="433025" y="3144351"/>
                  <a:pt x="433430" y="3132267"/>
                  <a:pt x="428367" y="3122140"/>
                </a:cubicBezTo>
                <a:cubicBezTo>
                  <a:pt x="422227" y="3109860"/>
                  <a:pt x="411892" y="3100173"/>
                  <a:pt x="403654" y="3089189"/>
                </a:cubicBezTo>
                <a:cubicBezTo>
                  <a:pt x="392536" y="3044718"/>
                  <a:pt x="381552" y="2993817"/>
                  <a:pt x="354227" y="2957384"/>
                </a:cubicBezTo>
                <a:cubicBezTo>
                  <a:pt x="311768" y="2900772"/>
                  <a:pt x="334613" y="2937181"/>
                  <a:pt x="296562" y="2842054"/>
                </a:cubicBezTo>
                <a:cubicBezTo>
                  <a:pt x="291070" y="2828324"/>
                  <a:pt x="284148" y="2815083"/>
                  <a:pt x="280086" y="2800865"/>
                </a:cubicBezTo>
                <a:cubicBezTo>
                  <a:pt x="274594" y="2781643"/>
                  <a:pt x="269490" y="2762307"/>
                  <a:pt x="263611" y="2743200"/>
                </a:cubicBezTo>
                <a:cubicBezTo>
                  <a:pt x="243968" y="2679359"/>
                  <a:pt x="246140" y="2701406"/>
                  <a:pt x="230659" y="2627870"/>
                </a:cubicBezTo>
                <a:cubicBezTo>
                  <a:pt x="224334" y="2597828"/>
                  <a:pt x="220509" y="2567296"/>
                  <a:pt x="214184" y="2537254"/>
                </a:cubicBezTo>
                <a:cubicBezTo>
                  <a:pt x="209519" y="2515096"/>
                  <a:pt x="203666" y="2493197"/>
                  <a:pt x="197708" y="2471351"/>
                </a:cubicBezTo>
                <a:cubicBezTo>
                  <a:pt x="195423" y="2462974"/>
                  <a:pt x="191576" y="2455062"/>
                  <a:pt x="189470" y="2446638"/>
                </a:cubicBezTo>
                <a:cubicBezTo>
                  <a:pt x="186074" y="2433054"/>
                  <a:pt x="185660" y="2418732"/>
                  <a:pt x="181232" y="2405449"/>
                </a:cubicBezTo>
                <a:cubicBezTo>
                  <a:pt x="174619" y="2385610"/>
                  <a:pt x="164026" y="2367303"/>
                  <a:pt x="156519" y="2347784"/>
                </a:cubicBezTo>
                <a:cubicBezTo>
                  <a:pt x="106419" y="2217525"/>
                  <a:pt x="187825" y="2404355"/>
                  <a:pt x="107092" y="2215978"/>
                </a:cubicBezTo>
                <a:cubicBezTo>
                  <a:pt x="102255" y="2204691"/>
                  <a:pt x="94928" y="2194525"/>
                  <a:pt x="90616" y="2183027"/>
                </a:cubicBezTo>
                <a:cubicBezTo>
                  <a:pt x="86641" y="2172426"/>
                  <a:pt x="86838" y="2160482"/>
                  <a:pt x="82378" y="2150076"/>
                </a:cubicBezTo>
                <a:cubicBezTo>
                  <a:pt x="78478" y="2140976"/>
                  <a:pt x="70331" y="2134217"/>
                  <a:pt x="65903" y="2125362"/>
                </a:cubicBezTo>
                <a:cubicBezTo>
                  <a:pt x="59290" y="2112136"/>
                  <a:pt x="55433" y="2097686"/>
                  <a:pt x="49427" y="2084173"/>
                </a:cubicBezTo>
                <a:cubicBezTo>
                  <a:pt x="44439" y="2072951"/>
                  <a:pt x="38443" y="2062206"/>
                  <a:pt x="32951" y="2051222"/>
                </a:cubicBezTo>
                <a:cubicBezTo>
                  <a:pt x="30205" y="2034746"/>
                  <a:pt x="27701" y="2018229"/>
                  <a:pt x="24713" y="2001795"/>
                </a:cubicBezTo>
                <a:cubicBezTo>
                  <a:pt x="16717" y="1957815"/>
                  <a:pt x="0" y="1869989"/>
                  <a:pt x="0" y="1869989"/>
                </a:cubicBezTo>
                <a:cubicBezTo>
                  <a:pt x="876" y="1842848"/>
                  <a:pt x="2437" y="1616473"/>
                  <a:pt x="16476" y="1532238"/>
                </a:cubicBezTo>
                <a:cubicBezTo>
                  <a:pt x="31886" y="1439776"/>
                  <a:pt x="29838" y="1495264"/>
                  <a:pt x="49427" y="1416908"/>
                </a:cubicBezTo>
                <a:lnTo>
                  <a:pt x="82378" y="1285103"/>
                </a:lnTo>
                <a:cubicBezTo>
                  <a:pt x="85124" y="1260389"/>
                  <a:pt x="85739" y="1235345"/>
                  <a:pt x="90616" y="1210962"/>
                </a:cubicBezTo>
                <a:cubicBezTo>
                  <a:pt x="94022" y="1193932"/>
                  <a:pt x="101985" y="1178134"/>
                  <a:pt x="107092" y="1161535"/>
                </a:cubicBezTo>
                <a:cubicBezTo>
                  <a:pt x="112971" y="1142428"/>
                  <a:pt x="117604" y="1122951"/>
                  <a:pt x="123567" y="1103870"/>
                </a:cubicBezTo>
                <a:cubicBezTo>
                  <a:pt x="131337" y="1079006"/>
                  <a:pt x="140560" y="1054610"/>
                  <a:pt x="148281" y="1029730"/>
                </a:cubicBezTo>
                <a:cubicBezTo>
                  <a:pt x="165276" y="974969"/>
                  <a:pt x="183802" y="920598"/>
                  <a:pt x="197708" y="864973"/>
                </a:cubicBezTo>
                <a:cubicBezTo>
                  <a:pt x="203200" y="843005"/>
                  <a:pt x="207430" y="820683"/>
                  <a:pt x="214184" y="799070"/>
                </a:cubicBezTo>
                <a:cubicBezTo>
                  <a:pt x="226517" y="759604"/>
                  <a:pt x="247235" y="713713"/>
                  <a:pt x="263611" y="675503"/>
                </a:cubicBezTo>
                <a:cubicBezTo>
                  <a:pt x="266357" y="656281"/>
                  <a:pt x="268656" y="636991"/>
                  <a:pt x="271848" y="617838"/>
                </a:cubicBezTo>
                <a:cubicBezTo>
                  <a:pt x="274963" y="599148"/>
                  <a:pt x="282628" y="563062"/>
                  <a:pt x="288324" y="543697"/>
                </a:cubicBezTo>
                <a:cubicBezTo>
                  <a:pt x="298863" y="507866"/>
                  <a:pt x="304573" y="470011"/>
                  <a:pt x="321276" y="436605"/>
                </a:cubicBezTo>
                <a:lnTo>
                  <a:pt x="337751" y="403654"/>
                </a:lnTo>
                <a:cubicBezTo>
                  <a:pt x="356303" y="292346"/>
                  <a:pt x="331575" y="399016"/>
                  <a:pt x="362465" y="329513"/>
                </a:cubicBezTo>
                <a:cubicBezTo>
                  <a:pt x="369518" y="313643"/>
                  <a:pt x="371887" y="295956"/>
                  <a:pt x="378940" y="280086"/>
                </a:cubicBezTo>
                <a:cubicBezTo>
                  <a:pt x="390626" y="253792"/>
                  <a:pt x="401656" y="252828"/>
                  <a:pt x="420130" y="230659"/>
                </a:cubicBezTo>
                <a:cubicBezTo>
                  <a:pt x="454454" y="189470"/>
                  <a:pt x="416009" y="219676"/>
                  <a:pt x="461319" y="189470"/>
                </a:cubicBezTo>
                <a:cubicBezTo>
                  <a:pt x="466811" y="181232"/>
                  <a:pt x="471351" y="172274"/>
                  <a:pt x="477794" y="164757"/>
                </a:cubicBezTo>
                <a:cubicBezTo>
                  <a:pt x="495481" y="144122"/>
                  <a:pt x="520392" y="121658"/>
                  <a:pt x="543697" y="107092"/>
                </a:cubicBezTo>
                <a:cubicBezTo>
                  <a:pt x="554111" y="100583"/>
                  <a:pt x="566118" y="96934"/>
                  <a:pt x="576648" y="90616"/>
                </a:cubicBezTo>
                <a:cubicBezTo>
                  <a:pt x="593628" y="80428"/>
                  <a:pt x="607291" y="63927"/>
                  <a:pt x="626076" y="57665"/>
                </a:cubicBezTo>
                <a:lnTo>
                  <a:pt x="675503" y="41189"/>
                </a:lnTo>
                <a:cubicBezTo>
                  <a:pt x="714715" y="15047"/>
                  <a:pt x="699160" y="20095"/>
                  <a:pt x="766119" y="16476"/>
                </a:cubicBezTo>
                <a:cubicBezTo>
                  <a:pt x="845683" y="12175"/>
                  <a:pt x="925408" y="11626"/>
                  <a:pt x="1005016" y="8238"/>
                </a:cubicBezTo>
                <a:cubicBezTo>
                  <a:pt x="1054474" y="6133"/>
                  <a:pt x="1103870" y="2746"/>
                  <a:pt x="1153297" y="0"/>
                </a:cubicBezTo>
                <a:lnTo>
                  <a:pt x="2627870" y="8238"/>
                </a:lnTo>
                <a:cubicBezTo>
                  <a:pt x="2743228" y="9282"/>
                  <a:pt x="2858510" y="14715"/>
                  <a:pt x="2973859" y="16476"/>
                </a:cubicBezTo>
                <a:lnTo>
                  <a:pt x="3707027" y="24713"/>
                </a:lnTo>
                <a:lnTo>
                  <a:pt x="4250724" y="32951"/>
                </a:lnTo>
                <a:cubicBezTo>
                  <a:pt x="4610817" y="54133"/>
                  <a:pt x="4090735" y="24914"/>
                  <a:pt x="4670854" y="49427"/>
                </a:cubicBezTo>
                <a:cubicBezTo>
                  <a:pt x="4772512" y="53722"/>
                  <a:pt x="4874054" y="60411"/>
                  <a:pt x="4975654" y="65903"/>
                </a:cubicBezTo>
                <a:cubicBezTo>
                  <a:pt x="4989021" y="67812"/>
                  <a:pt x="5046847" y="74054"/>
                  <a:pt x="5066270" y="82378"/>
                </a:cubicBezTo>
                <a:cubicBezTo>
                  <a:pt x="5075370" y="86278"/>
                  <a:pt x="5081884" y="94954"/>
                  <a:pt x="5090984" y="98854"/>
                </a:cubicBezTo>
                <a:cubicBezTo>
                  <a:pt x="5101390" y="103314"/>
                  <a:pt x="5113091" y="103839"/>
                  <a:pt x="5123935" y="107092"/>
                </a:cubicBezTo>
                <a:cubicBezTo>
                  <a:pt x="5153659" y="116009"/>
                  <a:pt x="5185959" y="127534"/>
                  <a:pt x="5214551" y="140043"/>
                </a:cubicBezTo>
                <a:cubicBezTo>
                  <a:pt x="5324647" y="188210"/>
                  <a:pt x="5269848" y="172402"/>
                  <a:pt x="5338119" y="189470"/>
                </a:cubicBezTo>
                <a:cubicBezTo>
                  <a:pt x="5360086" y="200454"/>
                  <a:pt x="5381446" y="212747"/>
                  <a:pt x="5404021" y="222422"/>
                </a:cubicBezTo>
                <a:cubicBezTo>
                  <a:pt x="5419984" y="229263"/>
                  <a:pt x="5437915" y="231130"/>
                  <a:pt x="5453448" y="238897"/>
                </a:cubicBezTo>
                <a:cubicBezTo>
                  <a:pt x="5471159" y="247753"/>
                  <a:pt x="5485165" y="262994"/>
                  <a:pt x="5502876" y="271849"/>
                </a:cubicBezTo>
                <a:cubicBezTo>
                  <a:pt x="5529715" y="285268"/>
                  <a:pt x="5536235" y="274146"/>
                  <a:pt x="5560540" y="288324"/>
                </a:cubicBezTo>
                <a:cubicBezTo>
                  <a:pt x="5586196" y="303290"/>
                  <a:pt x="5609967" y="321275"/>
                  <a:pt x="5634681" y="337751"/>
                </a:cubicBezTo>
                <a:cubicBezTo>
                  <a:pt x="5642919" y="343243"/>
                  <a:pt x="5652393" y="347226"/>
                  <a:pt x="5659394" y="354227"/>
                </a:cubicBezTo>
                <a:cubicBezTo>
                  <a:pt x="5686854" y="381686"/>
                  <a:pt x="5720233" y="404293"/>
                  <a:pt x="5741773" y="436605"/>
                </a:cubicBezTo>
                <a:cubicBezTo>
                  <a:pt x="5751131" y="450643"/>
                  <a:pt x="5772738" y="484046"/>
                  <a:pt x="5782962" y="494270"/>
                </a:cubicBezTo>
                <a:cubicBezTo>
                  <a:pt x="5798127" y="509435"/>
                  <a:pt x="5816520" y="521032"/>
                  <a:pt x="5832389" y="535459"/>
                </a:cubicBezTo>
                <a:cubicBezTo>
                  <a:pt x="5846756" y="548520"/>
                  <a:pt x="5859265" y="563528"/>
                  <a:pt x="5873578" y="576649"/>
                </a:cubicBezTo>
                <a:cubicBezTo>
                  <a:pt x="5892240" y="593756"/>
                  <a:pt x="5912510" y="609046"/>
                  <a:pt x="5931243" y="626076"/>
                </a:cubicBezTo>
                <a:cubicBezTo>
                  <a:pt x="5942737" y="636525"/>
                  <a:pt x="5952400" y="648918"/>
                  <a:pt x="5964194" y="659027"/>
                </a:cubicBezTo>
                <a:cubicBezTo>
                  <a:pt x="5990894" y="681912"/>
                  <a:pt x="6018922" y="703204"/>
                  <a:pt x="6046573" y="724930"/>
                </a:cubicBezTo>
                <a:cubicBezTo>
                  <a:pt x="6069378" y="742848"/>
                  <a:pt x="6105581" y="768962"/>
                  <a:pt x="6128951" y="782595"/>
                </a:cubicBezTo>
                <a:cubicBezTo>
                  <a:pt x="6144862" y="791876"/>
                  <a:pt x="6162467" y="798027"/>
                  <a:pt x="6178378" y="807308"/>
                </a:cubicBezTo>
                <a:cubicBezTo>
                  <a:pt x="6195482" y="817285"/>
                  <a:pt x="6210422" y="830777"/>
                  <a:pt x="6227805" y="840259"/>
                </a:cubicBezTo>
                <a:cubicBezTo>
                  <a:pt x="6240787" y="847340"/>
                  <a:pt x="6256068" y="849554"/>
                  <a:pt x="6268994" y="856735"/>
                </a:cubicBezTo>
                <a:cubicBezTo>
                  <a:pt x="6280996" y="863403"/>
                  <a:pt x="6290303" y="874172"/>
                  <a:pt x="6301946" y="881449"/>
                </a:cubicBezTo>
                <a:cubicBezTo>
                  <a:pt x="6329649" y="898763"/>
                  <a:pt x="6352637" y="903838"/>
                  <a:pt x="6384324" y="914400"/>
                </a:cubicBezTo>
                <a:cubicBezTo>
                  <a:pt x="6392562" y="922638"/>
                  <a:pt x="6399718" y="932123"/>
                  <a:pt x="6409038" y="939113"/>
                </a:cubicBezTo>
                <a:cubicBezTo>
                  <a:pt x="6435697" y="959107"/>
                  <a:pt x="6470793" y="972999"/>
                  <a:pt x="6499654" y="988540"/>
                </a:cubicBezTo>
                <a:cubicBezTo>
                  <a:pt x="6509047" y="993598"/>
                  <a:pt x="6570207" y="1030444"/>
                  <a:pt x="6590270" y="1037967"/>
                </a:cubicBezTo>
                <a:cubicBezTo>
                  <a:pt x="6600871" y="1041942"/>
                  <a:pt x="6612620" y="1042230"/>
                  <a:pt x="6623221" y="1046205"/>
                </a:cubicBezTo>
                <a:cubicBezTo>
                  <a:pt x="6634720" y="1050517"/>
                  <a:pt x="6644951" y="1057693"/>
                  <a:pt x="6656173" y="1062681"/>
                </a:cubicBezTo>
                <a:cubicBezTo>
                  <a:pt x="6669686" y="1068687"/>
                  <a:pt x="6684136" y="1072544"/>
                  <a:pt x="6697362" y="1079157"/>
                </a:cubicBezTo>
                <a:cubicBezTo>
                  <a:pt x="6711683" y="1086317"/>
                  <a:pt x="6724495" y="1096203"/>
                  <a:pt x="6738551" y="1103870"/>
                </a:cubicBezTo>
                <a:cubicBezTo>
                  <a:pt x="6754722" y="1112691"/>
                  <a:pt x="6772183" y="1119107"/>
                  <a:pt x="6787978" y="1128584"/>
                </a:cubicBezTo>
                <a:cubicBezTo>
                  <a:pt x="6799751" y="1135648"/>
                  <a:pt x="6808650" y="1147157"/>
                  <a:pt x="6820930" y="1153297"/>
                </a:cubicBezTo>
                <a:cubicBezTo>
                  <a:pt x="6836463" y="1161064"/>
                  <a:pt x="6853881" y="1164281"/>
                  <a:pt x="6870357" y="1169773"/>
                </a:cubicBezTo>
                <a:cubicBezTo>
                  <a:pt x="6889578" y="1188995"/>
                  <a:pt x="6906274" y="1211128"/>
                  <a:pt x="6928021" y="1227438"/>
                </a:cubicBezTo>
                <a:cubicBezTo>
                  <a:pt x="6950015" y="1243932"/>
                  <a:pt x="6968472" y="1255347"/>
                  <a:pt x="6985686" y="1276865"/>
                </a:cubicBezTo>
                <a:cubicBezTo>
                  <a:pt x="7000442" y="1295310"/>
                  <a:pt x="7014899" y="1314170"/>
                  <a:pt x="7026876" y="1334530"/>
                </a:cubicBezTo>
                <a:cubicBezTo>
                  <a:pt x="7042442" y="1360992"/>
                  <a:pt x="7054335" y="1389449"/>
                  <a:pt x="7068065" y="1416908"/>
                </a:cubicBezTo>
                <a:cubicBezTo>
                  <a:pt x="7073557" y="1427892"/>
                  <a:pt x="7077728" y="1439641"/>
                  <a:pt x="7084540" y="1449859"/>
                </a:cubicBezTo>
                <a:lnTo>
                  <a:pt x="7101016" y="1474573"/>
                </a:lnTo>
                <a:cubicBezTo>
                  <a:pt x="7103762" y="1493795"/>
                  <a:pt x="7105446" y="1513198"/>
                  <a:pt x="7109254" y="1532238"/>
                </a:cubicBezTo>
                <a:cubicBezTo>
                  <a:pt x="7113695" y="1554442"/>
                  <a:pt x="7125730" y="1598140"/>
                  <a:pt x="7125730" y="1598140"/>
                </a:cubicBezTo>
                <a:cubicBezTo>
                  <a:pt x="7122984" y="1677773"/>
                  <a:pt x="7121374" y="1757453"/>
                  <a:pt x="7117492" y="1837038"/>
                </a:cubicBezTo>
                <a:cubicBezTo>
                  <a:pt x="7115881" y="1870064"/>
                  <a:pt x="7109254" y="1902826"/>
                  <a:pt x="7109254" y="1935892"/>
                </a:cubicBezTo>
                <a:cubicBezTo>
                  <a:pt x="7109254" y="2010083"/>
                  <a:pt x="7112864" y="2084266"/>
                  <a:pt x="7117492" y="2158313"/>
                </a:cubicBezTo>
                <a:cubicBezTo>
                  <a:pt x="7118365" y="2172288"/>
                  <a:pt x="7123750" y="2185642"/>
                  <a:pt x="7125730" y="2199503"/>
                </a:cubicBezTo>
                <a:cubicBezTo>
                  <a:pt x="7129246" y="2224118"/>
                  <a:pt x="7130681" y="2248996"/>
                  <a:pt x="7133967" y="2273643"/>
                </a:cubicBezTo>
                <a:cubicBezTo>
                  <a:pt x="7136174" y="2290199"/>
                  <a:pt x="7139997" y="2306514"/>
                  <a:pt x="7142205" y="2323070"/>
                </a:cubicBezTo>
                <a:cubicBezTo>
                  <a:pt x="7152993" y="2403976"/>
                  <a:pt x="7152984" y="2437872"/>
                  <a:pt x="7158681" y="2529016"/>
                </a:cubicBezTo>
                <a:cubicBezTo>
                  <a:pt x="7154100" y="2556503"/>
                  <a:pt x="7152029" y="2628679"/>
                  <a:pt x="7125730" y="2660822"/>
                </a:cubicBezTo>
                <a:cubicBezTo>
                  <a:pt x="7077833" y="2719364"/>
                  <a:pt x="7078952" y="2710652"/>
                  <a:pt x="7026876" y="2743200"/>
                </a:cubicBezTo>
                <a:cubicBezTo>
                  <a:pt x="7018480" y="2748447"/>
                  <a:pt x="7011018" y="2755248"/>
                  <a:pt x="7002162" y="2759676"/>
                </a:cubicBezTo>
                <a:cubicBezTo>
                  <a:pt x="6988936" y="2766289"/>
                  <a:pt x="6974486" y="2770145"/>
                  <a:pt x="6960973" y="2776151"/>
                </a:cubicBezTo>
                <a:cubicBezTo>
                  <a:pt x="6935295" y="2787563"/>
                  <a:pt x="6914738" y="2802127"/>
                  <a:pt x="6886832" y="2809103"/>
                </a:cubicBezTo>
                <a:cubicBezTo>
                  <a:pt x="6867995" y="2813812"/>
                  <a:pt x="6848288" y="2813966"/>
                  <a:pt x="6829167" y="2817340"/>
                </a:cubicBezTo>
                <a:cubicBezTo>
                  <a:pt x="6801590" y="2822206"/>
                  <a:pt x="6774411" y="2829212"/>
                  <a:pt x="6746789" y="2833816"/>
                </a:cubicBezTo>
                <a:cubicBezTo>
                  <a:pt x="6730313" y="2836562"/>
                  <a:pt x="6713741" y="2838778"/>
                  <a:pt x="6697362" y="2842054"/>
                </a:cubicBezTo>
                <a:cubicBezTo>
                  <a:pt x="6686260" y="2844274"/>
                  <a:pt x="6675152" y="2846712"/>
                  <a:pt x="6664411" y="2850292"/>
                </a:cubicBezTo>
                <a:cubicBezTo>
                  <a:pt x="6650382" y="2854968"/>
                  <a:pt x="6637680" y="2863669"/>
                  <a:pt x="6623221" y="2866767"/>
                </a:cubicBezTo>
                <a:cubicBezTo>
                  <a:pt x="6598908" y="2871977"/>
                  <a:pt x="6573927" y="2874031"/>
                  <a:pt x="6549081" y="2875005"/>
                </a:cubicBezTo>
                <a:cubicBezTo>
                  <a:pt x="6433807" y="2879526"/>
                  <a:pt x="6318411" y="2880084"/>
                  <a:pt x="6203092" y="2883243"/>
                </a:cubicBezTo>
                <a:lnTo>
                  <a:pt x="5947719" y="2891481"/>
                </a:lnTo>
                <a:cubicBezTo>
                  <a:pt x="5857103" y="2888735"/>
                  <a:pt x="5766261" y="2890196"/>
                  <a:pt x="5675870" y="2883243"/>
                </a:cubicBezTo>
                <a:cubicBezTo>
                  <a:pt x="5658554" y="2881911"/>
                  <a:pt x="5643078" y="2871757"/>
                  <a:pt x="5626443" y="2866767"/>
                </a:cubicBezTo>
                <a:cubicBezTo>
                  <a:pt x="5615599" y="2863514"/>
                  <a:pt x="5604004" y="2862735"/>
                  <a:pt x="5593492" y="2858530"/>
                </a:cubicBezTo>
                <a:cubicBezTo>
                  <a:pt x="5589886" y="2857088"/>
                  <a:pt x="5572897" y="2851665"/>
                  <a:pt x="5568778" y="2850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2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19936" y="260648"/>
            <a:ext cx="4968552" cy="55880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pt-BR" sz="2400" b="1" dirty="0"/>
              <a:t>Lâminas serosas</a:t>
            </a:r>
          </a:p>
        </p:txBody>
      </p:sp>
      <p:pic>
        <p:nvPicPr>
          <p:cNvPr id="3076" name="Picture 4" descr="F66122-004-f00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214" y="2060848"/>
            <a:ext cx="377983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824192" y="1052736"/>
            <a:ext cx="194421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Pericárdio</a:t>
            </a:r>
          </a:p>
          <a:p>
            <a:pPr algn="ctr"/>
            <a:r>
              <a:rPr lang="pt-BR" b="1" dirty="0"/>
              <a:t>Pleura</a:t>
            </a:r>
          </a:p>
          <a:p>
            <a:pPr algn="ctr"/>
            <a:r>
              <a:rPr lang="pt-BR" b="1" dirty="0">
                <a:solidFill>
                  <a:schemeClr val="tx2"/>
                </a:solidFill>
              </a:rPr>
              <a:t>Peritônio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991544" y="5805264"/>
            <a:ext cx="43924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672064" y="5301208"/>
            <a:ext cx="38884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9" name="Picture 7" descr="G:\MESOTEL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5" y="116632"/>
            <a:ext cx="3611893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F66122-003-f0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398" y="2276872"/>
            <a:ext cx="54006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351584" y="6741368"/>
            <a:ext cx="38884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2567609" y="5501828"/>
            <a:ext cx="2527361" cy="1167532"/>
          </a:xfrm>
          <a:custGeom>
            <a:avLst/>
            <a:gdLst>
              <a:gd name="connsiteX0" fmla="*/ 43469 w 2527361"/>
              <a:gd name="connsiteY0" fmla="*/ 957552 h 1167532"/>
              <a:gd name="connsiteX1" fmla="*/ 43469 w 2527361"/>
              <a:gd name="connsiteY1" fmla="*/ 957552 h 1167532"/>
              <a:gd name="connsiteX2" fmla="*/ 29821 w 2527361"/>
              <a:gd name="connsiteY2" fmla="*/ 807426 h 1167532"/>
              <a:gd name="connsiteX3" fmla="*/ 16173 w 2527361"/>
              <a:gd name="connsiteY3" fmla="*/ 752835 h 1167532"/>
              <a:gd name="connsiteX4" fmla="*/ 2525 w 2527361"/>
              <a:gd name="connsiteY4" fmla="*/ 684597 h 1167532"/>
              <a:gd name="connsiteX5" fmla="*/ 16173 w 2527361"/>
              <a:gd name="connsiteY5" fmla="*/ 329755 h 1167532"/>
              <a:gd name="connsiteX6" fmla="*/ 57116 w 2527361"/>
              <a:gd name="connsiteY6" fmla="*/ 288811 h 1167532"/>
              <a:gd name="connsiteX7" fmla="*/ 139003 w 2527361"/>
              <a:gd name="connsiteY7" fmla="*/ 247868 h 1167532"/>
              <a:gd name="connsiteX8" fmla="*/ 220889 w 2527361"/>
              <a:gd name="connsiteY8" fmla="*/ 179629 h 1167532"/>
              <a:gd name="connsiteX9" fmla="*/ 261833 w 2527361"/>
              <a:gd name="connsiteY9" fmla="*/ 152334 h 1167532"/>
              <a:gd name="connsiteX10" fmla="*/ 302776 w 2527361"/>
              <a:gd name="connsiteY10" fmla="*/ 138686 h 1167532"/>
              <a:gd name="connsiteX11" fmla="*/ 398310 w 2527361"/>
              <a:gd name="connsiteY11" fmla="*/ 97743 h 1167532"/>
              <a:gd name="connsiteX12" fmla="*/ 657618 w 2527361"/>
              <a:gd name="connsiteY12" fmla="*/ 70447 h 1167532"/>
              <a:gd name="connsiteX13" fmla="*/ 1244471 w 2527361"/>
              <a:gd name="connsiteY13" fmla="*/ 70447 h 1167532"/>
              <a:gd name="connsiteX14" fmla="*/ 1312710 w 2527361"/>
              <a:gd name="connsiteY14" fmla="*/ 84095 h 1167532"/>
              <a:gd name="connsiteX15" fmla="*/ 1421892 w 2527361"/>
              <a:gd name="connsiteY15" fmla="*/ 111391 h 1167532"/>
              <a:gd name="connsiteX16" fmla="*/ 1462836 w 2527361"/>
              <a:gd name="connsiteY16" fmla="*/ 138686 h 1167532"/>
              <a:gd name="connsiteX17" fmla="*/ 1517427 w 2527361"/>
              <a:gd name="connsiteY17" fmla="*/ 152334 h 1167532"/>
              <a:gd name="connsiteX18" fmla="*/ 1776734 w 2527361"/>
              <a:gd name="connsiteY18" fmla="*/ 165982 h 1167532"/>
              <a:gd name="connsiteX19" fmla="*/ 1967803 w 2527361"/>
              <a:gd name="connsiteY19" fmla="*/ 206925 h 1167532"/>
              <a:gd name="connsiteX20" fmla="*/ 2008746 w 2527361"/>
              <a:gd name="connsiteY20" fmla="*/ 220573 h 1167532"/>
              <a:gd name="connsiteX21" fmla="*/ 2199815 w 2527361"/>
              <a:gd name="connsiteY21" fmla="*/ 288811 h 1167532"/>
              <a:gd name="connsiteX22" fmla="*/ 2322645 w 2527361"/>
              <a:gd name="connsiteY22" fmla="*/ 357050 h 1167532"/>
              <a:gd name="connsiteX23" fmla="*/ 2363588 w 2527361"/>
              <a:gd name="connsiteY23" fmla="*/ 370698 h 1167532"/>
              <a:gd name="connsiteX24" fmla="*/ 2459122 w 2527361"/>
              <a:gd name="connsiteY24" fmla="*/ 425289 h 1167532"/>
              <a:gd name="connsiteX25" fmla="*/ 2500066 w 2527361"/>
              <a:gd name="connsiteY25" fmla="*/ 466232 h 1167532"/>
              <a:gd name="connsiteX26" fmla="*/ 2527361 w 2527361"/>
              <a:gd name="connsiteY26" fmla="*/ 575414 h 1167532"/>
              <a:gd name="connsiteX27" fmla="*/ 2513713 w 2527361"/>
              <a:gd name="connsiteY27" fmla="*/ 766483 h 1167532"/>
              <a:gd name="connsiteX28" fmla="*/ 2500066 w 2527361"/>
              <a:gd name="connsiteY28" fmla="*/ 807426 h 1167532"/>
              <a:gd name="connsiteX29" fmla="*/ 2363588 w 2527361"/>
              <a:gd name="connsiteY29" fmla="*/ 957552 h 1167532"/>
              <a:gd name="connsiteX30" fmla="*/ 2254406 w 2527361"/>
              <a:gd name="connsiteY30" fmla="*/ 998495 h 1167532"/>
              <a:gd name="connsiteX31" fmla="*/ 2186167 w 2527361"/>
              <a:gd name="connsiteY31" fmla="*/ 1039438 h 1167532"/>
              <a:gd name="connsiteX32" fmla="*/ 2008746 w 2527361"/>
              <a:gd name="connsiteY32" fmla="*/ 1080382 h 1167532"/>
              <a:gd name="connsiteX33" fmla="*/ 1926860 w 2527361"/>
              <a:gd name="connsiteY33" fmla="*/ 1107677 h 1167532"/>
              <a:gd name="connsiteX34" fmla="*/ 1790382 w 2527361"/>
              <a:gd name="connsiteY34" fmla="*/ 1134973 h 1167532"/>
              <a:gd name="connsiteX35" fmla="*/ 1367301 w 2527361"/>
              <a:gd name="connsiteY35" fmla="*/ 1121325 h 1167532"/>
              <a:gd name="connsiteX36" fmla="*/ 1121642 w 2527361"/>
              <a:gd name="connsiteY36" fmla="*/ 1094029 h 1167532"/>
              <a:gd name="connsiteX37" fmla="*/ 739504 w 2527361"/>
              <a:gd name="connsiteY37" fmla="*/ 1107677 h 1167532"/>
              <a:gd name="connsiteX38" fmla="*/ 548436 w 2527361"/>
              <a:gd name="connsiteY38" fmla="*/ 1148620 h 1167532"/>
              <a:gd name="connsiteX39" fmla="*/ 425606 w 2527361"/>
              <a:gd name="connsiteY39" fmla="*/ 1162268 h 1167532"/>
              <a:gd name="connsiteX40" fmla="*/ 179946 w 2527361"/>
              <a:gd name="connsiteY40" fmla="*/ 1134973 h 1167532"/>
              <a:gd name="connsiteX41" fmla="*/ 139003 w 2527361"/>
              <a:gd name="connsiteY41" fmla="*/ 1107677 h 1167532"/>
              <a:gd name="connsiteX42" fmla="*/ 98060 w 2527361"/>
              <a:gd name="connsiteY42" fmla="*/ 1066734 h 1167532"/>
              <a:gd name="connsiteX43" fmla="*/ 43469 w 2527361"/>
              <a:gd name="connsiteY43" fmla="*/ 957552 h 116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527361" h="1167532">
                <a:moveTo>
                  <a:pt x="43469" y="957552"/>
                </a:moveTo>
                <a:lnTo>
                  <a:pt x="43469" y="957552"/>
                </a:lnTo>
                <a:cubicBezTo>
                  <a:pt x="38920" y="907510"/>
                  <a:pt x="36462" y="857234"/>
                  <a:pt x="29821" y="807426"/>
                </a:cubicBezTo>
                <a:cubicBezTo>
                  <a:pt x="27342" y="788833"/>
                  <a:pt x="20242" y="771145"/>
                  <a:pt x="16173" y="752835"/>
                </a:cubicBezTo>
                <a:cubicBezTo>
                  <a:pt x="11141" y="730191"/>
                  <a:pt x="7074" y="707343"/>
                  <a:pt x="2525" y="684597"/>
                </a:cubicBezTo>
                <a:cubicBezTo>
                  <a:pt x="7074" y="566316"/>
                  <a:pt x="0" y="447013"/>
                  <a:pt x="16173" y="329755"/>
                </a:cubicBezTo>
                <a:cubicBezTo>
                  <a:pt x="18810" y="310635"/>
                  <a:pt x="42289" y="301167"/>
                  <a:pt x="57116" y="288811"/>
                </a:cubicBezTo>
                <a:cubicBezTo>
                  <a:pt x="115780" y="239924"/>
                  <a:pt x="77456" y="278642"/>
                  <a:pt x="139003" y="247868"/>
                </a:cubicBezTo>
                <a:cubicBezTo>
                  <a:pt x="189834" y="222452"/>
                  <a:pt x="175609" y="217362"/>
                  <a:pt x="220889" y="179629"/>
                </a:cubicBezTo>
                <a:cubicBezTo>
                  <a:pt x="233490" y="169128"/>
                  <a:pt x="247162" y="159669"/>
                  <a:pt x="261833" y="152334"/>
                </a:cubicBezTo>
                <a:cubicBezTo>
                  <a:pt x="274700" y="145900"/>
                  <a:pt x="289553" y="144353"/>
                  <a:pt x="302776" y="138686"/>
                </a:cubicBezTo>
                <a:cubicBezTo>
                  <a:pt x="357454" y="115253"/>
                  <a:pt x="347104" y="110545"/>
                  <a:pt x="398310" y="97743"/>
                </a:cubicBezTo>
                <a:cubicBezTo>
                  <a:pt x="492522" y="74190"/>
                  <a:pt x="544264" y="78544"/>
                  <a:pt x="657618" y="70447"/>
                </a:cubicBezTo>
                <a:cubicBezTo>
                  <a:pt x="868968" y="0"/>
                  <a:pt x="713020" y="46827"/>
                  <a:pt x="1244471" y="70447"/>
                </a:cubicBezTo>
                <a:cubicBezTo>
                  <a:pt x="1267645" y="71477"/>
                  <a:pt x="1290107" y="78879"/>
                  <a:pt x="1312710" y="84095"/>
                </a:cubicBezTo>
                <a:cubicBezTo>
                  <a:pt x="1349263" y="92531"/>
                  <a:pt x="1421892" y="111391"/>
                  <a:pt x="1421892" y="111391"/>
                </a:cubicBezTo>
                <a:cubicBezTo>
                  <a:pt x="1435540" y="120489"/>
                  <a:pt x="1447760" y="132225"/>
                  <a:pt x="1462836" y="138686"/>
                </a:cubicBezTo>
                <a:cubicBezTo>
                  <a:pt x="1480076" y="146075"/>
                  <a:pt x="1498740" y="150709"/>
                  <a:pt x="1517427" y="152334"/>
                </a:cubicBezTo>
                <a:cubicBezTo>
                  <a:pt x="1603657" y="159832"/>
                  <a:pt x="1690298" y="161433"/>
                  <a:pt x="1776734" y="165982"/>
                </a:cubicBezTo>
                <a:cubicBezTo>
                  <a:pt x="1893416" y="204875"/>
                  <a:pt x="1830071" y="189708"/>
                  <a:pt x="1967803" y="206925"/>
                </a:cubicBezTo>
                <a:cubicBezTo>
                  <a:pt x="1981451" y="211474"/>
                  <a:pt x="1994914" y="216621"/>
                  <a:pt x="2008746" y="220573"/>
                </a:cubicBezTo>
                <a:cubicBezTo>
                  <a:pt x="2084988" y="242356"/>
                  <a:pt x="2113533" y="237041"/>
                  <a:pt x="2199815" y="288811"/>
                </a:cubicBezTo>
                <a:cubicBezTo>
                  <a:pt x="2242959" y="314698"/>
                  <a:pt x="2276954" y="337468"/>
                  <a:pt x="2322645" y="357050"/>
                </a:cubicBezTo>
                <a:cubicBezTo>
                  <a:pt x="2335868" y="362717"/>
                  <a:pt x="2350365" y="365031"/>
                  <a:pt x="2363588" y="370698"/>
                </a:cubicBezTo>
                <a:cubicBezTo>
                  <a:pt x="2391069" y="382476"/>
                  <a:pt x="2434935" y="405134"/>
                  <a:pt x="2459122" y="425289"/>
                </a:cubicBezTo>
                <a:cubicBezTo>
                  <a:pt x="2473950" y="437645"/>
                  <a:pt x="2486418" y="452584"/>
                  <a:pt x="2500066" y="466232"/>
                </a:cubicBezTo>
                <a:cubicBezTo>
                  <a:pt x="2510834" y="498538"/>
                  <a:pt x="2527361" y="542481"/>
                  <a:pt x="2527361" y="575414"/>
                </a:cubicBezTo>
                <a:cubicBezTo>
                  <a:pt x="2527361" y="639266"/>
                  <a:pt x="2521173" y="703068"/>
                  <a:pt x="2513713" y="766483"/>
                </a:cubicBezTo>
                <a:cubicBezTo>
                  <a:pt x="2512032" y="780770"/>
                  <a:pt x="2507203" y="794936"/>
                  <a:pt x="2500066" y="807426"/>
                </a:cubicBezTo>
                <a:cubicBezTo>
                  <a:pt x="2478622" y="844954"/>
                  <a:pt x="2383099" y="951048"/>
                  <a:pt x="2363588" y="957552"/>
                </a:cubicBezTo>
                <a:cubicBezTo>
                  <a:pt x="2328156" y="969363"/>
                  <a:pt x="2287039" y="982179"/>
                  <a:pt x="2254406" y="998495"/>
                </a:cubicBezTo>
                <a:cubicBezTo>
                  <a:pt x="2230680" y="1010358"/>
                  <a:pt x="2210316" y="1028461"/>
                  <a:pt x="2186167" y="1039438"/>
                </a:cubicBezTo>
                <a:cubicBezTo>
                  <a:pt x="2117474" y="1070662"/>
                  <a:pt x="2083892" y="1069647"/>
                  <a:pt x="2008746" y="1080382"/>
                </a:cubicBezTo>
                <a:cubicBezTo>
                  <a:pt x="1981451" y="1089480"/>
                  <a:pt x="1954895" y="1101207"/>
                  <a:pt x="1926860" y="1107677"/>
                </a:cubicBezTo>
                <a:cubicBezTo>
                  <a:pt x="1723002" y="1154721"/>
                  <a:pt x="1903917" y="1097127"/>
                  <a:pt x="1790382" y="1134973"/>
                </a:cubicBezTo>
                <a:lnTo>
                  <a:pt x="1367301" y="1121325"/>
                </a:lnTo>
                <a:cubicBezTo>
                  <a:pt x="1165756" y="1112562"/>
                  <a:pt x="1223779" y="1128075"/>
                  <a:pt x="1121642" y="1094029"/>
                </a:cubicBezTo>
                <a:cubicBezTo>
                  <a:pt x="994263" y="1098578"/>
                  <a:pt x="866745" y="1100192"/>
                  <a:pt x="739504" y="1107677"/>
                </a:cubicBezTo>
                <a:cubicBezTo>
                  <a:pt x="599317" y="1115923"/>
                  <a:pt x="713336" y="1130297"/>
                  <a:pt x="548436" y="1148620"/>
                </a:cubicBezTo>
                <a:lnTo>
                  <a:pt x="425606" y="1162268"/>
                </a:lnTo>
                <a:cubicBezTo>
                  <a:pt x="400051" y="1160564"/>
                  <a:pt x="245065" y="1167532"/>
                  <a:pt x="179946" y="1134973"/>
                </a:cubicBezTo>
                <a:cubicBezTo>
                  <a:pt x="165275" y="1127638"/>
                  <a:pt x="151604" y="1118178"/>
                  <a:pt x="139003" y="1107677"/>
                </a:cubicBezTo>
                <a:cubicBezTo>
                  <a:pt x="124176" y="1095321"/>
                  <a:pt x="111708" y="1080382"/>
                  <a:pt x="98060" y="1066734"/>
                </a:cubicBezTo>
                <a:cubicBezTo>
                  <a:pt x="75780" y="999896"/>
                  <a:pt x="52568" y="975749"/>
                  <a:pt x="43469" y="9575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6967868" y="2688610"/>
            <a:ext cx="3625234" cy="2770495"/>
          </a:xfrm>
          <a:custGeom>
            <a:avLst/>
            <a:gdLst>
              <a:gd name="connsiteX0" fmla="*/ 2894914 w 3625234"/>
              <a:gd name="connsiteY0" fmla="*/ 150125 h 2770495"/>
              <a:gd name="connsiteX1" fmla="*/ 2894914 w 3625234"/>
              <a:gd name="connsiteY1" fmla="*/ 150125 h 2770495"/>
              <a:gd name="connsiteX2" fmla="*/ 2949505 w 3625234"/>
              <a:gd name="connsiteY2" fmla="*/ 354842 h 2770495"/>
              <a:gd name="connsiteX3" fmla="*/ 2963153 w 3625234"/>
              <a:gd name="connsiteY3" fmla="*/ 395785 h 2770495"/>
              <a:gd name="connsiteX4" fmla="*/ 2976801 w 3625234"/>
              <a:gd name="connsiteY4" fmla="*/ 436728 h 2770495"/>
              <a:gd name="connsiteX5" fmla="*/ 2976801 w 3625234"/>
              <a:gd name="connsiteY5" fmla="*/ 846161 h 2770495"/>
              <a:gd name="connsiteX6" fmla="*/ 2949505 w 3625234"/>
              <a:gd name="connsiteY6" fmla="*/ 941695 h 2770495"/>
              <a:gd name="connsiteX7" fmla="*/ 2935857 w 3625234"/>
              <a:gd name="connsiteY7" fmla="*/ 1009934 h 2770495"/>
              <a:gd name="connsiteX8" fmla="*/ 2894914 w 3625234"/>
              <a:gd name="connsiteY8" fmla="*/ 1119116 h 2770495"/>
              <a:gd name="connsiteX9" fmla="*/ 2853971 w 3625234"/>
              <a:gd name="connsiteY9" fmla="*/ 1282890 h 2770495"/>
              <a:gd name="connsiteX10" fmla="*/ 2840323 w 3625234"/>
              <a:gd name="connsiteY10" fmla="*/ 1323833 h 2770495"/>
              <a:gd name="connsiteX11" fmla="*/ 2826675 w 3625234"/>
              <a:gd name="connsiteY11" fmla="*/ 1364776 h 2770495"/>
              <a:gd name="connsiteX12" fmla="*/ 2813028 w 3625234"/>
              <a:gd name="connsiteY12" fmla="*/ 1446663 h 2770495"/>
              <a:gd name="connsiteX13" fmla="*/ 2758436 w 3625234"/>
              <a:gd name="connsiteY13" fmla="*/ 1542197 h 2770495"/>
              <a:gd name="connsiteX14" fmla="*/ 2731141 w 3625234"/>
              <a:gd name="connsiteY14" fmla="*/ 1596788 h 2770495"/>
              <a:gd name="connsiteX15" fmla="*/ 2690198 w 3625234"/>
              <a:gd name="connsiteY15" fmla="*/ 1624084 h 2770495"/>
              <a:gd name="connsiteX16" fmla="*/ 2540072 w 3625234"/>
              <a:gd name="connsiteY16" fmla="*/ 1665027 h 2770495"/>
              <a:gd name="connsiteX17" fmla="*/ 2403595 w 3625234"/>
              <a:gd name="connsiteY17" fmla="*/ 1678675 h 2770495"/>
              <a:gd name="connsiteX18" fmla="*/ 2308060 w 3625234"/>
              <a:gd name="connsiteY18" fmla="*/ 1705970 h 2770495"/>
              <a:gd name="connsiteX19" fmla="*/ 2253469 w 3625234"/>
              <a:gd name="connsiteY19" fmla="*/ 1787857 h 2770495"/>
              <a:gd name="connsiteX20" fmla="*/ 2212526 w 3625234"/>
              <a:gd name="connsiteY20" fmla="*/ 1869743 h 2770495"/>
              <a:gd name="connsiteX21" fmla="*/ 2130639 w 3625234"/>
              <a:gd name="connsiteY21" fmla="*/ 1910687 h 2770495"/>
              <a:gd name="connsiteX22" fmla="*/ 2089696 w 3625234"/>
              <a:gd name="connsiteY22" fmla="*/ 1937982 h 2770495"/>
              <a:gd name="connsiteX23" fmla="*/ 2035105 w 3625234"/>
              <a:gd name="connsiteY23" fmla="*/ 1951630 h 2770495"/>
              <a:gd name="connsiteX24" fmla="*/ 1980514 w 3625234"/>
              <a:gd name="connsiteY24" fmla="*/ 1978925 h 2770495"/>
              <a:gd name="connsiteX25" fmla="*/ 1939571 w 3625234"/>
              <a:gd name="connsiteY25" fmla="*/ 2006221 h 2770495"/>
              <a:gd name="connsiteX26" fmla="*/ 1803093 w 3625234"/>
              <a:gd name="connsiteY26" fmla="*/ 2047164 h 2770495"/>
              <a:gd name="connsiteX27" fmla="*/ 1707559 w 3625234"/>
              <a:gd name="connsiteY27" fmla="*/ 2088107 h 2770495"/>
              <a:gd name="connsiteX28" fmla="*/ 1666616 w 3625234"/>
              <a:gd name="connsiteY28" fmla="*/ 2115403 h 2770495"/>
              <a:gd name="connsiteX29" fmla="*/ 1502842 w 3625234"/>
              <a:gd name="connsiteY29" fmla="*/ 2156346 h 2770495"/>
              <a:gd name="connsiteX30" fmla="*/ 1366365 w 3625234"/>
              <a:gd name="connsiteY30" fmla="*/ 2183642 h 2770495"/>
              <a:gd name="connsiteX31" fmla="*/ 1188944 w 3625234"/>
              <a:gd name="connsiteY31" fmla="*/ 2169994 h 2770495"/>
              <a:gd name="connsiteX32" fmla="*/ 1148001 w 3625234"/>
              <a:gd name="connsiteY32" fmla="*/ 2156346 h 2770495"/>
              <a:gd name="connsiteX33" fmla="*/ 1134353 w 3625234"/>
              <a:gd name="connsiteY33" fmla="*/ 2115403 h 2770495"/>
              <a:gd name="connsiteX34" fmla="*/ 1052466 w 3625234"/>
              <a:gd name="connsiteY34" fmla="*/ 2074460 h 2770495"/>
              <a:gd name="connsiteX35" fmla="*/ 970580 w 3625234"/>
              <a:gd name="connsiteY35" fmla="*/ 2047164 h 2770495"/>
              <a:gd name="connsiteX36" fmla="*/ 888693 w 3625234"/>
              <a:gd name="connsiteY36" fmla="*/ 1951630 h 2770495"/>
              <a:gd name="connsiteX37" fmla="*/ 861398 w 3625234"/>
              <a:gd name="connsiteY37" fmla="*/ 1910687 h 2770495"/>
              <a:gd name="connsiteX38" fmla="*/ 779511 w 3625234"/>
              <a:gd name="connsiteY38" fmla="*/ 1856095 h 2770495"/>
              <a:gd name="connsiteX39" fmla="*/ 752216 w 3625234"/>
              <a:gd name="connsiteY39" fmla="*/ 1815152 h 2770495"/>
              <a:gd name="connsiteX40" fmla="*/ 724920 w 3625234"/>
              <a:gd name="connsiteY40" fmla="*/ 1678675 h 2770495"/>
              <a:gd name="connsiteX41" fmla="*/ 670329 w 3625234"/>
              <a:gd name="connsiteY41" fmla="*/ 1596788 h 2770495"/>
              <a:gd name="connsiteX42" fmla="*/ 656681 w 3625234"/>
              <a:gd name="connsiteY42" fmla="*/ 1528549 h 2770495"/>
              <a:gd name="connsiteX43" fmla="*/ 643033 w 3625234"/>
              <a:gd name="connsiteY43" fmla="*/ 1473958 h 2770495"/>
              <a:gd name="connsiteX44" fmla="*/ 629386 w 3625234"/>
              <a:gd name="connsiteY44" fmla="*/ 1228298 h 2770495"/>
              <a:gd name="connsiteX45" fmla="*/ 602090 w 3625234"/>
              <a:gd name="connsiteY45" fmla="*/ 1146412 h 2770495"/>
              <a:gd name="connsiteX46" fmla="*/ 561147 w 3625234"/>
              <a:gd name="connsiteY46" fmla="*/ 1119116 h 2770495"/>
              <a:gd name="connsiteX47" fmla="*/ 465613 w 3625234"/>
              <a:gd name="connsiteY47" fmla="*/ 1050878 h 2770495"/>
              <a:gd name="connsiteX48" fmla="*/ 411022 w 3625234"/>
              <a:gd name="connsiteY48" fmla="*/ 1009934 h 2770495"/>
              <a:gd name="connsiteX49" fmla="*/ 329135 w 3625234"/>
              <a:gd name="connsiteY49" fmla="*/ 982639 h 2770495"/>
              <a:gd name="connsiteX50" fmla="*/ 219953 w 3625234"/>
              <a:gd name="connsiteY50" fmla="*/ 996287 h 2770495"/>
              <a:gd name="connsiteX51" fmla="*/ 138066 w 3625234"/>
              <a:gd name="connsiteY51" fmla="*/ 1023582 h 2770495"/>
              <a:gd name="connsiteX52" fmla="*/ 56180 w 3625234"/>
              <a:gd name="connsiteY52" fmla="*/ 1078173 h 2770495"/>
              <a:gd name="connsiteX53" fmla="*/ 15236 w 3625234"/>
              <a:gd name="connsiteY53" fmla="*/ 1105469 h 2770495"/>
              <a:gd name="connsiteX54" fmla="*/ 1589 w 3625234"/>
              <a:gd name="connsiteY54" fmla="*/ 1146412 h 2770495"/>
              <a:gd name="connsiteX55" fmla="*/ 28884 w 3625234"/>
              <a:gd name="connsiteY55" fmla="*/ 1228298 h 2770495"/>
              <a:gd name="connsiteX56" fmla="*/ 42532 w 3625234"/>
              <a:gd name="connsiteY56" fmla="*/ 1460310 h 2770495"/>
              <a:gd name="connsiteX57" fmla="*/ 69828 w 3625234"/>
              <a:gd name="connsiteY57" fmla="*/ 1665027 h 2770495"/>
              <a:gd name="connsiteX58" fmla="*/ 83475 w 3625234"/>
              <a:gd name="connsiteY58" fmla="*/ 1733266 h 2770495"/>
              <a:gd name="connsiteX59" fmla="*/ 69828 w 3625234"/>
              <a:gd name="connsiteY59" fmla="*/ 1869743 h 2770495"/>
              <a:gd name="connsiteX60" fmla="*/ 56180 w 3625234"/>
              <a:gd name="connsiteY60" fmla="*/ 1924334 h 2770495"/>
              <a:gd name="connsiteX61" fmla="*/ 69828 w 3625234"/>
              <a:gd name="connsiteY61" fmla="*/ 2074460 h 2770495"/>
              <a:gd name="connsiteX62" fmla="*/ 83475 w 3625234"/>
              <a:gd name="connsiteY62" fmla="*/ 2115403 h 2770495"/>
              <a:gd name="connsiteX63" fmla="*/ 124419 w 3625234"/>
              <a:gd name="connsiteY63" fmla="*/ 2142698 h 2770495"/>
              <a:gd name="connsiteX64" fmla="*/ 165362 w 3625234"/>
              <a:gd name="connsiteY64" fmla="*/ 2183642 h 2770495"/>
              <a:gd name="connsiteX65" fmla="*/ 219953 w 3625234"/>
              <a:gd name="connsiteY65" fmla="*/ 2265528 h 2770495"/>
              <a:gd name="connsiteX66" fmla="*/ 247248 w 3625234"/>
              <a:gd name="connsiteY66" fmla="*/ 2306472 h 2770495"/>
              <a:gd name="connsiteX67" fmla="*/ 179010 w 3625234"/>
              <a:gd name="connsiteY67" fmla="*/ 2415654 h 2770495"/>
              <a:gd name="connsiteX68" fmla="*/ 165362 w 3625234"/>
              <a:gd name="connsiteY68" fmla="*/ 2456597 h 2770495"/>
              <a:gd name="connsiteX69" fmla="*/ 179010 w 3625234"/>
              <a:gd name="connsiteY69" fmla="*/ 2579427 h 2770495"/>
              <a:gd name="connsiteX70" fmla="*/ 219953 w 3625234"/>
              <a:gd name="connsiteY70" fmla="*/ 2702257 h 2770495"/>
              <a:gd name="connsiteX71" fmla="*/ 342783 w 3625234"/>
              <a:gd name="connsiteY71" fmla="*/ 2756848 h 2770495"/>
              <a:gd name="connsiteX72" fmla="*/ 383726 w 3625234"/>
              <a:gd name="connsiteY72" fmla="*/ 2770495 h 2770495"/>
              <a:gd name="connsiteX73" fmla="*/ 1871332 w 3625234"/>
              <a:gd name="connsiteY73" fmla="*/ 2756848 h 2770495"/>
              <a:gd name="connsiteX74" fmla="*/ 1925923 w 3625234"/>
              <a:gd name="connsiteY74" fmla="*/ 2743200 h 2770495"/>
              <a:gd name="connsiteX75" fmla="*/ 2007810 w 3625234"/>
              <a:gd name="connsiteY75" fmla="*/ 2729552 h 2770495"/>
              <a:gd name="connsiteX76" fmla="*/ 2103344 w 3625234"/>
              <a:gd name="connsiteY76" fmla="*/ 2702257 h 2770495"/>
              <a:gd name="connsiteX77" fmla="*/ 2608311 w 3625234"/>
              <a:gd name="connsiteY77" fmla="*/ 2715904 h 2770495"/>
              <a:gd name="connsiteX78" fmla="*/ 2758436 w 3625234"/>
              <a:gd name="connsiteY78" fmla="*/ 2743200 h 2770495"/>
              <a:gd name="connsiteX79" fmla="*/ 3113278 w 3625234"/>
              <a:gd name="connsiteY79" fmla="*/ 2729552 h 2770495"/>
              <a:gd name="connsiteX80" fmla="*/ 3208813 w 3625234"/>
              <a:gd name="connsiteY80" fmla="*/ 2702257 h 2770495"/>
              <a:gd name="connsiteX81" fmla="*/ 3345290 w 3625234"/>
              <a:gd name="connsiteY81" fmla="*/ 2674961 h 2770495"/>
              <a:gd name="connsiteX82" fmla="*/ 3386233 w 3625234"/>
              <a:gd name="connsiteY82" fmla="*/ 2647666 h 2770495"/>
              <a:gd name="connsiteX83" fmla="*/ 3427177 w 3625234"/>
              <a:gd name="connsiteY83" fmla="*/ 2565779 h 2770495"/>
              <a:gd name="connsiteX84" fmla="*/ 3454472 w 3625234"/>
              <a:gd name="connsiteY84" fmla="*/ 2524836 h 2770495"/>
              <a:gd name="connsiteX85" fmla="*/ 3440825 w 3625234"/>
              <a:gd name="connsiteY85" fmla="*/ 1897039 h 2770495"/>
              <a:gd name="connsiteX86" fmla="*/ 3454472 w 3625234"/>
              <a:gd name="connsiteY86" fmla="*/ 1487606 h 2770495"/>
              <a:gd name="connsiteX87" fmla="*/ 3468120 w 3625234"/>
              <a:gd name="connsiteY87" fmla="*/ 1446663 h 2770495"/>
              <a:gd name="connsiteX88" fmla="*/ 3495416 w 3625234"/>
              <a:gd name="connsiteY88" fmla="*/ 1405719 h 2770495"/>
              <a:gd name="connsiteX89" fmla="*/ 3509063 w 3625234"/>
              <a:gd name="connsiteY89" fmla="*/ 1364776 h 2770495"/>
              <a:gd name="connsiteX90" fmla="*/ 3536359 w 3625234"/>
              <a:gd name="connsiteY90" fmla="*/ 1323833 h 2770495"/>
              <a:gd name="connsiteX91" fmla="*/ 3550007 w 3625234"/>
              <a:gd name="connsiteY91" fmla="*/ 1228298 h 2770495"/>
              <a:gd name="connsiteX92" fmla="*/ 3550007 w 3625234"/>
              <a:gd name="connsiteY92" fmla="*/ 641445 h 2770495"/>
              <a:gd name="connsiteX93" fmla="*/ 3577302 w 3625234"/>
              <a:gd name="connsiteY93" fmla="*/ 395785 h 2770495"/>
              <a:gd name="connsiteX94" fmla="*/ 3590950 w 3625234"/>
              <a:gd name="connsiteY94" fmla="*/ 354842 h 2770495"/>
              <a:gd name="connsiteX95" fmla="*/ 3618245 w 3625234"/>
              <a:gd name="connsiteY95" fmla="*/ 259307 h 2770495"/>
              <a:gd name="connsiteX96" fmla="*/ 3604598 w 3625234"/>
              <a:gd name="connsiteY96" fmla="*/ 136478 h 2770495"/>
              <a:gd name="connsiteX97" fmla="*/ 3563654 w 3625234"/>
              <a:gd name="connsiteY97" fmla="*/ 122830 h 2770495"/>
              <a:gd name="connsiteX98" fmla="*/ 3413529 w 3625234"/>
              <a:gd name="connsiteY98" fmla="*/ 54591 h 2770495"/>
              <a:gd name="connsiteX99" fmla="*/ 3372586 w 3625234"/>
              <a:gd name="connsiteY99" fmla="*/ 27295 h 2770495"/>
              <a:gd name="connsiteX100" fmla="*/ 3304347 w 3625234"/>
              <a:gd name="connsiteY100" fmla="*/ 13648 h 2770495"/>
              <a:gd name="connsiteX101" fmla="*/ 3263404 w 3625234"/>
              <a:gd name="connsiteY101" fmla="*/ 0 h 2770495"/>
              <a:gd name="connsiteX102" fmla="*/ 3004096 w 3625234"/>
              <a:gd name="connsiteY102" fmla="*/ 13648 h 2770495"/>
              <a:gd name="connsiteX103" fmla="*/ 2922210 w 3625234"/>
              <a:gd name="connsiteY103" fmla="*/ 54591 h 2770495"/>
              <a:gd name="connsiteX104" fmla="*/ 2881266 w 3625234"/>
              <a:gd name="connsiteY104" fmla="*/ 68239 h 2770495"/>
              <a:gd name="connsiteX105" fmla="*/ 2894914 w 3625234"/>
              <a:gd name="connsiteY105" fmla="*/ 150125 h 2770495"/>
              <a:gd name="connsiteX106" fmla="*/ 2908562 w 3625234"/>
              <a:gd name="connsiteY106" fmla="*/ 218364 h 2770495"/>
              <a:gd name="connsiteX107" fmla="*/ 2908562 w 3625234"/>
              <a:gd name="connsiteY107" fmla="*/ 218364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625234" h="2770495">
                <a:moveTo>
                  <a:pt x="2894914" y="150125"/>
                </a:moveTo>
                <a:lnTo>
                  <a:pt x="2894914" y="150125"/>
                </a:lnTo>
                <a:cubicBezTo>
                  <a:pt x="2928450" y="301033"/>
                  <a:pt x="2908948" y="233171"/>
                  <a:pt x="2949505" y="354842"/>
                </a:cubicBezTo>
                <a:lnTo>
                  <a:pt x="2963153" y="395785"/>
                </a:lnTo>
                <a:lnTo>
                  <a:pt x="2976801" y="436728"/>
                </a:lnTo>
                <a:cubicBezTo>
                  <a:pt x="3006538" y="615161"/>
                  <a:pt x="2999000" y="535370"/>
                  <a:pt x="2976801" y="846161"/>
                </a:cubicBezTo>
                <a:cubicBezTo>
                  <a:pt x="2974248" y="881901"/>
                  <a:pt x="2957899" y="908120"/>
                  <a:pt x="2949505" y="941695"/>
                </a:cubicBezTo>
                <a:cubicBezTo>
                  <a:pt x="2943879" y="964199"/>
                  <a:pt x="2941483" y="987430"/>
                  <a:pt x="2935857" y="1009934"/>
                </a:cubicBezTo>
                <a:cubicBezTo>
                  <a:pt x="2928723" y="1038473"/>
                  <a:pt x="2903271" y="1098224"/>
                  <a:pt x="2894914" y="1119116"/>
                </a:cubicBezTo>
                <a:cubicBezTo>
                  <a:pt x="2876536" y="1229380"/>
                  <a:pt x="2890016" y="1174754"/>
                  <a:pt x="2853971" y="1282890"/>
                </a:cubicBezTo>
                <a:lnTo>
                  <a:pt x="2840323" y="1323833"/>
                </a:lnTo>
                <a:lnTo>
                  <a:pt x="2826675" y="1364776"/>
                </a:lnTo>
                <a:cubicBezTo>
                  <a:pt x="2822126" y="1392072"/>
                  <a:pt x="2820979" y="1420158"/>
                  <a:pt x="2813028" y="1446663"/>
                </a:cubicBezTo>
                <a:cubicBezTo>
                  <a:pt x="2800004" y="1490077"/>
                  <a:pt x="2779597" y="1505165"/>
                  <a:pt x="2758436" y="1542197"/>
                </a:cubicBezTo>
                <a:cubicBezTo>
                  <a:pt x="2748342" y="1559861"/>
                  <a:pt x="2744165" y="1581159"/>
                  <a:pt x="2731141" y="1596788"/>
                </a:cubicBezTo>
                <a:cubicBezTo>
                  <a:pt x="2720640" y="1609389"/>
                  <a:pt x="2705187" y="1617422"/>
                  <a:pt x="2690198" y="1624084"/>
                </a:cubicBezTo>
                <a:cubicBezTo>
                  <a:pt x="2649049" y="1642373"/>
                  <a:pt x="2585938" y="1658911"/>
                  <a:pt x="2540072" y="1665027"/>
                </a:cubicBezTo>
                <a:cubicBezTo>
                  <a:pt x="2494754" y="1671070"/>
                  <a:pt x="2449087" y="1674126"/>
                  <a:pt x="2403595" y="1678675"/>
                </a:cubicBezTo>
                <a:cubicBezTo>
                  <a:pt x="2403121" y="1678794"/>
                  <a:pt x="2314587" y="1699443"/>
                  <a:pt x="2308060" y="1705970"/>
                </a:cubicBezTo>
                <a:cubicBezTo>
                  <a:pt x="2284863" y="1729167"/>
                  <a:pt x="2253469" y="1787857"/>
                  <a:pt x="2253469" y="1787857"/>
                </a:cubicBezTo>
                <a:cubicBezTo>
                  <a:pt x="2242369" y="1821159"/>
                  <a:pt x="2238984" y="1843285"/>
                  <a:pt x="2212526" y="1869743"/>
                </a:cubicBezTo>
                <a:cubicBezTo>
                  <a:pt x="2173412" y="1908857"/>
                  <a:pt x="2175041" y="1888486"/>
                  <a:pt x="2130639" y="1910687"/>
                </a:cubicBezTo>
                <a:cubicBezTo>
                  <a:pt x="2115968" y="1918022"/>
                  <a:pt x="2104772" y="1931521"/>
                  <a:pt x="2089696" y="1937982"/>
                </a:cubicBezTo>
                <a:cubicBezTo>
                  <a:pt x="2072456" y="1945371"/>
                  <a:pt x="2052668" y="1945044"/>
                  <a:pt x="2035105" y="1951630"/>
                </a:cubicBezTo>
                <a:cubicBezTo>
                  <a:pt x="2016056" y="1958773"/>
                  <a:pt x="1998178" y="1968831"/>
                  <a:pt x="1980514" y="1978925"/>
                </a:cubicBezTo>
                <a:cubicBezTo>
                  <a:pt x="1966273" y="1987063"/>
                  <a:pt x="1954647" y="1999760"/>
                  <a:pt x="1939571" y="2006221"/>
                </a:cubicBezTo>
                <a:cubicBezTo>
                  <a:pt x="1802448" y="2064989"/>
                  <a:pt x="1986557" y="1955430"/>
                  <a:pt x="1803093" y="2047164"/>
                </a:cubicBezTo>
                <a:cubicBezTo>
                  <a:pt x="1735635" y="2080894"/>
                  <a:pt x="1767803" y="2068027"/>
                  <a:pt x="1707559" y="2088107"/>
                </a:cubicBezTo>
                <a:cubicBezTo>
                  <a:pt x="1693911" y="2097206"/>
                  <a:pt x="1681605" y="2108741"/>
                  <a:pt x="1666616" y="2115403"/>
                </a:cubicBezTo>
                <a:cubicBezTo>
                  <a:pt x="1595947" y="2146811"/>
                  <a:pt x="1577072" y="2142428"/>
                  <a:pt x="1502842" y="2156346"/>
                </a:cubicBezTo>
                <a:cubicBezTo>
                  <a:pt x="1457243" y="2164896"/>
                  <a:pt x="1366365" y="2183642"/>
                  <a:pt x="1366365" y="2183642"/>
                </a:cubicBezTo>
                <a:cubicBezTo>
                  <a:pt x="1307225" y="2179093"/>
                  <a:pt x="1247801" y="2177351"/>
                  <a:pt x="1188944" y="2169994"/>
                </a:cubicBezTo>
                <a:cubicBezTo>
                  <a:pt x="1174669" y="2168210"/>
                  <a:pt x="1158173" y="2166518"/>
                  <a:pt x="1148001" y="2156346"/>
                </a:cubicBezTo>
                <a:cubicBezTo>
                  <a:pt x="1137829" y="2146174"/>
                  <a:pt x="1145276" y="2124765"/>
                  <a:pt x="1134353" y="2115403"/>
                </a:cubicBezTo>
                <a:cubicBezTo>
                  <a:pt x="1111182" y="2095543"/>
                  <a:pt x="1080636" y="2086198"/>
                  <a:pt x="1052466" y="2074460"/>
                </a:cubicBezTo>
                <a:cubicBezTo>
                  <a:pt x="1025907" y="2063394"/>
                  <a:pt x="970580" y="2047164"/>
                  <a:pt x="970580" y="2047164"/>
                </a:cubicBezTo>
                <a:cubicBezTo>
                  <a:pt x="920980" y="1997565"/>
                  <a:pt x="932463" y="2012908"/>
                  <a:pt x="888693" y="1951630"/>
                </a:cubicBezTo>
                <a:cubicBezTo>
                  <a:pt x="879159" y="1938283"/>
                  <a:pt x="873742" y="1921488"/>
                  <a:pt x="861398" y="1910687"/>
                </a:cubicBezTo>
                <a:cubicBezTo>
                  <a:pt x="836709" y="1889084"/>
                  <a:pt x="779511" y="1856095"/>
                  <a:pt x="779511" y="1856095"/>
                </a:cubicBezTo>
                <a:cubicBezTo>
                  <a:pt x="770413" y="1842447"/>
                  <a:pt x="756929" y="1830863"/>
                  <a:pt x="752216" y="1815152"/>
                </a:cubicBezTo>
                <a:cubicBezTo>
                  <a:pt x="740716" y="1776819"/>
                  <a:pt x="746870" y="1718185"/>
                  <a:pt x="724920" y="1678675"/>
                </a:cubicBezTo>
                <a:cubicBezTo>
                  <a:pt x="708988" y="1649998"/>
                  <a:pt x="670329" y="1596788"/>
                  <a:pt x="670329" y="1596788"/>
                </a:cubicBezTo>
                <a:cubicBezTo>
                  <a:pt x="665780" y="1574042"/>
                  <a:pt x="661713" y="1551193"/>
                  <a:pt x="656681" y="1528549"/>
                </a:cubicBezTo>
                <a:cubicBezTo>
                  <a:pt x="652612" y="1510239"/>
                  <a:pt x="644731" y="1492638"/>
                  <a:pt x="643033" y="1473958"/>
                </a:cubicBezTo>
                <a:cubicBezTo>
                  <a:pt x="635608" y="1392282"/>
                  <a:pt x="639558" y="1309678"/>
                  <a:pt x="629386" y="1228298"/>
                </a:cubicBezTo>
                <a:cubicBezTo>
                  <a:pt x="625817" y="1199748"/>
                  <a:pt x="626029" y="1162372"/>
                  <a:pt x="602090" y="1146412"/>
                </a:cubicBezTo>
                <a:cubicBezTo>
                  <a:pt x="588442" y="1137313"/>
                  <a:pt x="572745" y="1130714"/>
                  <a:pt x="561147" y="1119116"/>
                </a:cubicBezTo>
                <a:cubicBezTo>
                  <a:pt x="485752" y="1043720"/>
                  <a:pt x="561400" y="1074824"/>
                  <a:pt x="465613" y="1050878"/>
                </a:cubicBezTo>
                <a:cubicBezTo>
                  <a:pt x="447416" y="1037230"/>
                  <a:pt x="431367" y="1020106"/>
                  <a:pt x="411022" y="1009934"/>
                </a:cubicBezTo>
                <a:cubicBezTo>
                  <a:pt x="385287" y="997067"/>
                  <a:pt x="329135" y="982639"/>
                  <a:pt x="329135" y="982639"/>
                </a:cubicBezTo>
                <a:cubicBezTo>
                  <a:pt x="292741" y="987188"/>
                  <a:pt x="255816" y="988602"/>
                  <a:pt x="219953" y="996287"/>
                </a:cubicBezTo>
                <a:cubicBezTo>
                  <a:pt x="191820" y="1002316"/>
                  <a:pt x="138066" y="1023582"/>
                  <a:pt x="138066" y="1023582"/>
                </a:cubicBezTo>
                <a:lnTo>
                  <a:pt x="56180" y="1078173"/>
                </a:lnTo>
                <a:lnTo>
                  <a:pt x="15236" y="1105469"/>
                </a:lnTo>
                <a:cubicBezTo>
                  <a:pt x="10687" y="1119117"/>
                  <a:pt x="0" y="1132114"/>
                  <a:pt x="1589" y="1146412"/>
                </a:cubicBezTo>
                <a:cubicBezTo>
                  <a:pt x="4766" y="1175008"/>
                  <a:pt x="28884" y="1228298"/>
                  <a:pt x="28884" y="1228298"/>
                </a:cubicBezTo>
                <a:cubicBezTo>
                  <a:pt x="33433" y="1305635"/>
                  <a:pt x="36590" y="1383067"/>
                  <a:pt x="42532" y="1460310"/>
                </a:cubicBezTo>
                <a:cubicBezTo>
                  <a:pt x="48301" y="1535306"/>
                  <a:pt x="56753" y="1593112"/>
                  <a:pt x="69828" y="1665027"/>
                </a:cubicBezTo>
                <a:cubicBezTo>
                  <a:pt x="73977" y="1687850"/>
                  <a:pt x="78926" y="1710520"/>
                  <a:pt x="83475" y="1733266"/>
                </a:cubicBezTo>
                <a:cubicBezTo>
                  <a:pt x="78926" y="1778758"/>
                  <a:pt x="76294" y="1824483"/>
                  <a:pt x="69828" y="1869743"/>
                </a:cubicBezTo>
                <a:cubicBezTo>
                  <a:pt x="67175" y="1888312"/>
                  <a:pt x="56180" y="1905577"/>
                  <a:pt x="56180" y="1924334"/>
                </a:cubicBezTo>
                <a:cubicBezTo>
                  <a:pt x="56180" y="1974582"/>
                  <a:pt x="62722" y="2024717"/>
                  <a:pt x="69828" y="2074460"/>
                </a:cubicBezTo>
                <a:cubicBezTo>
                  <a:pt x="71862" y="2088701"/>
                  <a:pt x="74488" y="2104170"/>
                  <a:pt x="83475" y="2115403"/>
                </a:cubicBezTo>
                <a:cubicBezTo>
                  <a:pt x="93722" y="2128211"/>
                  <a:pt x="111818" y="2132197"/>
                  <a:pt x="124419" y="2142698"/>
                </a:cubicBezTo>
                <a:cubicBezTo>
                  <a:pt x="139246" y="2155054"/>
                  <a:pt x="153512" y="2168407"/>
                  <a:pt x="165362" y="2183642"/>
                </a:cubicBezTo>
                <a:cubicBezTo>
                  <a:pt x="185502" y="2209537"/>
                  <a:pt x="201756" y="2238233"/>
                  <a:pt x="219953" y="2265528"/>
                </a:cubicBezTo>
                <a:lnTo>
                  <a:pt x="247248" y="2306472"/>
                </a:lnTo>
                <a:cubicBezTo>
                  <a:pt x="182365" y="2349727"/>
                  <a:pt x="211492" y="2318206"/>
                  <a:pt x="179010" y="2415654"/>
                </a:cubicBezTo>
                <a:lnTo>
                  <a:pt x="165362" y="2456597"/>
                </a:lnTo>
                <a:cubicBezTo>
                  <a:pt x="169911" y="2497540"/>
                  <a:pt x="173566" y="2538593"/>
                  <a:pt x="179010" y="2579427"/>
                </a:cubicBezTo>
                <a:cubicBezTo>
                  <a:pt x="186048" y="2632216"/>
                  <a:pt x="182823" y="2665127"/>
                  <a:pt x="219953" y="2702257"/>
                </a:cubicBezTo>
                <a:cubicBezTo>
                  <a:pt x="252393" y="2734697"/>
                  <a:pt x="302245" y="2743335"/>
                  <a:pt x="342783" y="2756848"/>
                </a:cubicBezTo>
                <a:lnTo>
                  <a:pt x="383726" y="2770495"/>
                </a:lnTo>
                <a:lnTo>
                  <a:pt x="1871332" y="2756848"/>
                </a:lnTo>
                <a:cubicBezTo>
                  <a:pt x="1890086" y="2756516"/>
                  <a:pt x="1907530" y="2746879"/>
                  <a:pt x="1925923" y="2743200"/>
                </a:cubicBezTo>
                <a:cubicBezTo>
                  <a:pt x="1953058" y="2737773"/>
                  <a:pt x="1980675" y="2734979"/>
                  <a:pt x="2007810" y="2729552"/>
                </a:cubicBezTo>
                <a:cubicBezTo>
                  <a:pt x="2050648" y="2720984"/>
                  <a:pt x="2064325" y="2715263"/>
                  <a:pt x="2103344" y="2702257"/>
                </a:cubicBezTo>
                <a:lnTo>
                  <a:pt x="2608311" y="2715904"/>
                </a:lnTo>
                <a:cubicBezTo>
                  <a:pt x="2631065" y="2716962"/>
                  <a:pt x="2731812" y="2737875"/>
                  <a:pt x="2758436" y="2743200"/>
                </a:cubicBezTo>
                <a:cubicBezTo>
                  <a:pt x="2876717" y="2738651"/>
                  <a:pt x="2995172" y="2737426"/>
                  <a:pt x="3113278" y="2729552"/>
                </a:cubicBezTo>
                <a:cubicBezTo>
                  <a:pt x="3155729" y="2726722"/>
                  <a:pt x="3170090" y="2710862"/>
                  <a:pt x="3208813" y="2702257"/>
                </a:cubicBezTo>
                <a:cubicBezTo>
                  <a:pt x="3509880" y="2635355"/>
                  <a:pt x="3127825" y="2729328"/>
                  <a:pt x="3345290" y="2674961"/>
                </a:cubicBezTo>
                <a:cubicBezTo>
                  <a:pt x="3358938" y="2665863"/>
                  <a:pt x="3374635" y="2659264"/>
                  <a:pt x="3386233" y="2647666"/>
                </a:cubicBezTo>
                <a:cubicBezTo>
                  <a:pt x="3425345" y="2608554"/>
                  <a:pt x="3404977" y="2610179"/>
                  <a:pt x="3427177" y="2565779"/>
                </a:cubicBezTo>
                <a:cubicBezTo>
                  <a:pt x="3434512" y="2551108"/>
                  <a:pt x="3445374" y="2538484"/>
                  <a:pt x="3454472" y="2524836"/>
                </a:cubicBezTo>
                <a:cubicBezTo>
                  <a:pt x="3449923" y="2315570"/>
                  <a:pt x="3440825" y="2106354"/>
                  <a:pt x="3440825" y="1897039"/>
                </a:cubicBezTo>
                <a:cubicBezTo>
                  <a:pt x="3440825" y="1760486"/>
                  <a:pt x="3446211" y="1623909"/>
                  <a:pt x="3454472" y="1487606"/>
                </a:cubicBezTo>
                <a:cubicBezTo>
                  <a:pt x="3455342" y="1473246"/>
                  <a:pt x="3461686" y="1459530"/>
                  <a:pt x="3468120" y="1446663"/>
                </a:cubicBezTo>
                <a:cubicBezTo>
                  <a:pt x="3475456" y="1431992"/>
                  <a:pt x="3486317" y="1419367"/>
                  <a:pt x="3495416" y="1405719"/>
                </a:cubicBezTo>
                <a:cubicBezTo>
                  <a:pt x="3499965" y="1392071"/>
                  <a:pt x="3502629" y="1377643"/>
                  <a:pt x="3509063" y="1364776"/>
                </a:cubicBezTo>
                <a:cubicBezTo>
                  <a:pt x="3516398" y="1350105"/>
                  <a:pt x="3531646" y="1339544"/>
                  <a:pt x="3536359" y="1323833"/>
                </a:cubicBezTo>
                <a:cubicBezTo>
                  <a:pt x="3545603" y="1293021"/>
                  <a:pt x="3545458" y="1260143"/>
                  <a:pt x="3550007" y="1228298"/>
                </a:cubicBezTo>
                <a:cubicBezTo>
                  <a:pt x="3534756" y="938534"/>
                  <a:pt x="3527528" y="956151"/>
                  <a:pt x="3550007" y="641445"/>
                </a:cubicBezTo>
                <a:cubicBezTo>
                  <a:pt x="3555877" y="559264"/>
                  <a:pt x="3551247" y="473947"/>
                  <a:pt x="3577302" y="395785"/>
                </a:cubicBezTo>
                <a:cubicBezTo>
                  <a:pt x="3581851" y="382137"/>
                  <a:pt x="3586998" y="368674"/>
                  <a:pt x="3590950" y="354842"/>
                </a:cubicBezTo>
                <a:cubicBezTo>
                  <a:pt x="3625234" y="234849"/>
                  <a:pt x="3585515" y="357503"/>
                  <a:pt x="3618245" y="259307"/>
                </a:cubicBezTo>
                <a:cubicBezTo>
                  <a:pt x="3613696" y="218364"/>
                  <a:pt x="3619897" y="174727"/>
                  <a:pt x="3604598" y="136478"/>
                </a:cubicBezTo>
                <a:cubicBezTo>
                  <a:pt x="3599255" y="123121"/>
                  <a:pt x="3576521" y="129264"/>
                  <a:pt x="3563654" y="122830"/>
                </a:cubicBezTo>
                <a:cubicBezTo>
                  <a:pt x="3414995" y="48501"/>
                  <a:pt x="3581050" y="110432"/>
                  <a:pt x="3413529" y="54591"/>
                </a:cubicBezTo>
                <a:cubicBezTo>
                  <a:pt x="3399881" y="45492"/>
                  <a:pt x="3387944" y="33054"/>
                  <a:pt x="3372586" y="27295"/>
                </a:cubicBezTo>
                <a:cubicBezTo>
                  <a:pt x="3350866" y="19150"/>
                  <a:pt x="3326851" y="19274"/>
                  <a:pt x="3304347" y="13648"/>
                </a:cubicBezTo>
                <a:cubicBezTo>
                  <a:pt x="3290391" y="10159"/>
                  <a:pt x="3277052" y="4549"/>
                  <a:pt x="3263404" y="0"/>
                </a:cubicBezTo>
                <a:cubicBezTo>
                  <a:pt x="3176968" y="4549"/>
                  <a:pt x="3090296" y="5812"/>
                  <a:pt x="3004096" y="13648"/>
                </a:cubicBezTo>
                <a:cubicBezTo>
                  <a:pt x="2962166" y="17460"/>
                  <a:pt x="2958506" y="36443"/>
                  <a:pt x="2922210" y="54591"/>
                </a:cubicBezTo>
                <a:cubicBezTo>
                  <a:pt x="2909343" y="61025"/>
                  <a:pt x="2894914" y="63690"/>
                  <a:pt x="2881266" y="68239"/>
                </a:cubicBezTo>
                <a:cubicBezTo>
                  <a:pt x="2885815" y="95534"/>
                  <a:pt x="2888911" y="123112"/>
                  <a:pt x="2894914" y="150125"/>
                </a:cubicBezTo>
                <a:cubicBezTo>
                  <a:pt x="2911439" y="224487"/>
                  <a:pt x="2908562" y="161007"/>
                  <a:pt x="2908562" y="218364"/>
                </a:cubicBezTo>
                <a:lnTo>
                  <a:pt x="2908562" y="21836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816080" y="3068960"/>
            <a:ext cx="3600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9" descr="https://tse1.mm.bing.net/th?id=OIP.2R5uJ3MiJ3QM5QlAvxSBugEyDM&amp;pid=15.1&amp;P=0&amp;w=311&amp;h=2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6121" y="4832176"/>
            <a:ext cx="2962275" cy="198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tângulo 18"/>
          <p:cNvSpPr/>
          <p:nvPr/>
        </p:nvSpPr>
        <p:spPr>
          <a:xfrm>
            <a:off x="7109254" y="5085184"/>
            <a:ext cx="9392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1070919" y="1771135"/>
            <a:ext cx="5704481" cy="5214551"/>
          </a:xfrm>
          <a:custGeom>
            <a:avLst/>
            <a:gdLst>
              <a:gd name="connsiteX0" fmla="*/ 848497 w 5704481"/>
              <a:gd name="connsiteY0" fmla="*/ 2949146 h 5214551"/>
              <a:gd name="connsiteX1" fmla="*/ 848497 w 5704481"/>
              <a:gd name="connsiteY1" fmla="*/ 2949146 h 5214551"/>
              <a:gd name="connsiteX2" fmla="*/ 897924 w 5704481"/>
              <a:gd name="connsiteY2" fmla="*/ 2891481 h 5214551"/>
              <a:gd name="connsiteX3" fmla="*/ 922638 w 5704481"/>
              <a:gd name="connsiteY3" fmla="*/ 2875006 h 5214551"/>
              <a:gd name="connsiteX4" fmla="*/ 963827 w 5704481"/>
              <a:gd name="connsiteY4" fmla="*/ 2842054 h 5214551"/>
              <a:gd name="connsiteX5" fmla="*/ 1005016 w 5704481"/>
              <a:gd name="connsiteY5" fmla="*/ 2809103 h 5214551"/>
              <a:gd name="connsiteX6" fmla="*/ 1046205 w 5704481"/>
              <a:gd name="connsiteY6" fmla="*/ 2776151 h 5214551"/>
              <a:gd name="connsiteX7" fmla="*/ 1062681 w 5704481"/>
              <a:gd name="connsiteY7" fmla="*/ 2751438 h 5214551"/>
              <a:gd name="connsiteX8" fmla="*/ 1087395 w 5704481"/>
              <a:gd name="connsiteY8" fmla="*/ 2734962 h 5214551"/>
              <a:gd name="connsiteX9" fmla="*/ 1103870 w 5704481"/>
              <a:gd name="connsiteY9" fmla="*/ 2685535 h 5214551"/>
              <a:gd name="connsiteX10" fmla="*/ 1120346 w 5704481"/>
              <a:gd name="connsiteY10" fmla="*/ 2660822 h 5214551"/>
              <a:gd name="connsiteX11" fmla="*/ 1128584 w 5704481"/>
              <a:gd name="connsiteY11" fmla="*/ 2636108 h 5214551"/>
              <a:gd name="connsiteX12" fmla="*/ 1145059 w 5704481"/>
              <a:gd name="connsiteY12" fmla="*/ 2463114 h 5214551"/>
              <a:gd name="connsiteX13" fmla="*/ 1161535 w 5704481"/>
              <a:gd name="connsiteY13" fmla="*/ 2372497 h 5214551"/>
              <a:gd name="connsiteX14" fmla="*/ 1186249 w 5704481"/>
              <a:gd name="connsiteY14" fmla="*/ 2281881 h 5214551"/>
              <a:gd name="connsiteX15" fmla="*/ 1194486 w 5704481"/>
              <a:gd name="connsiteY15" fmla="*/ 2257168 h 5214551"/>
              <a:gd name="connsiteX16" fmla="*/ 1219200 w 5704481"/>
              <a:gd name="connsiteY16" fmla="*/ 2232454 h 5214551"/>
              <a:gd name="connsiteX17" fmla="*/ 1243913 w 5704481"/>
              <a:gd name="connsiteY17" fmla="*/ 2183027 h 5214551"/>
              <a:gd name="connsiteX18" fmla="*/ 1268627 w 5704481"/>
              <a:gd name="connsiteY18" fmla="*/ 2133600 h 5214551"/>
              <a:gd name="connsiteX19" fmla="*/ 1268627 w 5704481"/>
              <a:gd name="connsiteY19" fmla="*/ 1878227 h 5214551"/>
              <a:gd name="connsiteX20" fmla="*/ 1252151 w 5704481"/>
              <a:gd name="connsiteY20" fmla="*/ 1828800 h 5214551"/>
              <a:gd name="connsiteX21" fmla="*/ 1243913 w 5704481"/>
              <a:gd name="connsiteY21" fmla="*/ 1795849 h 5214551"/>
              <a:gd name="connsiteX22" fmla="*/ 1252151 w 5704481"/>
              <a:gd name="connsiteY22" fmla="*/ 1589903 h 5214551"/>
              <a:gd name="connsiteX23" fmla="*/ 1268627 w 5704481"/>
              <a:gd name="connsiteY23" fmla="*/ 1540476 h 5214551"/>
              <a:gd name="connsiteX24" fmla="*/ 1293340 w 5704481"/>
              <a:gd name="connsiteY24" fmla="*/ 1515762 h 5214551"/>
              <a:gd name="connsiteX25" fmla="*/ 1301578 w 5704481"/>
              <a:gd name="connsiteY25" fmla="*/ 1491049 h 5214551"/>
              <a:gd name="connsiteX26" fmla="*/ 1359243 w 5704481"/>
              <a:gd name="connsiteY26" fmla="*/ 1416908 h 5214551"/>
              <a:gd name="connsiteX27" fmla="*/ 1425146 w 5704481"/>
              <a:gd name="connsiteY27" fmla="*/ 1334530 h 5214551"/>
              <a:gd name="connsiteX28" fmla="*/ 1499286 w 5704481"/>
              <a:gd name="connsiteY28" fmla="*/ 1276865 h 5214551"/>
              <a:gd name="connsiteX29" fmla="*/ 1556951 w 5704481"/>
              <a:gd name="connsiteY29" fmla="*/ 1235676 h 5214551"/>
              <a:gd name="connsiteX30" fmla="*/ 1589903 w 5704481"/>
              <a:gd name="connsiteY30" fmla="*/ 1219200 h 5214551"/>
              <a:gd name="connsiteX31" fmla="*/ 1614616 w 5704481"/>
              <a:gd name="connsiteY31" fmla="*/ 1194487 h 5214551"/>
              <a:gd name="connsiteX32" fmla="*/ 1664043 w 5704481"/>
              <a:gd name="connsiteY32" fmla="*/ 1161535 h 5214551"/>
              <a:gd name="connsiteX33" fmla="*/ 1713470 w 5704481"/>
              <a:gd name="connsiteY33" fmla="*/ 1128584 h 5214551"/>
              <a:gd name="connsiteX34" fmla="*/ 1738184 w 5704481"/>
              <a:gd name="connsiteY34" fmla="*/ 1112108 h 5214551"/>
              <a:gd name="connsiteX35" fmla="*/ 1787611 w 5704481"/>
              <a:gd name="connsiteY35" fmla="*/ 1070919 h 5214551"/>
              <a:gd name="connsiteX36" fmla="*/ 1828800 w 5704481"/>
              <a:gd name="connsiteY36" fmla="*/ 1029730 h 5214551"/>
              <a:gd name="connsiteX37" fmla="*/ 1845276 w 5704481"/>
              <a:gd name="connsiteY37" fmla="*/ 1005016 h 5214551"/>
              <a:gd name="connsiteX38" fmla="*/ 1869989 w 5704481"/>
              <a:gd name="connsiteY38" fmla="*/ 988541 h 5214551"/>
              <a:gd name="connsiteX39" fmla="*/ 1919416 w 5704481"/>
              <a:gd name="connsiteY39" fmla="*/ 955589 h 5214551"/>
              <a:gd name="connsiteX40" fmla="*/ 2001795 w 5704481"/>
              <a:gd name="connsiteY40" fmla="*/ 897924 h 5214551"/>
              <a:gd name="connsiteX41" fmla="*/ 2075935 w 5704481"/>
              <a:gd name="connsiteY41" fmla="*/ 848497 h 5214551"/>
              <a:gd name="connsiteX42" fmla="*/ 2100649 w 5704481"/>
              <a:gd name="connsiteY42" fmla="*/ 840260 h 5214551"/>
              <a:gd name="connsiteX43" fmla="*/ 2125362 w 5704481"/>
              <a:gd name="connsiteY43" fmla="*/ 823784 h 5214551"/>
              <a:gd name="connsiteX44" fmla="*/ 2174789 w 5704481"/>
              <a:gd name="connsiteY44" fmla="*/ 807308 h 5214551"/>
              <a:gd name="connsiteX45" fmla="*/ 2281881 w 5704481"/>
              <a:gd name="connsiteY45" fmla="*/ 774357 h 5214551"/>
              <a:gd name="connsiteX46" fmla="*/ 2388973 w 5704481"/>
              <a:gd name="connsiteY46" fmla="*/ 749643 h 5214551"/>
              <a:gd name="connsiteX47" fmla="*/ 2496065 w 5704481"/>
              <a:gd name="connsiteY47" fmla="*/ 741406 h 5214551"/>
              <a:gd name="connsiteX48" fmla="*/ 2545492 w 5704481"/>
              <a:gd name="connsiteY48" fmla="*/ 724930 h 5214551"/>
              <a:gd name="connsiteX49" fmla="*/ 2636108 w 5704481"/>
              <a:gd name="connsiteY49" fmla="*/ 700216 h 5214551"/>
              <a:gd name="connsiteX50" fmla="*/ 3031524 w 5704481"/>
              <a:gd name="connsiteY50" fmla="*/ 708454 h 5214551"/>
              <a:gd name="connsiteX51" fmla="*/ 3056238 w 5704481"/>
              <a:gd name="connsiteY51" fmla="*/ 716692 h 5214551"/>
              <a:gd name="connsiteX52" fmla="*/ 3089189 w 5704481"/>
              <a:gd name="connsiteY52" fmla="*/ 790833 h 5214551"/>
              <a:gd name="connsiteX53" fmla="*/ 3105665 w 5704481"/>
              <a:gd name="connsiteY53" fmla="*/ 848497 h 5214551"/>
              <a:gd name="connsiteX54" fmla="*/ 3138616 w 5704481"/>
              <a:gd name="connsiteY54" fmla="*/ 939114 h 5214551"/>
              <a:gd name="connsiteX55" fmla="*/ 3163330 w 5704481"/>
              <a:gd name="connsiteY55" fmla="*/ 955589 h 5214551"/>
              <a:gd name="connsiteX56" fmla="*/ 3245708 w 5704481"/>
              <a:gd name="connsiteY56" fmla="*/ 947351 h 5214551"/>
              <a:gd name="connsiteX57" fmla="*/ 3295135 w 5704481"/>
              <a:gd name="connsiteY57" fmla="*/ 914400 h 5214551"/>
              <a:gd name="connsiteX58" fmla="*/ 3311611 w 5704481"/>
              <a:gd name="connsiteY58" fmla="*/ 889687 h 5214551"/>
              <a:gd name="connsiteX59" fmla="*/ 3361038 w 5704481"/>
              <a:gd name="connsiteY59" fmla="*/ 840260 h 5214551"/>
              <a:gd name="connsiteX60" fmla="*/ 3410465 w 5704481"/>
              <a:gd name="connsiteY60" fmla="*/ 807308 h 5214551"/>
              <a:gd name="connsiteX61" fmla="*/ 3459892 w 5704481"/>
              <a:gd name="connsiteY61" fmla="*/ 790833 h 5214551"/>
              <a:gd name="connsiteX62" fmla="*/ 3616411 w 5704481"/>
              <a:gd name="connsiteY62" fmla="*/ 799070 h 5214551"/>
              <a:gd name="connsiteX63" fmla="*/ 3690551 w 5704481"/>
              <a:gd name="connsiteY63" fmla="*/ 823784 h 5214551"/>
              <a:gd name="connsiteX64" fmla="*/ 3723503 w 5704481"/>
              <a:gd name="connsiteY64" fmla="*/ 832022 h 5214551"/>
              <a:gd name="connsiteX65" fmla="*/ 3748216 w 5704481"/>
              <a:gd name="connsiteY65" fmla="*/ 840260 h 5214551"/>
              <a:gd name="connsiteX66" fmla="*/ 3830595 w 5704481"/>
              <a:gd name="connsiteY66" fmla="*/ 848497 h 5214551"/>
              <a:gd name="connsiteX67" fmla="*/ 3863546 w 5704481"/>
              <a:gd name="connsiteY67" fmla="*/ 856735 h 5214551"/>
              <a:gd name="connsiteX68" fmla="*/ 3912973 w 5704481"/>
              <a:gd name="connsiteY68" fmla="*/ 864973 h 5214551"/>
              <a:gd name="connsiteX69" fmla="*/ 3945924 w 5704481"/>
              <a:gd name="connsiteY69" fmla="*/ 881449 h 5214551"/>
              <a:gd name="connsiteX70" fmla="*/ 3978876 w 5704481"/>
              <a:gd name="connsiteY70" fmla="*/ 889687 h 5214551"/>
              <a:gd name="connsiteX71" fmla="*/ 4028303 w 5704481"/>
              <a:gd name="connsiteY71" fmla="*/ 906162 h 5214551"/>
              <a:gd name="connsiteX72" fmla="*/ 4085967 w 5704481"/>
              <a:gd name="connsiteY72" fmla="*/ 930876 h 5214551"/>
              <a:gd name="connsiteX73" fmla="*/ 4110681 w 5704481"/>
              <a:gd name="connsiteY73" fmla="*/ 947351 h 5214551"/>
              <a:gd name="connsiteX74" fmla="*/ 4151870 w 5704481"/>
              <a:gd name="connsiteY74" fmla="*/ 1013254 h 5214551"/>
              <a:gd name="connsiteX75" fmla="*/ 4176584 w 5704481"/>
              <a:gd name="connsiteY75" fmla="*/ 1062681 h 5214551"/>
              <a:gd name="connsiteX76" fmla="*/ 4184822 w 5704481"/>
              <a:gd name="connsiteY76" fmla="*/ 1095633 h 5214551"/>
              <a:gd name="connsiteX77" fmla="*/ 4201297 w 5704481"/>
              <a:gd name="connsiteY77" fmla="*/ 1120346 h 5214551"/>
              <a:gd name="connsiteX78" fmla="*/ 4209535 w 5704481"/>
              <a:gd name="connsiteY78" fmla="*/ 1169773 h 5214551"/>
              <a:gd name="connsiteX79" fmla="*/ 4226011 w 5704481"/>
              <a:gd name="connsiteY79" fmla="*/ 1260389 h 5214551"/>
              <a:gd name="connsiteX80" fmla="*/ 4242486 w 5704481"/>
              <a:gd name="connsiteY80" fmla="*/ 1515762 h 5214551"/>
              <a:gd name="connsiteX81" fmla="*/ 4250724 w 5704481"/>
              <a:gd name="connsiteY81" fmla="*/ 1631092 h 5214551"/>
              <a:gd name="connsiteX82" fmla="*/ 4275438 w 5704481"/>
              <a:gd name="connsiteY82" fmla="*/ 1762897 h 5214551"/>
              <a:gd name="connsiteX83" fmla="*/ 4300151 w 5704481"/>
              <a:gd name="connsiteY83" fmla="*/ 1845276 h 5214551"/>
              <a:gd name="connsiteX84" fmla="*/ 4308389 w 5704481"/>
              <a:gd name="connsiteY84" fmla="*/ 1944130 h 5214551"/>
              <a:gd name="connsiteX85" fmla="*/ 4324865 w 5704481"/>
              <a:gd name="connsiteY85" fmla="*/ 2026508 h 5214551"/>
              <a:gd name="connsiteX86" fmla="*/ 4333103 w 5704481"/>
              <a:gd name="connsiteY86" fmla="*/ 2075935 h 5214551"/>
              <a:gd name="connsiteX87" fmla="*/ 4357816 w 5704481"/>
              <a:gd name="connsiteY87" fmla="*/ 2133600 h 5214551"/>
              <a:gd name="connsiteX88" fmla="*/ 4382530 w 5704481"/>
              <a:gd name="connsiteY88" fmla="*/ 2215979 h 5214551"/>
              <a:gd name="connsiteX89" fmla="*/ 4407243 w 5704481"/>
              <a:gd name="connsiteY89" fmla="*/ 2273643 h 5214551"/>
              <a:gd name="connsiteX90" fmla="*/ 4431957 w 5704481"/>
              <a:gd name="connsiteY90" fmla="*/ 2339546 h 5214551"/>
              <a:gd name="connsiteX91" fmla="*/ 4440195 w 5704481"/>
              <a:gd name="connsiteY91" fmla="*/ 2364260 h 5214551"/>
              <a:gd name="connsiteX92" fmla="*/ 4448432 w 5704481"/>
              <a:gd name="connsiteY92" fmla="*/ 2397211 h 5214551"/>
              <a:gd name="connsiteX93" fmla="*/ 4473146 w 5704481"/>
              <a:gd name="connsiteY93" fmla="*/ 2430162 h 5214551"/>
              <a:gd name="connsiteX94" fmla="*/ 4506097 w 5704481"/>
              <a:gd name="connsiteY94" fmla="*/ 2512541 h 5214551"/>
              <a:gd name="connsiteX95" fmla="*/ 4530811 w 5704481"/>
              <a:gd name="connsiteY95" fmla="*/ 2578443 h 5214551"/>
              <a:gd name="connsiteX96" fmla="*/ 4539049 w 5704481"/>
              <a:gd name="connsiteY96" fmla="*/ 2652584 h 5214551"/>
              <a:gd name="connsiteX97" fmla="*/ 4547286 w 5704481"/>
              <a:gd name="connsiteY97" fmla="*/ 2685535 h 5214551"/>
              <a:gd name="connsiteX98" fmla="*/ 4555524 w 5704481"/>
              <a:gd name="connsiteY98" fmla="*/ 2734962 h 5214551"/>
              <a:gd name="connsiteX99" fmla="*/ 4572000 w 5704481"/>
              <a:gd name="connsiteY99" fmla="*/ 2833816 h 5214551"/>
              <a:gd name="connsiteX100" fmla="*/ 4588476 w 5704481"/>
              <a:gd name="connsiteY100" fmla="*/ 2949146 h 5214551"/>
              <a:gd name="connsiteX101" fmla="*/ 4596713 w 5704481"/>
              <a:gd name="connsiteY101" fmla="*/ 3006811 h 5214551"/>
              <a:gd name="connsiteX102" fmla="*/ 4613189 w 5704481"/>
              <a:gd name="connsiteY102" fmla="*/ 3056238 h 5214551"/>
              <a:gd name="connsiteX103" fmla="*/ 4637903 w 5704481"/>
              <a:gd name="connsiteY103" fmla="*/ 3122141 h 5214551"/>
              <a:gd name="connsiteX104" fmla="*/ 4646140 w 5704481"/>
              <a:gd name="connsiteY104" fmla="*/ 3155092 h 5214551"/>
              <a:gd name="connsiteX105" fmla="*/ 4670854 w 5704481"/>
              <a:gd name="connsiteY105" fmla="*/ 3179806 h 5214551"/>
              <a:gd name="connsiteX106" fmla="*/ 4728519 w 5704481"/>
              <a:gd name="connsiteY106" fmla="*/ 3204519 h 5214551"/>
              <a:gd name="connsiteX107" fmla="*/ 4794422 w 5704481"/>
              <a:gd name="connsiteY107" fmla="*/ 3212757 h 5214551"/>
              <a:gd name="connsiteX108" fmla="*/ 4967416 w 5704481"/>
              <a:gd name="connsiteY108" fmla="*/ 3196281 h 5214551"/>
              <a:gd name="connsiteX109" fmla="*/ 5016843 w 5704481"/>
              <a:gd name="connsiteY109" fmla="*/ 3179806 h 5214551"/>
              <a:gd name="connsiteX110" fmla="*/ 5123935 w 5704481"/>
              <a:gd name="connsiteY110" fmla="*/ 3138616 h 5214551"/>
              <a:gd name="connsiteX111" fmla="*/ 5156886 w 5704481"/>
              <a:gd name="connsiteY111" fmla="*/ 3130379 h 5214551"/>
              <a:gd name="connsiteX112" fmla="*/ 5198076 w 5704481"/>
              <a:gd name="connsiteY112" fmla="*/ 3105665 h 5214551"/>
              <a:gd name="connsiteX113" fmla="*/ 5255740 w 5704481"/>
              <a:gd name="connsiteY113" fmla="*/ 3089189 h 5214551"/>
              <a:gd name="connsiteX114" fmla="*/ 5313405 w 5704481"/>
              <a:gd name="connsiteY114" fmla="*/ 3072714 h 5214551"/>
              <a:gd name="connsiteX115" fmla="*/ 5379308 w 5704481"/>
              <a:gd name="connsiteY115" fmla="*/ 3064476 h 5214551"/>
              <a:gd name="connsiteX116" fmla="*/ 5461686 w 5704481"/>
              <a:gd name="connsiteY116" fmla="*/ 3048000 h 5214551"/>
              <a:gd name="connsiteX117" fmla="*/ 5494638 w 5704481"/>
              <a:gd name="connsiteY117" fmla="*/ 3039762 h 5214551"/>
              <a:gd name="connsiteX118" fmla="*/ 5544065 w 5704481"/>
              <a:gd name="connsiteY118" fmla="*/ 3031524 h 5214551"/>
              <a:gd name="connsiteX119" fmla="*/ 5568778 w 5704481"/>
              <a:gd name="connsiteY119" fmla="*/ 3023287 h 5214551"/>
              <a:gd name="connsiteX120" fmla="*/ 5659395 w 5704481"/>
              <a:gd name="connsiteY120" fmla="*/ 3015049 h 5214551"/>
              <a:gd name="connsiteX121" fmla="*/ 5700584 w 5704481"/>
              <a:gd name="connsiteY121" fmla="*/ 2982097 h 5214551"/>
              <a:gd name="connsiteX122" fmla="*/ 5684108 w 5704481"/>
              <a:gd name="connsiteY122" fmla="*/ 2726724 h 5214551"/>
              <a:gd name="connsiteX123" fmla="*/ 5667632 w 5704481"/>
              <a:gd name="connsiteY123" fmla="*/ 2693773 h 5214551"/>
              <a:gd name="connsiteX124" fmla="*/ 5651157 w 5704481"/>
              <a:gd name="connsiteY124" fmla="*/ 2669060 h 5214551"/>
              <a:gd name="connsiteX125" fmla="*/ 5634681 w 5704481"/>
              <a:gd name="connsiteY125" fmla="*/ 2603157 h 5214551"/>
              <a:gd name="connsiteX126" fmla="*/ 5618205 w 5704481"/>
              <a:gd name="connsiteY126" fmla="*/ 2570206 h 5214551"/>
              <a:gd name="connsiteX127" fmla="*/ 5601730 w 5704481"/>
              <a:gd name="connsiteY127" fmla="*/ 2529016 h 5214551"/>
              <a:gd name="connsiteX128" fmla="*/ 5577016 w 5704481"/>
              <a:gd name="connsiteY128" fmla="*/ 2487827 h 5214551"/>
              <a:gd name="connsiteX129" fmla="*/ 5568778 w 5704481"/>
              <a:gd name="connsiteY129" fmla="*/ 2454876 h 5214551"/>
              <a:gd name="connsiteX130" fmla="*/ 5552303 w 5704481"/>
              <a:gd name="connsiteY130" fmla="*/ 2397211 h 5214551"/>
              <a:gd name="connsiteX131" fmla="*/ 5544065 w 5704481"/>
              <a:gd name="connsiteY131" fmla="*/ 2331308 h 5214551"/>
              <a:gd name="connsiteX132" fmla="*/ 5527589 w 5704481"/>
              <a:gd name="connsiteY132" fmla="*/ 2067697 h 5214551"/>
              <a:gd name="connsiteX133" fmla="*/ 5519351 w 5704481"/>
              <a:gd name="connsiteY133" fmla="*/ 2010033 h 5214551"/>
              <a:gd name="connsiteX134" fmla="*/ 5502876 w 5704481"/>
              <a:gd name="connsiteY134" fmla="*/ 1977081 h 5214551"/>
              <a:gd name="connsiteX135" fmla="*/ 5469924 w 5704481"/>
              <a:gd name="connsiteY135" fmla="*/ 1894703 h 5214551"/>
              <a:gd name="connsiteX136" fmla="*/ 5445211 w 5704481"/>
              <a:gd name="connsiteY136" fmla="*/ 1828800 h 5214551"/>
              <a:gd name="connsiteX137" fmla="*/ 5436973 w 5704481"/>
              <a:gd name="connsiteY137" fmla="*/ 1804087 h 5214551"/>
              <a:gd name="connsiteX138" fmla="*/ 5404022 w 5704481"/>
              <a:gd name="connsiteY138" fmla="*/ 1754660 h 5214551"/>
              <a:gd name="connsiteX139" fmla="*/ 5387546 w 5704481"/>
              <a:gd name="connsiteY139" fmla="*/ 1713470 h 5214551"/>
              <a:gd name="connsiteX140" fmla="*/ 5362832 w 5704481"/>
              <a:gd name="connsiteY140" fmla="*/ 1680519 h 5214551"/>
              <a:gd name="connsiteX141" fmla="*/ 5329881 w 5704481"/>
              <a:gd name="connsiteY141" fmla="*/ 1598141 h 5214551"/>
              <a:gd name="connsiteX142" fmla="*/ 5305167 w 5704481"/>
              <a:gd name="connsiteY142" fmla="*/ 1565189 h 5214551"/>
              <a:gd name="connsiteX143" fmla="*/ 5263978 w 5704481"/>
              <a:gd name="connsiteY143" fmla="*/ 1499287 h 5214551"/>
              <a:gd name="connsiteX144" fmla="*/ 5214551 w 5704481"/>
              <a:gd name="connsiteY144" fmla="*/ 1400433 h 5214551"/>
              <a:gd name="connsiteX145" fmla="*/ 5198076 w 5704481"/>
              <a:gd name="connsiteY145" fmla="*/ 1367481 h 5214551"/>
              <a:gd name="connsiteX146" fmla="*/ 5189838 w 5704481"/>
              <a:gd name="connsiteY146" fmla="*/ 1334530 h 5214551"/>
              <a:gd name="connsiteX147" fmla="*/ 5165124 w 5704481"/>
              <a:gd name="connsiteY147" fmla="*/ 1301579 h 5214551"/>
              <a:gd name="connsiteX148" fmla="*/ 5132173 w 5704481"/>
              <a:gd name="connsiteY148" fmla="*/ 1235676 h 5214551"/>
              <a:gd name="connsiteX149" fmla="*/ 5082746 w 5704481"/>
              <a:gd name="connsiteY149" fmla="*/ 1153297 h 5214551"/>
              <a:gd name="connsiteX150" fmla="*/ 5016843 w 5704481"/>
              <a:gd name="connsiteY150" fmla="*/ 1037968 h 5214551"/>
              <a:gd name="connsiteX151" fmla="*/ 5008605 w 5704481"/>
              <a:gd name="connsiteY151" fmla="*/ 996779 h 5214551"/>
              <a:gd name="connsiteX152" fmla="*/ 4959178 w 5704481"/>
              <a:gd name="connsiteY152" fmla="*/ 914400 h 5214551"/>
              <a:gd name="connsiteX153" fmla="*/ 4942703 w 5704481"/>
              <a:gd name="connsiteY153" fmla="*/ 881449 h 5214551"/>
              <a:gd name="connsiteX154" fmla="*/ 4917989 w 5704481"/>
              <a:gd name="connsiteY154" fmla="*/ 848497 h 5214551"/>
              <a:gd name="connsiteX155" fmla="*/ 4901513 w 5704481"/>
              <a:gd name="connsiteY155" fmla="*/ 815546 h 5214551"/>
              <a:gd name="connsiteX156" fmla="*/ 4876800 w 5704481"/>
              <a:gd name="connsiteY156" fmla="*/ 774357 h 5214551"/>
              <a:gd name="connsiteX157" fmla="*/ 4860324 w 5704481"/>
              <a:gd name="connsiteY157" fmla="*/ 741406 h 5214551"/>
              <a:gd name="connsiteX158" fmla="*/ 4819135 w 5704481"/>
              <a:gd name="connsiteY158" fmla="*/ 708454 h 5214551"/>
              <a:gd name="connsiteX159" fmla="*/ 4777946 w 5704481"/>
              <a:gd name="connsiteY159" fmla="*/ 659027 h 5214551"/>
              <a:gd name="connsiteX160" fmla="*/ 4753232 w 5704481"/>
              <a:gd name="connsiteY160" fmla="*/ 650789 h 5214551"/>
              <a:gd name="connsiteX161" fmla="*/ 4712043 w 5704481"/>
              <a:gd name="connsiteY161" fmla="*/ 626076 h 5214551"/>
              <a:gd name="connsiteX162" fmla="*/ 4695567 w 5704481"/>
              <a:gd name="connsiteY162" fmla="*/ 601362 h 5214551"/>
              <a:gd name="connsiteX163" fmla="*/ 4670854 w 5704481"/>
              <a:gd name="connsiteY163" fmla="*/ 593124 h 5214551"/>
              <a:gd name="connsiteX164" fmla="*/ 4637903 w 5704481"/>
              <a:gd name="connsiteY164" fmla="*/ 576649 h 5214551"/>
              <a:gd name="connsiteX165" fmla="*/ 4613189 w 5704481"/>
              <a:gd name="connsiteY165" fmla="*/ 568411 h 5214551"/>
              <a:gd name="connsiteX166" fmla="*/ 4572000 w 5704481"/>
              <a:gd name="connsiteY166" fmla="*/ 543697 h 5214551"/>
              <a:gd name="connsiteX167" fmla="*/ 4506097 w 5704481"/>
              <a:gd name="connsiteY167" fmla="*/ 527222 h 5214551"/>
              <a:gd name="connsiteX168" fmla="*/ 4423719 w 5704481"/>
              <a:gd name="connsiteY168" fmla="*/ 502508 h 5214551"/>
              <a:gd name="connsiteX169" fmla="*/ 4399005 w 5704481"/>
              <a:gd name="connsiteY169" fmla="*/ 494270 h 5214551"/>
              <a:gd name="connsiteX170" fmla="*/ 4349578 w 5704481"/>
              <a:gd name="connsiteY170" fmla="*/ 486033 h 5214551"/>
              <a:gd name="connsiteX171" fmla="*/ 4226011 w 5704481"/>
              <a:gd name="connsiteY171" fmla="*/ 469557 h 5214551"/>
              <a:gd name="connsiteX172" fmla="*/ 4143632 w 5704481"/>
              <a:gd name="connsiteY172" fmla="*/ 453081 h 5214551"/>
              <a:gd name="connsiteX173" fmla="*/ 4061254 w 5704481"/>
              <a:gd name="connsiteY173" fmla="*/ 436606 h 5214551"/>
              <a:gd name="connsiteX174" fmla="*/ 3970638 w 5704481"/>
              <a:gd name="connsiteY174" fmla="*/ 428368 h 5214551"/>
              <a:gd name="connsiteX175" fmla="*/ 3855308 w 5704481"/>
              <a:gd name="connsiteY175" fmla="*/ 420130 h 5214551"/>
              <a:gd name="connsiteX176" fmla="*/ 3789405 w 5704481"/>
              <a:gd name="connsiteY176" fmla="*/ 411892 h 5214551"/>
              <a:gd name="connsiteX177" fmla="*/ 3682313 w 5704481"/>
              <a:gd name="connsiteY177" fmla="*/ 403654 h 5214551"/>
              <a:gd name="connsiteX178" fmla="*/ 2833816 w 5704481"/>
              <a:gd name="connsiteY178" fmla="*/ 403654 h 5214551"/>
              <a:gd name="connsiteX179" fmla="*/ 2825578 w 5704481"/>
              <a:gd name="connsiteY179" fmla="*/ 164757 h 5214551"/>
              <a:gd name="connsiteX180" fmla="*/ 2784389 w 5704481"/>
              <a:gd name="connsiteY180" fmla="*/ 123568 h 5214551"/>
              <a:gd name="connsiteX181" fmla="*/ 2710249 w 5704481"/>
              <a:gd name="connsiteY181" fmla="*/ 98854 h 5214551"/>
              <a:gd name="connsiteX182" fmla="*/ 2685535 w 5704481"/>
              <a:gd name="connsiteY182" fmla="*/ 90616 h 5214551"/>
              <a:gd name="connsiteX183" fmla="*/ 2611395 w 5704481"/>
              <a:gd name="connsiteY183" fmla="*/ 57665 h 5214551"/>
              <a:gd name="connsiteX184" fmla="*/ 2537254 w 5704481"/>
              <a:gd name="connsiteY184" fmla="*/ 41189 h 5214551"/>
              <a:gd name="connsiteX185" fmla="*/ 2512540 w 5704481"/>
              <a:gd name="connsiteY185" fmla="*/ 24714 h 5214551"/>
              <a:gd name="connsiteX186" fmla="*/ 2388973 w 5704481"/>
              <a:gd name="connsiteY186" fmla="*/ 8238 h 5214551"/>
              <a:gd name="connsiteX187" fmla="*/ 1977081 w 5704481"/>
              <a:gd name="connsiteY187" fmla="*/ 8238 h 5214551"/>
              <a:gd name="connsiteX188" fmla="*/ 1935892 w 5704481"/>
              <a:gd name="connsiteY188" fmla="*/ 0 h 5214551"/>
              <a:gd name="connsiteX189" fmla="*/ 1779373 w 5704481"/>
              <a:gd name="connsiteY189" fmla="*/ 8238 h 5214551"/>
              <a:gd name="connsiteX190" fmla="*/ 1738184 w 5704481"/>
              <a:gd name="connsiteY190" fmla="*/ 16476 h 5214551"/>
              <a:gd name="connsiteX191" fmla="*/ 1713470 w 5704481"/>
              <a:gd name="connsiteY191" fmla="*/ 32951 h 5214551"/>
              <a:gd name="connsiteX192" fmla="*/ 1639330 w 5704481"/>
              <a:gd name="connsiteY192" fmla="*/ 98854 h 5214551"/>
              <a:gd name="connsiteX193" fmla="*/ 1589903 w 5704481"/>
              <a:gd name="connsiteY193" fmla="*/ 164757 h 5214551"/>
              <a:gd name="connsiteX194" fmla="*/ 1565189 w 5704481"/>
              <a:gd name="connsiteY194" fmla="*/ 197708 h 5214551"/>
              <a:gd name="connsiteX195" fmla="*/ 1515762 w 5704481"/>
              <a:gd name="connsiteY195" fmla="*/ 238897 h 5214551"/>
              <a:gd name="connsiteX196" fmla="*/ 1491049 w 5704481"/>
              <a:gd name="connsiteY196" fmla="*/ 271849 h 5214551"/>
              <a:gd name="connsiteX197" fmla="*/ 1441622 w 5704481"/>
              <a:gd name="connsiteY197" fmla="*/ 321276 h 5214551"/>
              <a:gd name="connsiteX198" fmla="*/ 1408670 w 5704481"/>
              <a:gd name="connsiteY198" fmla="*/ 370703 h 5214551"/>
              <a:gd name="connsiteX199" fmla="*/ 1326292 w 5704481"/>
              <a:gd name="connsiteY199" fmla="*/ 444843 h 5214551"/>
              <a:gd name="connsiteX200" fmla="*/ 1301578 w 5704481"/>
              <a:gd name="connsiteY200" fmla="*/ 469557 h 5214551"/>
              <a:gd name="connsiteX201" fmla="*/ 1243913 w 5704481"/>
              <a:gd name="connsiteY201" fmla="*/ 543697 h 5214551"/>
              <a:gd name="connsiteX202" fmla="*/ 1219200 w 5704481"/>
              <a:gd name="connsiteY202" fmla="*/ 568411 h 5214551"/>
              <a:gd name="connsiteX203" fmla="*/ 1169773 w 5704481"/>
              <a:gd name="connsiteY203" fmla="*/ 634314 h 5214551"/>
              <a:gd name="connsiteX204" fmla="*/ 1136822 w 5704481"/>
              <a:gd name="connsiteY204" fmla="*/ 667265 h 5214551"/>
              <a:gd name="connsiteX205" fmla="*/ 1087395 w 5704481"/>
              <a:gd name="connsiteY205" fmla="*/ 741406 h 5214551"/>
              <a:gd name="connsiteX206" fmla="*/ 1021492 w 5704481"/>
              <a:gd name="connsiteY206" fmla="*/ 815546 h 5214551"/>
              <a:gd name="connsiteX207" fmla="*/ 996778 w 5704481"/>
              <a:gd name="connsiteY207" fmla="*/ 856735 h 5214551"/>
              <a:gd name="connsiteX208" fmla="*/ 963827 w 5704481"/>
              <a:gd name="connsiteY208" fmla="*/ 889687 h 5214551"/>
              <a:gd name="connsiteX209" fmla="*/ 939113 w 5704481"/>
              <a:gd name="connsiteY209" fmla="*/ 922638 h 5214551"/>
              <a:gd name="connsiteX210" fmla="*/ 906162 w 5704481"/>
              <a:gd name="connsiteY210" fmla="*/ 955589 h 5214551"/>
              <a:gd name="connsiteX211" fmla="*/ 881449 w 5704481"/>
              <a:gd name="connsiteY211" fmla="*/ 996779 h 5214551"/>
              <a:gd name="connsiteX212" fmla="*/ 790832 w 5704481"/>
              <a:gd name="connsiteY212" fmla="*/ 1095633 h 5214551"/>
              <a:gd name="connsiteX213" fmla="*/ 733167 w 5704481"/>
              <a:gd name="connsiteY213" fmla="*/ 1153297 h 5214551"/>
              <a:gd name="connsiteX214" fmla="*/ 659027 w 5704481"/>
              <a:gd name="connsiteY214" fmla="*/ 1243914 h 5214551"/>
              <a:gd name="connsiteX215" fmla="*/ 634313 w 5704481"/>
              <a:gd name="connsiteY215" fmla="*/ 1276865 h 5214551"/>
              <a:gd name="connsiteX216" fmla="*/ 609600 w 5704481"/>
              <a:gd name="connsiteY216" fmla="*/ 1318054 h 5214551"/>
              <a:gd name="connsiteX217" fmla="*/ 593124 w 5704481"/>
              <a:gd name="connsiteY217" fmla="*/ 1351006 h 5214551"/>
              <a:gd name="connsiteX218" fmla="*/ 568411 w 5704481"/>
              <a:gd name="connsiteY218" fmla="*/ 1383957 h 5214551"/>
              <a:gd name="connsiteX219" fmla="*/ 535459 w 5704481"/>
              <a:gd name="connsiteY219" fmla="*/ 1458097 h 5214551"/>
              <a:gd name="connsiteX220" fmla="*/ 477795 w 5704481"/>
              <a:gd name="connsiteY220" fmla="*/ 1532238 h 5214551"/>
              <a:gd name="connsiteX221" fmla="*/ 453081 w 5704481"/>
              <a:gd name="connsiteY221" fmla="*/ 1565189 h 5214551"/>
              <a:gd name="connsiteX222" fmla="*/ 420130 w 5704481"/>
              <a:gd name="connsiteY222" fmla="*/ 1614616 h 5214551"/>
              <a:gd name="connsiteX223" fmla="*/ 395416 w 5704481"/>
              <a:gd name="connsiteY223" fmla="*/ 1647568 h 5214551"/>
              <a:gd name="connsiteX224" fmla="*/ 329513 w 5704481"/>
              <a:gd name="connsiteY224" fmla="*/ 1754660 h 5214551"/>
              <a:gd name="connsiteX225" fmla="*/ 313038 w 5704481"/>
              <a:gd name="connsiteY225" fmla="*/ 1787611 h 5214551"/>
              <a:gd name="connsiteX226" fmla="*/ 296562 w 5704481"/>
              <a:gd name="connsiteY226" fmla="*/ 1828800 h 5214551"/>
              <a:gd name="connsiteX227" fmla="*/ 255373 w 5704481"/>
              <a:gd name="connsiteY227" fmla="*/ 1894703 h 5214551"/>
              <a:gd name="connsiteX228" fmla="*/ 222422 w 5704481"/>
              <a:gd name="connsiteY228" fmla="*/ 1935892 h 5214551"/>
              <a:gd name="connsiteX229" fmla="*/ 189470 w 5704481"/>
              <a:gd name="connsiteY229" fmla="*/ 2018270 h 5214551"/>
              <a:gd name="connsiteX230" fmla="*/ 164757 w 5704481"/>
              <a:gd name="connsiteY230" fmla="*/ 2084173 h 5214551"/>
              <a:gd name="connsiteX231" fmla="*/ 107092 w 5704481"/>
              <a:gd name="connsiteY231" fmla="*/ 2166551 h 5214551"/>
              <a:gd name="connsiteX232" fmla="*/ 74140 w 5704481"/>
              <a:gd name="connsiteY232" fmla="*/ 2232454 h 5214551"/>
              <a:gd name="connsiteX233" fmla="*/ 65903 w 5704481"/>
              <a:gd name="connsiteY233" fmla="*/ 2257168 h 5214551"/>
              <a:gd name="connsiteX234" fmla="*/ 16476 w 5704481"/>
              <a:gd name="connsiteY234" fmla="*/ 2347784 h 5214551"/>
              <a:gd name="connsiteX235" fmla="*/ 0 w 5704481"/>
              <a:gd name="connsiteY235" fmla="*/ 2421924 h 5214551"/>
              <a:gd name="connsiteX236" fmla="*/ 8238 w 5704481"/>
              <a:gd name="connsiteY236" fmla="*/ 2545492 h 5214551"/>
              <a:gd name="connsiteX237" fmla="*/ 16476 w 5704481"/>
              <a:gd name="connsiteY237" fmla="*/ 2578443 h 5214551"/>
              <a:gd name="connsiteX238" fmla="*/ 41189 w 5704481"/>
              <a:gd name="connsiteY238" fmla="*/ 2619633 h 5214551"/>
              <a:gd name="connsiteX239" fmla="*/ 57665 w 5704481"/>
              <a:gd name="connsiteY239" fmla="*/ 2660822 h 5214551"/>
              <a:gd name="connsiteX240" fmla="*/ 107092 w 5704481"/>
              <a:gd name="connsiteY240" fmla="*/ 2734962 h 5214551"/>
              <a:gd name="connsiteX241" fmla="*/ 181232 w 5704481"/>
              <a:gd name="connsiteY241" fmla="*/ 2800865 h 5214551"/>
              <a:gd name="connsiteX242" fmla="*/ 238897 w 5704481"/>
              <a:gd name="connsiteY242" fmla="*/ 2858530 h 5214551"/>
              <a:gd name="connsiteX243" fmla="*/ 329513 w 5704481"/>
              <a:gd name="connsiteY243" fmla="*/ 2899719 h 5214551"/>
              <a:gd name="connsiteX244" fmla="*/ 403654 w 5704481"/>
              <a:gd name="connsiteY244" fmla="*/ 2924433 h 5214551"/>
              <a:gd name="connsiteX245" fmla="*/ 461319 w 5704481"/>
              <a:gd name="connsiteY245" fmla="*/ 2940908 h 5214551"/>
              <a:gd name="connsiteX246" fmla="*/ 708454 w 5704481"/>
              <a:gd name="connsiteY246" fmla="*/ 2949146 h 5214551"/>
              <a:gd name="connsiteX247" fmla="*/ 691978 w 5704481"/>
              <a:gd name="connsiteY247" fmla="*/ 2998573 h 5214551"/>
              <a:gd name="connsiteX248" fmla="*/ 667265 w 5704481"/>
              <a:gd name="connsiteY248" fmla="*/ 3056238 h 5214551"/>
              <a:gd name="connsiteX249" fmla="*/ 659027 w 5704481"/>
              <a:gd name="connsiteY249" fmla="*/ 3097427 h 5214551"/>
              <a:gd name="connsiteX250" fmla="*/ 634313 w 5704481"/>
              <a:gd name="connsiteY250" fmla="*/ 3179806 h 5214551"/>
              <a:gd name="connsiteX251" fmla="*/ 626076 w 5704481"/>
              <a:gd name="connsiteY251" fmla="*/ 3237470 h 5214551"/>
              <a:gd name="connsiteX252" fmla="*/ 617838 w 5704481"/>
              <a:gd name="connsiteY252" fmla="*/ 3286897 h 5214551"/>
              <a:gd name="connsiteX253" fmla="*/ 609600 w 5704481"/>
              <a:gd name="connsiteY253" fmla="*/ 3361038 h 5214551"/>
              <a:gd name="connsiteX254" fmla="*/ 593124 w 5704481"/>
              <a:gd name="connsiteY254" fmla="*/ 3443416 h 5214551"/>
              <a:gd name="connsiteX255" fmla="*/ 576649 w 5704481"/>
              <a:gd name="connsiteY255" fmla="*/ 3591697 h 5214551"/>
              <a:gd name="connsiteX256" fmla="*/ 568411 w 5704481"/>
              <a:gd name="connsiteY256" fmla="*/ 3674076 h 5214551"/>
              <a:gd name="connsiteX257" fmla="*/ 560173 w 5704481"/>
              <a:gd name="connsiteY257" fmla="*/ 3838833 h 5214551"/>
              <a:gd name="connsiteX258" fmla="*/ 568411 w 5704481"/>
              <a:gd name="connsiteY258" fmla="*/ 4316627 h 5214551"/>
              <a:gd name="connsiteX259" fmla="*/ 576649 w 5704481"/>
              <a:gd name="connsiteY259" fmla="*/ 4341341 h 5214551"/>
              <a:gd name="connsiteX260" fmla="*/ 584886 w 5704481"/>
              <a:gd name="connsiteY260" fmla="*/ 4374292 h 5214551"/>
              <a:gd name="connsiteX261" fmla="*/ 617838 w 5704481"/>
              <a:gd name="connsiteY261" fmla="*/ 4473146 h 5214551"/>
              <a:gd name="connsiteX262" fmla="*/ 626076 w 5704481"/>
              <a:gd name="connsiteY262" fmla="*/ 4506097 h 5214551"/>
              <a:gd name="connsiteX263" fmla="*/ 642551 w 5704481"/>
              <a:gd name="connsiteY263" fmla="*/ 4530811 h 5214551"/>
              <a:gd name="connsiteX264" fmla="*/ 667265 w 5704481"/>
              <a:gd name="connsiteY264" fmla="*/ 4580238 h 5214551"/>
              <a:gd name="connsiteX265" fmla="*/ 675503 w 5704481"/>
              <a:gd name="connsiteY265" fmla="*/ 4604951 h 5214551"/>
              <a:gd name="connsiteX266" fmla="*/ 700216 w 5704481"/>
              <a:gd name="connsiteY266" fmla="*/ 4629665 h 5214551"/>
              <a:gd name="connsiteX267" fmla="*/ 733167 w 5704481"/>
              <a:gd name="connsiteY267" fmla="*/ 4695568 h 5214551"/>
              <a:gd name="connsiteX268" fmla="*/ 741405 w 5704481"/>
              <a:gd name="connsiteY268" fmla="*/ 4720281 h 5214551"/>
              <a:gd name="connsiteX269" fmla="*/ 774357 w 5704481"/>
              <a:gd name="connsiteY269" fmla="*/ 4769708 h 5214551"/>
              <a:gd name="connsiteX270" fmla="*/ 799070 w 5704481"/>
              <a:gd name="connsiteY270" fmla="*/ 4819135 h 5214551"/>
              <a:gd name="connsiteX271" fmla="*/ 815546 w 5704481"/>
              <a:gd name="connsiteY271" fmla="*/ 4843849 h 5214551"/>
              <a:gd name="connsiteX272" fmla="*/ 823784 w 5704481"/>
              <a:gd name="connsiteY272" fmla="*/ 4868562 h 5214551"/>
              <a:gd name="connsiteX273" fmla="*/ 856735 w 5704481"/>
              <a:gd name="connsiteY273" fmla="*/ 4909751 h 5214551"/>
              <a:gd name="connsiteX274" fmla="*/ 897924 w 5704481"/>
              <a:gd name="connsiteY274" fmla="*/ 4983892 h 5214551"/>
              <a:gd name="connsiteX275" fmla="*/ 930876 w 5704481"/>
              <a:gd name="connsiteY275" fmla="*/ 5058033 h 5214551"/>
              <a:gd name="connsiteX276" fmla="*/ 955589 w 5704481"/>
              <a:gd name="connsiteY276" fmla="*/ 5107460 h 5214551"/>
              <a:gd name="connsiteX277" fmla="*/ 963827 w 5704481"/>
              <a:gd name="connsiteY277" fmla="*/ 5132173 h 5214551"/>
              <a:gd name="connsiteX278" fmla="*/ 1029730 w 5704481"/>
              <a:gd name="connsiteY278" fmla="*/ 5189838 h 5214551"/>
              <a:gd name="connsiteX279" fmla="*/ 1062681 w 5704481"/>
              <a:gd name="connsiteY279" fmla="*/ 5198076 h 5214551"/>
              <a:gd name="connsiteX280" fmla="*/ 1145059 w 5704481"/>
              <a:gd name="connsiteY280" fmla="*/ 5214551 h 5214551"/>
              <a:gd name="connsiteX281" fmla="*/ 1260389 w 5704481"/>
              <a:gd name="connsiteY281" fmla="*/ 5206314 h 5214551"/>
              <a:gd name="connsiteX282" fmla="*/ 1293340 w 5704481"/>
              <a:gd name="connsiteY282" fmla="*/ 5198076 h 5214551"/>
              <a:gd name="connsiteX283" fmla="*/ 1367481 w 5704481"/>
              <a:gd name="connsiteY283" fmla="*/ 5181600 h 5214551"/>
              <a:gd name="connsiteX284" fmla="*/ 1433384 w 5704481"/>
              <a:gd name="connsiteY284" fmla="*/ 5123935 h 5214551"/>
              <a:gd name="connsiteX285" fmla="*/ 1449859 w 5704481"/>
              <a:gd name="connsiteY285" fmla="*/ 5074508 h 5214551"/>
              <a:gd name="connsiteX286" fmla="*/ 1441622 w 5704481"/>
              <a:gd name="connsiteY286" fmla="*/ 5041557 h 5214551"/>
              <a:gd name="connsiteX287" fmla="*/ 1408670 w 5704481"/>
              <a:gd name="connsiteY287" fmla="*/ 5025081 h 5214551"/>
              <a:gd name="connsiteX288" fmla="*/ 1293340 w 5704481"/>
              <a:gd name="connsiteY288" fmla="*/ 5000368 h 5214551"/>
              <a:gd name="connsiteX289" fmla="*/ 1227438 w 5704481"/>
              <a:gd name="connsiteY289" fmla="*/ 4983892 h 5214551"/>
              <a:gd name="connsiteX290" fmla="*/ 1186249 w 5704481"/>
              <a:gd name="connsiteY290" fmla="*/ 4975654 h 5214551"/>
              <a:gd name="connsiteX291" fmla="*/ 1128584 w 5704481"/>
              <a:gd name="connsiteY291" fmla="*/ 4950941 h 5214551"/>
              <a:gd name="connsiteX292" fmla="*/ 1095632 w 5704481"/>
              <a:gd name="connsiteY292" fmla="*/ 4926227 h 5214551"/>
              <a:gd name="connsiteX293" fmla="*/ 1070919 w 5704481"/>
              <a:gd name="connsiteY293" fmla="*/ 4893276 h 5214551"/>
              <a:gd name="connsiteX294" fmla="*/ 1046205 w 5704481"/>
              <a:gd name="connsiteY294" fmla="*/ 4835611 h 5214551"/>
              <a:gd name="connsiteX295" fmla="*/ 996778 w 5704481"/>
              <a:gd name="connsiteY295" fmla="*/ 4712043 h 5214551"/>
              <a:gd name="connsiteX296" fmla="*/ 1005016 w 5704481"/>
              <a:gd name="connsiteY296" fmla="*/ 4366054 h 5214551"/>
              <a:gd name="connsiteX297" fmla="*/ 1013254 w 5704481"/>
              <a:gd name="connsiteY297" fmla="*/ 4308389 h 5214551"/>
              <a:gd name="connsiteX298" fmla="*/ 1005016 w 5704481"/>
              <a:gd name="connsiteY298" fmla="*/ 3954162 h 5214551"/>
              <a:gd name="connsiteX299" fmla="*/ 980303 w 5704481"/>
              <a:gd name="connsiteY299" fmla="*/ 3847070 h 5214551"/>
              <a:gd name="connsiteX300" fmla="*/ 972065 w 5704481"/>
              <a:gd name="connsiteY300" fmla="*/ 3805881 h 5214551"/>
              <a:gd name="connsiteX301" fmla="*/ 955589 w 5704481"/>
              <a:gd name="connsiteY301" fmla="*/ 3781168 h 5214551"/>
              <a:gd name="connsiteX302" fmla="*/ 939113 w 5704481"/>
              <a:gd name="connsiteY302" fmla="*/ 3748216 h 5214551"/>
              <a:gd name="connsiteX303" fmla="*/ 922638 w 5704481"/>
              <a:gd name="connsiteY303" fmla="*/ 3698789 h 5214551"/>
              <a:gd name="connsiteX304" fmla="*/ 914400 w 5704481"/>
              <a:gd name="connsiteY304" fmla="*/ 3674076 h 5214551"/>
              <a:gd name="connsiteX305" fmla="*/ 897924 w 5704481"/>
              <a:gd name="connsiteY305" fmla="*/ 3632887 h 5214551"/>
              <a:gd name="connsiteX306" fmla="*/ 881449 w 5704481"/>
              <a:gd name="connsiteY306" fmla="*/ 3566984 h 5214551"/>
              <a:gd name="connsiteX307" fmla="*/ 873211 w 5704481"/>
              <a:gd name="connsiteY307" fmla="*/ 3534033 h 5214551"/>
              <a:gd name="connsiteX308" fmla="*/ 848497 w 5704481"/>
              <a:gd name="connsiteY308" fmla="*/ 3451654 h 5214551"/>
              <a:gd name="connsiteX309" fmla="*/ 832022 w 5704481"/>
              <a:gd name="connsiteY309" fmla="*/ 3196281 h 5214551"/>
              <a:gd name="connsiteX310" fmla="*/ 848497 w 5704481"/>
              <a:gd name="connsiteY310" fmla="*/ 2949146 h 521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5704481" h="5214551">
                <a:moveTo>
                  <a:pt x="848497" y="2949146"/>
                </a:moveTo>
                <a:lnTo>
                  <a:pt x="848497" y="2949146"/>
                </a:lnTo>
                <a:cubicBezTo>
                  <a:pt x="864973" y="2929924"/>
                  <a:pt x="880022" y="2909382"/>
                  <a:pt x="897924" y="2891481"/>
                </a:cubicBezTo>
                <a:cubicBezTo>
                  <a:pt x="904925" y="2884480"/>
                  <a:pt x="915637" y="2882007"/>
                  <a:pt x="922638" y="2875006"/>
                </a:cubicBezTo>
                <a:cubicBezTo>
                  <a:pt x="959901" y="2837743"/>
                  <a:pt x="915712" y="2858092"/>
                  <a:pt x="963827" y="2842054"/>
                </a:cubicBezTo>
                <a:cubicBezTo>
                  <a:pt x="1011047" y="2771226"/>
                  <a:pt x="948171" y="2854580"/>
                  <a:pt x="1005016" y="2809103"/>
                </a:cubicBezTo>
                <a:cubicBezTo>
                  <a:pt x="1058246" y="2766518"/>
                  <a:pt x="984089" y="2796857"/>
                  <a:pt x="1046205" y="2776151"/>
                </a:cubicBezTo>
                <a:cubicBezTo>
                  <a:pt x="1051697" y="2767913"/>
                  <a:pt x="1055680" y="2758439"/>
                  <a:pt x="1062681" y="2751438"/>
                </a:cubicBezTo>
                <a:cubicBezTo>
                  <a:pt x="1069682" y="2744437"/>
                  <a:pt x="1082148" y="2743358"/>
                  <a:pt x="1087395" y="2734962"/>
                </a:cubicBezTo>
                <a:cubicBezTo>
                  <a:pt x="1096599" y="2720235"/>
                  <a:pt x="1094236" y="2699985"/>
                  <a:pt x="1103870" y="2685535"/>
                </a:cubicBezTo>
                <a:lnTo>
                  <a:pt x="1120346" y="2660822"/>
                </a:lnTo>
                <a:cubicBezTo>
                  <a:pt x="1123092" y="2652584"/>
                  <a:pt x="1127507" y="2644725"/>
                  <a:pt x="1128584" y="2636108"/>
                </a:cubicBezTo>
                <a:cubicBezTo>
                  <a:pt x="1135769" y="2578630"/>
                  <a:pt x="1131010" y="2519310"/>
                  <a:pt x="1145059" y="2463114"/>
                </a:cubicBezTo>
                <a:cubicBezTo>
                  <a:pt x="1160875" y="2399850"/>
                  <a:pt x="1146776" y="2461050"/>
                  <a:pt x="1161535" y="2372497"/>
                </a:cubicBezTo>
                <a:cubicBezTo>
                  <a:pt x="1169298" y="2325920"/>
                  <a:pt x="1170159" y="2330152"/>
                  <a:pt x="1186249" y="2281881"/>
                </a:cubicBezTo>
                <a:cubicBezTo>
                  <a:pt x="1188995" y="2273643"/>
                  <a:pt x="1188346" y="2263308"/>
                  <a:pt x="1194486" y="2257168"/>
                </a:cubicBezTo>
                <a:lnTo>
                  <a:pt x="1219200" y="2232454"/>
                </a:lnTo>
                <a:cubicBezTo>
                  <a:pt x="1239906" y="2170338"/>
                  <a:pt x="1211975" y="2246904"/>
                  <a:pt x="1243913" y="2183027"/>
                </a:cubicBezTo>
                <a:cubicBezTo>
                  <a:pt x="1278015" y="2114822"/>
                  <a:pt x="1221414" y="2204419"/>
                  <a:pt x="1268627" y="2133600"/>
                </a:cubicBezTo>
                <a:cubicBezTo>
                  <a:pt x="1289194" y="2030767"/>
                  <a:pt x="1285993" y="2063456"/>
                  <a:pt x="1268627" y="1878227"/>
                </a:cubicBezTo>
                <a:cubicBezTo>
                  <a:pt x="1267006" y="1860936"/>
                  <a:pt x="1256363" y="1845648"/>
                  <a:pt x="1252151" y="1828800"/>
                </a:cubicBezTo>
                <a:lnTo>
                  <a:pt x="1243913" y="1795849"/>
                </a:lnTo>
                <a:cubicBezTo>
                  <a:pt x="1246659" y="1727200"/>
                  <a:pt x="1245533" y="1658287"/>
                  <a:pt x="1252151" y="1589903"/>
                </a:cubicBezTo>
                <a:cubicBezTo>
                  <a:pt x="1253824" y="1572617"/>
                  <a:pt x="1256347" y="1552757"/>
                  <a:pt x="1268627" y="1540476"/>
                </a:cubicBezTo>
                <a:lnTo>
                  <a:pt x="1293340" y="1515762"/>
                </a:lnTo>
                <a:cubicBezTo>
                  <a:pt x="1296086" y="1507524"/>
                  <a:pt x="1297361" y="1498640"/>
                  <a:pt x="1301578" y="1491049"/>
                </a:cubicBezTo>
                <a:cubicBezTo>
                  <a:pt x="1326211" y="1446710"/>
                  <a:pt x="1329225" y="1446927"/>
                  <a:pt x="1359243" y="1416908"/>
                </a:cubicBezTo>
                <a:cubicBezTo>
                  <a:pt x="1376078" y="1366406"/>
                  <a:pt x="1361341" y="1398336"/>
                  <a:pt x="1425146" y="1334530"/>
                </a:cubicBezTo>
                <a:cubicBezTo>
                  <a:pt x="1475460" y="1284216"/>
                  <a:pt x="1420451" y="1335992"/>
                  <a:pt x="1499286" y="1276865"/>
                </a:cubicBezTo>
                <a:cubicBezTo>
                  <a:pt x="1513433" y="1266255"/>
                  <a:pt x="1540085" y="1245314"/>
                  <a:pt x="1556951" y="1235676"/>
                </a:cubicBezTo>
                <a:cubicBezTo>
                  <a:pt x="1567613" y="1229583"/>
                  <a:pt x="1579910" y="1226338"/>
                  <a:pt x="1589903" y="1219200"/>
                </a:cubicBezTo>
                <a:cubicBezTo>
                  <a:pt x="1599383" y="1212429"/>
                  <a:pt x="1605420" y="1201639"/>
                  <a:pt x="1614616" y="1194487"/>
                </a:cubicBezTo>
                <a:cubicBezTo>
                  <a:pt x="1630246" y="1182330"/>
                  <a:pt x="1647567" y="1172519"/>
                  <a:pt x="1664043" y="1161535"/>
                </a:cubicBezTo>
                <a:lnTo>
                  <a:pt x="1713470" y="1128584"/>
                </a:lnTo>
                <a:cubicBezTo>
                  <a:pt x="1721708" y="1123092"/>
                  <a:pt x="1731183" y="1119109"/>
                  <a:pt x="1738184" y="1112108"/>
                </a:cubicBezTo>
                <a:cubicBezTo>
                  <a:pt x="1769898" y="1080394"/>
                  <a:pt x="1753204" y="1093857"/>
                  <a:pt x="1787611" y="1070919"/>
                </a:cubicBezTo>
                <a:cubicBezTo>
                  <a:pt x="1831543" y="1005019"/>
                  <a:pt x="1773882" y="1084648"/>
                  <a:pt x="1828800" y="1029730"/>
                </a:cubicBezTo>
                <a:cubicBezTo>
                  <a:pt x="1835801" y="1022729"/>
                  <a:pt x="1838275" y="1012017"/>
                  <a:pt x="1845276" y="1005016"/>
                </a:cubicBezTo>
                <a:cubicBezTo>
                  <a:pt x="1852277" y="998015"/>
                  <a:pt x="1862383" y="994879"/>
                  <a:pt x="1869989" y="988541"/>
                </a:cubicBezTo>
                <a:cubicBezTo>
                  <a:pt x="1911128" y="954258"/>
                  <a:pt x="1875985" y="970067"/>
                  <a:pt x="1919416" y="955589"/>
                </a:cubicBezTo>
                <a:cubicBezTo>
                  <a:pt x="1976849" y="898156"/>
                  <a:pt x="1946239" y="911813"/>
                  <a:pt x="2001795" y="897924"/>
                </a:cubicBezTo>
                <a:cubicBezTo>
                  <a:pt x="2029386" y="877231"/>
                  <a:pt x="2044163" y="864383"/>
                  <a:pt x="2075935" y="848497"/>
                </a:cubicBezTo>
                <a:cubicBezTo>
                  <a:pt x="2083702" y="844614"/>
                  <a:pt x="2092411" y="843006"/>
                  <a:pt x="2100649" y="840260"/>
                </a:cubicBezTo>
                <a:cubicBezTo>
                  <a:pt x="2108887" y="834768"/>
                  <a:pt x="2116315" y="827805"/>
                  <a:pt x="2125362" y="823784"/>
                </a:cubicBezTo>
                <a:cubicBezTo>
                  <a:pt x="2141232" y="816730"/>
                  <a:pt x="2160339" y="816941"/>
                  <a:pt x="2174789" y="807308"/>
                </a:cubicBezTo>
                <a:cubicBezTo>
                  <a:pt x="2226711" y="772696"/>
                  <a:pt x="2178743" y="800142"/>
                  <a:pt x="2281881" y="774357"/>
                </a:cubicBezTo>
                <a:cubicBezTo>
                  <a:pt x="2295751" y="770889"/>
                  <a:pt x="2366153" y="752178"/>
                  <a:pt x="2388973" y="749643"/>
                </a:cubicBezTo>
                <a:cubicBezTo>
                  <a:pt x="2424557" y="745689"/>
                  <a:pt x="2460368" y="744152"/>
                  <a:pt x="2496065" y="741406"/>
                </a:cubicBezTo>
                <a:cubicBezTo>
                  <a:pt x="2512541" y="735914"/>
                  <a:pt x="2528644" y="729142"/>
                  <a:pt x="2545492" y="724930"/>
                </a:cubicBezTo>
                <a:cubicBezTo>
                  <a:pt x="2619819" y="706348"/>
                  <a:pt x="2589913" y="715615"/>
                  <a:pt x="2636108" y="700216"/>
                </a:cubicBezTo>
                <a:lnTo>
                  <a:pt x="3031524" y="708454"/>
                </a:lnTo>
                <a:cubicBezTo>
                  <a:pt x="3040201" y="708794"/>
                  <a:pt x="3049457" y="711267"/>
                  <a:pt x="3056238" y="716692"/>
                </a:cubicBezTo>
                <a:cubicBezTo>
                  <a:pt x="3074038" y="730932"/>
                  <a:pt x="3084156" y="775733"/>
                  <a:pt x="3089189" y="790833"/>
                </a:cubicBezTo>
                <a:cubicBezTo>
                  <a:pt x="3098363" y="818354"/>
                  <a:pt x="3098769" y="817465"/>
                  <a:pt x="3105665" y="848497"/>
                </a:cubicBezTo>
                <a:cubicBezTo>
                  <a:pt x="3112515" y="879322"/>
                  <a:pt x="3114623" y="915122"/>
                  <a:pt x="3138616" y="939114"/>
                </a:cubicBezTo>
                <a:cubicBezTo>
                  <a:pt x="3145617" y="946115"/>
                  <a:pt x="3155092" y="950097"/>
                  <a:pt x="3163330" y="955589"/>
                </a:cubicBezTo>
                <a:cubicBezTo>
                  <a:pt x="3190789" y="952843"/>
                  <a:pt x="3218433" y="951547"/>
                  <a:pt x="3245708" y="947351"/>
                </a:cubicBezTo>
                <a:cubicBezTo>
                  <a:pt x="3270944" y="943469"/>
                  <a:pt x="3278410" y="934470"/>
                  <a:pt x="3295135" y="914400"/>
                </a:cubicBezTo>
                <a:cubicBezTo>
                  <a:pt x="3301473" y="906794"/>
                  <a:pt x="3305033" y="897087"/>
                  <a:pt x="3311611" y="889687"/>
                </a:cubicBezTo>
                <a:cubicBezTo>
                  <a:pt x="3327091" y="872272"/>
                  <a:pt x="3341651" y="853185"/>
                  <a:pt x="3361038" y="840260"/>
                </a:cubicBezTo>
                <a:cubicBezTo>
                  <a:pt x="3377514" y="829276"/>
                  <a:pt x="3391680" y="813570"/>
                  <a:pt x="3410465" y="807308"/>
                </a:cubicBezTo>
                <a:lnTo>
                  <a:pt x="3459892" y="790833"/>
                </a:lnTo>
                <a:cubicBezTo>
                  <a:pt x="3512065" y="793579"/>
                  <a:pt x="3564538" y="792845"/>
                  <a:pt x="3616411" y="799070"/>
                </a:cubicBezTo>
                <a:cubicBezTo>
                  <a:pt x="3632259" y="800972"/>
                  <a:pt x="3670271" y="818714"/>
                  <a:pt x="3690551" y="823784"/>
                </a:cubicBezTo>
                <a:cubicBezTo>
                  <a:pt x="3701535" y="826530"/>
                  <a:pt x="3712617" y="828912"/>
                  <a:pt x="3723503" y="832022"/>
                </a:cubicBezTo>
                <a:cubicBezTo>
                  <a:pt x="3731852" y="834408"/>
                  <a:pt x="3739634" y="838940"/>
                  <a:pt x="3748216" y="840260"/>
                </a:cubicBezTo>
                <a:cubicBezTo>
                  <a:pt x="3775492" y="844456"/>
                  <a:pt x="3803135" y="845751"/>
                  <a:pt x="3830595" y="848497"/>
                </a:cubicBezTo>
                <a:cubicBezTo>
                  <a:pt x="3841579" y="851243"/>
                  <a:pt x="3852444" y="854515"/>
                  <a:pt x="3863546" y="856735"/>
                </a:cubicBezTo>
                <a:cubicBezTo>
                  <a:pt x="3879925" y="860011"/>
                  <a:pt x="3896975" y="860173"/>
                  <a:pt x="3912973" y="864973"/>
                </a:cubicBezTo>
                <a:cubicBezTo>
                  <a:pt x="3924735" y="868502"/>
                  <a:pt x="3934426" y="877137"/>
                  <a:pt x="3945924" y="881449"/>
                </a:cubicBezTo>
                <a:cubicBezTo>
                  <a:pt x="3956525" y="885424"/>
                  <a:pt x="3968031" y="886434"/>
                  <a:pt x="3978876" y="889687"/>
                </a:cubicBezTo>
                <a:cubicBezTo>
                  <a:pt x="3995510" y="894677"/>
                  <a:pt x="4011827" y="900670"/>
                  <a:pt x="4028303" y="906162"/>
                </a:cubicBezTo>
                <a:cubicBezTo>
                  <a:pt x="4056028" y="915404"/>
                  <a:pt x="4057465" y="914589"/>
                  <a:pt x="4085967" y="930876"/>
                </a:cubicBezTo>
                <a:cubicBezTo>
                  <a:pt x="4094563" y="935788"/>
                  <a:pt x="4102443" y="941859"/>
                  <a:pt x="4110681" y="947351"/>
                </a:cubicBezTo>
                <a:cubicBezTo>
                  <a:pt x="4123751" y="966957"/>
                  <a:pt x="4141933" y="993380"/>
                  <a:pt x="4151870" y="1013254"/>
                </a:cubicBezTo>
                <a:cubicBezTo>
                  <a:pt x="4185972" y="1081458"/>
                  <a:pt x="4129372" y="991866"/>
                  <a:pt x="4176584" y="1062681"/>
                </a:cubicBezTo>
                <a:cubicBezTo>
                  <a:pt x="4179330" y="1073665"/>
                  <a:pt x="4180362" y="1085226"/>
                  <a:pt x="4184822" y="1095633"/>
                </a:cubicBezTo>
                <a:cubicBezTo>
                  <a:pt x="4188722" y="1104733"/>
                  <a:pt x="4198166" y="1110954"/>
                  <a:pt x="4201297" y="1120346"/>
                </a:cubicBezTo>
                <a:cubicBezTo>
                  <a:pt x="4206579" y="1136192"/>
                  <a:pt x="4206547" y="1153339"/>
                  <a:pt x="4209535" y="1169773"/>
                </a:cubicBezTo>
                <a:cubicBezTo>
                  <a:pt x="4215605" y="1203157"/>
                  <a:pt x="4221965" y="1226000"/>
                  <a:pt x="4226011" y="1260389"/>
                </a:cubicBezTo>
                <a:cubicBezTo>
                  <a:pt x="4237240" y="1355831"/>
                  <a:pt x="4236338" y="1411247"/>
                  <a:pt x="4242486" y="1515762"/>
                </a:cubicBezTo>
                <a:cubicBezTo>
                  <a:pt x="4244749" y="1554237"/>
                  <a:pt x="4246306" y="1592805"/>
                  <a:pt x="4250724" y="1631092"/>
                </a:cubicBezTo>
                <a:cubicBezTo>
                  <a:pt x="4253867" y="1658331"/>
                  <a:pt x="4264247" y="1725594"/>
                  <a:pt x="4275438" y="1762897"/>
                </a:cubicBezTo>
                <a:cubicBezTo>
                  <a:pt x="4305520" y="1863171"/>
                  <a:pt x="4281164" y="1769329"/>
                  <a:pt x="4300151" y="1845276"/>
                </a:cubicBezTo>
                <a:cubicBezTo>
                  <a:pt x="4302897" y="1878227"/>
                  <a:pt x="4304737" y="1911267"/>
                  <a:pt x="4308389" y="1944130"/>
                </a:cubicBezTo>
                <a:cubicBezTo>
                  <a:pt x="4315446" y="2007646"/>
                  <a:pt x="4314638" y="1975373"/>
                  <a:pt x="4324865" y="2026508"/>
                </a:cubicBezTo>
                <a:cubicBezTo>
                  <a:pt x="4328141" y="2042887"/>
                  <a:pt x="4329480" y="2059630"/>
                  <a:pt x="4333103" y="2075935"/>
                </a:cubicBezTo>
                <a:cubicBezTo>
                  <a:pt x="4337952" y="2097759"/>
                  <a:pt x="4347738" y="2113445"/>
                  <a:pt x="4357816" y="2133600"/>
                </a:cubicBezTo>
                <a:cubicBezTo>
                  <a:pt x="4374086" y="2214950"/>
                  <a:pt x="4355434" y="2134687"/>
                  <a:pt x="4382530" y="2215979"/>
                </a:cubicBezTo>
                <a:cubicBezTo>
                  <a:pt x="4400261" y="2269175"/>
                  <a:pt x="4378284" y="2230206"/>
                  <a:pt x="4407243" y="2273643"/>
                </a:cubicBezTo>
                <a:cubicBezTo>
                  <a:pt x="4422431" y="2334396"/>
                  <a:pt x="4406109" y="2279236"/>
                  <a:pt x="4431957" y="2339546"/>
                </a:cubicBezTo>
                <a:cubicBezTo>
                  <a:pt x="4435378" y="2347527"/>
                  <a:pt x="4437810" y="2355910"/>
                  <a:pt x="4440195" y="2364260"/>
                </a:cubicBezTo>
                <a:cubicBezTo>
                  <a:pt x="4443305" y="2375146"/>
                  <a:pt x="4443369" y="2387085"/>
                  <a:pt x="4448432" y="2397211"/>
                </a:cubicBezTo>
                <a:cubicBezTo>
                  <a:pt x="4454572" y="2409491"/>
                  <a:pt x="4465869" y="2418519"/>
                  <a:pt x="4473146" y="2430162"/>
                </a:cubicBezTo>
                <a:cubicBezTo>
                  <a:pt x="4509142" y="2487754"/>
                  <a:pt x="4469118" y="2438585"/>
                  <a:pt x="4506097" y="2512541"/>
                </a:cubicBezTo>
                <a:cubicBezTo>
                  <a:pt x="4527636" y="2555618"/>
                  <a:pt x="4519595" y="2533578"/>
                  <a:pt x="4530811" y="2578443"/>
                </a:cubicBezTo>
                <a:cubicBezTo>
                  <a:pt x="4533557" y="2603157"/>
                  <a:pt x="4535268" y="2628007"/>
                  <a:pt x="4539049" y="2652584"/>
                </a:cubicBezTo>
                <a:cubicBezTo>
                  <a:pt x="4540770" y="2663774"/>
                  <a:pt x="4545066" y="2674433"/>
                  <a:pt x="4547286" y="2685535"/>
                </a:cubicBezTo>
                <a:cubicBezTo>
                  <a:pt x="4550562" y="2701914"/>
                  <a:pt x="4552248" y="2718583"/>
                  <a:pt x="4555524" y="2734962"/>
                </a:cubicBezTo>
                <a:cubicBezTo>
                  <a:pt x="4572314" y="2818913"/>
                  <a:pt x="4556134" y="2698954"/>
                  <a:pt x="4572000" y="2833816"/>
                </a:cubicBezTo>
                <a:cubicBezTo>
                  <a:pt x="4593063" y="3012847"/>
                  <a:pt x="4569010" y="2832348"/>
                  <a:pt x="4588476" y="2949146"/>
                </a:cubicBezTo>
                <a:cubicBezTo>
                  <a:pt x="4591668" y="2968299"/>
                  <a:pt x="4592347" y="2987891"/>
                  <a:pt x="4596713" y="3006811"/>
                </a:cubicBezTo>
                <a:cubicBezTo>
                  <a:pt x="4600618" y="3023733"/>
                  <a:pt x="4609783" y="3039208"/>
                  <a:pt x="4613189" y="3056238"/>
                </a:cubicBezTo>
                <a:cubicBezTo>
                  <a:pt x="4623369" y="3107136"/>
                  <a:pt x="4613660" y="3085777"/>
                  <a:pt x="4637903" y="3122141"/>
                </a:cubicBezTo>
                <a:cubicBezTo>
                  <a:pt x="4640649" y="3133125"/>
                  <a:pt x="4640523" y="3145262"/>
                  <a:pt x="4646140" y="3155092"/>
                </a:cubicBezTo>
                <a:cubicBezTo>
                  <a:pt x="4651920" y="3165207"/>
                  <a:pt x="4661374" y="3173034"/>
                  <a:pt x="4670854" y="3179806"/>
                </a:cubicBezTo>
                <a:cubicBezTo>
                  <a:pt x="4680551" y="3186733"/>
                  <a:pt x="4714091" y="3201896"/>
                  <a:pt x="4728519" y="3204519"/>
                </a:cubicBezTo>
                <a:cubicBezTo>
                  <a:pt x="4750301" y="3208479"/>
                  <a:pt x="4772454" y="3210011"/>
                  <a:pt x="4794422" y="3212757"/>
                </a:cubicBezTo>
                <a:cubicBezTo>
                  <a:pt x="4852087" y="3207265"/>
                  <a:pt x="4910116" y="3204770"/>
                  <a:pt x="4967416" y="3196281"/>
                </a:cubicBezTo>
                <a:cubicBezTo>
                  <a:pt x="4984595" y="3193736"/>
                  <a:pt x="5000718" y="3186256"/>
                  <a:pt x="5016843" y="3179806"/>
                </a:cubicBezTo>
                <a:cubicBezTo>
                  <a:pt x="5032370" y="3173595"/>
                  <a:pt x="5093160" y="3147409"/>
                  <a:pt x="5123935" y="3138616"/>
                </a:cubicBezTo>
                <a:cubicBezTo>
                  <a:pt x="5134821" y="3135506"/>
                  <a:pt x="5145902" y="3133125"/>
                  <a:pt x="5156886" y="3130379"/>
                </a:cubicBezTo>
                <a:cubicBezTo>
                  <a:pt x="5170616" y="3122141"/>
                  <a:pt x="5183755" y="3112826"/>
                  <a:pt x="5198076" y="3105665"/>
                </a:cubicBezTo>
                <a:cubicBezTo>
                  <a:pt x="5211244" y="3099081"/>
                  <a:pt x="5243422" y="3092709"/>
                  <a:pt x="5255740" y="3089189"/>
                </a:cubicBezTo>
                <a:cubicBezTo>
                  <a:pt x="5283166" y="3081353"/>
                  <a:pt x="5282497" y="3077865"/>
                  <a:pt x="5313405" y="3072714"/>
                </a:cubicBezTo>
                <a:cubicBezTo>
                  <a:pt x="5335242" y="3069075"/>
                  <a:pt x="5357340" y="3067222"/>
                  <a:pt x="5379308" y="3064476"/>
                </a:cubicBezTo>
                <a:cubicBezTo>
                  <a:pt x="5455841" y="3045342"/>
                  <a:pt x="5360700" y="3068197"/>
                  <a:pt x="5461686" y="3048000"/>
                </a:cubicBezTo>
                <a:cubicBezTo>
                  <a:pt x="5472788" y="3045780"/>
                  <a:pt x="5483536" y="3041982"/>
                  <a:pt x="5494638" y="3039762"/>
                </a:cubicBezTo>
                <a:cubicBezTo>
                  <a:pt x="5511017" y="3036486"/>
                  <a:pt x="5527760" y="3035147"/>
                  <a:pt x="5544065" y="3031524"/>
                </a:cubicBezTo>
                <a:cubicBezTo>
                  <a:pt x="5552541" y="3029640"/>
                  <a:pt x="5560182" y="3024515"/>
                  <a:pt x="5568778" y="3023287"/>
                </a:cubicBezTo>
                <a:cubicBezTo>
                  <a:pt x="5598803" y="3018998"/>
                  <a:pt x="5629189" y="3017795"/>
                  <a:pt x="5659395" y="3015049"/>
                </a:cubicBezTo>
                <a:cubicBezTo>
                  <a:pt x="5675537" y="3009668"/>
                  <a:pt x="5699774" y="3007208"/>
                  <a:pt x="5700584" y="2982097"/>
                </a:cubicBezTo>
                <a:cubicBezTo>
                  <a:pt x="5701395" y="2956967"/>
                  <a:pt x="5715619" y="2800248"/>
                  <a:pt x="5684108" y="2726724"/>
                </a:cubicBezTo>
                <a:cubicBezTo>
                  <a:pt x="5679271" y="2715437"/>
                  <a:pt x="5673725" y="2704435"/>
                  <a:pt x="5667632" y="2693773"/>
                </a:cubicBezTo>
                <a:cubicBezTo>
                  <a:pt x="5662720" y="2685177"/>
                  <a:pt x="5656649" y="2677298"/>
                  <a:pt x="5651157" y="2669060"/>
                </a:cubicBezTo>
                <a:cubicBezTo>
                  <a:pt x="5645665" y="2647092"/>
                  <a:pt x="5644808" y="2623410"/>
                  <a:pt x="5634681" y="2603157"/>
                </a:cubicBezTo>
                <a:cubicBezTo>
                  <a:pt x="5629189" y="2592173"/>
                  <a:pt x="5623192" y="2581428"/>
                  <a:pt x="5618205" y="2570206"/>
                </a:cubicBezTo>
                <a:cubicBezTo>
                  <a:pt x="5612199" y="2556693"/>
                  <a:pt x="5608343" y="2542242"/>
                  <a:pt x="5601730" y="2529016"/>
                </a:cubicBezTo>
                <a:cubicBezTo>
                  <a:pt x="5594570" y="2514695"/>
                  <a:pt x="5585254" y="2501557"/>
                  <a:pt x="5577016" y="2487827"/>
                </a:cubicBezTo>
                <a:cubicBezTo>
                  <a:pt x="5574270" y="2476843"/>
                  <a:pt x="5571888" y="2465762"/>
                  <a:pt x="5568778" y="2454876"/>
                </a:cubicBezTo>
                <a:cubicBezTo>
                  <a:pt x="5560942" y="2427450"/>
                  <a:pt x="5557454" y="2428119"/>
                  <a:pt x="5552303" y="2397211"/>
                </a:cubicBezTo>
                <a:cubicBezTo>
                  <a:pt x="5548664" y="2375374"/>
                  <a:pt x="5545721" y="2353385"/>
                  <a:pt x="5544065" y="2331308"/>
                </a:cubicBezTo>
                <a:cubicBezTo>
                  <a:pt x="5537480" y="2243513"/>
                  <a:pt x="5534342" y="2155479"/>
                  <a:pt x="5527589" y="2067697"/>
                </a:cubicBezTo>
                <a:cubicBezTo>
                  <a:pt x="5526100" y="2048338"/>
                  <a:pt x="5524460" y="2028765"/>
                  <a:pt x="5519351" y="2010033"/>
                </a:cubicBezTo>
                <a:cubicBezTo>
                  <a:pt x="5516120" y="1998185"/>
                  <a:pt x="5508368" y="1988065"/>
                  <a:pt x="5502876" y="1977081"/>
                </a:cubicBezTo>
                <a:cubicBezTo>
                  <a:pt x="5486572" y="1895561"/>
                  <a:pt x="5507475" y="1976064"/>
                  <a:pt x="5469924" y="1894703"/>
                </a:cubicBezTo>
                <a:cubicBezTo>
                  <a:pt x="5460092" y="1873401"/>
                  <a:pt x="5453229" y="1850849"/>
                  <a:pt x="5445211" y="1828800"/>
                </a:cubicBezTo>
                <a:cubicBezTo>
                  <a:pt x="5442244" y="1820639"/>
                  <a:pt x="5441190" y="1811678"/>
                  <a:pt x="5436973" y="1804087"/>
                </a:cubicBezTo>
                <a:cubicBezTo>
                  <a:pt x="5427357" y="1786778"/>
                  <a:pt x="5413504" y="1772043"/>
                  <a:pt x="5404022" y="1754660"/>
                </a:cubicBezTo>
                <a:cubicBezTo>
                  <a:pt x="5396941" y="1741678"/>
                  <a:pt x="5394728" y="1726397"/>
                  <a:pt x="5387546" y="1713470"/>
                </a:cubicBezTo>
                <a:cubicBezTo>
                  <a:pt x="5380878" y="1701468"/>
                  <a:pt x="5370109" y="1692162"/>
                  <a:pt x="5362832" y="1680519"/>
                </a:cubicBezTo>
                <a:cubicBezTo>
                  <a:pt x="5326847" y="1622944"/>
                  <a:pt x="5366848" y="1672074"/>
                  <a:pt x="5329881" y="1598141"/>
                </a:cubicBezTo>
                <a:cubicBezTo>
                  <a:pt x="5323741" y="1585861"/>
                  <a:pt x="5311835" y="1577191"/>
                  <a:pt x="5305167" y="1565189"/>
                </a:cubicBezTo>
                <a:cubicBezTo>
                  <a:pt x="5266164" y="1494982"/>
                  <a:pt x="5313489" y="1548796"/>
                  <a:pt x="5263978" y="1499287"/>
                </a:cubicBezTo>
                <a:lnTo>
                  <a:pt x="5214551" y="1400433"/>
                </a:lnTo>
                <a:cubicBezTo>
                  <a:pt x="5209059" y="1389449"/>
                  <a:pt x="5201055" y="1379395"/>
                  <a:pt x="5198076" y="1367481"/>
                </a:cubicBezTo>
                <a:cubicBezTo>
                  <a:pt x="5195330" y="1356497"/>
                  <a:pt x="5194901" y="1344656"/>
                  <a:pt x="5189838" y="1334530"/>
                </a:cubicBezTo>
                <a:cubicBezTo>
                  <a:pt x="5183698" y="1322250"/>
                  <a:pt x="5172042" y="1313438"/>
                  <a:pt x="5165124" y="1301579"/>
                </a:cubicBezTo>
                <a:cubicBezTo>
                  <a:pt x="5152749" y="1280364"/>
                  <a:pt x="5144809" y="1256737"/>
                  <a:pt x="5132173" y="1235676"/>
                </a:cubicBezTo>
                <a:cubicBezTo>
                  <a:pt x="5115697" y="1208216"/>
                  <a:pt x="5097067" y="1181939"/>
                  <a:pt x="5082746" y="1153297"/>
                </a:cubicBezTo>
                <a:cubicBezTo>
                  <a:pt x="5035417" y="1058639"/>
                  <a:pt x="5059978" y="1095479"/>
                  <a:pt x="5016843" y="1037968"/>
                </a:cubicBezTo>
                <a:cubicBezTo>
                  <a:pt x="5014097" y="1024238"/>
                  <a:pt x="5014526" y="1009467"/>
                  <a:pt x="5008605" y="996779"/>
                </a:cubicBezTo>
                <a:cubicBezTo>
                  <a:pt x="4995063" y="967760"/>
                  <a:pt x="4973499" y="943043"/>
                  <a:pt x="4959178" y="914400"/>
                </a:cubicBezTo>
                <a:cubicBezTo>
                  <a:pt x="4953686" y="903416"/>
                  <a:pt x="4949211" y="891862"/>
                  <a:pt x="4942703" y="881449"/>
                </a:cubicBezTo>
                <a:cubicBezTo>
                  <a:pt x="4935426" y="869806"/>
                  <a:pt x="4925266" y="860140"/>
                  <a:pt x="4917989" y="848497"/>
                </a:cubicBezTo>
                <a:cubicBezTo>
                  <a:pt x="4911480" y="838083"/>
                  <a:pt x="4907477" y="826281"/>
                  <a:pt x="4901513" y="815546"/>
                </a:cubicBezTo>
                <a:cubicBezTo>
                  <a:pt x="4893737" y="801550"/>
                  <a:pt x="4884576" y="788353"/>
                  <a:pt x="4876800" y="774357"/>
                </a:cubicBezTo>
                <a:cubicBezTo>
                  <a:pt x="4870836" y="763622"/>
                  <a:pt x="4868411" y="750648"/>
                  <a:pt x="4860324" y="741406"/>
                </a:cubicBezTo>
                <a:cubicBezTo>
                  <a:pt x="4848746" y="728174"/>
                  <a:pt x="4831568" y="720887"/>
                  <a:pt x="4819135" y="708454"/>
                </a:cubicBezTo>
                <a:cubicBezTo>
                  <a:pt x="4788746" y="678065"/>
                  <a:pt x="4818427" y="686015"/>
                  <a:pt x="4777946" y="659027"/>
                </a:cubicBezTo>
                <a:cubicBezTo>
                  <a:pt x="4770721" y="654210"/>
                  <a:pt x="4760999" y="654672"/>
                  <a:pt x="4753232" y="650789"/>
                </a:cubicBezTo>
                <a:cubicBezTo>
                  <a:pt x="4738911" y="643629"/>
                  <a:pt x="4725773" y="634314"/>
                  <a:pt x="4712043" y="626076"/>
                </a:cubicBezTo>
                <a:cubicBezTo>
                  <a:pt x="4706551" y="617838"/>
                  <a:pt x="4703298" y="607547"/>
                  <a:pt x="4695567" y="601362"/>
                </a:cubicBezTo>
                <a:cubicBezTo>
                  <a:pt x="4688787" y="595938"/>
                  <a:pt x="4678835" y="596545"/>
                  <a:pt x="4670854" y="593124"/>
                </a:cubicBezTo>
                <a:cubicBezTo>
                  <a:pt x="4659567" y="588287"/>
                  <a:pt x="4649190" y="581486"/>
                  <a:pt x="4637903" y="576649"/>
                </a:cubicBezTo>
                <a:cubicBezTo>
                  <a:pt x="4629921" y="573228"/>
                  <a:pt x="4620956" y="572294"/>
                  <a:pt x="4613189" y="568411"/>
                </a:cubicBezTo>
                <a:cubicBezTo>
                  <a:pt x="4598868" y="561250"/>
                  <a:pt x="4586944" y="549445"/>
                  <a:pt x="4572000" y="543697"/>
                </a:cubicBezTo>
                <a:cubicBezTo>
                  <a:pt x="4550866" y="535568"/>
                  <a:pt x="4527579" y="534383"/>
                  <a:pt x="4506097" y="527222"/>
                </a:cubicBezTo>
                <a:cubicBezTo>
                  <a:pt x="4388644" y="488070"/>
                  <a:pt x="4510864" y="527407"/>
                  <a:pt x="4423719" y="502508"/>
                </a:cubicBezTo>
                <a:cubicBezTo>
                  <a:pt x="4415370" y="500122"/>
                  <a:pt x="4407482" y="496154"/>
                  <a:pt x="4399005" y="494270"/>
                </a:cubicBezTo>
                <a:cubicBezTo>
                  <a:pt x="4382700" y="490647"/>
                  <a:pt x="4366087" y="488573"/>
                  <a:pt x="4349578" y="486033"/>
                </a:cubicBezTo>
                <a:cubicBezTo>
                  <a:pt x="4300300" y="478452"/>
                  <a:pt x="4276630" y="475885"/>
                  <a:pt x="4226011" y="469557"/>
                </a:cubicBezTo>
                <a:cubicBezTo>
                  <a:pt x="4175256" y="452639"/>
                  <a:pt x="4226933" y="468227"/>
                  <a:pt x="4143632" y="453081"/>
                </a:cubicBezTo>
                <a:cubicBezTo>
                  <a:pt x="4073617" y="440351"/>
                  <a:pt x="4152623" y="447355"/>
                  <a:pt x="4061254" y="436606"/>
                </a:cubicBezTo>
                <a:cubicBezTo>
                  <a:pt x="4031132" y="433062"/>
                  <a:pt x="4000871" y="430787"/>
                  <a:pt x="3970638" y="428368"/>
                </a:cubicBezTo>
                <a:lnTo>
                  <a:pt x="3855308" y="420130"/>
                </a:lnTo>
                <a:cubicBezTo>
                  <a:pt x="3833260" y="418126"/>
                  <a:pt x="3811444" y="413991"/>
                  <a:pt x="3789405" y="411892"/>
                </a:cubicBezTo>
                <a:cubicBezTo>
                  <a:pt x="3753763" y="408498"/>
                  <a:pt x="3718010" y="406400"/>
                  <a:pt x="3682313" y="403654"/>
                </a:cubicBezTo>
                <a:cubicBezTo>
                  <a:pt x="3661435" y="404048"/>
                  <a:pt x="2869504" y="424647"/>
                  <a:pt x="2833816" y="403654"/>
                </a:cubicBezTo>
                <a:cubicBezTo>
                  <a:pt x="2765137" y="363255"/>
                  <a:pt x="2833015" y="244089"/>
                  <a:pt x="2825578" y="164757"/>
                </a:cubicBezTo>
                <a:cubicBezTo>
                  <a:pt x="2824060" y="148562"/>
                  <a:pt x="2796893" y="128778"/>
                  <a:pt x="2784389" y="123568"/>
                </a:cubicBezTo>
                <a:cubicBezTo>
                  <a:pt x="2760343" y="113549"/>
                  <a:pt x="2734962" y="107092"/>
                  <a:pt x="2710249" y="98854"/>
                </a:cubicBezTo>
                <a:cubicBezTo>
                  <a:pt x="2702011" y="96108"/>
                  <a:pt x="2693302" y="94499"/>
                  <a:pt x="2685535" y="90616"/>
                </a:cubicBezTo>
                <a:cubicBezTo>
                  <a:pt x="2656831" y="76264"/>
                  <a:pt x="2642945" y="68182"/>
                  <a:pt x="2611395" y="57665"/>
                </a:cubicBezTo>
                <a:cubicBezTo>
                  <a:pt x="2593946" y="51849"/>
                  <a:pt x="2553575" y="44453"/>
                  <a:pt x="2537254" y="41189"/>
                </a:cubicBezTo>
                <a:cubicBezTo>
                  <a:pt x="2529016" y="35697"/>
                  <a:pt x="2521640" y="28614"/>
                  <a:pt x="2512540" y="24714"/>
                </a:cubicBezTo>
                <a:cubicBezTo>
                  <a:pt x="2483150" y="12118"/>
                  <a:pt x="2402501" y="9468"/>
                  <a:pt x="2388973" y="8238"/>
                </a:cubicBezTo>
                <a:cubicBezTo>
                  <a:pt x="2184584" y="17529"/>
                  <a:pt x="2199857" y="21740"/>
                  <a:pt x="1977081" y="8238"/>
                </a:cubicBezTo>
                <a:cubicBezTo>
                  <a:pt x="1963105" y="7391"/>
                  <a:pt x="1949622" y="2746"/>
                  <a:pt x="1935892" y="0"/>
                </a:cubicBezTo>
                <a:cubicBezTo>
                  <a:pt x="1883719" y="2746"/>
                  <a:pt x="1831438" y="3899"/>
                  <a:pt x="1779373" y="8238"/>
                </a:cubicBezTo>
                <a:cubicBezTo>
                  <a:pt x="1765420" y="9401"/>
                  <a:pt x="1751294" y="11560"/>
                  <a:pt x="1738184" y="16476"/>
                </a:cubicBezTo>
                <a:cubicBezTo>
                  <a:pt x="1728914" y="19952"/>
                  <a:pt x="1721527" y="27196"/>
                  <a:pt x="1713470" y="32951"/>
                </a:cubicBezTo>
                <a:cubicBezTo>
                  <a:pt x="1682688" y="54938"/>
                  <a:pt x="1665192" y="68289"/>
                  <a:pt x="1639330" y="98854"/>
                </a:cubicBezTo>
                <a:cubicBezTo>
                  <a:pt x="1621593" y="119816"/>
                  <a:pt x="1606379" y="142789"/>
                  <a:pt x="1589903" y="164757"/>
                </a:cubicBezTo>
                <a:cubicBezTo>
                  <a:pt x="1581665" y="175741"/>
                  <a:pt x="1576613" y="190092"/>
                  <a:pt x="1565189" y="197708"/>
                </a:cubicBezTo>
                <a:cubicBezTo>
                  <a:pt x="1539770" y="214655"/>
                  <a:pt x="1536902" y="214234"/>
                  <a:pt x="1515762" y="238897"/>
                </a:cubicBezTo>
                <a:cubicBezTo>
                  <a:pt x="1506827" y="249321"/>
                  <a:pt x="1500234" y="261644"/>
                  <a:pt x="1491049" y="271849"/>
                </a:cubicBezTo>
                <a:cubicBezTo>
                  <a:pt x="1475462" y="289168"/>
                  <a:pt x="1454547" y="301889"/>
                  <a:pt x="1441622" y="321276"/>
                </a:cubicBezTo>
                <a:cubicBezTo>
                  <a:pt x="1430638" y="337752"/>
                  <a:pt x="1425146" y="359719"/>
                  <a:pt x="1408670" y="370703"/>
                </a:cubicBezTo>
                <a:cubicBezTo>
                  <a:pt x="1361340" y="402258"/>
                  <a:pt x="1390957" y="380179"/>
                  <a:pt x="1326292" y="444843"/>
                </a:cubicBezTo>
                <a:cubicBezTo>
                  <a:pt x="1318054" y="453081"/>
                  <a:pt x="1308731" y="460361"/>
                  <a:pt x="1301578" y="469557"/>
                </a:cubicBezTo>
                <a:cubicBezTo>
                  <a:pt x="1282356" y="494270"/>
                  <a:pt x="1266051" y="521558"/>
                  <a:pt x="1243913" y="543697"/>
                </a:cubicBezTo>
                <a:cubicBezTo>
                  <a:pt x="1235675" y="551935"/>
                  <a:pt x="1226577" y="559394"/>
                  <a:pt x="1219200" y="568411"/>
                </a:cubicBezTo>
                <a:cubicBezTo>
                  <a:pt x="1201812" y="589664"/>
                  <a:pt x="1189190" y="614897"/>
                  <a:pt x="1169773" y="634314"/>
                </a:cubicBezTo>
                <a:cubicBezTo>
                  <a:pt x="1158789" y="645298"/>
                  <a:pt x="1147051" y="655575"/>
                  <a:pt x="1136822" y="667265"/>
                </a:cubicBezTo>
                <a:cubicBezTo>
                  <a:pt x="1102666" y="706300"/>
                  <a:pt x="1118979" y="696286"/>
                  <a:pt x="1087395" y="741406"/>
                </a:cubicBezTo>
                <a:cubicBezTo>
                  <a:pt x="995338" y="872917"/>
                  <a:pt x="1110519" y="701084"/>
                  <a:pt x="1021492" y="815546"/>
                </a:cubicBezTo>
                <a:cubicBezTo>
                  <a:pt x="1011662" y="828185"/>
                  <a:pt x="1006608" y="844096"/>
                  <a:pt x="996778" y="856735"/>
                </a:cubicBezTo>
                <a:cubicBezTo>
                  <a:pt x="987241" y="868996"/>
                  <a:pt x="974056" y="877997"/>
                  <a:pt x="963827" y="889687"/>
                </a:cubicBezTo>
                <a:cubicBezTo>
                  <a:pt x="954786" y="900020"/>
                  <a:pt x="948154" y="912305"/>
                  <a:pt x="939113" y="922638"/>
                </a:cubicBezTo>
                <a:cubicBezTo>
                  <a:pt x="928884" y="934328"/>
                  <a:pt x="915698" y="943328"/>
                  <a:pt x="906162" y="955589"/>
                </a:cubicBezTo>
                <a:cubicBezTo>
                  <a:pt x="896332" y="968228"/>
                  <a:pt x="890631" y="983662"/>
                  <a:pt x="881449" y="996779"/>
                </a:cubicBezTo>
                <a:cubicBezTo>
                  <a:pt x="852326" y="1038384"/>
                  <a:pt x="828756" y="1057709"/>
                  <a:pt x="790832" y="1095633"/>
                </a:cubicBezTo>
                <a:cubicBezTo>
                  <a:pt x="771610" y="1114854"/>
                  <a:pt x="750380" y="1132258"/>
                  <a:pt x="733167" y="1153297"/>
                </a:cubicBezTo>
                <a:cubicBezTo>
                  <a:pt x="708454" y="1183503"/>
                  <a:pt x="683407" y="1213439"/>
                  <a:pt x="659027" y="1243914"/>
                </a:cubicBezTo>
                <a:cubicBezTo>
                  <a:pt x="650450" y="1254635"/>
                  <a:pt x="641377" y="1265092"/>
                  <a:pt x="634313" y="1276865"/>
                </a:cubicBezTo>
                <a:cubicBezTo>
                  <a:pt x="626075" y="1290595"/>
                  <a:pt x="617376" y="1304058"/>
                  <a:pt x="609600" y="1318054"/>
                </a:cubicBezTo>
                <a:cubicBezTo>
                  <a:pt x="603636" y="1328789"/>
                  <a:pt x="599633" y="1340592"/>
                  <a:pt x="593124" y="1351006"/>
                </a:cubicBezTo>
                <a:cubicBezTo>
                  <a:pt x="585847" y="1362649"/>
                  <a:pt x="575079" y="1371955"/>
                  <a:pt x="568411" y="1383957"/>
                </a:cubicBezTo>
                <a:cubicBezTo>
                  <a:pt x="549398" y="1418180"/>
                  <a:pt x="556867" y="1427173"/>
                  <a:pt x="535459" y="1458097"/>
                </a:cubicBezTo>
                <a:cubicBezTo>
                  <a:pt x="517638" y="1483839"/>
                  <a:pt x="496884" y="1507422"/>
                  <a:pt x="477795" y="1532238"/>
                </a:cubicBezTo>
                <a:cubicBezTo>
                  <a:pt x="469424" y="1543121"/>
                  <a:pt x="460697" y="1553765"/>
                  <a:pt x="453081" y="1565189"/>
                </a:cubicBezTo>
                <a:cubicBezTo>
                  <a:pt x="442097" y="1581665"/>
                  <a:pt x="432011" y="1598775"/>
                  <a:pt x="420130" y="1614616"/>
                </a:cubicBezTo>
                <a:cubicBezTo>
                  <a:pt x="411892" y="1625600"/>
                  <a:pt x="403396" y="1636396"/>
                  <a:pt x="395416" y="1647568"/>
                </a:cubicBezTo>
                <a:cubicBezTo>
                  <a:pt x="376245" y="1674408"/>
                  <a:pt x="335296" y="1743094"/>
                  <a:pt x="329513" y="1754660"/>
                </a:cubicBezTo>
                <a:cubicBezTo>
                  <a:pt x="324021" y="1765644"/>
                  <a:pt x="318025" y="1776389"/>
                  <a:pt x="313038" y="1787611"/>
                </a:cubicBezTo>
                <a:cubicBezTo>
                  <a:pt x="307032" y="1801124"/>
                  <a:pt x="303573" y="1815780"/>
                  <a:pt x="296562" y="1828800"/>
                </a:cubicBezTo>
                <a:cubicBezTo>
                  <a:pt x="284280" y="1851609"/>
                  <a:pt x="267778" y="1871961"/>
                  <a:pt x="255373" y="1894703"/>
                </a:cubicBezTo>
                <a:cubicBezTo>
                  <a:pt x="232636" y="1936387"/>
                  <a:pt x="267322" y="1905958"/>
                  <a:pt x="222422" y="1935892"/>
                </a:cubicBezTo>
                <a:cubicBezTo>
                  <a:pt x="204884" y="2041121"/>
                  <a:pt x="229996" y="1937220"/>
                  <a:pt x="189470" y="2018270"/>
                </a:cubicBezTo>
                <a:cubicBezTo>
                  <a:pt x="142031" y="2113147"/>
                  <a:pt x="225583" y="1986852"/>
                  <a:pt x="164757" y="2084173"/>
                </a:cubicBezTo>
                <a:cubicBezTo>
                  <a:pt x="151328" y="2105660"/>
                  <a:pt x="114249" y="2145080"/>
                  <a:pt x="107092" y="2166551"/>
                </a:cubicBezTo>
                <a:cubicBezTo>
                  <a:pt x="88514" y="2222285"/>
                  <a:pt x="113051" y="2154630"/>
                  <a:pt x="74140" y="2232454"/>
                </a:cubicBezTo>
                <a:cubicBezTo>
                  <a:pt x="70257" y="2240221"/>
                  <a:pt x="69786" y="2249401"/>
                  <a:pt x="65903" y="2257168"/>
                </a:cubicBezTo>
                <a:cubicBezTo>
                  <a:pt x="43343" y="2302288"/>
                  <a:pt x="35149" y="2273096"/>
                  <a:pt x="16476" y="2347784"/>
                </a:cubicBezTo>
                <a:cubicBezTo>
                  <a:pt x="4842" y="2394319"/>
                  <a:pt x="10458" y="2369633"/>
                  <a:pt x="0" y="2421924"/>
                </a:cubicBezTo>
                <a:cubicBezTo>
                  <a:pt x="2746" y="2463113"/>
                  <a:pt x="3916" y="2504438"/>
                  <a:pt x="8238" y="2545492"/>
                </a:cubicBezTo>
                <a:cubicBezTo>
                  <a:pt x="9423" y="2556752"/>
                  <a:pt x="11878" y="2568097"/>
                  <a:pt x="16476" y="2578443"/>
                </a:cubicBezTo>
                <a:cubicBezTo>
                  <a:pt x="22979" y="2593075"/>
                  <a:pt x="34028" y="2605312"/>
                  <a:pt x="41189" y="2619633"/>
                </a:cubicBezTo>
                <a:cubicBezTo>
                  <a:pt x="47802" y="2632859"/>
                  <a:pt x="51052" y="2647596"/>
                  <a:pt x="57665" y="2660822"/>
                </a:cubicBezTo>
                <a:cubicBezTo>
                  <a:pt x="68193" y="2681878"/>
                  <a:pt x="90992" y="2716562"/>
                  <a:pt x="107092" y="2734962"/>
                </a:cubicBezTo>
                <a:cubicBezTo>
                  <a:pt x="148115" y="2781845"/>
                  <a:pt x="132849" y="2756514"/>
                  <a:pt x="181232" y="2800865"/>
                </a:cubicBezTo>
                <a:cubicBezTo>
                  <a:pt x="201270" y="2819234"/>
                  <a:pt x="213108" y="2849934"/>
                  <a:pt x="238897" y="2858530"/>
                </a:cubicBezTo>
                <a:cubicBezTo>
                  <a:pt x="286911" y="2874535"/>
                  <a:pt x="255844" y="2862885"/>
                  <a:pt x="329513" y="2899719"/>
                </a:cubicBezTo>
                <a:cubicBezTo>
                  <a:pt x="384323" y="2927124"/>
                  <a:pt x="339780" y="2908465"/>
                  <a:pt x="403654" y="2924433"/>
                </a:cubicBezTo>
                <a:cubicBezTo>
                  <a:pt x="422826" y="2929226"/>
                  <a:pt x="441173" y="2939723"/>
                  <a:pt x="461319" y="2940908"/>
                </a:cubicBezTo>
                <a:cubicBezTo>
                  <a:pt x="543601" y="2945748"/>
                  <a:pt x="626076" y="2946400"/>
                  <a:pt x="708454" y="2949146"/>
                </a:cubicBezTo>
                <a:cubicBezTo>
                  <a:pt x="702962" y="2965622"/>
                  <a:pt x="698212" y="2982364"/>
                  <a:pt x="691978" y="2998573"/>
                </a:cubicBezTo>
                <a:cubicBezTo>
                  <a:pt x="684471" y="3018092"/>
                  <a:pt x="673878" y="3036399"/>
                  <a:pt x="667265" y="3056238"/>
                </a:cubicBezTo>
                <a:cubicBezTo>
                  <a:pt x="662837" y="3069521"/>
                  <a:pt x="662064" y="3083759"/>
                  <a:pt x="659027" y="3097427"/>
                </a:cubicBezTo>
                <a:cubicBezTo>
                  <a:pt x="650726" y="3134779"/>
                  <a:pt x="648004" y="3138733"/>
                  <a:pt x="634313" y="3179806"/>
                </a:cubicBezTo>
                <a:cubicBezTo>
                  <a:pt x="631567" y="3199027"/>
                  <a:pt x="629028" y="3218279"/>
                  <a:pt x="626076" y="3237470"/>
                </a:cubicBezTo>
                <a:cubicBezTo>
                  <a:pt x="623536" y="3253979"/>
                  <a:pt x="620046" y="3270341"/>
                  <a:pt x="617838" y="3286897"/>
                </a:cubicBezTo>
                <a:cubicBezTo>
                  <a:pt x="614552" y="3311545"/>
                  <a:pt x="613478" y="3336477"/>
                  <a:pt x="609600" y="3361038"/>
                </a:cubicBezTo>
                <a:cubicBezTo>
                  <a:pt x="605232" y="3388698"/>
                  <a:pt x="596216" y="3415584"/>
                  <a:pt x="593124" y="3443416"/>
                </a:cubicBezTo>
                <a:cubicBezTo>
                  <a:pt x="587632" y="3492843"/>
                  <a:pt x="581597" y="3542213"/>
                  <a:pt x="576649" y="3591697"/>
                </a:cubicBezTo>
                <a:cubicBezTo>
                  <a:pt x="573903" y="3619157"/>
                  <a:pt x="570247" y="3646540"/>
                  <a:pt x="568411" y="3674076"/>
                </a:cubicBezTo>
                <a:cubicBezTo>
                  <a:pt x="564753" y="3728942"/>
                  <a:pt x="562919" y="3783914"/>
                  <a:pt x="560173" y="3838833"/>
                </a:cubicBezTo>
                <a:cubicBezTo>
                  <a:pt x="562919" y="3998098"/>
                  <a:pt x="563191" y="4157424"/>
                  <a:pt x="568411" y="4316627"/>
                </a:cubicBezTo>
                <a:cubicBezTo>
                  <a:pt x="568696" y="4325306"/>
                  <a:pt x="574264" y="4332991"/>
                  <a:pt x="576649" y="4341341"/>
                </a:cubicBezTo>
                <a:cubicBezTo>
                  <a:pt x="579759" y="4352227"/>
                  <a:pt x="581509" y="4363486"/>
                  <a:pt x="584886" y="4374292"/>
                </a:cubicBezTo>
                <a:cubicBezTo>
                  <a:pt x="595246" y="4407445"/>
                  <a:pt x="609414" y="4439449"/>
                  <a:pt x="617838" y="4473146"/>
                </a:cubicBezTo>
                <a:cubicBezTo>
                  <a:pt x="620584" y="4484130"/>
                  <a:pt x="621616" y="4495691"/>
                  <a:pt x="626076" y="4506097"/>
                </a:cubicBezTo>
                <a:cubicBezTo>
                  <a:pt x="629976" y="4515197"/>
                  <a:pt x="637743" y="4522156"/>
                  <a:pt x="642551" y="4530811"/>
                </a:cubicBezTo>
                <a:cubicBezTo>
                  <a:pt x="651497" y="4546913"/>
                  <a:pt x="659784" y="4563405"/>
                  <a:pt x="667265" y="4580238"/>
                </a:cubicBezTo>
                <a:cubicBezTo>
                  <a:pt x="670792" y="4588173"/>
                  <a:pt x="670686" y="4597726"/>
                  <a:pt x="675503" y="4604951"/>
                </a:cubicBezTo>
                <a:cubicBezTo>
                  <a:pt x="681965" y="4614644"/>
                  <a:pt x="691978" y="4621427"/>
                  <a:pt x="700216" y="4629665"/>
                </a:cubicBezTo>
                <a:cubicBezTo>
                  <a:pt x="716595" y="4695180"/>
                  <a:pt x="695827" y="4630222"/>
                  <a:pt x="733167" y="4695568"/>
                </a:cubicBezTo>
                <a:cubicBezTo>
                  <a:pt x="737475" y="4703107"/>
                  <a:pt x="737188" y="4712690"/>
                  <a:pt x="741405" y="4720281"/>
                </a:cubicBezTo>
                <a:cubicBezTo>
                  <a:pt x="751022" y="4737590"/>
                  <a:pt x="765502" y="4751997"/>
                  <a:pt x="774357" y="4769708"/>
                </a:cubicBezTo>
                <a:cubicBezTo>
                  <a:pt x="782595" y="4786184"/>
                  <a:pt x="790124" y="4803033"/>
                  <a:pt x="799070" y="4819135"/>
                </a:cubicBezTo>
                <a:cubicBezTo>
                  <a:pt x="803878" y="4827790"/>
                  <a:pt x="811118" y="4834993"/>
                  <a:pt x="815546" y="4843849"/>
                </a:cubicBezTo>
                <a:cubicBezTo>
                  <a:pt x="819429" y="4851616"/>
                  <a:pt x="819182" y="4861199"/>
                  <a:pt x="823784" y="4868562"/>
                </a:cubicBezTo>
                <a:cubicBezTo>
                  <a:pt x="833103" y="4883472"/>
                  <a:pt x="846652" y="4895347"/>
                  <a:pt x="856735" y="4909751"/>
                </a:cubicBezTo>
                <a:cubicBezTo>
                  <a:pt x="866491" y="4923688"/>
                  <a:pt x="890606" y="4965597"/>
                  <a:pt x="897924" y="4983892"/>
                </a:cubicBezTo>
                <a:cubicBezTo>
                  <a:pt x="927333" y="5057415"/>
                  <a:pt x="899179" y="5010487"/>
                  <a:pt x="930876" y="5058033"/>
                </a:cubicBezTo>
                <a:cubicBezTo>
                  <a:pt x="951577" y="5120142"/>
                  <a:pt x="923654" y="5043591"/>
                  <a:pt x="955589" y="5107460"/>
                </a:cubicBezTo>
                <a:cubicBezTo>
                  <a:pt x="959472" y="5115227"/>
                  <a:pt x="959944" y="5124406"/>
                  <a:pt x="963827" y="5132173"/>
                </a:cubicBezTo>
                <a:cubicBezTo>
                  <a:pt x="976577" y="5157672"/>
                  <a:pt x="1001485" y="5182776"/>
                  <a:pt x="1029730" y="5189838"/>
                </a:cubicBezTo>
                <a:cubicBezTo>
                  <a:pt x="1040714" y="5192584"/>
                  <a:pt x="1051579" y="5195856"/>
                  <a:pt x="1062681" y="5198076"/>
                </a:cubicBezTo>
                <a:cubicBezTo>
                  <a:pt x="1163696" y="5218280"/>
                  <a:pt x="1068506" y="5195414"/>
                  <a:pt x="1145059" y="5214551"/>
                </a:cubicBezTo>
                <a:cubicBezTo>
                  <a:pt x="1183502" y="5211805"/>
                  <a:pt x="1222083" y="5210570"/>
                  <a:pt x="1260389" y="5206314"/>
                </a:cubicBezTo>
                <a:cubicBezTo>
                  <a:pt x="1271641" y="5205064"/>
                  <a:pt x="1282288" y="5200532"/>
                  <a:pt x="1293340" y="5198076"/>
                </a:cubicBezTo>
                <a:cubicBezTo>
                  <a:pt x="1387464" y="5177159"/>
                  <a:pt x="1287121" y="5201691"/>
                  <a:pt x="1367481" y="5181600"/>
                </a:cubicBezTo>
                <a:cubicBezTo>
                  <a:pt x="1399132" y="5160500"/>
                  <a:pt x="1418932" y="5156453"/>
                  <a:pt x="1433384" y="5123935"/>
                </a:cubicBezTo>
                <a:cubicBezTo>
                  <a:pt x="1440437" y="5108065"/>
                  <a:pt x="1449859" y="5074508"/>
                  <a:pt x="1449859" y="5074508"/>
                </a:cubicBezTo>
                <a:cubicBezTo>
                  <a:pt x="1447113" y="5063524"/>
                  <a:pt x="1448870" y="5050255"/>
                  <a:pt x="1441622" y="5041557"/>
                </a:cubicBezTo>
                <a:cubicBezTo>
                  <a:pt x="1433760" y="5032123"/>
                  <a:pt x="1420320" y="5028964"/>
                  <a:pt x="1408670" y="5025081"/>
                </a:cubicBezTo>
                <a:cubicBezTo>
                  <a:pt x="1345127" y="5003900"/>
                  <a:pt x="1351409" y="5012812"/>
                  <a:pt x="1293340" y="5000368"/>
                </a:cubicBezTo>
                <a:cubicBezTo>
                  <a:pt x="1271199" y="4995623"/>
                  <a:pt x="1249642" y="4988333"/>
                  <a:pt x="1227438" y="4983892"/>
                </a:cubicBezTo>
                <a:cubicBezTo>
                  <a:pt x="1213708" y="4981146"/>
                  <a:pt x="1199833" y="4979050"/>
                  <a:pt x="1186249" y="4975654"/>
                </a:cubicBezTo>
                <a:cubicBezTo>
                  <a:pt x="1167564" y="4970983"/>
                  <a:pt x="1144300" y="4960764"/>
                  <a:pt x="1128584" y="4950941"/>
                </a:cubicBezTo>
                <a:cubicBezTo>
                  <a:pt x="1116941" y="4943664"/>
                  <a:pt x="1105341" y="4935936"/>
                  <a:pt x="1095632" y="4926227"/>
                </a:cubicBezTo>
                <a:cubicBezTo>
                  <a:pt x="1085924" y="4916519"/>
                  <a:pt x="1079157" y="4904260"/>
                  <a:pt x="1070919" y="4893276"/>
                </a:cubicBezTo>
                <a:cubicBezTo>
                  <a:pt x="1051271" y="4814684"/>
                  <a:pt x="1076839" y="4901255"/>
                  <a:pt x="1046205" y="4835611"/>
                </a:cubicBezTo>
                <a:cubicBezTo>
                  <a:pt x="1015036" y="4768820"/>
                  <a:pt x="1013055" y="4760873"/>
                  <a:pt x="996778" y="4712043"/>
                </a:cubicBezTo>
                <a:cubicBezTo>
                  <a:pt x="999524" y="4596713"/>
                  <a:pt x="1000311" y="4481320"/>
                  <a:pt x="1005016" y="4366054"/>
                </a:cubicBezTo>
                <a:cubicBezTo>
                  <a:pt x="1005808" y="4346653"/>
                  <a:pt x="1013254" y="4327806"/>
                  <a:pt x="1013254" y="4308389"/>
                </a:cubicBezTo>
                <a:cubicBezTo>
                  <a:pt x="1013254" y="4190281"/>
                  <a:pt x="1009833" y="4072171"/>
                  <a:pt x="1005016" y="3954162"/>
                </a:cubicBezTo>
                <a:cubicBezTo>
                  <a:pt x="1003463" y="3916103"/>
                  <a:pt x="989433" y="3883589"/>
                  <a:pt x="980303" y="3847070"/>
                </a:cubicBezTo>
                <a:cubicBezTo>
                  <a:pt x="976907" y="3833486"/>
                  <a:pt x="976981" y="3818991"/>
                  <a:pt x="972065" y="3805881"/>
                </a:cubicBezTo>
                <a:cubicBezTo>
                  <a:pt x="968589" y="3796611"/>
                  <a:pt x="960501" y="3789764"/>
                  <a:pt x="955589" y="3781168"/>
                </a:cubicBezTo>
                <a:cubicBezTo>
                  <a:pt x="949496" y="3770506"/>
                  <a:pt x="943674" y="3759618"/>
                  <a:pt x="939113" y="3748216"/>
                </a:cubicBezTo>
                <a:cubicBezTo>
                  <a:pt x="932663" y="3732091"/>
                  <a:pt x="928130" y="3715265"/>
                  <a:pt x="922638" y="3698789"/>
                </a:cubicBezTo>
                <a:cubicBezTo>
                  <a:pt x="919892" y="3690551"/>
                  <a:pt x="917625" y="3682138"/>
                  <a:pt x="914400" y="3674076"/>
                </a:cubicBezTo>
                <a:cubicBezTo>
                  <a:pt x="908908" y="3660346"/>
                  <a:pt x="902273" y="3647020"/>
                  <a:pt x="897924" y="3632887"/>
                </a:cubicBezTo>
                <a:cubicBezTo>
                  <a:pt x="891265" y="3611245"/>
                  <a:pt x="886941" y="3588952"/>
                  <a:pt x="881449" y="3566984"/>
                </a:cubicBezTo>
                <a:cubicBezTo>
                  <a:pt x="878703" y="3556000"/>
                  <a:pt x="876791" y="3544774"/>
                  <a:pt x="873211" y="3534033"/>
                </a:cubicBezTo>
                <a:cubicBezTo>
                  <a:pt x="853155" y="3473865"/>
                  <a:pt x="860947" y="3501454"/>
                  <a:pt x="848497" y="3451654"/>
                </a:cubicBezTo>
                <a:cubicBezTo>
                  <a:pt x="837911" y="3345801"/>
                  <a:pt x="834465" y="3325779"/>
                  <a:pt x="832022" y="3196281"/>
                </a:cubicBezTo>
                <a:cubicBezTo>
                  <a:pt x="830365" y="3108426"/>
                  <a:pt x="845751" y="2990335"/>
                  <a:pt x="848497" y="29491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549081" y="1976066"/>
            <a:ext cx="560173" cy="2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351584" y="1804087"/>
            <a:ext cx="216025" cy="2049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567609" y="1771135"/>
            <a:ext cx="192067" cy="823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2567609" y="1886465"/>
            <a:ext cx="175591" cy="89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2773336" y="1771135"/>
            <a:ext cx="167570" cy="2049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2975701" y="1771135"/>
            <a:ext cx="72082" cy="823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3616401" y="1853514"/>
            <a:ext cx="45719" cy="1225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3230784" y="1771134"/>
            <a:ext cx="200360" cy="2049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3460096" y="1771135"/>
            <a:ext cx="121841" cy="2139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975701" y="1886465"/>
            <a:ext cx="253531" cy="986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3080951" y="1771133"/>
            <a:ext cx="125119" cy="823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3662120" y="1782989"/>
            <a:ext cx="234377" cy="1034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3707026" y="1902941"/>
            <a:ext cx="197708" cy="986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3977831" y="1807696"/>
            <a:ext cx="843885" cy="21544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/>
              <a:t>TEC. ADIPOSO</a:t>
            </a:r>
          </a:p>
        </p:txBody>
      </p:sp>
    </p:spTree>
    <p:extLst>
      <p:ext uri="{BB962C8B-B14F-4D97-AF65-F5344CB8AC3E}">
        <p14:creationId xmlns:p14="http://schemas.microsoft.com/office/powerpoint/2010/main" val="24993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19" grpId="0" animBg="1"/>
      <p:bldP spid="4" grpId="0" animBg="1"/>
      <p:bldP spid="8" grpId="0" animBg="1"/>
      <p:bldP spid="9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050"/>
          <p:cNvPicPr>
            <a:picLocks noChangeAspect="1" noChangeArrowheads="1"/>
          </p:cNvPicPr>
          <p:nvPr/>
        </p:nvPicPr>
        <p:blipFill>
          <a:blip r:embed="rId2" cstate="print"/>
          <a:srcRect l="16406" t="11250" r="46875" b="28751"/>
          <a:stretch>
            <a:fillRect/>
          </a:stretch>
        </p:blipFill>
        <p:spPr bwMode="auto">
          <a:xfrm>
            <a:off x="-35213" y="27363"/>
            <a:ext cx="4038600" cy="434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8438" name="Picture 6" descr="C:\Thomaz\Medicina\Aulas\Pelve\corte sagital pelve femin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41885" y="-103262"/>
            <a:ext cx="43243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619607" y="4453099"/>
            <a:ext cx="2799097" cy="563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1. </a:t>
            </a:r>
            <a:r>
              <a:rPr lang="pt-BR" b="1" dirty="0" err="1">
                <a:solidFill>
                  <a:schemeClr val="bg1"/>
                </a:solidFill>
              </a:rPr>
              <a:t>Retovesical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395208" y="4547830"/>
            <a:ext cx="4007240" cy="563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pt-BR" b="1" dirty="0" err="1">
                <a:solidFill>
                  <a:schemeClr val="bg1"/>
                </a:solidFill>
              </a:rPr>
              <a:t>Retouterina</a:t>
            </a:r>
            <a:endParaRPr lang="pt-BR" b="1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pt-BR" b="1" dirty="0" err="1">
                <a:solidFill>
                  <a:schemeClr val="bg1"/>
                </a:solidFill>
              </a:rPr>
              <a:t>Vesicouterina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503739" y="486593"/>
            <a:ext cx="3050362" cy="5637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endParaRPr lang="pt-BR" sz="2400" b="1" dirty="0">
              <a:solidFill>
                <a:schemeClr val="accent5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Escavações</a:t>
            </a:r>
          </a:p>
          <a:p>
            <a:pPr algn="ctr"/>
            <a:endParaRPr lang="pt-BR" sz="2400" b="1" dirty="0">
              <a:solidFill>
                <a:schemeClr val="accent5"/>
              </a:solidFill>
            </a:endParaRPr>
          </a:p>
          <a:p>
            <a:pPr algn="ctr"/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upload.wikimedia.org/wikipedia/commons/c/ca/Gray1035_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43" y="2214642"/>
            <a:ext cx="3347929" cy="30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3763509" y="2298357"/>
            <a:ext cx="3526977" cy="3319848"/>
          </a:xfrm>
          <a:custGeom>
            <a:avLst/>
            <a:gdLst>
              <a:gd name="connsiteX0" fmla="*/ 1096815 w 3526977"/>
              <a:gd name="connsiteY0" fmla="*/ 2891481 h 3319848"/>
              <a:gd name="connsiteX1" fmla="*/ 1096815 w 3526977"/>
              <a:gd name="connsiteY1" fmla="*/ 2891481 h 3319848"/>
              <a:gd name="connsiteX2" fmla="*/ 1138005 w 3526977"/>
              <a:gd name="connsiteY2" fmla="*/ 2833816 h 3319848"/>
              <a:gd name="connsiteX3" fmla="*/ 1146242 w 3526977"/>
              <a:gd name="connsiteY3" fmla="*/ 2809102 h 3319848"/>
              <a:gd name="connsiteX4" fmla="*/ 1162718 w 3526977"/>
              <a:gd name="connsiteY4" fmla="*/ 2784389 h 3319848"/>
              <a:gd name="connsiteX5" fmla="*/ 1170956 w 3526977"/>
              <a:gd name="connsiteY5" fmla="*/ 2759675 h 3319848"/>
              <a:gd name="connsiteX6" fmla="*/ 1187432 w 3526977"/>
              <a:gd name="connsiteY6" fmla="*/ 2734962 h 3319848"/>
              <a:gd name="connsiteX7" fmla="*/ 1179194 w 3526977"/>
              <a:gd name="connsiteY7" fmla="*/ 2545492 h 3319848"/>
              <a:gd name="connsiteX8" fmla="*/ 1162718 w 3526977"/>
              <a:gd name="connsiteY8" fmla="*/ 2413686 h 3319848"/>
              <a:gd name="connsiteX9" fmla="*/ 1121529 w 3526977"/>
              <a:gd name="connsiteY9" fmla="*/ 2364259 h 3319848"/>
              <a:gd name="connsiteX10" fmla="*/ 1088577 w 3526977"/>
              <a:gd name="connsiteY10" fmla="*/ 2290119 h 3319848"/>
              <a:gd name="connsiteX11" fmla="*/ 1063864 w 3526977"/>
              <a:gd name="connsiteY11" fmla="*/ 2215978 h 3319848"/>
              <a:gd name="connsiteX12" fmla="*/ 1055626 w 3526977"/>
              <a:gd name="connsiteY12" fmla="*/ 2191265 h 3319848"/>
              <a:gd name="connsiteX13" fmla="*/ 1047388 w 3526977"/>
              <a:gd name="connsiteY13" fmla="*/ 2158313 h 3319848"/>
              <a:gd name="connsiteX14" fmla="*/ 1039150 w 3526977"/>
              <a:gd name="connsiteY14" fmla="*/ 2108886 h 3319848"/>
              <a:gd name="connsiteX15" fmla="*/ 1022675 w 3526977"/>
              <a:gd name="connsiteY15" fmla="*/ 2059459 h 3319848"/>
              <a:gd name="connsiteX16" fmla="*/ 1014437 w 3526977"/>
              <a:gd name="connsiteY16" fmla="*/ 2026508 h 3319848"/>
              <a:gd name="connsiteX17" fmla="*/ 997961 w 3526977"/>
              <a:gd name="connsiteY17" fmla="*/ 1977081 h 3319848"/>
              <a:gd name="connsiteX18" fmla="*/ 981486 w 3526977"/>
              <a:gd name="connsiteY18" fmla="*/ 1276865 h 3319848"/>
              <a:gd name="connsiteX19" fmla="*/ 973248 w 3526977"/>
              <a:gd name="connsiteY19" fmla="*/ 1243913 h 3319848"/>
              <a:gd name="connsiteX20" fmla="*/ 956772 w 3526977"/>
              <a:gd name="connsiteY20" fmla="*/ 1145059 h 3319848"/>
              <a:gd name="connsiteX21" fmla="*/ 940296 w 3526977"/>
              <a:gd name="connsiteY21" fmla="*/ 1095632 h 3319848"/>
              <a:gd name="connsiteX22" fmla="*/ 932059 w 3526977"/>
              <a:gd name="connsiteY22" fmla="*/ 1062681 h 3319848"/>
              <a:gd name="connsiteX23" fmla="*/ 923821 w 3526977"/>
              <a:gd name="connsiteY23" fmla="*/ 1021492 h 3319848"/>
              <a:gd name="connsiteX24" fmla="*/ 915583 w 3526977"/>
              <a:gd name="connsiteY24" fmla="*/ 996778 h 3319848"/>
              <a:gd name="connsiteX25" fmla="*/ 890869 w 3526977"/>
              <a:gd name="connsiteY25" fmla="*/ 832021 h 3319848"/>
              <a:gd name="connsiteX26" fmla="*/ 874394 w 3526977"/>
              <a:gd name="connsiteY26" fmla="*/ 782594 h 3319848"/>
              <a:gd name="connsiteX27" fmla="*/ 857918 w 3526977"/>
              <a:gd name="connsiteY27" fmla="*/ 741405 h 3319848"/>
              <a:gd name="connsiteX28" fmla="*/ 849680 w 3526977"/>
              <a:gd name="connsiteY28" fmla="*/ 716692 h 3319848"/>
              <a:gd name="connsiteX29" fmla="*/ 750826 w 3526977"/>
              <a:gd name="connsiteY29" fmla="*/ 659027 h 3319848"/>
              <a:gd name="connsiteX30" fmla="*/ 693161 w 3526977"/>
              <a:gd name="connsiteY30" fmla="*/ 626075 h 3319848"/>
              <a:gd name="connsiteX31" fmla="*/ 635496 w 3526977"/>
              <a:gd name="connsiteY31" fmla="*/ 601362 h 3319848"/>
              <a:gd name="connsiteX32" fmla="*/ 421313 w 3526977"/>
              <a:gd name="connsiteY32" fmla="*/ 617838 h 3319848"/>
              <a:gd name="connsiteX33" fmla="*/ 388361 w 3526977"/>
              <a:gd name="connsiteY33" fmla="*/ 634313 h 3319848"/>
              <a:gd name="connsiteX34" fmla="*/ 363648 w 3526977"/>
              <a:gd name="connsiteY34" fmla="*/ 650789 h 3319848"/>
              <a:gd name="connsiteX35" fmla="*/ 273032 w 3526977"/>
              <a:gd name="connsiteY35" fmla="*/ 708454 h 3319848"/>
              <a:gd name="connsiteX36" fmla="*/ 248318 w 3526977"/>
              <a:gd name="connsiteY36" fmla="*/ 724929 h 3319848"/>
              <a:gd name="connsiteX37" fmla="*/ 223605 w 3526977"/>
              <a:gd name="connsiteY37" fmla="*/ 741405 h 3319848"/>
              <a:gd name="connsiteX38" fmla="*/ 207129 w 3526977"/>
              <a:gd name="connsiteY38" fmla="*/ 766119 h 3319848"/>
              <a:gd name="connsiteX39" fmla="*/ 182415 w 3526977"/>
              <a:gd name="connsiteY39" fmla="*/ 790832 h 3319848"/>
              <a:gd name="connsiteX40" fmla="*/ 149464 w 3526977"/>
              <a:gd name="connsiteY40" fmla="*/ 856735 h 3319848"/>
              <a:gd name="connsiteX41" fmla="*/ 132988 w 3526977"/>
              <a:gd name="connsiteY41" fmla="*/ 881448 h 3319848"/>
              <a:gd name="connsiteX42" fmla="*/ 116513 w 3526977"/>
              <a:gd name="connsiteY42" fmla="*/ 947351 h 3319848"/>
              <a:gd name="connsiteX43" fmla="*/ 108275 w 3526977"/>
              <a:gd name="connsiteY43" fmla="*/ 1005016 h 3319848"/>
              <a:gd name="connsiteX44" fmla="*/ 100037 w 3526977"/>
              <a:gd name="connsiteY44" fmla="*/ 1054443 h 3319848"/>
              <a:gd name="connsiteX45" fmla="*/ 91799 w 3526977"/>
              <a:gd name="connsiteY45" fmla="*/ 1145059 h 3319848"/>
              <a:gd name="connsiteX46" fmla="*/ 83561 w 3526977"/>
              <a:gd name="connsiteY46" fmla="*/ 1210962 h 3319848"/>
              <a:gd name="connsiteX47" fmla="*/ 67086 w 3526977"/>
              <a:gd name="connsiteY47" fmla="*/ 1367481 h 3319848"/>
              <a:gd name="connsiteX48" fmla="*/ 42372 w 3526977"/>
              <a:gd name="connsiteY48" fmla="*/ 1499286 h 3319848"/>
              <a:gd name="connsiteX49" fmla="*/ 34134 w 3526977"/>
              <a:gd name="connsiteY49" fmla="*/ 1524000 h 3319848"/>
              <a:gd name="connsiteX50" fmla="*/ 9421 w 3526977"/>
              <a:gd name="connsiteY50" fmla="*/ 1614616 h 3319848"/>
              <a:gd name="connsiteX51" fmla="*/ 9421 w 3526977"/>
              <a:gd name="connsiteY51" fmla="*/ 1795848 h 3319848"/>
              <a:gd name="connsiteX52" fmla="*/ 25896 w 3526977"/>
              <a:gd name="connsiteY52" fmla="*/ 1845275 h 3319848"/>
              <a:gd name="connsiteX53" fmla="*/ 34134 w 3526977"/>
              <a:gd name="connsiteY53" fmla="*/ 1886465 h 3319848"/>
              <a:gd name="connsiteX54" fmla="*/ 58848 w 3526977"/>
              <a:gd name="connsiteY54" fmla="*/ 1960605 h 3319848"/>
              <a:gd name="connsiteX55" fmla="*/ 67086 w 3526977"/>
              <a:gd name="connsiteY55" fmla="*/ 2026508 h 3319848"/>
              <a:gd name="connsiteX56" fmla="*/ 91799 w 3526977"/>
              <a:gd name="connsiteY56" fmla="*/ 2108886 h 3319848"/>
              <a:gd name="connsiteX57" fmla="*/ 116513 w 3526977"/>
              <a:gd name="connsiteY57" fmla="*/ 2339546 h 3319848"/>
              <a:gd name="connsiteX58" fmla="*/ 132988 w 3526977"/>
              <a:gd name="connsiteY58" fmla="*/ 2413686 h 3319848"/>
              <a:gd name="connsiteX59" fmla="*/ 141226 w 3526977"/>
              <a:gd name="connsiteY59" fmla="*/ 2454875 h 3319848"/>
              <a:gd name="connsiteX60" fmla="*/ 157702 w 3526977"/>
              <a:gd name="connsiteY60" fmla="*/ 2496065 h 3319848"/>
              <a:gd name="connsiteX61" fmla="*/ 174177 w 3526977"/>
              <a:gd name="connsiteY61" fmla="*/ 2570205 h 3319848"/>
              <a:gd name="connsiteX62" fmla="*/ 182415 w 3526977"/>
              <a:gd name="connsiteY62" fmla="*/ 2669059 h 3319848"/>
              <a:gd name="connsiteX63" fmla="*/ 190653 w 3526977"/>
              <a:gd name="connsiteY63" fmla="*/ 2702011 h 3319848"/>
              <a:gd name="connsiteX64" fmla="*/ 215367 w 3526977"/>
              <a:gd name="connsiteY64" fmla="*/ 2767913 h 3319848"/>
              <a:gd name="connsiteX65" fmla="*/ 231842 w 3526977"/>
              <a:gd name="connsiteY65" fmla="*/ 2800865 h 3319848"/>
              <a:gd name="connsiteX66" fmla="*/ 240080 w 3526977"/>
              <a:gd name="connsiteY66" fmla="*/ 2825578 h 3319848"/>
              <a:gd name="connsiteX67" fmla="*/ 347172 w 3526977"/>
              <a:gd name="connsiteY67" fmla="*/ 2916194 h 3319848"/>
              <a:gd name="connsiteX68" fmla="*/ 380123 w 3526977"/>
              <a:gd name="connsiteY68" fmla="*/ 2924432 h 3319848"/>
              <a:gd name="connsiteX69" fmla="*/ 437788 w 3526977"/>
              <a:gd name="connsiteY69" fmla="*/ 2949146 h 3319848"/>
              <a:gd name="connsiteX70" fmla="*/ 462502 w 3526977"/>
              <a:gd name="connsiteY70" fmla="*/ 2965621 h 3319848"/>
              <a:gd name="connsiteX71" fmla="*/ 487215 w 3526977"/>
              <a:gd name="connsiteY71" fmla="*/ 2973859 h 3319848"/>
              <a:gd name="connsiteX72" fmla="*/ 577832 w 3526977"/>
              <a:gd name="connsiteY72" fmla="*/ 3023286 h 3319848"/>
              <a:gd name="connsiteX73" fmla="*/ 602545 w 3526977"/>
              <a:gd name="connsiteY73" fmla="*/ 3039762 h 3319848"/>
              <a:gd name="connsiteX74" fmla="*/ 759064 w 3526977"/>
              <a:gd name="connsiteY74" fmla="*/ 3097427 h 3319848"/>
              <a:gd name="connsiteX75" fmla="*/ 1072102 w 3526977"/>
              <a:gd name="connsiteY75" fmla="*/ 3212757 h 3319848"/>
              <a:gd name="connsiteX76" fmla="*/ 1187432 w 3526977"/>
              <a:gd name="connsiteY76" fmla="*/ 3237470 h 3319848"/>
              <a:gd name="connsiteX77" fmla="*/ 1319237 w 3526977"/>
              <a:gd name="connsiteY77" fmla="*/ 3270421 h 3319848"/>
              <a:gd name="connsiteX78" fmla="*/ 1541659 w 3526977"/>
              <a:gd name="connsiteY78" fmla="*/ 3295135 h 3319848"/>
              <a:gd name="connsiteX79" fmla="*/ 1607561 w 3526977"/>
              <a:gd name="connsiteY79" fmla="*/ 3303373 h 3319848"/>
              <a:gd name="connsiteX80" fmla="*/ 1813507 w 3526977"/>
              <a:gd name="connsiteY80" fmla="*/ 3319848 h 3319848"/>
              <a:gd name="connsiteX81" fmla="*/ 2060642 w 3526977"/>
              <a:gd name="connsiteY81" fmla="*/ 3311611 h 3319848"/>
              <a:gd name="connsiteX82" fmla="*/ 2085356 w 3526977"/>
              <a:gd name="connsiteY82" fmla="*/ 3295135 h 3319848"/>
              <a:gd name="connsiteX83" fmla="*/ 2143021 w 3526977"/>
              <a:gd name="connsiteY83" fmla="*/ 3286897 h 3319848"/>
              <a:gd name="connsiteX84" fmla="*/ 2233637 w 3526977"/>
              <a:gd name="connsiteY84" fmla="*/ 3237470 h 3319848"/>
              <a:gd name="connsiteX85" fmla="*/ 2307777 w 3526977"/>
              <a:gd name="connsiteY85" fmla="*/ 3204519 h 3319848"/>
              <a:gd name="connsiteX86" fmla="*/ 2340729 w 3526977"/>
              <a:gd name="connsiteY86" fmla="*/ 3196281 h 3319848"/>
              <a:gd name="connsiteX87" fmla="*/ 2497248 w 3526977"/>
              <a:gd name="connsiteY87" fmla="*/ 3138616 h 3319848"/>
              <a:gd name="connsiteX88" fmla="*/ 2563150 w 3526977"/>
              <a:gd name="connsiteY88" fmla="*/ 3105665 h 3319848"/>
              <a:gd name="connsiteX89" fmla="*/ 2596102 w 3526977"/>
              <a:gd name="connsiteY89" fmla="*/ 3089189 h 3319848"/>
              <a:gd name="connsiteX90" fmla="*/ 2629053 w 3526977"/>
              <a:gd name="connsiteY90" fmla="*/ 3080951 h 3319848"/>
              <a:gd name="connsiteX91" fmla="*/ 2678480 w 3526977"/>
              <a:gd name="connsiteY91" fmla="*/ 3064475 h 3319848"/>
              <a:gd name="connsiteX92" fmla="*/ 2711432 w 3526977"/>
              <a:gd name="connsiteY92" fmla="*/ 3056238 h 3319848"/>
              <a:gd name="connsiteX93" fmla="*/ 2793810 w 3526977"/>
              <a:gd name="connsiteY93" fmla="*/ 3023286 h 3319848"/>
              <a:gd name="connsiteX94" fmla="*/ 2826761 w 3526977"/>
              <a:gd name="connsiteY94" fmla="*/ 3006811 h 3319848"/>
              <a:gd name="connsiteX95" fmla="*/ 2892664 w 3526977"/>
              <a:gd name="connsiteY95" fmla="*/ 2990335 h 3319848"/>
              <a:gd name="connsiteX96" fmla="*/ 2942091 w 3526977"/>
              <a:gd name="connsiteY96" fmla="*/ 2973859 h 3319848"/>
              <a:gd name="connsiteX97" fmla="*/ 2975042 w 3526977"/>
              <a:gd name="connsiteY97" fmla="*/ 2965621 h 3319848"/>
              <a:gd name="connsiteX98" fmla="*/ 3007994 w 3526977"/>
              <a:gd name="connsiteY98" fmla="*/ 2949146 h 3319848"/>
              <a:gd name="connsiteX99" fmla="*/ 3057421 w 3526977"/>
              <a:gd name="connsiteY99" fmla="*/ 2932670 h 3319848"/>
              <a:gd name="connsiteX100" fmla="*/ 3082134 w 3526977"/>
              <a:gd name="connsiteY100" fmla="*/ 2924432 h 3319848"/>
              <a:gd name="connsiteX101" fmla="*/ 3106848 w 3526977"/>
              <a:gd name="connsiteY101" fmla="*/ 2916194 h 3319848"/>
              <a:gd name="connsiteX102" fmla="*/ 3148037 w 3526977"/>
              <a:gd name="connsiteY102" fmla="*/ 2899719 h 3319848"/>
              <a:gd name="connsiteX103" fmla="*/ 3189226 w 3526977"/>
              <a:gd name="connsiteY103" fmla="*/ 2866767 h 3319848"/>
              <a:gd name="connsiteX104" fmla="*/ 3213940 w 3526977"/>
              <a:gd name="connsiteY104" fmla="*/ 2858529 h 3319848"/>
              <a:gd name="connsiteX105" fmla="*/ 3271605 w 3526977"/>
              <a:gd name="connsiteY105" fmla="*/ 2825578 h 3319848"/>
              <a:gd name="connsiteX106" fmla="*/ 3321032 w 3526977"/>
              <a:gd name="connsiteY106" fmla="*/ 2784389 h 3319848"/>
              <a:gd name="connsiteX107" fmla="*/ 3345745 w 3526977"/>
              <a:gd name="connsiteY107" fmla="*/ 2767913 h 3319848"/>
              <a:gd name="connsiteX108" fmla="*/ 3370459 w 3526977"/>
              <a:gd name="connsiteY108" fmla="*/ 2734962 h 3319848"/>
              <a:gd name="connsiteX109" fmla="*/ 3403410 w 3526977"/>
              <a:gd name="connsiteY109" fmla="*/ 2685535 h 3319848"/>
              <a:gd name="connsiteX110" fmla="*/ 3419886 w 3526977"/>
              <a:gd name="connsiteY110" fmla="*/ 2660821 h 3319848"/>
              <a:gd name="connsiteX111" fmla="*/ 3444599 w 3526977"/>
              <a:gd name="connsiteY111" fmla="*/ 2627870 h 3319848"/>
              <a:gd name="connsiteX112" fmla="*/ 3452837 w 3526977"/>
              <a:gd name="connsiteY112" fmla="*/ 2603157 h 3319848"/>
              <a:gd name="connsiteX113" fmla="*/ 3477550 w 3526977"/>
              <a:gd name="connsiteY113" fmla="*/ 2537254 h 3319848"/>
              <a:gd name="connsiteX114" fmla="*/ 3494026 w 3526977"/>
              <a:gd name="connsiteY114" fmla="*/ 2471351 h 3319848"/>
              <a:gd name="connsiteX115" fmla="*/ 3510502 w 3526977"/>
              <a:gd name="connsiteY115" fmla="*/ 2421924 h 3319848"/>
              <a:gd name="connsiteX116" fmla="*/ 3518740 w 3526977"/>
              <a:gd name="connsiteY116" fmla="*/ 2323070 h 3319848"/>
              <a:gd name="connsiteX117" fmla="*/ 3526977 w 3526977"/>
              <a:gd name="connsiteY117" fmla="*/ 2281881 h 3319848"/>
              <a:gd name="connsiteX118" fmla="*/ 3518740 w 3526977"/>
              <a:gd name="connsiteY118" fmla="*/ 2092411 h 3319848"/>
              <a:gd name="connsiteX119" fmla="*/ 3477550 w 3526977"/>
              <a:gd name="connsiteY119" fmla="*/ 1985319 h 3319848"/>
              <a:gd name="connsiteX120" fmla="*/ 3452837 w 3526977"/>
              <a:gd name="connsiteY120" fmla="*/ 1960605 h 3319848"/>
              <a:gd name="connsiteX121" fmla="*/ 3428123 w 3526977"/>
              <a:gd name="connsiteY121" fmla="*/ 1911178 h 3319848"/>
              <a:gd name="connsiteX122" fmla="*/ 3419886 w 3526977"/>
              <a:gd name="connsiteY122" fmla="*/ 1886465 h 3319848"/>
              <a:gd name="connsiteX123" fmla="*/ 3428123 w 3526977"/>
              <a:gd name="connsiteY123" fmla="*/ 1795848 h 3319848"/>
              <a:gd name="connsiteX124" fmla="*/ 3436361 w 3526977"/>
              <a:gd name="connsiteY124" fmla="*/ 1754659 h 3319848"/>
              <a:gd name="connsiteX125" fmla="*/ 3444599 w 3526977"/>
              <a:gd name="connsiteY125" fmla="*/ 1655805 h 3319848"/>
              <a:gd name="connsiteX126" fmla="*/ 3436361 w 3526977"/>
              <a:gd name="connsiteY126" fmla="*/ 1408670 h 3319848"/>
              <a:gd name="connsiteX127" fmla="*/ 3428123 w 3526977"/>
              <a:gd name="connsiteY127" fmla="*/ 1293340 h 3319848"/>
              <a:gd name="connsiteX128" fmla="*/ 3436361 w 3526977"/>
              <a:gd name="connsiteY128" fmla="*/ 1054443 h 3319848"/>
              <a:gd name="connsiteX129" fmla="*/ 3444599 w 3526977"/>
              <a:gd name="connsiteY129" fmla="*/ 1021492 h 3319848"/>
              <a:gd name="connsiteX130" fmla="*/ 3469313 w 3526977"/>
              <a:gd name="connsiteY130" fmla="*/ 988540 h 3319848"/>
              <a:gd name="connsiteX131" fmla="*/ 3477550 w 3526977"/>
              <a:gd name="connsiteY131" fmla="*/ 947351 h 3319848"/>
              <a:gd name="connsiteX132" fmla="*/ 3494026 w 3526977"/>
              <a:gd name="connsiteY132" fmla="*/ 914400 h 3319848"/>
              <a:gd name="connsiteX133" fmla="*/ 3510502 w 3526977"/>
              <a:gd name="connsiteY133" fmla="*/ 749643 h 3319848"/>
              <a:gd name="connsiteX134" fmla="*/ 3518740 w 3526977"/>
              <a:gd name="connsiteY134" fmla="*/ 724929 h 3319848"/>
              <a:gd name="connsiteX135" fmla="*/ 3526977 w 3526977"/>
              <a:gd name="connsiteY135" fmla="*/ 691978 h 3319848"/>
              <a:gd name="connsiteX136" fmla="*/ 3510502 w 3526977"/>
              <a:gd name="connsiteY136" fmla="*/ 370702 h 3319848"/>
              <a:gd name="connsiteX137" fmla="*/ 3494026 w 3526977"/>
              <a:gd name="connsiteY137" fmla="*/ 280086 h 3319848"/>
              <a:gd name="connsiteX138" fmla="*/ 3477550 w 3526977"/>
              <a:gd name="connsiteY138" fmla="*/ 255373 h 3319848"/>
              <a:gd name="connsiteX139" fmla="*/ 3386934 w 3526977"/>
              <a:gd name="connsiteY139" fmla="*/ 172994 h 3319848"/>
              <a:gd name="connsiteX140" fmla="*/ 3362221 w 3526977"/>
              <a:gd name="connsiteY140" fmla="*/ 148281 h 3319848"/>
              <a:gd name="connsiteX141" fmla="*/ 3304556 w 3526977"/>
              <a:gd name="connsiteY141" fmla="*/ 98854 h 3319848"/>
              <a:gd name="connsiteX142" fmla="*/ 3288080 w 3526977"/>
              <a:gd name="connsiteY142" fmla="*/ 74140 h 3319848"/>
              <a:gd name="connsiteX143" fmla="*/ 3238653 w 3526977"/>
              <a:gd name="connsiteY143" fmla="*/ 57665 h 3319848"/>
              <a:gd name="connsiteX144" fmla="*/ 3131561 w 3526977"/>
              <a:gd name="connsiteY144" fmla="*/ 32951 h 3319848"/>
              <a:gd name="connsiteX145" fmla="*/ 3098610 w 3526977"/>
              <a:gd name="connsiteY145" fmla="*/ 24713 h 3319848"/>
              <a:gd name="connsiteX146" fmla="*/ 3073896 w 3526977"/>
              <a:gd name="connsiteY146" fmla="*/ 16475 h 3319848"/>
              <a:gd name="connsiteX147" fmla="*/ 2950329 w 3526977"/>
              <a:gd name="connsiteY147" fmla="*/ 0 h 3319848"/>
              <a:gd name="connsiteX148" fmla="*/ 2810286 w 3526977"/>
              <a:gd name="connsiteY148" fmla="*/ 8238 h 3319848"/>
              <a:gd name="connsiteX149" fmla="*/ 2785572 w 3526977"/>
              <a:gd name="connsiteY149" fmla="*/ 24713 h 3319848"/>
              <a:gd name="connsiteX150" fmla="*/ 2760859 w 3526977"/>
              <a:gd name="connsiteY150" fmla="*/ 32951 h 3319848"/>
              <a:gd name="connsiteX151" fmla="*/ 2736145 w 3526977"/>
              <a:gd name="connsiteY151" fmla="*/ 49427 h 3319848"/>
              <a:gd name="connsiteX152" fmla="*/ 2678480 w 3526977"/>
              <a:gd name="connsiteY152" fmla="*/ 82378 h 3319848"/>
              <a:gd name="connsiteX153" fmla="*/ 2662005 w 3526977"/>
              <a:gd name="connsiteY153" fmla="*/ 107092 h 3319848"/>
              <a:gd name="connsiteX154" fmla="*/ 2637291 w 3526977"/>
              <a:gd name="connsiteY154" fmla="*/ 115329 h 3319848"/>
              <a:gd name="connsiteX155" fmla="*/ 2612577 w 3526977"/>
              <a:gd name="connsiteY155" fmla="*/ 140043 h 3319848"/>
              <a:gd name="connsiteX156" fmla="*/ 2587864 w 3526977"/>
              <a:gd name="connsiteY156" fmla="*/ 189470 h 3319848"/>
              <a:gd name="connsiteX157" fmla="*/ 2563150 w 3526977"/>
              <a:gd name="connsiteY157" fmla="*/ 238897 h 3319848"/>
              <a:gd name="connsiteX158" fmla="*/ 2546675 w 3526977"/>
              <a:gd name="connsiteY158" fmla="*/ 288324 h 3319848"/>
              <a:gd name="connsiteX159" fmla="*/ 2521961 w 3526977"/>
              <a:gd name="connsiteY159" fmla="*/ 337751 h 3319848"/>
              <a:gd name="connsiteX160" fmla="*/ 2497248 w 3526977"/>
              <a:gd name="connsiteY160" fmla="*/ 444843 h 3319848"/>
              <a:gd name="connsiteX161" fmla="*/ 2489010 w 3526977"/>
              <a:gd name="connsiteY161" fmla="*/ 494270 h 3319848"/>
              <a:gd name="connsiteX162" fmla="*/ 2472534 w 3526977"/>
              <a:gd name="connsiteY162" fmla="*/ 543697 h 3319848"/>
              <a:gd name="connsiteX163" fmla="*/ 2464296 w 3526977"/>
              <a:gd name="connsiteY163" fmla="*/ 576648 h 3319848"/>
              <a:gd name="connsiteX164" fmla="*/ 2439583 w 3526977"/>
              <a:gd name="connsiteY164" fmla="*/ 659027 h 3319848"/>
              <a:gd name="connsiteX165" fmla="*/ 2414869 w 3526977"/>
              <a:gd name="connsiteY165" fmla="*/ 724929 h 3319848"/>
              <a:gd name="connsiteX166" fmla="*/ 2390156 w 3526977"/>
              <a:gd name="connsiteY166" fmla="*/ 807308 h 3319848"/>
              <a:gd name="connsiteX167" fmla="*/ 2381918 w 3526977"/>
              <a:gd name="connsiteY167" fmla="*/ 832021 h 3319848"/>
              <a:gd name="connsiteX168" fmla="*/ 2373680 w 3526977"/>
              <a:gd name="connsiteY168" fmla="*/ 856735 h 3319848"/>
              <a:gd name="connsiteX169" fmla="*/ 2348967 w 3526977"/>
              <a:gd name="connsiteY169" fmla="*/ 906162 h 3319848"/>
              <a:gd name="connsiteX170" fmla="*/ 2332491 w 3526977"/>
              <a:gd name="connsiteY170" fmla="*/ 980302 h 3319848"/>
              <a:gd name="connsiteX171" fmla="*/ 2324253 w 3526977"/>
              <a:gd name="connsiteY171" fmla="*/ 1013254 h 3319848"/>
              <a:gd name="connsiteX172" fmla="*/ 2316015 w 3526977"/>
              <a:gd name="connsiteY172" fmla="*/ 1062681 h 3319848"/>
              <a:gd name="connsiteX173" fmla="*/ 2307777 w 3526977"/>
              <a:gd name="connsiteY173" fmla="*/ 1103870 h 3319848"/>
              <a:gd name="connsiteX174" fmla="*/ 2316015 w 3526977"/>
              <a:gd name="connsiteY174" fmla="*/ 1359243 h 3319848"/>
              <a:gd name="connsiteX175" fmla="*/ 2324253 w 3526977"/>
              <a:gd name="connsiteY175" fmla="*/ 1449859 h 3319848"/>
              <a:gd name="connsiteX176" fmla="*/ 2348967 w 3526977"/>
              <a:gd name="connsiteY176" fmla="*/ 1540475 h 3319848"/>
              <a:gd name="connsiteX177" fmla="*/ 2357205 w 3526977"/>
              <a:gd name="connsiteY177" fmla="*/ 1573427 h 3319848"/>
              <a:gd name="connsiteX178" fmla="*/ 2398394 w 3526977"/>
              <a:gd name="connsiteY178" fmla="*/ 1631092 h 3319848"/>
              <a:gd name="connsiteX179" fmla="*/ 2431345 w 3526977"/>
              <a:gd name="connsiteY179" fmla="*/ 1705232 h 3319848"/>
              <a:gd name="connsiteX180" fmla="*/ 2464296 w 3526977"/>
              <a:gd name="connsiteY180" fmla="*/ 1754659 h 3319848"/>
              <a:gd name="connsiteX181" fmla="*/ 2489010 w 3526977"/>
              <a:gd name="connsiteY181" fmla="*/ 1804086 h 3319848"/>
              <a:gd name="connsiteX182" fmla="*/ 2513723 w 3526977"/>
              <a:gd name="connsiteY182" fmla="*/ 1837038 h 3319848"/>
              <a:gd name="connsiteX183" fmla="*/ 2530199 w 3526977"/>
              <a:gd name="connsiteY183" fmla="*/ 1869989 h 3319848"/>
              <a:gd name="connsiteX184" fmla="*/ 2563150 w 3526977"/>
              <a:gd name="connsiteY184" fmla="*/ 1919416 h 3319848"/>
              <a:gd name="connsiteX185" fmla="*/ 2579626 w 3526977"/>
              <a:gd name="connsiteY185" fmla="*/ 1944129 h 3319848"/>
              <a:gd name="connsiteX186" fmla="*/ 2629053 w 3526977"/>
              <a:gd name="connsiteY186" fmla="*/ 2026508 h 3319848"/>
              <a:gd name="connsiteX187" fmla="*/ 2645529 w 3526977"/>
              <a:gd name="connsiteY187" fmla="*/ 2051221 h 3319848"/>
              <a:gd name="connsiteX188" fmla="*/ 2653767 w 3526977"/>
              <a:gd name="connsiteY188" fmla="*/ 2084173 h 3319848"/>
              <a:gd name="connsiteX189" fmla="*/ 2670242 w 3526977"/>
              <a:gd name="connsiteY189" fmla="*/ 2117124 h 3319848"/>
              <a:gd name="connsiteX190" fmla="*/ 2653767 w 3526977"/>
              <a:gd name="connsiteY190" fmla="*/ 2298357 h 3319848"/>
              <a:gd name="connsiteX191" fmla="*/ 2637291 w 3526977"/>
              <a:gd name="connsiteY191" fmla="*/ 2347784 h 3319848"/>
              <a:gd name="connsiteX192" fmla="*/ 2620815 w 3526977"/>
              <a:gd name="connsiteY192" fmla="*/ 2372497 h 3319848"/>
              <a:gd name="connsiteX193" fmla="*/ 2604340 w 3526977"/>
              <a:gd name="connsiteY193" fmla="*/ 2421924 h 3319848"/>
              <a:gd name="connsiteX194" fmla="*/ 2596102 w 3526977"/>
              <a:gd name="connsiteY194" fmla="*/ 2446638 h 3319848"/>
              <a:gd name="connsiteX195" fmla="*/ 2579626 w 3526977"/>
              <a:gd name="connsiteY195" fmla="*/ 2471351 h 3319848"/>
              <a:gd name="connsiteX196" fmla="*/ 2563150 w 3526977"/>
              <a:gd name="connsiteY196" fmla="*/ 2520778 h 3319848"/>
              <a:gd name="connsiteX197" fmla="*/ 2505486 w 3526977"/>
              <a:gd name="connsiteY197" fmla="*/ 2594919 h 3319848"/>
              <a:gd name="connsiteX198" fmla="*/ 2497248 w 3526977"/>
              <a:gd name="connsiteY198" fmla="*/ 2627870 h 3319848"/>
              <a:gd name="connsiteX199" fmla="*/ 2439583 w 3526977"/>
              <a:gd name="connsiteY199" fmla="*/ 2693773 h 3319848"/>
              <a:gd name="connsiteX200" fmla="*/ 2423107 w 3526977"/>
              <a:gd name="connsiteY200" fmla="*/ 2718486 h 3319848"/>
              <a:gd name="connsiteX201" fmla="*/ 2373680 w 3526977"/>
              <a:gd name="connsiteY201" fmla="*/ 2734962 h 3319848"/>
              <a:gd name="connsiteX202" fmla="*/ 2348967 w 3526977"/>
              <a:gd name="connsiteY202" fmla="*/ 2751438 h 3319848"/>
              <a:gd name="connsiteX203" fmla="*/ 2324253 w 3526977"/>
              <a:gd name="connsiteY203" fmla="*/ 2759675 h 3319848"/>
              <a:gd name="connsiteX204" fmla="*/ 2250113 w 3526977"/>
              <a:gd name="connsiteY204" fmla="*/ 2776151 h 3319848"/>
              <a:gd name="connsiteX205" fmla="*/ 2167734 w 3526977"/>
              <a:gd name="connsiteY205" fmla="*/ 2817340 h 3319848"/>
              <a:gd name="connsiteX206" fmla="*/ 2093594 w 3526977"/>
              <a:gd name="connsiteY206" fmla="*/ 2875005 h 3319848"/>
              <a:gd name="connsiteX207" fmla="*/ 2068880 w 3526977"/>
              <a:gd name="connsiteY207" fmla="*/ 2883243 h 3319848"/>
              <a:gd name="connsiteX208" fmla="*/ 1994740 w 3526977"/>
              <a:gd name="connsiteY208" fmla="*/ 2916194 h 3319848"/>
              <a:gd name="connsiteX209" fmla="*/ 1879410 w 3526977"/>
              <a:gd name="connsiteY209" fmla="*/ 2949146 h 3319848"/>
              <a:gd name="connsiteX210" fmla="*/ 1846459 w 3526977"/>
              <a:gd name="connsiteY210" fmla="*/ 2957384 h 3319848"/>
              <a:gd name="connsiteX211" fmla="*/ 1772318 w 3526977"/>
              <a:gd name="connsiteY211" fmla="*/ 2973859 h 3319848"/>
              <a:gd name="connsiteX212" fmla="*/ 1706415 w 3526977"/>
              <a:gd name="connsiteY212" fmla="*/ 2982097 h 3319848"/>
              <a:gd name="connsiteX213" fmla="*/ 1516945 w 3526977"/>
              <a:gd name="connsiteY213" fmla="*/ 2998573 h 3319848"/>
              <a:gd name="connsiteX214" fmla="*/ 1451042 w 3526977"/>
              <a:gd name="connsiteY214" fmla="*/ 3015048 h 3319848"/>
              <a:gd name="connsiteX215" fmla="*/ 1393377 w 3526977"/>
              <a:gd name="connsiteY215" fmla="*/ 3039762 h 3319848"/>
              <a:gd name="connsiteX216" fmla="*/ 1360426 w 3526977"/>
              <a:gd name="connsiteY216" fmla="*/ 3056238 h 3319848"/>
              <a:gd name="connsiteX217" fmla="*/ 1294523 w 3526977"/>
              <a:gd name="connsiteY217" fmla="*/ 3072713 h 3319848"/>
              <a:gd name="connsiteX218" fmla="*/ 1154480 w 3526977"/>
              <a:gd name="connsiteY218" fmla="*/ 3048000 h 3319848"/>
              <a:gd name="connsiteX219" fmla="*/ 1129767 w 3526977"/>
              <a:gd name="connsiteY219" fmla="*/ 3023286 h 3319848"/>
              <a:gd name="connsiteX220" fmla="*/ 1121529 w 3526977"/>
              <a:gd name="connsiteY220" fmla="*/ 2998573 h 3319848"/>
              <a:gd name="connsiteX221" fmla="*/ 1105053 w 3526977"/>
              <a:gd name="connsiteY221" fmla="*/ 2973859 h 3319848"/>
              <a:gd name="connsiteX222" fmla="*/ 1088577 w 3526977"/>
              <a:gd name="connsiteY222" fmla="*/ 2924432 h 3319848"/>
              <a:gd name="connsiteX223" fmla="*/ 1096815 w 3526977"/>
              <a:gd name="connsiteY223" fmla="*/ 2891481 h 33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3526977" h="3319848">
                <a:moveTo>
                  <a:pt x="1096815" y="2891481"/>
                </a:moveTo>
                <a:lnTo>
                  <a:pt x="1096815" y="2891481"/>
                </a:lnTo>
                <a:cubicBezTo>
                  <a:pt x="1110545" y="2872259"/>
                  <a:pt x="1125852" y="2854071"/>
                  <a:pt x="1138005" y="2833816"/>
                </a:cubicBezTo>
                <a:cubicBezTo>
                  <a:pt x="1142473" y="2826370"/>
                  <a:pt x="1142359" y="2816869"/>
                  <a:pt x="1146242" y="2809102"/>
                </a:cubicBezTo>
                <a:cubicBezTo>
                  <a:pt x="1150670" y="2800247"/>
                  <a:pt x="1157226" y="2792627"/>
                  <a:pt x="1162718" y="2784389"/>
                </a:cubicBezTo>
                <a:cubicBezTo>
                  <a:pt x="1165464" y="2776151"/>
                  <a:pt x="1167073" y="2767442"/>
                  <a:pt x="1170956" y="2759675"/>
                </a:cubicBezTo>
                <a:cubicBezTo>
                  <a:pt x="1175384" y="2750820"/>
                  <a:pt x="1187051" y="2744855"/>
                  <a:pt x="1187432" y="2734962"/>
                </a:cubicBezTo>
                <a:cubicBezTo>
                  <a:pt x="1189862" y="2671792"/>
                  <a:pt x="1182906" y="2608599"/>
                  <a:pt x="1179194" y="2545492"/>
                </a:cubicBezTo>
                <a:cubicBezTo>
                  <a:pt x="1178670" y="2536585"/>
                  <a:pt x="1172758" y="2440459"/>
                  <a:pt x="1162718" y="2413686"/>
                </a:cubicBezTo>
                <a:cubicBezTo>
                  <a:pt x="1155837" y="2395338"/>
                  <a:pt x="1134347" y="2377078"/>
                  <a:pt x="1121529" y="2364259"/>
                </a:cubicBezTo>
                <a:cubicBezTo>
                  <a:pt x="1101922" y="2305440"/>
                  <a:pt x="1114687" y="2329282"/>
                  <a:pt x="1088577" y="2290119"/>
                </a:cubicBezTo>
                <a:lnTo>
                  <a:pt x="1063864" y="2215978"/>
                </a:lnTo>
                <a:cubicBezTo>
                  <a:pt x="1061118" y="2207740"/>
                  <a:pt x="1057732" y="2199689"/>
                  <a:pt x="1055626" y="2191265"/>
                </a:cubicBezTo>
                <a:cubicBezTo>
                  <a:pt x="1052880" y="2180281"/>
                  <a:pt x="1049608" y="2169415"/>
                  <a:pt x="1047388" y="2158313"/>
                </a:cubicBezTo>
                <a:cubicBezTo>
                  <a:pt x="1044112" y="2141934"/>
                  <a:pt x="1043201" y="2125090"/>
                  <a:pt x="1039150" y="2108886"/>
                </a:cubicBezTo>
                <a:cubicBezTo>
                  <a:pt x="1034938" y="2092038"/>
                  <a:pt x="1026887" y="2076307"/>
                  <a:pt x="1022675" y="2059459"/>
                </a:cubicBezTo>
                <a:cubicBezTo>
                  <a:pt x="1019929" y="2048475"/>
                  <a:pt x="1017690" y="2037352"/>
                  <a:pt x="1014437" y="2026508"/>
                </a:cubicBezTo>
                <a:cubicBezTo>
                  <a:pt x="1009447" y="2009874"/>
                  <a:pt x="997961" y="1977081"/>
                  <a:pt x="997961" y="1977081"/>
                </a:cubicBezTo>
                <a:cubicBezTo>
                  <a:pt x="953369" y="1709536"/>
                  <a:pt x="998860" y="1997907"/>
                  <a:pt x="981486" y="1276865"/>
                </a:cubicBezTo>
                <a:cubicBezTo>
                  <a:pt x="981213" y="1265546"/>
                  <a:pt x="975273" y="1255052"/>
                  <a:pt x="973248" y="1243913"/>
                </a:cubicBezTo>
                <a:cubicBezTo>
                  <a:pt x="966819" y="1208551"/>
                  <a:pt x="966086" y="1179210"/>
                  <a:pt x="956772" y="1145059"/>
                </a:cubicBezTo>
                <a:cubicBezTo>
                  <a:pt x="952202" y="1128304"/>
                  <a:pt x="944508" y="1112480"/>
                  <a:pt x="940296" y="1095632"/>
                </a:cubicBezTo>
                <a:cubicBezTo>
                  <a:pt x="937550" y="1084648"/>
                  <a:pt x="934515" y="1073733"/>
                  <a:pt x="932059" y="1062681"/>
                </a:cubicBezTo>
                <a:cubicBezTo>
                  <a:pt x="929022" y="1049013"/>
                  <a:pt x="927217" y="1035076"/>
                  <a:pt x="923821" y="1021492"/>
                </a:cubicBezTo>
                <a:cubicBezTo>
                  <a:pt x="921715" y="1013068"/>
                  <a:pt x="917467" y="1005255"/>
                  <a:pt x="915583" y="996778"/>
                </a:cubicBezTo>
                <a:cubicBezTo>
                  <a:pt x="907945" y="962409"/>
                  <a:pt x="893468" y="839818"/>
                  <a:pt x="890869" y="832021"/>
                </a:cubicBezTo>
                <a:cubicBezTo>
                  <a:pt x="885377" y="815545"/>
                  <a:pt x="880844" y="798719"/>
                  <a:pt x="874394" y="782594"/>
                </a:cubicBezTo>
                <a:cubicBezTo>
                  <a:pt x="868902" y="768864"/>
                  <a:pt x="863110" y="755251"/>
                  <a:pt x="857918" y="741405"/>
                </a:cubicBezTo>
                <a:cubicBezTo>
                  <a:pt x="854869" y="733275"/>
                  <a:pt x="855820" y="722832"/>
                  <a:pt x="849680" y="716692"/>
                </a:cubicBezTo>
                <a:cubicBezTo>
                  <a:pt x="799706" y="666719"/>
                  <a:pt x="800115" y="671350"/>
                  <a:pt x="750826" y="659027"/>
                </a:cubicBezTo>
                <a:cubicBezTo>
                  <a:pt x="703879" y="612078"/>
                  <a:pt x="751243" y="650967"/>
                  <a:pt x="693161" y="626075"/>
                </a:cubicBezTo>
                <a:cubicBezTo>
                  <a:pt x="613514" y="591941"/>
                  <a:pt x="730102" y="625013"/>
                  <a:pt x="635496" y="601362"/>
                </a:cubicBezTo>
                <a:cubicBezTo>
                  <a:pt x="589792" y="603349"/>
                  <a:pt x="485059" y="590519"/>
                  <a:pt x="421313" y="617838"/>
                </a:cubicBezTo>
                <a:cubicBezTo>
                  <a:pt x="410026" y="622675"/>
                  <a:pt x="399023" y="628220"/>
                  <a:pt x="388361" y="634313"/>
                </a:cubicBezTo>
                <a:cubicBezTo>
                  <a:pt x="379765" y="639225"/>
                  <a:pt x="372044" y="645542"/>
                  <a:pt x="363648" y="650789"/>
                </a:cubicBezTo>
                <a:cubicBezTo>
                  <a:pt x="270530" y="708988"/>
                  <a:pt x="379003" y="637807"/>
                  <a:pt x="273032" y="708454"/>
                </a:cubicBezTo>
                <a:lnTo>
                  <a:pt x="248318" y="724929"/>
                </a:lnTo>
                <a:lnTo>
                  <a:pt x="223605" y="741405"/>
                </a:lnTo>
                <a:cubicBezTo>
                  <a:pt x="218113" y="749643"/>
                  <a:pt x="213467" y="758513"/>
                  <a:pt x="207129" y="766119"/>
                </a:cubicBezTo>
                <a:cubicBezTo>
                  <a:pt x="199671" y="775069"/>
                  <a:pt x="189405" y="781512"/>
                  <a:pt x="182415" y="790832"/>
                </a:cubicBezTo>
                <a:cubicBezTo>
                  <a:pt x="131036" y="859337"/>
                  <a:pt x="174804" y="806055"/>
                  <a:pt x="149464" y="856735"/>
                </a:cubicBezTo>
                <a:cubicBezTo>
                  <a:pt x="145036" y="865590"/>
                  <a:pt x="138480" y="873210"/>
                  <a:pt x="132988" y="881448"/>
                </a:cubicBezTo>
                <a:cubicBezTo>
                  <a:pt x="127496" y="903416"/>
                  <a:pt x="119715" y="924935"/>
                  <a:pt x="116513" y="947351"/>
                </a:cubicBezTo>
                <a:cubicBezTo>
                  <a:pt x="113767" y="966573"/>
                  <a:pt x="111228" y="985825"/>
                  <a:pt x="108275" y="1005016"/>
                </a:cubicBezTo>
                <a:cubicBezTo>
                  <a:pt x="105735" y="1021525"/>
                  <a:pt x="101989" y="1037854"/>
                  <a:pt x="100037" y="1054443"/>
                </a:cubicBezTo>
                <a:cubicBezTo>
                  <a:pt x="96493" y="1084565"/>
                  <a:pt x="94974" y="1114896"/>
                  <a:pt x="91799" y="1145059"/>
                </a:cubicBezTo>
                <a:cubicBezTo>
                  <a:pt x="89481" y="1167076"/>
                  <a:pt x="86006" y="1188959"/>
                  <a:pt x="83561" y="1210962"/>
                </a:cubicBezTo>
                <a:cubicBezTo>
                  <a:pt x="77768" y="1263102"/>
                  <a:pt x="75711" y="1315734"/>
                  <a:pt x="67086" y="1367481"/>
                </a:cubicBezTo>
                <a:cubicBezTo>
                  <a:pt x="62098" y="1397407"/>
                  <a:pt x="48956" y="1479533"/>
                  <a:pt x="42372" y="1499286"/>
                </a:cubicBezTo>
                <a:cubicBezTo>
                  <a:pt x="39626" y="1507524"/>
                  <a:pt x="36419" y="1515622"/>
                  <a:pt x="34134" y="1524000"/>
                </a:cubicBezTo>
                <a:cubicBezTo>
                  <a:pt x="6262" y="1626200"/>
                  <a:pt x="28383" y="1557731"/>
                  <a:pt x="9421" y="1614616"/>
                </a:cubicBezTo>
                <a:cubicBezTo>
                  <a:pt x="-779" y="1696212"/>
                  <a:pt x="-5302" y="1697695"/>
                  <a:pt x="9421" y="1795848"/>
                </a:cubicBezTo>
                <a:cubicBezTo>
                  <a:pt x="11997" y="1813023"/>
                  <a:pt x="22490" y="1828245"/>
                  <a:pt x="25896" y="1845275"/>
                </a:cubicBezTo>
                <a:cubicBezTo>
                  <a:pt x="28642" y="1859005"/>
                  <a:pt x="30111" y="1873054"/>
                  <a:pt x="34134" y="1886465"/>
                </a:cubicBezTo>
                <a:cubicBezTo>
                  <a:pt x="80670" y="2041582"/>
                  <a:pt x="27228" y="1834129"/>
                  <a:pt x="58848" y="1960605"/>
                </a:cubicBezTo>
                <a:cubicBezTo>
                  <a:pt x="61594" y="1982573"/>
                  <a:pt x="62447" y="2004861"/>
                  <a:pt x="67086" y="2026508"/>
                </a:cubicBezTo>
                <a:cubicBezTo>
                  <a:pt x="83562" y="2103400"/>
                  <a:pt x="81682" y="2048184"/>
                  <a:pt x="91799" y="2108886"/>
                </a:cubicBezTo>
                <a:cubicBezTo>
                  <a:pt x="142698" y="2414274"/>
                  <a:pt x="76754" y="2034721"/>
                  <a:pt x="116513" y="2339546"/>
                </a:cubicBezTo>
                <a:cubicBezTo>
                  <a:pt x="119787" y="2364650"/>
                  <a:pt x="127684" y="2388932"/>
                  <a:pt x="132988" y="2413686"/>
                </a:cubicBezTo>
                <a:cubicBezTo>
                  <a:pt x="135922" y="2427377"/>
                  <a:pt x="137203" y="2441464"/>
                  <a:pt x="141226" y="2454875"/>
                </a:cubicBezTo>
                <a:cubicBezTo>
                  <a:pt x="145475" y="2469039"/>
                  <a:pt x="153026" y="2482036"/>
                  <a:pt x="157702" y="2496065"/>
                </a:cubicBezTo>
                <a:cubicBezTo>
                  <a:pt x="163521" y="2513522"/>
                  <a:pt x="170911" y="2553874"/>
                  <a:pt x="174177" y="2570205"/>
                </a:cubicBezTo>
                <a:cubicBezTo>
                  <a:pt x="176923" y="2603156"/>
                  <a:pt x="178314" y="2636249"/>
                  <a:pt x="182415" y="2669059"/>
                </a:cubicBezTo>
                <a:cubicBezTo>
                  <a:pt x="183819" y="2680294"/>
                  <a:pt x="187543" y="2691125"/>
                  <a:pt x="190653" y="2702011"/>
                </a:cubicBezTo>
                <a:cubicBezTo>
                  <a:pt x="196088" y="2721032"/>
                  <a:pt x="208404" y="2752246"/>
                  <a:pt x="215367" y="2767913"/>
                </a:cubicBezTo>
                <a:cubicBezTo>
                  <a:pt x="220354" y="2779135"/>
                  <a:pt x="227005" y="2789578"/>
                  <a:pt x="231842" y="2800865"/>
                </a:cubicBezTo>
                <a:cubicBezTo>
                  <a:pt x="235262" y="2808846"/>
                  <a:pt x="234870" y="2818631"/>
                  <a:pt x="240080" y="2825578"/>
                </a:cubicBezTo>
                <a:cubicBezTo>
                  <a:pt x="255461" y="2846086"/>
                  <a:pt x="329693" y="2911824"/>
                  <a:pt x="347172" y="2916194"/>
                </a:cubicBezTo>
                <a:lnTo>
                  <a:pt x="380123" y="2924432"/>
                </a:lnTo>
                <a:cubicBezTo>
                  <a:pt x="442165" y="2965793"/>
                  <a:pt x="363319" y="2917231"/>
                  <a:pt x="437788" y="2949146"/>
                </a:cubicBezTo>
                <a:cubicBezTo>
                  <a:pt x="446888" y="2953046"/>
                  <a:pt x="453647" y="2961193"/>
                  <a:pt x="462502" y="2965621"/>
                </a:cubicBezTo>
                <a:cubicBezTo>
                  <a:pt x="470269" y="2969504"/>
                  <a:pt x="478977" y="2971113"/>
                  <a:pt x="487215" y="2973859"/>
                </a:cubicBezTo>
                <a:cubicBezTo>
                  <a:pt x="562884" y="3034394"/>
                  <a:pt x="491063" y="2984722"/>
                  <a:pt x="577832" y="3023286"/>
                </a:cubicBezTo>
                <a:cubicBezTo>
                  <a:pt x="586879" y="3027307"/>
                  <a:pt x="593556" y="3035613"/>
                  <a:pt x="602545" y="3039762"/>
                </a:cubicBezTo>
                <a:cubicBezTo>
                  <a:pt x="707548" y="3088225"/>
                  <a:pt x="658242" y="3058219"/>
                  <a:pt x="759064" y="3097427"/>
                </a:cubicBezTo>
                <a:cubicBezTo>
                  <a:pt x="894769" y="3150201"/>
                  <a:pt x="855633" y="3166372"/>
                  <a:pt x="1072102" y="3212757"/>
                </a:cubicBezTo>
                <a:lnTo>
                  <a:pt x="1187432" y="3237470"/>
                </a:lnTo>
                <a:cubicBezTo>
                  <a:pt x="1231535" y="3247760"/>
                  <a:pt x="1274829" y="3261539"/>
                  <a:pt x="1319237" y="3270421"/>
                </a:cubicBezTo>
                <a:cubicBezTo>
                  <a:pt x="1415423" y="3289658"/>
                  <a:pt x="1446174" y="3286041"/>
                  <a:pt x="1541659" y="3295135"/>
                </a:cubicBezTo>
                <a:cubicBezTo>
                  <a:pt x="1563698" y="3297234"/>
                  <a:pt x="1585544" y="3301055"/>
                  <a:pt x="1607561" y="3303373"/>
                </a:cubicBezTo>
                <a:cubicBezTo>
                  <a:pt x="1681847" y="3311193"/>
                  <a:pt x="1737450" y="3314416"/>
                  <a:pt x="1813507" y="3319848"/>
                </a:cubicBezTo>
                <a:cubicBezTo>
                  <a:pt x="1895885" y="3317102"/>
                  <a:pt x="1978556" y="3319073"/>
                  <a:pt x="2060642" y="3311611"/>
                </a:cubicBezTo>
                <a:cubicBezTo>
                  <a:pt x="2070502" y="3310715"/>
                  <a:pt x="2075873" y="3297980"/>
                  <a:pt x="2085356" y="3295135"/>
                </a:cubicBezTo>
                <a:cubicBezTo>
                  <a:pt x="2103954" y="3289556"/>
                  <a:pt x="2123799" y="3289643"/>
                  <a:pt x="2143021" y="3286897"/>
                </a:cubicBezTo>
                <a:cubicBezTo>
                  <a:pt x="2188171" y="3256796"/>
                  <a:pt x="2158875" y="3274851"/>
                  <a:pt x="2233637" y="3237470"/>
                </a:cubicBezTo>
                <a:cubicBezTo>
                  <a:pt x="2262351" y="3223113"/>
                  <a:pt x="2276214" y="3215040"/>
                  <a:pt x="2307777" y="3204519"/>
                </a:cubicBezTo>
                <a:cubicBezTo>
                  <a:pt x="2318518" y="3200939"/>
                  <a:pt x="2330177" y="3200385"/>
                  <a:pt x="2340729" y="3196281"/>
                </a:cubicBezTo>
                <a:cubicBezTo>
                  <a:pt x="2495862" y="3135952"/>
                  <a:pt x="2406030" y="3156860"/>
                  <a:pt x="2497248" y="3138616"/>
                </a:cubicBezTo>
                <a:lnTo>
                  <a:pt x="2563150" y="3105665"/>
                </a:lnTo>
                <a:cubicBezTo>
                  <a:pt x="2574134" y="3100173"/>
                  <a:pt x="2584188" y="3092168"/>
                  <a:pt x="2596102" y="3089189"/>
                </a:cubicBezTo>
                <a:cubicBezTo>
                  <a:pt x="2607086" y="3086443"/>
                  <a:pt x="2618209" y="3084204"/>
                  <a:pt x="2629053" y="3080951"/>
                </a:cubicBezTo>
                <a:cubicBezTo>
                  <a:pt x="2645687" y="3075961"/>
                  <a:pt x="2661631" y="3068687"/>
                  <a:pt x="2678480" y="3064475"/>
                </a:cubicBezTo>
                <a:lnTo>
                  <a:pt x="2711432" y="3056238"/>
                </a:lnTo>
                <a:cubicBezTo>
                  <a:pt x="2853655" y="2985125"/>
                  <a:pt x="2692177" y="3061398"/>
                  <a:pt x="2793810" y="3023286"/>
                </a:cubicBezTo>
                <a:cubicBezTo>
                  <a:pt x="2805308" y="3018974"/>
                  <a:pt x="2815111" y="3010694"/>
                  <a:pt x="2826761" y="3006811"/>
                </a:cubicBezTo>
                <a:cubicBezTo>
                  <a:pt x="2848243" y="2999650"/>
                  <a:pt x="2871182" y="2997496"/>
                  <a:pt x="2892664" y="2990335"/>
                </a:cubicBezTo>
                <a:cubicBezTo>
                  <a:pt x="2909140" y="2984843"/>
                  <a:pt x="2925243" y="2978071"/>
                  <a:pt x="2942091" y="2973859"/>
                </a:cubicBezTo>
                <a:cubicBezTo>
                  <a:pt x="2953075" y="2971113"/>
                  <a:pt x="2964441" y="2969596"/>
                  <a:pt x="2975042" y="2965621"/>
                </a:cubicBezTo>
                <a:cubicBezTo>
                  <a:pt x="2986540" y="2961309"/>
                  <a:pt x="2996592" y="2953707"/>
                  <a:pt x="3007994" y="2949146"/>
                </a:cubicBezTo>
                <a:cubicBezTo>
                  <a:pt x="3024119" y="2942696"/>
                  <a:pt x="3040945" y="2938162"/>
                  <a:pt x="3057421" y="2932670"/>
                </a:cubicBezTo>
                <a:lnTo>
                  <a:pt x="3082134" y="2924432"/>
                </a:lnTo>
                <a:cubicBezTo>
                  <a:pt x="3090372" y="2921686"/>
                  <a:pt x="3098785" y="2919419"/>
                  <a:pt x="3106848" y="2916194"/>
                </a:cubicBezTo>
                <a:lnTo>
                  <a:pt x="3148037" y="2899719"/>
                </a:lnTo>
                <a:cubicBezTo>
                  <a:pt x="3161767" y="2888735"/>
                  <a:pt x="3174316" y="2876086"/>
                  <a:pt x="3189226" y="2866767"/>
                </a:cubicBezTo>
                <a:cubicBezTo>
                  <a:pt x="3196590" y="2862165"/>
                  <a:pt x="3206400" y="2862837"/>
                  <a:pt x="3213940" y="2858529"/>
                </a:cubicBezTo>
                <a:cubicBezTo>
                  <a:pt x="3283762" y="2818631"/>
                  <a:pt x="3214940" y="2844466"/>
                  <a:pt x="3271605" y="2825578"/>
                </a:cubicBezTo>
                <a:cubicBezTo>
                  <a:pt x="3332962" y="2784671"/>
                  <a:pt x="3257603" y="2837246"/>
                  <a:pt x="3321032" y="2784389"/>
                </a:cubicBezTo>
                <a:cubicBezTo>
                  <a:pt x="3328638" y="2778051"/>
                  <a:pt x="3338744" y="2774914"/>
                  <a:pt x="3345745" y="2767913"/>
                </a:cubicBezTo>
                <a:cubicBezTo>
                  <a:pt x="3355453" y="2758205"/>
                  <a:pt x="3362585" y="2746210"/>
                  <a:pt x="3370459" y="2734962"/>
                </a:cubicBezTo>
                <a:cubicBezTo>
                  <a:pt x="3381814" y="2718740"/>
                  <a:pt x="3392426" y="2702011"/>
                  <a:pt x="3403410" y="2685535"/>
                </a:cubicBezTo>
                <a:cubicBezTo>
                  <a:pt x="3408902" y="2677297"/>
                  <a:pt x="3413946" y="2668742"/>
                  <a:pt x="3419886" y="2660821"/>
                </a:cubicBezTo>
                <a:lnTo>
                  <a:pt x="3444599" y="2627870"/>
                </a:lnTo>
                <a:cubicBezTo>
                  <a:pt x="3447345" y="2619632"/>
                  <a:pt x="3449788" y="2611287"/>
                  <a:pt x="3452837" y="2603157"/>
                </a:cubicBezTo>
                <a:cubicBezTo>
                  <a:pt x="3461165" y="2580949"/>
                  <a:pt x="3471315" y="2560116"/>
                  <a:pt x="3477550" y="2537254"/>
                </a:cubicBezTo>
                <a:cubicBezTo>
                  <a:pt x="3483508" y="2515408"/>
                  <a:pt x="3486865" y="2492833"/>
                  <a:pt x="3494026" y="2471351"/>
                </a:cubicBezTo>
                <a:lnTo>
                  <a:pt x="3510502" y="2421924"/>
                </a:lnTo>
                <a:cubicBezTo>
                  <a:pt x="3513248" y="2388973"/>
                  <a:pt x="3514877" y="2355909"/>
                  <a:pt x="3518740" y="2323070"/>
                </a:cubicBezTo>
                <a:cubicBezTo>
                  <a:pt x="3520376" y="2309164"/>
                  <a:pt x="3526977" y="2295883"/>
                  <a:pt x="3526977" y="2281881"/>
                </a:cubicBezTo>
                <a:cubicBezTo>
                  <a:pt x="3526977" y="2218665"/>
                  <a:pt x="3523244" y="2155467"/>
                  <a:pt x="3518740" y="2092411"/>
                </a:cubicBezTo>
                <a:cubicBezTo>
                  <a:pt x="3516443" y="2060249"/>
                  <a:pt x="3497895" y="2005664"/>
                  <a:pt x="3477550" y="1985319"/>
                </a:cubicBezTo>
                <a:lnTo>
                  <a:pt x="3452837" y="1960605"/>
                </a:lnTo>
                <a:cubicBezTo>
                  <a:pt x="3432129" y="1898482"/>
                  <a:pt x="3460065" y="1975062"/>
                  <a:pt x="3428123" y="1911178"/>
                </a:cubicBezTo>
                <a:cubicBezTo>
                  <a:pt x="3424240" y="1903411"/>
                  <a:pt x="3422632" y="1894703"/>
                  <a:pt x="3419886" y="1886465"/>
                </a:cubicBezTo>
                <a:cubicBezTo>
                  <a:pt x="3422632" y="1856259"/>
                  <a:pt x="3424361" y="1825944"/>
                  <a:pt x="3428123" y="1795848"/>
                </a:cubicBezTo>
                <a:cubicBezTo>
                  <a:pt x="3429860" y="1781955"/>
                  <a:pt x="3434725" y="1768565"/>
                  <a:pt x="3436361" y="1754659"/>
                </a:cubicBezTo>
                <a:cubicBezTo>
                  <a:pt x="3440225" y="1721820"/>
                  <a:pt x="3441853" y="1688756"/>
                  <a:pt x="3444599" y="1655805"/>
                </a:cubicBezTo>
                <a:cubicBezTo>
                  <a:pt x="3441853" y="1573427"/>
                  <a:pt x="3440104" y="1491009"/>
                  <a:pt x="3436361" y="1408670"/>
                </a:cubicBezTo>
                <a:cubicBezTo>
                  <a:pt x="3434611" y="1370168"/>
                  <a:pt x="3428123" y="1331881"/>
                  <a:pt x="3428123" y="1293340"/>
                </a:cubicBezTo>
                <a:cubicBezTo>
                  <a:pt x="3428123" y="1213660"/>
                  <a:pt x="3431541" y="1133977"/>
                  <a:pt x="3436361" y="1054443"/>
                </a:cubicBezTo>
                <a:cubicBezTo>
                  <a:pt x="3437046" y="1043142"/>
                  <a:pt x="3439536" y="1031618"/>
                  <a:pt x="3444599" y="1021492"/>
                </a:cubicBezTo>
                <a:cubicBezTo>
                  <a:pt x="3450739" y="1009212"/>
                  <a:pt x="3461075" y="999524"/>
                  <a:pt x="3469313" y="988540"/>
                </a:cubicBezTo>
                <a:cubicBezTo>
                  <a:pt x="3472059" y="974810"/>
                  <a:pt x="3473122" y="960634"/>
                  <a:pt x="3477550" y="947351"/>
                </a:cubicBezTo>
                <a:cubicBezTo>
                  <a:pt x="3481433" y="935701"/>
                  <a:pt x="3490795" y="926247"/>
                  <a:pt x="3494026" y="914400"/>
                </a:cubicBezTo>
                <a:cubicBezTo>
                  <a:pt x="3503182" y="880827"/>
                  <a:pt x="3508418" y="766317"/>
                  <a:pt x="3510502" y="749643"/>
                </a:cubicBezTo>
                <a:cubicBezTo>
                  <a:pt x="3511579" y="741026"/>
                  <a:pt x="3516355" y="733279"/>
                  <a:pt x="3518740" y="724929"/>
                </a:cubicBezTo>
                <a:cubicBezTo>
                  <a:pt x="3521850" y="714043"/>
                  <a:pt x="3524231" y="702962"/>
                  <a:pt x="3526977" y="691978"/>
                </a:cubicBezTo>
                <a:cubicBezTo>
                  <a:pt x="3521485" y="584886"/>
                  <a:pt x="3525668" y="476857"/>
                  <a:pt x="3510502" y="370702"/>
                </a:cubicBezTo>
                <a:cubicBezTo>
                  <a:pt x="3508593" y="357340"/>
                  <a:pt x="3502349" y="299506"/>
                  <a:pt x="3494026" y="280086"/>
                </a:cubicBezTo>
                <a:cubicBezTo>
                  <a:pt x="3490126" y="270986"/>
                  <a:pt x="3483993" y="262890"/>
                  <a:pt x="3477550" y="255373"/>
                </a:cubicBezTo>
                <a:cubicBezTo>
                  <a:pt x="3451625" y="225128"/>
                  <a:pt x="3415766" y="198943"/>
                  <a:pt x="3386934" y="172994"/>
                </a:cubicBezTo>
                <a:cubicBezTo>
                  <a:pt x="3378275" y="165201"/>
                  <a:pt x="3371066" y="155863"/>
                  <a:pt x="3362221" y="148281"/>
                </a:cubicBezTo>
                <a:cubicBezTo>
                  <a:pt x="3330404" y="121010"/>
                  <a:pt x="3330106" y="129515"/>
                  <a:pt x="3304556" y="98854"/>
                </a:cubicBezTo>
                <a:cubicBezTo>
                  <a:pt x="3298218" y="91248"/>
                  <a:pt x="3296476" y="79387"/>
                  <a:pt x="3288080" y="74140"/>
                </a:cubicBezTo>
                <a:cubicBezTo>
                  <a:pt x="3273353" y="64936"/>
                  <a:pt x="3254186" y="65432"/>
                  <a:pt x="3238653" y="57665"/>
                </a:cubicBezTo>
                <a:cubicBezTo>
                  <a:pt x="3183462" y="30068"/>
                  <a:pt x="3217907" y="42545"/>
                  <a:pt x="3131561" y="32951"/>
                </a:cubicBezTo>
                <a:cubicBezTo>
                  <a:pt x="3120577" y="30205"/>
                  <a:pt x="3109496" y="27823"/>
                  <a:pt x="3098610" y="24713"/>
                </a:cubicBezTo>
                <a:cubicBezTo>
                  <a:pt x="3090261" y="22327"/>
                  <a:pt x="3082373" y="18359"/>
                  <a:pt x="3073896" y="16475"/>
                </a:cubicBezTo>
                <a:cubicBezTo>
                  <a:pt x="3036928" y="8260"/>
                  <a:pt x="2986009" y="3965"/>
                  <a:pt x="2950329" y="0"/>
                </a:cubicBezTo>
                <a:cubicBezTo>
                  <a:pt x="2903648" y="2746"/>
                  <a:pt x="2856530" y="1301"/>
                  <a:pt x="2810286" y="8238"/>
                </a:cubicBezTo>
                <a:cubicBezTo>
                  <a:pt x="2800495" y="9707"/>
                  <a:pt x="2794427" y="20285"/>
                  <a:pt x="2785572" y="24713"/>
                </a:cubicBezTo>
                <a:cubicBezTo>
                  <a:pt x="2777805" y="28596"/>
                  <a:pt x="2768626" y="29068"/>
                  <a:pt x="2760859" y="32951"/>
                </a:cubicBezTo>
                <a:cubicBezTo>
                  <a:pt x="2752003" y="37379"/>
                  <a:pt x="2744741" y="44515"/>
                  <a:pt x="2736145" y="49427"/>
                </a:cubicBezTo>
                <a:cubicBezTo>
                  <a:pt x="2662982" y="91234"/>
                  <a:pt x="2738692" y="42236"/>
                  <a:pt x="2678480" y="82378"/>
                </a:cubicBezTo>
                <a:cubicBezTo>
                  <a:pt x="2672988" y="90616"/>
                  <a:pt x="2669736" y="100907"/>
                  <a:pt x="2662005" y="107092"/>
                </a:cubicBezTo>
                <a:cubicBezTo>
                  <a:pt x="2655224" y="112517"/>
                  <a:pt x="2644516" y="110512"/>
                  <a:pt x="2637291" y="115329"/>
                </a:cubicBezTo>
                <a:cubicBezTo>
                  <a:pt x="2627597" y="121791"/>
                  <a:pt x="2620815" y="131805"/>
                  <a:pt x="2612577" y="140043"/>
                </a:cubicBezTo>
                <a:cubicBezTo>
                  <a:pt x="2591875" y="202156"/>
                  <a:pt x="2619799" y="125600"/>
                  <a:pt x="2587864" y="189470"/>
                </a:cubicBezTo>
                <a:cubicBezTo>
                  <a:pt x="2553757" y="257682"/>
                  <a:pt x="2610367" y="168074"/>
                  <a:pt x="2563150" y="238897"/>
                </a:cubicBezTo>
                <a:cubicBezTo>
                  <a:pt x="2557658" y="255373"/>
                  <a:pt x="2556308" y="273874"/>
                  <a:pt x="2546675" y="288324"/>
                </a:cubicBezTo>
                <a:cubicBezTo>
                  <a:pt x="2529372" y="314278"/>
                  <a:pt x="2529831" y="308894"/>
                  <a:pt x="2521961" y="337751"/>
                </a:cubicBezTo>
                <a:cubicBezTo>
                  <a:pt x="2511297" y="376851"/>
                  <a:pt x="2504234" y="406423"/>
                  <a:pt x="2497248" y="444843"/>
                </a:cubicBezTo>
                <a:cubicBezTo>
                  <a:pt x="2494260" y="461277"/>
                  <a:pt x="2493061" y="478066"/>
                  <a:pt x="2489010" y="494270"/>
                </a:cubicBezTo>
                <a:cubicBezTo>
                  <a:pt x="2484798" y="511118"/>
                  <a:pt x="2477524" y="527063"/>
                  <a:pt x="2472534" y="543697"/>
                </a:cubicBezTo>
                <a:cubicBezTo>
                  <a:pt x="2469281" y="554541"/>
                  <a:pt x="2466752" y="565596"/>
                  <a:pt x="2464296" y="576648"/>
                </a:cubicBezTo>
                <a:cubicBezTo>
                  <a:pt x="2442605" y="674263"/>
                  <a:pt x="2472406" y="560561"/>
                  <a:pt x="2439583" y="659027"/>
                </a:cubicBezTo>
                <a:cubicBezTo>
                  <a:pt x="2417150" y="726323"/>
                  <a:pt x="2448574" y="657521"/>
                  <a:pt x="2414869" y="724929"/>
                </a:cubicBezTo>
                <a:cubicBezTo>
                  <a:pt x="2402421" y="774728"/>
                  <a:pt x="2410212" y="747142"/>
                  <a:pt x="2390156" y="807308"/>
                </a:cubicBezTo>
                <a:lnTo>
                  <a:pt x="2381918" y="832021"/>
                </a:lnTo>
                <a:cubicBezTo>
                  <a:pt x="2379172" y="840259"/>
                  <a:pt x="2378497" y="849510"/>
                  <a:pt x="2373680" y="856735"/>
                </a:cubicBezTo>
                <a:cubicBezTo>
                  <a:pt x="2355628" y="883813"/>
                  <a:pt x="2357494" y="876319"/>
                  <a:pt x="2348967" y="906162"/>
                </a:cubicBezTo>
                <a:cubicBezTo>
                  <a:pt x="2338921" y="941321"/>
                  <a:pt x="2340985" y="942080"/>
                  <a:pt x="2332491" y="980302"/>
                </a:cubicBezTo>
                <a:cubicBezTo>
                  <a:pt x="2330035" y="991354"/>
                  <a:pt x="2326473" y="1002152"/>
                  <a:pt x="2324253" y="1013254"/>
                </a:cubicBezTo>
                <a:cubicBezTo>
                  <a:pt x="2320977" y="1029633"/>
                  <a:pt x="2319003" y="1046247"/>
                  <a:pt x="2316015" y="1062681"/>
                </a:cubicBezTo>
                <a:cubicBezTo>
                  <a:pt x="2313510" y="1076457"/>
                  <a:pt x="2310523" y="1090140"/>
                  <a:pt x="2307777" y="1103870"/>
                </a:cubicBezTo>
                <a:cubicBezTo>
                  <a:pt x="2310523" y="1188994"/>
                  <a:pt x="2311964" y="1274171"/>
                  <a:pt x="2316015" y="1359243"/>
                </a:cubicBezTo>
                <a:cubicBezTo>
                  <a:pt x="2317458" y="1389539"/>
                  <a:pt x="2319523" y="1419900"/>
                  <a:pt x="2324253" y="1449859"/>
                </a:cubicBezTo>
                <a:cubicBezTo>
                  <a:pt x="2334620" y="1515513"/>
                  <a:pt x="2336719" y="1497606"/>
                  <a:pt x="2348967" y="1540475"/>
                </a:cubicBezTo>
                <a:cubicBezTo>
                  <a:pt x="2352077" y="1551361"/>
                  <a:pt x="2352745" y="1563020"/>
                  <a:pt x="2357205" y="1573427"/>
                </a:cubicBezTo>
                <a:cubicBezTo>
                  <a:pt x="2361958" y="1584519"/>
                  <a:pt x="2394557" y="1624953"/>
                  <a:pt x="2398394" y="1631092"/>
                </a:cubicBezTo>
                <a:cubicBezTo>
                  <a:pt x="2431808" y="1684555"/>
                  <a:pt x="2397873" y="1643867"/>
                  <a:pt x="2431345" y="1705232"/>
                </a:cubicBezTo>
                <a:cubicBezTo>
                  <a:pt x="2440827" y="1722615"/>
                  <a:pt x="2453312" y="1738183"/>
                  <a:pt x="2464296" y="1754659"/>
                </a:cubicBezTo>
                <a:cubicBezTo>
                  <a:pt x="2550395" y="1883808"/>
                  <a:pt x="2420804" y="1684725"/>
                  <a:pt x="2489010" y="1804086"/>
                </a:cubicBezTo>
                <a:cubicBezTo>
                  <a:pt x="2495822" y="1816007"/>
                  <a:pt x="2506446" y="1825395"/>
                  <a:pt x="2513723" y="1837038"/>
                </a:cubicBezTo>
                <a:cubicBezTo>
                  <a:pt x="2520231" y="1847452"/>
                  <a:pt x="2523881" y="1859459"/>
                  <a:pt x="2530199" y="1869989"/>
                </a:cubicBezTo>
                <a:cubicBezTo>
                  <a:pt x="2540387" y="1886968"/>
                  <a:pt x="2552166" y="1902940"/>
                  <a:pt x="2563150" y="1919416"/>
                </a:cubicBezTo>
                <a:cubicBezTo>
                  <a:pt x="2568642" y="1927654"/>
                  <a:pt x="2575198" y="1935274"/>
                  <a:pt x="2579626" y="1944129"/>
                </a:cubicBezTo>
                <a:cubicBezTo>
                  <a:pt x="2604956" y="1994789"/>
                  <a:pt x="2589292" y="1966867"/>
                  <a:pt x="2629053" y="2026508"/>
                </a:cubicBezTo>
                <a:lnTo>
                  <a:pt x="2645529" y="2051221"/>
                </a:lnTo>
                <a:cubicBezTo>
                  <a:pt x="2648275" y="2062205"/>
                  <a:pt x="2649792" y="2073572"/>
                  <a:pt x="2653767" y="2084173"/>
                </a:cubicBezTo>
                <a:cubicBezTo>
                  <a:pt x="2658079" y="2095671"/>
                  <a:pt x="2669658" y="2104858"/>
                  <a:pt x="2670242" y="2117124"/>
                </a:cubicBezTo>
                <a:cubicBezTo>
                  <a:pt x="2671997" y="2153973"/>
                  <a:pt x="2667938" y="2246398"/>
                  <a:pt x="2653767" y="2298357"/>
                </a:cubicBezTo>
                <a:cubicBezTo>
                  <a:pt x="2649197" y="2315112"/>
                  <a:pt x="2646925" y="2333334"/>
                  <a:pt x="2637291" y="2347784"/>
                </a:cubicBezTo>
                <a:lnTo>
                  <a:pt x="2620815" y="2372497"/>
                </a:lnTo>
                <a:lnTo>
                  <a:pt x="2604340" y="2421924"/>
                </a:lnTo>
                <a:cubicBezTo>
                  <a:pt x="2601594" y="2430162"/>
                  <a:pt x="2600919" y="2439413"/>
                  <a:pt x="2596102" y="2446638"/>
                </a:cubicBezTo>
                <a:lnTo>
                  <a:pt x="2579626" y="2471351"/>
                </a:lnTo>
                <a:cubicBezTo>
                  <a:pt x="2574134" y="2487827"/>
                  <a:pt x="2572783" y="2506328"/>
                  <a:pt x="2563150" y="2520778"/>
                </a:cubicBezTo>
                <a:cubicBezTo>
                  <a:pt x="2523737" y="2579898"/>
                  <a:pt x="2544200" y="2556203"/>
                  <a:pt x="2505486" y="2594919"/>
                </a:cubicBezTo>
                <a:cubicBezTo>
                  <a:pt x="2502740" y="2605903"/>
                  <a:pt x="2502311" y="2617744"/>
                  <a:pt x="2497248" y="2627870"/>
                </a:cubicBezTo>
                <a:cubicBezTo>
                  <a:pt x="2473221" y="2675923"/>
                  <a:pt x="2473563" y="2671119"/>
                  <a:pt x="2439583" y="2693773"/>
                </a:cubicBezTo>
                <a:cubicBezTo>
                  <a:pt x="2434091" y="2702011"/>
                  <a:pt x="2431503" y="2713239"/>
                  <a:pt x="2423107" y="2718486"/>
                </a:cubicBezTo>
                <a:cubicBezTo>
                  <a:pt x="2408380" y="2727690"/>
                  <a:pt x="2373680" y="2734962"/>
                  <a:pt x="2373680" y="2734962"/>
                </a:cubicBezTo>
                <a:cubicBezTo>
                  <a:pt x="2365442" y="2740454"/>
                  <a:pt x="2357822" y="2747010"/>
                  <a:pt x="2348967" y="2751438"/>
                </a:cubicBezTo>
                <a:cubicBezTo>
                  <a:pt x="2341200" y="2755321"/>
                  <a:pt x="2332602" y="2757290"/>
                  <a:pt x="2324253" y="2759675"/>
                </a:cubicBezTo>
                <a:cubicBezTo>
                  <a:pt x="2297101" y="2767432"/>
                  <a:pt x="2278434" y="2770487"/>
                  <a:pt x="2250113" y="2776151"/>
                </a:cubicBezTo>
                <a:cubicBezTo>
                  <a:pt x="2191265" y="2815382"/>
                  <a:pt x="2219896" y="2804299"/>
                  <a:pt x="2167734" y="2817340"/>
                </a:cubicBezTo>
                <a:cubicBezTo>
                  <a:pt x="2146410" y="2838665"/>
                  <a:pt x="2123157" y="2865151"/>
                  <a:pt x="2093594" y="2875005"/>
                </a:cubicBezTo>
                <a:cubicBezTo>
                  <a:pt x="2085356" y="2877751"/>
                  <a:pt x="2076861" y="2879822"/>
                  <a:pt x="2068880" y="2883243"/>
                </a:cubicBezTo>
                <a:cubicBezTo>
                  <a:pt x="1996357" y="2914325"/>
                  <a:pt x="2079056" y="2885534"/>
                  <a:pt x="1994740" y="2916194"/>
                </a:cubicBezTo>
                <a:cubicBezTo>
                  <a:pt x="1942735" y="2935105"/>
                  <a:pt x="1937514" y="2934620"/>
                  <a:pt x="1879410" y="2949146"/>
                </a:cubicBezTo>
                <a:lnTo>
                  <a:pt x="1846459" y="2957384"/>
                </a:lnTo>
                <a:cubicBezTo>
                  <a:pt x="1820233" y="2963940"/>
                  <a:pt x="1799493" y="2969678"/>
                  <a:pt x="1772318" y="2973859"/>
                </a:cubicBezTo>
                <a:cubicBezTo>
                  <a:pt x="1750437" y="2977225"/>
                  <a:pt x="1728383" y="2979351"/>
                  <a:pt x="1706415" y="2982097"/>
                </a:cubicBezTo>
                <a:cubicBezTo>
                  <a:pt x="1626293" y="3008805"/>
                  <a:pt x="1710912" y="2983055"/>
                  <a:pt x="1516945" y="2998573"/>
                </a:cubicBezTo>
                <a:cubicBezTo>
                  <a:pt x="1490790" y="3000665"/>
                  <a:pt x="1474435" y="3007251"/>
                  <a:pt x="1451042" y="3015048"/>
                </a:cubicBezTo>
                <a:cubicBezTo>
                  <a:pt x="1400960" y="3048437"/>
                  <a:pt x="1454172" y="3016963"/>
                  <a:pt x="1393377" y="3039762"/>
                </a:cubicBezTo>
                <a:cubicBezTo>
                  <a:pt x="1381879" y="3044074"/>
                  <a:pt x="1372076" y="3052355"/>
                  <a:pt x="1360426" y="3056238"/>
                </a:cubicBezTo>
                <a:cubicBezTo>
                  <a:pt x="1338944" y="3063398"/>
                  <a:pt x="1294523" y="3072713"/>
                  <a:pt x="1294523" y="3072713"/>
                </a:cubicBezTo>
                <a:cubicBezTo>
                  <a:pt x="1217682" y="3067224"/>
                  <a:pt x="1198839" y="3084965"/>
                  <a:pt x="1154480" y="3048000"/>
                </a:cubicBezTo>
                <a:cubicBezTo>
                  <a:pt x="1145530" y="3040542"/>
                  <a:pt x="1138005" y="3031524"/>
                  <a:pt x="1129767" y="3023286"/>
                </a:cubicBezTo>
                <a:cubicBezTo>
                  <a:pt x="1127021" y="3015048"/>
                  <a:pt x="1125412" y="3006340"/>
                  <a:pt x="1121529" y="2998573"/>
                </a:cubicBezTo>
                <a:cubicBezTo>
                  <a:pt x="1117101" y="2989717"/>
                  <a:pt x="1109074" y="2982906"/>
                  <a:pt x="1105053" y="2973859"/>
                </a:cubicBezTo>
                <a:cubicBezTo>
                  <a:pt x="1098000" y="2957989"/>
                  <a:pt x="1094069" y="2940908"/>
                  <a:pt x="1088577" y="2924432"/>
                </a:cubicBezTo>
                <a:cubicBezTo>
                  <a:pt x="1079111" y="2896034"/>
                  <a:pt x="1095442" y="2896973"/>
                  <a:pt x="1096815" y="28914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06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527800" y="260350"/>
            <a:ext cx="403225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 eaLnBrk="1" hangingPunct="1"/>
            <a:r>
              <a:rPr lang="pt-BR" altLang="pt-BR" sz="2800" b="1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            RESUMO</a:t>
            </a:r>
          </a:p>
        </p:txBody>
      </p:sp>
      <p:sp>
        <p:nvSpPr>
          <p:cNvPr id="28676" name="CaixaDeTexto 7"/>
          <p:cNvSpPr txBox="1">
            <a:spLocks noChangeArrowheads="1"/>
          </p:cNvSpPr>
          <p:nvPr/>
        </p:nvSpPr>
        <p:spPr bwMode="auto">
          <a:xfrm>
            <a:off x="1919536" y="4010026"/>
            <a:ext cx="82809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3200" dirty="0"/>
              <a:t> </a:t>
            </a:r>
            <a:r>
              <a:rPr lang="pt-BR" sz="2400" dirty="0"/>
              <a:t>Peritônio: funções;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2400" dirty="0"/>
              <a:t> Divisão e cavidade peritoneal 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2400" dirty="0"/>
              <a:t> Principais pregas peritoneais: </a:t>
            </a:r>
            <a:r>
              <a:rPr lang="pt-BR" sz="2400" dirty="0">
                <a:solidFill>
                  <a:srgbClr val="FF0000"/>
                </a:solidFill>
              </a:rPr>
              <a:t>meso e </a:t>
            </a:r>
            <a:r>
              <a:rPr lang="pt-BR" sz="2400" dirty="0" err="1">
                <a:solidFill>
                  <a:srgbClr val="FF0000"/>
                </a:solidFill>
              </a:rPr>
              <a:t>omento</a:t>
            </a:r>
            <a:r>
              <a:rPr lang="pt-BR" sz="2400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2400" dirty="0"/>
              <a:t> Relações peritoneais dos órgãos </a:t>
            </a:r>
            <a:r>
              <a:rPr lang="pt-BR" sz="2400" dirty="0" err="1"/>
              <a:t>abdominopélvicos</a:t>
            </a:r>
            <a:r>
              <a:rPr lang="pt-BR" sz="2400" dirty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G:\PERITON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016" y="116632"/>
            <a:ext cx="4788024" cy="3591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24653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9488"/>
            <a:ext cx="10515600" cy="735392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3600" dirty="0"/>
              <a:t>Questão 1 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394966" y="2347784"/>
            <a:ext cx="2051470" cy="4695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5033319" y="6268995"/>
            <a:ext cx="5729391" cy="53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5953672" y="2051222"/>
            <a:ext cx="5686393" cy="4333125"/>
          </a:xfrm>
          <a:custGeom>
            <a:avLst/>
            <a:gdLst>
              <a:gd name="connsiteX0" fmla="*/ 1864036 w 5686393"/>
              <a:gd name="connsiteY0" fmla="*/ 543697 h 4333125"/>
              <a:gd name="connsiteX1" fmla="*/ 1864036 w 5686393"/>
              <a:gd name="connsiteY1" fmla="*/ 543697 h 4333125"/>
              <a:gd name="connsiteX2" fmla="*/ 1839323 w 5686393"/>
              <a:gd name="connsiteY2" fmla="*/ 477794 h 4333125"/>
              <a:gd name="connsiteX3" fmla="*/ 1822847 w 5686393"/>
              <a:gd name="connsiteY3" fmla="*/ 428367 h 4333125"/>
              <a:gd name="connsiteX4" fmla="*/ 1839323 w 5686393"/>
              <a:gd name="connsiteY4" fmla="*/ 362464 h 4333125"/>
              <a:gd name="connsiteX5" fmla="*/ 1880512 w 5686393"/>
              <a:gd name="connsiteY5" fmla="*/ 313037 h 4333125"/>
              <a:gd name="connsiteX6" fmla="*/ 1929939 w 5686393"/>
              <a:gd name="connsiteY6" fmla="*/ 280086 h 4333125"/>
              <a:gd name="connsiteX7" fmla="*/ 1979366 w 5686393"/>
              <a:gd name="connsiteY7" fmla="*/ 247135 h 4333125"/>
              <a:gd name="connsiteX8" fmla="*/ 2012317 w 5686393"/>
              <a:gd name="connsiteY8" fmla="*/ 238897 h 4333125"/>
              <a:gd name="connsiteX9" fmla="*/ 2094696 w 5686393"/>
              <a:gd name="connsiteY9" fmla="*/ 214183 h 4333125"/>
              <a:gd name="connsiteX10" fmla="*/ 2119409 w 5686393"/>
              <a:gd name="connsiteY10" fmla="*/ 205946 h 4333125"/>
              <a:gd name="connsiteX11" fmla="*/ 2251214 w 5686393"/>
              <a:gd name="connsiteY11" fmla="*/ 181232 h 4333125"/>
              <a:gd name="connsiteX12" fmla="*/ 2399496 w 5686393"/>
              <a:gd name="connsiteY12" fmla="*/ 172994 h 4333125"/>
              <a:gd name="connsiteX13" fmla="*/ 2663106 w 5686393"/>
              <a:gd name="connsiteY13" fmla="*/ 181232 h 4333125"/>
              <a:gd name="connsiteX14" fmla="*/ 2687820 w 5686393"/>
              <a:gd name="connsiteY14" fmla="*/ 189470 h 4333125"/>
              <a:gd name="connsiteX15" fmla="*/ 2704296 w 5686393"/>
              <a:gd name="connsiteY15" fmla="*/ 214183 h 4333125"/>
              <a:gd name="connsiteX16" fmla="*/ 2696058 w 5686393"/>
              <a:gd name="connsiteY16" fmla="*/ 321275 h 4333125"/>
              <a:gd name="connsiteX17" fmla="*/ 2663106 w 5686393"/>
              <a:gd name="connsiteY17" fmla="*/ 395416 h 4333125"/>
              <a:gd name="connsiteX18" fmla="*/ 2638393 w 5686393"/>
              <a:gd name="connsiteY18" fmla="*/ 420129 h 4333125"/>
              <a:gd name="connsiteX19" fmla="*/ 2613679 w 5686393"/>
              <a:gd name="connsiteY19" fmla="*/ 436605 h 4333125"/>
              <a:gd name="connsiteX20" fmla="*/ 2597204 w 5686393"/>
              <a:gd name="connsiteY20" fmla="*/ 461319 h 4333125"/>
              <a:gd name="connsiteX21" fmla="*/ 2572490 w 5686393"/>
              <a:gd name="connsiteY21" fmla="*/ 477794 h 4333125"/>
              <a:gd name="connsiteX22" fmla="*/ 2531301 w 5686393"/>
              <a:gd name="connsiteY22" fmla="*/ 551935 h 4333125"/>
              <a:gd name="connsiteX23" fmla="*/ 2539539 w 5686393"/>
              <a:gd name="connsiteY23" fmla="*/ 626075 h 4333125"/>
              <a:gd name="connsiteX24" fmla="*/ 2597204 w 5686393"/>
              <a:gd name="connsiteY24" fmla="*/ 650789 h 4333125"/>
              <a:gd name="connsiteX25" fmla="*/ 2621917 w 5686393"/>
              <a:gd name="connsiteY25" fmla="*/ 659027 h 4333125"/>
              <a:gd name="connsiteX26" fmla="*/ 2671344 w 5686393"/>
              <a:gd name="connsiteY26" fmla="*/ 667264 h 4333125"/>
              <a:gd name="connsiteX27" fmla="*/ 2910242 w 5686393"/>
              <a:gd name="connsiteY27" fmla="*/ 683740 h 4333125"/>
              <a:gd name="connsiteX28" fmla="*/ 3149139 w 5686393"/>
              <a:gd name="connsiteY28" fmla="*/ 691978 h 4333125"/>
              <a:gd name="connsiteX29" fmla="*/ 3256231 w 5686393"/>
              <a:gd name="connsiteY29" fmla="*/ 700216 h 4333125"/>
              <a:gd name="connsiteX30" fmla="*/ 3429225 w 5686393"/>
              <a:gd name="connsiteY30" fmla="*/ 708454 h 4333125"/>
              <a:gd name="connsiteX31" fmla="*/ 3495128 w 5686393"/>
              <a:gd name="connsiteY31" fmla="*/ 716692 h 4333125"/>
              <a:gd name="connsiteX32" fmla="*/ 3544555 w 5686393"/>
              <a:gd name="connsiteY32" fmla="*/ 724929 h 4333125"/>
              <a:gd name="connsiteX33" fmla="*/ 3701074 w 5686393"/>
              <a:gd name="connsiteY33" fmla="*/ 733167 h 4333125"/>
              <a:gd name="connsiteX34" fmla="*/ 3824642 w 5686393"/>
              <a:gd name="connsiteY34" fmla="*/ 749643 h 4333125"/>
              <a:gd name="connsiteX35" fmla="*/ 3915258 w 5686393"/>
              <a:gd name="connsiteY35" fmla="*/ 774356 h 4333125"/>
              <a:gd name="connsiteX36" fmla="*/ 3948209 w 5686393"/>
              <a:gd name="connsiteY36" fmla="*/ 782594 h 4333125"/>
              <a:gd name="connsiteX37" fmla="*/ 3972923 w 5686393"/>
              <a:gd name="connsiteY37" fmla="*/ 790832 h 4333125"/>
              <a:gd name="connsiteX38" fmla="*/ 4005874 w 5686393"/>
              <a:gd name="connsiteY38" fmla="*/ 799070 h 4333125"/>
              <a:gd name="connsiteX39" fmla="*/ 4071777 w 5686393"/>
              <a:gd name="connsiteY39" fmla="*/ 823783 h 4333125"/>
              <a:gd name="connsiteX40" fmla="*/ 4162393 w 5686393"/>
              <a:gd name="connsiteY40" fmla="*/ 848497 h 4333125"/>
              <a:gd name="connsiteX41" fmla="*/ 4211820 w 5686393"/>
              <a:gd name="connsiteY41" fmla="*/ 864973 h 4333125"/>
              <a:gd name="connsiteX42" fmla="*/ 4253009 w 5686393"/>
              <a:gd name="connsiteY42" fmla="*/ 873210 h 4333125"/>
              <a:gd name="connsiteX43" fmla="*/ 4277723 w 5686393"/>
              <a:gd name="connsiteY43" fmla="*/ 881448 h 4333125"/>
              <a:gd name="connsiteX44" fmla="*/ 4442479 w 5686393"/>
              <a:gd name="connsiteY44" fmla="*/ 914400 h 4333125"/>
              <a:gd name="connsiteX45" fmla="*/ 4475431 w 5686393"/>
              <a:gd name="connsiteY45" fmla="*/ 930875 h 4333125"/>
              <a:gd name="connsiteX46" fmla="*/ 4557809 w 5686393"/>
              <a:gd name="connsiteY46" fmla="*/ 947351 h 4333125"/>
              <a:gd name="connsiteX47" fmla="*/ 4623712 w 5686393"/>
              <a:gd name="connsiteY47" fmla="*/ 980302 h 4333125"/>
              <a:gd name="connsiteX48" fmla="*/ 4673139 w 5686393"/>
              <a:gd name="connsiteY48" fmla="*/ 1005016 h 4333125"/>
              <a:gd name="connsiteX49" fmla="*/ 4706090 w 5686393"/>
              <a:gd name="connsiteY49" fmla="*/ 1029729 h 4333125"/>
              <a:gd name="connsiteX50" fmla="*/ 4788469 w 5686393"/>
              <a:gd name="connsiteY50" fmla="*/ 1079156 h 4333125"/>
              <a:gd name="connsiteX51" fmla="*/ 4829658 w 5686393"/>
              <a:gd name="connsiteY51" fmla="*/ 1128583 h 4333125"/>
              <a:gd name="connsiteX52" fmla="*/ 4862609 w 5686393"/>
              <a:gd name="connsiteY52" fmla="*/ 1169773 h 4333125"/>
              <a:gd name="connsiteX53" fmla="*/ 4879085 w 5686393"/>
              <a:gd name="connsiteY53" fmla="*/ 1194486 h 4333125"/>
              <a:gd name="connsiteX54" fmla="*/ 4912036 w 5686393"/>
              <a:gd name="connsiteY54" fmla="*/ 1235675 h 4333125"/>
              <a:gd name="connsiteX55" fmla="*/ 4944987 w 5686393"/>
              <a:gd name="connsiteY55" fmla="*/ 1309816 h 4333125"/>
              <a:gd name="connsiteX56" fmla="*/ 4961463 w 5686393"/>
              <a:gd name="connsiteY56" fmla="*/ 1342767 h 4333125"/>
              <a:gd name="connsiteX57" fmla="*/ 4969701 w 5686393"/>
              <a:gd name="connsiteY57" fmla="*/ 1375719 h 4333125"/>
              <a:gd name="connsiteX58" fmla="*/ 4986177 w 5686393"/>
              <a:gd name="connsiteY58" fmla="*/ 1466335 h 4333125"/>
              <a:gd name="connsiteX59" fmla="*/ 4994414 w 5686393"/>
              <a:gd name="connsiteY59" fmla="*/ 1491048 h 4333125"/>
              <a:gd name="connsiteX60" fmla="*/ 4986177 w 5686393"/>
              <a:gd name="connsiteY60" fmla="*/ 1565189 h 4333125"/>
              <a:gd name="connsiteX61" fmla="*/ 4953225 w 5686393"/>
              <a:gd name="connsiteY61" fmla="*/ 1622854 h 4333125"/>
              <a:gd name="connsiteX62" fmla="*/ 4928512 w 5686393"/>
              <a:gd name="connsiteY62" fmla="*/ 1655805 h 4333125"/>
              <a:gd name="connsiteX63" fmla="*/ 4887323 w 5686393"/>
              <a:gd name="connsiteY63" fmla="*/ 1672281 h 4333125"/>
              <a:gd name="connsiteX64" fmla="*/ 4846133 w 5686393"/>
              <a:gd name="connsiteY64" fmla="*/ 1696994 h 4333125"/>
              <a:gd name="connsiteX65" fmla="*/ 4804944 w 5686393"/>
              <a:gd name="connsiteY65" fmla="*/ 1713470 h 4333125"/>
              <a:gd name="connsiteX66" fmla="*/ 4755517 w 5686393"/>
              <a:gd name="connsiteY66" fmla="*/ 1738183 h 4333125"/>
              <a:gd name="connsiteX67" fmla="*/ 4697852 w 5686393"/>
              <a:gd name="connsiteY67" fmla="*/ 1754659 h 4333125"/>
              <a:gd name="connsiteX68" fmla="*/ 4664901 w 5686393"/>
              <a:gd name="connsiteY68" fmla="*/ 1762897 h 4333125"/>
              <a:gd name="connsiteX69" fmla="*/ 4615474 w 5686393"/>
              <a:gd name="connsiteY69" fmla="*/ 1787610 h 4333125"/>
              <a:gd name="connsiteX70" fmla="*/ 4566047 w 5686393"/>
              <a:gd name="connsiteY70" fmla="*/ 1795848 h 4333125"/>
              <a:gd name="connsiteX71" fmla="*/ 4483669 w 5686393"/>
              <a:gd name="connsiteY71" fmla="*/ 1812324 h 4333125"/>
              <a:gd name="connsiteX72" fmla="*/ 4458955 w 5686393"/>
              <a:gd name="connsiteY72" fmla="*/ 1820562 h 4333125"/>
              <a:gd name="connsiteX73" fmla="*/ 4376577 w 5686393"/>
              <a:gd name="connsiteY73" fmla="*/ 1845275 h 4333125"/>
              <a:gd name="connsiteX74" fmla="*/ 4343625 w 5686393"/>
              <a:gd name="connsiteY74" fmla="*/ 1861751 h 4333125"/>
              <a:gd name="connsiteX75" fmla="*/ 4220058 w 5686393"/>
              <a:gd name="connsiteY75" fmla="*/ 1911178 h 4333125"/>
              <a:gd name="connsiteX76" fmla="*/ 4178869 w 5686393"/>
              <a:gd name="connsiteY76" fmla="*/ 1944129 h 4333125"/>
              <a:gd name="connsiteX77" fmla="*/ 4038825 w 5686393"/>
              <a:gd name="connsiteY77" fmla="*/ 1985319 h 4333125"/>
              <a:gd name="connsiteX78" fmla="*/ 3956447 w 5686393"/>
              <a:gd name="connsiteY78" fmla="*/ 2026508 h 4333125"/>
              <a:gd name="connsiteX79" fmla="*/ 3923496 w 5686393"/>
              <a:gd name="connsiteY79" fmla="*/ 2051221 h 4333125"/>
              <a:gd name="connsiteX80" fmla="*/ 3841117 w 5686393"/>
              <a:gd name="connsiteY80" fmla="*/ 2084173 h 4333125"/>
              <a:gd name="connsiteX81" fmla="*/ 3808166 w 5686393"/>
              <a:gd name="connsiteY81" fmla="*/ 2100648 h 4333125"/>
              <a:gd name="connsiteX82" fmla="*/ 3766977 w 5686393"/>
              <a:gd name="connsiteY82" fmla="*/ 2117124 h 4333125"/>
              <a:gd name="connsiteX83" fmla="*/ 3742263 w 5686393"/>
              <a:gd name="connsiteY83" fmla="*/ 2133600 h 4333125"/>
              <a:gd name="connsiteX84" fmla="*/ 3668123 w 5686393"/>
              <a:gd name="connsiteY84" fmla="*/ 2158313 h 4333125"/>
              <a:gd name="connsiteX85" fmla="*/ 3618696 w 5686393"/>
              <a:gd name="connsiteY85" fmla="*/ 2174789 h 4333125"/>
              <a:gd name="connsiteX86" fmla="*/ 3536317 w 5686393"/>
              <a:gd name="connsiteY86" fmla="*/ 2191264 h 4333125"/>
              <a:gd name="connsiteX87" fmla="*/ 3503366 w 5686393"/>
              <a:gd name="connsiteY87" fmla="*/ 2199502 h 4333125"/>
              <a:gd name="connsiteX88" fmla="*/ 3453939 w 5686393"/>
              <a:gd name="connsiteY88" fmla="*/ 2207740 h 4333125"/>
              <a:gd name="connsiteX89" fmla="*/ 3396274 w 5686393"/>
              <a:gd name="connsiteY89" fmla="*/ 2224216 h 4333125"/>
              <a:gd name="connsiteX90" fmla="*/ 3330371 w 5686393"/>
              <a:gd name="connsiteY90" fmla="*/ 2240692 h 4333125"/>
              <a:gd name="connsiteX91" fmla="*/ 3297420 w 5686393"/>
              <a:gd name="connsiteY91" fmla="*/ 2248929 h 4333125"/>
              <a:gd name="connsiteX92" fmla="*/ 3215042 w 5686393"/>
              <a:gd name="connsiteY92" fmla="*/ 2281881 h 4333125"/>
              <a:gd name="connsiteX93" fmla="*/ 3132663 w 5686393"/>
              <a:gd name="connsiteY93" fmla="*/ 2298356 h 4333125"/>
              <a:gd name="connsiteX94" fmla="*/ 3099712 w 5686393"/>
              <a:gd name="connsiteY94" fmla="*/ 2314832 h 4333125"/>
              <a:gd name="connsiteX95" fmla="*/ 3058523 w 5686393"/>
              <a:gd name="connsiteY95" fmla="*/ 2339546 h 4333125"/>
              <a:gd name="connsiteX96" fmla="*/ 3025571 w 5686393"/>
              <a:gd name="connsiteY96" fmla="*/ 2347783 h 4333125"/>
              <a:gd name="connsiteX97" fmla="*/ 2959669 w 5686393"/>
              <a:gd name="connsiteY97" fmla="*/ 2388973 h 4333125"/>
              <a:gd name="connsiteX98" fmla="*/ 2934955 w 5686393"/>
              <a:gd name="connsiteY98" fmla="*/ 2405448 h 4333125"/>
              <a:gd name="connsiteX99" fmla="*/ 2902004 w 5686393"/>
              <a:gd name="connsiteY99" fmla="*/ 2413686 h 4333125"/>
              <a:gd name="connsiteX100" fmla="*/ 2819625 w 5686393"/>
              <a:gd name="connsiteY100" fmla="*/ 2463113 h 4333125"/>
              <a:gd name="connsiteX101" fmla="*/ 2803150 w 5686393"/>
              <a:gd name="connsiteY101" fmla="*/ 2487827 h 4333125"/>
              <a:gd name="connsiteX102" fmla="*/ 2761960 w 5686393"/>
              <a:gd name="connsiteY102" fmla="*/ 2529016 h 4333125"/>
              <a:gd name="connsiteX103" fmla="*/ 2753723 w 5686393"/>
              <a:gd name="connsiteY103" fmla="*/ 2553729 h 4333125"/>
              <a:gd name="connsiteX104" fmla="*/ 2729009 w 5686393"/>
              <a:gd name="connsiteY104" fmla="*/ 2603156 h 4333125"/>
              <a:gd name="connsiteX105" fmla="*/ 2737247 w 5686393"/>
              <a:gd name="connsiteY105" fmla="*/ 2660821 h 4333125"/>
              <a:gd name="connsiteX106" fmla="*/ 2803150 w 5686393"/>
              <a:gd name="connsiteY106" fmla="*/ 2718486 h 4333125"/>
              <a:gd name="connsiteX107" fmla="*/ 2827863 w 5686393"/>
              <a:gd name="connsiteY107" fmla="*/ 2734962 h 4333125"/>
              <a:gd name="connsiteX108" fmla="*/ 2877290 w 5686393"/>
              <a:gd name="connsiteY108" fmla="*/ 2751437 h 4333125"/>
              <a:gd name="connsiteX109" fmla="*/ 2902004 w 5686393"/>
              <a:gd name="connsiteY109" fmla="*/ 2759675 h 4333125"/>
              <a:gd name="connsiteX110" fmla="*/ 2951431 w 5686393"/>
              <a:gd name="connsiteY110" fmla="*/ 2792627 h 4333125"/>
              <a:gd name="connsiteX111" fmla="*/ 2984382 w 5686393"/>
              <a:gd name="connsiteY111" fmla="*/ 2809102 h 4333125"/>
              <a:gd name="connsiteX112" fmla="*/ 3033809 w 5686393"/>
              <a:gd name="connsiteY112" fmla="*/ 2842054 h 4333125"/>
              <a:gd name="connsiteX113" fmla="*/ 3066760 w 5686393"/>
              <a:gd name="connsiteY113" fmla="*/ 2858529 h 4333125"/>
              <a:gd name="connsiteX114" fmla="*/ 3149139 w 5686393"/>
              <a:gd name="connsiteY114" fmla="*/ 2916194 h 4333125"/>
              <a:gd name="connsiteX115" fmla="*/ 3173852 w 5686393"/>
              <a:gd name="connsiteY115" fmla="*/ 2932670 h 4333125"/>
              <a:gd name="connsiteX116" fmla="*/ 3223279 w 5686393"/>
              <a:gd name="connsiteY116" fmla="*/ 3006810 h 4333125"/>
              <a:gd name="connsiteX117" fmla="*/ 3239755 w 5686393"/>
              <a:gd name="connsiteY117" fmla="*/ 3031524 h 4333125"/>
              <a:gd name="connsiteX118" fmla="*/ 3256231 w 5686393"/>
              <a:gd name="connsiteY118" fmla="*/ 3080951 h 4333125"/>
              <a:gd name="connsiteX119" fmla="*/ 3264469 w 5686393"/>
              <a:gd name="connsiteY119" fmla="*/ 3105664 h 4333125"/>
              <a:gd name="connsiteX120" fmla="*/ 3264469 w 5686393"/>
              <a:gd name="connsiteY120" fmla="*/ 3253946 h 4333125"/>
              <a:gd name="connsiteX121" fmla="*/ 3231517 w 5686393"/>
              <a:gd name="connsiteY121" fmla="*/ 3303373 h 4333125"/>
              <a:gd name="connsiteX122" fmla="*/ 3182090 w 5686393"/>
              <a:gd name="connsiteY122" fmla="*/ 3328086 h 4333125"/>
              <a:gd name="connsiteX123" fmla="*/ 3157377 w 5686393"/>
              <a:gd name="connsiteY123" fmla="*/ 3344562 h 4333125"/>
              <a:gd name="connsiteX124" fmla="*/ 3107950 w 5686393"/>
              <a:gd name="connsiteY124" fmla="*/ 3361037 h 4333125"/>
              <a:gd name="connsiteX125" fmla="*/ 3083236 w 5686393"/>
              <a:gd name="connsiteY125" fmla="*/ 3369275 h 4333125"/>
              <a:gd name="connsiteX126" fmla="*/ 3033809 w 5686393"/>
              <a:gd name="connsiteY126" fmla="*/ 3385751 h 4333125"/>
              <a:gd name="connsiteX127" fmla="*/ 3009096 w 5686393"/>
              <a:gd name="connsiteY127" fmla="*/ 3393989 h 4333125"/>
              <a:gd name="connsiteX128" fmla="*/ 2918479 w 5686393"/>
              <a:gd name="connsiteY128" fmla="*/ 3402227 h 4333125"/>
              <a:gd name="connsiteX129" fmla="*/ 2580728 w 5686393"/>
              <a:gd name="connsiteY129" fmla="*/ 3410464 h 4333125"/>
              <a:gd name="connsiteX130" fmla="*/ 2531301 w 5686393"/>
              <a:gd name="connsiteY130" fmla="*/ 3426940 h 4333125"/>
              <a:gd name="connsiteX131" fmla="*/ 2506587 w 5686393"/>
              <a:gd name="connsiteY131" fmla="*/ 3435178 h 4333125"/>
              <a:gd name="connsiteX132" fmla="*/ 2490112 w 5686393"/>
              <a:gd name="connsiteY132" fmla="*/ 3459892 h 4333125"/>
              <a:gd name="connsiteX133" fmla="*/ 2440685 w 5686393"/>
              <a:gd name="connsiteY133" fmla="*/ 3492843 h 4333125"/>
              <a:gd name="connsiteX134" fmla="*/ 2407733 w 5686393"/>
              <a:gd name="connsiteY134" fmla="*/ 3591697 h 4333125"/>
              <a:gd name="connsiteX135" fmla="*/ 2399496 w 5686393"/>
              <a:gd name="connsiteY135" fmla="*/ 3616410 h 4333125"/>
              <a:gd name="connsiteX136" fmla="*/ 2383020 w 5686393"/>
              <a:gd name="connsiteY136" fmla="*/ 3641124 h 4333125"/>
              <a:gd name="connsiteX137" fmla="*/ 2374782 w 5686393"/>
              <a:gd name="connsiteY137" fmla="*/ 3665837 h 4333125"/>
              <a:gd name="connsiteX138" fmla="*/ 2350069 w 5686393"/>
              <a:gd name="connsiteY138" fmla="*/ 3698789 h 4333125"/>
              <a:gd name="connsiteX139" fmla="*/ 2308879 w 5686393"/>
              <a:gd name="connsiteY139" fmla="*/ 3748216 h 4333125"/>
              <a:gd name="connsiteX140" fmla="*/ 2267690 w 5686393"/>
              <a:gd name="connsiteY140" fmla="*/ 3822356 h 4333125"/>
              <a:gd name="connsiteX141" fmla="*/ 2242977 w 5686393"/>
              <a:gd name="connsiteY141" fmla="*/ 3838832 h 4333125"/>
              <a:gd name="connsiteX142" fmla="*/ 2193550 w 5686393"/>
              <a:gd name="connsiteY142" fmla="*/ 3830594 h 4333125"/>
              <a:gd name="connsiteX143" fmla="*/ 2168836 w 5686393"/>
              <a:gd name="connsiteY143" fmla="*/ 3805881 h 4333125"/>
              <a:gd name="connsiteX144" fmla="*/ 2144123 w 5686393"/>
              <a:gd name="connsiteY144" fmla="*/ 3789405 h 4333125"/>
              <a:gd name="connsiteX145" fmla="*/ 2111171 w 5686393"/>
              <a:gd name="connsiteY145" fmla="*/ 3739978 h 4333125"/>
              <a:gd name="connsiteX146" fmla="*/ 2094696 w 5686393"/>
              <a:gd name="connsiteY146" fmla="*/ 3715264 h 4333125"/>
              <a:gd name="connsiteX147" fmla="*/ 2086458 w 5686393"/>
              <a:gd name="connsiteY147" fmla="*/ 3690551 h 4333125"/>
              <a:gd name="connsiteX148" fmla="*/ 2069982 w 5686393"/>
              <a:gd name="connsiteY148" fmla="*/ 3665837 h 4333125"/>
              <a:gd name="connsiteX149" fmla="*/ 2037031 w 5686393"/>
              <a:gd name="connsiteY149" fmla="*/ 3517556 h 4333125"/>
              <a:gd name="connsiteX150" fmla="*/ 2028793 w 5686393"/>
              <a:gd name="connsiteY150" fmla="*/ 3352800 h 4333125"/>
              <a:gd name="connsiteX151" fmla="*/ 2020555 w 5686393"/>
              <a:gd name="connsiteY151" fmla="*/ 3295135 h 4333125"/>
              <a:gd name="connsiteX152" fmla="*/ 1979366 w 5686393"/>
              <a:gd name="connsiteY152" fmla="*/ 3237470 h 4333125"/>
              <a:gd name="connsiteX153" fmla="*/ 1938177 w 5686393"/>
              <a:gd name="connsiteY153" fmla="*/ 3229232 h 4333125"/>
              <a:gd name="connsiteX154" fmla="*/ 1682804 w 5686393"/>
              <a:gd name="connsiteY154" fmla="*/ 3220994 h 4333125"/>
              <a:gd name="connsiteX155" fmla="*/ 1658090 w 5686393"/>
              <a:gd name="connsiteY155" fmla="*/ 3212756 h 4333125"/>
              <a:gd name="connsiteX156" fmla="*/ 1559236 w 5686393"/>
              <a:gd name="connsiteY156" fmla="*/ 3196281 h 4333125"/>
              <a:gd name="connsiteX157" fmla="*/ 1509809 w 5686393"/>
              <a:gd name="connsiteY157" fmla="*/ 3179805 h 4333125"/>
              <a:gd name="connsiteX158" fmla="*/ 1427431 w 5686393"/>
              <a:gd name="connsiteY158" fmla="*/ 3155092 h 4333125"/>
              <a:gd name="connsiteX159" fmla="*/ 1312101 w 5686393"/>
              <a:gd name="connsiteY159" fmla="*/ 3113902 h 4333125"/>
              <a:gd name="connsiteX160" fmla="*/ 1279150 w 5686393"/>
              <a:gd name="connsiteY160" fmla="*/ 3105664 h 4333125"/>
              <a:gd name="connsiteX161" fmla="*/ 1196771 w 5686393"/>
              <a:gd name="connsiteY161" fmla="*/ 3072713 h 4333125"/>
              <a:gd name="connsiteX162" fmla="*/ 1097917 w 5686393"/>
              <a:gd name="connsiteY162" fmla="*/ 3039762 h 4333125"/>
              <a:gd name="connsiteX163" fmla="*/ 1048490 w 5686393"/>
              <a:gd name="connsiteY163" fmla="*/ 3023286 h 4333125"/>
              <a:gd name="connsiteX164" fmla="*/ 1023777 w 5686393"/>
              <a:gd name="connsiteY164" fmla="*/ 3015048 h 4333125"/>
              <a:gd name="connsiteX165" fmla="*/ 916685 w 5686393"/>
              <a:gd name="connsiteY165" fmla="*/ 3031524 h 4333125"/>
              <a:gd name="connsiteX166" fmla="*/ 867258 w 5686393"/>
              <a:gd name="connsiteY166" fmla="*/ 3064475 h 4333125"/>
              <a:gd name="connsiteX167" fmla="*/ 842544 w 5686393"/>
              <a:gd name="connsiteY167" fmla="*/ 3080951 h 4333125"/>
              <a:gd name="connsiteX168" fmla="*/ 784879 w 5686393"/>
              <a:gd name="connsiteY168" fmla="*/ 3130378 h 4333125"/>
              <a:gd name="connsiteX169" fmla="*/ 760166 w 5686393"/>
              <a:gd name="connsiteY169" fmla="*/ 3146854 h 4333125"/>
              <a:gd name="connsiteX170" fmla="*/ 735452 w 5686393"/>
              <a:gd name="connsiteY170" fmla="*/ 3155092 h 4333125"/>
              <a:gd name="connsiteX171" fmla="*/ 669550 w 5686393"/>
              <a:gd name="connsiteY171" fmla="*/ 3196281 h 4333125"/>
              <a:gd name="connsiteX172" fmla="*/ 628360 w 5686393"/>
              <a:gd name="connsiteY172" fmla="*/ 3220994 h 4333125"/>
              <a:gd name="connsiteX173" fmla="*/ 595409 w 5686393"/>
              <a:gd name="connsiteY173" fmla="*/ 3237470 h 4333125"/>
              <a:gd name="connsiteX174" fmla="*/ 570696 w 5686393"/>
              <a:gd name="connsiteY174" fmla="*/ 3253946 h 4333125"/>
              <a:gd name="connsiteX175" fmla="*/ 537744 w 5686393"/>
              <a:gd name="connsiteY175" fmla="*/ 3270421 h 4333125"/>
              <a:gd name="connsiteX176" fmla="*/ 513031 w 5686393"/>
              <a:gd name="connsiteY176" fmla="*/ 3286897 h 4333125"/>
              <a:gd name="connsiteX177" fmla="*/ 480079 w 5686393"/>
              <a:gd name="connsiteY177" fmla="*/ 3303373 h 4333125"/>
              <a:gd name="connsiteX178" fmla="*/ 430652 w 5686393"/>
              <a:gd name="connsiteY178" fmla="*/ 3336324 h 4333125"/>
              <a:gd name="connsiteX179" fmla="*/ 372987 w 5686393"/>
              <a:gd name="connsiteY179" fmla="*/ 3369275 h 4333125"/>
              <a:gd name="connsiteX180" fmla="*/ 348274 w 5686393"/>
              <a:gd name="connsiteY180" fmla="*/ 3385751 h 4333125"/>
              <a:gd name="connsiteX181" fmla="*/ 315323 w 5686393"/>
              <a:gd name="connsiteY181" fmla="*/ 3393989 h 4333125"/>
              <a:gd name="connsiteX182" fmla="*/ 290609 w 5686393"/>
              <a:gd name="connsiteY182" fmla="*/ 3410464 h 4333125"/>
              <a:gd name="connsiteX183" fmla="*/ 216469 w 5686393"/>
              <a:gd name="connsiteY183" fmla="*/ 3435178 h 4333125"/>
              <a:gd name="connsiteX184" fmla="*/ 191755 w 5686393"/>
              <a:gd name="connsiteY184" fmla="*/ 3451654 h 4333125"/>
              <a:gd name="connsiteX185" fmla="*/ 117614 w 5686393"/>
              <a:gd name="connsiteY185" fmla="*/ 3476367 h 4333125"/>
              <a:gd name="connsiteX186" fmla="*/ 92901 w 5686393"/>
              <a:gd name="connsiteY186" fmla="*/ 3492843 h 4333125"/>
              <a:gd name="connsiteX187" fmla="*/ 26998 w 5686393"/>
              <a:gd name="connsiteY187" fmla="*/ 3599935 h 4333125"/>
              <a:gd name="connsiteX188" fmla="*/ 10523 w 5686393"/>
              <a:gd name="connsiteY188" fmla="*/ 3632886 h 4333125"/>
              <a:gd name="connsiteX189" fmla="*/ 10523 w 5686393"/>
              <a:gd name="connsiteY189" fmla="*/ 3772929 h 4333125"/>
              <a:gd name="connsiteX190" fmla="*/ 68187 w 5686393"/>
              <a:gd name="connsiteY190" fmla="*/ 3830594 h 4333125"/>
              <a:gd name="connsiteX191" fmla="*/ 167042 w 5686393"/>
              <a:gd name="connsiteY191" fmla="*/ 3880021 h 4333125"/>
              <a:gd name="connsiteX192" fmla="*/ 340036 w 5686393"/>
              <a:gd name="connsiteY192" fmla="*/ 3945924 h 4333125"/>
              <a:gd name="connsiteX193" fmla="*/ 422414 w 5686393"/>
              <a:gd name="connsiteY193" fmla="*/ 3962400 h 4333125"/>
              <a:gd name="connsiteX194" fmla="*/ 488317 w 5686393"/>
              <a:gd name="connsiteY194" fmla="*/ 3995351 h 4333125"/>
              <a:gd name="connsiteX195" fmla="*/ 537744 w 5686393"/>
              <a:gd name="connsiteY195" fmla="*/ 4011827 h 4333125"/>
              <a:gd name="connsiteX196" fmla="*/ 644836 w 5686393"/>
              <a:gd name="connsiteY196" fmla="*/ 4036540 h 4333125"/>
              <a:gd name="connsiteX197" fmla="*/ 760166 w 5686393"/>
              <a:gd name="connsiteY197" fmla="*/ 4085967 h 4333125"/>
              <a:gd name="connsiteX198" fmla="*/ 801355 w 5686393"/>
              <a:gd name="connsiteY198" fmla="*/ 4102443 h 4333125"/>
              <a:gd name="connsiteX199" fmla="*/ 834306 w 5686393"/>
              <a:gd name="connsiteY199" fmla="*/ 4118919 h 4333125"/>
              <a:gd name="connsiteX200" fmla="*/ 867258 w 5686393"/>
              <a:gd name="connsiteY200" fmla="*/ 4143632 h 4333125"/>
              <a:gd name="connsiteX201" fmla="*/ 924923 w 5686393"/>
              <a:gd name="connsiteY201" fmla="*/ 4160108 h 4333125"/>
              <a:gd name="connsiteX202" fmla="*/ 1056728 w 5686393"/>
              <a:gd name="connsiteY202" fmla="*/ 4217773 h 4333125"/>
              <a:gd name="connsiteX203" fmla="*/ 1369766 w 5686393"/>
              <a:gd name="connsiteY203" fmla="*/ 4242486 h 4333125"/>
              <a:gd name="connsiteX204" fmla="*/ 1443906 w 5686393"/>
              <a:gd name="connsiteY204" fmla="*/ 4258962 h 4333125"/>
              <a:gd name="connsiteX205" fmla="*/ 1542760 w 5686393"/>
              <a:gd name="connsiteY205" fmla="*/ 4283675 h 4333125"/>
              <a:gd name="connsiteX206" fmla="*/ 1740469 w 5686393"/>
              <a:gd name="connsiteY206" fmla="*/ 4300151 h 4333125"/>
              <a:gd name="connsiteX207" fmla="*/ 1831085 w 5686393"/>
              <a:gd name="connsiteY207" fmla="*/ 4308389 h 4333125"/>
              <a:gd name="connsiteX208" fmla="*/ 1905225 w 5686393"/>
              <a:gd name="connsiteY208" fmla="*/ 4316627 h 4333125"/>
              <a:gd name="connsiteX209" fmla="*/ 2037031 w 5686393"/>
              <a:gd name="connsiteY209" fmla="*/ 4324864 h 4333125"/>
              <a:gd name="connsiteX210" fmla="*/ 2102933 w 5686393"/>
              <a:gd name="connsiteY210" fmla="*/ 4333102 h 4333125"/>
              <a:gd name="connsiteX211" fmla="*/ 2539539 w 5686393"/>
              <a:gd name="connsiteY211" fmla="*/ 4308389 h 4333125"/>
              <a:gd name="connsiteX212" fmla="*/ 2976144 w 5686393"/>
              <a:gd name="connsiteY212" fmla="*/ 4267200 h 4333125"/>
              <a:gd name="connsiteX213" fmla="*/ 3083236 w 5686393"/>
              <a:gd name="connsiteY213" fmla="*/ 4250724 h 4333125"/>
              <a:gd name="connsiteX214" fmla="*/ 3157377 w 5686393"/>
              <a:gd name="connsiteY214" fmla="*/ 4242486 h 4333125"/>
              <a:gd name="connsiteX215" fmla="*/ 3247993 w 5686393"/>
              <a:gd name="connsiteY215" fmla="*/ 4226010 h 4333125"/>
              <a:gd name="connsiteX216" fmla="*/ 3396274 w 5686393"/>
              <a:gd name="connsiteY216" fmla="*/ 4217773 h 4333125"/>
              <a:gd name="connsiteX217" fmla="*/ 3445701 w 5686393"/>
              <a:gd name="connsiteY217" fmla="*/ 4209535 h 4333125"/>
              <a:gd name="connsiteX218" fmla="*/ 3701074 w 5686393"/>
              <a:gd name="connsiteY218" fmla="*/ 4193059 h 4333125"/>
              <a:gd name="connsiteX219" fmla="*/ 3865831 w 5686393"/>
              <a:gd name="connsiteY219" fmla="*/ 4184821 h 4333125"/>
              <a:gd name="connsiteX220" fmla="*/ 3981160 w 5686393"/>
              <a:gd name="connsiteY220" fmla="*/ 4176583 h 4333125"/>
              <a:gd name="connsiteX221" fmla="*/ 4112966 w 5686393"/>
              <a:gd name="connsiteY221" fmla="*/ 4168346 h 4333125"/>
              <a:gd name="connsiteX222" fmla="*/ 4318912 w 5686393"/>
              <a:gd name="connsiteY222" fmla="*/ 4151870 h 4333125"/>
              <a:gd name="connsiteX223" fmla="*/ 4368339 w 5686393"/>
              <a:gd name="connsiteY223" fmla="*/ 4143632 h 4333125"/>
              <a:gd name="connsiteX224" fmla="*/ 4557809 w 5686393"/>
              <a:gd name="connsiteY224" fmla="*/ 4135394 h 4333125"/>
              <a:gd name="connsiteX225" fmla="*/ 4664901 w 5686393"/>
              <a:gd name="connsiteY225" fmla="*/ 4094205 h 4333125"/>
              <a:gd name="connsiteX226" fmla="*/ 4689614 w 5686393"/>
              <a:gd name="connsiteY226" fmla="*/ 4085967 h 4333125"/>
              <a:gd name="connsiteX227" fmla="*/ 4796706 w 5686393"/>
              <a:gd name="connsiteY227" fmla="*/ 4028302 h 4333125"/>
              <a:gd name="connsiteX228" fmla="*/ 4887323 w 5686393"/>
              <a:gd name="connsiteY228" fmla="*/ 3978875 h 4333125"/>
              <a:gd name="connsiteX229" fmla="*/ 4969701 w 5686393"/>
              <a:gd name="connsiteY229" fmla="*/ 3896497 h 4333125"/>
              <a:gd name="connsiteX230" fmla="*/ 5035604 w 5686393"/>
              <a:gd name="connsiteY230" fmla="*/ 3830594 h 4333125"/>
              <a:gd name="connsiteX231" fmla="*/ 5068555 w 5686393"/>
              <a:gd name="connsiteY231" fmla="*/ 3764692 h 4333125"/>
              <a:gd name="connsiteX232" fmla="*/ 5085031 w 5686393"/>
              <a:gd name="connsiteY232" fmla="*/ 3723502 h 4333125"/>
              <a:gd name="connsiteX233" fmla="*/ 5109744 w 5686393"/>
              <a:gd name="connsiteY233" fmla="*/ 3682313 h 4333125"/>
              <a:gd name="connsiteX234" fmla="*/ 5142696 w 5686393"/>
              <a:gd name="connsiteY234" fmla="*/ 3616410 h 4333125"/>
              <a:gd name="connsiteX235" fmla="*/ 5175647 w 5686393"/>
              <a:gd name="connsiteY235" fmla="*/ 3566983 h 4333125"/>
              <a:gd name="connsiteX236" fmla="*/ 5208598 w 5686393"/>
              <a:gd name="connsiteY236" fmla="*/ 3509319 h 4333125"/>
              <a:gd name="connsiteX237" fmla="*/ 5241550 w 5686393"/>
              <a:gd name="connsiteY237" fmla="*/ 3426940 h 4333125"/>
              <a:gd name="connsiteX238" fmla="*/ 5266263 w 5686393"/>
              <a:gd name="connsiteY238" fmla="*/ 3393989 h 4333125"/>
              <a:gd name="connsiteX239" fmla="*/ 5315690 w 5686393"/>
              <a:gd name="connsiteY239" fmla="*/ 3286897 h 4333125"/>
              <a:gd name="connsiteX240" fmla="*/ 5348642 w 5686393"/>
              <a:gd name="connsiteY240" fmla="*/ 3237470 h 4333125"/>
              <a:gd name="connsiteX241" fmla="*/ 5406306 w 5686393"/>
              <a:gd name="connsiteY241" fmla="*/ 3105664 h 4333125"/>
              <a:gd name="connsiteX242" fmla="*/ 5422782 w 5686393"/>
              <a:gd name="connsiteY242" fmla="*/ 3064475 h 4333125"/>
              <a:gd name="connsiteX243" fmla="*/ 5439258 w 5686393"/>
              <a:gd name="connsiteY243" fmla="*/ 3031524 h 4333125"/>
              <a:gd name="connsiteX244" fmla="*/ 5455733 w 5686393"/>
              <a:gd name="connsiteY244" fmla="*/ 2990335 h 4333125"/>
              <a:gd name="connsiteX245" fmla="*/ 5505160 w 5686393"/>
              <a:gd name="connsiteY245" fmla="*/ 2907956 h 4333125"/>
              <a:gd name="connsiteX246" fmla="*/ 5529874 w 5686393"/>
              <a:gd name="connsiteY246" fmla="*/ 2825578 h 4333125"/>
              <a:gd name="connsiteX247" fmla="*/ 5546350 w 5686393"/>
              <a:gd name="connsiteY247" fmla="*/ 2784389 h 4333125"/>
              <a:gd name="connsiteX248" fmla="*/ 5587539 w 5686393"/>
              <a:gd name="connsiteY248" fmla="*/ 2677297 h 4333125"/>
              <a:gd name="connsiteX249" fmla="*/ 5628728 w 5686393"/>
              <a:gd name="connsiteY249" fmla="*/ 2537254 h 4333125"/>
              <a:gd name="connsiteX250" fmla="*/ 5653442 w 5686393"/>
              <a:gd name="connsiteY250" fmla="*/ 2339546 h 4333125"/>
              <a:gd name="connsiteX251" fmla="*/ 5669917 w 5686393"/>
              <a:gd name="connsiteY251" fmla="*/ 2273643 h 4333125"/>
              <a:gd name="connsiteX252" fmla="*/ 5678155 w 5686393"/>
              <a:gd name="connsiteY252" fmla="*/ 2100648 h 4333125"/>
              <a:gd name="connsiteX253" fmla="*/ 5686393 w 5686393"/>
              <a:gd name="connsiteY253" fmla="*/ 2018270 h 4333125"/>
              <a:gd name="connsiteX254" fmla="*/ 5678155 w 5686393"/>
              <a:gd name="connsiteY254" fmla="*/ 1219200 h 4333125"/>
              <a:gd name="connsiteX255" fmla="*/ 5669917 w 5686393"/>
              <a:gd name="connsiteY255" fmla="*/ 1178010 h 4333125"/>
              <a:gd name="connsiteX256" fmla="*/ 5645204 w 5686393"/>
              <a:gd name="connsiteY256" fmla="*/ 988540 h 4333125"/>
              <a:gd name="connsiteX257" fmla="*/ 5620490 w 5686393"/>
              <a:gd name="connsiteY257" fmla="*/ 914400 h 4333125"/>
              <a:gd name="connsiteX258" fmla="*/ 5595777 w 5686393"/>
              <a:gd name="connsiteY258" fmla="*/ 840259 h 4333125"/>
              <a:gd name="connsiteX259" fmla="*/ 5562825 w 5686393"/>
              <a:gd name="connsiteY259" fmla="*/ 807308 h 4333125"/>
              <a:gd name="connsiteX260" fmla="*/ 5546350 w 5686393"/>
              <a:gd name="connsiteY260" fmla="*/ 774356 h 4333125"/>
              <a:gd name="connsiteX261" fmla="*/ 5529874 w 5686393"/>
              <a:gd name="connsiteY261" fmla="*/ 749643 h 4333125"/>
              <a:gd name="connsiteX262" fmla="*/ 5496923 w 5686393"/>
              <a:gd name="connsiteY262" fmla="*/ 708454 h 4333125"/>
              <a:gd name="connsiteX263" fmla="*/ 5431020 w 5686393"/>
              <a:gd name="connsiteY263" fmla="*/ 650789 h 4333125"/>
              <a:gd name="connsiteX264" fmla="*/ 5340404 w 5686393"/>
              <a:gd name="connsiteY264" fmla="*/ 601362 h 4333125"/>
              <a:gd name="connsiteX265" fmla="*/ 5307452 w 5686393"/>
              <a:gd name="connsiteY265" fmla="*/ 576648 h 4333125"/>
              <a:gd name="connsiteX266" fmla="*/ 5282739 w 5686393"/>
              <a:gd name="connsiteY266" fmla="*/ 568410 h 4333125"/>
              <a:gd name="connsiteX267" fmla="*/ 5167409 w 5686393"/>
              <a:gd name="connsiteY267" fmla="*/ 527221 h 4333125"/>
              <a:gd name="connsiteX268" fmla="*/ 5035604 w 5686393"/>
              <a:gd name="connsiteY268" fmla="*/ 494270 h 4333125"/>
              <a:gd name="connsiteX269" fmla="*/ 4920274 w 5686393"/>
              <a:gd name="connsiteY269" fmla="*/ 477794 h 4333125"/>
              <a:gd name="connsiteX270" fmla="*/ 4846133 w 5686393"/>
              <a:gd name="connsiteY270" fmla="*/ 469556 h 4333125"/>
              <a:gd name="connsiteX271" fmla="*/ 4771993 w 5686393"/>
              <a:gd name="connsiteY271" fmla="*/ 453081 h 4333125"/>
              <a:gd name="connsiteX272" fmla="*/ 4500144 w 5686393"/>
              <a:gd name="connsiteY272" fmla="*/ 420129 h 4333125"/>
              <a:gd name="connsiteX273" fmla="*/ 4005874 w 5686393"/>
              <a:gd name="connsiteY273" fmla="*/ 345989 h 4333125"/>
              <a:gd name="connsiteX274" fmla="*/ 3882306 w 5686393"/>
              <a:gd name="connsiteY274" fmla="*/ 321275 h 4333125"/>
              <a:gd name="connsiteX275" fmla="*/ 3783452 w 5686393"/>
              <a:gd name="connsiteY275" fmla="*/ 313037 h 4333125"/>
              <a:gd name="connsiteX276" fmla="*/ 3470414 w 5686393"/>
              <a:gd name="connsiteY276" fmla="*/ 263610 h 4333125"/>
              <a:gd name="connsiteX277" fmla="*/ 3305658 w 5686393"/>
              <a:gd name="connsiteY277" fmla="*/ 222421 h 4333125"/>
              <a:gd name="connsiteX278" fmla="*/ 3256231 w 5686393"/>
              <a:gd name="connsiteY278" fmla="*/ 214183 h 4333125"/>
              <a:gd name="connsiteX279" fmla="*/ 3206804 w 5686393"/>
              <a:gd name="connsiteY279" fmla="*/ 197708 h 4333125"/>
              <a:gd name="connsiteX280" fmla="*/ 3173852 w 5686393"/>
              <a:gd name="connsiteY280" fmla="*/ 189470 h 4333125"/>
              <a:gd name="connsiteX281" fmla="*/ 3091474 w 5686393"/>
              <a:gd name="connsiteY281" fmla="*/ 164756 h 4333125"/>
              <a:gd name="connsiteX282" fmla="*/ 3017333 w 5686393"/>
              <a:gd name="connsiteY282" fmla="*/ 140043 h 4333125"/>
              <a:gd name="connsiteX283" fmla="*/ 2984382 w 5686393"/>
              <a:gd name="connsiteY283" fmla="*/ 123567 h 4333125"/>
              <a:gd name="connsiteX284" fmla="*/ 2943193 w 5686393"/>
              <a:gd name="connsiteY284" fmla="*/ 115329 h 4333125"/>
              <a:gd name="connsiteX285" fmla="*/ 2918479 w 5686393"/>
              <a:gd name="connsiteY285" fmla="*/ 107092 h 4333125"/>
              <a:gd name="connsiteX286" fmla="*/ 2885528 w 5686393"/>
              <a:gd name="connsiteY286" fmla="*/ 98854 h 4333125"/>
              <a:gd name="connsiteX287" fmla="*/ 2860814 w 5686393"/>
              <a:gd name="connsiteY287" fmla="*/ 90616 h 4333125"/>
              <a:gd name="connsiteX288" fmla="*/ 2745485 w 5686393"/>
              <a:gd name="connsiteY288" fmla="*/ 74140 h 4333125"/>
              <a:gd name="connsiteX289" fmla="*/ 2704296 w 5686393"/>
              <a:gd name="connsiteY289" fmla="*/ 65902 h 4333125"/>
              <a:gd name="connsiteX290" fmla="*/ 2646631 w 5686393"/>
              <a:gd name="connsiteY290" fmla="*/ 57664 h 4333125"/>
              <a:gd name="connsiteX291" fmla="*/ 2613679 w 5686393"/>
              <a:gd name="connsiteY291" fmla="*/ 49427 h 4333125"/>
              <a:gd name="connsiteX292" fmla="*/ 2539539 w 5686393"/>
              <a:gd name="connsiteY292" fmla="*/ 41189 h 4333125"/>
              <a:gd name="connsiteX293" fmla="*/ 2267690 w 5686393"/>
              <a:gd name="connsiteY293" fmla="*/ 16475 h 4333125"/>
              <a:gd name="connsiteX294" fmla="*/ 1954652 w 5686393"/>
              <a:gd name="connsiteY294" fmla="*/ 0 h 4333125"/>
              <a:gd name="connsiteX295" fmla="*/ 1032014 w 5686393"/>
              <a:gd name="connsiteY295" fmla="*/ 8237 h 4333125"/>
              <a:gd name="connsiteX296" fmla="*/ 966112 w 5686393"/>
              <a:gd name="connsiteY296" fmla="*/ 16475 h 4333125"/>
              <a:gd name="connsiteX297" fmla="*/ 603647 w 5686393"/>
              <a:gd name="connsiteY297" fmla="*/ 32951 h 4333125"/>
              <a:gd name="connsiteX298" fmla="*/ 562458 w 5686393"/>
              <a:gd name="connsiteY298" fmla="*/ 41189 h 4333125"/>
              <a:gd name="connsiteX299" fmla="*/ 438890 w 5686393"/>
              <a:gd name="connsiteY299" fmla="*/ 57664 h 4333125"/>
              <a:gd name="connsiteX300" fmla="*/ 389463 w 5686393"/>
              <a:gd name="connsiteY300" fmla="*/ 74140 h 4333125"/>
              <a:gd name="connsiteX301" fmla="*/ 315323 w 5686393"/>
              <a:gd name="connsiteY301" fmla="*/ 107092 h 4333125"/>
              <a:gd name="connsiteX302" fmla="*/ 232944 w 5686393"/>
              <a:gd name="connsiteY302" fmla="*/ 156519 h 4333125"/>
              <a:gd name="connsiteX303" fmla="*/ 208231 w 5686393"/>
              <a:gd name="connsiteY303" fmla="*/ 172994 h 4333125"/>
              <a:gd name="connsiteX304" fmla="*/ 134090 w 5686393"/>
              <a:gd name="connsiteY304" fmla="*/ 238897 h 4333125"/>
              <a:gd name="connsiteX305" fmla="*/ 76425 w 5686393"/>
              <a:gd name="connsiteY305" fmla="*/ 321275 h 4333125"/>
              <a:gd name="connsiteX306" fmla="*/ 51712 w 5686393"/>
              <a:gd name="connsiteY306" fmla="*/ 370702 h 4333125"/>
              <a:gd name="connsiteX307" fmla="*/ 35236 w 5686393"/>
              <a:gd name="connsiteY307" fmla="*/ 444843 h 4333125"/>
              <a:gd name="connsiteX308" fmla="*/ 43474 w 5686393"/>
              <a:gd name="connsiteY308" fmla="*/ 551935 h 4333125"/>
              <a:gd name="connsiteX309" fmla="*/ 59950 w 5686393"/>
              <a:gd name="connsiteY309" fmla="*/ 576648 h 4333125"/>
              <a:gd name="connsiteX310" fmla="*/ 68187 w 5686393"/>
              <a:gd name="connsiteY310" fmla="*/ 601362 h 4333125"/>
              <a:gd name="connsiteX311" fmla="*/ 125852 w 5686393"/>
              <a:gd name="connsiteY311" fmla="*/ 659027 h 4333125"/>
              <a:gd name="connsiteX312" fmla="*/ 175279 w 5686393"/>
              <a:gd name="connsiteY312" fmla="*/ 691978 h 4333125"/>
              <a:gd name="connsiteX313" fmla="*/ 265896 w 5686393"/>
              <a:gd name="connsiteY313" fmla="*/ 724929 h 4333125"/>
              <a:gd name="connsiteX314" fmla="*/ 315323 w 5686393"/>
              <a:gd name="connsiteY314" fmla="*/ 741405 h 4333125"/>
              <a:gd name="connsiteX315" fmla="*/ 348274 w 5686393"/>
              <a:gd name="connsiteY315" fmla="*/ 749643 h 4333125"/>
              <a:gd name="connsiteX316" fmla="*/ 397701 w 5686393"/>
              <a:gd name="connsiteY316" fmla="*/ 766119 h 4333125"/>
              <a:gd name="connsiteX317" fmla="*/ 504793 w 5686393"/>
              <a:gd name="connsiteY317" fmla="*/ 782594 h 4333125"/>
              <a:gd name="connsiteX318" fmla="*/ 768404 w 5686393"/>
              <a:gd name="connsiteY318" fmla="*/ 774356 h 4333125"/>
              <a:gd name="connsiteX319" fmla="*/ 842544 w 5686393"/>
              <a:gd name="connsiteY319" fmla="*/ 733167 h 4333125"/>
              <a:gd name="connsiteX320" fmla="*/ 867258 w 5686393"/>
              <a:gd name="connsiteY320" fmla="*/ 724929 h 4333125"/>
              <a:gd name="connsiteX321" fmla="*/ 883733 w 5686393"/>
              <a:gd name="connsiteY321" fmla="*/ 700216 h 4333125"/>
              <a:gd name="connsiteX322" fmla="*/ 916685 w 5686393"/>
              <a:gd name="connsiteY322" fmla="*/ 691978 h 4333125"/>
              <a:gd name="connsiteX323" fmla="*/ 974350 w 5686393"/>
              <a:gd name="connsiteY323" fmla="*/ 675502 h 4333125"/>
              <a:gd name="connsiteX324" fmla="*/ 1056728 w 5686393"/>
              <a:gd name="connsiteY324" fmla="*/ 667264 h 4333125"/>
              <a:gd name="connsiteX325" fmla="*/ 1460382 w 5686393"/>
              <a:gd name="connsiteY325" fmla="*/ 659027 h 4333125"/>
              <a:gd name="connsiteX326" fmla="*/ 1567474 w 5686393"/>
              <a:gd name="connsiteY326" fmla="*/ 634313 h 4333125"/>
              <a:gd name="connsiteX327" fmla="*/ 1600425 w 5686393"/>
              <a:gd name="connsiteY327" fmla="*/ 617837 h 4333125"/>
              <a:gd name="connsiteX328" fmla="*/ 1649852 w 5686393"/>
              <a:gd name="connsiteY328" fmla="*/ 609600 h 4333125"/>
              <a:gd name="connsiteX329" fmla="*/ 1847560 w 5686393"/>
              <a:gd name="connsiteY329" fmla="*/ 593124 h 4333125"/>
              <a:gd name="connsiteX330" fmla="*/ 1872274 w 5686393"/>
              <a:gd name="connsiteY330" fmla="*/ 576648 h 4333125"/>
              <a:gd name="connsiteX331" fmla="*/ 1864036 w 5686393"/>
              <a:gd name="connsiteY331" fmla="*/ 543697 h 433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</a:cxnLst>
            <a:rect l="l" t="t" r="r" b="b"/>
            <a:pathLst>
              <a:path w="5686393" h="4333125">
                <a:moveTo>
                  <a:pt x="1864036" y="543697"/>
                </a:moveTo>
                <a:lnTo>
                  <a:pt x="1864036" y="543697"/>
                </a:lnTo>
                <a:cubicBezTo>
                  <a:pt x="1855798" y="521729"/>
                  <a:pt x="1847214" y="499889"/>
                  <a:pt x="1839323" y="477794"/>
                </a:cubicBezTo>
                <a:cubicBezTo>
                  <a:pt x="1833482" y="461439"/>
                  <a:pt x="1822847" y="428367"/>
                  <a:pt x="1822847" y="428367"/>
                </a:cubicBezTo>
                <a:cubicBezTo>
                  <a:pt x="1825981" y="412700"/>
                  <a:pt x="1830879" y="379352"/>
                  <a:pt x="1839323" y="362464"/>
                </a:cubicBezTo>
                <a:cubicBezTo>
                  <a:pt x="1847977" y="345156"/>
                  <a:pt x="1865605" y="324631"/>
                  <a:pt x="1880512" y="313037"/>
                </a:cubicBezTo>
                <a:cubicBezTo>
                  <a:pt x="1896142" y="300880"/>
                  <a:pt x="1913463" y="291070"/>
                  <a:pt x="1929939" y="280086"/>
                </a:cubicBezTo>
                <a:cubicBezTo>
                  <a:pt x="1929943" y="280083"/>
                  <a:pt x="1979361" y="247136"/>
                  <a:pt x="1979366" y="247135"/>
                </a:cubicBezTo>
                <a:lnTo>
                  <a:pt x="2012317" y="238897"/>
                </a:lnTo>
                <a:cubicBezTo>
                  <a:pt x="2057398" y="208843"/>
                  <a:pt x="2018970" y="229328"/>
                  <a:pt x="2094696" y="214183"/>
                </a:cubicBezTo>
                <a:cubicBezTo>
                  <a:pt x="2103211" y="212480"/>
                  <a:pt x="2110948" y="207898"/>
                  <a:pt x="2119409" y="205946"/>
                </a:cubicBezTo>
                <a:cubicBezTo>
                  <a:pt x="2124544" y="204761"/>
                  <a:pt x="2230007" y="182999"/>
                  <a:pt x="2251214" y="181232"/>
                </a:cubicBezTo>
                <a:cubicBezTo>
                  <a:pt x="2300547" y="177121"/>
                  <a:pt x="2350069" y="175740"/>
                  <a:pt x="2399496" y="172994"/>
                </a:cubicBezTo>
                <a:cubicBezTo>
                  <a:pt x="2487366" y="175740"/>
                  <a:pt x="2575336" y="176216"/>
                  <a:pt x="2663106" y="181232"/>
                </a:cubicBezTo>
                <a:cubicBezTo>
                  <a:pt x="2671775" y="181727"/>
                  <a:pt x="2681039" y="184045"/>
                  <a:pt x="2687820" y="189470"/>
                </a:cubicBezTo>
                <a:cubicBezTo>
                  <a:pt x="2695551" y="195655"/>
                  <a:pt x="2698804" y="205945"/>
                  <a:pt x="2704296" y="214183"/>
                </a:cubicBezTo>
                <a:cubicBezTo>
                  <a:pt x="2701550" y="249880"/>
                  <a:pt x="2701642" y="285910"/>
                  <a:pt x="2696058" y="321275"/>
                </a:cubicBezTo>
                <a:cubicBezTo>
                  <a:pt x="2691859" y="347865"/>
                  <a:pt x="2680431" y="374626"/>
                  <a:pt x="2663106" y="395416"/>
                </a:cubicBezTo>
                <a:cubicBezTo>
                  <a:pt x="2655648" y="404366"/>
                  <a:pt x="2647343" y="412671"/>
                  <a:pt x="2638393" y="420129"/>
                </a:cubicBezTo>
                <a:cubicBezTo>
                  <a:pt x="2630787" y="426467"/>
                  <a:pt x="2621917" y="431113"/>
                  <a:pt x="2613679" y="436605"/>
                </a:cubicBezTo>
                <a:cubicBezTo>
                  <a:pt x="2608187" y="444843"/>
                  <a:pt x="2604205" y="454318"/>
                  <a:pt x="2597204" y="461319"/>
                </a:cubicBezTo>
                <a:cubicBezTo>
                  <a:pt x="2590203" y="468320"/>
                  <a:pt x="2579010" y="470343"/>
                  <a:pt x="2572490" y="477794"/>
                </a:cubicBezTo>
                <a:cubicBezTo>
                  <a:pt x="2541986" y="512655"/>
                  <a:pt x="2542615" y="517992"/>
                  <a:pt x="2531301" y="551935"/>
                </a:cubicBezTo>
                <a:cubicBezTo>
                  <a:pt x="2534047" y="576648"/>
                  <a:pt x="2531041" y="602707"/>
                  <a:pt x="2539539" y="626075"/>
                </a:cubicBezTo>
                <a:cubicBezTo>
                  <a:pt x="2545355" y="642070"/>
                  <a:pt x="2587030" y="647882"/>
                  <a:pt x="2597204" y="650789"/>
                </a:cubicBezTo>
                <a:cubicBezTo>
                  <a:pt x="2605553" y="653175"/>
                  <a:pt x="2613440" y="657143"/>
                  <a:pt x="2621917" y="659027"/>
                </a:cubicBezTo>
                <a:cubicBezTo>
                  <a:pt x="2638222" y="662650"/>
                  <a:pt x="2654835" y="664724"/>
                  <a:pt x="2671344" y="667264"/>
                </a:cubicBezTo>
                <a:cubicBezTo>
                  <a:pt x="2774110" y="683073"/>
                  <a:pt x="2755597" y="677675"/>
                  <a:pt x="2910242" y="683740"/>
                </a:cubicBezTo>
                <a:lnTo>
                  <a:pt x="3149139" y="691978"/>
                </a:lnTo>
                <a:lnTo>
                  <a:pt x="3256231" y="700216"/>
                </a:lnTo>
                <a:cubicBezTo>
                  <a:pt x="3313861" y="703606"/>
                  <a:pt x="3371632" y="704482"/>
                  <a:pt x="3429225" y="708454"/>
                </a:cubicBezTo>
                <a:cubicBezTo>
                  <a:pt x="3451311" y="709977"/>
                  <a:pt x="3473212" y="713561"/>
                  <a:pt x="3495128" y="716692"/>
                </a:cubicBezTo>
                <a:cubicBezTo>
                  <a:pt x="3511663" y="719054"/>
                  <a:pt x="3527905" y="723597"/>
                  <a:pt x="3544555" y="724929"/>
                </a:cubicBezTo>
                <a:cubicBezTo>
                  <a:pt x="3596634" y="729095"/>
                  <a:pt x="3648901" y="730421"/>
                  <a:pt x="3701074" y="733167"/>
                </a:cubicBezTo>
                <a:cubicBezTo>
                  <a:pt x="3724024" y="736036"/>
                  <a:pt x="3799631" y="745095"/>
                  <a:pt x="3824642" y="749643"/>
                </a:cubicBezTo>
                <a:cubicBezTo>
                  <a:pt x="3843266" y="753029"/>
                  <a:pt x="3906248" y="771899"/>
                  <a:pt x="3915258" y="774356"/>
                </a:cubicBezTo>
                <a:cubicBezTo>
                  <a:pt x="3926181" y="777335"/>
                  <a:pt x="3937323" y="779484"/>
                  <a:pt x="3948209" y="782594"/>
                </a:cubicBezTo>
                <a:cubicBezTo>
                  <a:pt x="3956558" y="784980"/>
                  <a:pt x="3964574" y="788446"/>
                  <a:pt x="3972923" y="790832"/>
                </a:cubicBezTo>
                <a:cubicBezTo>
                  <a:pt x="3983809" y="793942"/>
                  <a:pt x="3995273" y="795095"/>
                  <a:pt x="4005874" y="799070"/>
                </a:cubicBezTo>
                <a:cubicBezTo>
                  <a:pt x="4092016" y="831374"/>
                  <a:pt x="3987207" y="802643"/>
                  <a:pt x="4071777" y="823783"/>
                </a:cubicBezTo>
                <a:cubicBezTo>
                  <a:pt x="4136514" y="856152"/>
                  <a:pt x="4069773" y="827123"/>
                  <a:pt x="4162393" y="848497"/>
                </a:cubicBezTo>
                <a:cubicBezTo>
                  <a:pt x="4179315" y="852402"/>
                  <a:pt x="4194790" y="861567"/>
                  <a:pt x="4211820" y="864973"/>
                </a:cubicBezTo>
                <a:cubicBezTo>
                  <a:pt x="4225550" y="867719"/>
                  <a:pt x="4239425" y="869814"/>
                  <a:pt x="4253009" y="873210"/>
                </a:cubicBezTo>
                <a:cubicBezTo>
                  <a:pt x="4261433" y="875316"/>
                  <a:pt x="4269208" y="879745"/>
                  <a:pt x="4277723" y="881448"/>
                </a:cubicBezTo>
                <a:cubicBezTo>
                  <a:pt x="4291520" y="884207"/>
                  <a:pt x="4416962" y="901642"/>
                  <a:pt x="4442479" y="914400"/>
                </a:cubicBezTo>
                <a:cubicBezTo>
                  <a:pt x="4453463" y="919892"/>
                  <a:pt x="4463669" y="927346"/>
                  <a:pt x="4475431" y="930875"/>
                </a:cubicBezTo>
                <a:cubicBezTo>
                  <a:pt x="4501680" y="938750"/>
                  <a:pt x="4531934" y="936570"/>
                  <a:pt x="4557809" y="947351"/>
                </a:cubicBezTo>
                <a:cubicBezTo>
                  <a:pt x="4580480" y="956797"/>
                  <a:pt x="4601744" y="969318"/>
                  <a:pt x="4623712" y="980302"/>
                </a:cubicBezTo>
                <a:cubicBezTo>
                  <a:pt x="4640188" y="988540"/>
                  <a:pt x="4658403" y="993964"/>
                  <a:pt x="4673139" y="1005016"/>
                </a:cubicBezTo>
                <a:cubicBezTo>
                  <a:pt x="4684123" y="1013254"/>
                  <a:pt x="4694317" y="1022665"/>
                  <a:pt x="4706090" y="1029729"/>
                </a:cubicBezTo>
                <a:cubicBezTo>
                  <a:pt x="4765127" y="1065151"/>
                  <a:pt x="4742771" y="1039986"/>
                  <a:pt x="4788469" y="1079156"/>
                </a:cubicBezTo>
                <a:cubicBezTo>
                  <a:pt x="4820109" y="1106276"/>
                  <a:pt x="4806782" y="1098082"/>
                  <a:pt x="4829658" y="1128583"/>
                </a:cubicBezTo>
                <a:cubicBezTo>
                  <a:pt x="4840208" y="1142649"/>
                  <a:pt x="4852059" y="1155707"/>
                  <a:pt x="4862609" y="1169773"/>
                </a:cubicBezTo>
                <a:cubicBezTo>
                  <a:pt x="4868549" y="1177693"/>
                  <a:pt x="4873145" y="1186566"/>
                  <a:pt x="4879085" y="1194486"/>
                </a:cubicBezTo>
                <a:cubicBezTo>
                  <a:pt x="4889635" y="1208552"/>
                  <a:pt x="4902283" y="1221045"/>
                  <a:pt x="4912036" y="1235675"/>
                </a:cubicBezTo>
                <a:cubicBezTo>
                  <a:pt x="4925558" y="1255958"/>
                  <a:pt x="4935471" y="1288406"/>
                  <a:pt x="4944987" y="1309816"/>
                </a:cubicBezTo>
                <a:cubicBezTo>
                  <a:pt x="4949974" y="1321038"/>
                  <a:pt x="4955971" y="1331783"/>
                  <a:pt x="4961463" y="1342767"/>
                </a:cubicBezTo>
                <a:cubicBezTo>
                  <a:pt x="4964209" y="1353751"/>
                  <a:pt x="4967481" y="1364617"/>
                  <a:pt x="4969701" y="1375719"/>
                </a:cubicBezTo>
                <a:cubicBezTo>
                  <a:pt x="4977048" y="1412452"/>
                  <a:pt x="4977340" y="1430986"/>
                  <a:pt x="4986177" y="1466335"/>
                </a:cubicBezTo>
                <a:cubicBezTo>
                  <a:pt x="4988283" y="1474759"/>
                  <a:pt x="4991668" y="1482810"/>
                  <a:pt x="4994414" y="1491048"/>
                </a:cubicBezTo>
                <a:cubicBezTo>
                  <a:pt x="4991668" y="1515762"/>
                  <a:pt x="4991768" y="1540960"/>
                  <a:pt x="4986177" y="1565189"/>
                </a:cubicBezTo>
                <a:cubicBezTo>
                  <a:pt x="4982886" y="1579449"/>
                  <a:pt x="4962312" y="1610132"/>
                  <a:pt x="4953225" y="1622854"/>
                </a:cubicBezTo>
                <a:cubicBezTo>
                  <a:pt x="4945245" y="1634026"/>
                  <a:pt x="4939496" y="1647567"/>
                  <a:pt x="4928512" y="1655805"/>
                </a:cubicBezTo>
                <a:cubicBezTo>
                  <a:pt x="4916682" y="1664677"/>
                  <a:pt x="4900549" y="1665668"/>
                  <a:pt x="4887323" y="1672281"/>
                </a:cubicBezTo>
                <a:cubicBezTo>
                  <a:pt x="4873002" y="1679442"/>
                  <a:pt x="4860454" y="1689833"/>
                  <a:pt x="4846133" y="1696994"/>
                </a:cubicBezTo>
                <a:cubicBezTo>
                  <a:pt x="4832907" y="1703607"/>
                  <a:pt x="4818406" y="1707351"/>
                  <a:pt x="4804944" y="1713470"/>
                </a:cubicBezTo>
                <a:cubicBezTo>
                  <a:pt x="4788175" y="1721092"/>
                  <a:pt x="4772710" y="1731571"/>
                  <a:pt x="4755517" y="1738183"/>
                </a:cubicBezTo>
                <a:cubicBezTo>
                  <a:pt x="4736859" y="1745359"/>
                  <a:pt x="4717138" y="1749399"/>
                  <a:pt x="4697852" y="1754659"/>
                </a:cubicBezTo>
                <a:cubicBezTo>
                  <a:pt x="4686929" y="1757638"/>
                  <a:pt x="4675413" y="1758692"/>
                  <a:pt x="4664901" y="1762897"/>
                </a:cubicBezTo>
                <a:cubicBezTo>
                  <a:pt x="4647798" y="1769738"/>
                  <a:pt x="4632949" y="1781785"/>
                  <a:pt x="4615474" y="1787610"/>
                </a:cubicBezTo>
                <a:cubicBezTo>
                  <a:pt x="4599628" y="1792892"/>
                  <a:pt x="4582464" y="1792770"/>
                  <a:pt x="4566047" y="1795848"/>
                </a:cubicBezTo>
                <a:cubicBezTo>
                  <a:pt x="4538523" y="1801009"/>
                  <a:pt x="4510235" y="1803469"/>
                  <a:pt x="4483669" y="1812324"/>
                </a:cubicBezTo>
                <a:cubicBezTo>
                  <a:pt x="4475431" y="1815070"/>
                  <a:pt x="4467379" y="1818456"/>
                  <a:pt x="4458955" y="1820562"/>
                </a:cubicBezTo>
                <a:cubicBezTo>
                  <a:pt x="4400676" y="1835132"/>
                  <a:pt x="4433502" y="1819976"/>
                  <a:pt x="4376577" y="1845275"/>
                </a:cubicBezTo>
                <a:cubicBezTo>
                  <a:pt x="4365355" y="1850263"/>
                  <a:pt x="4354961" y="1857028"/>
                  <a:pt x="4343625" y="1861751"/>
                </a:cubicBezTo>
                <a:cubicBezTo>
                  <a:pt x="4319301" y="1871886"/>
                  <a:pt x="4244771" y="1896762"/>
                  <a:pt x="4220058" y="1911178"/>
                </a:cubicBezTo>
                <a:cubicBezTo>
                  <a:pt x="4204871" y="1920037"/>
                  <a:pt x="4194595" y="1936266"/>
                  <a:pt x="4178869" y="1944129"/>
                </a:cubicBezTo>
                <a:cubicBezTo>
                  <a:pt x="4095563" y="1985782"/>
                  <a:pt x="4119295" y="1954025"/>
                  <a:pt x="4038825" y="1985319"/>
                </a:cubicBezTo>
                <a:cubicBezTo>
                  <a:pt x="4010212" y="1996446"/>
                  <a:pt x="3981007" y="2008088"/>
                  <a:pt x="3956447" y="2026508"/>
                </a:cubicBezTo>
                <a:cubicBezTo>
                  <a:pt x="3945463" y="2034746"/>
                  <a:pt x="3935776" y="2045081"/>
                  <a:pt x="3923496" y="2051221"/>
                </a:cubicBezTo>
                <a:cubicBezTo>
                  <a:pt x="3897043" y="2064447"/>
                  <a:pt x="3867570" y="2070947"/>
                  <a:pt x="3841117" y="2084173"/>
                </a:cubicBezTo>
                <a:cubicBezTo>
                  <a:pt x="3830133" y="2089665"/>
                  <a:pt x="3819388" y="2095661"/>
                  <a:pt x="3808166" y="2100648"/>
                </a:cubicBezTo>
                <a:cubicBezTo>
                  <a:pt x="3794653" y="2106654"/>
                  <a:pt x="3780203" y="2110511"/>
                  <a:pt x="3766977" y="2117124"/>
                </a:cubicBezTo>
                <a:cubicBezTo>
                  <a:pt x="3758121" y="2121552"/>
                  <a:pt x="3751119" y="2129172"/>
                  <a:pt x="3742263" y="2133600"/>
                </a:cubicBezTo>
                <a:cubicBezTo>
                  <a:pt x="3700972" y="2154245"/>
                  <a:pt x="3707450" y="2146515"/>
                  <a:pt x="3668123" y="2158313"/>
                </a:cubicBezTo>
                <a:cubicBezTo>
                  <a:pt x="3651489" y="2163303"/>
                  <a:pt x="3635726" y="2171383"/>
                  <a:pt x="3618696" y="2174789"/>
                </a:cubicBezTo>
                <a:cubicBezTo>
                  <a:pt x="3591236" y="2180281"/>
                  <a:pt x="3563484" y="2184472"/>
                  <a:pt x="3536317" y="2191264"/>
                </a:cubicBezTo>
                <a:cubicBezTo>
                  <a:pt x="3525333" y="2194010"/>
                  <a:pt x="3514468" y="2197282"/>
                  <a:pt x="3503366" y="2199502"/>
                </a:cubicBezTo>
                <a:cubicBezTo>
                  <a:pt x="3486987" y="2202778"/>
                  <a:pt x="3470214" y="2203984"/>
                  <a:pt x="3453939" y="2207740"/>
                </a:cubicBezTo>
                <a:cubicBezTo>
                  <a:pt x="3434460" y="2212235"/>
                  <a:pt x="3415590" y="2219065"/>
                  <a:pt x="3396274" y="2224216"/>
                </a:cubicBezTo>
                <a:cubicBezTo>
                  <a:pt x="3374395" y="2230051"/>
                  <a:pt x="3352339" y="2235200"/>
                  <a:pt x="3330371" y="2240692"/>
                </a:cubicBezTo>
                <a:cubicBezTo>
                  <a:pt x="3319387" y="2243438"/>
                  <a:pt x="3307932" y="2244724"/>
                  <a:pt x="3297420" y="2248929"/>
                </a:cubicBezTo>
                <a:cubicBezTo>
                  <a:pt x="3269961" y="2259913"/>
                  <a:pt x="3244042" y="2276081"/>
                  <a:pt x="3215042" y="2281881"/>
                </a:cubicBezTo>
                <a:lnTo>
                  <a:pt x="3132663" y="2298356"/>
                </a:lnTo>
                <a:cubicBezTo>
                  <a:pt x="3121679" y="2303848"/>
                  <a:pt x="3110447" y="2308868"/>
                  <a:pt x="3099712" y="2314832"/>
                </a:cubicBezTo>
                <a:cubicBezTo>
                  <a:pt x="3085716" y="2322608"/>
                  <a:pt x="3073155" y="2333043"/>
                  <a:pt x="3058523" y="2339546"/>
                </a:cubicBezTo>
                <a:cubicBezTo>
                  <a:pt x="3048177" y="2344144"/>
                  <a:pt x="3036555" y="2345037"/>
                  <a:pt x="3025571" y="2347783"/>
                </a:cubicBezTo>
                <a:cubicBezTo>
                  <a:pt x="2962578" y="2395029"/>
                  <a:pt x="3022984" y="2352794"/>
                  <a:pt x="2959669" y="2388973"/>
                </a:cubicBezTo>
                <a:cubicBezTo>
                  <a:pt x="2951073" y="2393885"/>
                  <a:pt x="2944055" y="2401548"/>
                  <a:pt x="2934955" y="2405448"/>
                </a:cubicBezTo>
                <a:cubicBezTo>
                  <a:pt x="2924549" y="2409908"/>
                  <a:pt x="2912988" y="2410940"/>
                  <a:pt x="2902004" y="2413686"/>
                </a:cubicBezTo>
                <a:cubicBezTo>
                  <a:pt x="2842359" y="2453449"/>
                  <a:pt x="2870288" y="2437782"/>
                  <a:pt x="2819625" y="2463113"/>
                </a:cubicBezTo>
                <a:cubicBezTo>
                  <a:pt x="2814133" y="2471351"/>
                  <a:pt x="2810151" y="2480826"/>
                  <a:pt x="2803150" y="2487827"/>
                </a:cubicBezTo>
                <a:cubicBezTo>
                  <a:pt x="2748227" y="2542750"/>
                  <a:pt x="2805899" y="2463107"/>
                  <a:pt x="2761960" y="2529016"/>
                </a:cubicBezTo>
                <a:cubicBezTo>
                  <a:pt x="2759214" y="2537254"/>
                  <a:pt x="2757606" y="2545962"/>
                  <a:pt x="2753723" y="2553729"/>
                </a:cubicBezTo>
                <a:cubicBezTo>
                  <a:pt x="2721781" y="2617613"/>
                  <a:pt x="2749717" y="2541033"/>
                  <a:pt x="2729009" y="2603156"/>
                </a:cubicBezTo>
                <a:cubicBezTo>
                  <a:pt x="2731755" y="2622378"/>
                  <a:pt x="2731668" y="2642223"/>
                  <a:pt x="2737247" y="2660821"/>
                </a:cubicBezTo>
                <a:cubicBezTo>
                  <a:pt x="2745828" y="2689425"/>
                  <a:pt x="2783241" y="2705213"/>
                  <a:pt x="2803150" y="2718486"/>
                </a:cubicBezTo>
                <a:cubicBezTo>
                  <a:pt x="2811388" y="2723978"/>
                  <a:pt x="2818470" y="2731831"/>
                  <a:pt x="2827863" y="2734962"/>
                </a:cubicBezTo>
                <a:lnTo>
                  <a:pt x="2877290" y="2751437"/>
                </a:lnTo>
                <a:lnTo>
                  <a:pt x="2902004" y="2759675"/>
                </a:lnTo>
                <a:cubicBezTo>
                  <a:pt x="2918480" y="2770659"/>
                  <a:pt x="2933720" y="2783772"/>
                  <a:pt x="2951431" y="2792627"/>
                </a:cubicBezTo>
                <a:cubicBezTo>
                  <a:pt x="2962415" y="2798119"/>
                  <a:pt x="2973852" y="2802784"/>
                  <a:pt x="2984382" y="2809102"/>
                </a:cubicBezTo>
                <a:cubicBezTo>
                  <a:pt x="3001362" y="2819290"/>
                  <a:pt x="3016098" y="2833199"/>
                  <a:pt x="3033809" y="2842054"/>
                </a:cubicBezTo>
                <a:cubicBezTo>
                  <a:pt x="3044793" y="2847546"/>
                  <a:pt x="3056230" y="2852211"/>
                  <a:pt x="3066760" y="2858529"/>
                </a:cubicBezTo>
                <a:cubicBezTo>
                  <a:pt x="3114083" y="2886923"/>
                  <a:pt x="3109725" y="2888042"/>
                  <a:pt x="3149139" y="2916194"/>
                </a:cubicBezTo>
                <a:cubicBezTo>
                  <a:pt x="3157195" y="2921949"/>
                  <a:pt x="3165614" y="2927178"/>
                  <a:pt x="3173852" y="2932670"/>
                </a:cubicBezTo>
                <a:lnTo>
                  <a:pt x="3223279" y="3006810"/>
                </a:lnTo>
                <a:cubicBezTo>
                  <a:pt x="3228771" y="3015048"/>
                  <a:pt x="3236624" y="3022131"/>
                  <a:pt x="3239755" y="3031524"/>
                </a:cubicBezTo>
                <a:lnTo>
                  <a:pt x="3256231" y="3080951"/>
                </a:lnTo>
                <a:lnTo>
                  <a:pt x="3264469" y="3105664"/>
                </a:lnTo>
                <a:cubicBezTo>
                  <a:pt x="3273887" y="3162180"/>
                  <a:pt x="3282515" y="3188982"/>
                  <a:pt x="3264469" y="3253946"/>
                </a:cubicBezTo>
                <a:cubicBezTo>
                  <a:pt x="3259169" y="3273025"/>
                  <a:pt x="3247993" y="3292389"/>
                  <a:pt x="3231517" y="3303373"/>
                </a:cubicBezTo>
                <a:cubicBezTo>
                  <a:pt x="3199579" y="3324665"/>
                  <a:pt x="3216196" y="3316717"/>
                  <a:pt x="3182090" y="3328086"/>
                </a:cubicBezTo>
                <a:cubicBezTo>
                  <a:pt x="3173852" y="3333578"/>
                  <a:pt x="3166424" y="3340541"/>
                  <a:pt x="3157377" y="3344562"/>
                </a:cubicBezTo>
                <a:cubicBezTo>
                  <a:pt x="3141507" y="3351615"/>
                  <a:pt x="3124426" y="3355545"/>
                  <a:pt x="3107950" y="3361037"/>
                </a:cubicBezTo>
                <a:lnTo>
                  <a:pt x="3083236" y="3369275"/>
                </a:lnTo>
                <a:lnTo>
                  <a:pt x="3033809" y="3385751"/>
                </a:lnTo>
                <a:cubicBezTo>
                  <a:pt x="3025571" y="3388497"/>
                  <a:pt x="3017744" y="3393203"/>
                  <a:pt x="3009096" y="3393989"/>
                </a:cubicBezTo>
                <a:cubicBezTo>
                  <a:pt x="2978890" y="3396735"/>
                  <a:pt x="2948787" y="3401061"/>
                  <a:pt x="2918479" y="3402227"/>
                </a:cubicBezTo>
                <a:cubicBezTo>
                  <a:pt x="2805945" y="3406555"/>
                  <a:pt x="2693312" y="3407718"/>
                  <a:pt x="2580728" y="3410464"/>
                </a:cubicBezTo>
                <a:lnTo>
                  <a:pt x="2531301" y="3426940"/>
                </a:lnTo>
                <a:lnTo>
                  <a:pt x="2506587" y="3435178"/>
                </a:lnTo>
                <a:cubicBezTo>
                  <a:pt x="2501095" y="3443416"/>
                  <a:pt x="2497563" y="3453372"/>
                  <a:pt x="2490112" y="3459892"/>
                </a:cubicBezTo>
                <a:cubicBezTo>
                  <a:pt x="2475210" y="3472931"/>
                  <a:pt x="2440685" y="3492843"/>
                  <a:pt x="2440685" y="3492843"/>
                </a:cubicBezTo>
                <a:lnTo>
                  <a:pt x="2407733" y="3591697"/>
                </a:lnTo>
                <a:cubicBezTo>
                  <a:pt x="2404987" y="3599935"/>
                  <a:pt x="2404313" y="3609185"/>
                  <a:pt x="2399496" y="3616410"/>
                </a:cubicBezTo>
                <a:cubicBezTo>
                  <a:pt x="2394004" y="3624648"/>
                  <a:pt x="2387448" y="3632268"/>
                  <a:pt x="2383020" y="3641124"/>
                </a:cubicBezTo>
                <a:cubicBezTo>
                  <a:pt x="2379137" y="3648891"/>
                  <a:pt x="2379090" y="3658298"/>
                  <a:pt x="2374782" y="3665837"/>
                </a:cubicBezTo>
                <a:cubicBezTo>
                  <a:pt x="2367970" y="3677758"/>
                  <a:pt x="2358049" y="3687617"/>
                  <a:pt x="2350069" y="3698789"/>
                </a:cubicBezTo>
                <a:cubicBezTo>
                  <a:pt x="2321400" y="3738926"/>
                  <a:pt x="2347337" y="3709758"/>
                  <a:pt x="2308879" y="3748216"/>
                </a:cubicBezTo>
                <a:cubicBezTo>
                  <a:pt x="2300295" y="3773971"/>
                  <a:pt x="2291972" y="3806167"/>
                  <a:pt x="2267690" y="3822356"/>
                </a:cubicBezTo>
                <a:lnTo>
                  <a:pt x="2242977" y="3838832"/>
                </a:lnTo>
                <a:cubicBezTo>
                  <a:pt x="2226501" y="3836086"/>
                  <a:pt x="2208813" y="3837378"/>
                  <a:pt x="2193550" y="3830594"/>
                </a:cubicBezTo>
                <a:cubicBezTo>
                  <a:pt x="2182904" y="3825863"/>
                  <a:pt x="2177786" y="3813339"/>
                  <a:pt x="2168836" y="3805881"/>
                </a:cubicBezTo>
                <a:cubicBezTo>
                  <a:pt x="2161230" y="3799543"/>
                  <a:pt x="2152361" y="3794897"/>
                  <a:pt x="2144123" y="3789405"/>
                </a:cubicBezTo>
                <a:lnTo>
                  <a:pt x="2111171" y="3739978"/>
                </a:lnTo>
                <a:cubicBezTo>
                  <a:pt x="2105679" y="3731740"/>
                  <a:pt x="2097827" y="3724657"/>
                  <a:pt x="2094696" y="3715264"/>
                </a:cubicBezTo>
                <a:cubicBezTo>
                  <a:pt x="2091950" y="3707026"/>
                  <a:pt x="2090341" y="3698318"/>
                  <a:pt x="2086458" y="3690551"/>
                </a:cubicBezTo>
                <a:cubicBezTo>
                  <a:pt x="2082030" y="3681695"/>
                  <a:pt x="2074003" y="3674884"/>
                  <a:pt x="2069982" y="3665837"/>
                </a:cubicBezTo>
                <a:cubicBezTo>
                  <a:pt x="2049188" y="3619051"/>
                  <a:pt x="2044170" y="3567530"/>
                  <a:pt x="2037031" y="3517556"/>
                </a:cubicBezTo>
                <a:cubicBezTo>
                  <a:pt x="2034285" y="3462637"/>
                  <a:pt x="2032855" y="3407637"/>
                  <a:pt x="2028793" y="3352800"/>
                </a:cubicBezTo>
                <a:cubicBezTo>
                  <a:pt x="2027359" y="3333436"/>
                  <a:pt x="2024921" y="3314055"/>
                  <a:pt x="2020555" y="3295135"/>
                </a:cubicBezTo>
                <a:cubicBezTo>
                  <a:pt x="2009291" y="3246325"/>
                  <a:pt x="2016576" y="3246773"/>
                  <a:pt x="1979366" y="3237470"/>
                </a:cubicBezTo>
                <a:cubicBezTo>
                  <a:pt x="1965782" y="3234074"/>
                  <a:pt x="1952157" y="3230009"/>
                  <a:pt x="1938177" y="3229232"/>
                </a:cubicBezTo>
                <a:cubicBezTo>
                  <a:pt x="1853140" y="3224508"/>
                  <a:pt x="1767928" y="3223740"/>
                  <a:pt x="1682804" y="3220994"/>
                </a:cubicBezTo>
                <a:cubicBezTo>
                  <a:pt x="1674566" y="3218248"/>
                  <a:pt x="1666605" y="3214459"/>
                  <a:pt x="1658090" y="3212756"/>
                </a:cubicBezTo>
                <a:cubicBezTo>
                  <a:pt x="1613878" y="3203914"/>
                  <a:pt x="1599768" y="3207336"/>
                  <a:pt x="1559236" y="3196281"/>
                </a:cubicBezTo>
                <a:cubicBezTo>
                  <a:pt x="1542481" y="3191711"/>
                  <a:pt x="1526385" y="3184985"/>
                  <a:pt x="1509809" y="3179805"/>
                </a:cubicBezTo>
                <a:cubicBezTo>
                  <a:pt x="1482446" y="3171254"/>
                  <a:pt x="1454628" y="3164158"/>
                  <a:pt x="1427431" y="3155092"/>
                </a:cubicBezTo>
                <a:cubicBezTo>
                  <a:pt x="1359793" y="3132546"/>
                  <a:pt x="1404255" y="3136941"/>
                  <a:pt x="1312101" y="3113902"/>
                </a:cubicBezTo>
                <a:cubicBezTo>
                  <a:pt x="1301117" y="3111156"/>
                  <a:pt x="1289662" y="3109869"/>
                  <a:pt x="1279150" y="3105664"/>
                </a:cubicBezTo>
                <a:cubicBezTo>
                  <a:pt x="1179896" y="3065963"/>
                  <a:pt x="1271995" y="3091519"/>
                  <a:pt x="1196771" y="3072713"/>
                </a:cubicBezTo>
                <a:cubicBezTo>
                  <a:pt x="1122463" y="3035558"/>
                  <a:pt x="1214648" y="3078673"/>
                  <a:pt x="1097917" y="3039762"/>
                </a:cubicBezTo>
                <a:lnTo>
                  <a:pt x="1048490" y="3023286"/>
                </a:lnTo>
                <a:lnTo>
                  <a:pt x="1023777" y="3015048"/>
                </a:lnTo>
                <a:cubicBezTo>
                  <a:pt x="1011654" y="3016260"/>
                  <a:pt x="942754" y="3017041"/>
                  <a:pt x="916685" y="3031524"/>
                </a:cubicBezTo>
                <a:cubicBezTo>
                  <a:pt x="899376" y="3041140"/>
                  <a:pt x="883734" y="3053491"/>
                  <a:pt x="867258" y="3064475"/>
                </a:cubicBezTo>
                <a:cubicBezTo>
                  <a:pt x="859020" y="3069967"/>
                  <a:pt x="849545" y="3073950"/>
                  <a:pt x="842544" y="3080951"/>
                </a:cubicBezTo>
                <a:cubicBezTo>
                  <a:pt x="812604" y="3110891"/>
                  <a:pt x="821868" y="3103956"/>
                  <a:pt x="784879" y="3130378"/>
                </a:cubicBezTo>
                <a:cubicBezTo>
                  <a:pt x="776823" y="3136133"/>
                  <a:pt x="769021" y="3142426"/>
                  <a:pt x="760166" y="3146854"/>
                </a:cubicBezTo>
                <a:cubicBezTo>
                  <a:pt x="752399" y="3150737"/>
                  <a:pt x="743690" y="3152346"/>
                  <a:pt x="735452" y="3155092"/>
                </a:cubicBezTo>
                <a:cubicBezTo>
                  <a:pt x="678234" y="3198005"/>
                  <a:pt x="727699" y="3163976"/>
                  <a:pt x="669550" y="3196281"/>
                </a:cubicBezTo>
                <a:cubicBezTo>
                  <a:pt x="655553" y="3204057"/>
                  <a:pt x="642357" y="3213218"/>
                  <a:pt x="628360" y="3220994"/>
                </a:cubicBezTo>
                <a:cubicBezTo>
                  <a:pt x="617625" y="3226958"/>
                  <a:pt x="606071" y="3231377"/>
                  <a:pt x="595409" y="3237470"/>
                </a:cubicBezTo>
                <a:cubicBezTo>
                  <a:pt x="586813" y="3242382"/>
                  <a:pt x="579292" y="3249034"/>
                  <a:pt x="570696" y="3253946"/>
                </a:cubicBezTo>
                <a:cubicBezTo>
                  <a:pt x="560034" y="3260039"/>
                  <a:pt x="548406" y="3264328"/>
                  <a:pt x="537744" y="3270421"/>
                </a:cubicBezTo>
                <a:cubicBezTo>
                  <a:pt x="529148" y="3275333"/>
                  <a:pt x="521627" y="3281985"/>
                  <a:pt x="513031" y="3286897"/>
                </a:cubicBezTo>
                <a:cubicBezTo>
                  <a:pt x="502369" y="3292990"/>
                  <a:pt x="490072" y="3296235"/>
                  <a:pt x="480079" y="3303373"/>
                </a:cubicBezTo>
                <a:cubicBezTo>
                  <a:pt x="426085" y="3341940"/>
                  <a:pt x="483667" y="3318652"/>
                  <a:pt x="430652" y="3336324"/>
                </a:cubicBezTo>
                <a:cubicBezTo>
                  <a:pt x="370443" y="3376465"/>
                  <a:pt x="446149" y="3327469"/>
                  <a:pt x="372987" y="3369275"/>
                </a:cubicBezTo>
                <a:cubicBezTo>
                  <a:pt x="364391" y="3374187"/>
                  <a:pt x="357374" y="3381851"/>
                  <a:pt x="348274" y="3385751"/>
                </a:cubicBezTo>
                <a:cubicBezTo>
                  <a:pt x="337868" y="3390211"/>
                  <a:pt x="326307" y="3391243"/>
                  <a:pt x="315323" y="3393989"/>
                </a:cubicBezTo>
                <a:cubicBezTo>
                  <a:pt x="307085" y="3399481"/>
                  <a:pt x="299748" y="3406656"/>
                  <a:pt x="290609" y="3410464"/>
                </a:cubicBezTo>
                <a:cubicBezTo>
                  <a:pt x="266563" y="3420483"/>
                  <a:pt x="238144" y="3420728"/>
                  <a:pt x="216469" y="3435178"/>
                </a:cubicBezTo>
                <a:cubicBezTo>
                  <a:pt x="208231" y="3440670"/>
                  <a:pt x="200611" y="3447226"/>
                  <a:pt x="191755" y="3451654"/>
                </a:cubicBezTo>
                <a:cubicBezTo>
                  <a:pt x="160736" y="3467163"/>
                  <a:pt x="149076" y="3468502"/>
                  <a:pt x="117614" y="3476367"/>
                </a:cubicBezTo>
                <a:cubicBezTo>
                  <a:pt x="109376" y="3481859"/>
                  <a:pt x="99902" y="3485842"/>
                  <a:pt x="92901" y="3492843"/>
                </a:cubicBezTo>
                <a:cubicBezTo>
                  <a:pt x="56681" y="3529063"/>
                  <a:pt x="50947" y="3552037"/>
                  <a:pt x="26998" y="3599935"/>
                </a:cubicBezTo>
                <a:lnTo>
                  <a:pt x="10523" y="3632886"/>
                </a:lnTo>
                <a:cubicBezTo>
                  <a:pt x="-1413" y="3692567"/>
                  <a:pt x="-5458" y="3693022"/>
                  <a:pt x="10523" y="3772929"/>
                </a:cubicBezTo>
                <a:cubicBezTo>
                  <a:pt x="14752" y="3794077"/>
                  <a:pt x="58333" y="3823772"/>
                  <a:pt x="68187" y="3830594"/>
                </a:cubicBezTo>
                <a:cubicBezTo>
                  <a:pt x="132201" y="3874911"/>
                  <a:pt x="113980" y="3866755"/>
                  <a:pt x="167042" y="3880021"/>
                </a:cubicBezTo>
                <a:cubicBezTo>
                  <a:pt x="228708" y="3910855"/>
                  <a:pt x="261676" y="3930252"/>
                  <a:pt x="340036" y="3945924"/>
                </a:cubicBezTo>
                <a:lnTo>
                  <a:pt x="422414" y="3962400"/>
                </a:lnTo>
                <a:cubicBezTo>
                  <a:pt x="444382" y="3973384"/>
                  <a:pt x="465017" y="3987584"/>
                  <a:pt x="488317" y="3995351"/>
                </a:cubicBezTo>
                <a:cubicBezTo>
                  <a:pt x="504793" y="4000843"/>
                  <a:pt x="521045" y="4007056"/>
                  <a:pt x="537744" y="4011827"/>
                </a:cubicBezTo>
                <a:cubicBezTo>
                  <a:pt x="584101" y="4025072"/>
                  <a:pt x="601929" y="4027958"/>
                  <a:pt x="644836" y="4036540"/>
                </a:cubicBezTo>
                <a:cubicBezTo>
                  <a:pt x="704242" y="4066244"/>
                  <a:pt x="666380" y="4048453"/>
                  <a:pt x="760166" y="4085967"/>
                </a:cubicBezTo>
                <a:cubicBezTo>
                  <a:pt x="773896" y="4091459"/>
                  <a:pt x="788129" y="4095830"/>
                  <a:pt x="801355" y="4102443"/>
                </a:cubicBezTo>
                <a:cubicBezTo>
                  <a:pt x="812339" y="4107935"/>
                  <a:pt x="823892" y="4112411"/>
                  <a:pt x="834306" y="4118919"/>
                </a:cubicBezTo>
                <a:cubicBezTo>
                  <a:pt x="845949" y="4126196"/>
                  <a:pt x="854759" y="4137951"/>
                  <a:pt x="867258" y="4143632"/>
                </a:cubicBezTo>
                <a:cubicBezTo>
                  <a:pt x="885457" y="4151904"/>
                  <a:pt x="906265" y="4152932"/>
                  <a:pt x="924923" y="4160108"/>
                </a:cubicBezTo>
                <a:cubicBezTo>
                  <a:pt x="962786" y="4174671"/>
                  <a:pt x="1018285" y="4215512"/>
                  <a:pt x="1056728" y="4217773"/>
                </a:cubicBezTo>
                <a:cubicBezTo>
                  <a:pt x="1254597" y="4229411"/>
                  <a:pt x="1150220" y="4221576"/>
                  <a:pt x="1369766" y="4242486"/>
                </a:cubicBezTo>
                <a:lnTo>
                  <a:pt x="1443906" y="4258962"/>
                </a:lnTo>
                <a:cubicBezTo>
                  <a:pt x="1476948" y="4266829"/>
                  <a:pt x="1509118" y="4279002"/>
                  <a:pt x="1542760" y="4283675"/>
                </a:cubicBezTo>
                <a:cubicBezTo>
                  <a:pt x="1608263" y="4292773"/>
                  <a:pt x="1674579" y="4294503"/>
                  <a:pt x="1740469" y="4300151"/>
                </a:cubicBezTo>
                <a:cubicBezTo>
                  <a:pt x="1770688" y="4302741"/>
                  <a:pt x="1800941" y="4305040"/>
                  <a:pt x="1831085" y="4308389"/>
                </a:cubicBezTo>
                <a:cubicBezTo>
                  <a:pt x="1855798" y="4311135"/>
                  <a:pt x="1880439" y="4314644"/>
                  <a:pt x="1905225" y="4316627"/>
                </a:cubicBezTo>
                <a:cubicBezTo>
                  <a:pt x="1949106" y="4320137"/>
                  <a:pt x="1993096" y="4322118"/>
                  <a:pt x="2037031" y="4324864"/>
                </a:cubicBezTo>
                <a:cubicBezTo>
                  <a:pt x="2058998" y="4327610"/>
                  <a:pt x="2080799" y="4333545"/>
                  <a:pt x="2102933" y="4333102"/>
                </a:cubicBezTo>
                <a:cubicBezTo>
                  <a:pt x="2488955" y="4325382"/>
                  <a:pt x="2331379" y="4324402"/>
                  <a:pt x="2539539" y="4308389"/>
                </a:cubicBezTo>
                <a:cubicBezTo>
                  <a:pt x="2710237" y="4295258"/>
                  <a:pt x="2768350" y="4299169"/>
                  <a:pt x="2976144" y="4267200"/>
                </a:cubicBezTo>
                <a:lnTo>
                  <a:pt x="3083236" y="4250724"/>
                </a:lnTo>
                <a:cubicBezTo>
                  <a:pt x="3107874" y="4247364"/>
                  <a:pt x="3132786" y="4246175"/>
                  <a:pt x="3157377" y="4242486"/>
                </a:cubicBezTo>
                <a:cubicBezTo>
                  <a:pt x="3187738" y="4237932"/>
                  <a:pt x="3217455" y="4229169"/>
                  <a:pt x="3247993" y="4226010"/>
                </a:cubicBezTo>
                <a:cubicBezTo>
                  <a:pt x="3297233" y="4220916"/>
                  <a:pt x="3346847" y="4220519"/>
                  <a:pt x="3396274" y="4217773"/>
                </a:cubicBezTo>
                <a:cubicBezTo>
                  <a:pt x="3412750" y="4215027"/>
                  <a:pt x="3429081" y="4211197"/>
                  <a:pt x="3445701" y="4209535"/>
                </a:cubicBezTo>
                <a:cubicBezTo>
                  <a:pt x="3491677" y="4204937"/>
                  <a:pt x="3663294" y="4195101"/>
                  <a:pt x="3701074" y="4193059"/>
                </a:cubicBezTo>
                <a:lnTo>
                  <a:pt x="3865831" y="4184821"/>
                </a:lnTo>
                <a:cubicBezTo>
                  <a:pt x="3904305" y="4182558"/>
                  <a:pt x="3942704" y="4179147"/>
                  <a:pt x="3981160" y="4176583"/>
                </a:cubicBezTo>
                <a:lnTo>
                  <a:pt x="4112966" y="4168346"/>
                </a:lnTo>
                <a:cubicBezTo>
                  <a:pt x="4282038" y="4147212"/>
                  <a:pt x="4036862" y="4176397"/>
                  <a:pt x="4318912" y="4151870"/>
                </a:cubicBezTo>
                <a:cubicBezTo>
                  <a:pt x="4335552" y="4150423"/>
                  <a:pt x="4351676" y="4144781"/>
                  <a:pt x="4368339" y="4143632"/>
                </a:cubicBezTo>
                <a:cubicBezTo>
                  <a:pt x="4431406" y="4139282"/>
                  <a:pt x="4494652" y="4138140"/>
                  <a:pt x="4557809" y="4135394"/>
                </a:cubicBezTo>
                <a:cubicBezTo>
                  <a:pt x="4653269" y="4103575"/>
                  <a:pt x="4559732" y="4136274"/>
                  <a:pt x="4664901" y="4094205"/>
                </a:cubicBezTo>
                <a:cubicBezTo>
                  <a:pt x="4672963" y="4090980"/>
                  <a:pt x="4681679" y="4089494"/>
                  <a:pt x="4689614" y="4085967"/>
                </a:cubicBezTo>
                <a:cubicBezTo>
                  <a:pt x="4739447" y="4063819"/>
                  <a:pt x="4746360" y="4055412"/>
                  <a:pt x="4796706" y="4028302"/>
                </a:cubicBezTo>
                <a:cubicBezTo>
                  <a:pt x="4829255" y="4010775"/>
                  <a:pt x="4857458" y="4000595"/>
                  <a:pt x="4887323" y="3978875"/>
                </a:cubicBezTo>
                <a:cubicBezTo>
                  <a:pt x="4957975" y="3927492"/>
                  <a:pt x="4917026" y="3953562"/>
                  <a:pt x="4969701" y="3896497"/>
                </a:cubicBezTo>
                <a:cubicBezTo>
                  <a:pt x="4990773" y="3873669"/>
                  <a:pt x="5035604" y="3830594"/>
                  <a:pt x="5035604" y="3830594"/>
                </a:cubicBezTo>
                <a:cubicBezTo>
                  <a:pt x="5054181" y="3774865"/>
                  <a:pt x="5029646" y="3842510"/>
                  <a:pt x="5068555" y="3764692"/>
                </a:cubicBezTo>
                <a:cubicBezTo>
                  <a:pt x="5075168" y="3751465"/>
                  <a:pt x="5078418" y="3736729"/>
                  <a:pt x="5085031" y="3723502"/>
                </a:cubicBezTo>
                <a:cubicBezTo>
                  <a:pt x="5092191" y="3709181"/>
                  <a:pt x="5102153" y="3696411"/>
                  <a:pt x="5109744" y="3682313"/>
                </a:cubicBezTo>
                <a:cubicBezTo>
                  <a:pt x="5121388" y="3660688"/>
                  <a:pt x="5130510" y="3637735"/>
                  <a:pt x="5142696" y="3616410"/>
                </a:cubicBezTo>
                <a:cubicBezTo>
                  <a:pt x="5152520" y="3599218"/>
                  <a:pt x="5166791" y="3584694"/>
                  <a:pt x="5175647" y="3566983"/>
                </a:cubicBezTo>
                <a:cubicBezTo>
                  <a:pt x="5225444" y="3467393"/>
                  <a:pt x="5162017" y="3590836"/>
                  <a:pt x="5208598" y="3509319"/>
                </a:cubicBezTo>
                <a:cubicBezTo>
                  <a:pt x="5266186" y="3408538"/>
                  <a:pt x="5174034" y="3561972"/>
                  <a:pt x="5241550" y="3426940"/>
                </a:cubicBezTo>
                <a:cubicBezTo>
                  <a:pt x="5247690" y="3414660"/>
                  <a:pt x="5259689" y="3406042"/>
                  <a:pt x="5266263" y="3393989"/>
                </a:cubicBezTo>
                <a:cubicBezTo>
                  <a:pt x="5339664" y="3259420"/>
                  <a:pt x="5245131" y="3407854"/>
                  <a:pt x="5315690" y="3286897"/>
                </a:cubicBezTo>
                <a:cubicBezTo>
                  <a:pt x="5325667" y="3269793"/>
                  <a:pt x="5338454" y="3254450"/>
                  <a:pt x="5348642" y="3237470"/>
                </a:cubicBezTo>
                <a:cubicBezTo>
                  <a:pt x="5366295" y="3208049"/>
                  <a:pt x="5403377" y="3112776"/>
                  <a:pt x="5406306" y="3105664"/>
                </a:cubicBezTo>
                <a:cubicBezTo>
                  <a:pt x="5411936" y="3091990"/>
                  <a:pt x="5416169" y="3077701"/>
                  <a:pt x="5422782" y="3064475"/>
                </a:cubicBezTo>
                <a:cubicBezTo>
                  <a:pt x="5428274" y="3053491"/>
                  <a:pt x="5434271" y="3042746"/>
                  <a:pt x="5439258" y="3031524"/>
                </a:cubicBezTo>
                <a:cubicBezTo>
                  <a:pt x="5445264" y="3018011"/>
                  <a:pt x="5448774" y="3003383"/>
                  <a:pt x="5455733" y="2990335"/>
                </a:cubicBezTo>
                <a:cubicBezTo>
                  <a:pt x="5470803" y="2962079"/>
                  <a:pt x="5493267" y="2937689"/>
                  <a:pt x="5505160" y="2907956"/>
                </a:cubicBezTo>
                <a:cubicBezTo>
                  <a:pt x="5550363" y="2794952"/>
                  <a:pt x="5496460" y="2936956"/>
                  <a:pt x="5529874" y="2825578"/>
                </a:cubicBezTo>
                <a:cubicBezTo>
                  <a:pt x="5534123" y="2811414"/>
                  <a:pt x="5541297" y="2798286"/>
                  <a:pt x="5546350" y="2784389"/>
                </a:cubicBezTo>
                <a:cubicBezTo>
                  <a:pt x="5583294" y="2682792"/>
                  <a:pt x="5539299" y="2789856"/>
                  <a:pt x="5587539" y="2677297"/>
                </a:cubicBezTo>
                <a:cubicBezTo>
                  <a:pt x="5608115" y="2574412"/>
                  <a:pt x="5592983" y="2620658"/>
                  <a:pt x="5628728" y="2537254"/>
                </a:cubicBezTo>
                <a:cubicBezTo>
                  <a:pt x="5636003" y="2464502"/>
                  <a:pt x="5639855" y="2414273"/>
                  <a:pt x="5653442" y="2339546"/>
                </a:cubicBezTo>
                <a:cubicBezTo>
                  <a:pt x="5657493" y="2317268"/>
                  <a:pt x="5664425" y="2295611"/>
                  <a:pt x="5669917" y="2273643"/>
                </a:cubicBezTo>
                <a:cubicBezTo>
                  <a:pt x="5672663" y="2215978"/>
                  <a:pt x="5674438" y="2158259"/>
                  <a:pt x="5678155" y="2100648"/>
                </a:cubicBezTo>
                <a:cubicBezTo>
                  <a:pt x="5679932" y="2073109"/>
                  <a:pt x="5686393" y="2045866"/>
                  <a:pt x="5686393" y="2018270"/>
                </a:cubicBezTo>
                <a:cubicBezTo>
                  <a:pt x="5686393" y="1751899"/>
                  <a:pt x="5683377" y="1485520"/>
                  <a:pt x="5678155" y="1219200"/>
                </a:cubicBezTo>
                <a:cubicBezTo>
                  <a:pt x="5677881" y="1205201"/>
                  <a:pt x="5671897" y="1191871"/>
                  <a:pt x="5669917" y="1178010"/>
                </a:cubicBezTo>
                <a:cubicBezTo>
                  <a:pt x="5660910" y="1114958"/>
                  <a:pt x="5665346" y="1048963"/>
                  <a:pt x="5645204" y="988540"/>
                </a:cubicBezTo>
                <a:cubicBezTo>
                  <a:pt x="5636966" y="963827"/>
                  <a:pt x="5625599" y="939944"/>
                  <a:pt x="5620490" y="914400"/>
                </a:cubicBezTo>
                <a:cubicBezTo>
                  <a:pt x="5614558" y="884739"/>
                  <a:pt x="5614379" y="865062"/>
                  <a:pt x="5595777" y="840259"/>
                </a:cubicBezTo>
                <a:cubicBezTo>
                  <a:pt x="5586457" y="827832"/>
                  <a:pt x="5573809" y="818292"/>
                  <a:pt x="5562825" y="807308"/>
                </a:cubicBezTo>
                <a:cubicBezTo>
                  <a:pt x="5557333" y="796324"/>
                  <a:pt x="5552443" y="785018"/>
                  <a:pt x="5546350" y="774356"/>
                </a:cubicBezTo>
                <a:cubicBezTo>
                  <a:pt x="5541438" y="765760"/>
                  <a:pt x="5535814" y="757563"/>
                  <a:pt x="5529874" y="749643"/>
                </a:cubicBezTo>
                <a:cubicBezTo>
                  <a:pt x="5519324" y="735577"/>
                  <a:pt x="5508501" y="721686"/>
                  <a:pt x="5496923" y="708454"/>
                </a:cubicBezTo>
                <a:cubicBezTo>
                  <a:pt x="5477525" y="686285"/>
                  <a:pt x="5454520" y="668414"/>
                  <a:pt x="5431020" y="650789"/>
                </a:cubicBezTo>
                <a:cubicBezTo>
                  <a:pt x="5368919" y="604214"/>
                  <a:pt x="5393982" y="614757"/>
                  <a:pt x="5340404" y="601362"/>
                </a:cubicBezTo>
                <a:cubicBezTo>
                  <a:pt x="5329420" y="593124"/>
                  <a:pt x="5319373" y="583460"/>
                  <a:pt x="5307452" y="576648"/>
                </a:cubicBezTo>
                <a:cubicBezTo>
                  <a:pt x="5299913" y="572340"/>
                  <a:pt x="5290869" y="571459"/>
                  <a:pt x="5282739" y="568410"/>
                </a:cubicBezTo>
                <a:cubicBezTo>
                  <a:pt x="5228265" y="547983"/>
                  <a:pt x="5236371" y="546530"/>
                  <a:pt x="5167409" y="527221"/>
                </a:cubicBezTo>
                <a:cubicBezTo>
                  <a:pt x="5123799" y="515010"/>
                  <a:pt x="5080436" y="500675"/>
                  <a:pt x="5035604" y="494270"/>
                </a:cubicBezTo>
                <a:lnTo>
                  <a:pt x="4920274" y="477794"/>
                </a:lnTo>
                <a:cubicBezTo>
                  <a:pt x="4895617" y="474578"/>
                  <a:pt x="4870660" y="473644"/>
                  <a:pt x="4846133" y="469556"/>
                </a:cubicBezTo>
                <a:cubicBezTo>
                  <a:pt x="4821161" y="465394"/>
                  <a:pt x="4797055" y="456661"/>
                  <a:pt x="4771993" y="453081"/>
                </a:cubicBezTo>
                <a:cubicBezTo>
                  <a:pt x="4492162" y="413106"/>
                  <a:pt x="4922430" y="496907"/>
                  <a:pt x="4500144" y="420129"/>
                </a:cubicBezTo>
                <a:cubicBezTo>
                  <a:pt x="4094368" y="346352"/>
                  <a:pt x="4260242" y="361887"/>
                  <a:pt x="4005874" y="345989"/>
                </a:cubicBezTo>
                <a:cubicBezTo>
                  <a:pt x="3964685" y="337751"/>
                  <a:pt x="3923858" y="327431"/>
                  <a:pt x="3882306" y="321275"/>
                </a:cubicBezTo>
                <a:cubicBezTo>
                  <a:pt x="3849597" y="316429"/>
                  <a:pt x="3816133" y="318065"/>
                  <a:pt x="3783452" y="313037"/>
                </a:cubicBezTo>
                <a:cubicBezTo>
                  <a:pt x="3405606" y="254907"/>
                  <a:pt x="3686646" y="283268"/>
                  <a:pt x="3470414" y="263610"/>
                </a:cubicBezTo>
                <a:cubicBezTo>
                  <a:pt x="3253283" y="220185"/>
                  <a:pt x="3524033" y="277016"/>
                  <a:pt x="3305658" y="222421"/>
                </a:cubicBezTo>
                <a:cubicBezTo>
                  <a:pt x="3289454" y="218370"/>
                  <a:pt x="3272435" y="218234"/>
                  <a:pt x="3256231" y="214183"/>
                </a:cubicBezTo>
                <a:cubicBezTo>
                  <a:pt x="3239383" y="209971"/>
                  <a:pt x="3223438" y="202698"/>
                  <a:pt x="3206804" y="197708"/>
                </a:cubicBezTo>
                <a:cubicBezTo>
                  <a:pt x="3195959" y="194455"/>
                  <a:pt x="3184697" y="192723"/>
                  <a:pt x="3173852" y="189470"/>
                </a:cubicBezTo>
                <a:cubicBezTo>
                  <a:pt x="3073566" y="159384"/>
                  <a:pt x="3167427" y="183745"/>
                  <a:pt x="3091474" y="164756"/>
                </a:cubicBezTo>
                <a:cubicBezTo>
                  <a:pt x="3040101" y="130510"/>
                  <a:pt x="3098054" y="164260"/>
                  <a:pt x="3017333" y="140043"/>
                </a:cubicBezTo>
                <a:cubicBezTo>
                  <a:pt x="3005571" y="136514"/>
                  <a:pt x="2996032" y="127450"/>
                  <a:pt x="2984382" y="123567"/>
                </a:cubicBezTo>
                <a:cubicBezTo>
                  <a:pt x="2971099" y="119139"/>
                  <a:pt x="2956777" y="118725"/>
                  <a:pt x="2943193" y="115329"/>
                </a:cubicBezTo>
                <a:cubicBezTo>
                  <a:pt x="2934769" y="113223"/>
                  <a:pt x="2926828" y="109477"/>
                  <a:pt x="2918479" y="107092"/>
                </a:cubicBezTo>
                <a:cubicBezTo>
                  <a:pt x="2907593" y="103982"/>
                  <a:pt x="2896414" y="101964"/>
                  <a:pt x="2885528" y="98854"/>
                </a:cubicBezTo>
                <a:cubicBezTo>
                  <a:pt x="2877179" y="96468"/>
                  <a:pt x="2869365" y="92125"/>
                  <a:pt x="2860814" y="90616"/>
                </a:cubicBezTo>
                <a:cubicBezTo>
                  <a:pt x="2822572" y="83867"/>
                  <a:pt x="2783564" y="81756"/>
                  <a:pt x="2745485" y="74140"/>
                </a:cubicBezTo>
                <a:cubicBezTo>
                  <a:pt x="2731755" y="71394"/>
                  <a:pt x="2718107" y="68204"/>
                  <a:pt x="2704296" y="65902"/>
                </a:cubicBezTo>
                <a:cubicBezTo>
                  <a:pt x="2685143" y="62710"/>
                  <a:pt x="2665735" y="61137"/>
                  <a:pt x="2646631" y="57664"/>
                </a:cubicBezTo>
                <a:cubicBezTo>
                  <a:pt x="2635492" y="55639"/>
                  <a:pt x="2624869" y="51149"/>
                  <a:pt x="2613679" y="49427"/>
                </a:cubicBezTo>
                <a:cubicBezTo>
                  <a:pt x="2589103" y="45646"/>
                  <a:pt x="2564252" y="43935"/>
                  <a:pt x="2539539" y="41189"/>
                </a:cubicBezTo>
                <a:cubicBezTo>
                  <a:pt x="2428991" y="13552"/>
                  <a:pt x="2518995" y="34008"/>
                  <a:pt x="2267690" y="16475"/>
                </a:cubicBezTo>
                <a:cubicBezTo>
                  <a:pt x="2075864" y="3092"/>
                  <a:pt x="2209186" y="10605"/>
                  <a:pt x="1954652" y="0"/>
                </a:cubicBezTo>
                <a:lnTo>
                  <a:pt x="1032014" y="8237"/>
                </a:lnTo>
                <a:cubicBezTo>
                  <a:pt x="1009879" y="8606"/>
                  <a:pt x="988218" y="15280"/>
                  <a:pt x="966112" y="16475"/>
                </a:cubicBezTo>
                <a:cubicBezTo>
                  <a:pt x="251245" y="55117"/>
                  <a:pt x="1031933" y="4398"/>
                  <a:pt x="603647" y="32951"/>
                </a:cubicBezTo>
                <a:cubicBezTo>
                  <a:pt x="589917" y="35697"/>
                  <a:pt x="576351" y="39452"/>
                  <a:pt x="562458" y="41189"/>
                </a:cubicBezTo>
                <a:cubicBezTo>
                  <a:pt x="488482" y="50436"/>
                  <a:pt x="490846" y="42078"/>
                  <a:pt x="438890" y="57664"/>
                </a:cubicBezTo>
                <a:cubicBezTo>
                  <a:pt x="422255" y="62654"/>
                  <a:pt x="404355" y="65205"/>
                  <a:pt x="389463" y="74140"/>
                </a:cubicBezTo>
                <a:cubicBezTo>
                  <a:pt x="338566" y="104679"/>
                  <a:pt x="363807" y="94971"/>
                  <a:pt x="315323" y="107092"/>
                </a:cubicBezTo>
                <a:cubicBezTo>
                  <a:pt x="254493" y="152713"/>
                  <a:pt x="312282" y="112442"/>
                  <a:pt x="232944" y="156519"/>
                </a:cubicBezTo>
                <a:cubicBezTo>
                  <a:pt x="224290" y="161327"/>
                  <a:pt x="216151" y="167054"/>
                  <a:pt x="208231" y="172994"/>
                </a:cubicBezTo>
                <a:cubicBezTo>
                  <a:pt x="179151" y="194804"/>
                  <a:pt x="158061" y="211930"/>
                  <a:pt x="134090" y="238897"/>
                </a:cubicBezTo>
                <a:cubicBezTo>
                  <a:pt x="111398" y="264426"/>
                  <a:pt x="91735" y="290656"/>
                  <a:pt x="76425" y="321275"/>
                </a:cubicBezTo>
                <a:cubicBezTo>
                  <a:pt x="42315" y="389494"/>
                  <a:pt x="98931" y="299872"/>
                  <a:pt x="51712" y="370702"/>
                </a:cubicBezTo>
                <a:cubicBezTo>
                  <a:pt x="48535" y="383409"/>
                  <a:pt x="35236" y="434386"/>
                  <a:pt x="35236" y="444843"/>
                </a:cubicBezTo>
                <a:cubicBezTo>
                  <a:pt x="35236" y="480646"/>
                  <a:pt x="36876" y="516745"/>
                  <a:pt x="43474" y="551935"/>
                </a:cubicBezTo>
                <a:cubicBezTo>
                  <a:pt x="45299" y="561666"/>
                  <a:pt x="54458" y="568410"/>
                  <a:pt x="59950" y="576648"/>
                </a:cubicBezTo>
                <a:cubicBezTo>
                  <a:pt x="62696" y="584886"/>
                  <a:pt x="63879" y="593823"/>
                  <a:pt x="68187" y="601362"/>
                </a:cubicBezTo>
                <a:cubicBezTo>
                  <a:pt x="85968" y="632480"/>
                  <a:pt x="97088" y="638892"/>
                  <a:pt x="125852" y="659027"/>
                </a:cubicBezTo>
                <a:cubicBezTo>
                  <a:pt x="142074" y="670382"/>
                  <a:pt x="157568" y="683123"/>
                  <a:pt x="175279" y="691978"/>
                </a:cubicBezTo>
                <a:cubicBezTo>
                  <a:pt x="230991" y="719834"/>
                  <a:pt x="188480" y="701109"/>
                  <a:pt x="265896" y="724929"/>
                </a:cubicBezTo>
                <a:cubicBezTo>
                  <a:pt x="282495" y="730036"/>
                  <a:pt x="298689" y="736415"/>
                  <a:pt x="315323" y="741405"/>
                </a:cubicBezTo>
                <a:cubicBezTo>
                  <a:pt x="326167" y="744658"/>
                  <a:pt x="337430" y="746390"/>
                  <a:pt x="348274" y="749643"/>
                </a:cubicBezTo>
                <a:cubicBezTo>
                  <a:pt x="364908" y="754633"/>
                  <a:pt x="380570" y="763264"/>
                  <a:pt x="397701" y="766119"/>
                </a:cubicBezTo>
                <a:cubicBezTo>
                  <a:pt x="466281" y="777548"/>
                  <a:pt x="430593" y="771994"/>
                  <a:pt x="504793" y="782594"/>
                </a:cubicBezTo>
                <a:cubicBezTo>
                  <a:pt x="592663" y="779848"/>
                  <a:pt x="680634" y="779371"/>
                  <a:pt x="768404" y="774356"/>
                </a:cubicBezTo>
                <a:cubicBezTo>
                  <a:pt x="798392" y="772642"/>
                  <a:pt x="816703" y="741781"/>
                  <a:pt x="842544" y="733167"/>
                </a:cubicBezTo>
                <a:lnTo>
                  <a:pt x="867258" y="724929"/>
                </a:lnTo>
                <a:cubicBezTo>
                  <a:pt x="872750" y="716691"/>
                  <a:pt x="875495" y="705708"/>
                  <a:pt x="883733" y="700216"/>
                </a:cubicBezTo>
                <a:cubicBezTo>
                  <a:pt x="893154" y="693936"/>
                  <a:pt x="905799" y="695088"/>
                  <a:pt x="916685" y="691978"/>
                </a:cubicBezTo>
                <a:cubicBezTo>
                  <a:pt x="940160" y="685271"/>
                  <a:pt x="948593" y="679182"/>
                  <a:pt x="974350" y="675502"/>
                </a:cubicBezTo>
                <a:cubicBezTo>
                  <a:pt x="1001669" y="671599"/>
                  <a:pt x="1029148" y="668199"/>
                  <a:pt x="1056728" y="667264"/>
                </a:cubicBezTo>
                <a:cubicBezTo>
                  <a:pt x="1191230" y="662705"/>
                  <a:pt x="1325831" y="661773"/>
                  <a:pt x="1460382" y="659027"/>
                </a:cubicBezTo>
                <a:cubicBezTo>
                  <a:pt x="1482816" y="654540"/>
                  <a:pt x="1554227" y="640937"/>
                  <a:pt x="1567474" y="634313"/>
                </a:cubicBezTo>
                <a:cubicBezTo>
                  <a:pt x="1578458" y="628821"/>
                  <a:pt x="1588663" y="621366"/>
                  <a:pt x="1600425" y="617837"/>
                </a:cubicBezTo>
                <a:cubicBezTo>
                  <a:pt x="1616423" y="613038"/>
                  <a:pt x="1633296" y="611807"/>
                  <a:pt x="1649852" y="609600"/>
                </a:cubicBezTo>
                <a:cubicBezTo>
                  <a:pt x="1726640" y="599362"/>
                  <a:pt x="1762900" y="598768"/>
                  <a:pt x="1847560" y="593124"/>
                </a:cubicBezTo>
                <a:cubicBezTo>
                  <a:pt x="1855798" y="587632"/>
                  <a:pt x="1866089" y="584379"/>
                  <a:pt x="1872274" y="576648"/>
                </a:cubicBezTo>
                <a:cubicBezTo>
                  <a:pt x="1877698" y="569868"/>
                  <a:pt x="1865409" y="549189"/>
                  <a:pt x="1864036" y="5436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8238439" y="3212756"/>
            <a:ext cx="730881" cy="476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08" y="1100518"/>
            <a:ext cx="10981341" cy="6177005"/>
          </a:xfrm>
          <a:prstGeom prst="rect">
            <a:avLst/>
          </a:prstGeom>
        </p:spPr>
      </p:pic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646932" y="1270451"/>
            <a:ext cx="5449068" cy="45967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t-BR" sz="1800" dirty="0"/>
              <a:t>Na secção transversal do abdome, identifique as estruturas em 1 e 2 e o espaço em 3:</a:t>
            </a:r>
          </a:p>
          <a:p>
            <a:pPr algn="just">
              <a:buFont typeface="Arial" panose="020B0604020202020204" pitchFamily="34" charset="0"/>
              <a:buNone/>
            </a:pPr>
            <a:endParaRPr lang="pt-BR" sz="1800" dirty="0"/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pt-BR" sz="1800" dirty="0" err="1"/>
              <a:t>Meso</a:t>
            </a:r>
            <a:r>
              <a:rPr lang="pt-BR" sz="1800" dirty="0"/>
              <a:t> – </a:t>
            </a:r>
            <a:r>
              <a:rPr lang="pt-BR" sz="1800" dirty="0" err="1"/>
              <a:t>omento</a:t>
            </a:r>
            <a:r>
              <a:rPr lang="pt-BR" sz="1800" dirty="0"/>
              <a:t> - cavidade abdominal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pt-BR" sz="1800" dirty="0" err="1"/>
              <a:t>Omento</a:t>
            </a:r>
            <a:r>
              <a:rPr lang="pt-BR" sz="1800" dirty="0"/>
              <a:t> – </a:t>
            </a:r>
            <a:r>
              <a:rPr lang="pt-BR" sz="1800" dirty="0" err="1"/>
              <a:t>meso</a:t>
            </a:r>
            <a:r>
              <a:rPr lang="pt-BR" sz="1800" dirty="0"/>
              <a:t> - cavidade abdominal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pt-BR" sz="1800" dirty="0" err="1"/>
              <a:t>Omento</a:t>
            </a:r>
            <a:r>
              <a:rPr lang="pt-BR" sz="1800" dirty="0"/>
              <a:t> – ligamento- cavidade peritoneal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pt-BR" sz="1800" dirty="0" err="1"/>
              <a:t>Omento</a:t>
            </a:r>
            <a:r>
              <a:rPr lang="pt-BR" sz="1800" dirty="0"/>
              <a:t> – </a:t>
            </a:r>
            <a:r>
              <a:rPr lang="pt-BR" sz="1800" dirty="0" err="1"/>
              <a:t>meso</a:t>
            </a:r>
            <a:r>
              <a:rPr lang="pt-BR" sz="1800" dirty="0"/>
              <a:t> - cavidade peritoneal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pt-BR" sz="1800" dirty="0" err="1"/>
              <a:t>Meso</a:t>
            </a:r>
            <a:r>
              <a:rPr lang="pt-BR" sz="1800" dirty="0"/>
              <a:t> – prega – bolsa </a:t>
            </a:r>
            <a:r>
              <a:rPr lang="pt-BR" sz="1800" dirty="0" err="1"/>
              <a:t>omental</a:t>
            </a:r>
            <a:endParaRPr lang="pt-BR" sz="1800" dirty="0"/>
          </a:p>
        </p:txBody>
      </p:sp>
      <p:sp>
        <p:nvSpPr>
          <p:cNvPr id="12" name="Retângulo 11"/>
          <p:cNvSpPr/>
          <p:nvPr/>
        </p:nvSpPr>
        <p:spPr>
          <a:xfrm>
            <a:off x="657104" y="3385755"/>
            <a:ext cx="4219696" cy="3155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6205" y="1160266"/>
            <a:ext cx="9296138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1800" dirty="0"/>
              <a:t>A partir do esquema da secção transversal do abdome, responda:</a:t>
            </a:r>
          </a:p>
          <a:p>
            <a:pPr algn="just">
              <a:buNone/>
            </a:pPr>
            <a:endParaRPr lang="pt-BR" sz="1800" dirty="0"/>
          </a:p>
          <a:p>
            <a:pPr marL="514350" indent="-514350" algn="just">
              <a:buAutoNum type="alphaUcPeriod"/>
            </a:pPr>
            <a:r>
              <a:rPr lang="pt-BR" sz="1800" dirty="0"/>
              <a:t>A região indicada em 3 é a cavidade peritoneal maior</a:t>
            </a:r>
          </a:p>
          <a:p>
            <a:pPr marL="514350" indent="-514350" algn="just">
              <a:buAutoNum type="alphaUcPeriod"/>
            </a:pPr>
            <a:r>
              <a:rPr lang="pt-BR" sz="1800" dirty="0"/>
              <a:t>A estrutura indicada em 4 é o peritônio parietal</a:t>
            </a:r>
          </a:p>
          <a:p>
            <a:pPr marL="514350" indent="-514350" algn="just">
              <a:buAutoNum type="alphaUcPeriod"/>
            </a:pPr>
            <a:r>
              <a:rPr lang="pt-BR" sz="1800" dirty="0"/>
              <a:t>A estrutura indicada em 1 é a cavidade peritoneal menor</a:t>
            </a:r>
          </a:p>
          <a:p>
            <a:pPr marL="514350" indent="-514350" algn="just">
              <a:buAutoNum type="alphaUcPeriod"/>
            </a:pPr>
            <a:r>
              <a:rPr lang="pt-BR" sz="1800" dirty="0"/>
              <a:t>A estrutura 2 indica o forame </a:t>
            </a:r>
            <a:r>
              <a:rPr lang="pt-BR" sz="1800" dirty="0" err="1"/>
              <a:t>omental</a:t>
            </a:r>
            <a:r>
              <a:rPr lang="pt-BR" sz="1800" dirty="0"/>
              <a:t> que conecta as regiões 1 e 3</a:t>
            </a:r>
          </a:p>
          <a:p>
            <a:pPr marL="514350" indent="-514350" algn="just">
              <a:buAutoNum type="alphaUcPeriod"/>
            </a:pPr>
            <a:r>
              <a:rPr lang="pt-BR" sz="1800" dirty="0"/>
              <a:t>Todas as alternativas estão corretas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033319" y="6268995"/>
            <a:ext cx="5729391" cy="53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285226" y="3408948"/>
            <a:ext cx="4060272" cy="380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8238439" y="3212756"/>
            <a:ext cx="730881" cy="476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838200" y="365126"/>
            <a:ext cx="10515600" cy="735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/>
              <a:t>Questão 2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44" y="3408948"/>
            <a:ext cx="7322589" cy="4118957"/>
          </a:xfrm>
          <a:prstGeom prst="rect">
            <a:avLst/>
          </a:prstGeom>
        </p:spPr>
      </p:pic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70ECBC0B-DD9D-0AA3-0267-52B0E6E7E79A}"/>
              </a:ext>
            </a:extLst>
          </p:cNvPr>
          <p:cNvSpPr/>
          <p:nvPr/>
        </p:nvSpPr>
        <p:spPr>
          <a:xfrm rot="2347848">
            <a:off x="8706428" y="3655005"/>
            <a:ext cx="76990" cy="7466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90BC85-5869-2DD6-6382-ADBDEF107923}"/>
              </a:ext>
            </a:extLst>
          </p:cNvPr>
          <p:cNvSpPr txBox="1"/>
          <p:nvPr/>
        </p:nvSpPr>
        <p:spPr>
          <a:xfrm>
            <a:off x="8498048" y="2996978"/>
            <a:ext cx="245797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Que estrutura está indicada pela seta?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335A2A-828A-B11E-9E1E-2D0F63FF227C}"/>
              </a:ext>
            </a:extLst>
          </p:cNvPr>
          <p:cNvSpPr txBox="1"/>
          <p:nvPr/>
        </p:nvSpPr>
        <p:spPr>
          <a:xfrm>
            <a:off x="8498048" y="2185735"/>
            <a:ext cx="245797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R.</a:t>
            </a:r>
            <a:r>
              <a:rPr lang="pt-BR" dirty="0"/>
              <a:t> Um ligamento.</a:t>
            </a:r>
          </a:p>
        </p:txBody>
      </p:sp>
    </p:spTree>
    <p:extLst>
      <p:ext uri="{BB962C8B-B14F-4D97-AF65-F5344CB8AC3E}">
        <p14:creationId xmlns:p14="http://schemas.microsoft.com/office/powerpoint/2010/main" val="7394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5012218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6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INTERVALO</a:t>
            </a:r>
            <a:b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15 MINUTOS</a:t>
            </a:r>
          </a:p>
        </p:txBody>
      </p:sp>
    </p:spTree>
    <p:extLst>
      <p:ext uri="{BB962C8B-B14F-4D97-AF65-F5344CB8AC3E}">
        <p14:creationId xmlns:p14="http://schemas.microsoft.com/office/powerpoint/2010/main" val="851233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Segoe Print" panose="02000600000000000000" pitchFamily="2" charset="0"/>
              </a:rPr>
              <a:t>Anatomia Aplicada</a:t>
            </a:r>
          </a:p>
        </p:txBody>
      </p:sp>
      <p:pic>
        <p:nvPicPr>
          <p:cNvPr id="4" name="Picture 2" descr="G:\DESENHOS DO LIVRO JANEIRO 2019\DESENHOS LIVRO 2019\FIGURA 8.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5731" y="1989770"/>
            <a:ext cx="5049561" cy="4112529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199456" y="1628800"/>
            <a:ext cx="10009112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322" indent="-289322" algn="ctr">
              <a:buFont typeface="Arial" pitchFamily="34" charset="0"/>
              <a:buAutoNum type="arabicPeriod"/>
            </a:pPr>
            <a:r>
              <a:rPr lang="pt-BR" sz="2400" b="1" dirty="0">
                <a:latin typeface="Segoe Print" panose="02000600000000000000" pitchFamily="2" charset="0"/>
              </a:rPr>
              <a:t>Vascularização do sistema digestório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838908" y="1988840"/>
            <a:ext cx="857757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1.1. Artérias carótidas comuns e externas D e </a:t>
            </a:r>
            <a:r>
              <a:rPr lang="pt-BR" b="1" dirty="0" err="1">
                <a:solidFill>
                  <a:srgbClr val="FF0000"/>
                </a:solidFill>
              </a:rPr>
              <a:t>E</a:t>
            </a:r>
            <a:r>
              <a:rPr lang="pt-BR" b="1" dirty="0">
                <a:solidFill>
                  <a:srgbClr val="FF0000"/>
                </a:solidFill>
              </a:rPr>
              <a:t> (cavidade oral, faringe e esôfago cervical)</a:t>
            </a:r>
          </a:p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1.2. Veia jugular interna e suas tributárias</a:t>
            </a:r>
          </a:p>
          <a:p>
            <a:r>
              <a:rPr lang="pt-BR" b="1" dirty="0">
                <a:solidFill>
                  <a:srgbClr val="00B050"/>
                </a:solidFill>
              </a:rPr>
              <a:t>1.3. Linfonodos cervicais profundos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631504" y="3356992"/>
            <a:ext cx="8928992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latin typeface="Segoe Print" panose="02000600000000000000" pitchFamily="2" charset="0"/>
              </a:rPr>
              <a:t>2. Inervação do sistema digestório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991308" y="3801815"/>
            <a:ext cx="857757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2.1. Nervos cranianos: </a:t>
            </a:r>
            <a:r>
              <a:rPr lang="pt-BR" b="1" dirty="0">
                <a:solidFill>
                  <a:srgbClr val="FF0000"/>
                </a:solidFill>
              </a:rPr>
              <a:t>V par (N. trigêmeo), VII par (N. facial), IX par (N. glossofaríngeo), X par (N. vago) e XII par (N. hipoglosso)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2135188" y="304801"/>
            <a:ext cx="7999412" cy="96361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pt-BR" sz="1800" dirty="0">
                <a:solidFill>
                  <a:srgbClr val="FFCC00"/>
                </a:solidFill>
              </a:rPr>
            </a:br>
            <a:r>
              <a:rPr lang="pt-BR" sz="1800" b="1" dirty="0">
                <a:solidFill>
                  <a:srgbClr val="FF3300"/>
                </a:solidFill>
              </a:rPr>
              <a:t>VASCULARIZAÇÃO</a:t>
            </a:r>
            <a:br>
              <a:rPr lang="pt-BR" sz="1800" b="1" dirty="0">
                <a:solidFill>
                  <a:srgbClr val="FF3300"/>
                </a:solidFill>
              </a:rPr>
            </a:br>
            <a:r>
              <a:rPr lang="pt-BR" sz="1800" b="1" dirty="0"/>
              <a:t>1. Irrigação sanguínea </a:t>
            </a:r>
            <a:br>
              <a:rPr lang="pt-BR" sz="1800" b="1" dirty="0"/>
            </a:br>
            <a:r>
              <a:rPr lang="pt-BR" sz="1800" b="1" dirty="0">
                <a:solidFill>
                  <a:schemeClr val="accent1"/>
                </a:solidFill>
              </a:rPr>
              <a:t>Artérias carótidas comuns D e </a:t>
            </a:r>
            <a:r>
              <a:rPr lang="pt-BR" sz="1800" b="1" dirty="0" err="1">
                <a:solidFill>
                  <a:schemeClr val="accent1"/>
                </a:solidFill>
              </a:rPr>
              <a:t>E</a:t>
            </a:r>
            <a:r>
              <a:rPr lang="pt-BR" sz="1800" b="1" dirty="0">
                <a:solidFill>
                  <a:schemeClr val="accent1"/>
                </a:solidFill>
              </a:rPr>
              <a:t> </a:t>
            </a:r>
            <a:br>
              <a:rPr lang="pt-BR" sz="1800" b="1" dirty="0">
                <a:solidFill>
                  <a:schemeClr val="accent1"/>
                </a:solidFill>
              </a:rPr>
            </a:br>
            <a:r>
              <a:rPr lang="pt-BR" sz="1800" b="1" dirty="0">
                <a:solidFill>
                  <a:schemeClr val="accent1"/>
                </a:solidFill>
              </a:rPr>
              <a:t>artérias carótidas externas D e </a:t>
            </a:r>
            <a:r>
              <a:rPr lang="pt-BR" sz="1800" b="1" dirty="0" err="1">
                <a:solidFill>
                  <a:schemeClr val="accent1"/>
                </a:solidFill>
              </a:rPr>
              <a:t>E</a:t>
            </a:r>
            <a:endParaRPr lang="pt-BR" sz="1800" b="1" dirty="0">
              <a:solidFill>
                <a:schemeClr val="accent1"/>
              </a:solidFill>
            </a:endParaRPr>
          </a:p>
        </p:txBody>
      </p:sp>
      <p:pic>
        <p:nvPicPr>
          <p:cNvPr id="6147" name="Picture 9" descr="pagina - 494 -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1" y="1700808"/>
            <a:ext cx="5751825" cy="5041106"/>
          </a:xfrm>
          <a:noFill/>
        </p:spPr>
      </p:pic>
      <p:sp>
        <p:nvSpPr>
          <p:cNvPr id="3" name="Forma livre 2"/>
          <p:cNvSpPr/>
          <p:nvPr/>
        </p:nvSpPr>
        <p:spPr>
          <a:xfrm>
            <a:off x="5408023" y="2368732"/>
            <a:ext cx="3727268" cy="4275909"/>
          </a:xfrm>
          <a:custGeom>
            <a:avLst/>
            <a:gdLst>
              <a:gd name="connsiteX0" fmla="*/ 609600 w 3727268"/>
              <a:gd name="connsiteY0" fmla="*/ 3405052 h 4275909"/>
              <a:gd name="connsiteX1" fmla="*/ 609600 w 3727268"/>
              <a:gd name="connsiteY1" fmla="*/ 3405052 h 4275909"/>
              <a:gd name="connsiteX2" fmla="*/ 661851 w 3727268"/>
              <a:gd name="connsiteY2" fmla="*/ 3326675 h 4275909"/>
              <a:gd name="connsiteX3" fmla="*/ 687977 w 3727268"/>
              <a:gd name="connsiteY3" fmla="*/ 3344092 h 4275909"/>
              <a:gd name="connsiteX4" fmla="*/ 705394 w 3727268"/>
              <a:gd name="connsiteY4" fmla="*/ 3370218 h 4275909"/>
              <a:gd name="connsiteX5" fmla="*/ 731520 w 3727268"/>
              <a:gd name="connsiteY5" fmla="*/ 3387635 h 4275909"/>
              <a:gd name="connsiteX6" fmla="*/ 740228 w 3727268"/>
              <a:gd name="connsiteY6" fmla="*/ 3413760 h 4275909"/>
              <a:gd name="connsiteX7" fmla="*/ 757646 w 3727268"/>
              <a:gd name="connsiteY7" fmla="*/ 3431178 h 4275909"/>
              <a:gd name="connsiteX8" fmla="*/ 775063 w 3727268"/>
              <a:gd name="connsiteY8" fmla="*/ 3483429 h 4275909"/>
              <a:gd name="connsiteX9" fmla="*/ 827314 w 3727268"/>
              <a:gd name="connsiteY9" fmla="*/ 3553098 h 4275909"/>
              <a:gd name="connsiteX10" fmla="*/ 853440 w 3727268"/>
              <a:gd name="connsiteY10" fmla="*/ 3570515 h 4275909"/>
              <a:gd name="connsiteX11" fmla="*/ 905691 w 3727268"/>
              <a:gd name="connsiteY11" fmla="*/ 3587932 h 4275909"/>
              <a:gd name="connsiteX12" fmla="*/ 992777 w 3727268"/>
              <a:gd name="connsiteY12" fmla="*/ 3579223 h 4275909"/>
              <a:gd name="connsiteX13" fmla="*/ 1045028 w 3727268"/>
              <a:gd name="connsiteY13" fmla="*/ 3561806 h 4275909"/>
              <a:gd name="connsiteX14" fmla="*/ 1062446 w 3727268"/>
              <a:gd name="connsiteY14" fmla="*/ 3544389 h 4275909"/>
              <a:gd name="connsiteX15" fmla="*/ 1088571 w 3727268"/>
              <a:gd name="connsiteY15" fmla="*/ 3526972 h 4275909"/>
              <a:gd name="connsiteX16" fmla="*/ 1123406 w 3727268"/>
              <a:gd name="connsiteY16" fmla="*/ 3474720 h 4275909"/>
              <a:gd name="connsiteX17" fmla="*/ 1140823 w 3727268"/>
              <a:gd name="connsiteY17" fmla="*/ 3448595 h 4275909"/>
              <a:gd name="connsiteX18" fmla="*/ 1158240 w 3727268"/>
              <a:gd name="connsiteY18" fmla="*/ 3422469 h 4275909"/>
              <a:gd name="connsiteX19" fmla="*/ 1193074 w 3727268"/>
              <a:gd name="connsiteY19" fmla="*/ 3352800 h 4275909"/>
              <a:gd name="connsiteX20" fmla="*/ 1175657 w 3727268"/>
              <a:gd name="connsiteY20" fmla="*/ 3257006 h 4275909"/>
              <a:gd name="connsiteX21" fmla="*/ 1158240 w 3727268"/>
              <a:gd name="connsiteY21" fmla="*/ 3230880 h 4275909"/>
              <a:gd name="connsiteX22" fmla="*/ 1132114 w 3727268"/>
              <a:gd name="connsiteY22" fmla="*/ 3213463 h 4275909"/>
              <a:gd name="connsiteX23" fmla="*/ 1114697 w 3727268"/>
              <a:gd name="connsiteY23" fmla="*/ 3187338 h 4275909"/>
              <a:gd name="connsiteX24" fmla="*/ 1097280 w 3727268"/>
              <a:gd name="connsiteY24" fmla="*/ 3169920 h 4275909"/>
              <a:gd name="connsiteX25" fmla="*/ 1079863 w 3727268"/>
              <a:gd name="connsiteY25" fmla="*/ 3117669 h 4275909"/>
              <a:gd name="connsiteX26" fmla="*/ 1088571 w 3727268"/>
              <a:gd name="connsiteY26" fmla="*/ 3048000 h 4275909"/>
              <a:gd name="connsiteX27" fmla="*/ 1123406 w 3727268"/>
              <a:gd name="connsiteY27" fmla="*/ 3004458 h 4275909"/>
              <a:gd name="connsiteX28" fmla="*/ 1184366 w 3727268"/>
              <a:gd name="connsiteY28" fmla="*/ 2943498 h 4275909"/>
              <a:gd name="connsiteX29" fmla="*/ 1201783 w 3727268"/>
              <a:gd name="connsiteY29" fmla="*/ 2926080 h 4275909"/>
              <a:gd name="connsiteX30" fmla="*/ 1254034 w 3727268"/>
              <a:gd name="connsiteY30" fmla="*/ 2908663 h 4275909"/>
              <a:gd name="connsiteX31" fmla="*/ 1306286 w 3727268"/>
              <a:gd name="connsiteY31" fmla="*/ 2873829 h 4275909"/>
              <a:gd name="connsiteX32" fmla="*/ 1358537 w 3727268"/>
              <a:gd name="connsiteY32" fmla="*/ 2856412 h 4275909"/>
              <a:gd name="connsiteX33" fmla="*/ 1384663 w 3727268"/>
              <a:gd name="connsiteY33" fmla="*/ 2847703 h 4275909"/>
              <a:gd name="connsiteX34" fmla="*/ 1419497 w 3727268"/>
              <a:gd name="connsiteY34" fmla="*/ 2830286 h 4275909"/>
              <a:gd name="connsiteX35" fmla="*/ 1480457 w 3727268"/>
              <a:gd name="connsiteY35" fmla="*/ 2795452 h 4275909"/>
              <a:gd name="connsiteX36" fmla="*/ 1532708 w 3727268"/>
              <a:gd name="connsiteY36" fmla="*/ 2778035 h 4275909"/>
              <a:gd name="connsiteX37" fmla="*/ 1558834 w 3727268"/>
              <a:gd name="connsiteY37" fmla="*/ 2760618 h 4275909"/>
              <a:gd name="connsiteX38" fmla="*/ 1628503 w 3727268"/>
              <a:gd name="connsiteY38" fmla="*/ 2734492 h 4275909"/>
              <a:gd name="connsiteX39" fmla="*/ 1724297 w 3727268"/>
              <a:gd name="connsiteY39" fmla="*/ 2664823 h 4275909"/>
              <a:gd name="connsiteX40" fmla="*/ 1759131 w 3727268"/>
              <a:gd name="connsiteY40" fmla="*/ 2647406 h 4275909"/>
              <a:gd name="connsiteX41" fmla="*/ 1785257 w 3727268"/>
              <a:gd name="connsiteY41" fmla="*/ 2629989 h 4275909"/>
              <a:gd name="connsiteX42" fmla="*/ 1820091 w 3727268"/>
              <a:gd name="connsiteY42" fmla="*/ 2612572 h 4275909"/>
              <a:gd name="connsiteX43" fmla="*/ 1872343 w 3727268"/>
              <a:gd name="connsiteY43" fmla="*/ 2595155 h 4275909"/>
              <a:gd name="connsiteX44" fmla="*/ 1898468 w 3727268"/>
              <a:gd name="connsiteY44" fmla="*/ 2577738 h 4275909"/>
              <a:gd name="connsiteX45" fmla="*/ 1915886 w 3727268"/>
              <a:gd name="connsiteY45" fmla="*/ 2560320 h 4275909"/>
              <a:gd name="connsiteX46" fmla="*/ 1942011 w 3727268"/>
              <a:gd name="connsiteY46" fmla="*/ 2551612 h 4275909"/>
              <a:gd name="connsiteX47" fmla="*/ 1994263 w 3727268"/>
              <a:gd name="connsiteY47" fmla="*/ 2516778 h 4275909"/>
              <a:gd name="connsiteX48" fmla="*/ 2011680 w 3727268"/>
              <a:gd name="connsiteY48" fmla="*/ 2499360 h 4275909"/>
              <a:gd name="connsiteX49" fmla="*/ 2037806 w 3727268"/>
              <a:gd name="connsiteY49" fmla="*/ 2490652 h 4275909"/>
              <a:gd name="connsiteX50" fmla="*/ 2090057 w 3727268"/>
              <a:gd name="connsiteY50" fmla="*/ 2455818 h 4275909"/>
              <a:gd name="connsiteX51" fmla="*/ 2133600 w 3727268"/>
              <a:gd name="connsiteY51" fmla="*/ 2377440 h 4275909"/>
              <a:gd name="connsiteX52" fmla="*/ 2159726 w 3727268"/>
              <a:gd name="connsiteY52" fmla="*/ 2360023 h 4275909"/>
              <a:gd name="connsiteX53" fmla="*/ 2177143 w 3727268"/>
              <a:gd name="connsiteY53" fmla="*/ 2333898 h 4275909"/>
              <a:gd name="connsiteX54" fmla="*/ 2203268 w 3727268"/>
              <a:gd name="connsiteY54" fmla="*/ 2316480 h 4275909"/>
              <a:gd name="connsiteX55" fmla="*/ 2220686 w 3727268"/>
              <a:gd name="connsiteY55" fmla="*/ 2299063 h 4275909"/>
              <a:gd name="connsiteX56" fmla="*/ 2272937 w 3727268"/>
              <a:gd name="connsiteY56" fmla="*/ 2264229 h 4275909"/>
              <a:gd name="connsiteX57" fmla="*/ 2299063 w 3727268"/>
              <a:gd name="connsiteY57" fmla="*/ 2246812 h 4275909"/>
              <a:gd name="connsiteX58" fmla="*/ 2325188 w 3727268"/>
              <a:gd name="connsiteY58" fmla="*/ 2211978 h 4275909"/>
              <a:gd name="connsiteX59" fmla="*/ 2360023 w 3727268"/>
              <a:gd name="connsiteY59" fmla="*/ 2159726 h 4275909"/>
              <a:gd name="connsiteX60" fmla="*/ 2394857 w 3727268"/>
              <a:gd name="connsiteY60" fmla="*/ 2081349 h 4275909"/>
              <a:gd name="connsiteX61" fmla="*/ 2368731 w 3727268"/>
              <a:gd name="connsiteY61" fmla="*/ 1889760 h 4275909"/>
              <a:gd name="connsiteX62" fmla="*/ 2342606 w 3727268"/>
              <a:gd name="connsiteY62" fmla="*/ 1872343 h 4275909"/>
              <a:gd name="connsiteX63" fmla="*/ 2307771 w 3727268"/>
              <a:gd name="connsiteY63" fmla="*/ 1837509 h 4275909"/>
              <a:gd name="connsiteX64" fmla="*/ 2264228 w 3727268"/>
              <a:gd name="connsiteY64" fmla="*/ 1802675 h 4275909"/>
              <a:gd name="connsiteX65" fmla="*/ 2211977 w 3727268"/>
              <a:gd name="connsiteY65" fmla="*/ 1759132 h 4275909"/>
              <a:gd name="connsiteX66" fmla="*/ 2151017 w 3727268"/>
              <a:gd name="connsiteY66" fmla="*/ 1741715 h 4275909"/>
              <a:gd name="connsiteX67" fmla="*/ 2098766 w 3727268"/>
              <a:gd name="connsiteY67" fmla="*/ 1724298 h 4275909"/>
              <a:gd name="connsiteX68" fmla="*/ 2072640 w 3727268"/>
              <a:gd name="connsiteY68" fmla="*/ 1715589 h 4275909"/>
              <a:gd name="connsiteX69" fmla="*/ 1933303 w 3727268"/>
              <a:gd name="connsiteY69" fmla="*/ 1724298 h 4275909"/>
              <a:gd name="connsiteX70" fmla="*/ 1907177 w 3727268"/>
              <a:gd name="connsiteY70" fmla="*/ 1733006 h 4275909"/>
              <a:gd name="connsiteX71" fmla="*/ 1811383 w 3727268"/>
              <a:gd name="connsiteY71" fmla="*/ 1724298 h 4275909"/>
              <a:gd name="connsiteX72" fmla="*/ 1759131 w 3727268"/>
              <a:gd name="connsiteY72" fmla="*/ 1689463 h 4275909"/>
              <a:gd name="connsiteX73" fmla="*/ 1741714 w 3727268"/>
              <a:gd name="connsiteY73" fmla="*/ 1637212 h 4275909"/>
              <a:gd name="connsiteX74" fmla="*/ 1724297 w 3727268"/>
              <a:gd name="connsiteY74" fmla="*/ 1611086 h 4275909"/>
              <a:gd name="connsiteX75" fmla="*/ 1706880 w 3727268"/>
              <a:gd name="connsiteY75" fmla="*/ 1558835 h 4275909"/>
              <a:gd name="connsiteX76" fmla="*/ 1698171 w 3727268"/>
              <a:gd name="connsiteY76" fmla="*/ 1532709 h 4275909"/>
              <a:gd name="connsiteX77" fmla="*/ 1680754 w 3727268"/>
              <a:gd name="connsiteY77" fmla="*/ 1454332 h 4275909"/>
              <a:gd name="connsiteX78" fmla="*/ 1654628 w 3727268"/>
              <a:gd name="connsiteY78" fmla="*/ 1436915 h 4275909"/>
              <a:gd name="connsiteX79" fmla="*/ 1637211 w 3727268"/>
              <a:gd name="connsiteY79" fmla="*/ 1410789 h 4275909"/>
              <a:gd name="connsiteX80" fmla="*/ 1584960 w 3727268"/>
              <a:gd name="connsiteY80" fmla="*/ 1384663 h 4275909"/>
              <a:gd name="connsiteX81" fmla="*/ 1541417 w 3727268"/>
              <a:gd name="connsiteY81" fmla="*/ 1332412 h 4275909"/>
              <a:gd name="connsiteX82" fmla="*/ 1489166 w 3727268"/>
              <a:gd name="connsiteY82" fmla="*/ 1306286 h 4275909"/>
              <a:gd name="connsiteX83" fmla="*/ 1454331 w 3727268"/>
              <a:gd name="connsiteY83" fmla="*/ 1262743 h 4275909"/>
              <a:gd name="connsiteX84" fmla="*/ 1410788 w 3727268"/>
              <a:gd name="connsiteY84" fmla="*/ 1219200 h 4275909"/>
              <a:gd name="connsiteX85" fmla="*/ 1367246 w 3727268"/>
              <a:gd name="connsiteY85" fmla="*/ 1166949 h 4275909"/>
              <a:gd name="connsiteX86" fmla="*/ 1332411 w 3727268"/>
              <a:gd name="connsiteY86" fmla="*/ 1132115 h 4275909"/>
              <a:gd name="connsiteX87" fmla="*/ 1297577 w 3727268"/>
              <a:gd name="connsiteY87" fmla="*/ 1097280 h 4275909"/>
              <a:gd name="connsiteX88" fmla="*/ 1271451 w 3727268"/>
              <a:gd name="connsiteY88" fmla="*/ 1045029 h 4275909"/>
              <a:gd name="connsiteX89" fmla="*/ 1245326 w 3727268"/>
              <a:gd name="connsiteY89" fmla="*/ 1027612 h 4275909"/>
              <a:gd name="connsiteX90" fmla="*/ 1236617 w 3727268"/>
              <a:gd name="connsiteY90" fmla="*/ 984069 h 4275909"/>
              <a:gd name="connsiteX91" fmla="*/ 1280160 w 3727268"/>
              <a:gd name="connsiteY91" fmla="*/ 888275 h 4275909"/>
              <a:gd name="connsiteX92" fmla="*/ 1323703 w 3727268"/>
              <a:gd name="connsiteY92" fmla="*/ 853440 h 4275909"/>
              <a:gd name="connsiteX93" fmla="*/ 1375954 w 3727268"/>
              <a:gd name="connsiteY93" fmla="*/ 775063 h 4275909"/>
              <a:gd name="connsiteX94" fmla="*/ 1393371 w 3727268"/>
              <a:gd name="connsiteY94" fmla="*/ 748938 h 4275909"/>
              <a:gd name="connsiteX95" fmla="*/ 1419497 w 3727268"/>
              <a:gd name="connsiteY95" fmla="*/ 740229 h 4275909"/>
              <a:gd name="connsiteX96" fmla="*/ 1436914 w 3727268"/>
              <a:gd name="connsiteY96" fmla="*/ 714103 h 4275909"/>
              <a:gd name="connsiteX97" fmla="*/ 1489166 w 3727268"/>
              <a:gd name="connsiteY97" fmla="*/ 696686 h 4275909"/>
              <a:gd name="connsiteX98" fmla="*/ 1541417 w 3727268"/>
              <a:gd name="connsiteY98" fmla="*/ 670560 h 4275909"/>
              <a:gd name="connsiteX99" fmla="*/ 1593668 w 3727268"/>
              <a:gd name="connsiteY99" fmla="*/ 679269 h 4275909"/>
              <a:gd name="connsiteX100" fmla="*/ 1602377 w 3727268"/>
              <a:gd name="connsiteY100" fmla="*/ 705395 h 4275909"/>
              <a:gd name="connsiteX101" fmla="*/ 1576251 w 3727268"/>
              <a:gd name="connsiteY101" fmla="*/ 818606 h 4275909"/>
              <a:gd name="connsiteX102" fmla="*/ 1558834 w 3727268"/>
              <a:gd name="connsiteY102" fmla="*/ 870858 h 4275909"/>
              <a:gd name="connsiteX103" fmla="*/ 1550126 w 3727268"/>
              <a:gd name="connsiteY103" fmla="*/ 896983 h 4275909"/>
              <a:gd name="connsiteX104" fmla="*/ 1541417 w 3727268"/>
              <a:gd name="connsiteY104" fmla="*/ 966652 h 4275909"/>
              <a:gd name="connsiteX105" fmla="*/ 1532708 w 3727268"/>
              <a:gd name="connsiteY105" fmla="*/ 1045029 h 4275909"/>
              <a:gd name="connsiteX106" fmla="*/ 1541417 w 3727268"/>
              <a:gd name="connsiteY106" fmla="*/ 1097280 h 4275909"/>
              <a:gd name="connsiteX107" fmla="*/ 1558834 w 3727268"/>
              <a:gd name="connsiteY107" fmla="*/ 1158240 h 4275909"/>
              <a:gd name="connsiteX108" fmla="*/ 1628503 w 3727268"/>
              <a:gd name="connsiteY108" fmla="*/ 1210492 h 4275909"/>
              <a:gd name="connsiteX109" fmla="*/ 1654628 w 3727268"/>
              <a:gd name="connsiteY109" fmla="*/ 1219200 h 4275909"/>
              <a:gd name="connsiteX110" fmla="*/ 1759131 w 3727268"/>
              <a:gd name="connsiteY110" fmla="*/ 1227909 h 4275909"/>
              <a:gd name="connsiteX111" fmla="*/ 2124891 w 3727268"/>
              <a:gd name="connsiteY111" fmla="*/ 1236618 h 4275909"/>
              <a:gd name="connsiteX112" fmla="*/ 2151017 w 3727268"/>
              <a:gd name="connsiteY112" fmla="*/ 1245326 h 4275909"/>
              <a:gd name="connsiteX113" fmla="*/ 2220686 w 3727268"/>
              <a:gd name="connsiteY113" fmla="*/ 1262743 h 4275909"/>
              <a:gd name="connsiteX114" fmla="*/ 2246811 w 3727268"/>
              <a:gd name="connsiteY114" fmla="*/ 1271452 h 4275909"/>
              <a:gd name="connsiteX115" fmla="*/ 2464526 w 3727268"/>
              <a:gd name="connsiteY115" fmla="*/ 1262743 h 4275909"/>
              <a:gd name="connsiteX116" fmla="*/ 2490651 w 3727268"/>
              <a:gd name="connsiteY116" fmla="*/ 1254035 h 4275909"/>
              <a:gd name="connsiteX117" fmla="*/ 2499360 w 3727268"/>
              <a:gd name="connsiteY117" fmla="*/ 1227909 h 4275909"/>
              <a:gd name="connsiteX118" fmla="*/ 2490651 w 3727268"/>
              <a:gd name="connsiteY118" fmla="*/ 1140823 h 4275909"/>
              <a:gd name="connsiteX119" fmla="*/ 2455817 w 3727268"/>
              <a:gd name="connsiteY119" fmla="*/ 1097280 h 4275909"/>
              <a:gd name="connsiteX120" fmla="*/ 2438400 w 3727268"/>
              <a:gd name="connsiteY120" fmla="*/ 1071155 h 4275909"/>
              <a:gd name="connsiteX121" fmla="*/ 2412274 w 3727268"/>
              <a:gd name="connsiteY121" fmla="*/ 1053738 h 4275909"/>
              <a:gd name="connsiteX122" fmla="*/ 2394857 w 3727268"/>
              <a:gd name="connsiteY122" fmla="*/ 1036320 h 4275909"/>
              <a:gd name="connsiteX123" fmla="*/ 2342606 w 3727268"/>
              <a:gd name="connsiteY123" fmla="*/ 1010195 h 4275909"/>
              <a:gd name="connsiteX124" fmla="*/ 2290354 w 3727268"/>
              <a:gd name="connsiteY124" fmla="*/ 975360 h 4275909"/>
              <a:gd name="connsiteX125" fmla="*/ 2229394 w 3727268"/>
              <a:gd name="connsiteY125" fmla="*/ 957943 h 4275909"/>
              <a:gd name="connsiteX126" fmla="*/ 2203268 w 3727268"/>
              <a:gd name="connsiteY126" fmla="*/ 940526 h 4275909"/>
              <a:gd name="connsiteX127" fmla="*/ 2168434 w 3727268"/>
              <a:gd name="connsiteY127" fmla="*/ 931818 h 4275909"/>
              <a:gd name="connsiteX128" fmla="*/ 2116183 w 3727268"/>
              <a:gd name="connsiteY128" fmla="*/ 914400 h 4275909"/>
              <a:gd name="connsiteX129" fmla="*/ 1985554 w 3727268"/>
              <a:gd name="connsiteY129" fmla="*/ 870858 h 4275909"/>
              <a:gd name="connsiteX130" fmla="*/ 1959428 w 3727268"/>
              <a:gd name="connsiteY130" fmla="*/ 862149 h 4275909"/>
              <a:gd name="connsiteX131" fmla="*/ 1854926 w 3727268"/>
              <a:gd name="connsiteY131" fmla="*/ 844732 h 4275909"/>
              <a:gd name="connsiteX132" fmla="*/ 1802674 w 3727268"/>
              <a:gd name="connsiteY132" fmla="*/ 827315 h 4275909"/>
              <a:gd name="connsiteX133" fmla="*/ 1776548 w 3727268"/>
              <a:gd name="connsiteY133" fmla="*/ 809898 h 4275909"/>
              <a:gd name="connsiteX134" fmla="*/ 1750423 w 3727268"/>
              <a:gd name="connsiteY134" fmla="*/ 801189 h 4275909"/>
              <a:gd name="connsiteX135" fmla="*/ 1706880 w 3727268"/>
              <a:gd name="connsiteY135" fmla="*/ 766355 h 4275909"/>
              <a:gd name="connsiteX136" fmla="*/ 1663337 w 3727268"/>
              <a:gd name="connsiteY136" fmla="*/ 687978 h 4275909"/>
              <a:gd name="connsiteX137" fmla="*/ 1672046 w 3727268"/>
              <a:gd name="connsiteY137" fmla="*/ 566058 h 4275909"/>
              <a:gd name="connsiteX138" fmla="*/ 1689463 w 3727268"/>
              <a:gd name="connsiteY138" fmla="*/ 513806 h 4275909"/>
              <a:gd name="connsiteX139" fmla="*/ 1715588 w 3727268"/>
              <a:gd name="connsiteY139" fmla="*/ 435429 h 4275909"/>
              <a:gd name="connsiteX140" fmla="*/ 1724297 w 3727268"/>
              <a:gd name="connsiteY140" fmla="*/ 409303 h 4275909"/>
              <a:gd name="connsiteX141" fmla="*/ 1741714 w 3727268"/>
              <a:gd name="connsiteY141" fmla="*/ 383178 h 4275909"/>
              <a:gd name="connsiteX142" fmla="*/ 1750423 w 3727268"/>
              <a:gd name="connsiteY142" fmla="*/ 357052 h 4275909"/>
              <a:gd name="connsiteX143" fmla="*/ 1776548 w 3727268"/>
              <a:gd name="connsiteY143" fmla="*/ 330926 h 4275909"/>
              <a:gd name="connsiteX144" fmla="*/ 1802674 w 3727268"/>
              <a:gd name="connsiteY144" fmla="*/ 296092 h 4275909"/>
              <a:gd name="connsiteX145" fmla="*/ 1828800 w 3727268"/>
              <a:gd name="connsiteY145" fmla="*/ 243840 h 4275909"/>
              <a:gd name="connsiteX146" fmla="*/ 1863634 w 3727268"/>
              <a:gd name="connsiteY146" fmla="*/ 217715 h 4275909"/>
              <a:gd name="connsiteX147" fmla="*/ 1889760 w 3727268"/>
              <a:gd name="connsiteY147" fmla="*/ 191589 h 4275909"/>
              <a:gd name="connsiteX148" fmla="*/ 1924594 w 3727268"/>
              <a:gd name="connsiteY148" fmla="*/ 165463 h 4275909"/>
              <a:gd name="connsiteX149" fmla="*/ 1959428 w 3727268"/>
              <a:gd name="connsiteY149" fmla="*/ 130629 h 4275909"/>
              <a:gd name="connsiteX150" fmla="*/ 1994263 w 3727268"/>
              <a:gd name="connsiteY150" fmla="*/ 113212 h 4275909"/>
              <a:gd name="connsiteX151" fmla="*/ 2037806 w 3727268"/>
              <a:gd name="connsiteY151" fmla="*/ 87086 h 4275909"/>
              <a:gd name="connsiteX152" fmla="*/ 2063931 w 3727268"/>
              <a:gd name="connsiteY152" fmla="*/ 69669 h 4275909"/>
              <a:gd name="connsiteX153" fmla="*/ 2116183 w 3727268"/>
              <a:gd name="connsiteY153" fmla="*/ 52252 h 4275909"/>
              <a:gd name="connsiteX154" fmla="*/ 2177143 w 3727268"/>
              <a:gd name="connsiteY154" fmla="*/ 34835 h 4275909"/>
              <a:gd name="connsiteX155" fmla="*/ 2264228 w 3727268"/>
              <a:gd name="connsiteY155" fmla="*/ 8709 h 4275909"/>
              <a:gd name="connsiteX156" fmla="*/ 2316480 w 3727268"/>
              <a:gd name="connsiteY156" fmla="*/ 0 h 4275909"/>
              <a:gd name="connsiteX157" fmla="*/ 2873828 w 3727268"/>
              <a:gd name="connsiteY157" fmla="*/ 8709 h 4275909"/>
              <a:gd name="connsiteX158" fmla="*/ 2969623 w 3727268"/>
              <a:gd name="connsiteY158" fmla="*/ 26126 h 4275909"/>
              <a:gd name="connsiteX159" fmla="*/ 3074126 w 3727268"/>
              <a:gd name="connsiteY159" fmla="*/ 43543 h 4275909"/>
              <a:gd name="connsiteX160" fmla="*/ 3169920 w 3727268"/>
              <a:gd name="connsiteY160" fmla="*/ 95795 h 4275909"/>
              <a:gd name="connsiteX161" fmla="*/ 3196046 w 3727268"/>
              <a:gd name="connsiteY161" fmla="*/ 113212 h 4275909"/>
              <a:gd name="connsiteX162" fmla="*/ 3230880 w 3727268"/>
              <a:gd name="connsiteY162" fmla="*/ 121920 h 4275909"/>
              <a:gd name="connsiteX163" fmla="*/ 3283131 w 3727268"/>
              <a:gd name="connsiteY163" fmla="*/ 174172 h 4275909"/>
              <a:gd name="connsiteX164" fmla="*/ 3309257 w 3727268"/>
              <a:gd name="connsiteY164" fmla="*/ 200298 h 4275909"/>
              <a:gd name="connsiteX165" fmla="*/ 3335383 w 3727268"/>
              <a:gd name="connsiteY165" fmla="*/ 209006 h 4275909"/>
              <a:gd name="connsiteX166" fmla="*/ 3387634 w 3727268"/>
              <a:gd name="connsiteY166" fmla="*/ 278675 h 4275909"/>
              <a:gd name="connsiteX167" fmla="*/ 3405051 w 3727268"/>
              <a:gd name="connsiteY167" fmla="*/ 304800 h 4275909"/>
              <a:gd name="connsiteX168" fmla="*/ 3474720 w 3727268"/>
              <a:gd name="connsiteY168" fmla="*/ 383178 h 4275909"/>
              <a:gd name="connsiteX169" fmla="*/ 3483428 w 3727268"/>
              <a:gd name="connsiteY169" fmla="*/ 409303 h 4275909"/>
              <a:gd name="connsiteX170" fmla="*/ 3518263 w 3727268"/>
              <a:gd name="connsiteY170" fmla="*/ 461555 h 4275909"/>
              <a:gd name="connsiteX171" fmla="*/ 3535680 w 3727268"/>
              <a:gd name="connsiteY171" fmla="*/ 487680 h 4275909"/>
              <a:gd name="connsiteX172" fmla="*/ 3553097 w 3727268"/>
              <a:gd name="connsiteY172" fmla="*/ 522515 h 4275909"/>
              <a:gd name="connsiteX173" fmla="*/ 3596640 w 3727268"/>
              <a:gd name="connsiteY173" fmla="*/ 574766 h 4275909"/>
              <a:gd name="connsiteX174" fmla="*/ 3622766 w 3727268"/>
              <a:gd name="connsiteY174" fmla="*/ 635726 h 4275909"/>
              <a:gd name="connsiteX175" fmla="*/ 3640183 w 3727268"/>
              <a:gd name="connsiteY175" fmla="*/ 696686 h 4275909"/>
              <a:gd name="connsiteX176" fmla="*/ 3657600 w 3727268"/>
              <a:gd name="connsiteY176" fmla="*/ 722812 h 4275909"/>
              <a:gd name="connsiteX177" fmla="*/ 3675017 w 3727268"/>
              <a:gd name="connsiteY177" fmla="*/ 783772 h 4275909"/>
              <a:gd name="connsiteX178" fmla="*/ 3692434 w 3727268"/>
              <a:gd name="connsiteY178" fmla="*/ 836023 h 4275909"/>
              <a:gd name="connsiteX179" fmla="*/ 3701143 w 3727268"/>
              <a:gd name="connsiteY179" fmla="*/ 879566 h 4275909"/>
              <a:gd name="connsiteX180" fmla="*/ 3709851 w 3727268"/>
              <a:gd name="connsiteY180" fmla="*/ 914400 h 4275909"/>
              <a:gd name="connsiteX181" fmla="*/ 3727268 w 3727268"/>
              <a:gd name="connsiteY181" fmla="*/ 1001486 h 4275909"/>
              <a:gd name="connsiteX182" fmla="*/ 3718560 w 3727268"/>
              <a:gd name="connsiteY182" fmla="*/ 1227909 h 4275909"/>
              <a:gd name="connsiteX183" fmla="*/ 3709851 w 3727268"/>
              <a:gd name="connsiteY183" fmla="*/ 1271452 h 4275909"/>
              <a:gd name="connsiteX184" fmla="*/ 3675017 w 3727268"/>
              <a:gd name="connsiteY184" fmla="*/ 1367246 h 4275909"/>
              <a:gd name="connsiteX185" fmla="*/ 3614057 w 3727268"/>
              <a:gd name="connsiteY185" fmla="*/ 1454332 h 4275909"/>
              <a:gd name="connsiteX186" fmla="*/ 3596640 w 3727268"/>
              <a:gd name="connsiteY186" fmla="*/ 1489166 h 4275909"/>
              <a:gd name="connsiteX187" fmla="*/ 3570514 w 3727268"/>
              <a:gd name="connsiteY187" fmla="*/ 1524000 h 4275909"/>
              <a:gd name="connsiteX188" fmla="*/ 3526971 w 3727268"/>
              <a:gd name="connsiteY188" fmla="*/ 1584960 h 4275909"/>
              <a:gd name="connsiteX189" fmla="*/ 3500846 w 3727268"/>
              <a:gd name="connsiteY189" fmla="*/ 1645920 h 4275909"/>
              <a:gd name="connsiteX190" fmla="*/ 3492137 w 3727268"/>
              <a:gd name="connsiteY190" fmla="*/ 1672046 h 4275909"/>
              <a:gd name="connsiteX191" fmla="*/ 3466011 w 3727268"/>
              <a:gd name="connsiteY191" fmla="*/ 1706880 h 4275909"/>
              <a:gd name="connsiteX192" fmla="*/ 3448594 w 3727268"/>
              <a:gd name="connsiteY192" fmla="*/ 1776549 h 4275909"/>
              <a:gd name="connsiteX193" fmla="*/ 3431177 w 3727268"/>
              <a:gd name="connsiteY193" fmla="*/ 1828800 h 4275909"/>
              <a:gd name="connsiteX194" fmla="*/ 3422468 w 3727268"/>
              <a:gd name="connsiteY194" fmla="*/ 1863635 h 4275909"/>
              <a:gd name="connsiteX195" fmla="*/ 3413760 w 3727268"/>
              <a:gd name="connsiteY195" fmla="*/ 1889760 h 4275909"/>
              <a:gd name="connsiteX196" fmla="*/ 3396343 w 3727268"/>
              <a:gd name="connsiteY196" fmla="*/ 1959429 h 4275909"/>
              <a:gd name="connsiteX197" fmla="*/ 3378926 w 3727268"/>
              <a:gd name="connsiteY197" fmla="*/ 2342606 h 4275909"/>
              <a:gd name="connsiteX198" fmla="*/ 3352800 w 3727268"/>
              <a:gd name="connsiteY198" fmla="*/ 2525486 h 4275909"/>
              <a:gd name="connsiteX199" fmla="*/ 3326674 w 3727268"/>
              <a:gd name="connsiteY199" fmla="*/ 2612572 h 4275909"/>
              <a:gd name="connsiteX200" fmla="*/ 3309257 w 3727268"/>
              <a:gd name="connsiteY200" fmla="*/ 2647406 h 4275909"/>
              <a:gd name="connsiteX201" fmla="*/ 3291840 w 3727268"/>
              <a:gd name="connsiteY201" fmla="*/ 2717075 h 4275909"/>
              <a:gd name="connsiteX202" fmla="*/ 3283131 w 3727268"/>
              <a:gd name="connsiteY202" fmla="*/ 2743200 h 4275909"/>
              <a:gd name="connsiteX203" fmla="*/ 3274423 w 3727268"/>
              <a:gd name="connsiteY203" fmla="*/ 2778035 h 4275909"/>
              <a:gd name="connsiteX204" fmla="*/ 3222171 w 3727268"/>
              <a:gd name="connsiteY204" fmla="*/ 2873829 h 4275909"/>
              <a:gd name="connsiteX205" fmla="*/ 3178628 w 3727268"/>
              <a:gd name="connsiteY205" fmla="*/ 2960915 h 4275909"/>
              <a:gd name="connsiteX206" fmla="*/ 3161211 w 3727268"/>
              <a:gd name="connsiteY206" fmla="*/ 2987040 h 4275909"/>
              <a:gd name="connsiteX207" fmla="*/ 3152503 w 3727268"/>
              <a:gd name="connsiteY207" fmla="*/ 3013166 h 4275909"/>
              <a:gd name="connsiteX208" fmla="*/ 3100251 w 3727268"/>
              <a:gd name="connsiteY208" fmla="*/ 3074126 h 4275909"/>
              <a:gd name="connsiteX209" fmla="*/ 3056708 w 3727268"/>
              <a:gd name="connsiteY209" fmla="*/ 3152503 h 4275909"/>
              <a:gd name="connsiteX210" fmla="*/ 3039291 w 3727268"/>
              <a:gd name="connsiteY210" fmla="*/ 3187338 h 4275909"/>
              <a:gd name="connsiteX211" fmla="*/ 3004457 w 3727268"/>
              <a:gd name="connsiteY211" fmla="*/ 3257006 h 4275909"/>
              <a:gd name="connsiteX212" fmla="*/ 2995748 w 3727268"/>
              <a:gd name="connsiteY212" fmla="*/ 3300549 h 4275909"/>
              <a:gd name="connsiteX213" fmla="*/ 2960914 w 3727268"/>
              <a:gd name="connsiteY213" fmla="*/ 3352800 h 4275909"/>
              <a:gd name="connsiteX214" fmla="*/ 2943497 w 3727268"/>
              <a:gd name="connsiteY214" fmla="*/ 3378926 h 4275909"/>
              <a:gd name="connsiteX215" fmla="*/ 2917371 w 3727268"/>
              <a:gd name="connsiteY215" fmla="*/ 3413760 h 4275909"/>
              <a:gd name="connsiteX216" fmla="*/ 2899954 w 3727268"/>
              <a:gd name="connsiteY216" fmla="*/ 3457303 h 4275909"/>
              <a:gd name="connsiteX217" fmla="*/ 2838994 w 3727268"/>
              <a:gd name="connsiteY217" fmla="*/ 3518263 h 4275909"/>
              <a:gd name="connsiteX218" fmla="*/ 2821577 w 3727268"/>
              <a:gd name="connsiteY218" fmla="*/ 3544389 h 4275909"/>
              <a:gd name="connsiteX219" fmla="*/ 2795451 w 3727268"/>
              <a:gd name="connsiteY219" fmla="*/ 3570515 h 4275909"/>
              <a:gd name="connsiteX220" fmla="*/ 2778034 w 3727268"/>
              <a:gd name="connsiteY220" fmla="*/ 3605349 h 4275909"/>
              <a:gd name="connsiteX221" fmla="*/ 2725783 w 3727268"/>
              <a:gd name="connsiteY221" fmla="*/ 3648892 h 4275909"/>
              <a:gd name="connsiteX222" fmla="*/ 2690948 w 3727268"/>
              <a:gd name="connsiteY222" fmla="*/ 3683726 h 4275909"/>
              <a:gd name="connsiteX223" fmla="*/ 2656114 w 3727268"/>
              <a:gd name="connsiteY223" fmla="*/ 3701143 h 4275909"/>
              <a:gd name="connsiteX224" fmla="*/ 2586446 w 3727268"/>
              <a:gd name="connsiteY224" fmla="*/ 3735978 h 4275909"/>
              <a:gd name="connsiteX225" fmla="*/ 2499360 w 3727268"/>
              <a:gd name="connsiteY225" fmla="*/ 3779520 h 4275909"/>
              <a:gd name="connsiteX226" fmla="*/ 2473234 w 3727268"/>
              <a:gd name="connsiteY226" fmla="*/ 3805646 h 4275909"/>
              <a:gd name="connsiteX227" fmla="*/ 2412274 w 3727268"/>
              <a:gd name="connsiteY227" fmla="*/ 3831772 h 4275909"/>
              <a:gd name="connsiteX228" fmla="*/ 2299063 w 3727268"/>
              <a:gd name="connsiteY228" fmla="*/ 3866606 h 4275909"/>
              <a:gd name="connsiteX229" fmla="*/ 2255520 w 3727268"/>
              <a:gd name="connsiteY229" fmla="*/ 3892732 h 4275909"/>
              <a:gd name="connsiteX230" fmla="*/ 2203268 w 3727268"/>
              <a:gd name="connsiteY230" fmla="*/ 3901440 h 4275909"/>
              <a:gd name="connsiteX231" fmla="*/ 2168434 w 3727268"/>
              <a:gd name="connsiteY231" fmla="*/ 3910149 h 4275909"/>
              <a:gd name="connsiteX232" fmla="*/ 2142308 w 3727268"/>
              <a:gd name="connsiteY232" fmla="*/ 3918858 h 4275909"/>
              <a:gd name="connsiteX233" fmla="*/ 2037806 w 3727268"/>
              <a:gd name="connsiteY233" fmla="*/ 3936275 h 4275909"/>
              <a:gd name="connsiteX234" fmla="*/ 1994263 w 3727268"/>
              <a:gd name="connsiteY234" fmla="*/ 3944983 h 4275909"/>
              <a:gd name="connsiteX235" fmla="*/ 1942011 w 3727268"/>
              <a:gd name="connsiteY235" fmla="*/ 3953692 h 4275909"/>
              <a:gd name="connsiteX236" fmla="*/ 1898468 w 3727268"/>
              <a:gd name="connsiteY236" fmla="*/ 3971109 h 4275909"/>
              <a:gd name="connsiteX237" fmla="*/ 1863634 w 3727268"/>
              <a:gd name="connsiteY237" fmla="*/ 3979818 h 4275909"/>
              <a:gd name="connsiteX238" fmla="*/ 1828800 w 3727268"/>
              <a:gd name="connsiteY238" fmla="*/ 3997235 h 4275909"/>
              <a:gd name="connsiteX239" fmla="*/ 1776548 w 3727268"/>
              <a:gd name="connsiteY239" fmla="*/ 4014652 h 4275909"/>
              <a:gd name="connsiteX240" fmla="*/ 1698171 w 3727268"/>
              <a:gd name="connsiteY240" fmla="*/ 4049486 h 4275909"/>
              <a:gd name="connsiteX241" fmla="*/ 1628503 w 3727268"/>
              <a:gd name="connsiteY241" fmla="*/ 4075612 h 4275909"/>
              <a:gd name="connsiteX242" fmla="*/ 1584960 w 3727268"/>
              <a:gd name="connsiteY242" fmla="*/ 4101738 h 4275909"/>
              <a:gd name="connsiteX243" fmla="*/ 1550126 w 3727268"/>
              <a:gd name="connsiteY243" fmla="*/ 4127863 h 4275909"/>
              <a:gd name="connsiteX244" fmla="*/ 1480457 w 3727268"/>
              <a:gd name="connsiteY244" fmla="*/ 4145280 h 4275909"/>
              <a:gd name="connsiteX245" fmla="*/ 1402080 w 3727268"/>
              <a:gd name="connsiteY245" fmla="*/ 4171406 h 4275909"/>
              <a:gd name="connsiteX246" fmla="*/ 1367246 w 3727268"/>
              <a:gd name="connsiteY246" fmla="*/ 4188823 h 4275909"/>
              <a:gd name="connsiteX247" fmla="*/ 1314994 w 3727268"/>
              <a:gd name="connsiteY247" fmla="*/ 4206240 h 4275909"/>
              <a:gd name="connsiteX248" fmla="*/ 1288868 w 3727268"/>
              <a:gd name="connsiteY248" fmla="*/ 4214949 h 4275909"/>
              <a:gd name="connsiteX249" fmla="*/ 1254034 w 3727268"/>
              <a:gd name="connsiteY249" fmla="*/ 4223658 h 4275909"/>
              <a:gd name="connsiteX250" fmla="*/ 1193074 w 3727268"/>
              <a:gd name="connsiteY250" fmla="*/ 4249783 h 4275909"/>
              <a:gd name="connsiteX251" fmla="*/ 1158240 w 3727268"/>
              <a:gd name="connsiteY251" fmla="*/ 4258492 h 4275909"/>
              <a:gd name="connsiteX252" fmla="*/ 949234 w 3727268"/>
              <a:gd name="connsiteY252" fmla="*/ 4275909 h 4275909"/>
              <a:gd name="connsiteX253" fmla="*/ 435428 w 3727268"/>
              <a:gd name="connsiteY253" fmla="*/ 4267200 h 4275909"/>
              <a:gd name="connsiteX254" fmla="*/ 174171 w 3727268"/>
              <a:gd name="connsiteY254" fmla="*/ 4249783 h 4275909"/>
              <a:gd name="connsiteX255" fmla="*/ 78377 w 3727268"/>
              <a:gd name="connsiteY255" fmla="*/ 4206240 h 4275909"/>
              <a:gd name="connsiteX256" fmla="*/ 26126 w 3727268"/>
              <a:gd name="connsiteY256" fmla="*/ 4136572 h 4275909"/>
              <a:gd name="connsiteX257" fmla="*/ 0 w 3727268"/>
              <a:gd name="connsiteY257" fmla="*/ 4075612 h 4275909"/>
              <a:gd name="connsiteX258" fmla="*/ 26126 w 3727268"/>
              <a:gd name="connsiteY258" fmla="*/ 3901440 h 4275909"/>
              <a:gd name="connsiteX259" fmla="*/ 43543 w 3727268"/>
              <a:gd name="connsiteY259" fmla="*/ 3875315 h 4275909"/>
              <a:gd name="connsiteX260" fmla="*/ 52251 w 3727268"/>
              <a:gd name="connsiteY260" fmla="*/ 3840480 h 4275909"/>
              <a:gd name="connsiteX261" fmla="*/ 78377 w 3727268"/>
              <a:gd name="connsiteY261" fmla="*/ 3831772 h 4275909"/>
              <a:gd name="connsiteX262" fmla="*/ 139337 w 3727268"/>
              <a:gd name="connsiteY262" fmla="*/ 3779520 h 4275909"/>
              <a:gd name="connsiteX263" fmla="*/ 191588 w 3727268"/>
              <a:gd name="connsiteY263" fmla="*/ 3770812 h 4275909"/>
              <a:gd name="connsiteX264" fmla="*/ 217714 w 3727268"/>
              <a:gd name="connsiteY264" fmla="*/ 3744686 h 4275909"/>
              <a:gd name="connsiteX265" fmla="*/ 269966 w 3727268"/>
              <a:gd name="connsiteY265" fmla="*/ 3727269 h 4275909"/>
              <a:gd name="connsiteX266" fmla="*/ 357051 w 3727268"/>
              <a:gd name="connsiteY266" fmla="*/ 3709852 h 4275909"/>
              <a:gd name="connsiteX267" fmla="*/ 426720 w 3727268"/>
              <a:gd name="connsiteY267" fmla="*/ 3692435 h 4275909"/>
              <a:gd name="connsiteX268" fmla="*/ 487680 w 3727268"/>
              <a:gd name="connsiteY268" fmla="*/ 3675018 h 4275909"/>
              <a:gd name="connsiteX269" fmla="*/ 513806 w 3727268"/>
              <a:gd name="connsiteY269" fmla="*/ 3657600 h 4275909"/>
              <a:gd name="connsiteX270" fmla="*/ 548640 w 3727268"/>
              <a:gd name="connsiteY270" fmla="*/ 3596640 h 4275909"/>
              <a:gd name="connsiteX271" fmla="*/ 574766 w 3727268"/>
              <a:gd name="connsiteY271" fmla="*/ 3561806 h 4275909"/>
              <a:gd name="connsiteX272" fmla="*/ 592183 w 3727268"/>
              <a:gd name="connsiteY272" fmla="*/ 3535680 h 4275909"/>
              <a:gd name="connsiteX273" fmla="*/ 600891 w 3727268"/>
              <a:gd name="connsiteY273" fmla="*/ 3500846 h 4275909"/>
              <a:gd name="connsiteX274" fmla="*/ 609600 w 3727268"/>
              <a:gd name="connsiteY274" fmla="*/ 3474720 h 4275909"/>
              <a:gd name="connsiteX275" fmla="*/ 609600 w 3727268"/>
              <a:gd name="connsiteY275" fmla="*/ 3405052 h 4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</a:cxnLst>
            <a:rect l="l" t="t" r="r" b="b"/>
            <a:pathLst>
              <a:path w="3727268" h="4275909">
                <a:moveTo>
                  <a:pt x="609600" y="3405052"/>
                </a:moveTo>
                <a:lnTo>
                  <a:pt x="609600" y="3405052"/>
                </a:lnTo>
                <a:cubicBezTo>
                  <a:pt x="615273" y="3389924"/>
                  <a:pt x="620959" y="3319859"/>
                  <a:pt x="661851" y="3326675"/>
                </a:cubicBezTo>
                <a:cubicBezTo>
                  <a:pt x="672175" y="3328396"/>
                  <a:pt x="679268" y="3338286"/>
                  <a:pt x="687977" y="3344092"/>
                </a:cubicBezTo>
                <a:cubicBezTo>
                  <a:pt x="693783" y="3352801"/>
                  <a:pt x="697993" y="3362817"/>
                  <a:pt x="705394" y="3370218"/>
                </a:cubicBezTo>
                <a:cubicBezTo>
                  <a:pt x="712795" y="3377619"/>
                  <a:pt x="724982" y="3379462"/>
                  <a:pt x="731520" y="3387635"/>
                </a:cubicBezTo>
                <a:cubicBezTo>
                  <a:pt x="737254" y="3394803"/>
                  <a:pt x="735505" y="3405889"/>
                  <a:pt x="740228" y="3413760"/>
                </a:cubicBezTo>
                <a:cubicBezTo>
                  <a:pt x="744453" y="3420801"/>
                  <a:pt x="751840" y="3425372"/>
                  <a:pt x="757646" y="3431178"/>
                </a:cubicBezTo>
                <a:cubicBezTo>
                  <a:pt x="763452" y="3448595"/>
                  <a:pt x="764879" y="3468153"/>
                  <a:pt x="775063" y="3483429"/>
                </a:cubicBezTo>
                <a:cubicBezTo>
                  <a:pt x="790978" y="3507301"/>
                  <a:pt x="804303" y="3534689"/>
                  <a:pt x="827314" y="3553098"/>
                </a:cubicBezTo>
                <a:cubicBezTo>
                  <a:pt x="835487" y="3559636"/>
                  <a:pt x="843876" y="3566264"/>
                  <a:pt x="853440" y="3570515"/>
                </a:cubicBezTo>
                <a:cubicBezTo>
                  <a:pt x="870217" y="3577971"/>
                  <a:pt x="905691" y="3587932"/>
                  <a:pt x="905691" y="3587932"/>
                </a:cubicBezTo>
                <a:cubicBezTo>
                  <a:pt x="934720" y="3585029"/>
                  <a:pt x="964103" y="3584599"/>
                  <a:pt x="992777" y="3579223"/>
                </a:cubicBezTo>
                <a:cubicBezTo>
                  <a:pt x="1010822" y="3575840"/>
                  <a:pt x="1045028" y="3561806"/>
                  <a:pt x="1045028" y="3561806"/>
                </a:cubicBezTo>
                <a:cubicBezTo>
                  <a:pt x="1050834" y="3556000"/>
                  <a:pt x="1056035" y="3549518"/>
                  <a:pt x="1062446" y="3544389"/>
                </a:cubicBezTo>
                <a:cubicBezTo>
                  <a:pt x="1070619" y="3537851"/>
                  <a:pt x="1081679" y="3534849"/>
                  <a:pt x="1088571" y="3526972"/>
                </a:cubicBezTo>
                <a:cubicBezTo>
                  <a:pt x="1102355" y="3511218"/>
                  <a:pt x="1111794" y="3492137"/>
                  <a:pt x="1123406" y="3474720"/>
                </a:cubicBezTo>
                <a:lnTo>
                  <a:pt x="1140823" y="3448595"/>
                </a:lnTo>
                <a:lnTo>
                  <a:pt x="1158240" y="3422469"/>
                </a:lnTo>
                <a:cubicBezTo>
                  <a:pt x="1178253" y="3362429"/>
                  <a:pt x="1162676" y="3383200"/>
                  <a:pt x="1193074" y="3352800"/>
                </a:cubicBezTo>
                <a:cubicBezTo>
                  <a:pt x="1190071" y="3328778"/>
                  <a:pt x="1189083" y="3283857"/>
                  <a:pt x="1175657" y="3257006"/>
                </a:cubicBezTo>
                <a:cubicBezTo>
                  <a:pt x="1170976" y="3247645"/>
                  <a:pt x="1165641" y="3238281"/>
                  <a:pt x="1158240" y="3230880"/>
                </a:cubicBezTo>
                <a:cubicBezTo>
                  <a:pt x="1150839" y="3223479"/>
                  <a:pt x="1140823" y="3219269"/>
                  <a:pt x="1132114" y="3213463"/>
                </a:cubicBezTo>
                <a:cubicBezTo>
                  <a:pt x="1126308" y="3204755"/>
                  <a:pt x="1121235" y="3195511"/>
                  <a:pt x="1114697" y="3187338"/>
                </a:cubicBezTo>
                <a:cubicBezTo>
                  <a:pt x="1109568" y="3180927"/>
                  <a:pt x="1100952" y="3177264"/>
                  <a:pt x="1097280" y="3169920"/>
                </a:cubicBezTo>
                <a:cubicBezTo>
                  <a:pt x="1089070" y="3153499"/>
                  <a:pt x="1079863" y="3117669"/>
                  <a:pt x="1079863" y="3117669"/>
                </a:cubicBezTo>
                <a:cubicBezTo>
                  <a:pt x="1082766" y="3094446"/>
                  <a:pt x="1082413" y="3070579"/>
                  <a:pt x="1088571" y="3048000"/>
                </a:cubicBezTo>
                <a:cubicBezTo>
                  <a:pt x="1092691" y="3032894"/>
                  <a:pt x="1112592" y="3015272"/>
                  <a:pt x="1123406" y="3004458"/>
                </a:cubicBezTo>
                <a:cubicBezTo>
                  <a:pt x="1143111" y="2945339"/>
                  <a:pt x="1114493" y="3013375"/>
                  <a:pt x="1184366" y="2943498"/>
                </a:cubicBezTo>
                <a:cubicBezTo>
                  <a:pt x="1190172" y="2937692"/>
                  <a:pt x="1194439" y="2929752"/>
                  <a:pt x="1201783" y="2926080"/>
                </a:cubicBezTo>
                <a:cubicBezTo>
                  <a:pt x="1218204" y="2917869"/>
                  <a:pt x="1238758" y="2918847"/>
                  <a:pt x="1254034" y="2908663"/>
                </a:cubicBezTo>
                <a:cubicBezTo>
                  <a:pt x="1271451" y="2897052"/>
                  <a:pt x="1286427" y="2880449"/>
                  <a:pt x="1306286" y="2873829"/>
                </a:cubicBezTo>
                <a:lnTo>
                  <a:pt x="1358537" y="2856412"/>
                </a:lnTo>
                <a:cubicBezTo>
                  <a:pt x="1367246" y="2853509"/>
                  <a:pt x="1376452" y="2851808"/>
                  <a:pt x="1384663" y="2847703"/>
                </a:cubicBezTo>
                <a:cubicBezTo>
                  <a:pt x="1396274" y="2841897"/>
                  <a:pt x="1408226" y="2836727"/>
                  <a:pt x="1419497" y="2830286"/>
                </a:cubicBezTo>
                <a:cubicBezTo>
                  <a:pt x="1456153" y="2809340"/>
                  <a:pt x="1436599" y="2812995"/>
                  <a:pt x="1480457" y="2795452"/>
                </a:cubicBezTo>
                <a:cubicBezTo>
                  <a:pt x="1497503" y="2788634"/>
                  <a:pt x="1515931" y="2785491"/>
                  <a:pt x="1532708" y="2778035"/>
                </a:cubicBezTo>
                <a:cubicBezTo>
                  <a:pt x="1542272" y="2773784"/>
                  <a:pt x="1549747" y="2765811"/>
                  <a:pt x="1558834" y="2760618"/>
                </a:cubicBezTo>
                <a:cubicBezTo>
                  <a:pt x="1594257" y="2740376"/>
                  <a:pt x="1590400" y="2744017"/>
                  <a:pt x="1628503" y="2734492"/>
                </a:cubicBezTo>
                <a:cubicBezTo>
                  <a:pt x="1632186" y="2731730"/>
                  <a:pt x="1700828" y="2678234"/>
                  <a:pt x="1724297" y="2664823"/>
                </a:cubicBezTo>
                <a:cubicBezTo>
                  <a:pt x="1735568" y="2658382"/>
                  <a:pt x="1747860" y="2653847"/>
                  <a:pt x="1759131" y="2647406"/>
                </a:cubicBezTo>
                <a:cubicBezTo>
                  <a:pt x="1768218" y="2642213"/>
                  <a:pt x="1776170" y="2635182"/>
                  <a:pt x="1785257" y="2629989"/>
                </a:cubicBezTo>
                <a:cubicBezTo>
                  <a:pt x="1796528" y="2623548"/>
                  <a:pt x="1808038" y="2617393"/>
                  <a:pt x="1820091" y="2612572"/>
                </a:cubicBezTo>
                <a:cubicBezTo>
                  <a:pt x="1837137" y="2605754"/>
                  <a:pt x="1872343" y="2595155"/>
                  <a:pt x="1872343" y="2595155"/>
                </a:cubicBezTo>
                <a:cubicBezTo>
                  <a:pt x="1881051" y="2589349"/>
                  <a:pt x="1890295" y="2584276"/>
                  <a:pt x="1898468" y="2577738"/>
                </a:cubicBezTo>
                <a:cubicBezTo>
                  <a:pt x="1904880" y="2572609"/>
                  <a:pt x="1908845" y="2564545"/>
                  <a:pt x="1915886" y="2560320"/>
                </a:cubicBezTo>
                <a:cubicBezTo>
                  <a:pt x="1923757" y="2555597"/>
                  <a:pt x="1933303" y="2554515"/>
                  <a:pt x="1942011" y="2551612"/>
                </a:cubicBezTo>
                <a:cubicBezTo>
                  <a:pt x="1959428" y="2540001"/>
                  <a:pt x="1979462" y="2531580"/>
                  <a:pt x="1994263" y="2516778"/>
                </a:cubicBezTo>
                <a:cubicBezTo>
                  <a:pt x="2000069" y="2510972"/>
                  <a:pt x="2004639" y="2503584"/>
                  <a:pt x="2011680" y="2499360"/>
                </a:cubicBezTo>
                <a:cubicBezTo>
                  <a:pt x="2019551" y="2494637"/>
                  <a:pt x="2029097" y="2493555"/>
                  <a:pt x="2037806" y="2490652"/>
                </a:cubicBezTo>
                <a:cubicBezTo>
                  <a:pt x="2055223" y="2479041"/>
                  <a:pt x="2083437" y="2475676"/>
                  <a:pt x="2090057" y="2455818"/>
                </a:cubicBezTo>
                <a:cubicBezTo>
                  <a:pt x="2099132" y="2428594"/>
                  <a:pt x="2107935" y="2394550"/>
                  <a:pt x="2133600" y="2377440"/>
                </a:cubicBezTo>
                <a:lnTo>
                  <a:pt x="2159726" y="2360023"/>
                </a:lnTo>
                <a:cubicBezTo>
                  <a:pt x="2165532" y="2351315"/>
                  <a:pt x="2169742" y="2341299"/>
                  <a:pt x="2177143" y="2333898"/>
                </a:cubicBezTo>
                <a:cubicBezTo>
                  <a:pt x="2184544" y="2326497"/>
                  <a:pt x="2195095" y="2323018"/>
                  <a:pt x="2203268" y="2316480"/>
                </a:cubicBezTo>
                <a:cubicBezTo>
                  <a:pt x="2209679" y="2311351"/>
                  <a:pt x="2214117" y="2303989"/>
                  <a:pt x="2220686" y="2299063"/>
                </a:cubicBezTo>
                <a:cubicBezTo>
                  <a:pt x="2237432" y="2286504"/>
                  <a:pt x="2255520" y="2275840"/>
                  <a:pt x="2272937" y="2264229"/>
                </a:cubicBezTo>
                <a:lnTo>
                  <a:pt x="2299063" y="2246812"/>
                </a:lnTo>
                <a:cubicBezTo>
                  <a:pt x="2307771" y="2235201"/>
                  <a:pt x="2316865" y="2223868"/>
                  <a:pt x="2325188" y="2211978"/>
                </a:cubicBezTo>
                <a:cubicBezTo>
                  <a:pt x="2337192" y="2194829"/>
                  <a:pt x="2360023" y="2159726"/>
                  <a:pt x="2360023" y="2159726"/>
                </a:cubicBezTo>
                <a:cubicBezTo>
                  <a:pt x="2380750" y="2097546"/>
                  <a:pt x="2367256" y="2122751"/>
                  <a:pt x="2394857" y="2081349"/>
                </a:cubicBezTo>
                <a:cubicBezTo>
                  <a:pt x="2392642" y="2039266"/>
                  <a:pt x="2415449" y="1936479"/>
                  <a:pt x="2368731" y="1889760"/>
                </a:cubicBezTo>
                <a:cubicBezTo>
                  <a:pt x="2361330" y="1882359"/>
                  <a:pt x="2351314" y="1878149"/>
                  <a:pt x="2342606" y="1872343"/>
                </a:cubicBezTo>
                <a:cubicBezTo>
                  <a:pt x="2323604" y="1815342"/>
                  <a:pt x="2349995" y="1871289"/>
                  <a:pt x="2307771" y="1837509"/>
                </a:cubicBezTo>
                <a:cubicBezTo>
                  <a:pt x="2251501" y="1792492"/>
                  <a:pt x="2329894" y="1824562"/>
                  <a:pt x="2264228" y="1802675"/>
                </a:cubicBezTo>
                <a:cubicBezTo>
                  <a:pt x="2244967" y="1783413"/>
                  <a:pt x="2236228" y="1771257"/>
                  <a:pt x="2211977" y="1759132"/>
                </a:cubicBezTo>
                <a:cubicBezTo>
                  <a:pt x="2197339" y="1751813"/>
                  <a:pt x="2164975" y="1745902"/>
                  <a:pt x="2151017" y="1741715"/>
                </a:cubicBezTo>
                <a:cubicBezTo>
                  <a:pt x="2133432" y="1736440"/>
                  <a:pt x="2116183" y="1730104"/>
                  <a:pt x="2098766" y="1724298"/>
                </a:cubicBezTo>
                <a:lnTo>
                  <a:pt x="2072640" y="1715589"/>
                </a:lnTo>
                <a:cubicBezTo>
                  <a:pt x="2026194" y="1718492"/>
                  <a:pt x="1979584" y="1719426"/>
                  <a:pt x="1933303" y="1724298"/>
                </a:cubicBezTo>
                <a:cubicBezTo>
                  <a:pt x="1924174" y="1725259"/>
                  <a:pt x="1916357" y="1733006"/>
                  <a:pt x="1907177" y="1733006"/>
                </a:cubicBezTo>
                <a:cubicBezTo>
                  <a:pt x="1875114" y="1733006"/>
                  <a:pt x="1843314" y="1727201"/>
                  <a:pt x="1811383" y="1724298"/>
                </a:cubicBezTo>
                <a:cubicBezTo>
                  <a:pt x="1786834" y="1716115"/>
                  <a:pt x="1773957" y="1716149"/>
                  <a:pt x="1759131" y="1689463"/>
                </a:cubicBezTo>
                <a:cubicBezTo>
                  <a:pt x="1750215" y="1673414"/>
                  <a:pt x="1751898" y="1652488"/>
                  <a:pt x="1741714" y="1637212"/>
                </a:cubicBezTo>
                <a:cubicBezTo>
                  <a:pt x="1735908" y="1628503"/>
                  <a:pt x="1728548" y="1620650"/>
                  <a:pt x="1724297" y="1611086"/>
                </a:cubicBezTo>
                <a:cubicBezTo>
                  <a:pt x="1716841" y="1594309"/>
                  <a:pt x="1712686" y="1576252"/>
                  <a:pt x="1706880" y="1558835"/>
                </a:cubicBezTo>
                <a:lnTo>
                  <a:pt x="1698171" y="1532709"/>
                </a:lnTo>
                <a:cubicBezTo>
                  <a:pt x="1698081" y="1532171"/>
                  <a:pt x="1689782" y="1465617"/>
                  <a:pt x="1680754" y="1454332"/>
                </a:cubicBezTo>
                <a:cubicBezTo>
                  <a:pt x="1674216" y="1446159"/>
                  <a:pt x="1663337" y="1442721"/>
                  <a:pt x="1654628" y="1436915"/>
                </a:cubicBezTo>
                <a:cubicBezTo>
                  <a:pt x="1648822" y="1428206"/>
                  <a:pt x="1644612" y="1418190"/>
                  <a:pt x="1637211" y="1410789"/>
                </a:cubicBezTo>
                <a:cubicBezTo>
                  <a:pt x="1620330" y="1393907"/>
                  <a:pt x="1606208" y="1391746"/>
                  <a:pt x="1584960" y="1384663"/>
                </a:cubicBezTo>
                <a:cubicBezTo>
                  <a:pt x="1572108" y="1365385"/>
                  <a:pt x="1561533" y="1345823"/>
                  <a:pt x="1541417" y="1332412"/>
                </a:cubicBezTo>
                <a:cubicBezTo>
                  <a:pt x="1444827" y="1268018"/>
                  <a:pt x="1591947" y="1388510"/>
                  <a:pt x="1489166" y="1306286"/>
                </a:cubicBezTo>
                <a:cubicBezTo>
                  <a:pt x="1460866" y="1283646"/>
                  <a:pt x="1480740" y="1292924"/>
                  <a:pt x="1454331" y="1262743"/>
                </a:cubicBezTo>
                <a:cubicBezTo>
                  <a:pt x="1440814" y="1247295"/>
                  <a:pt x="1422174" y="1236279"/>
                  <a:pt x="1410788" y="1219200"/>
                </a:cubicBezTo>
                <a:cubicBezTo>
                  <a:pt x="1386539" y="1182828"/>
                  <a:pt x="1400772" y="1200476"/>
                  <a:pt x="1367246" y="1166949"/>
                </a:cubicBezTo>
                <a:cubicBezTo>
                  <a:pt x="1344021" y="1097277"/>
                  <a:pt x="1378858" y="1178562"/>
                  <a:pt x="1332411" y="1132115"/>
                </a:cubicBezTo>
                <a:cubicBezTo>
                  <a:pt x="1285964" y="1085668"/>
                  <a:pt x="1367249" y="1120505"/>
                  <a:pt x="1297577" y="1097280"/>
                </a:cubicBezTo>
                <a:cubicBezTo>
                  <a:pt x="1290494" y="1076032"/>
                  <a:pt x="1288332" y="1061910"/>
                  <a:pt x="1271451" y="1045029"/>
                </a:cubicBezTo>
                <a:cubicBezTo>
                  <a:pt x="1264050" y="1037628"/>
                  <a:pt x="1254034" y="1033418"/>
                  <a:pt x="1245326" y="1027612"/>
                </a:cubicBezTo>
                <a:cubicBezTo>
                  <a:pt x="1242423" y="1013098"/>
                  <a:pt x="1236617" y="998871"/>
                  <a:pt x="1236617" y="984069"/>
                </a:cubicBezTo>
                <a:cubicBezTo>
                  <a:pt x="1236617" y="953908"/>
                  <a:pt x="1255238" y="904890"/>
                  <a:pt x="1280160" y="888275"/>
                </a:cubicBezTo>
                <a:cubicBezTo>
                  <a:pt x="1297302" y="876847"/>
                  <a:pt x="1311292" y="869988"/>
                  <a:pt x="1323703" y="853440"/>
                </a:cubicBezTo>
                <a:cubicBezTo>
                  <a:pt x="1323713" y="853427"/>
                  <a:pt x="1367241" y="788133"/>
                  <a:pt x="1375954" y="775063"/>
                </a:cubicBezTo>
                <a:cubicBezTo>
                  <a:pt x="1381760" y="766355"/>
                  <a:pt x="1383442" y="752248"/>
                  <a:pt x="1393371" y="748938"/>
                </a:cubicBezTo>
                <a:lnTo>
                  <a:pt x="1419497" y="740229"/>
                </a:lnTo>
                <a:cubicBezTo>
                  <a:pt x="1425303" y="731520"/>
                  <a:pt x="1428038" y="719650"/>
                  <a:pt x="1436914" y="714103"/>
                </a:cubicBezTo>
                <a:cubicBezTo>
                  <a:pt x="1452483" y="704373"/>
                  <a:pt x="1473890" y="706870"/>
                  <a:pt x="1489166" y="696686"/>
                </a:cubicBezTo>
                <a:cubicBezTo>
                  <a:pt x="1522929" y="674177"/>
                  <a:pt x="1505362" y="682579"/>
                  <a:pt x="1541417" y="670560"/>
                </a:cubicBezTo>
                <a:cubicBezTo>
                  <a:pt x="1558834" y="673463"/>
                  <a:pt x="1578337" y="670508"/>
                  <a:pt x="1593668" y="679269"/>
                </a:cubicBezTo>
                <a:cubicBezTo>
                  <a:pt x="1601638" y="683824"/>
                  <a:pt x="1602377" y="696215"/>
                  <a:pt x="1602377" y="705395"/>
                </a:cubicBezTo>
                <a:cubicBezTo>
                  <a:pt x="1602377" y="750614"/>
                  <a:pt x="1590047" y="777217"/>
                  <a:pt x="1576251" y="818606"/>
                </a:cubicBezTo>
                <a:lnTo>
                  <a:pt x="1558834" y="870858"/>
                </a:lnTo>
                <a:lnTo>
                  <a:pt x="1550126" y="896983"/>
                </a:lnTo>
                <a:cubicBezTo>
                  <a:pt x="1547223" y="920206"/>
                  <a:pt x="1544152" y="943409"/>
                  <a:pt x="1541417" y="966652"/>
                </a:cubicBezTo>
                <a:cubicBezTo>
                  <a:pt x="1538346" y="992758"/>
                  <a:pt x="1532708" y="1018743"/>
                  <a:pt x="1532708" y="1045029"/>
                </a:cubicBezTo>
                <a:cubicBezTo>
                  <a:pt x="1532708" y="1062686"/>
                  <a:pt x="1537954" y="1079966"/>
                  <a:pt x="1541417" y="1097280"/>
                </a:cubicBezTo>
                <a:cubicBezTo>
                  <a:pt x="1542555" y="1102971"/>
                  <a:pt x="1553855" y="1149941"/>
                  <a:pt x="1558834" y="1158240"/>
                </a:cubicBezTo>
                <a:cubicBezTo>
                  <a:pt x="1569151" y="1175435"/>
                  <a:pt x="1625257" y="1209410"/>
                  <a:pt x="1628503" y="1210492"/>
                </a:cubicBezTo>
                <a:cubicBezTo>
                  <a:pt x="1637211" y="1213395"/>
                  <a:pt x="1645529" y="1217987"/>
                  <a:pt x="1654628" y="1219200"/>
                </a:cubicBezTo>
                <a:cubicBezTo>
                  <a:pt x="1689276" y="1223820"/>
                  <a:pt x="1724200" y="1226615"/>
                  <a:pt x="1759131" y="1227909"/>
                </a:cubicBezTo>
                <a:cubicBezTo>
                  <a:pt x="1881002" y="1232423"/>
                  <a:pt x="2002971" y="1233715"/>
                  <a:pt x="2124891" y="1236618"/>
                </a:cubicBezTo>
                <a:cubicBezTo>
                  <a:pt x="2133600" y="1239521"/>
                  <a:pt x="2142161" y="1242911"/>
                  <a:pt x="2151017" y="1245326"/>
                </a:cubicBezTo>
                <a:cubicBezTo>
                  <a:pt x="2174111" y="1251624"/>
                  <a:pt x="2197977" y="1255173"/>
                  <a:pt x="2220686" y="1262743"/>
                </a:cubicBezTo>
                <a:lnTo>
                  <a:pt x="2246811" y="1271452"/>
                </a:lnTo>
                <a:cubicBezTo>
                  <a:pt x="2319383" y="1268549"/>
                  <a:pt x="2392081" y="1267918"/>
                  <a:pt x="2464526" y="1262743"/>
                </a:cubicBezTo>
                <a:cubicBezTo>
                  <a:pt x="2473682" y="1262089"/>
                  <a:pt x="2484160" y="1260526"/>
                  <a:pt x="2490651" y="1254035"/>
                </a:cubicBezTo>
                <a:cubicBezTo>
                  <a:pt x="2497142" y="1247544"/>
                  <a:pt x="2496457" y="1236618"/>
                  <a:pt x="2499360" y="1227909"/>
                </a:cubicBezTo>
                <a:cubicBezTo>
                  <a:pt x="2496457" y="1198880"/>
                  <a:pt x="2497211" y="1169249"/>
                  <a:pt x="2490651" y="1140823"/>
                </a:cubicBezTo>
                <a:cubicBezTo>
                  <a:pt x="2486305" y="1121991"/>
                  <a:pt x="2466807" y="1111018"/>
                  <a:pt x="2455817" y="1097280"/>
                </a:cubicBezTo>
                <a:cubicBezTo>
                  <a:pt x="2449279" y="1089107"/>
                  <a:pt x="2445801" y="1078556"/>
                  <a:pt x="2438400" y="1071155"/>
                </a:cubicBezTo>
                <a:cubicBezTo>
                  <a:pt x="2430999" y="1063754"/>
                  <a:pt x="2420447" y="1060276"/>
                  <a:pt x="2412274" y="1053738"/>
                </a:cubicBezTo>
                <a:cubicBezTo>
                  <a:pt x="2405863" y="1048609"/>
                  <a:pt x="2401268" y="1041449"/>
                  <a:pt x="2394857" y="1036320"/>
                </a:cubicBezTo>
                <a:cubicBezTo>
                  <a:pt x="2370741" y="1017027"/>
                  <a:pt x="2370199" y="1019392"/>
                  <a:pt x="2342606" y="1010195"/>
                </a:cubicBezTo>
                <a:cubicBezTo>
                  <a:pt x="2325189" y="998583"/>
                  <a:pt x="2310662" y="980437"/>
                  <a:pt x="2290354" y="975360"/>
                </a:cubicBezTo>
                <a:cubicBezTo>
                  <a:pt x="2279188" y="972569"/>
                  <a:pt x="2241891" y="964191"/>
                  <a:pt x="2229394" y="957943"/>
                </a:cubicBezTo>
                <a:cubicBezTo>
                  <a:pt x="2220033" y="953262"/>
                  <a:pt x="2212888" y="944649"/>
                  <a:pt x="2203268" y="940526"/>
                </a:cubicBezTo>
                <a:cubicBezTo>
                  <a:pt x="2192267" y="935811"/>
                  <a:pt x="2179898" y="935257"/>
                  <a:pt x="2168434" y="931818"/>
                </a:cubicBezTo>
                <a:cubicBezTo>
                  <a:pt x="2150849" y="926542"/>
                  <a:pt x="2133600" y="920206"/>
                  <a:pt x="2116183" y="914400"/>
                </a:cubicBezTo>
                <a:lnTo>
                  <a:pt x="1985554" y="870858"/>
                </a:lnTo>
                <a:cubicBezTo>
                  <a:pt x="1976845" y="867955"/>
                  <a:pt x="1968516" y="863447"/>
                  <a:pt x="1959428" y="862149"/>
                </a:cubicBezTo>
                <a:cubicBezTo>
                  <a:pt x="1933268" y="858412"/>
                  <a:pt x="1882936" y="852371"/>
                  <a:pt x="1854926" y="844732"/>
                </a:cubicBezTo>
                <a:cubicBezTo>
                  <a:pt x="1837213" y="839901"/>
                  <a:pt x="1802674" y="827315"/>
                  <a:pt x="1802674" y="827315"/>
                </a:cubicBezTo>
                <a:cubicBezTo>
                  <a:pt x="1793965" y="821509"/>
                  <a:pt x="1785909" y="814579"/>
                  <a:pt x="1776548" y="809898"/>
                </a:cubicBezTo>
                <a:cubicBezTo>
                  <a:pt x="1768338" y="805793"/>
                  <a:pt x="1757591" y="806924"/>
                  <a:pt x="1750423" y="801189"/>
                </a:cubicBezTo>
                <a:cubicBezTo>
                  <a:pt x="1694155" y="756173"/>
                  <a:pt x="1772544" y="788241"/>
                  <a:pt x="1706880" y="766355"/>
                </a:cubicBezTo>
                <a:cubicBezTo>
                  <a:pt x="1666954" y="706465"/>
                  <a:pt x="1678666" y="733962"/>
                  <a:pt x="1663337" y="687978"/>
                </a:cubicBezTo>
                <a:cubicBezTo>
                  <a:pt x="1666240" y="647338"/>
                  <a:pt x="1666002" y="606351"/>
                  <a:pt x="1672046" y="566058"/>
                </a:cubicBezTo>
                <a:cubicBezTo>
                  <a:pt x="1674769" y="547902"/>
                  <a:pt x="1683657" y="531223"/>
                  <a:pt x="1689463" y="513806"/>
                </a:cubicBezTo>
                <a:lnTo>
                  <a:pt x="1715588" y="435429"/>
                </a:lnTo>
                <a:cubicBezTo>
                  <a:pt x="1718491" y="426720"/>
                  <a:pt x="1719205" y="416941"/>
                  <a:pt x="1724297" y="409303"/>
                </a:cubicBezTo>
                <a:cubicBezTo>
                  <a:pt x="1730103" y="400595"/>
                  <a:pt x="1737033" y="392539"/>
                  <a:pt x="1741714" y="383178"/>
                </a:cubicBezTo>
                <a:cubicBezTo>
                  <a:pt x="1745819" y="374967"/>
                  <a:pt x="1745331" y="364690"/>
                  <a:pt x="1750423" y="357052"/>
                </a:cubicBezTo>
                <a:cubicBezTo>
                  <a:pt x="1757254" y="346805"/>
                  <a:pt x="1768533" y="340277"/>
                  <a:pt x="1776548" y="330926"/>
                </a:cubicBezTo>
                <a:cubicBezTo>
                  <a:pt x="1785994" y="319906"/>
                  <a:pt x="1793965" y="307703"/>
                  <a:pt x="1802674" y="296092"/>
                </a:cubicBezTo>
                <a:cubicBezTo>
                  <a:pt x="1809757" y="274844"/>
                  <a:pt x="1811919" y="260721"/>
                  <a:pt x="1828800" y="243840"/>
                </a:cubicBezTo>
                <a:cubicBezTo>
                  <a:pt x="1839063" y="233577"/>
                  <a:pt x="1852614" y="227161"/>
                  <a:pt x="1863634" y="217715"/>
                </a:cubicBezTo>
                <a:cubicBezTo>
                  <a:pt x="1872985" y="209700"/>
                  <a:pt x="1880409" y="199604"/>
                  <a:pt x="1889760" y="191589"/>
                </a:cubicBezTo>
                <a:cubicBezTo>
                  <a:pt x="1900780" y="182143"/>
                  <a:pt x="1913671" y="175021"/>
                  <a:pt x="1924594" y="165463"/>
                </a:cubicBezTo>
                <a:cubicBezTo>
                  <a:pt x="1936952" y="154650"/>
                  <a:pt x="1946291" y="140481"/>
                  <a:pt x="1959428" y="130629"/>
                </a:cubicBezTo>
                <a:cubicBezTo>
                  <a:pt x="1969814" y="122840"/>
                  <a:pt x="1982915" y="119517"/>
                  <a:pt x="1994263" y="113212"/>
                </a:cubicBezTo>
                <a:cubicBezTo>
                  <a:pt x="2009059" y="104992"/>
                  <a:pt x="2023452" y="96057"/>
                  <a:pt x="2037806" y="87086"/>
                </a:cubicBezTo>
                <a:cubicBezTo>
                  <a:pt x="2046681" y="81539"/>
                  <a:pt x="2054367" y="73920"/>
                  <a:pt x="2063931" y="69669"/>
                </a:cubicBezTo>
                <a:cubicBezTo>
                  <a:pt x="2080708" y="62213"/>
                  <a:pt x="2098766" y="58058"/>
                  <a:pt x="2116183" y="52252"/>
                </a:cubicBezTo>
                <a:cubicBezTo>
                  <a:pt x="2178849" y="31363"/>
                  <a:pt x="2100562" y="56715"/>
                  <a:pt x="2177143" y="34835"/>
                </a:cubicBezTo>
                <a:cubicBezTo>
                  <a:pt x="2233047" y="18863"/>
                  <a:pt x="2172040" y="29983"/>
                  <a:pt x="2264228" y="8709"/>
                </a:cubicBezTo>
                <a:cubicBezTo>
                  <a:pt x="2281433" y="4738"/>
                  <a:pt x="2299063" y="2903"/>
                  <a:pt x="2316480" y="0"/>
                </a:cubicBezTo>
                <a:lnTo>
                  <a:pt x="2873828" y="8709"/>
                </a:lnTo>
                <a:cubicBezTo>
                  <a:pt x="2931046" y="10321"/>
                  <a:pt x="2923965" y="17565"/>
                  <a:pt x="2969623" y="26126"/>
                </a:cubicBezTo>
                <a:cubicBezTo>
                  <a:pt x="3004333" y="32634"/>
                  <a:pt x="3074126" y="43543"/>
                  <a:pt x="3074126" y="43543"/>
                </a:cubicBezTo>
                <a:cubicBezTo>
                  <a:pt x="3122986" y="59831"/>
                  <a:pt x="3102147" y="50614"/>
                  <a:pt x="3169920" y="95795"/>
                </a:cubicBezTo>
                <a:cubicBezTo>
                  <a:pt x="3178629" y="101601"/>
                  <a:pt x="3186426" y="109089"/>
                  <a:pt x="3196046" y="113212"/>
                </a:cubicBezTo>
                <a:cubicBezTo>
                  <a:pt x="3207047" y="117927"/>
                  <a:pt x="3219269" y="119017"/>
                  <a:pt x="3230880" y="121920"/>
                </a:cubicBezTo>
                <a:lnTo>
                  <a:pt x="3283131" y="174172"/>
                </a:lnTo>
                <a:cubicBezTo>
                  <a:pt x="3291840" y="182881"/>
                  <a:pt x="3297573" y="196404"/>
                  <a:pt x="3309257" y="200298"/>
                </a:cubicBezTo>
                <a:lnTo>
                  <a:pt x="3335383" y="209006"/>
                </a:lnTo>
                <a:cubicBezTo>
                  <a:pt x="3352800" y="232229"/>
                  <a:pt x="3371532" y="254522"/>
                  <a:pt x="3387634" y="278675"/>
                </a:cubicBezTo>
                <a:cubicBezTo>
                  <a:pt x="3393440" y="287383"/>
                  <a:pt x="3398159" y="296923"/>
                  <a:pt x="3405051" y="304800"/>
                </a:cubicBezTo>
                <a:cubicBezTo>
                  <a:pt x="3499205" y="412403"/>
                  <a:pt x="3407748" y="293881"/>
                  <a:pt x="3474720" y="383178"/>
                </a:cubicBezTo>
                <a:cubicBezTo>
                  <a:pt x="3477623" y="391886"/>
                  <a:pt x="3478970" y="401279"/>
                  <a:pt x="3483428" y="409303"/>
                </a:cubicBezTo>
                <a:cubicBezTo>
                  <a:pt x="3493594" y="427602"/>
                  <a:pt x="3506651" y="444138"/>
                  <a:pt x="3518263" y="461555"/>
                </a:cubicBezTo>
                <a:cubicBezTo>
                  <a:pt x="3524069" y="470263"/>
                  <a:pt x="3530999" y="478319"/>
                  <a:pt x="3535680" y="487680"/>
                </a:cubicBezTo>
                <a:cubicBezTo>
                  <a:pt x="3541486" y="499292"/>
                  <a:pt x="3545652" y="511880"/>
                  <a:pt x="3553097" y="522515"/>
                </a:cubicBezTo>
                <a:cubicBezTo>
                  <a:pt x="3566098" y="541089"/>
                  <a:pt x="3583638" y="556192"/>
                  <a:pt x="3596640" y="574766"/>
                </a:cubicBezTo>
                <a:cubicBezTo>
                  <a:pt x="3607850" y="590780"/>
                  <a:pt x="3617244" y="616399"/>
                  <a:pt x="3622766" y="635726"/>
                </a:cubicBezTo>
                <a:cubicBezTo>
                  <a:pt x="3626488" y="648754"/>
                  <a:pt x="3633221" y="682761"/>
                  <a:pt x="3640183" y="696686"/>
                </a:cubicBezTo>
                <a:cubicBezTo>
                  <a:pt x="3644864" y="706047"/>
                  <a:pt x="3651794" y="714103"/>
                  <a:pt x="3657600" y="722812"/>
                </a:cubicBezTo>
                <a:cubicBezTo>
                  <a:pt x="3686878" y="810652"/>
                  <a:pt x="3642197" y="674373"/>
                  <a:pt x="3675017" y="783772"/>
                </a:cubicBezTo>
                <a:cubicBezTo>
                  <a:pt x="3680293" y="801357"/>
                  <a:pt x="3687603" y="818311"/>
                  <a:pt x="3692434" y="836023"/>
                </a:cubicBezTo>
                <a:cubicBezTo>
                  <a:pt x="3696329" y="850303"/>
                  <a:pt x="3697932" y="865117"/>
                  <a:pt x="3701143" y="879566"/>
                </a:cubicBezTo>
                <a:cubicBezTo>
                  <a:pt x="3703739" y="891250"/>
                  <a:pt x="3707504" y="902664"/>
                  <a:pt x="3709851" y="914400"/>
                </a:cubicBezTo>
                <a:cubicBezTo>
                  <a:pt x="3731203" y="1021162"/>
                  <a:pt x="3707042" y="920576"/>
                  <a:pt x="3727268" y="1001486"/>
                </a:cubicBezTo>
                <a:cubicBezTo>
                  <a:pt x="3724365" y="1076960"/>
                  <a:pt x="3723423" y="1152536"/>
                  <a:pt x="3718560" y="1227909"/>
                </a:cubicBezTo>
                <a:cubicBezTo>
                  <a:pt x="3717607" y="1242680"/>
                  <a:pt x="3713062" y="1257003"/>
                  <a:pt x="3709851" y="1271452"/>
                </a:cubicBezTo>
                <a:cubicBezTo>
                  <a:pt x="3702425" y="1304870"/>
                  <a:pt x="3693376" y="1337872"/>
                  <a:pt x="3675017" y="1367246"/>
                </a:cubicBezTo>
                <a:cubicBezTo>
                  <a:pt x="3647706" y="1410943"/>
                  <a:pt x="3640537" y="1401373"/>
                  <a:pt x="3614057" y="1454332"/>
                </a:cubicBezTo>
                <a:cubicBezTo>
                  <a:pt x="3608251" y="1465943"/>
                  <a:pt x="3603520" y="1478157"/>
                  <a:pt x="3596640" y="1489166"/>
                </a:cubicBezTo>
                <a:cubicBezTo>
                  <a:pt x="3588947" y="1501474"/>
                  <a:pt x="3578950" y="1512189"/>
                  <a:pt x="3570514" y="1524000"/>
                </a:cubicBezTo>
                <a:cubicBezTo>
                  <a:pt x="3506843" y="1613139"/>
                  <a:pt x="3612354" y="1471118"/>
                  <a:pt x="3526971" y="1584960"/>
                </a:cubicBezTo>
                <a:cubicBezTo>
                  <a:pt x="3506552" y="1646221"/>
                  <a:pt x="3533124" y="1570604"/>
                  <a:pt x="3500846" y="1645920"/>
                </a:cubicBezTo>
                <a:cubicBezTo>
                  <a:pt x="3497230" y="1654358"/>
                  <a:pt x="3496692" y="1664076"/>
                  <a:pt x="3492137" y="1672046"/>
                </a:cubicBezTo>
                <a:cubicBezTo>
                  <a:pt x="3484936" y="1684648"/>
                  <a:pt x="3474720" y="1695269"/>
                  <a:pt x="3466011" y="1706880"/>
                </a:cubicBezTo>
                <a:cubicBezTo>
                  <a:pt x="3460205" y="1730103"/>
                  <a:pt x="3456164" y="1753840"/>
                  <a:pt x="3448594" y="1776549"/>
                </a:cubicBezTo>
                <a:cubicBezTo>
                  <a:pt x="3442788" y="1793966"/>
                  <a:pt x="3435630" y="1810989"/>
                  <a:pt x="3431177" y="1828800"/>
                </a:cubicBezTo>
                <a:cubicBezTo>
                  <a:pt x="3428274" y="1840412"/>
                  <a:pt x="3425756" y="1852126"/>
                  <a:pt x="3422468" y="1863635"/>
                </a:cubicBezTo>
                <a:cubicBezTo>
                  <a:pt x="3419946" y="1872461"/>
                  <a:pt x="3416175" y="1880904"/>
                  <a:pt x="3413760" y="1889760"/>
                </a:cubicBezTo>
                <a:cubicBezTo>
                  <a:pt x="3407462" y="1912854"/>
                  <a:pt x="3396343" y="1959429"/>
                  <a:pt x="3396343" y="1959429"/>
                </a:cubicBezTo>
                <a:cubicBezTo>
                  <a:pt x="3388370" y="2206578"/>
                  <a:pt x="3393717" y="2165118"/>
                  <a:pt x="3378926" y="2342606"/>
                </a:cubicBezTo>
                <a:cubicBezTo>
                  <a:pt x="3372171" y="2423663"/>
                  <a:pt x="3372226" y="2447787"/>
                  <a:pt x="3352800" y="2525486"/>
                </a:cubicBezTo>
                <a:cubicBezTo>
                  <a:pt x="3346550" y="2550485"/>
                  <a:pt x="3337273" y="2591374"/>
                  <a:pt x="3326674" y="2612572"/>
                </a:cubicBezTo>
                <a:cubicBezTo>
                  <a:pt x="3320868" y="2624183"/>
                  <a:pt x="3313362" y="2635090"/>
                  <a:pt x="3309257" y="2647406"/>
                </a:cubicBezTo>
                <a:cubicBezTo>
                  <a:pt x="3301687" y="2670115"/>
                  <a:pt x="3299410" y="2694366"/>
                  <a:pt x="3291840" y="2717075"/>
                </a:cubicBezTo>
                <a:cubicBezTo>
                  <a:pt x="3288937" y="2725783"/>
                  <a:pt x="3285653" y="2734374"/>
                  <a:pt x="3283131" y="2743200"/>
                </a:cubicBezTo>
                <a:cubicBezTo>
                  <a:pt x="3279843" y="2754708"/>
                  <a:pt x="3279026" y="2766987"/>
                  <a:pt x="3274423" y="2778035"/>
                </a:cubicBezTo>
                <a:cubicBezTo>
                  <a:pt x="3252473" y="2830716"/>
                  <a:pt x="3246909" y="2836721"/>
                  <a:pt x="3222171" y="2873829"/>
                </a:cubicBezTo>
                <a:cubicBezTo>
                  <a:pt x="3208386" y="2928971"/>
                  <a:pt x="3220102" y="2898705"/>
                  <a:pt x="3178628" y="2960915"/>
                </a:cubicBezTo>
                <a:lnTo>
                  <a:pt x="3161211" y="2987040"/>
                </a:lnTo>
                <a:cubicBezTo>
                  <a:pt x="3158308" y="2995749"/>
                  <a:pt x="3157057" y="3005196"/>
                  <a:pt x="3152503" y="3013166"/>
                </a:cubicBezTo>
                <a:cubicBezTo>
                  <a:pt x="3137609" y="3039231"/>
                  <a:pt x="3120839" y="3053538"/>
                  <a:pt x="3100251" y="3074126"/>
                </a:cubicBezTo>
                <a:cubicBezTo>
                  <a:pt x="3076169" y="3146377"/>
                  <a:pt x="3116599" y="3032717"/>
                  <a:pt x="3056708" y="3152503"/>
                </a:cubicBezTo>
                <a:lnTo>
                  <a:pt x="3039291" y="3187338"/>
                </a:lnTo>
                <a:cubicBezTo>
                  <a:pt x="3013510" y="3316247"/>
                  <a:pt x="3053245" y="3159431"/>
                  <a:pt x="3004457" y="3257006"/>
                </a:cubicBezTo>
                <a:cubicBezTo>
                  <a:pt x="2997837" y="3270245"/>
                  <a:pt x="3001873" y="3287074"/>
                  <a:pt x="2995748" y="3300549"/>
                </a:cubicBezTo>
                <a:cubicBezTo>
                  <a:pt x="2987086" y="3319605"/>
                  <a:pt x="2972525" y="3335383"/>
                  <a:pt x="2960914" y="3352800"/>
                </a:cubicBezTo>
                <a:cubicBezTo>
                  <a:pt x="2955108" y="3361509"/>
                  <a:pt x="2949777" y="3370553"/>
                  <a:pt x="2943497" y="3378926"/>
                </a:cubicBezTo>
                <a:cubicBezTo>
                  <a:pt x="2934788" y="3390537"/>
                  <a:pt x="2924420" y="3401072"/>
                  <a:pt x="2917371" y="3413760"/>
                </a:cubicBezTo>
                <a:cubicBezTo>
                  <a:pt x="2909779" y="3427425"/>
                  <a:pt x="2909333" y="3444797"/>
                  <a:pt x="2899954" y="3457303"/>
                </a:cubicBezTo>
                <a:cubicBezTo>
                  <a:pt x="2882712" y="3480292"/>
                  <a:pt x="2854934" y="3494352"/>
                  <a:pt x="2838994" y="3518263"/>
                </a:cubicBezTo>
                <a:cubicBezTo>
                  <a:pt x="2833188" y="3526972"/>
                  <a:pt x="2828277" y="3536348"/>
                  <a:pt x="2821577" y="3544389"/>
                </a:cubicBezTo>
                <a:cubicBezTo>
                  <a:pt x="2813693" y="3553850"/>
                  <a:pt x="2802609" y="3560493"/>
                  <a:pt x="2795451" y="3570515"/>
                </a:cubicBezTo>
                <a:cubicBezTo>
                  <a:pt x="2787905" y="3581079"/>
                  <a:pt x="2785580" y="3594785"/>
                  <a:pt x="2778034" y="3605349"/>
                </a:cubicBezTo>
                <a:cubicBezTo>
                  <a:pt x="2754195" y="3638724"/>
                  <a:pt x="2753923" y="3624772"/>
                  <a:pt x="2725783" y="3648892"/>
                </a:cubicBezTo>
                <a:cubicBezTo>
                  <a:pt x="2713315" y="3659579"/>
                  <a:pt x="2704085" y="3673873"/>
                  <a:pt x="2690948" y="3683726"/>
                </a:cubicBezTo>
                <a:cubicBezTo>
                  <a:pt x="2680562" y="3691515"/>
                  <a:pt x="2667462" y="3694838"/>
                  <a:pt x="2656114" y="3701143"/>
                </a:cubicBezTo>
                <a:cubicBezTo>
                  <a:pt x="2594415" y="3735420"/>
                  <a:pt x="2634206" y="3720057"/>
                  <a:pt x="2586446" y="3735978"/>
                </a:cubicBezTo>
                <a:cubicBezTo>
                  <a:pt x="2477260" y="3817864"/>
                  <a:pt x="2640849" y="3700915"/>
                  <a:pt x="2499360" y="3779520"/>
                </a:cubicBezTo>
                <a:cubicBezTo>
                  <a:pt x="2488594" y="3785501"/>
                  <a:pt x="2483256" y="3798488"/>
                  <a:pt x="2473234" y="3805646"/>
                </a:cubicBezTo>
                <a:cubicBezTo>
                  <a:pt x="2450701" y="3821741"/>
                  <a:pt x="2436211" y="3822796"/>
                  <a:pt x="2412274" y="3831772"/>
                </a:cubicBezTo>
                <a:cubicBezTo>
                  <a:pt x="2333356" y="3861367"/>
                  <a:pt x="2404033" y="3840364"/>
                  <a:pt x="2299063" y="3866606"/>
                </a:cubicBezTo>
                <a:cubicBezTo>
                  <a:pt x="2284549" y="3875315"/>
                  <a:pt x="2271427" y="3886948"/>
                  <a:pt x="2255520" y="3892732"/>
                </a:cubicBezTo>
                <a:cubicBezTo>
                  <a:pt x="2238926" y="3898766"/>
                  <a:pt x="2220583" y="3897977"/>
                  <a:pt x="2203268" y="3901440"/>
                </a:cubicBezTo>
                <a:cubicBezTo>
                  <a:pt x="2191532" y="3903787"/>
                  <a:pt x="2179942" y="3906861"/>
                  <a:pt x="2168434" y="3910149"/>
                </a:cubicBezTo>
                <a:cubicBezTo>
                  <a:pt x="2159607" y="3912671"/>
                  <a:pt x="2151214" y="3916632"/>
                  <a:pt x="2142308" y="3918858"/>
                </a:cubicBezTo>
                <a:cubicBezTo>
                  <a:pt x="2101274" y="3929116"/>
                  <a:pt x="2082028" y="3928905"/>
                  <a:pt x="2037806" y="3936275"/>
                </a:cubicBezTo>
                <a:cubicBezTo>
                  <a:pt x="2023206" y="3938708"/>
                  <a:pt x="2008826" y="3942335"/>
                  <a:pt x="1994263" y="3944983"/>
                </a:cubicBezTo>
                <a:cubicBezTo>
                  <a:pt x="1976890" y="3948142"/>
                  <a:pt x="1959428" y="3950789"/>
                  <a:pt x="1942011" y="3953692"/>
                </a:cubicBezTo>
                <a:cubicBezTo>
                  <a:pt x="1927497" y="3959498"/>
                  <a:pt x="1913298" y="3966166"/>
                  <a:pt x="1898468" y="3971109"/>
                </a:cubicBezTo>
                <a:cubicBezTo>
                  <a:pt x="1887113" y="3974894"/>
                  <a:pt x="1874841" y="3975615"/>
                  <a:pt x="1863634" y="3979818"/>
                </a:cubicBezTo>
                <a:cubicBezTo>
                  <a:pt x="1851479" y="3984376"/>
                  <a:pt x="1840853" y="3992414"/>
                  <a:pt x="1828800" y="3997235"/>
                </a:cubicBezTo>
                <a:cubicBezTo>
                  <a:pt x="1811754" y="4004053"/>
                  <a:pt x="1791824" y="4004468"/>
                  <a:pt x="1776548" y="4014652"/>
                </a:cubicBezTo>
                <a:cubicBezTo>
                  <a:pt x="1699701" y="4065884"/>
                  <a:pt x="1822531" y="3987306"/>
                  <a:pt x="1698171" y="4049486"/>
                </a:cubicBezTo>
                <a:cubicBezTo>
                  <a:pt x="1652632" y="4072256"/>
                  <a:pt x="1675931" y="4063754"/>
                  <a:pt x="1628503" y="4075612"/>
                </a:cubicBezTo>
                <a:cubicBezTo>
                  <a:pt x="1613989" y="4084321"/>
                  <a:pt x="1599044" y="4092349"/>
                  <a:pt x="1584960" y="4101738"/>
                </a:cubicBezTo>
                <a:cubicBezTo>
                  <a:pt x="1572884" y="4109789"/>
                  <a:pt x="1563524" y="4122281"/>
                  <a:pt x="1550126" y="4127863"/>
                </a:cubicBezTo>
                <a:cubicBezTo>
                  <a:pt x="1528030" y="4137070"/>
                  <a:pt x="1480457" y="4145280"/>
                  <a:pt x="1480457" y="4145280"/>
                </a:cubicBezTo>
                <a:cubicBezTo>
                  <a:pt x="1392908" y="4189057"/>
                  <a:pt x="1503363" y="4137646"/>
                  <a:pt x="1402080" y="4171406"/>
                </a:cubicBezTo>
                <a:cubicBezTo>
                  <a:pt x="1389764" y="4175511"/>
                  <a:pt x="1379299" y="4184002"/>
                  <a:pt x="1367246" y="4188823"/>
                </a:cubicBezTo>
                <a:cubicBezTo>
                  <a:pt x="1350200" y="4195641"/>
                  <a:pt x="1332411" y="4200434"/>
                  <a:pt x="1314994" y="4206240"/>
                </a:cubicBezTo>
                <a:cubicBezTo>
                  <a:pt x="1306285" y="4209143"/>
                  <a:pt x="1297774" y="4212722"/>
                  <a:pt x="1288868" y="4214949"/>
                </a:cubicBezTo>
                <a:cubicBezTo>
                  <a:pt x="1277257" y="4217852"/>
                  <a:pt x="1265542" y="4220370"/>
                  <a:pt x="1254034" y="4223658"/>
                </a:cubicBezTo>
                <a:cubicBezTo>
                  <a:pt x="1193477" y="4240960"/>
                  <a:pt x="1267394" y="4221912"/>
                  <a:pt x="1193074" y="4249783"/>
                </a:cubicBezTo>
                <a:cubicBezTo>
                  <a:pt x="1181867" y="4253986"/>
                  <a:pt x="1170088" y="4256799"/>
                  <a:pt x="1158240" y="4258492"/>
                </a:cubicBezTo>
                <a:cubicBezTo>
                  <a:pt x="1107204" y="4265783"/>
                  <a:pt x="993286" y="4272762"/>
                  <a:pt x="949234" y="4275909"/>
                </a:cubicBezTo>
                <a:lnTo>
                  <a:pt x="435428" y="4267200"/>
                </a:lnTo>
                <a:cubicBezTo>
                  <a:pt x="281215" y="4263345"/>
                  <a:pt x="289547" y="4262603"/>
                  <a:pt x="174171" y="4249783"/>
                </a:cubicBezTo>
                <a:cubicBezTo>
                  <a:pt x="105862" y="4227013"/>
                  <a:pt x="137663" y="4241812"/>
                  <a:pt x="78377" y="4206240"/>
                </a:cubicBezTo>
                <a:cubicBezTo>
                  <a:pt x="60960" y="4183017"/>
                  <a:pt x="33167" y="4164734"/>
                  <a:pt x="26126" y="4136572"/>
                </a:cubicBezTo>
                <a:cubicBezTo>
                  <a:pt x="14878" y="4091584"/>
                  <a:pt x="24056" y="4111697"/>
                  <a:pt x="0" y="4075612"/>
                </a:cubicBezTo>
                <a:cubicBezTo>
                  <a:pt x="7114" y="3961781"/>
                  <a:pt x="-11434" y="3967168"/>
                  <a:pt x="26126" y="3901440"/>
                </a:cubicBezTo>
                <a:cubicBezTo>
                  <a:pt x="31319" y="3892353"/>
                  <a:pt x="37737" y="3884023"/>
                  <a:pt x="43543" y="3875315"/>
                </a:cubicBezTo>
                <a:cubicBezTo>
                  <a:pt x="46446" y="3863703"/>
                  <a:pt x="44774" y="3849826"/>
                  <a:pt x="52251" y="3840480"/>
                </a:cubicBezTo>
                <a:cubicBezTo>
                  <a:pt x="57985" y="3833312"/>
                  <a:pt x="70739" y="3836864"/>
                  <a:pt x="78377" y="3831772"/>
                </a:cubicBezTo>
                <a:cubicBezTo>
                  <a:pt x="110484" y="3810368"/>
                  <a:pt x="99697" y="3795376"/>
                  <a:pt x="139337" y="3779520"/>
                </a:cubicBezTo>
                <a:cubicBezTo>
                  <a:pt x="155731" y="3772962"/>
                  <a:pt x="174171" y="3773715"/>
                  <a:pt x="191588" y="3770812"/>
                </a:cubicBezTo>
                <a:cubicBezTo>
                  <a:pt x="200297" y="3762103"/>
                  <a:pt x="206948" y="3750667"/>
                  <a:pt x="217714" y="3744686"/>
                </a:cubicBezTo>
                <a:cubicBezTo>
                  <a:pt x="233763" y="3735770"/>
                  <a:pt x="252549" y="3733075"/>
                  <a:pt x="269966" y="3727269"/>
                </a:cubicBezTo>
                <a:cubicBezTo>
                  <a:pt x="320046" y="3710575"/>
                  <a:pt x="276981" y="3723197"/>
                  <a:pt x="357051" y="3709852"/>
                </a:cubicBezTo>
                <a:cubicBezTo>
                  <a:pt x="420774" y="3699232"/>
                  <a:pt x="379619" y="3705892"/>
                  <a:pt x="426720" y="3692435"/>
                </a:cubicBezTo>
                <a:cubicBezTo>
                  <a:pt x="503265" y="3670565"/>
                  <a:pt x="425039" y="3695897"/>
                  <a:pt x="487680" y="3675018"/>
                </a:cubicBezTo>
                <a:cubicBezTo>
                  <a:pt x="496389" y="3669212"/>
                  <a:pt x="506405" y="3665001"/>
                  <a:pt x="513806" y="3657600"/>
                </a:cubicBezTo>
                <a:cubicBezTo>
                  <a:pt x="529788" y="3641618"/>
                  <a:pt x="537254" y="3614857"/>
                  <a:pt x="548640" y="3596640"/>
                </a:cubicBezTo>
                <a:cubicBezTo>
                  <a:pt x="556333" y="3584332"/>
                  <a:pt x="566330" y="3573617"/>
                  <a:pt x="574766" y="3561806"/>
                </a:cubicBezTo>
                <a:cubicBezTo>
                  <a:pt x="580850" y="3553289"/>
                  <a:pt x="586377" y="3544389"/>
                  <a:pt x="592183" y="3535680"/>
                </a:cubicBezTo>
                <a:cubicBezTo>
                  <a:pt x="595086" y="3524069"/>
                  <a:pt x="597603" y="3512354"/>
                  <a:pt x="600891" y="3500846"/>
                </a:cubicBezTo>
                <a:cubicBezTo>
                  <a:pt x="603413" y="3492019"/>
                  <a:pt x="608838" y="3483868"/>
                  <a:pt x="609600" y="3474720"/>
                </a:cubicBezTo>
                <a:cubicBezTo>
                  <a:pt x="611770" y="3448685"/>
                  <a:pt x="609600" y="3416663"/>
                  <a:pt x="609600" y="34050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3668007" y="3325529"/>
            <a:ext cx="1200084" cy="1986701"/>
          </a:xfrm>
          <a:custGeom>
            <a:avLst/>
            <a:gdLst>
              <a:gd name="connsiteX0" fmla="*/ 24427 w 1200084"/>
              <a:gd name="connsiteY0" fmla="*/ 462701 h 1986701"/>
              <a:gd name="connsiteX1" fmla="*/ 24427 w 1200084"/>
              <a:gd name="connsiteY1" fmla="*/ 462701 h 1986701"/>
              <a:gd name="connsiteX2" fmla="*/ 41844 w 1200084"/>
              <a:gd name="connsiteY2" fmla="*/ 541078 h 1986701"/>
              <a:gd name="connsiteX3" fmla="*/ 50553 w 1200084"/>
              <a:gd name="connsiteY3" fmla="*/ 567203 h 1986701"/>
              <a:gd name="connsiteX4" fmla="*/ 59262 w 1200084"/>
              <a:gd name="connsiteY4" fmla="*/ 602038 h 1986701"/>
              <a:gd name="connsiteX5" fmla="*/ 76679 w 1200084"/>
              <a:gd name="connsiteY5" fmla="*/ 654289 h 1986701"/>
              <a:gd name="connsiteX6" fmla="*/ 85387 w 1200084"/>
              <a:gd name="connsiteY6" fmla="*/ 680415 h 1986701"/>
              <a:gd name="connsiteX7" fmla="*/ 94096 w 1200084"/>
              <a:gd name="connsiteY7" fmla="*/ 706541 h 1986701"/>
              <a:gd name="connsiteX8" fmla="*/ 85387 w 1200084"/>
              <a:gd name="connsiteY8" fmla="*/ 941672 h 1986701"/>
              <a:gd name="connsiteX9" fmla="*/ 67970 w 1200084"/>
              <a:gd name="connsiteY9" fmla="*/ 1063592 h 1986701"/>
              <a:gd name="connsiteX10" fmla="*/ 59262 w 1200084"/>
              <a:gd name="connsiteY10" fmla="*/ 1133261 h 1986701"/>
              <a:gd name="connsiteX11" fmla="*/ 50553 w 1200084"/>
              <a:gd name="connsiteY11" fmla="*/ 1168095 h 1986701"/>
              <a:gd name="connsiteX12" fmla="*/ 41844 w 1200084"/>
              <a:gd name="connsiteY12" fmla="*/ 1229055 h 1986701"/>
              <a:gd name="connsiteX13" fmla="*/ 33136 w 1200084"/>
              <a:gd name="connsiteY13" fmla="*/ 1263889 h 1986701"/>
              <a:gd name="connsiteX14" fmla="*/ 24427 w 1200084"/>
              <a:gd name="connsiteY14" fmla="*/ 1316141 h 1986701"/>
              <a:gd name="connsiteX15" fmla="*/ 76679 w 1200084"/>
              <a:gd name="connsiteY15" fmla="*/ 1803821 h 1986701"/>
              <a:gd name="connsiteX16" fmla="*/ 128930 w 1200084"/>
              <a:gd name="connsiteY16" fmla="*/ 1838655 h 1986701"/>
              <a:gd name="connsiteX17" fmla="*/ 155056 w 1200084"/>
              <a:gd name="connsiteY17" fmla="*/ 1847363 h 1986701"/>
              <a:gd name="connsiteX18" fmla="*/ 224724 w 1200084"/>
              <a:gd name="connsiteY18" fmla="*/ 1882198 h 1986701"/>
              <a:gd name="connsiteX19" fmla="*/ 303102 w 1200084"/>
              <a:gd name="connsiteY19" fmla="*/ 1908323 h 1986701"/>
              <a:gd name="connsiteX20" fmla="*/ 329227 w 1200084"/>
              <a:gd name="connsiteY20" fmla="*/ 1917032 h 1986701"/>
              <a:gd name="connsiteX21" fmla="*/ 468564 w 1200084"/>
              <a:gd name="connsiteY21" fmla="*/ 1934449 h 1986701"/>
              <a:gd name="connsiteX22" fmla="*/ 581776 w 1200084"/>
              <a:gd name="connsiteY22" fmla="*/ 1951866 h 1986701"/>
              <a:gd name="connsiteX23" fmla="*/ 625319 w 1200084"/>
              <a:gd name="connsiteY23" fmla="*/ 1960575 h 1986701"/>
              <a:gd name="connsiteX24" fmla="*/ 694987 w 1200084"/>
              <a:gd name="connsiteY24" fmla="*/ 1977992 h 1986701"/>
              <a:gd name="connsiteX25" fmla="*/ 790782 w 1200084"/>
              <a:gd name="connsiteY25" fmla="*/ 1986701 h 1986701"/>
              <a:gd name="connsiteX26" fmla="*/ 964953 w 1200084"/>
              <a:gd name="connsiteY26" fmla="*/ 1977992 h 1986701"/>
              <a:gd name="connsiteX27" fmla="*/ 991079 w 1200084"/>
              <a:gd name="connsiteY27" fmla="*/ 1960575 h 1986701"/>
              <a:gd name="connsiteX28" fmla="*/ 1017204 w 1200084"/>
              <a:gd name="connsiteY28" fmla="*/ 1951866 h 1986701"/>
              <a:gd name="connsiteX29" fmla="*/ 1034622 w 1200084"/>
              <a:gd name="connsiteY29" fmla="*/ 1934449 h 1986701"/>
              <a:gd name="connsiteX30" fmla="*/ 1060747 w 1200084"/>
              <a:gd name="connsiteY30" fmla="*/ 1917032 h 1986701"/>
              <a:gd name="connsiteX31" fmla="*/ 1078164 w 1200084"/>
              <a:gd name="connsiteY31" fmla="*/ 1890906 h 1986701"/>
              <a:gd name="connsiteX32" fmla="*/ 1095582 w 1200084"/>
              <a:gd name="connsiteY32" fmla="*/ 1873489 h 1986701"/>
              <a:gd name="connsiteX33" fmla="*/ 1121707 w 1200084"/>
              <a:gd name="connsiteY33" fmla="*/ 1760278 h 1986701"/>
              <a:gd name="connsiteX34" fmla="*/ 1112999 w 1200084"/>
              <a:gd name="connsiteY34" fmla="*/ 1638358 h 1986701"/>
              <a:gd name="connsiteX35" fmla="*/ 1104290 w 1200084"/>
              <a:gd name="connsiteY35" fmla="*/ 1612232 h 1986701"/>
              <a:gd name="connsiteX36" fmla="*/ 1069456 w 1200084"/>
              <a:gd name="connsiteY36" fmla="*/ 1559981 h 1986701"/>
              <a:gd name="connsiteX37" fmla="*/ 1017204 w 1200084"/>
              <a:gd name="connsiteY37" fmla="*/ 1533855 h 1986701"/>
              <a:gd name="connsiteX38" fmla="*/ 921410 w 1200084"/>
              <a:gd name="connsiteY38" fmla="*/ 1507729 h 1986701"/>
              <a:gd name="connsiteX39" fmla="*/ 895284 w 1200084"/>
              <a:gd name="connsiteY39" fmla="*/ 1499021 h 1986701"/>
              <a:gd name="connsiteX40" fmla="*/ 782073 w 1200084"/>
              <a:gd name="connsiteY40" fmla="*/ 1490312 h 1986701"/>
              <a:gd name="connsiteX41" fmla="*/ 694987 w 1200084"/>
              <a:gd name="connsiteY41" fmla="*/ 1472895 h 1986701"/>
              <a:gd name="connsiteX42" fmla="*/ 642736 w 1200084"/>
              <a:gd name="connsiteY42" fmla="*/ 1455478 h 1986701"/>
              <a:gd name="connsiteX43" fmla="*/ 607902 w 1200084"/>
              <a:gd name="connsiteY43" fmla="*/ 1446769 h 1986701"/>
              <a:gd name="connsiteX44" fmla="*/ 555650 w 1200084"/>
              <a:gd name="connsiteY44" fmla="*/ 1429352 h 1986701"/>
              <a:gd name="connsiteX45" fmla="*/ 529524 w 1200084"/>
              <a:gd name="connsiteY45" fmla="*/ 1403226 h 1986701"/>
              <a:gd name="connsiteX46" fmla="*/ 520816 w 1200084"/>
              <a:gd name="connsiteY46" fmla="*/ 1377101 h 1986701"/>
              <a:gd name="connsiteX47" fmla="*/ 546942 w 1200084"/>
              <a:gd name="connsiteY47" fmla="*/ 1237763 h 1986701"/>
              <a:gd name="connsiteX48" fmla="*/ 564359 w 1200084"/>
              <a:gd name="connsiteY48" fmla="*/ 1185512 h 1986701"/>
              <a:gd name="connsiteX49" fmla="*/ 573067 w 1200084"/>
              <a:gd name="connsiteY49" fmla="*/ 1159386 h 1986701"/>
              <a:gd name="connsiteX50" fmla="*/ 599193 w 1200084"/>
              <a:gd name="connsiteY50" fmla="*/ 1107135 h 1986701"/>
              <a:gd name="connsiteX51" fmla="*/ 616610 w 1200084"/>
              <a:gd name="connsiteY51" fmla="*/ 1081009 h 1986701"/>
              <a:gd name="connsiteX52" fmla="*/ 634027 w 1200084"/>
              <a:gd name="connsiteY52" fmla="*/ 1028758 h 1986701"/>
              <a:gd name="connsiteX53" fmla="*/ 668862 w 1200084"/>
              <a:gd name="connsiteY53" fmla="*/ 950381 h 1986701"/>
              <a:gd name="connsiteX54" fmla="*/ 703696 w 1200084"/>
              <a:gd name="connsiteY54" fmla="*/ 811043 h 1986701"/>
              <a:gd name="connsiteX55" fmla="*/ 712404 w 1200084"/>
              <a:gd name="connsiteY55" fmla="*/ 784918 h 1986701"/>
              <a:gd name="connsiteX56" fmla="*/ 738530 w 1200084"/>
              <a:gd name="connsiteY56" fmla="*/ 776209 h 1986701"/>
              <a:gd name="connsiteX57" fmla="*/ 747239 w 1200084"/>
              <a:gd name="connsiteY57" fmla="*/ 750083 h 1986701"/>
              <a:gd name="connsiteX58" fmla="*/ 773364 w 1200084"/>
              <a:gd name="connsiteY58" fmla="*/ 732666 h 1986701"/>
              <a:gd name="connsiteX59" fmla="*/ 790782 w 1200084"/>
              <a:gd name="connsiteY59" fmla="*/ 715249 h 1986701"/>
              <a:gd name="connsiteX60" fmla="*/ 843033 w 1200084"/>
              <a:gd name="connsiteY60" fmla="*/ 689123 h 1986701"/>
              <a:gd name="connsiteX61" fmla="*/ 930119 w 1200084"/>
              <a:gd name="connsiteY61" fmla="*/ 715249 h 1986701"/>
              <a:gd name="connsiteX62" fmla="*/ 982370 w 1200084"/>
              <a:gd name="connsiteY62" fmla="*/ 732666 h 1986701"/>
              <a:gd name="connsiteX63" fmla="*/ 1008496 w 1200084"/>
              <a:gd name="connsiteY63" fmla="*/ 750083 h 1986701"/>
              <a:gd name="connsiteX64" fmla="*/ 1025913 w 1200084"/>
              <a:gd name="connsiteY64" fmla="*/ 767501 h 1986701"/>
              <a:gd name="connsiteX65" fmla="*/ 1052039 w 1200084"/>
              <a:gd name="connsiteY65" fmla="*/ 776209 h 1986701"/>
              <a:gd name="connsiteX66" fmla="*/ 1165250 w 1200084"/>
              <a:gd name="connsiteY66" fmla="*/ 750083 h 1986701"/>
              <a:gd name="connsiteX67" fmla="*/ 1182667 w 1200084"/>
              <a:gd name="connsiteY67" fmla="*/ 697832 h 1986701"/>
              <a:gd name="connsiteX68" fmla="*/ 1191376 w 1200084"/>
              <a:gd name="connsiteY68" fmla="*/ 671706 h 1986701"/>
              <a:gd name="connsiteX69" fmla="*/ 1200084 w 1200084"/>
              <a:gd name="connsiteY69" fmla="*/ 645581 h 1986701"/>
              <a:gd name="connsiteX70" fmla="*/ 1191376 w 1200084"/>
              <a:gd name="connsiteY70" fmla="*/ 506243 h 1986701"/>
              <a:gd name="connsiteX71" fmla="*/ 1182667 w 1200084"/>
              <a:gd name="connsiteY71" fmla="*/ 480118 h 1986701"/>
              <a:gd name="connsiteX72" fmla="*/ 1112999 w 1200084"/>
              <a:gd name="connsiteY72" fmla="*/ 419158 h 1986701"/>
              <a:gd name="connsiteX73" fmla="*/ 1034622 w 1200084"/>
              <a:gd name="connsiteY73" fmla="*/ 358198 h 1986701"/>
              <a:gd name="connsiteX74" fmla="*/ 1008496 w 1200084"/>
              <a:gd name="connsiteY74" fmla="*/ 349489 h 1986701"/>
              <a:gd name="connsiteX75" fmla="*/ 921410 w 1200084"/>
              <a:gd name="connsiteY75" fmla="*/ 297238 h 1986701"/>
              <a:gd name="connsiteX76" fmla="*/ 886576 w 1200084"/>
              <a:gd name="connsiteY76" fmla="*/ 288529 h 1986701"/>
              <a:gd name="connsiteX77" fmla="*/ 468564 w 1200084"/>
              <a:gd name="connsiteY77" fmla="*/ 279821 h 1986701"/>
              <a:gd name="connsiteX78" fmla="*/ 485982 w 1200084"/>
              <a:gd name="connsiteY78" fmla="*/ 201443 h 1986701"/>
              <a:gd name="connsiteX79" fmla="*/ 529524 w 1200084"/>
              <a:gd name="connsiteY79" fmla="*/ 157901 h 1986701"/>
              <a:gd name="connsiteX80" fmla="*/ 573067 w 1200084"/>
              <a:gd name="connsiteY80" fmla="*/ 131775 h 1986701"/>
              <a:gd name="connsiteX81" fmla="*/ 625319 w 1200084"/>
              <a:gd name="connsiteY81" fmla="*/ 105649 h 1986701"/>
              <a:gd name="connsiteX82" fmla="*/ 651444 w 1200084"/>
              <a:gd name="connsiteY82" fmla="*/ 88232 h 1986701"/>
              <a:gd name="connsiteX83" fmla="*/ 738530 w 1200084"/>
              <a:gd name="connsiteY83" fmla="*/ 62106 h 1986701"/>
              <a:gd name="connsiteX84" fmla="*/ 790782 w 1200084"/>
              <a:gd name="connsiteY84" fmla="*/ 44689 h 1986701"/>
              <a:gd name="connsiteX85" fmla="*/ 869159 w 1200084"/>
              <a:gd name="connsiteY85" fmla="*/ 18563 h 1986701"/>
              <a:gd name="connsiteX86" fmla="*/ 895284 w 1200084"/>
              <a:gd name="connsiteY86" fmla="*/ 9855 h 1986701"/>
              <a:gd name="connsiteX87" fmla="*/ 259559 w 1200084"/>
              <a:gd name="connsiteY87" fmla="*/ 9855 h 1986701"/>
              <a:gd name="connsiteX88" fmla="*/ 172473 w 1200084"/>
              <a:gd name="connsiteY88" fmla="*/ 35981 h 1986701"/>
              <a:gd name="connsiteX89" fmla="*/ 146347 w 1200084"/>
              <a:gd name="connsiteY89" fmla="*/ 44689 h 1986701"/>
              <a:gd name="connsiteX90" fmla="*/ 128930 w 1200084"/>
              <a:gd name="connsiteY90" fmla="*/ 70815 h 1986701"/>
              <a:gd name="connsiteX91" fmla="*/ 102804 w 1200084"/>
              <a:gd name="connsiteY91" fmla="*/ 79523 h 1986701"/>
              <a:gd name="connsiteX92" fmla="*/ 94096 w 1200084"/>
              <a:gd name="connsiteY92" fmla="*/ 114358 h 1986701"/>
              <a:gd name="connsiteX93" fmla="*/ 76679 w 1200084"/>
              <a:gd name="connsiteY93" fmla="*/ 166609 h 1986701"/>
              <a:gd name="connsiteX94" fmla="*/ 67970 w 1200084"/>
              <a:gd name="connsiteY94" fmla="*/ 192735 h 1986701"/>
              <a:gd name="connsiteX95" fmla="*/ 41844 w 1200084"/>
              <a:gd name="connsiteY95" fmla="*/ 532369 h 1986701"/>
              <a:gd name="connsiteX96" fmla="*/ 41844 w 1200084"/>
              <a:gd name="connsiteY96" fmla="*/ 532369 h 1986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200084" h="1986701">
                <a:moveTo>
                  <a:pt x="24427" y="462701"/>
                </a:moveTo>
                <a:lnTo>
                  <a:pt x="24427" y="462701"/>
                </a:lnTo>
                <a:cubicBezTo>
                  <a:pt x="30233" y="488827"/>
                  <a:pt x="35353" y="515114"/>
                  <a:pt x="41844" y="541078"/>
                </a:cubicBezTo>
                <a:cubicBezTo>
                  <a:pt x="44070" y="549983"/>
                  <a:pt x="48031" y="558377"/>
                  <a:pt x="50553" y="567203"/>
                </a:cubicBezTo>
                <a:cubicBezTo>
                  <a:pt x="53841" y="578711"/>
                  <a:pt x="55823" y="590574"/>
                  <a:pt x="59262" y="602038"/>
                </a:cubicBezTo>
                <a:cubicBezTo>
                  <a:pt x="64537" y="619623"/>
                  <a:pt x="70873" y="636872"/>
                  <a:pt x="76679" y="654289"/>
                </a:cubicBezTo>
                <a:lnTo>
                  <a:pt x="85387" y="680415"/>
                </a:lnTo>
                <a:lnTo>
                  <a:pt x="94096" y="706541"/>
                </a:lnTo>
                <a:cubicBezTo>
                  <a:pt x="91193" y="784918"/>
                  <a:pt x="89738" y="863362"/>
                  <a:pt x="85387" y="941672"/>
                </a:cubicBezTo>
                <a:cubicBezTo>
                  <a:pt x="79926" y="1039971"/>
                  <a:pt x="79086" y="991339"/>
                  <a:pt x="67970" y="1063592"/>
                </a:cubicBezTo>
                <a:cubicBezTo>
                  <a:pt x="64411" y="1086724"/>
                  <a:pt x="63110" y="1110176"/>
                  <a:pt x="59262" y="1133261"/>
                </a:cubicBezTo>
                <a:cubicBezTo>
                  <a:pt x="57294" y="1145067"/>
                  <a:pt x="52694" y="1156319"/>
                  <a:pt x="50553" y="1168095"/>
                </a:cubicBezTo>
                <a:cubicBezTo>
                  <a:pt x="46881" y="1188290"/>
                  <a:pt x="45516" y="1208860"/>
                  <a:pt x="41844" y="1229055"/>
                </a:cubicBezTo>
                <a:cubicBezTo>
                  <a:pt x="39703" y="1240831"/>
                  <a:pt x="35483" y="1252153"/>
                  <a:pt x="33136" y="1263889"/>
                </a:cubicBezTo>
                <a:cubicBezTo>
                  <a:pt x="29673" y="1281204"/>
                  <a:pt x="27330" y="1298724"/>
                  <a:pt x="24427" y="1316141"/>
                </a:cubicBezTo>
                <a:cubicBezTo>
                  <a:pt x="26128" y="1401189"/>
                  <a:pt x="-58061" y="1699023"/>
                  <a:pt x="76679" y="1803821"/>
                </a:cubicBezTo>
                <a:cubicBezTo>
                  <a:pt x="93202" y="1816672"/>
                  <a:pt x="109071" y="1832036"/>
                  <a:pt x="128930" y="1838655"/>
                </a:cubicBezTo>
                <a:lnTo>
                  <a:pt x="155056" y="1847363"/>
                </a:lnTo>
                <a:cubicBezTo>
                  <a:pt x="185454" y="1877763"/>
                  <a:pt x="164684" y="1862185"/>
                  <a:pt x="224724" y="1882198"/>
                </a:cubicBezTo>
                <a:lnTo>
                  <a:pt x="303102" y="1908323"/>
                </a:lnTo>
                <a:cubicBezTo>
                  <a:pt x="311810" y="1911226"/>
                  <a:pt x="320118" y="1915893"/>
                  <a:pt x="329227" y="1917032"/>
                </a:cubicBezTo>
                <a:cubicBezTo>
                  <a:pt x="375673" y="1922838"/>
                  <a:pt x="422666" y="1925269"/>
                  <a:pt x="468564" y="1934449"/>
                </a:cubicBezTo>
                <a:cubicBezTo>
                  <a:pt x="568401" y="1954417"/>
                  <a:pt x="444697" y="1930777"/>
                  <a:pt x="581776" y="1951866"/>
                </a:cubicBezTo>
                <a:cubicBezTo>
                  <a:pt x="596406" y="1954117"/>
                  <a:pt x="610959" y="1956985"/>
                  <a:pt x="625319" y="1960575"/>
                </a:cubicBezTo>
                <a:cubicBezTo>
                  <a:pt x="672709" y="1972422"/>
                  <a:pt x="630797" y="1969968"/>
                  <a:pt x="694987" y="1977992"/>
                </a:cubicBezTo>
                <a:cubicBezTo>
                  <a:pt x="726803" y="1981969"/>
                  <a:pt x="758850" y="1983798"/>
                  <a:pt x="790782" y="1986701"/>
                </a:cubicBezTo>
                <a:cubicBezTo>
                  <a:pt x="848839" y="1983798"/>
                  <a:pt x="907312" y="1985511"/>
                  <a:pt x="964953" y="1977992"/>
                </a:cubicBezTo>
                <a:cubicBezTo>
                  <a:pt x="975332" y="1976638"/>
                  <a:pt x="981718" y="1965256"/>
                  <a:pt x="991079" y="1960575"/>
                </a:cubicBezTo>
                <a:cubicBezTo>
                  <a:pt x="999289" y="1956470"/>
                  <a:pt x="1008496" y="1954769"/>
                  <a:pt x="1017204" y="1951866"/>
                </a:cubicBezTo>
                <a:cubicBezTo>
                  <a:pt x="1023010" y="1946060"/>
                  <a:pt x="1028211" y="1939578"/>
                  <a:pt x="1034622" y="1934449"/>
                </a:cubicBezTo>
                <a:cubicBezTo>
                  <a:pt x="1042795" y="1927911"/>
                  <a:pt x="1053346" y="1924433"/>
                  <a:pt x="1060747" y="1917032"/>
                </a:cubicBezTo>
                <a:cubicBezTo>
                  <a:pt x="1068148" y="1909631"/>
                  <a:pt x="1071626" y="1899079"/>
                  <a:pt x="1078164" y="1890906"/>
                </a:cubicBezTo>
                <a:cubicBezTo>
                  <a:pt x="1083293" y="1884495"/>
                  <a:pt x="1089776" y="1879295"/>
                  <a:pt x="1095582" y="1873489"/>
                </a:cubicBezTo>
                <a:cubicBezTo>
                  <a:pt x="1116589" y="1789461"/>
                  <a:pt x="1108305" y="1827294"/>
                  <a:pt x="1121707" y="1760278"/>
                </a:cubicBezTo>
                <a:cubicBezTo>
                  <a:pt x="1118804" y="1719638"/>
                  <a:pt x="1117759" y="1678822"/>
                  <a:pt x="1112999" y="1638358"/>
                </a:cubicBezTo>
                <a:cubicBezTo>
                  <a:pt x="1111926" y="1629241"/>
                  <a:pt x="1108748" y="1620257"/>
                  <a:pt x="1104290" y="1612232"/>
                </a:cubicBezTo>
                <a:cubicBezTo>
                  <a:pt x="1094124" y="1593934"/>
                  <a:pt x="1089314" y="1566601"/>
                  <a:pt x="1069456" y="1559981"/>
                </a:cubicBezTo>
                <a:cubicBezTo>
                  <a:pt x="974168" y="1528217"/>
                  <a:pt x="1118503" y="1578876"/>
                  <a:pt x="1017204" y="1533855"/>
                </a:cubicBezTo>
                <a:cubicBezTo>
                  <a:pt x="969167" y="1512505"/>
                  <a:pt x="968237" y="1519435"/>
                  <a:pt x="921410" y="1507729"/>
                </a:cubicBezTo>
                <a:cubicBezTo>
                  <a:pt x="912504" y="1505503"/>
                  <a:pt x="904393" y="1500160"/>
                  <a:pt x="895284" y="1499021"/>
                </a:cubicBezTo>
                <a:cubicBezTo>
                  <a:pt x="857728" y="1494327"/>
                  <a:pt x="819810" y="1493215"/>
                  <a:pt x="782073" y="1490312"/>
                </a:cubicBezTo>
                <a:cubicBezTo>
                  <a:pt x="753044" y="1484506"/>
                  <a:pt x="723071" y="1482256"/>
                  <a:pt x="694987" y="1472895"/>
                </a:cubicBezTo>
                <a:cubicBezTo>
                  <a:pt x="677570" y="1467089"/>
                  <a:pt x="660547" y="1459931"/>
                  <a:pt x="642736" y="1455478"/>
                </a:cubicBezTo>
                <a:cubicBezTo>
                  <a:pt x="631125" y="1452575"/>
                  <a:pt x="619366" y="1450208"/>
                  <a:pt x="607902" y="1446769"/>
                </a:cubicBezTo>
                <a:cubicBezTo>
                  <a:pt x="590317" y="1441493"/>
                  <a:pt x="555650" y="1429352"/>
                  <a:pt x="555650" y="1429352"/>
                </a:cubicBezTo>
                <a:cubicBezTo>
                  <a:pt x="546941" y="1420643"/>
                  <a:pt x="536356" y="1413473"/>
                  <a:pt x="529524" y="1403226"/>
                </a:cubicBezTo>
                <a:cubicBezTo>
                  <a:pt x="524432" y="1395588"/>
                  <a:pt x="520816" y="1386280"/>
                  <a:pt x="520816" y="1377101"/>
                </a:cubicBezTo>
                <a:cubicBezTo>
                  <a:pt x="520816" y="1303347"/>
                  <a:pt x="526928" y="1297804"/>
                  <a:pt x="546942" y="1237763"/>
                </a:cubicBezTo>
                <a:lnTo>
                  <a:pt x="564359" y="1185512"/>
                </a:lnTo>
                <a:cubicBezTo>
                  <a:pt x="567262" y="1176803"/>
                  <a:pt x="567975" y="1167024"/>
                  <a:pt x="573067" y="1159386"/>
                </a:cubicBezTo>
                <a:cubicBezTo>
                  <a:pt x="622977" y="1084522"/>
                  <a:pt x="563141" y="1179240"/>
                  <a:pt x="599193" y="1107135"/>
                </a:cubicBezTo>
                <a:cubicBezTo>
                  <a:pt x="603874" y="1097774"/>
                  <a:pt x="612359" y="1090573"/>
                  <a:pt x="616610" y="1081009"/>
                </a:cubicBezTo>
                <a:cubicBezTo>
                  <a:pt x="624066" y="1064232"/>
                  <a:pt x="623843" y="1044034"/>
                  <a:pt x="634027" y="1028758"/>
                </a:cubicBezTo>
                <a:cubicBezTo>
                  <a:pt x="654875" y="997486"/>
                  <a:pt x="659980" y="994792"/>
                  <a:pt x="668862" y="950381"/>
                </a:cubicBezTo>
                <a:cubicBezTo>
                  <a:pt x="689880" y="845290"/>
                  <a:pt x="676917" y="891381"/>
                  <a:pt x="703696" y="811043"/>
                </a:cubicBezTo>
                <a:cubicBezTo>
                  <a:pt x="706599" y="802335"/>
                  <a:pt x="703696" y="787821"/>
                  <a:pt x="712404" y="784918"/>
                </a:cubicBezTo>
                <a:lnTo>
                  <a:pt x="738530" y="776209"/>
                </a:lnTo>
                <a:cubicBezTo>
                  <a:pt x="741433" y="767500"/>
                  <a:pt x="741504" y="757251"/>
                  <a:pt x="747239" y="750083"/>
                </a:cubicBezTo>
                <a:cubicBezTo>
                  <a:pt x="753777" y="741910"/>
                  <a:pt x="765191" y="739204"/>
                  <a:pt x="773364" y="732666"/>
                </a:cubicBezTo>
                <a:cubicBezTo>
                  <a:pt x="779775" y="727537"/>
                  <a:pt x="784371" y="720378"/>
                  <a:pt x="790782" y="715249"/>
                </a:cubicBezTo>
                <a:cubicBezTo>
                  <a:pt x="814900" y="695955"/>
                  <a:pt x="815438" y="698322"/>
                  <a:pt x="843033" y="689123"/>
                </a:cubicBezTo>
                <a:cubicBezTo>
                  <a:pt x="976787" y="708232"/>
                  <a:pt x="855079" y="681898"/>
                  <a:pt x="930119" y="715249"/>
                </a:cubicBezTo>
                <a:cubicBezTo>
                  <a:pt x="946896" y="722705"/>
                  <a:pt x="982370" y="732666"/>
                  <a:pt x="982370" y="732666"/>
                </a:cubicBezTo>
                <a:cubicBezTo>
                  <a:pt x="991079" y="738472"/>
                  <a:pt x="1000323" y="743545"/>
                  <a:pt x="1008496" y="750083"/>
                </a:cubicBezTo>
                <a:cubicBezTo>
                  <a:pt x="1014907" y="755212"/>
                  <a:pt x="1018872" y="763277"/>
                  <a:pt x="1025913" y="767501"/>
                </a:cubicBezTo>
                <a:cubicBezTo>
                  <a:pt x="1033784" y="772224"/>
                  <a:pt x="1043330" y="773306"/>
                  <a:pt x="1052039" y="776209"/>
                </a:cubicBezTo>
                <a:cubicBezTo>
                  <a:pt x="1074013" y="774211"/>
                  <a:pt x="1146159" y="788265"/>
                  <a:pt x="1165250" y="750083"/>
                </a:cubicBezTo>
                <a:cubicBezTo>
                  <a:pt x="1173460" y="733662"/>
                  <a:pt x="1176861" y="715249"/>
                  <a:pt x="1182667" y="697832"/>
                </a:cubicBezTo>
                <a:lnTo>
                  <a:pt x="1191376" y="671706"/>
                </a:lnTo>
                <a:lnTo>
                  <a:pt x="1200084" y="645581"/>
                </a:lnTo>
                <a:cubicBezTo>
                  <a:pt x="1197181" y="599135"/>
                  <a:pt x="1196248" y="552524"/>
                  <a:pt x="1191376" y="506243"/>
                </a:cubicBezTo>
                <a:cubicBezTo>
                  <a:pt x="1190415" y="497114"/>
                  <a:pt x="1188175" y="487462"/>
                  <a:pt x="1182667" y="480118"/>
                </a:cubicBezTo>
                <a:cubicBezTo>
                  <a:pt x="1137440" y="419817"/>
                  <a:pt x="1153288" y="452732"/>
                  <a:pt x="1112999" y="419158"/>
                </a:cubicBezTo>
                <a:cubicBezTo>
                  <a:pt x="1082943" y="394111"/>
                  <a:pt x="1078642" y="372872"/>
                  <a:pt x="1034622" y="358198"/>
                </a:cubicBezTo>
                <a:cubicBezTo>
                  <a:pt x="1025913" y="355295"/>
                  <a:pt x="1016521" y="353947"/>
                  <a:pt x="1008496" y="349489"/>
                </a:cubicBezTo>
                <a:cubicBezTo>
                  <a:pt x="966428" y="326118"/>
                  <a:pt x="961952" y="312442"/>
                  <a:pt x="921410" y="297238"/>
                </a:cubicBezTo>
                <a:cubicBezTo>
                  <a:pt x="910203" y="293035"/>
                  <a:pt x="898536" y="288989"/>
                  <a:pt x="886576" y="288529"/>
                </a:cubicBezTo>
                <a:cubicBezTo>
                  <a:pt x="747311" y="283173"/>
                  <a:pt x="607901" y="282724"/>
                  <a:pt x="468564" y="279821"/>
                </a:cubicBezTo>
                <a:cubicBezTo>
                  <a:pt x="471909" y="259751"/>
                  <a:pt x="475262" y="222882"/>
                  <a:pt x="485982" y="201443"/>
                </a:cubicBezTo>
                <a:cubicBezTo>
                  <a:pt x="503399" y="166610"/>
                  <a:pt x="500496" y="181123"/>
                  <a:pt x="529524" y="157901"/>
                </a:cubicBezTo>
                <a:cubicBezTo>
                  <a:pt x="563678" y="130577"/>
                  <a:pt x="527699" y="146897"/>
                  <a:pt x="573067" y="131775"/>
                </a:cubicBezTo>
                <a:cubicBezTo>
                  <a:pt x="647945" y="81857"/>
                  <a:pt x="553204" y="141707"/>
                  <a:pt x="625319" y="105649"/>
                </a:cubicBezTo>
                <a:cubicBezTo>
                  <a:pt x="634680" y="100968"/>
                  <a:pt x="641880" y="92483"/>
                  <a:pt x="651444" y="88232"/>
                </a:cubicBezTo>
                <a:cubicBezTo>
                  <a:pt x="694067" y="69289"/>
                  <a:pt x="699564" y="73796"/>
                  <a:pt x="738530" y="62106"/>
                </a:cubicBezTo>
                <a:cubicBezTo>
                  <a:pt x="756115" y="56830"/>
                  <a:pt x="773365" y="50495"/>
                  <a:pt x="790782" y="44689"/>
                </a:cubicBezTo>
                <a:lnTo>
                  <a:pt x="869159" y="18563"/>
                </a:lnTo>
                <a:lnTo>
                  <a:pt x="895284" y="9855"/>
                </a:lnTo>
                <a:cubicBezTo>
                  <a:pt x="594461" y="-1716"/>
                  <a:pt x="632421" y="-4767"/>
                  <a:pt x="259559" y="9855"/>
                </a:cubicBezTo>
                <a:cubicBezTo>
                  <a:pt x="244636" y="10440"/>
                  <a:pt x="178215" y="34067"/>
                  <a:pt x="172473" y="35981"/>
                </a:cubicBezTo>
                <a:lnTo>
                  <a:pt x="146347" y="44689"/>
                </a:lnTo>
                <a:cubicBezTo>
                  <a:pt x="140541" y="53398"/>
                  <a:pt x="137103" y="64277"/>
                  <a:pt x="128930" y="70815"/>
                </a:cubicBezTo>
                <a:cubicBezTo>
                  <a:pt x="121762" y="76549"/>
                  <a:pt x="108538" y="72355"/>
                  <a:pt x="102804" y="79523"/>
                </a:cubicBezTo>
                <a:cubicBezTo>
                  <a:pt x="95327" y="88869"/>
                  <a:pt x="97535" y="102894"/>
                  <a:pt x="94096" y="114358"/>
                </a:cubicBezTo>
                <a:cubicBezTo>
                  <a:pt x="88821" y="131943"/>
                  <a:pt x="82485" y="149192"/>
                  <a:pt x="76679" y="166609"/>
                </a:cubicBezTo>
                <a:lnTo>
                  <a:pt x="67970" y="192735"/>
                </a:lnTo>
                <a:cubicBezTo>
                  <a:pt x="55433" y="305576"/>
                  <a:pt x="41844" y="418611"/>
                  <a:pt x="41844" y="532369"/>
                </a:cubicBezTo>
                <a:lnTo>
                  <a:pt x="41844" y="53236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248128" y="2628202"/>
            <a:ext cx="1787294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Artéria carótida comum E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6384032" y="2924944"/>
            <a:ext cx="864096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3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4506" y="3325529"/>
            <a:ext cx="3325256" cy="3190229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2783632" y="2924944"/>
            <a:ext cx="2016224" cy="4005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2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5734036" y="190095"/>
            <a:ext cx="4466421" cy="576262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pt-BR" sz="3200" dirty="0">
                <a:solidFill>
                  <a:srgbClr val="FFCC00"/>
                </a:solidFill>
              </a:rPr>
            </a:br>
            <a:r>
              <a:rPr lang="pt-BR" sz="2200" b="1" dirty="0">
                <a:solidFill>
                  <a:srgbClr val="C00000"/>
                </a:solidFill>
              </a:rPr>
              <a:t>Artéria carótida externa </a:t>
            </a:r>
            <a:br>
              <a:rPr lang="pt-BR" sz="2200" b="1" dirty="0">
                <a:solidFill>
                  <a:srgbClr val="C00000"/>
                </a:solidFill>
              </a:rPr>
            </a:br>
            <a:endParaRPr lang="pt-BR" sz="2200" b="1" dirty="0">
              <a:solidFill>
                <a:srgbClr val="C00000"/>
              </a:solidFill>
            </a:endParaRPr>
          </a:p>
        </p:txBody>
      </p:sp>
      <p:pic>
        <p:nvPicPr>
          <p:cNvPr id="8195" name="Picture 8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908051"/>
            <a:ext cx="4248150" cy="5788025"/>
          </a:xfrm>
          <a:noFill/>
          <a:ln>
            <a:noFill/>
            <a:miter lim="800000"/>
            <a:headEnd/>
            <a:tailEnd/>
          </a:ln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1778000" y="2781300"/>
            <a:ext cx="3094038" cy="157003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tireóidea superior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lingual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facial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faríngea ascendente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occipital</a:t>
            </a:r>
          </a:p>
          <a:p>
            <a:pPr eaLnBrk="1" hangingPunct="1">
              <a:buFontTx/>
              <a:buAutoNum type="arabicPeriod"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A. auricular posterior 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774826" y="4740275"/>
            <a:ext cx="3095625" cy="5842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temporal superficial</a:t>
            </a:r>
          </a:p>
          <a:p>
            <a:pPr eaLnBrk="1" hangingPunct="1"/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A. maxilar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82888" y="2349500"/>
            <a:ext cx="1009650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Ramos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774826" y="3068960"/>
            <a:ext cx="151286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774826" y="3356992"/>
            <a:ext cx="151286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775520" y="3573016"/>
            <a:ext cx="273613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775521" y="5028307"/>
            <a:ext cx="1368152" cy="272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6672064" y="3284984"/>
            <a:ext cx="648072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528048" y="4005064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3</a:t>
            </a:r>
          </a:p>
        </p:txBody>
      </p:sp>
      <p:cxnSp>
        <p:nvCxnSpPr>
          <p:cNvPr id="16" name="Conector de seta reta 15"/>
          <p:cNvCxnSpPr/>
          <p:nvPr/>
        </p:nvCxnSpPr>
        <p:spPr>
          <a:xfrm flipH="1" flipV="1">
            <a:off x="8400258" y="3681028"/>
            <a:ext cx="864095" cy="693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9264352" y="4211796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9336360" y="3212976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4</a:t>
            </a:r>
          </a:p>
        </p:txBody>
      </p:sp>
      <p:cxnSp>
        <p:nvCxnSpPr>
          <p:cNvPr id="22" name="Conector de seta reta 21"/>
          <p:cNvCxnSpPr/>
          <p:nvPr/>
        </p:nvCxnSpPr>
        <p:spPr>
          <a:xfrm flipH="1">
            <a:off x="8616602" y="3397642"/>
            <a:ext cx="719760" cy="2833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8399935" y="1877301"/>
            <a:ext cx="322" cy="55927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8259733" y="1700808"/>
            <a:ext cx="28803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8</a:t>
            </a:r>
          </a:p>
        </p:txBody>
      </p:sp>
      <p:pic>
        <p:nvPicPr>
          <p:cNvPr id="31" name="Picture 3" descr="F66122-008-f26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535" y="98794"/>
            <a:ext cx="3456384" cy="221895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</p:pic>
      <p:sp>
        <p:nvSpPr>
          <p:cNvPr id="28" name="Forma livre 27"/>
          <p:cNvSpPr/>
          <p:nvPr/>
        </p:nvSpPr>
        <p:spPr>
          <a:xfrm>
            <a:off x="1025567" y="43544"/>
            <a:ext cx="4156159" cy="2335279"/>
          </a:xfrm>
          <a:custGeom>
            <a:avLst/>
            <a:gdLst>
              <a:gd name="connsiteX0" fmla="*/ 1029657 w 4156159"/>
              <a:gd name="connsiteY0" fmla="*/ 1619794 h 2335279"/>
              <a:gd name="connsiteX1" fmla="*/ 1029657 w 4156159"/>
              <a:gd name="connsiteY1" fmla="*/ 1619794 h 2335279"/>
              <a:gd name="connsiteX2" fmla="*/ 1047074 w 4156159"/>
              <a:gd name="connsiteY2" fmla="*/ 1541417 h 2335279"/>
              <a:gd name="connsiteX3" fmla="*/ 1055783 w 4156159"/>
              <a:gd name="connsiteY3" fmla="*/ 1515291 h 2335279"/>
              <a:gd name="connsiteX4" fmla="*/ 1038365 w 4156159"/>
              <a:gd name="connsiteY4" fmla="*/ 1463040 h 2335279"/>
              <a:gd name="connsiteX5" fmla="*/ 1003531 w 4156159"/>
              <a:gd name="connsiteY5" fmla="*/ 1410788 h 2335279"/>
              <a:gd name="connsiteX6" fmla="*/ 968697 w 4156159"/>
              <a:gd name="connsiteY6" fmla="*/ 1332411 h 2335279"/>
              <a:gd name="connsiteX7" fmla="*/ 959988 w 4156159"/>
              <a:gd name="connsiteY7" fmla="*/ 1271451 h 2335279"/>
              <a:gd name="connsiteX8" fmla="*/ 942571 w 4156159"/>
              <a:gd name="connsiteY8" fmla="*/ 1158240 h 2335279"/>
              <a:gd name="connsiteX9" fmla="*/ 907737 w 4156159"/>
              <a:gd name="connsiteY9" fmla="*/ 1105988 h 2335279"/>
              <a:gd name="connsiteX10" fmla="*/ 881611 w 4156159"/>
              <a:gd name="connsiteY10" fmla="*/ 1027611 h 2335279"/>
              <a:gd name="connsiteX11" fmla="*/ 872903 w 4156159"/>
              <a:gd name="connsiteY11" fmla="*/ 1001486 h 2335279"/>
              <a:gd name="connsiteX12" fmla="*/ 864194 w 4156159"/>
              <a:gd name="connsiteY12" fmla="*/ 975360 h 2335279"/>
              <a:gd name="connsiteX13" fmla="*/ 838068 w 4156159"/>
              <a:gd name="connsiteY13" fmla="*/ 870857 h 2335279"/>
              <a:gd name="connsiteX14" fmla="*/ 820651 w 4156159"/>
              <a:gd name="connsiteY14" fmla="*/ 844731 h 2335279"/>
              <a:gd name="connsiteX15" fmla="*/ 794525 w 4156159"/>
              <a:gd name="connsiteY15" fmla="*/ 836023 h 2335279"/>
              <a:gd name="connsiteX16" fmla="*/ 768400 w 4156159"/>
              <a:gd name="connsiteY16" fmla="*/ 818606 h 2335279"/>
              <a:gd name="connsiteX17" fmla="*/ 742274 w 4156159"/>
              <a:gd name="connsiteY17" fmla="*/ 809897 h 2335279"/>
              <a:gd name="connsiteX18" fmla="*/ 716148 w 4156159"/>
              <a:gd name="connsiteY18" fmla="*/ 783771 h 2335279"/>
              <a:gd name="connsiteX19" fmla="*/ 690023 w 4156159"/>
              <a:gd name="connsiteY19" fmla="*/ 766354 h 2335279"/>
              <a:gd name="connsiteX20" fmla="*/ 681314 w 4156159"/>
              <a:gd name="connsiteY20" fmla="*/ 740228 h 2335279"/>
              <a:gd name="connsiteX21" fmla="*/ 646480 w 4156159"/>
              <a:gd name="connsiteY21" fmla="*/ 687977 h 2335279"/>
              <a:gd name="connsiteX22" fmla="*/ 629063 w 4156159"/>
              <a:gd name="connsiteY22" fmla="*/ 635726 h 2335279"/>
              <a:gd name="connsiteX23" fmla="*/ 620354 w 4156159"/>
              <a:gd name="connsiteY23" fmla="*/ 609600 h 2335279"/>
              <a:gd name="connsiteX24" fmla="*/ 602937 w 4156159"/>
              <a:gd name="connsiteY24" fmla="*/ 583474 h 2335279"/>
              <a:gd name="connsiteX25" fmla="*/ 585520 w 4156159"/>
              <a:gd name="connsiteY25" fmla="*/ 531223 h 2335279"/>
              <a:gd name="connsiteX26" fmla="*/ 568103 w 4156159"/>
              <a:gd name="connsiteY26" fmla="*/ 478971 h 2335279"/>
              <a:gd name="connsiteX27" fmla="*/ 559394 w 4156159"/>
              <a:gd name="connsiteY27" fmla="*/ 452846 h 2335279"/>
              <a:gd name="connsiteX28" fmla="*/ 541977 w 4156159"/>
              <a:gd name="connsiteY28" fmla="*/ 426720 h 2335279"/>
              <a:gd name="connsiteX29" fmla="*/ 524560 w 4156159"/>
              <a:gd name="connsiteY29" fmla="*/ 357051 h 2335279"/>
              <a:gd name="connsiteX30" fmla="*/ 515851 w 4156159"/>
              <a:gd name="connsiteY30" fmla="*/ 322217 h 2335279"/>
              <a:gd name="connsiteX31" fmla="*/ 507143 w 4156159"/>
              <a:gd name="connsiteY31" fmla="*/ 217714 h 2335279"/>
              <a:gd name="connsiteX32" fmla="*/ 498434 w 4156159"/>
              <a:gd name="connsiteY32" fmla="*/ 182880 h 2335279"/>
              <a:gd name="connsiteX33" fmla="*/ 489725 w 4156159"/>
              <a:gd name="connsiteY33" fmla="*/ 139337 h 2335279"/>
              <a:gd name="connsiteX34" fmla="*/ 472308 w 4156159"/>
              <a:gd name="connsiteY34" fmla="*/ 52251 h 2335279"/>
              <a:gd name="connsiteX35" fmla="*/ 402640 w 4156159"/>
              <a:gd name="connsiteY35" fmla="*/ 8708 h 2335279"/>
              <a:gd name="connsiteX36" fmla="*/ 376514 w 4156159"/>
              <a:gd name="connsiteY36" fmla="*/ 0 h 2335279"/>
              <a:gd name="connsiteX37" fmla="*/ 341680 w 4156159"/>
              <a:gd name="connsiteY37" fmla="*/ 8708 h 2335279"/>
              <a:gd name="connsiteX38" fmla="*/ 306845 w 4156159"/>
              <a:gd name="connsiteY38" fmla="*/ 78377 h 2335279"/>
              <a:gd name="connsiteX39" fmla="*/ 298137 w 4156159"/>
              <a:gd name="connsiteY39" fmla="*/ 104503 h 2335279"/>
              <a:gd name="connsiteX40" fmla="*/ 280720 w 4156159"/>
              <a:gd name="connsiteY40" fmla="*/ 191588 h 2335279"/>
              <a:gd name="connsiteX41" fmla="*/ 272011 w 4156159"/>
              <a:gd name="connsiteY41" fmla="*/ 217714 h 2335279"/>
              <a:gd name="connsiteX42" fmla="*/ 254594 w 4156159"/>
              <a:gd name="connsiteY42" fmla="*/ 296091 h 2335279"/>
              <a:gd name="connsiteX43" fmla="*/ 237177 w 4156159"/>
              <a:gd name="connsiteY43" fmla="*/ 330926 h 2335279"/>
              <a:gd name="connsiteX44" fmla="*/ 219760 w 4156159"/>
              <a:gd name="connsiteY44" fmla="*/ 409303 h 2335279"/>
              <a:gd name="connsiteX45" fmla="*/ 202343 w 4156159"/>
              <a:gd name="connsiteY45" fmla="*/ 461554 h 2335279"/>
              <a:gd name="connsiteX46" fmla="*/ 184925 w 4156159"/>
              <a:gd name="connsiteY46" fmla="*/ 548640 h 2335279"/>
              <a:gd name="connsiteX47" fmla="*/ 193634 w 4156159"/>
              <a:gd name="connsiteY47" fmla="*/ 827314 h 2335279"/>
              <a:gd name="connsiteX48" fmla="*/ 211051 w 4156159"/>
              <a:gd name="connsiteY48" fmla="*/ 949234 h 2335279"/>
              <a:gd name="connsiteX49" fmla="*/ 228468 w 4156159"/>
              <a:gd name="connsiteY49" fmla="*/ 1097280 h 2335279"/>
              <a:gd name="connsiteX50" fmla="*/ 245885 w 4156159"/>
              <a:gd name="connsiteY50" fmla="*/ 1297577 h 2335279"/>
              <a:gd name="connsiteX51" fmla="*/ 237177 w 4156159"/>
              <a:gd name="connsiteY51" fmla="*/ 1567543 h 2335279"/>
              <a:gd name="connsiteX52" fmla="*/ 219760 w 4156159"/>
              <a:gd name="connsiteY52" fmla="*/ 1637211 h 2335279"/>
              <a:gd name="connsiteX53" fmla="*/ 193634 w 4156159"/>
              <a:gd name="connsiteY53" fmla="*/ 1715588 h 2335279"/>
              <a:gd name="connsiteX54" fmla="*/ 184925 w 4156159"/>
              <a:gd name="connsiteY54" fmla="*/ 1741714 h 2335279"/>
              <a:gd name="connsiteX55" fmla="*/ 167508 w 4156159"/>
              <a:gd name="connsiteY55" fmla="*/ 1776548 h 2335279"/>
              <a:gd name="connsiteX56" fmla="*/ 158800 w 4156159"/>
              <a:gd name="connsiteY56" fmla="*/ 1802674 h 2335279"/>
              <a:gd name="connsiteX57" fmla="*/ 132674 w 4156159"/>
              <a:gd name="connsiteY57" fmla="*/ 1820091 h 2335279"/>
              <a:gd name="connsiteX58" fmla="*/ 97840 w 4156159"/>
              <a:gd name="connsiteY58" fmla="*/ 1898468 h 2335279"/>
              <a:gd name="connsiteX59" fmla="*/ 80423 w 4156159"/>
              <a:gd name="connsiteY59" fmla="*/ 1915886 h 2335279"/>
              <a:gd name="connsiteX60" fmla="*/ 71714 w 4156159"/>
              <a:gd name="connsiteY60" fmla="*/ 1942011 h 2335279"/>
              <a:gd name="connsiteX61" fmla="*/ 54297 w 4156159"/>
              <a:gd name="connsiteY61" fmla="*/ 1968137 h 2335279"/>
              <a:gd name="connsiteX62" fmla="*/ 19463 w 4156159"/>
              <a:gd name="connsiteY62" fmla="*/ 2037806 h 2335279"/>
              <a:gd name="connsiteX63" fmla="*/ 10754 w 4156159"/>
              <a:gd name="connsiteY63" fmla="*/ 2168434 h 2335279"/>
              <a:gd name="connsiteX64" fmla="*/ 28171 w 4156159"/>
              <a:gd name="connsiteY64" fmla="*/ 2194560 h 2335279"/>
              <a:gd name="connsiteX65" fmla="*/ 54297 w 4156159"/>
              <a:gd name="connsiteY65" fmla="*/ 2203268 h 2335279"/>
              <a:gd name="connsiteX66" fmla="*/ 97840 w 4156159"/>
              <a:gd name="connsiteY66" fmla="*/ 2229394 h 2335279"/>
              <a:gd name="connsiteX67" fmla="*/ 123965 w 4156159"/>
              <a:gd name="connsiteY67" fmla="*/ 2246811 h 2335279"/>
              <a:gd name="connsiteX68" fmla="*/ 141383 w 4156159"/>
              <a:gd name="connsiteY68" fmla="*/ 2264228 h 2335279"/>
              <a:gd name="connsiteX69" fmla="*/ 228468 w 4156159"/>
              <a:gd name="connsiteY69" fmla="*/ 2290354 h 2335279"/>
              <a:gd name="connsiteX70" fmla="*/ 376514 w 4156159"/>
              <a:gd name="connsiteY70" fmla="*/ 2316480 h 2335279"/>
              <a:gd name="connsiteX71" fmla="*/ 707440 w 4156159"/>
              <a:gd name="connsiteY71" fmla="*/ 2333897 h 2335279"/>
              <a:gd name="connsiteX72" fmla="*/ 1438960 w 4156159"/>
              <a:gd name="connsiteY72" fmla="*/ 2325188 h 2335279"/>
              <a:gd name="connsiteX73" fmla="*/ 1491211 w 4156159"/>
              <a:gd name="connsiteY73" fmla="*/ 2316480 h 2335279"/>
              <a:gd name="connsiteX74" fmla="*/ 1578297 w 4156159"/>
              <a:gd name="connsiteY74" fmla="*/ 2299063 h 2335279"/>
              <a:gd name="connsiteX75" fmla="*/ 1813428 w 4156159"/>
              <a:gd name="connsiteY75" fmla="*/ 2281646 h 2335279"/>
              <a:gd name="connsiteX76" fmla="*/ 2919417 w 4156159"/>
              <a:gd name="connsiteY76" fmla="*/ 2290354 h 2335279"/>
              <a:gd name="connsiteX77" fmla="*/ 3180674 w 4156159"/>
              <a:gd name="connsiteY77" fmla="*/ 2307771 h 2335279"/>
              <a:gd name="connsiteX78" fmla="*/ 3259051 w 4156159"/>
              <a:gd name="connsiteY78" fmla="*/ 2316480 h 2335279"/>
              <a:gd name="connsiteX79" fmla="*/ 3415805 w 4156159"/>
              <a:gd name="connsiteY79" fmla="*/ 2325188 h 2335279"/>
              <a:gd name="connsiteX80" fmla="*/ 3842525 w 4156159"/>
              <a:gd name="connsiteY80" fmla="*/ 2316480 h 2335279"/>
              <a:gd name="connsiteX81" fmla="*/ 3877360 w 4156159"/>
              <a:gd name="connsiteY81" fmla="*/ 2290354 h 2335279"/>
              <a:gd name="connsiteX82" fmla="*/ 3903485 w 4156159"/>
              <a:gd name="connsiteY82" fmla="*/ 2281646 h 2335279"/>
              <a:gd name="connsiteX83" fmla="*/ 3929611 w 4156159"/>
              <a:gd name="connsiteY83" fmla="*/ 2255520 h 2335279"/>
              <a:gd name="connsiteX84" fmla="*/ 3973154 w 4156159"/>
              <a:gd name="connsiteY84" fmla="*/ 2229394 h 2335279"/>
              <a:gd name="connsiteX85" fmla="*/ 3999280 w 4156159"/>
              <a:gd name="connsiteY85" fmla="*/ 2211977 h 2335279"/>
              <a:gd name="connsiteX86" fmla="*/ 4051531 w 4156159"/>
              <a:gd name="connsiteY86" fmla="*/ 2142308 h 2335279"/>
              <a:gd name="connsiteX87" fmla="*/ 4068948 w 4156159"/>
              <a:gd name="connsiteY87" fmla="*/ 2090057 h 2335279"/>
              <a:gd name="connsiteX88" fmla="*/ 4086365 w 4156159"/>
              <a:gd name="connsiteY88" fmla="*/ 2011680 h 2335279"/>
              <a:gd name="connsiteX89" fmla="*/ 4103783 w 4156159"/>
              <a:gd name="connsiteY89" fmla="*/ 1881051 h 2335279"/>
              <a:gd name="connsiteX90" fmla="*/ 4112491 w 4156159"/>
              <a:gd name="connsiteY90" fmla="*/ 1854926 h 2335279"/>
              <a:gd name="connsiteX91" fmla="*/ 4129908 w 4156159"/>
              <a:gd name="connsiteY91" fmla="*/ 1698171 h 2335279"/>
              <a:gd name="connsiteX92" fmla="*/ 4138617 w 4156159"/>
              <a:gd name="connsiteY92" fmla="*/ 1628503 h 2335279"/>
              <a:gd name="connsiteX93" fmla="*/ 4147325 w 4156159"/>
              <a:gd name="connsiteY93" fmla="*/ 1584960 h 2335279"/>
              <a:gd name="connsiteX94" fmla="*/ 4156034 w 4156159"/>
              <a:gd name="connsiteY94" fmla="*/ 1489166 h 2335279"/>
              <a:gd name="connsiteX95" fmla="*/ 4138617 w 4156159"/>
              <a:gd name="connsiteY95" fmla="*/ 1341120 h 2335279"/>
              <a:gd name="connsiteX96" fmla="*/ 4129908 w 4156159"/>
              <a:gd name="connsiteY96" fmla="*/ 1306286 h 2335279"/>
              <a:gd name="connsiteX97" fmla="*/ 4112491 w 4156159"/>
              <a:gd name="connsiteY97" fmla="*/ 1245326 h 2335279"/>
              <a:gd name="connsiteX98" fmla="*/ 4095074 w 4156159"/>
              <a:gd name="connsiteY98" fmla="*/ 1175657 h 2335279"/>
              <a:gd name="connsiteX99" fmla="*/ 4086365 w 4156159"/>
              <a:gd name="connsiteY99" fmla="*/ 1105988 h 2335279"/>
              <a:gd name="connsiteX100" fmla="*/ 4077657 w 4156159"/>
              <a:gd name="connsiteY100" fmla="*/ 1079863 h 2335279"/>
              <a:gd name="connsiteX101" fmla="*/ 4068948 w 4156159"/>
              <a:gd name="connsiteY101" fmla="*/ 1027611 h 2335279"/>
              <a:gd name="connsiteX102" fmla="*/ 4051531 w 4156159"/>
              <a:gd name="connsiteY102" fmla="*/ 1001486 h 2335279"/>
              <a:gd name="connsiteX103" fmla="*/ 4007988 w 4156159"/>
              <a:gd name="connsiteY103" fmla="*/ 905691 h 2335279"/>
              <a:gd name="connsiteX104" fmla="*/ 3981863 w 4156159"/>
              <a:gd name="connsiteY104" fmla="*/ 870857 h 2335279"/>
              <a:gd name="connsiteX105" fmla="*/ 3964445 w 4156159"/>
              <a:gd name="connsiteY105" fmla="*/ 836023 h 2335279"/>
              <a:gd name="connsiteX106" fmla="*/ 3938320 w 4156159"/>
              <a:gd name="connsiteY106" fmla="*/ 801188 h 2335279"/>
              <a:gd name="connsiteX107" fmla="*/ 3903485 w 4156159"/>
              <a:gd name="connsiteY107" fmla="*/ 748937 h 2335279"/>
              <a:gd name="connsiteX108" fmla="*/ 3825108 w 4156159"/>
              <a:gd name="connsiteY108" fmla="*/ 687977 h 2335279"/>
              <a:gd name="connsiteX109" fmla="*/ 3798983 w 4156159"/>
              <a:gd name="connsiteY109" fmla="*/ 679268 h 2335279"/>
              <a:gd name="connsiteX110" fmla="*/ 3755440 w 4156159"/>
              <a:gd name="connsiteY110" fmla="*/ 653143 h 2335279"/>
              <a:gd name="connsiteX111" fmla="*/ 3694480 w 4156159"/>
              <a:gd name="connsiteY111" fmla="*/ 618308 h 2335279"/>
              <a:gd name="connsiteX112" fmla="*/ 3659645 w 4156159"/>
              <a:gd name="connsiteY112" fmla="*/ 609600 h 2335279"/>
              <a:gd name="connsiteX113" fmla="*/ 3607394 w 4156159"/>
              <a:gd name="connsiteY113" fmla="*/ 592183 h 2335279"/>
              <a:gd name="connsiteX114" fmla="*/ 3581268 w 4156159"/>
              <a:gd name="connsiteY114" fmla="*/ 583474 h 2335279"/>
              <a:gd name="connsiteX115" fmla="*/ 3546434 w 4156159"/>
              <a:gd name="connsiteY115" fmla="*/ 574766 h 2335279"/>
              <a:gd name="connsiteX116" fmla="*/ 3433223 w 4156159"/>
              <a:gd name="connsiteY116" fmla="*/ 592183 h 2335279"/>
              <a:gd name="connsiteX117" fmla="*/ 3380971 w 4156159"/>
              <a:gd name="connsiteY117" fmla="*/ 627017 h 2335279"/>
              <a:gd name="connsiteX118" fmla="*/ 3328720 w 4156159"/>
              <a:gd name="connsiteY118" fmla="*/ 653143 h 2335279"/>
              <a:gd name="connsiteX119" fmla="*/ 3302594 w 4156159"/>
              <a:gd name="connsiteY119" fmla="*/ 661851 h 2335279"/>
              <a:gd name="connsiteX120" fmla="*/ 3276468 w 4156159"/>
              <a:gd name="connsiteY120" fmla="*/ 679268 h 2335279"/>
              <a:gd name="connsiteX121" fmla="*/ 3259051 w 4156159"/>
              <a:gd name="connsiteY121" fmla="*/ 696686 h 2335279"/>
              <a:gd name="connsiteX122" fmla="*/ 3206800 w 4156159"/>
              <a:gd name="connsiteY122" fmla="*/ 714103 h 2335279"/>
              <a:gd name="connsiteX123" fmla="*/ 3154548 w 4156159"/>
              <a:gd name="connsiteY123" fmla="*/ 740228 h 2335279"/>
              <a:gd name="connsiteX124" fmla="*/ 3137131 w 4156159"/>
              <a:gd name="connsiteY124" fmla="*/ 757646 h 2335279"/>
              <a:gd name="connsiteX125" fmla="*/ 3084880 w 4156159"/>
              <a:gd name="connsiteY125" fmla="*/ 775063 h 2335279"/>
              <a:gd name="connsiteX126" fmla="*/ 3058754 w 4156159"/>
              <a:gd name="connsiteY126" fmla="*/ 792480 h 2335279"/>
              <a:gd name="connsiteX127" fmla="*/ 3032628 w 4156159"/>
              <a:gd name="connsiteY127" fmla="*/ 844731 h 2335279"/>
              <a:gd name="connsiteX128" fmla="*/ 3023920 w 4156159"/>
              <a:gd name="connsiteY128" fmla="*/ 870857 h 2335279"/>
              <a:gd name="connsiteX129" fmla="*/ 2989085 w 4156159"/>
              <a:gd name="connsiteY129" fmla="*/ 923108 h 2335279"/>
              <a:gd name="connsiteX130" fmla="*/ 2980377 w 4156159"/>
              <a:gd name="connsiteY130" fmla="*/ 975360 h 2335279"/>
              <a:gd name="connsiteX131" fmla="*/ 2971668 w 4156159"/>
              <a:gd name="connsiteY131" fmla="*/ 1001486 h 2335279"/>
              <a:gd name="connsiteX132" fmla="*/ 2954251 w 4156159"/>
              <a:gd name="connsiteY132" fmla="*/ 1062446 h 2335279"/>
              <a:gd name="connsiteX133" fmla="*/ 2945543 w 4156159"/>
              <a:gd name="connsiteY133" fmla="*/ 1201783 h 2335279"/>
              <a:gd name="connsiteX134" fmla="*/ 2936834 w 4156159"/>
              <a:gd name="connsiteY134" fmla="*/ 1227908 h 2335279"/>
              <a:gd name="connsiteX135" fmla="*/ 2919417 w 4156159"/>
              <a:gd name="connsiteY135" fmla="*/ 1306286 h 2335279"/>
              <a:gd name="connsiteX136" fmla="*/ 2910708 w 4156159"/>
              <a:gd name="connsiteY136" fmla="*/ 1332411 h 2335279"/>
              <a:gd name="connsiteX137" fmla="*/ 2893291 w 4156159"/>
              <a:gd name="connsiteY137" fmla="*/ 1410788 h 2335279"/>
              <a:gd name="connsiteX138" fmla="*/ 2875874 w 4156159"/>
              <a:gd name="connsiteY138" fmla="*/ 1471748 h 2335279"/>
              <a:gd name="connsiteX139" fmla="*/ 2858457 w 4156159"/>
              <a:gd name="connsiteY139" fmla="*/ 1489166 h 2335279"/>
              <a:gd name="connsiteX140" fmla="*/ 2832331 w 4156159"/>
              <a:gd name="connsiteY140" fmla="*/ 1541417 h 2335279"/>
              <a:gd name="connsiteX141" fmla="*/ 2780080 w 4156159"/>
              <a:gd name="connsiteY141" fmla="*/ 1576251 h 2335279"/>
              <a:gd name="connsiteX142" fmla="*/ 2753954 w 4156159"/>
              <a:gd name="connsiteY142" fmla="*/ 1593668 h 2335279"/>
              <a:gd name="connsiteX143" fmla="*/ 2710411 w 4156159"/>
              <a:gd name="connsiteY143" fmla="*/ 1637211 h 2335279"/>
              <a:gd name="connsiteX144" fmla="*/ 2666868 w 4156159"/>
              <a:gd name="connsiteY144" fmla="*/ 1689463 h 2335279"/>
              <a:gd name="connsiteX145" fmla="*/ 2640743 w 4156159"/>
              <a:gd name="connsiteY145" fmla="*/ 1698171 h 2335279"/>
              <a:gd name="connsiteX146" fmla="*/ 2579783 w 4156159"/>
              <a:gd name="connsiteY146" fmla="*/ 1750423 h 2335279"/>
              <a:gd name="connsiteX147" fmla="*/ 2536240 w 4156159"/>
              <a:gd name="connsiteY147" fmla="*/ 1820091 h 2335279"/>
              <a:gd name="connsiteX148" fmla="*/ 2518823 w 4156159"/>
              <a:gd name="connsiteY148" fmla="*/ 1854926 h 2335279"/>
              <a:gd name="connsiteX149" fmla="*/ 2449154 w 4156159"/>
              <a:gd name="connsiteY149" fmla="*/ 1933303 h 2335279"/>
              <a:gd name="connsiteX150" fmla="*/ 2388194 w 4156159"/>
              <a:gd name="connsiteY150" fmla="*/ 1968137 h 2335279"/>
              <a:gd name="connsiteX151" fmla="*/ 2362068 w 4156159"/>
              <a:gd name="connsiteY151" fmla="*/ 1985554 h 2335279"/>
              <a:gd name="connsiteX152" fmla="*/ 2327234 w 4156159"/>
              <a:gd name="connsiteY152" fmla="*/ 2002971 h 2335279"/>
              <a:gd name="connsiteX153" fmla="*/ 2274983 w 4156159"/>
              <a:gd name="connsiteY153" fmla="*/ 2029097 h 2335279"/>
              <a:gd name="connsiteX154" fmla="*/ 2118228 w 4156159"/>
              <a:gd name="connsiteY154" fmla="*/ 2046514 h 2335279"/>
              <a:gd name="connsiteX155" fmla="*/ 2048560 w 4156159"/>
              <a:gd name="connsiteY155" fmla="*/ 2037806 h 2335279"/>
              <a:gd name="connsiteX156" fmla="*/ 2022434 w 4156159"/>
              <a:gd name="connsiteY156" fmla="*/ 2029097 h 2335279"/>
              <a:gd name="connsiteX157" fmla="*/ 1952765 w 4156159"/>
              <a:gd name="connsiteY157" fmla="*/ 1968137 h 2335279"/>
              <a:gd name="connsiteX158" fmla="*/ 1900514 w 4156159"/>
              <a:gd name="connsiteY158" fmla="*/ 1950720 h 2335279"/>
              <a:gd name="connsiteX159" fmla="*/ 1735051 w 4156159"/>
              <a:gd name="connsiteY159" fmla="*/ 1959428 h 2335279"/>
              <a:gd name="connsiteX160" fmla="*/ 1456377 w 4156159"/>
              <a:gd name="connsiteY160" fmla="*/ 1950720 h 2335279"/>
              <a:gd name="connsiteX161" fmla="*/ 1430251 w 4156159"/>
              <a:gd name="connsiteY161" fmla="*/ 1942011 h 2335279"/>
              <a:gd name="connsiteX162" fmla="*/ 1360583 w 4156159"/>
              <a:gd name="connsiteY162" fmla="*/ 1907177 h 2335279"/>
              <a:gd name="connsiteX163" fmla="*/ 1308331 w 4156159"/>
              <a:gd name="connsiteY163" fmla="*/ 1854926 h 2335279"/>
              <a:gd name="connsiteX164" fmla="*/ 1273497 w 4156159"/>
              <a:gd name="connsiteY164" fmla="*/ 1820091 h 2335279"/>
              <a:gd name="connsiteX165" fmla="*/ 1221245 w 4156159"/>
              <a:gd name="connsiteY165" fmla="*/ 1767840 h 2335279"/>
              <a:gd name="connsiteX166" fmla="*/ 1177703 w 4156159"/>
              <a:gd name="connsiteY166" fmla="*/ 1724297 h 2335279"/>
              <a:gd name="connsiteX167" fmla="*/ 1160285 w 4156159"/>
              <a:gd name="connsiteY167" fmla="*/ 1706880 h 2335279"/>
              <a:gd name="connsiteX168" fmla="*/ 1108034 w 4156159"/>
              <a:gd name="connsiteY168" fmla="*/ 1672046 h 2335279"/>
              <a:gd name="connsiteX169" fmla="*/ 1090617 w 4156159"/>
              <a:gd name="connsiteY169" fmla="*/ 1654628 h 2335279"/>
              <a:gd name="connsiteX170" fmla="*/ 1029657 w 4156159"/>
              <a:gd name="connsiteY170" fmla="*/ 1619794 h 233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4156159" h="2335279">
                <a:moveTo>
                  <a:pt x="1029657" y="1619794"/>
                </a:moveTo>
                <a:lnTo>
                  <a:pt x="1029657" y="1619794"/>
                </a:lnTo>
                <a:cubicBezTo>
                  <a:pt x="1035463" y="1593668"/>
                  <a:pt x="1040583" y="1567381"/>
                  <a:pt x="1047074" y="1541417"/>
                </a:cubicBezTo>
                <a:cubicBezTo>
                  <a:pt x="1049300" y="1532511"/>
                  <a:pt x="1056797" y="1524415"/>
                  <a:pt x="1055783" y="1515291"/>
                </a:cubicBezTo>
                <a:cubicBezTo>
                  <a:pt x="1053755" y="1497044"/>
                  <a:pt x="1048549" y="1478316"/>
                  <a:pt x="1038365" y="1463040"/>
                </a:cubicBezTo>
                <a:lnTo>
                  <a:pt x="1003531" y="1410788"/>
                </a:lnTo>
                <a:cubicBezTo>
                  <a:pt x="982804" y="1348608"/>
                  <a:pt x="996298" y="1373813"/>
                  <a:pt x="968697" y="1332411"/>
                </a:cubicBezTo>
                <a:cubicBezTo>
                  <a:pt x="965794" y="1312091"/>
                  <a:pt x="962386" y="1291837"/>
                  <a:pt x="959988" y="1271451"/>
                </a:cubicBezTo>
                <a:cubicBezTo>
                  <a:pt x="958419" y="1258114"/>
                  <a:pt x="957972" y="1185962"/>
                  <a:pt x="942571" y="1158240"/>
                </a:cubicBezTo>
                <a:cubicBezTo>
                  <a:pt x="932405" y="1139941"/>
                  <a:pt x="914357" y="1125847"/>
                  <a:pt x="907737" y="1105988"/>
                </a:cubicBezTo>
                <a:lnTo>
                  <a:pt x="881611" y="1027611"/>
                </a:lnTo>
                <a:lnTo>
                  <a:pt x="872903" y="1001486"/>
                </a:lnTo>
                <a:cubicBezTo>
                  <a:pt x="870000" y="992777"/>
                  <a:pt x="865703" y="984415"/>
                  <a:pt x="864194" y="975360"/>
                </a:cubicBezTo>
                <a:cubicBezTo>
                  <a:pt x="859841" y="949243"/>
                  <a:pt x="853402" y="893858"/>
                  <a:pt x="838068" y="870857"/>
                </a:cubicBezTo>
                <a:cubicBezTo>
                  <a:pt x="832262" y="862148"/>
                  <a:pt x="828824" y="851269"/>
                  <a:pt x="820651" y="844731"/>
                </a:cubicBezTo>
                <a:cubicBezTo>
                  <a:pt x="813483" y="838997"/>
                  <a:pt x="803234" y="838926"/>
                  <a:pt x="794525" y="836023"/>
                </a:cubicBezTo>
                <a:cubicBezTo>
                  <a:pt x="785817" y="830217"/>
                  <a:pt x="777761" y="823287"/>
                  <a:pt x="768400" y="818606"/>
                </a:cubicBezTo>
                <a:cubicBezTo>
                  <a:pt x="760189" y="814501"/>
                  <a:pt x="749912" y="814989"/>
                  <a:pt x="742274" y="809897"/>
                </a:cubicBezTo>
                <a:cubicBezTo>
                  <a:pt x="732027" y="803065"/>
                  <a:pt x="725609" y="791656"/>
                  <a:pt x="716148" y="783771"/>
                </a:cubicBezTo>
                <a:cubicBezTo>
                  <a:pt x="708108" y="777071"/>
                  <a:pt x="698731" y="772160"/>
                  <a:pt x="690023" y="766354"/>
                </a:cubicBezTo>
                <a:cubicBezTo>
                  <a:pt x="687120" y="757645"/>
                  <a:pt x="685772" y="748253"/>
                  <a:pt x="681314" y="740228"/>
                </a:cubicBezTo>
                <a:cubicBezTo>
                  <a:pt x="671148" y="721930"/>
                  <a:pt x="653099" y="707835"/>
                  <a:pt x="646480" y="687977"/>
                </a:cubicBezTo>
                <a:lnTo>
                  <a:pt x="629063" y="635726"/>
                </a:lnTo>
                <a:cubicBezTo>
                  <a:pt x="626160" y="627017"/>
                  <a:pt x="625446" y="617238"/>
                  <a:pt x="620354" y="609600"/>
                </a:cubicBezTo>
                <a:cubicBezTo>
                  <a:pt x="614548" y="600891"/>
                  <a:pt x="607188" y="593038"/>
                  <a:pt x="602937" y="583474"/>
                </a:cubicBezTo>
                <a:cubicBezTo>
                  <a:pt x="595481" y="566697"/>
                  <a:pt x="591326" y="548640"/>
                  <a:pt x="585520" y="531223"/>
                </a:cubicBezTo>
                <a:lnTo>
                  <a:pt x="568103" y="478971"/>
                </a:lnTo>
                <a:cubicBezTo>
                  <a:pt x="565200" y="470263"/>
                  <a:pt x="564486" y="460484"/>
                  <a:pt x="559394" y="452846"/>
                </a:cubicBezTo>
                <a:lnTo>
                  <a:pt x="541977" y="426720"/>
                </a:lnTo>
                <a:lnTo>
                  <a:pt x="524560" y="357051"/>
                </a:lnTo>
                <a:lnTo>
                  <a:pt x="515851" y="322217"/>
                </a:lnTo>
                <a:cubicBezTo>
                  <a:pt x="512948" y="287383"/>
                  <a:pt x="511479" y="252399"/>
                  <a:pt x="507143" y="217714"/>
                </a:cubicBezTo>
                <a:cubicBezTo>
                  <a:pt x="505658" y="205838"/>
                  <a:pt x="501031" y="194564"/>
                  <a:pt x="498434" y="182880"/>
                </a:cubicBezTo>
                <a:cubicBezTo>
                  <a:pt x="495223" y="168431"/>
                  <a:pt x="492158" y="153937"/>
                  <a:pt x="489725" y="139337"/>
                </a:cubicBezTo>
                <a:cubicBezTo>
                  <a:pt x="485713" y="115262"/>
                  <a:pt x="484828" y="77290"/>
                  <a:pt x="472308" y="52251"/>
                </a:cubicBezTo>
                <a:cubicBezTo>
                  <a:pt x="452988" y="13611"/>
                  <a:pt x="450294" y="24593"/>
                  <a:pt x="402640" y="8708"/>
                </a:cubicBezTo>
                <a:lnTo>
                  <a:pt x="376514" y="0"/>
                </a:lnTo>
                <a:cubicBezTo>
                  <a:pt x="364903" y="2903"/>
                  <a:pt x="352385" y="3355"/>
                  <a:pt x="341680" y="8708"/>
                </a:cubicBezTo>
                <a:cubicBezTo>
                  <a:pt x="317362" y="20867"/>
                  <a:pt x="313263" y="59124"/>
                  <a:pt x="306845" y="78377"/>
                </a:cubicBezTo>
                <a:cubicBezTo>
                  <a:pt x="303942" y="87086"/>
                  <a:pt x="299937" y="95502"/>
                  <a:pt x="298137" y="104503"/>
                </a:cubicBezTo>
                <a:cubicBezTo>
                  <a:pt x="292331" y="133531"/>
                  <a:pt x="290082" y="163504"/>
                  <a:pt x="280720" y="191588"/>
                </a:cubicBezTo>
                <a:cubicBezTo>
                  <a:pt x="277817" y="200297"/>
                  <a:pt x="274237" y="208808"/>
                  <a:pt x="272011" y="217714"/>
                </a:cubicBezTo>
                <a:cubicBezTo>
                  <a:pt x="267870" y="234279"/>
                  <a:pt x="261303" y="278201"/>
                  <a:pt x="254594" y="296091"/>
                </a:cubicBezTo>
                <a:cubicBezTo>
                  <a:pt x="250036" y="308247"/>
                  <a:pt x="241735" y="318770"/>
                  <a:pt x="237177" y="330926"/>
                </a:cubicBezTo>
                <a:cubicBezTo>
                  <a:pt x="229352" y="351792"/>
                  <a:pt x="225281" y="389057"/>
                  <a:pt x="219760" y="409303"/>
                </a:cubicBezTo>
                <a:cubicBezTo>
                  <a:pt x="214930" y="427015"/>
                  <a:pt x="206796" y="443743"/>
                  <a:pt x="202343" y="461554"/>
                </a:cubicBezTo>
                <a:cubicBezTo>
                  <a:pt x="189351" y="513518"/>
                  <a:pt x="195602" y="484582"/>
                  <a:pt x="184925" y="548640"/>
                </a:cubicBezTo>
                <a:cubicBezTo>
                  <a:pt x="187828" y="641531"/>
                  <a:pt x="189213" y="734483"/>
                  <a:pt x="193634" y="827314"/>
                </a:cubicBezTo>
                <a:cubicBezTo>
                  <a:pt x="201403" y="990461"/>
                  <a:pt x="196142" y="859779"/>
                  <a:pt x="211051" y="949234"/>
                </a:cubicBezTo>
                <a:cubicBezTo>
                  <a:pt x="215460" y="975687"/>
                  <a:pt x="225668" y="1073478"/>
                  <a:pt x="228468" y="1097280"/>
                </a:cubicBezTo>
                <a:cubicBezTo>
                  <a:pt x="243677" y="1226560"/>
                  <a:pt x="233593" y="1113185"/>
                  <a:pt x="245885" y="1297577"/>
                </a:cubicBezTo>
                <a:cubicBezTo>
                  <a:pt x="242982" y="1387566"/>
                  <a:pt x="244082" y="1477773"/>
                  <a:pt x="237177" y="1567543"/>
                </a:cubicBezTo>
                <a:cubicBezTo>
                  <a:pt x="235341" y="1591410"/>
                  <a:pt x="227330" y="1614502"/>
                  <a:pt x="219760" y="1637211"/>
                </a:cubicBezTo>
                <a:lnTo>
                  <a:pt x="193634" y="1715588"/>
                </a:lnTo>
                <a:cubicBezTo>
                  <a:pt x="190731" y="1724297"/>
                  <a:pt x="189030" y="1733503"/>
                  <a:pt x="184925" y="1741714"/>
                </a:cubicBezTo>
                <a:cubicBezTo>
                  <a:pt x="179119" y="1753325"/>
                  <a:pt x="172622" y="1764616"/>
                  <a:pt x="167508" y="1776548"/>
                </a:cubicBezTo>
                <a:cubicBezTo>
                  <a:pt x="163892" y="1784985"/>
                  <a:pt x="164534" y="1795506"/>
                  <a:pt x="158800" y="1802674"/>
                </a:cubicBezTo>
                <a:cubicBezTo>
                  <a:pt x="152262" y="1810847"/>
                  <a:pt x="141383" y="1814285"/>
                  <a:pt x="132674" y="1820091"/>
                </a:cubicBezTo>
                <a:cubicBezTo>
                  <a:pt x="118863" y="1861526"/>
                  <a:pt x="121499" y="1868894"/>
                  <a:pt x="97840" y="1898468"/>
                </a:cubicBezTo>
                <a:cubicBezTo>
                  <a:pt x="92711" y="1904879"/>
                  <a:pt x="86229" y="1910080"/>
                  <a:pt x="80423" y="1915886"/>
                </a:cubicBezTo>
                <a:cubicBezTo>
                  <a:pt x="77520" y="1924594"/>
                  <a:pt x="75819" y="1933801"/>
                  <a:pt x="71714" y="1942011"/>
                </a:cubicBezTo>
                <a:cubicBezTo>
                  <a:pt x="67033" y="1951372"/>
                  <a:pt x="58548" y="1958573"/>
                  <a:pt x="54297" y="1968137"/>
                </a:cubicBezTo>
                <a:cubicBezTo>
                  <a:pt x="22275" y="2040186"/>
                  <a:pt x="55232" y="2002035"/>
                  <a:pt x="19463" y="2037806"/>
                </a:cubicBezTo>
                <a:cubicBezTo>
                  <a:pt x="-912" y="2098927"/>
                  <a:pt x="-7651" y="2094814"/>
                  <a:pt x="10754" y="2168434"/>
                </a:cubicBezTo>
                <a:cubicBezTo>
                  <a:pt x="13293" y="2178588"/>
                  <a:pt x="19998" y="2188022"/>
                  <a:pt x="28171" y="2194560"/>
                </a:cubicBezTo>
                <a:cubicBezTo>
                  <a:pt x="35339" y="2200294"/>
                  <a:pt x="45588" y="2200365"/>
                  <a:pt x="54297" y="2203268"/>
                </a:cubicBezTo>
                <a:cubicBezTo>
                  <a:pt x="88316" y="2237289"/>
                  <a:pt x="52620" y="2206784"/>
                  <a:pt x="97840" y="2229394"/>
                </a:cubicBezTo>
                <a:cubicBezTo>
                  <a:pt x="107201" y="2234075"/>
                  <a:pt x="115792" y="2240273"/>
                  <a:pt x="123965" y="2246811"/>
                </a:cubicBezTo>
                <a:cubicBezTo>
                  <a:pt x="130376" y="2251940"/>
                  <a:pt x="134039" y="2260556"/>
                  <a:pt x="141383" y="2264228"/>
                </a:cubicBezTo>
                <a:cubicBezTo>
                  <a:pt x="172181" y="2279627"/>
                  <a:pt x="197210" y="2280977"/>
                  <a:pt x="228468" y="2290354"/>
                </a:cubicBezTo>
                <a:cubicBezTo>
                  <a:pt x="324319" y="2319108"/>
                  <a:pt x="239416" y="2304016"/>
                  <a:pt x="376514" y="2316480"/>
                </a:cubicBezTo>
                <a:cubicBezTo>
                  <a:pt x="506962" y="2342568"/>
                  <a:pt x="451052" y="2333897"/>
                  <a:pt x="707440" y="2333897"/>
                </a:cubicBezTo>
                <a:cubicBezTo>
                  <a:pt x="951297" y="2333897"/>
                  <a:pt x="1195120" y="2328091"/>
                  <a:pt x="1438960" y="2325188"/>
                </a:cubicBezTo>
                <a:cubicBezTo>
                  <a:pt x="1456377" y="2322285"/>
                  <a:pt x="1473856" y="2319734"/>
                  <a:pt x="1491211" y="2316480"/>
                </a:cubicBezTo>
                <a:cubicBezTo>
                  <a:pt x="1520308" y="2311025"/>
                  <a:pt x="1548774" y="2301250"/>
                  <a:pt x="1578297" y="2299063"/>
                </a:cubicBezTo>
                <a:lnTo>
                  <a:pt x="1813428" y="2281646"/>
                </a:lnTo>
                <a:lnTo>
                  <a:pt x="2919417" y="2290354"/>
                </a:lnTo>
                <a:cubicBezTo>
                  <a:pt x="2938811" y="2290625"/>
                  <a:pt x="3152951" y="2305360"/>
                  <a:pt x="3180674" y="2307771"/>
                </a:cubicBezTo>
                <a:cubicBezTo>
                  <a:pt x="3206862" y="2310048"/>
                  <a:pt x="3232836" y="2314538"/>
                  <a:pt x="3259051" y="2316480"/>
                </a:cubicBezTo>
                <a:cubicBezTo>
                  <a:pt x="3311240" y="2320346"/>
                  <a:pt x="3363554" y="2322285"/>
                  <a:pt x="3415805" y="2325188"/>
                </a:cubicBezTo>
                <a:cubicBezTo>
                  <a:pt x="3558045" y="2322285"/>
                  <a:pt x="3700659" y="2327187"/>
                  <a:pt x="3842525" y="2316480"/>
                </a:cubicBezTo>
                <a:cubicBezTo>
                  <a:pt x="3856998" y="2315388"/>
                  <a:pt x="3864758" y="2297555"/>
                  <a:pt x="3877360" y="2290354"/>
                </a:cubicBezTo>
                <a:cubicBezTo>
                  <a:pt x="3885330" y="2285800"/>
                  <a:pt x="3894777" y="2284549"/>
                  <a:pt x="3903485" y="2281646"/>
                </a:cubicBezTo>
                <a:cubicBezTo>
                  <a:pt x="3912194" y="2272937"/>
                  <a:pt x="3919758" y="2262910"/>
                  <a:pt x="3929611" y="2255520"/>
                </a:cubicBezTo>
                <a:cubicBezTo>
                  <a:pt x="3943152" y="2245364"/>
                  <a:pt x="3958800" y="2238365"/>
                  <a:pt x="3973154" y="2229394"/>
                </a:cubicBezTo>
                <a:cubicBezTo>
                  <a:pt x="3982030" y="2223847"/>
                  <a:pt x="3990571" y="2217783"/>
                  <a:pt x="3999280" y="2211977"/>
                </a:cubicBezTo>
                <a:cubicBezTo>
                  <a:pt x="4038668" y="2152894"/>
                  <a:pt x="4019313" y="2174528"/>
                  <a:pt x="4051531" y="2142308"/>
                </a:cubicBezTo>
                <a:cubicBezTo>
                  <a:pt x="4057337" y="2124891"/>
                  <a:pt x="4065347" y="2108060"/>
                  <a:pt x="4068948" y="2090057"/>
                </a:cubicBezTo>
                <a:cubicBezTo>
                  <a:pt x="4080004" y="2034778"/>
                  <a:pt x="4074067" y="2060874"/>
                  <a:pt x="4086365" y="2011680"/>
                </a:cubicBezTo>
                <a:cubicBezTo>
                  <a:pt x="4091807" y="1957259"/>
                  <a:pt x="4091757" y="1929155"/>
                  <a:pt x="4103783" y="1881051"/>
                </a:cubicBezTo>
                <a:cubicBezTo>
                  <a:pt x="4106009" y="1872146"/>
                  <a:pt x="4109588" y="1863634"/>
                  <a:pt x="4112491" y="1854926"/>
                </a:cubicBezTo>
                <a:cubicBezTo>
                  <a:pt x="4118297" y="1802674"/>
                  <a:pt x="4123387" y="1750338"/>
                  <a:pt x="4129908" y="1698171"/>
                </a:cubicBezTo>
                <a:cubicBezTo>
                  <a:pt x="4132811" y="1674948"/>
                  <a:pt x="4135058" y="1651634"/>
                  <a:pt x="4138617" y="1628503"/>
                </a:cubicBezTo>
                <a:cubicBezTo>
                  <a:pt x="4140868" y="1613873"/>
                  <a:pt x="4144422" y="1599474"/>
                  <a:pt x="4147325" y="1584960"/>
                </a:cubicBezTo>
                <a:cubicBezTo>
                  <a:pt x="4150228" y="1553029"/>
                  <a:pt x="4157178" y="1521209"/>
                  <a:pt x="4156034" y="1489166"/>
                </a:cubicBezTo>
                <a:cubicBezTo>
                  <a:pt x="4154261" y="1439509"/>
                  <a:pt x="4145644" y="1390310"/>
                  <a:pt x="4138617" y="1341120"/>
                </a:cubicBezTo>
                <a:cubicBezTo>
                  <a:pt x="4136924" y="1329272"/>
                  <a:pt x="4133057" y="1317833"/>
                  <a:pt x="4129908" y="1306286"/>
                </a:cubicBezTo>
                <a:cubicBezTo>
                  <a:pt x="4124347" y="1285898"/>
                  <a:pt x="4117616" y="1265828"/>
                  <a:pt x="4112491" y="1245326"/>
                </a:cubicBezTo>
                <a:lnTo>
                  <a:pt x="4095074" y="1175657"/>
                </a:lnTo>
                <a:cubicBezTo>
                  <a:pt x="4092171" y="1152434"/>
                  <a:pt x="4090552" y="1129014"/>
                  <a:pt x="4086365" y="1105988"/>
                </a:cubicBezTo>
                <a:cubicBezTo>
                  <a:pt x="4084723" y="1096957"/>
                  <a:pt x="4079648" y="1088824"/>
                  <a:pt x="4077657" y="1079863"/>
                </a:cubicBezTo>
                <a:cubicBezTo>
                  <a:pt x="4073827" y="1062626"/>
                  <a:pt x="4074532" y="1044362"/>
                  <a:pt x="4068948" y="1027611"/>
                </a:cubicBezTo>
                <a:cubicBezTo>
                  <a:pt x="4065638" y="1017682"/>
                  <a:pt x="4056212" y="1010847"/>
                  <a:pt x="4051531" y="1001486"/>
                </a:cubicBezTo>
                <a:cubicBezTo>
                  <a:pt x="4040759" y="979942"/>
                  <a:pt x="4023272" y="930147"/>
                  <a:pt x="4007988" y="905691"/>
                </a:cubicBezTo>
                <a:cubicBezTo>
                  <a:pt x="4000296" y="893383"/>
                  <a:pt x="3989556" y="883165"/>
                  <a:pt x="3981863" y="870857"/>
                </a:cubicBezTo>
                <a:cubicBezTo>
                  <a:pt x="3974982" y="859848"/>
                  <a:pt x="3971325" y="847032"/>
                  <a:pt x="3964445" y="836023"/>
                </a:cubicBezTo>
                <a:cubicBezTo>
                  <a:pt x="3956752" y="823715"/>
                  <a:pt x="3946643" y="813079"/>
                  <a:pt x="3938320" y="801188"/>
                </a:cubicBezTo>
                <a:cubicBezTo>
                  <a:pt x="3926316" y="784039"/>
                  <a:pt x="3918286" y="763739"/>
                  <a:pt x="3903485" y="748937"/>
                </a:cubicBezTo>
                <a:cubicBezTo>
                  <a:pt x="3880941" y="726393"/>
                  <a:pt x="3856362" y="698396"/>
                  <a:pt x="3825108" y="687977"/>
                </a:cubicBezTo>
                <a:lnTo>
                  <a:pt x="3798983" y="679268"/>
                </a:lnTo>
                <a:cubicBezTo>
                  <a:pt x="3764961" y="645248"/>
                  <a:pt x="3800660" y="675753"/>
                  <a:pt x="3755440" y="653143"/>
                </a:cubicBezTo>
                <a:cubicBezTo>
                  <a:pt x="3704914" y="627881"/>
                  <a:pt x="3755542" y="641206"/>
                  <a:pt x="3694480" y="618308"/>
                </a:cubicBezTo>
                <a:cubicBezTo>
                  <a:pt x="3683273" y="614105"/>
                  <a:pt x="3671109" y="613039"/>
                  <a:pt x="3659645" y="609600"/>
                </a:cubicBezTo>
                <a:cubicBezTo>
                  <a:pt x="3642060" y="604325"/>
                  <a:pt x="3624811" y="597989"/>
                  <a:pt x="3607394" y="592183"/>
                </a:cubicBezTo>
                <a:cubicBezTo>
                  <a:pt x="3598685" y="589280"/>
                  <a:pt x="3590174" y="585700"/>
                  <a:pt x="3581268" y="583474"/>
                </a:cubicBezTo>
                <a:lnTo>
                  <a:pt x="3546434" y="574766"/>
                </a:lnTo>
                <a:cubicBezTo>
                  <a:pt x="3533612" y="576048"/>
                  <a:pt x="3460783" y="576872"/>
                  <a:pt x="3433223" y="592183"/>
                </a:cubicBezTo>
                <a:cubicBezTo>
                  <a:pt x="3414924" y="602349"/>
                  <a:pt x="3400830" y="620397"/>
                  <a:pt x="3380971" y="627017"/>
                </a:cubicBezTo>
                <a:cubicBezTo>
                  <a:pt x="3315295" y="648910"/>
                  <a:pt x="3396255" y="619376"/>
                  <a:pt x="3328720" y="653143"/>
                </a:cubicBezTo>
                <a:cubicBezTo>
                  <a:pt x="3320509" y="657248"/>
                  <a:pt x="3311303" y="658948"/>
                  <a:pt x="3302594" y="661851"/>
                </a:cubicBezTo>
                <a:cubicBezTo>
                  <a:pt x="3293885" y="667657"/>
                  <a:pt x="3284641" y="672730"/>
                  <a:pt x="3276468" y="679268"/>
                </a:cubicBezTo>
                <a:cubicBezTo>
                  <a:pt x="3270057" y="684397"/>
                  <a:pt x="3266395" y="693014"/>
                  <a:pt x="3259051" y="696686"/>
                </a:cubicBezTo>
                <a:cubicBezTo>
                  <a:pt x="3242630" y="704897"/>
                  <a:pt x="3222076" y="703919"/>
                  <a:pt x="3206800" y="714103"/>
                </a:cubicBezTo>
                <a:cubicBezTo>
                  <a:pt x="3173036" y="736612"/>
                  <a:pt x="3190603" y="728210"/>
                  <a:pt x="3154548" y="740228"/>
                </a:cubicBezTo>
                <a:cubicBezTo>
                  <a:pt x="3148742" y="746034"/>
                  <a:pt x="3144475" y="753974"/>
                  <a:pt x="3137131" y="757646"/>
                </a:cubicBezTo>
                <a:cubicBezTo>
                  <a:pt x="3120710" y="765857"/>
                  <a:pt x="3100156" y="764879"/>
                  <a:pt x="3084880" y="775063"/>
                </a:cubicBezTo>
                <a:lnTo>
                  <a:pt x="3058754" y="792480"/>
                </a:lnTo>
                <a:cubicBezTo>
                  <a:pt x="3036861" y="858156"/>
                  <a:pt x="3066395" y="777196"/>
                  <a:pt x="3032628" y="844731"/>
                </a:cubicBezTo>
                <a:cubicBezTo>
                  <a:pt x="3028523" y="852942"/>
                  <a:pt x="3028378" y="862833"/>
                  <a:pt x="3023920" y="870857"/>
                </a:cubicBezTo>
                <a:cubicBezTo>
                  <a:pt x="3013754" y="889156"/>
                  <a:pt x="2989085" y="923108"/>
                  <a:pt x="2989085" y="923108"/>
                </a:cubicBezTo>
                <a:cubicBezTo>
                  <a:pt x="2986182" y="940525"/>
                  <a:pt x="2984207" y="958123"/>
                  <a:pt x="2980377" y="975360"/>
                </a:cubicBezTo>
                <a:cubicBezTo>
                  <a:pt x="2978386" y="984321"/>
                  <a:pt x="2974190" y="992659"/>
                  <a:pt x="2971668" y="1001486"/>
                </a:cubicBezTo>
                <a:cubicBezTo>
                  <a:pt x="2949798" y="1078031"/>
                  <a:pt x="2975132" y="999804"/>
                  <a:pt x="2954251" y="1062446"/>
                </a:cubicBezTo>
                <a:cubicBezTo>
                  <a:pt x="2951348" y="1108892"/>
                  <a:pt x="2950415" y="1155502"/>
                  <a:pt x="2945543" y="1201783"/>
                </a:cubicBezTo>
                <a:cubicBezTo>
                  <a:pt x="2944582" y="1210912"/>
                  <a:pt x="2939356" y="1219082"/>
                  <a:pt x="2936834" y="1227908"/>
                </a:cubicBezTo>
                <a:cubicBezTo>
                  <a:pt x="2918952" y="1290491"/>
                  <a:pt x="2937376" y="1234449"/>
                  <a:pt x="2919417" y="1306286"/>
                </a:cubicBezTo>
                <a:cubicBezTo>
                  <a:pt x="2917191" y="1315191"/>
                  <a:pt x="2913611" y="1323703"/>
                  <a:pt x="2910708" y="1332411"/>
                </a:cubicBezTo>
                <a:cubicBezTo>
                  <a:pt x="2894990" y="1426725"/>
                  <a:pt x="2910444" y="1350753"/>
                  <a:pt x="2893291" y="1410788"/>
                </a:cubicBezTo>
                <a:cubicBezTo>
                  <a:pt x="2891219" y="1418041"/>
                  <a:pt x="2881572" y="1462252"/>
                  <a:pt x="2875874" y="1471748"/>
                </a:cubicBezTo>
                <a:cubicBezTo>
                  <a:pt x="2871650" y="1478789"/>
                  <a:pt x="2864263" y="1483360"/>
                  <a:pt x="2858457" y="1489166"/>
                </a:cubicBezTo>
                <a:cubicBezTo>
                  <a:pt x="2852245" y="1507801"/>
                  <a:pt x="2848219" y="1527515"/>
                  <a:pt x="2832331" y="1541417"/>
                </a:cubicBezTo>
                <a:cubicBezTo>
                  <a:pt x="2816578" y="1555201"/>
                  <a:pt x="2797497" y="1564640"/>
                  <a:pt x="2780080" y="1576251"/>
                </a:cubicBezTo>
                <a:cubicBezTo>
                  <a:pt x="2771371" y="1582057"/>
                  <a:pt x="2761355" y="1586267"/>
                  <a:pt x="2753954" y="1593668"/>
                </a:cubicBezTo>
                <a:cubicBezTo>
                  <a:pt x="2739440" y="1608182"/>
                  <a:pt x="2721797" y="1620132"/>
                  <a:pt x="2710411" y="1637211"/>
                </a:cubicBezTo>
                <a:cubicBezTo>
                  <a:pt x="2697559" y="1656489"/>
                  <a:pt x="2686985" y="1676052"/>
                  <a:pt x="2666868" y="1689463"/>
                </a:cubicBezTo>
                <a:cubicBezTo>
                  <a:pt x="2659230" y="1694555"/>
                  <a:pt x="2649451" y="1695268"/>
                  <a:pt x="2640743" y="1698171"/>
                </a:cubicBezTo>
                <a:cubicBezTo>
                  <a:pt x="2598507" y="1740407"/>
                  <a:pt x="2619571" y="1723897"/>
                  <a:pt x="2579783" y="1750423"/>
                </a:cubicBezTo>
                <a:cubicBezTo>
                  <a:pt x="2559055" y="1812603"/>
                  <a:pt x="2577641" y="1792490"/>
                  <a:pt x="2536240" y="1820091"/>
                </a:cubicBezTo>
                <a:cubicBezTo>
                  <a:pt x="2530434" y="1831703"/>
                  <a:pt x="2525264" y="1843654"/>
                  <a:pt x="2518823" y="1854926"/>
                </a:cubicBezTo>
                <a:cubicBezTo>
                  <a:pt x="2502716" y="1883112"/>
                  <a:pt x="2473563" y="1917031"/>
                  <a:pt x="2449154" y="1933303"/>
                </a:cubicBezTo>
                <a:cubicBezTo>
                  <a:pt x="2385502" y="1975737"/>
                  <a:pt x="2465537" y="1923942"/>
                  <a:pt x="2388194" y="1968137"/>
                </a:cubicBezTo>
                <a:cubicBezTo>
                  <a:pt x="2379107" y="1973330"/>
                  <a:pt x="2371155" y="1980361"/>
                  <a:pt x="2362068" y="1985554"/>
                </a:cubicBezTo>
                <a:cubicBezTo>
                  <a:pt x="2350797" y="1991995"/>
                  <a:pt x="2338505" y="1996530"/>
                  <a:pt x="2327234" y="2002971"/>
                </a:cubicBezTo>
                <a:cubicBezTo>
                  <a:pt x="2294126" y="2021890"/>
                  <a:pt x="2310462" y="2020227"/>
                  <a:pt x="2274983" y="2029097"/>
                </a:cubicBezTo>
                <a:cubicBezTo>
                  <a:pt x="2217627" y="2043437"/>
                  <a:pt x="2186618" y="2041254"/>
                  <a:pt x="2118228" y="2046514"/>
                </a:cubicBezTo>
                <a:cubicBezTo>
                  <a:pt x="2095005" y="2043611"/>
                  <a:pt x="2071586" y="2041993"/>
                  <a:pt x="2048560" y="2037806"/>
                </a:cubicBezTo>
                <a:cubicBezTo>
                  <a:pt x="2039528" y="2036164"/>
                  <a:pt x="2029602" y="2034832"/>
                  <a:pt x="2022434" y="2029097"/>
                </a:cubicBezTo>
                <a:cubicBezTo>
                  <a:pt x="1971634" y="1988456"/>
                  <a:pt x="2057270" y="2002972"/>
                  <a:pt x="1952765" y="1968137"/>
                </a:cubicBezTo>
                <a:lnTo>
                  <a:pt x="1900514" y="1950720"/>
                </a:lnTo>
                <a:cubicBezTo>
                  <a:pt x="1845360" y="1953623"/>
                  <a:pt x="1790282" y="1959428"/>
                  <a:pt x="1735051" y="1959428"/>
                </a:cubicBezTo>
                <a:cubicBezTo>
                  <a:pt x="1642114" y="1959428"/>
                  <a:pt x="1549162" y="1956022"/>
                  <a:pt x="1456377" y="1950720"/>
                </a:cubicBezTo>
                <a:cubicBezTo>
                  <a:pt x="1447212" y="1950196"/>
                  <a:pt x="1438608" y="1945810"/>
                  <a:pt x="1430251" y="1942011"/>
                </a:cubicBezTo>
                <a:cubicBezTo>
                  <a:pt x="1406615" y="1931267"/>
                  <a:pt x="1378942" y="1925536"/>
                  <a:pt x="1360583" y="1907177"/>
                </a:cubicBezTo>
                <a:lnTo>
                  <a:pt x="1308331" y="1854926"/>
                </a:lnTo>
                <a:cubicBezTo>
                  <a:pt x="1296719" y="1843314"/>
                  <a:pt x="1283350" y="1833228"/>
                  <a:pt x="1273497" y="1820091"/>
                </a:cubicBezTo>
                <a:cubicBezTo>
                  <a:pt x="1241091" y="1776884"/>
                  <a:pt x="1259448" y="1793308"/>
                  <a:pt x="1221245" y="1767840"/>
                </a:cubicBezTo>
                <a:cubicBezTo>
                  <a:pt x="1191389" y="1723055"/>
                  <a:pt x="1219170" y="1757470"/>
                  <a:pt x="1177703" y="1724297"/>
                </a:cubicBezTo>
                <a:cubicBezTo>
                  <a:pt x="1171292" y="1719168"/>
                  <a:pt x="1166854" y="1711806"/>
                  <a:pt x="1160285" y="1706880"/>
                </a:cubicBezTo>
                <a:cubicBezTo>
                  <a:pt x="1143539" y="1694321"/>
                  <a:pt x="1122835" y="1686848"/>
                  <a:pt x="1108034" y="1672046"/>
                </a:cubicBezTo>
                <a:cubicBezTo>
                  <a:pt x="1102228" y="1666240"/>
                  <a:pt x="1095746" y="1661039"/>
                  <a:pt x="1090617" y="1654628"/>
                </a:cubicBezTo>
                <a:cubicBezTo>
                  <a:pt x="1067785" y="1626088"/>
                  <a:pt x="1039817" y="1625600"/>
                  <a:pt x="1029657" y="16197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de seta reta 31"/>
          <p:cNvCxnSpPr/>
          <p:nvPr/>
        </p:nvCxnSpPr>
        <p:spPr>
          <a:xfrm flipH="1">
            <a:off x="8904312" y="5028306"/>
            <a:ext cx="648072" cy="4889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9336360" y="4941168"/>
            <a:ext cx="86409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A.T.Inf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43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7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30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66122-008-f2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92151"/>
            <a:ext cx="45370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135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/>
            <a:endParaRPr lang="en-US" altLang="pt-BR" sz="800">
              <a:latin typeface="Arial" charset="0"/>
            </a:endParaRPr>
          </a:p>
        </p:txBody>
      </p:sp>
      <p:pic>
        <p:nvPicPr>
          <p:cNvPr id="231428" name="Picture 4" descr="F66122-008-f2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297984"/>
            <a:ext cx="4463852" cy="530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8" descr="F66122-008-f2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4365625"/>
            <a:ext cx="3097213" cy="2382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2342607" y="4293327"/>
            <a:ext cx="3683725" cy="2631401"/>
          </a:xfrm>
          <a:custGeom>
            <a:avLst/>
            <a:gdLst>
              <a:gd name="connsiteX0" fmla="*/ 1463040 w 3683725"/>
              <a:gd name="connsiteY0" fmla="*/ 287383 h 2631401"/>
              <a:gd name="connsiteX1" fmla="*/ 1463040 w 3683725"/>
              <a:gd name="connsiteY1" fmla="*/ 287383 h 2631401"/>
              <a:gd name="connsiteX2" fmla="*/ 1367245 w 3683725"/>
              <a:gd name="connsiteY2" fmla="*/ 330925 h 2631401"/>
              <a:gd name="connsiteX3" fmla="*/ 1332411 w 3683725"/>
              <a:gd name="connsiteY3" fmla="*/ 374468 h 2631401"/>
              <a:gd name="connsiteX4" fmla="*/ 1306285 w 3683725"/>
              <a:gd name="connsiteY4" fmla="*/ 391885 h 2631401"/>
              <a:gd name="connsiteX5" fmla="*/ 1288868 w 3683725"/>
              <a:gd name="connsiteY5" fmla="*/ 409303 h 2631401"/>
              <a:gd name="connsiteX6" fmla="*/ 1262743 w 3683725"/>
              <a:gd name="connsiteY6" fmla="*/ 426720 h 2631401"/>
              <a:gd name="connsiteX7" fmla="*/ 1219200 w 3683725"/>
              <a:gd name="connsiteY7" fmla="*/ 461554 h 2631401"/>
              <a:gd name="connsiteX8" fmla="*/ 1201783 w 3683725"/>
              <a:gd name="connsiteY8" fmla="*/ 487680 h 2631401"/>
              <a:gd name="connsiteX9" fmla="*/ 1158240 w 3683725"/>
              <a:gd name="connsiteY9" fmla="*/ 522514 h 2631401"/>
              <a:gd name="connsiteX10" fmla="*/ 1123405 w 3683725"/>
              <a:gd name="connsiteY10" fmla="*/ 566057 h 2631401"/>
              <a:gd name="connsiteX11" fmla="*/ 1105988 w 3683725"/>
              <a:gd name="connsiteY11" fmla="*/ 592183 h 2631401"/>
              <a:gd name="connsiteX12" fmla="*/ 1079863 w 3683725"/>
              <a:gd name="connsiteY12" fmla="*/ 609600 h 2631401"/>
              <a:gd name="connsiteX13" fmla="*/ 1053737 w 3683725"/>
              <a:gd name="connsiteY13" fmla="*/ 687977 h 2631401"/>
              <a:gd name="connsiteX14" fmla="*/ 1045028 w 3683725"/>
              <a:gd name="connsiteY14" fmla="*/ 714103 h 2631401"/>
              <a:gd name="connsiteX15" fmla="*/ 1053737 w 3683725"/>
              <a:gd name="connsiteY15" fmla="*/ 870857 h 2631401"/>
              <a:gd name="connsiteX16" fmla="*/ 1062445 w 3683725"/>
              <a:gd name="connsiteY16" fmla="*/ 896983 h 2631401"/>
              <a:gd name="connsiteX17" fmla="*/ 1097280 w 3683725"/>
              <a:gd name="connsiteY17" fmla="*/ 949234 h 2631401"/>
              <a:gd name="connsiteX18" fmla="*/ 1132114 w 3683725"/>
              <a:gd name="connsiteY18" fmla="*/ 1001485 h 2631401"/>
              <a:gd name="connsiteX19" fmla="*/ 1166948 w 3683725"/>
              <a:gd name="connsiteY19" fmla="*/ 1045028 h 2631401"/>
              <a:gd name="connsiteX20" fmla="*/ 1175657 w 3683725"/>
              <a:gd name="connsiteY20" fmla="*/ 1071154 h 2631401"/>
              <a:gd name="connsiteX21" fmla="*/ 1227908 w 3683725"/>
              <a:gd name="connsiteY21" fmla="*/ 1140823 h 2631401"/>
              <a:gd name="connsiteX22" fmla="*/ 1254034 w 3683725"/>
              <a:gd name="connsiteY22" fmla="*/ 1236617 h 2631401"/>
              <a:gd name="connsiteX23" fmla="*/ 1245325 w 3683725"/>
              <a:gd name="connsiteY23" fmla="*/ 1349828 h 2631401"/>
              <a:gd name="connsiteX24" fmla="*/ 1227908 w 3683725"/>
              <a:gd name="connsiteY24" fmla="*/ 1402080 h 2631401"/>
              <a:gd name="connsiteX25" fmla="*/ 1219200 w 3683725"/>
              <a:gd name="connsiteY25" fmla="*/ 1428205 h 2631401"/>
              <a:gd name="connsiteX26" fmla="*/ 1201783 w 3683725"/>
              <a:gd name="connsiteY26" fmla="*/ 1480457 h 2631401"/>
              <a:gd name="connsiteX27" fmla="*/ 1193074 w 3683725"/>
              <a:gd name="connsiteY27" fmla="*/ 1506583 h 2631401"/>
              <a:gd name="connsiteX28" fmla="*/ 1201783 w 3683725"/>
              <a:gd name="connsiteY28" fmla="*/ 1863634 h 2631401"/>
              <a:gd name="connsiteX29" fmla="*/ 1254034 w 3683725"/>
              <a:gd name="connsiteY29" fmla="*/ 1881051 h 2631401"/>
              <a:gd name="connsiteX30" fmla="*/ 1332411 w 3683725"/>
              <a:gd name="connsiteY30" fmla="*/ 1907177 h 2631401"/>
              <a:gd name="connsiteX31" fmla="*/ 1384663 w 3683725"/>
              <a:gd name="connsiteY31" fmla="*/ 1924594 h 2631401"/>
              <a:gd name="connsiteX32" fmla="*/ 1410788 w 3683725"/>
              <a:gd name="connsiteY32" fmla="*/ 1933303 h 2631401"/>
              <a:gd name="connsiteX33" fmla="*/ 1445623 w 3683725"/>
              <a:gd name="connsiteY33" fmla="*/ 1942011 h 2631401"/>
              <a:gd name="connsiteX34" fmla="*/ 1524000 w 3683725"/>
              <a:gd name="connsiteY34" fmla="*/ 1968137 h 2631401"/>
              <a:gd name="connsiteX35" fmla="*/ 1576251 w 3683725"/>
              <a:gd name="connsiteY35" fmla="*/ 1985554 h 2631401"/>
              <a:gd name="connsiteX36" fmla="*/ 1602377 w 3683725"/>
              <a:gd name="connsiteY36" fmla="*/ 1994263 h 2631401"/>
              <a:gd name="connsiteX37" fmla="*/ 1750423 w 3683725"/>
              <a:gd name="connsiteY37" fmla="*/ 1985554 h 2631401"/>
              <a:gd name="connsiteX38" fmla="*/ 1802674 w 3683725"/>
              <a:gd name="connsiteY38" fmla="*/ 1950720 h 2631401"/>
              <a:gd name="connsiteX39" fmla="*/ 1828800 w 3683725"/>
              <a:gd name="connsiteY39" fmla="*/ 1942011 h 2631401"/>
              <a:gd name="connsiteX40" fmla="*/ 1846217 w 3683725"/>
              <a:gd name="connsiteY40" fmla="*/ 1915885 h 2631401"/>
              <a:gd name="connsiteX41" fmla="*/ 1872343 w 3683725"/>
              <a:gd name="connsiteY41" fmla="*/ 1907177 h 2631401"/>
              <a:gd name="connsiteX42" fmla="*/ 1959428 w 3683725"/>
              <a:gd name="connsiteY42" fmla="*/ 1889760 h 2631401"/>
              <a:gd name="connsiteX43" fmla="*/ 1994263 w 3683725"/>
              <a:gd name="connsiteY43" fmla="*/ 1881051 h 2631401"/>
              <a:gd name="connsiteX44" fmla="*/ 2229394 w 3683725"/>
              <a:gd name="connsiteY44" fmla="*/ 1889760 h 2631401"/>
              <a:gd name="connsiteX45" fmla="*/ 2351314 w 3683725"/>
              <a:gd name="connsiteY45" fmla="*/ 1889760 h 2631401"/>
              <a:gd name="connsiteX46" fmla="*/ 2368731 w 3683725"/>
              <a:gd name="connsiteY46" fmla="*/ 1863634 h 2631401"/>
              <a:gd name="connsiteX47" fmla="*/ 2386148 w 3683725"/>
              <a:gd name="connsiteY47" fmla="*/ 1811383 h 2631401"/>
              <a:gd name="connsiteX48" fmla="*/ 2420983 w 3683725"/>
              <a:gd name="connsiteY48" fmla="*/ 1759131 h 2631401"/>
              <a:gd name="connsiteX49" fmla="*/ 2438400 w 3683725"/>
              <a:gd name="connsiteY49" fmla="*/ 1733005 h 2631401"/>
              <a:gd name="connsiteX50" fmla="*/ 2464525 w 3683725"/>
              <a:gd name="connsiteY50" fmla="*/ 1698171 h 2631401"/>
              <a:gd name="connsiteX51" fmla="*/ 2490651 w 3683725"/>
              <a:gd name="connsiteY51" fmla="*/ 1680754 h 2631401"/>
              <a:gd name="connsiteX52" fmla="*/ 2499360 w 3683725"/>
              <a:gd name="connsiteY52" fmla="*/ 1541417 h 2631401"/>
              <a:gd name="connsiteX53" fmla="*/ 2464525 w 3683725"/>
              <a:gd name="connsiteY53" fmla="*/ 1497874 h 2631401"/>
              <a:gd name="connsiteX54" fmla="*/ 2447108 w 3683725"/>
              <a:gd name="connsiteY54" fmla="*/ 1436914 h 2631401"/>
              <a:gd name="connsiteX55" fmla="*/ 2438400 w 3683725"/>
              <a:gd name="connsiteY55" fmla="*/ 1358537 h 2631401"/>
              <a:gd name="connsiteX56" fmla="*/ 2429691 w 3683725"/>
              <a:gd name="connsiteY56" fmla="*/ 1297577 h 2631401"/>
              <a:gd name="connsiteX57" fmla="*/ 2420983 w 3683725"/>
              <a:gd name="connsiteY57" fmla="*/ 1227908 h 2631401"/>
              <a:gd name="connsiteX58" fmla="*/ 2429691 w 3683725"/>
              <a:gd name="connsiteY58" fmla="*/ 905691 h 2631401"/>
              <a:gd name="connsiteX59" fmla="*/ 2438400 w 3683725"/>
              <a:gd name="connsiteY59" fmla="*/ 862148 h 2631401"/>
              <a:gd name="connsiteX60" fmla="*/ 2420983 w 3683725"/>
              <a:gd name="connsiteY60" fmla="*/ 644434 h 2631401"/>
              <a:gd name="connsiteX61" fmla="*/ 2412274 w 3683725"/>
              <a:gd name="connsiteY61" fmla="*/ 600891 h 2631401"/>
              <a:gd name="connsiteX62" fmla="*/ 2394857 w 3683725"/>
              <a:gd name="connsiteY62" fmla="*/ 548640 h 2631401"/>
              <a:gd name="connsiteX63" fmla="*/ 2377440 w 3683725"/>
              <a:gd name="connsiteY63" fmla="*/ 522514 h 2631401"/>
              <a:gd name="connsiteX64" fmla="*/ 2342605 w 3683725"/>
              <a:gd name="connsiteY64" fmla="*/ 444137 h 2631401"/>
              <a:gd name="connsiteX65" fmla="*/ 2316480 w 3683725"/>
              <a:gd name="connsiteY65" fmla="*/ 391885 h 2631401"/>
              <a:gd name="connsiteX66" fmla="*/ 2307771 w 3683725"/>
              <a:gd name="connsiteY66" fmla="*/ 365760 h 2631401"/>
              <a:gd name="connsiteX67" fmla="*/ 2255520 w 3683725"/>
              <a:gd name="connsiteY67" fmla="*/ 330925 h 2631401"/>
              <a:gd name="connsiteX68" fmla="*/ 2194560 w 3683725"/>
              <a:gd name="connsiteY68" fmla="*/ 287383 h 2631401"/>
              <a:gd name="connsiteX69" fmla="*/ 2159725 w 3683725"/>
              <a:gd name="connsiteY69" fmla="*/ 278674 h 2631401"/>
              <a:gd name="connsiteX70" fmla="*/ 2133600 w 3683725"/>
              <a:gd name="connsiteY70" fmla="*/ 261257 h 2631401"/>
              <a:gd name="connsiteX71" fmla="*/ 2116183 w 3683725"/>
              <a:gd name="connsiteY71" fmla="*/ 235131 h 2631401"/>
              <a:gd name="connsiteX72" fmla="*/ 2098765 w 3683725"/>
              <a:gd name="connsiteY72" fmla="*/ 217714 h 2631401"/>
              <a:gd name="connsiteX73" fmla="*/ 2081348 w 3683725"/>
              <a:gd name="connsiteY73" fmla="*/ 165463 h 2631401"/>
              <a:gd name="connsiteX74" fmla="*/ 2098765 w 3683725"/>
              <a:gd name="connsiteY74" fmla="*/ 87085 h 2631401"/>
              <a:gd name="connsiteX75" fmla="*/ 2142308 w 3683725"/>
              <a:gd name="connsiteY75" fmla="*/ 52251 h 2631401"/>
              <a:gd name="connsiteX76" fmla="*/ 2168434 w 3683725"/>
              <a:gd name="connsiteY76" fmla="*/ 43543 h 2631401"/>
              <a:gd name="connsiteX77" fmla="*/ 2185851 w 3683725"/>
              <a:gd name="connsiteY77" fmla="*/ 26125 h 2631401"/>
              <a:gd name="connsiteX78" fmla="*/ 2290354 w 3683725"/>
              <a:gd name="connsiteY78" fmla="*/ 0 h 2631401"/>
              <a:gd name="connsiteX79" fmla="*/ 2603863 w 3683725"/>
              <a:gd name="connsiteY79" fmla="*/ 8708 h 2631401"/>
              <a:gd name="connsiteX80" fmla="*/ 2638697 w 3683725"/>
              <a:gd name="connsiteY80" fmla="*/ 17417 h 2631401"/>
              <a:gd name="connsiteX81" fmla="*/ 2725783 w 3683725"/>
              <a:gd name="connsiteY81" fmla="*/ 52251 h 2631401"/>
              <a:gd name="connsiteX82" fmla="*/ 2751908 w 3683725"/>
              <a:gd name="connsiteY82" fmla="*/ 60960 h 2631401"/>
              <a:gd name="connsiteX83" fmla="*/ 2812868 w 3683725"/>
              <a:gd name="connsiteY83" fmla="*/ 87085 h 2631401"/>
              <a:gd name="connsiteX84" fmla="*/ 2873828 w 3683725"/>
              <a:gd name="connsiteY84" fmla="*/ 121920 h 2631401"/>
              <a:gd name="connsiteX85" fmla="*/ 2908663 w 3683725"/>
              <a:gd name="connsiteY85" fmla="*/ 174171 h 2631401"/>
              <a:gd name="connsiteX86" fmla="*/ 2943497 w 3683725"/>
              <a:gd name="connsiteY86" fmla="*/ 383177 h 2631401"/>
              <a:gd name="connsiteX87" fmla="*/ 2960914 w 3683725"/>
              <a:gd name="connsiteY87" fmla="*/ 478971 h 2631401"/>
              <a:gd name="connsiteX88" fmla="*/ 2978331 w 3683725"/>
              <a:gd name="connsiteY88" fmla="*/ 522514 h 2631401"/>
              <a:gd name="connsiteX89" fmla="*/ 3004457 w 3683725"/>
              <a:gd name="connsiteY89" fmla="*/ 609600 h 2631401"/>
              <a:gd name="connsiteX90" fmla="*/ 3013165 w 3683725"/>
              <a:gd name="connsiteY90" fmla="*/ 653143 h 2631401"/>
              <a:gd name="connsiteX91" fmla="*/ 3039291 w 3683725"/>
              <a:gd name="connsiteY91" fmla="*/ 740228 h 2631401"/>
              <a:gd name="connsiteX92" fmla="*/ 3065417 w 3683725"/>
              <a:gd name="connsiteY92" fmla="*/ 879565 h 2631401"/>
              <a:gd name="connsiteX93" fmla="*/ 3074125 w 3683725"/>
              <a:gd name="connsiteY93" fmla="*/ 957943 h 2631401"/>
              <a:gd name="connsiteX94" fmla="*/ 3091543 w 3683725"/>
              <a:gd name="connsiteY94" fmla="*/ 1010194 h 2631401"/>
              <a:gd name="connsiteX95" fmla="*/ 3108960 w 3683725"/>
              <a:gd name="connsiteY95" fmla="*/ 1088571 h 2631401"/>
              <a:gd name="connsiteX96" fmla="*/ 3152503 w 3683725"/>
              <a:gd name="connsiteY96" fmla="*/ 1193074 h 2631401"/>
              <a:gd name="connsiteX97" fmla="*/ 3204754 w 3683725"/>
              <a:gd name="connsiteY97" fmla="*/ 1323703 h 2631401"/>
              <a:gd name="connsiteX98" fmla="*/ 3222171 w 3683725"/>
              <a:gd name="connsiteY98" fmla="*/ 1367245 h 2631401"/>
              <a:gd name="connsiteX99" fmla="*/ 3239588 w 3683725"/>
              <a:gd name="connsiteY99" fmla="*/ 1402080 h 2631401"/>
              <a:gd name="connsiteX100" fmla="*/ 3265714 w 3683725"/>
              <a:gd name="connsiteY100" fmla="*/ 1445623 h 2631401"/>
              <a:gd name="connsiteX101" fmla="*/ 3283131 w 3683725"/>
              <a:gd name="connsiteY101" fmla="*/ 1489165 h 2631401"/>
              <a:gd name="connsiteX102" fmla="*/ 3309257 w 3683725"/>
              <a:gd name="connsiteY102" fmla="*/ 1532708 h 2631401"/>
              <a:gd name="connsiteX103" fmla="*/ 3335383 w 3683725"/>
              <a:gd name="connsiteY103" fmla="*/ 1584960 h 2631401"/>
              <a:gd name="connsiteX104" fmla="*/ 3361508 w 3683725"/>
              <a:gd name="connsiteY104" fmla="*/ 1611085 h 2631401"/>
              <a:gd name="connsiteX105" fmla="*/ 3396343 w 3683725"/>
              <a:gd name="connsiteY105" fmla="*/ 1689463 h 2631401"/>
              <a:gd name="connsiteX106" fmla="*/ 3422468 w 3683725"/>
              <a:gd name="connsiteY106" fmla="*/ 1715588 h 2631401"/>
              <a:gd name="connsiteX107" fmla="*/ 3509554 w 3683725"/>
              <a:gd name="connsiteY107" fmla="*/ 1828800 h 2631401"/>
              <a:gd name="connsiteX108" fmla="*/ 3544388 w 3683725"/>
              <a:gd name="connsiteY108" fmla="*/ 1872343 h 2631401"/>
              <a:gd name="connsiteX109" fmla="*/ 3570514 w 3683725"/>
              <a:gd name="connsiteY109" fmla="*/ 1933303 h 2631401"/>
              <a:gd name="connsiteX110" fmla="*/ 3596640 w 3683725"/>
              <a:gd name="connsiteY110" fmla="*/ 1976845 h 2631401"/>
              <a:gd name="connsiteX111" fmla="*/ 3605348 w 3683725"/>
              <a:gd name="connsiteY111" fmla="*/ 2002971 h 2631401"/>
              <a:gd name="connsiteX112" fmla="*/ 3640183 w 3683725"/>
              <a:gd name="connsiteY112" fmla="*/ 2072640 h 2631401"/>
              <a:gd name="connsiteX113" fmla="*/ 3648891 w 3683725"/>
              <a:gd name="connsiteY113" fmla="*/ 2124891 h 2631401"/>
              <a:gd name="connsiteX114" fmla="*/ 3666308 w 3683725"/>
              <a:gd name="connsiteY114" fmla="*/ 2194560 h 2631401"/>
              <a:gd name="connsiteX115" fmla="*/ 3683725 w 3683725"/>
              <a:gd name="connsiteY115" fmla="*/ 2255520 h 2631401"/>
              <a:gd name="connsiteX116" fmla="*/ 3675017 w 3683725"/>
              <a:gd name="connsiteY116" fmla="*/ 2412274 h 2631401"/>
              <a:gd name="connsiteX117" fmla="*/ 3640183 w 3683725"/>
              <a:gd name="connsiteY117" fmla="*/ 2464525 h 2631401"/>
              <a:gd name="connsiteX118" fmla="*/ 3614057 w 3683725"/>
              <a:gd name="connsiteY118" fmla="*/ 2473234 h 2631401"/>
              <a:gd name="connsiteX119" fmla="*/ 3553097 w 3683725"/>
              <a:gd name="connsiteY119" fmla="*/ 2516777 h 2631401"/>
              <a:gd name="connsiteX120" fmla="*/ 3466011 w 3683725"/>
              <a:gd name="connsiteY120" fmla="*/ 2551611 h 2631401"/>
              <a:gd name="connsiteX121" fmla="*/ 3439885 w 3683725"/>
              <a:gd name="connsiteY121" fmla="*/ 2560320 h 2631401"/>
              <a:gd name="connsiteX122" fmla="*/ 3396343 w 3683725"/>
              <a:gd name="connsiteY122" fmla="*/ 2569028 h 2631401"/>
              <a:gd name="connsiteX123" fmla="*/ 3265714 w 3683725"/>
              <a:gd name="connsiteY123" fmla="*/ 2595154 h 2631401"/>
              <a:gd name="connsiteX124" fmla="*/ 3196045 w 3683725"/>
              <a:gd name="connsiteY124" fmla="*/ 2603863 h 2631401"/>
              <a:gd name="connsiteX125" fmla="*/ 1802674 w 3683725"/>
              <a:gd name="connsiteY125" fmla="*/ 2612571 h 2631401"/>
              <a:gd name="connsiteX126" fmla="*/ 1079863 w 3683725"/>
              <a:gd name="connsiteY126" fmla="*/ 2621280 h 2631401"/>
              <a:gd name="connsiteX127" fmla="*/ 330925 w 3683725"/>
              <a:gd name="connsiteY127" fmla="*/ 2621280 h 2631401"/>
              <a:gd name="connsiteX128" fmla="*/ 261257 w 3683725"/>
              <a:gd name="connsiteY128" fmla="*/ 2612571 h 2631401"/>
              <a:gd name="connsiteX129" fmla="*/ 235131 w 3683725"/>
              <a:gd name="connsiteY129" fmla="*/ 2603863 h 2631401"/>
              <a:gd name="connsiteX130" fmla="*/ 174171 w 3683725"/>
              <a:gd name="connsiteY130" fmla="*/ 2569028 h 2631401"/>
              <a:gd name="connsiteX131" fmla="*/ 139337 w 3683725"/>
              <a:gd name="connsiteY131" fmla="*/ 2560320 h 2631401"/>
              <a:gd name="connsiteX132" fmla="*/ 113211 w 3683725"/>
              <a:gd name="connsiteY132" fmla="*/ 2534194 h 2631401"/>
              <a:gd name="connsiteX133" fmla="*/ 87085 w 3683725"/>
              <a:gd name="connsiteY133" fmla="*/ 2516777 h 2631401"/>
              <a:gd name="connsiteX134" fmla="*/ 60960 w 3683725"/>
              <a:gd name="connsiteY134" fmla="*/ 2481943 h 2631401"/>
              <a:gd name="connsiteX135" fmla="*/ 43543 w 3683725"/>
              <a:gd name="connsiteY135" fmla="*/ 2464525 h 2631401"/>
              <a:gd name="connsiteX136" fmla="*/ 8708 w 3683725"/>
              <a:gd name="connsiteY136" fmla="*/ 2403565 h 2631401"/>
              <a:gd name="connsiteX137" fmla="*/ 0 w 3683725"/>
              <a:gd name="connsiteY137" fmla="*/ 2377440 h 2631401"/>
              <a:gd name="connsiteX138" fmla="*/ 17417 w 3683725"/>
              <a:gd name="connsiteY138" fmla="*/ 2229394 h 2631401"/>
              <a:gd name="connsiteX139" fmla="*/ 26125 w 3683725"/>
              <a:gd name="connsiteY139" fmla="*/ 2194560 h 2631401"/>
              <a:gd name="connsiteX140" fmla="*/ 113211 w 3683725"/>
              <a:gd name="connsiteY140" fmla="*/ 2072640 h 2631401"/>
              <a:gd name="connsiteX141" fmla="*/ 148045 w 3683725"/>
              <a:gd name="connsiteY141" fmla="*/ 2020388 h 2631401"/>
              <a:gd name="connsiteX142" fmla="*/ 165463 w 3683725"/>
              <a:gd name="connsiteY142" fmla="*/ 1985554 h 2631401"/>
              <a:gd name="connsiteX143" fmla="*/ 191588 w 3683725"/>
              <a:gd name="connsiteY143" fmla="*/ 1959428 h 2631401"/>
              <a:gd name="connsiteX144" fmla="*/ 209005 w 3683725"/>
              <a:gd name="connsiteY144" fmla="*/ 1924594 h 2631401"/>
              <a:gd name="connsiteX145" fmla="*/ 235131 w 3683725"/>
              <a:gd name="connsiteY145" fmla="*/ 1898468 h 2631401"/>
              <a:gd name="connsiteX146" fmla="*/ 287383 w 3683725"/>
              <a:gd name="connsiteY146" fmla="*/ 1828800 h 2631401"/>
              <a:gd name="connsiteX147" fmla="*/ 322217 w 3683725"/>
              <a:gd name="connsiteY147" fmla="*/ 1785257 h 2631401"/>
              <a:gd name="connsiteX148" fmla="*/ 348343 w 3683725"/>
              <a:gd name="connsiteY148" fmla="*/ 1715588 h 2631401"/>
              <a:gd name="connsiteX149" fmla="*/ 365760 w 3683725"/>
              <a:gd name="connsiteY149" fmla="*/ 1680754 h 2631401"/>
              <a:gd name="connsiteX150" fmla="*/ 383177 w 3683725"/>
              <a:gd name="connsiteY150" fmla="*/ 1628503 h 2631401"/>
              <a:gd name="connsiteX151" fmla="*/ 391885 w 3683725"/>
              <a:gd name="connsiteY151" fmla="*/ 1602377 h 2631401"/>
              <a:gd name="connsiteX152" fmla="*/ 400594 w 3683725"/>
              <a:gd name="connsiteY152" fmla="*/ 1567543 h 2631401"/>
              <a:gd name="connsiteX153" fmla="*/ 418011 w 3683725"/>
              <a:gd name="connsiteY153" fmla="*/ 1550125 h 2631401"/>
              <a:gd name="connsiteX154" fmla="*/ 426720 w 3683725"/>
              <a:gd name="connsiteY154" fmla="*/ 1497874 h 2631401"/>
              <a:gd name="connsiteX155" fmla="*/ 435428 w 3683725"/>
              <a:gd name="connsiteY155" fmla="*/ 1471748 h 2631401"/>
              <a:gd name="connsiteX156" fmla="*/ 444137 w 3683725"/>
              <a:gd name="connsiteY156" fmla="*/ 1367245 h 2631401"/>
              <a:gd name="connsiteX157" fmla="*/ 461554 w 3683725"/>
              <a:gd name="connsiteY157" fmla="*/ 1262743 h 2631401"/>
              <a:gd name="connsiteX158" fmla="*/ 470263 w 3683725"/>
              <a:gd name="connsiteY158" fmla="*/ 1219200 h 2631401"/>
              <a:gd name="connsiteX159" fmla="*/ 487680 w 3683725"/>
              <a:gd name="connsiteY159" fmla="*/ 1193074 h 2631401"/>
              <a:gd name="connsiteX160" fmla="*/ 505097 w 3683725"/>
              <a:gd name="connsiteY160" fmla="*/ 1132114 h 2631401"/>
              <a:gd name="connsiteX161" fmla="*/ 522514 w 3683725"/>
              <a:gd name="connsiteY161" fmla="*/ 1018903 h 2631401"/>
              <a:gd name="connsiteX162" fmla="*/ 539931 w 3683725"/>
              <a:gd name="connsiteY162" fmla="*/ 957943 h 2631401"/>
              <a:gd name="connsiteX163" fmla="*/ 566057 w 3683725"/>
              <a:gd name="connsiteY163" fmla="*/ 870857 h 2631401"/>
              <a:gd name="connsiteX164" fmla="*/ 583474 w 3683725"/>
              <a:gd name="connsiteY164" fmla="*/ 836023 h 2631401"/>
              <a:gd name="connsiteX165" fmla="*/ 600891 w 3683725"/>
              <a:gd name="connsiteY165" fmla="*/ 748937 h 2631401"/>
              <a:gd name="connsiteX166" fmla="*/ 618308 w 3683725"/>
              <a:gd name="connsiteY166" fmla="*/ 722811 h 2631401"/>
              <a:gd name="connsiteX167" fmla="*/ 627017 w 3683725"/>
              <a:gd name="connsiteY167" fmla="*/ 696685 h 2631401"/>
              <a:gd name="connsiteX168" fmla="*/ 635725 w 3683725"/>
              <a:gd name="connsiteY168" fmla="*/ 661851 h 2631401"/>
              <a:gd name="connsiteX169" fmla="*/ 653143 w 3683725"/>
              <a:gd name="connsiteY169" fmla="*/ 609600 h 2631401"/>
              <a:gd name="connsiteX170" fmla="*/ 670560 w 3683725"/>
              <a:gd name="connsiteY170" fmla="*/ 539931 h 2631401"/>
              <a:gd name="connsiteX171" fmla="*/ 687977 w 3683725"/>
              <a:gd name="connsiteY171" fmla="*/ 478971 h 2631401"/>
              <a:gd name="connsiteX172" fmla="*/ 696685 w 3683725"/>
              <a:gd name="connsiteY172" fmla="*/ 452845 h 2631401"/>
              <a:gd name="connsiteX173" fmla="*/ 714103 w 3683725"/>
              <a:gd name="connsiteY173" fmla="*/ 357051 h 2631401"/>
              <a:gd name="connsiteX174" fmla="*/ 722811 w 3683725"/>
              <a:gd name="connsiteY174" fmla="*/ 322217 h 2631401"/>
              <a:gd name="connsiteX175" fmla="*/ 731520 w 3683725"/>
              <a:gd name="connsiteY175" fmla="*/ 261257 h 2631401"/>
              <a:gd name="connsiteX176" fmla="*/ 748937 w 3683725"/>
              <a:gd name="connsiteY176" fmla="*/ 209005 h 2631401"/>
              <a:gd name="connsiteX177" fmla="*/ 757645 w 3683725"/>
              <a:gd name="connsiteY177" fmla="*/ 182880 h 2631401"/>
              <a:gd name="connsiteX178" fmla="*/ 775063 w 3683725"/>
              <a:gd name="connsiteY178" fmla="*/ 156754 h 2631401"/>
              <a:gd name="connsiteX179" fmla="*/ 801188 w 3683725"/>
              <a:gd name="connsiteY179" fmla="*/ 104503 h 2631401"/>
              <a:gd name="connsiteX180" fmla="*/ 818605 w 3683725"/>
              <a:gd name="connsiteY180" fmla="*/ 87085 h 2631401"/>
              <a:gd name="connsiteX181" fmla="*/ 844731 w 3683725"/>
              <a:gd name="connsiteY181" fmla="*/ 78377 h 2631401"/>
              <a:gd name="connsiteX182" fmla="*/ 923108 w 3683725"/>
              <a:gd name="connsiteY182" fmla="*/ 43543 h 2631401"/>
              <a:gd name="connsiteX183" fmla="*/ 949234 w 3683725"/>
              <a:gd name="connsiteY183" fmla="*/ 34834 h 2631401"/>
              <a:gd name="connsiteX184" fmla="*/ 975360 w 3683725"/>
              <a:gd name="connsiteY184" fmla="*/ 26125 h 2631401"/>
              <a:gd name="connsiteX185" fmla="*/ 1489165 w 3683725"/>
              <a:gd name="connsiteY185" fmla="*/ 52251 h 2631401"/>
              <a:gd name="connsiteX186" fmla="*/ 1515291 w 3683725"/>
              <a:gd name="connsiteY186" fmla="*/ 60960 h 2631401"/>
              <a:gd name="connsiteX187" fmla="*/ 1541417 w 3683725"/>
              <a:gd name="connsiteY187" fmla="*/ 87085 h 2631401"/>
              <a:gd name="connsiteX188" fmla="*/ 1558834 w 3683725"/>
              <a:gd name="connsiteY188" fmla="*/ 139337 h 2631401"/>
              <a:gd name="connsiteX189" fmla="*/ 1532708 w 3683725"/>
              <a:gd name="connsiteY189" fmla="*/ 217714 h 2631401"/>
              <a:gd name="connsiteX190" fmla="*/ 1506583 w 3683725"/>
              <a:gd name="connsiteY190" fmla="*/ 226423 h 2631401"/>
              <a:gd name="connsiteX191" fmla="*/ 1489165 w 3683725"/>
              <a:gd name="connsiteY191" fmla="*/ 243840 h 2631401"/>
              <a:gd name="connsiteX192" fmla="*/ 1463040 w 3683725"/>
              <a:gd name="connsiteY192" fmla="*/ 261257 h 2631401"/>
              <a:gd name="connsiteX193" fmla="*/ 1463040 w 3683725"/>
              <a:gd name="connsiteY193" fmla="*/ 287383 h 26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3683725" h="2631401">
                <a:moveTo>
                  <a:pt x="1463040" y="287383"/>
                </a:moveTo>
                <a:lnTo>
                  <a:pt x="1463040" y="287383"/>
                </a:lnTo>
                <a:cubicBezTo>
                  <a:pt x="1418340" y="304145"/>
                  <a:pt x="1399335" y="305253"/>
                  <a:pt x="1367245" y="330925"/>
                </a:cubicBezTo>
                <a:cubicBezTo>
                  <a:pt x="1324156" y="365397"/>
                  <a:pt x="1377673" y="329207"/>
                  <a:pt x="1332411" y="374468"/>
                </a:cubicBezTo>
                <a:cubicBezTo>
                  <a:pt x="1325010" y="381869"/>
                  <a:pt x="1314458" y="385347"/>
                  <a:pt x="1306285" y="391885"/>
                </a:cubicBezTo>
                <a:cubicBezTo>
                  <a:pt x="1299874" y="397014"/>
                  <a:pt x="1295279" y="404174"/>
                  <a:pt x="1288868" y="409303"/>
                </a:cubicBezTo>
                <a:cubicBezTo>
                  <a:pt x="1280695" y="415841"/>
                  <a:pt x="1270916" y="420182"/>
                  <a:pt x="1262743" y="426720"/>
                </a:cubicBezTo>
                <a:cubicBezTo>
                  <a:pt x="1200699" y="476355"/>
                  <a:pt x="1299608" y="407948"/>
                  <a:pt x="1219200" y="461554"/>
                </a:cubicBezTo>
                <a:cubicBezTo>
                  <a:pt x="1213394" y="470263"/>
                  <a:pt x="1208321" y="479507"/>
                  <a:pt x="1201783" y="487680"/>
                </a:cubicBezTo>
                <a:cubicBezTo>
                  <a:pt x="1187603" y="505405"/>
                  <a:pt x="1177635" y="509584"/>
                  <a:pt x="1158240" y="522514"/>
                </a:cubicBezTo>
                <a:cubicBezTo>
                  <a:pt x="1104633" y="602927"/>
                  <a:pt x="1173042" y="504012"/>
                  <a:pt x="1123405" y="566057"/>
                </a:cubicBezTo>
                <a:cubicBezTo>
                  <a:pt x="1116867" y="574230"/>
                  <a:pt x="1113389" y="584782"/>
                  <a:pt x="1105988" y="592183"/>
                </a:cubicBezTo>
                <a:cubicBezTo>
                  <a:pt x="1098587" y="599584"/>
                  <a:pt x="1088571" y="603794"/>
                  <a:pt x="1079863" y="609600"/>
                </a:cubicBezTo>
                <a:lnTo>
                  <a:pt x="1053737" y="687977"/>
                </a:lnTo>
                <a:lnTo>
                  <a:pt x="1045028" y="714103"/>
                </a:lnTo>
                <a:cubicBezTo>
                  <a:pt x="1047931" y="766354"/>
                  <a:pt x="1048775" y="818761"/>
                  <a:pt x="1053737" y="870857"/>
                </a:cubicBezTo>
                <a:cubicBezTo>
                  <a:pt x="1054607" y="879995"/>
                  <a:pt x="1057987" y="888959"/>
                  <a:pt x="1062445" y="896983"/>
                </a:cubicBezTo>
                <a:cubicBezTo>
                  <a:pt x="1072611" y="915282"/>
                  <a:pt x="1097280" y="949234"/>
                  <a:pt x="1097280" y="949234"/>
                </a:cubicBezTo>
                <a:cubicBezTo>
                  <a:pt x="1117985" y="1011353"/>
                  <a:pt x="1088627" y="936256"/>
                  <a:pt x="1132114" y="1001485"/>
                </a:cubicBezTo>
                <a:cubicBezTo>
                  <a:pt x="1165767" y="1051963"/>
                  <a:pt x="1108519" y="1006075"/>
                  <a:pt x="1166948" y="1045028"/>
                </a:cubicBezTo>
                <a:cubicBezTo>
                  <a:pt x="1169851" y="1053737"/>
                  <a:pt x="1171199" y="1063129"/>
                  <a:pt x="1175657" y="1071154"/>
                </a:cubicBezTo>
                <a:cubicBezTo>
                  <a:pt x="1200274" y="1115464"/>
                  <a:pt x="1201484" y="1114397"/>
                  <a:pt x="1227908" y="1140823"/>
                </a:cubicBezTo>
                <a:cubicBezTo>
                  <a:pt x="1250006" y="1207116"/>
                  <a:pt x="1241724" y="1175071"/>
                  <a:pt x="1254034" y="1236617"/>
                </a:cubicBezTo>
                <a:cubicBezTo>
                  <a:pt x="1251131" y="1274354"/>
                  <a:pt x="1251228" y="1312443"/>
                  <a:pt x="1245325" y="1349828"/>
                </a:cubicBezTo>
                <a:cubicBezTo>
                  <a:pt x="1242462" y="1367963"/>
                  <a:pt x="1233714" y="1384663"/>
                  <a:pt x="1227908" y="1402080"/>
                </a:cubicBezTo>
                <a:lnTo>
                  <a:pt x="1219200" y="1428205"/>
                </a:lnTo>
                <a:lnTo>
                  <a:pt x="1201783" y="1480457"/>
                </a:lnTo>
                <a:lnTo>
                  <a:pt x="1193074" y="1506583"/>
                </a:lnTo>
                <a:cubicBezTo>
                  <a:pt x="1195977" y="1625600"/>
                  <a:pt x="1182654" y="1746128"/>
                  <a:pt x="1201783" y="1863634"/>
                </a:cubicBezTo>
                <a:cubicBezTo>
                  <a:pt x="1204733" y="1881755"/>
                  <a:pt x="1236617" y="1875245"/>
                  <a:pt x="1254034" y="1881051"/>
                </a:cubicBezTo>
                <a:lnTo>
                  <a:pt x="1332411" y="1907177"/>
                </a:lnTo>
                <a:lnTo>
                  <a:pt x="1384663" y="1924594"/>
                </a:lnTo>
                <a:cubicBezTo>
                  <a:pt x="1393371" y="1927497"/>
                  <a:pt x="1401883" y="1931077"/>
                  <a:pt x="1410788" y="1933303"/>
                </a:cubicBezTo>
                <a:cubicBezTo>
                  <a:pt x="1422400" y="1936206"/>
                  <a:pt x="1434159" y="1938572"/>
                  <a:pt x="1445623" y="1942011"/>
                </a:cubicBezTo>
                <a:cubicBezTo>
                  <a:pt x="1445656" y="1942021"/>
                  <a:pt x="1510921" y="1963777"/>
                  <a:pt x="1524000" y="1968137"/>
                </a:cubicBezTo>
                <a:lnTo>
                  <a:pt x="1576251" y="1985554"/>
                </a:lnTo>
                <a:lnTo>
                  <a:pt x="1602377" y="1994263"/>
                </a:lnTo>
                <a:cubicBezTo>
                  <a:pt x="1651726" y="1991360"/>
                  <a:pt x="1702117" y="1996055"/>
                  <a:pt x="1750423" y="1985554"/>
                </a:cubicBezTo>
                <a:cubicBezTo>
                  <a:pt x="1770878" y="1981107"/>
                  <a:pt x="1782816" y="1957340"/>
                  <a:pt x="1802674" y="1950720"/>
                </a:cubicBezTo>
                <a:lnTo>
                  <a:pt x="1828800" y="1942011"/>
                </a:lnTo>
                <a:cubicBezTo>
                  <a:pt x="1834606" y="1933302"/>
                  <a:pt x="1838044" y="1922423"/>
                  <a:pt x="1846217" y="1915885"/>
                </a:cubicBezTo>
                <a:cubicBezTo>
                  <a:pt x="1853385" y="1910151"/>
                  <a:pt x="1863517" y="1909699"/>
                  <a:pt x="1872343" y="1907177"/>
                </a:cubicBezTo>
                <a:cubicBezTo>
                  <a:pt x="1919555" y="1893688"/>
                  <a:pt x="1902382" y="1901169"/>
                  <a:pt x="1959428" y="1889760"/>
                </a:cubicBezTo>
                <a:cubicBezTo>
                  <a:pt x="1971165" y="1887413"/>
                  <a:pt x="1982651" y="1883954"/>
                  <a:pt x="1994263" y="1881051"/>
                </a:cubicBezTo>
                <a:cubicBezTo>
                  <a:pt x="2072640" y="1883954"/>
                  <a:pt x="2151091" y="1885286"/>
                  <a:pt x="2229394" y="1889760"/>
                </a:cubicBezTo>
                <a:cubicBezTo>
                  <a:pt x="2343017" y="1896253"/>
                  <a:pt x="2256035" y="1905639"/>
                  <a:pt x="2351314" y="1889760"/>
                </a:cubicBezTo>
                <a:cubicBezTo>
                  <a:pt x="2357120" y="1881051"/>
                  <a:pt x="2364480" y="1873198"/>
                  <a:pt x="2368731" y="1863634"/>
                </a:cubicBezTo>
                <a:cubicBezTo>
                  <a:pt x="2376187" y="1846857"/>
                  <a:pt x="2375964" y="1826659"/>
                  <a:pt x="2386148" y="1811383"/>
                </a:cubicBezTo>
                <a:lnTo>
                  <a:pt x="2420983" y="1759131"/>
                </a:lnTo>
                <a:cubicBezTo>
                  <a:pt x="2426789" y="1750422"/>
                  <a:pt x="2432120" y="1741378"/>
                  <a:pt x="2438400" y="1733005"/>
                </a:cubicBezTo>
                <a:cubicBezTo>
                  <a:pt x="2447108" y="1721394"/>
                  <a:pt x="2454262" y="1708434"/>
                  <a:pt x="2464525" y="1698171"/>
                </a:cubicBezTo>
                <a:cubicBezTo>
                  <a:pt x="2471926" y="1690770"/>
                  <a:pt x="2481942" y="1686560"/>
                  <a:pt x="2490651" y="1680754"/>
                </a:cubicBezTo>
                <a:cubicBezTo>
                  <a:pt x="2512170" y="1616196"/>
                  <a:pt x="2518036" y="1622348"/>
                  <a:pt x="2499360" y="1541417"/>
                </a:cubicBezTo>
                <a:cubicBezTo>
                  <a:pt x="2496064" y="1527134"/>
                  <a:pt x="2474694" y="1508042"/>
                  <a:pt x="2464525" y="1497874"/>
                </a:cubicBezTo>
                <a:cubicBezTo>
                  <a:pt x="2458024" y="1478370"/>
                  <a:pt x="2450231" y="1457215"/>
                  <a:pt x="2447108" y="1436914"/>
                </a:cubicBezTo>
                <a:cubicBezTo>
                  <a:pt x="2443111" y="1410933"/>
                  <a:pt x="2441660" y="1384620"/>
                  <a:pt x="2438400" y="1358537"/>
                </a:cubicBezTo>
                <a:cubicBezTo>
                  <a:pt x="2435854" y="1338169"/>
                  <a:pt x="2432404" y="1317923"/>
                  <a:pt x="2429691" y="1297577"/>
                </a:cubicBezTo>
                <a:cubicBezTo>
                  <a:pt x="2426598" y="1274379"/>
                  <a:pt x="2423886" y="1251131"/>
                  <a:pt x="2420983" y="1227908"/>
                </a:cubicBezTo>
                <a:cubicBezTo>
                  <a:pt x="2423886" y="1120502"/>
                  <a:pt x="2424580" y="1013014"/>
                  <a:pt x="2429691" y="905691"/>
                </a:cubicBezTo>
                <a:cubicBezTo>
                  <a:pt x="2430395" y="890906"/>
                  <a:pt x="2438400" y="876950"/>
                  <a:pt x="2438400" y="862148"/>
                </a:cubicBezTo>
                <a:cubicBezTo>
                  <a:pt x="2438400" y="649153"/>
                  <a:pt x="2442672" y="742037"/>
                  <a:pt x="2420983" y="644434"/>
                </a:cubicBezTo>
                <a:cubicBezTo>
                  <a:pt x="2417772" y="629985"/>
                  <a:pt x="2416169" y="615171"/>
                  <a:pt x="2412274" y="600891"/>
                </a:cubicBezTo>
                <a:cubicBezTo>
                  <a:pt x="2407443" y="583179"/>
                  <a:pt x="2405041" y="563916"/>
                  <a:pt x="2394857" y="548640"/>
                </a:cubicBezTo>
                <a:cubicBezTo>
                  <a:pt x="2389051" y="539931"/>
                  <a:pt x="2381691" y="532078"/>
                  <a:pt x="2377440" y="522514"/>
                </a:cubicBezTo>
                <a:cubicBezTo>
                  <a:pt x="2335989" y="429248"/>
                  <a:pt x="2382022" y="503261"/>
                  <a:pt x="2342605" y="444137"/>
                </a:cubicBezTo>
                <a:cubicBezTo>
                  <a:pt x="2321129" y="358230"/>
                  <a:pt x="2349753" y="447339"/>
                  <a:pt x="2316480" y="391885"/>
                </a:cubicBezTo>
                <a:cubicBezTo>
                  <a:pt x="2311757" y="384014"/>
                  <a:pt x="2312863" y="373398"/>
                  <a:pt x="2307771" y="365760"/>
                </a:cubicBezTo>
                <a:cubicBezTo>
                  <a:pt x="2289132" y="337803"/>
                  <a:pt x="2282910" y="340056"/>
                  <a:pt x="2255520" y="330925"/>
                </a:cubicBezTo>
                <a:cubicBezTo>
                  <a:pt x="2251561" y="327956"/>
                  <a:pt x="2204460" y="291626"/>
                  <a:pt x="2194560" y="287383"/>
                </a:cubicBezTo>
                <a:cubicBezTo>
                  <a:pt x="2183559" y="282668"/>
                  <a:pt x="2171337" y="281577"/>
                  <a:pt x="2159725" y="278674"/>
                </a:cubicBezTo>
                <a:cubicBezTo>
                  <a:pt x="2151017" y="272868"/>
                  <a:pt x="2141001" y="268658"/>
                  <a:pt x="2133600" y="261257"/>
                </a:cubicBezTo>
                <a:cubicBezTo>
                  <a:pt x="2126199" y="253856"/>
                  <a:pt x="2122721" y="243304"/>
                  <a:pt x="2116183" y="235131"/>
                </a:cubicBezTo>
                <a:cubicBezTo>
                  <a:pt x="2111054" y="228720"/>
                  <a:pt x="2104571" y="223520"/>
                  <a:pt x="2098765" y="217714"/>
                </a:cubicBezTo>
                <a:cubicBezTo>
                  <a:pt x="2092959" y="200297"/>
                  <a:pt x="2078330" y="183572"/>
                  <a:pt x="2081348" y="165463"/>
                </a:cubicBezTo>
                <a:cubicBezTo>
                  <a:pt x="2083106" y="154918"/>
                  <a:pt x="2088872" y="103573"/>
                  <a:pt x="2098765" y="87085"/>
                </a:cubicBezTo>
                <a:cubicBezTo>
                  <a:pt x="2105707" y="75516"/>
                  <a:pt x="2132139" y="57335"/>
                  <a:pt x="2142308" y="52251"/>
                </a:cubicBezTo>
                <a:cubicBezTo>
                  <a:pt x="2150519" y="48146"/>
                  <a:pt x="2159725" y="46446"/>
                  <a:pt x="2168434" y="43543"/>
                </a:cubicBezTo>
                <a:cubicBezTo>
                  <a:pt x="2174240" y="37737"/>
                  <a:pt x="2178507" y="29797"/>
                  <a:pt x="2185851" y="26125"/>
                </a:cubicBezTo>
                <a:cubicBezTo>
                  <a:pt x="2220351" y="8875"/>
                  <a:pt x="2253176" y="6196"/>
                  <a:pt x="2290354" y="0"/>
                </a:cubicBezTo>
                <a:cubicBezTo>
                  <a:pt x="2394857" y="2903"/>
                  <a:pt x="2499450" y="3487"/>
                  <a:pt x="2603863" y="8708"/>
                </a:cubicBezTo>
                <a:cubicBezTo>
                  <a:pt x="2615817" y="9306"/>
                  <a:pt x="2627233" y="13978"/>
                  <a:pt x="2638697" y="17417"/>
                </a:cubicBezTo>
                <a:cubicBezTo>
                  <a:pt x="2726786" y="43844"/>
                  <a:pt x="2657894" y="23155"/>
                  <a:pt x="2725783" y="52251"/>
                </a:cubicBezTo>
                <a:cubicBezTo>
                  <a:pt x="2734220" y="55867"/>
                  <a:pt x="2743698" y="56855"/>
                  <a:pt x="2751908" y="60960"/>
                </a:cubicBezTo>
                <a:cubicBezTo>
                  <a:pt x="2812043" y="91028"/>
                  <a:pt x="2740377" y="68963"/>
                  <a:pt x="2812868" y="87085"/>
                </a:cubicBezTo>
                <a:cubicBezTo>
                  <a:pt x="2823135" y="92219"/>
                  <a:pt x="2864254" y="110978"/>
                  <a:pt x="2873828" y="121920"/>
                </a:cubicBezTo>
                <a:cubicBezTo>
                  <a:pt x="2887612" y="137673"/>
                  <a:pt x="2908663" y="174171"/>
                  <a:pt x="2908663" y="174171"/>
                </a:cubicBezTo>
                <a:cubicBezTo>
                  <a:pt x="2924237" y="298774"/>
                  <a:pt x="2911028" y="204596"/>
                  <a:pt x="2943497" y="383177"/>
                </a:cubicBezTo>
                <a:cubicBezTo>
                  <a:pt x="2946043" y="397181"/>
                  <a:pt x="2955947" y="462415"/>
                  <a:pt x="2960914" y="478971"/>
                </a:cubicBezTo>
                <a:cubicBezTo>
                  <a:pt x="2965406" y="493944"/>
                  <a:pt x="2973839" y="507541"/>
                  <a:pt x="2978331" y="522514"/>
                </a:cubicBezTo>
                <a:cubicBezTo>
                  <a:pt x="3013654" y="640258"/>
                  <a:pt x="2956673" y="490139"/>
                  <a:pt x="3004457" y="609600"/>
                </a:cubicBezTo>
                <a:cubicBezTo>
                  <a:pt x="3007360" y="624114"/>
                  <a:pt x="3009351" y="638841"/>
                  <a:pt x="3013165" y="653143"/>
                </a:cubicBezTo>
                <a:cubicBezTo>
                  <a:pt x="3020974" y="682426"/>
                  <a:pt x="3033347" y="710510"/>
                  <a:pt x="3039291" y="740228"/>
                </a:cubicBezTo>
                <a:cubicBezTo>
                  <a:pt x="3076166" y="924600"/>
                  <a:pt x="3022199" y="749911"/>
                  <a:pt x="3065417" y="879565"/>
                </a:cubicBezTo>
                <a:cubicBezTo>
                  <a:pt x="3068320" y="905691"/>
                  <a:pt x="3068970" y="932167"/>
                  <a:pt x="3074125" y="957943"/>
                </a:cubicBezTo>
                <a:cubicBezTo>
                  <a:pt x="3077726" y="975946"/>
                  <a:pt x="3086712" y="992482"/>
                  <a:pt x="3091543" y="1010194"/>
                </a:cubicBezTo>
                <a:cubicBezTo>
                  <a:pt x="3101905" y="1048188"/>
                  <a:pt x="3097221" y="1053354"/>
                  <a:pt x="3108960" y="1088571"/>
                </a:cubicBezTo>
                <a:cubicBezTo>
                  <a:pt x="3151545" y="1216328"/>
                  <a:pt x="3117763" y="1112015"/>
                  <a:pt x="3152503" y="1193074"/>
                </a:cubicBezTo>
                <a:cubicBezTo>
                  <a:pt x="3152506" y="1193081"/>
                  <a:pt x="3196044" y="1301928"/>
                  <a:pt x="3204754" y="1323703"/>
                </a:cubicBezTo>
                <a:cubicBezTo>
                  <a:pt x="3210560" y="1338217"/>
                  <a:pt x="3215180" y="1353263"/>
                  <a:pt x="3222171" y="1367245"/>
                </a:cubicBezTo>
                <a:cubicBezTo>
                  <a:pt x="3227977" y="1378857"/>
                  <a:pt x="3233283" y="1390732"/>
                  <a:pt x="3239588" y="1402080"/>
                </a:cubicBezTo>
                <a:cubicBezTo>
                  <a:pt x="3247808" y="1416876"/>
                  <a:pt x="3258144" y="1430484"/>
                  <a:pt x="3265714" y="1445623"/>
                </a:cubicBezTo>
                <a:cubicBezTo>
                  <a:pt x="3272705" y="1459605"/>
                  <a:pt x="3276140" y="1475183"/>
                  <a:pt x="3283131" y="1489165"/>
                </a:cubicBezTo>
                <a:cubicBezTo>
                  <a:pt x="3290701" y="1504304"/>
                  <a:pt x="3301152" y="1517848"/>
                  <a:pt x="3309257" y="1532708"/>
                </a:cubicBezTo>
                <a:cubicBezTo>
                  <a:pt x="3318582" y="1549803"/>
                  <a:pt x="3324581" y="1568757"/>
                  <a:pt x="3335383" y="1584960"/>
                </a:cubicBezTo>
                <a:cubicBezTo>
                  <a:pt x="3342214" y="1595207"/>
                  <a:pt x="3352800" y="1602377"/>
                  <a:pt x="3361508" y="1611085"/>
                </a:cubicBezTo>
                <a:cubicBezTo>
                  <a:pt x="3371469" y="1650927"/>
                  <a:pt x="3368094" y="1651798"/>
                  <a:pt x="3396343" y="1689463"/>
                </a:cubicBezTo>
                <a:cubicBezTo>
                  <a:pt x="3403732" y="1699315"/>
                  <a:pt x="3414584" y="1706127"/>
                  <a:pt x="3422468" y="1715588"/>
                </a:cubicBezTo>
                <a:cubicBezTo>
                  <a:pt x="3480725" y="1785497"/>
                  <a:pt x="3468663" y="1776225"/>
                  <a:pt x="3509554" y="1828800"/>
                </a:cubicBezTo>
                <a:cubicBezTo>
                  <a:pt x="3520965" y="1843472"/>
                  <a:pt x="3537066" y="1855259"/>
                  <a:pt x="3544388" y="1872343"/>
                </a:cubicBezTo>
                <a:cubicBezTo>
                  <a:pt x="3553097" y="1892663"/>
                  <a:pt x="3560627" y="1913529"/>
                  <a:pt x="3570514" y="1933303"/>
                </a:cubicBezTo>
                <a:cubicBezTo>
                  <a:pt x="3578084" y="1948442"/>
                  <a:pt x="3589070" y="1961706"/>
                  <a:pt x="3596640" y="1976845"/>
                </a:cubicBezTo>
                <a:cubicBezTo>
                  <a:pt x="3600745" y="1985056"/>
                  <a:pt x="3601549" y="1994614"/>
                  <a:pt x="3605348" y="2002971"/>
                </a:cubicBezTo>
                <a:cubicBezTo>
                  <a:pt x="3616092" y="2026608"/>
                  <a:pt x="3640183" y="2072640"/>
                  <a:pt x="3640183" y="2072640"/>
                </a:cubicBezTo>
                <a:cubicBezTo>
                  <a:pt x="3643086" y="2090057"/>
                  <a:pt x="3645191" y="2107626"/>
                  <a:pt x="3648891" y="2124891"/>
                </a:cubicBezTo>
                <a:cubicBezTo>
                  <a:pt x="3653907" y="2148297"/>
                  <a:pt x="3658738" y="2171851"/>
                  <a:pt x="3666308" y="2194560"/>
                </a:cubicBezTo>
                <a:cubicBezTo>
                  <a:pt x="3678802" y="2232040"/>
                  <a:pt x="3672791" y="2211780"/>
                  <a:pt x="3683725" y="2255520"/>
                </a:cubicBezTo>
                <a:cubicBezTo>
                  <a:pt x="3680822" y="2307771"/>
                  <a:pt x="3685690" y="2361042"/>
                  <a:pt x="3675017" y="2412274"/>
                </a:cubicBezTo>
                <a:cubicBezTo>
                  <a:pt x="3670748" y="2432767"/>
                  <a:pt x="3660041" y="2457905"/>
                  <a:pt x="3640183" y="2464525"/>
                </a:cubicBezTo>
                <a:lnTo>
                  <a:pt x="3614057" y="2473234"/>
                </a:lnTo>
                <a:cubicBezTo>
                  <a:pt x="3608519" y="2477388"/>
                  <a:pt x="3564136" y="2511682"/>
                  <a:pt x="3553097" y="2516777"/>
                </a:cubicBezTo>
                <a:cubicBezTo>
                  <a:pt x="3524710" y="2529879"/>
                  <a:pt x="3495671" y="2541724"/>
                  <a:pt x="3466011" y="2551611"/>
                </a:cubicBezTo>
                <a:cubicBezTo>
                  <a:pt x="3457302" y="2554514"/>
                  <a:pt x="3448791" y="2558094"/>
                  <a:pt x="3439885" y="2560320"/>
                </a:cubicBezTo>
                <a:cubicBezTo>
                  <a:pt x="3425526" y="2563910"/>
                  <a:pt x="3410765" y="2565700"/>
                  <a:pt x="3396343" y="2569028"/>
                </a:cubicBezTo>
                <a:cubicBezTo>
                  <a:pt x="3298728" y="2591554"/>
                  <a:pt x="3357259" y="2582947"/>
                  <a:pt x="3265714" y="2595154"/>
                </a:cubicBezTo>
                <a:cubicBezTo>
                  <a:pt x="3242516" y="2598247"/>
                  <a:pt x="3219447" y="2603584"/>
                  <a:pt x="3196045" y="2603863"/>
                </a:cubicBezTo>
                <a:lnTo>
                  <a:pt x="1802674" y="2612571"/>
                </a:lnTo>
                <a:lnTo>
                  <a:pt x="1079863" y="2621280"/>
                </a:lnTo>
                <a:cubicBezTo>
                  <a:pt x="723784" y="2633996"/>
                  <a:pt x="801306" y="2635534"/>
                  <a:pt x="330925" y="2621280"/>
                </a:cubicBezTo>
                <a:cubicBezTo>
                  <a:pt x="307532" y="2620571"/>
                  <a:pt x="284480" y="2615474"/>
                  <a:pt x="261257" y="2612571"/>
                </a:cubicBezTo>
                <a:cubicBezTo>
                  <a:pt x="252548" y="2609668"/>
                  <a:pt x="243342" y="2607968"/>
                  <a:pt x="235131" y="2603863"/>
                </a:cubicBezTo>
                <a:cubicBezTo>
                  <a:pt x="184595" y="2578595"/>
                  <a:pt x="235245" y="2591930"/>
                  <a:pt x="174171" y="2569028"/>
                </a:cubicBezTo>
                <a:cubicBezTo>
                  <a:pt x="162964" y="2564826"/>
                  <a:pt x="150948" y="2563223"/>
                  <a:pt x="139337" y="2560320"/>
                </a:cubicBezTo>
                <a:cubicBezTo>
                  <a:pt x="130628" y="2551611"/>
                  <a:pt x="122672" y="2542078"/>
                  <a:pt x="113211" y="2534194"/>
                </a:cubicBezTo>
                <a:cubicBezTo>
                  <a:pt x="105170" y="2527494"/>
                  <a:pt x="94486" y="2524178"/>
                  <a:pt x="87085" y="2516777"/>
                </a:cubicBezTo>
                <a:cubicBezTo>
                  <a:pt x="76822" y="2506514"/>
                  <a:pt x="70252" y="2493093"/>
                  <a:pt x="60960" y="2481943"/>
                </a:cubicBezTo>
                <a:cubicBezTo>
                  <a:pt x="55704" y="2475635"/>
                  <a:pt x="48672" y="2470936"/>
                  <a:pt x="43543" y="2464525"/>
                </a:cubicBezTo>
                <a:cubicBezTo>
                  <a:pt x="30084" y="2447701"/>
                  <a:pt x="16963" y="2422827"/>
                  <a:pt x="8708" y="2403565"/>
                </a:cubicBezTo>
                <a:cubicBezTo>
                  <a:pt x="5092" y="2395128"/>
                  <a:pt x="2903" y="2386148"/>
                  <a:pt x="0" y="2377440"/>
                </a:cubicBezTo>
                <a:cubicBezTo>
                  <a:pt x="13927" y="2182452"/>
                  <a:pt x="-5205" y="2308572"/>
                  <a:pt x="17417" y="2229394"/>
                </a:cubicBezTo>
                <a:cubicBezTo>
                  <a:pt x="20705" y="2217886"/>
                  <a:pt x="20772" y="2205265"/>
                  <a:pt x="26125" y="2194560"/>
                </a:cubicBezTo>
                <a:cubicBezTo>
                  <a:pt x="100237" y="2046337"/>
                  <a:pt x="47934" y="2154237"/>
                  <a:pt x="113211" y="2072640"/>
                </a:cubicBezTo>
                <a:cubicBezTo>
                  <a:pt x="126288" y="2056294"/>
                  <a:pt x="137275" y="2038338"/>
                  <a:pt x="148045" y="2020388"/>
                </a:cubicBezTo>
                <a:cubicBezTo>
                  <a:pt x="154724" y="2009256"/>
                  <a:pt x="157917" y="1996118"/>
                  <a:pt x="165463" y="1985554"/>
                </a:cubicBezTo>
                <a:cubicBezTo>
                  <a:pt x="172621" y="1975532"/>
                  <a:pt x="184430" y="1969450"/>
                  <a:pt x="191588" y="1959428"/>
                </a:cubicBezTo>
                <a:cubicBezTo>
                  <a:pt x="199133" y="1948864"/>
                  <a:pt x="201459" y="1935158"/>
                  <a:pt x="209005" y="1924594"/>
                </a:cubicBezTo>
                <a:cubicBezTo>
                  <a:pt x="216163" y="1914572"/>
                  <a:pt x="227332" y="1908000"/>
                  <a:pt x="235131" y="1898468"/>
                </a:cubicBezTo>
                <a:cubicBezTo>
                  <a:pt x="253513" y="1876001"/>
                  <a:pt x="269684" y="1851809"/>
                  <a:pt x="287383" y="1828800"/>
                </a:cubicBezTo>
                <a:cubicBezTo>
                  <a:pt x="298716" y="1814067"/>
                  <a:pt x="313904" y="1801882"/>
                  <a:pt x="322217" y="1785257"/>
                </a:cubicBezTo>
                <a:cubicBezTo>
                  <a:pt x="370707" y="1688276"/>
                  <a:pt x="312771" y="1810445"/>
                  <a:pt x="348343" y="1715588"/>
                </a:cubicBezTo>
                <a:cubicBezTo>
                  <a:pt x="352901" y="1703433"/>
                  <a:pt x="360939" y="1692807"/>
                  <a:pt x="365760" y="1680754"/>
                </a:cubicBezTo>
                <a:cubicBezTo>
                  <a:pt x="372578" y="1663708"/>
                  <a:pt x="377371" y="1645920"/>
                  <a:pt x="383177" y="1628503"/>
                </a:cubicBezTo>
                <a:cubicBezTo>
                  <a:pt x="386080" y="1619794"/>
                  <a:pt x="389658" y="1611283"/>
                  <a:pt x="391885" y="1602377"/>
                </a:cubicBezTo>
                <a:cubicBezTo>
                  <a:pt x="394788" y="1590766"/>
                  <a:pt x="395241" y="1578248"/>
                  <a:pt x="400594" y="1567543"/>
                </a:cubicBezTo>
                <a:cubicBezTo>
                  <a:pt x="404266" y="1560199"/>
                  <a:pt x="412205" y="1555931"/>
                  <a:pt x="418011" y="1550125"/>
                </a:cubicBezTo>
                <a:cubicBezTo>
                  <a:pt x="420914" y="1532708"/>
                  <a:pt x="422890" y="1515111"/>
                  <a:pt x="426720" y="1497874"/>
                </a:cubicBezTo>
                <a:cubicBezTo>
                  <a:pt x="428711" y="1488913"/>
                  <a:pt x="434215" y="1480847"/>
                  <a:pt x="435428" y="1471748"/>
                </a:cubicBezTo>
                <a:cubicBezTo>
                  <a:pt x="440048" y="1437100"/>
                  <a:pt x="440823" y="1402043"/>
                  <a:pt x="444137" y="1367245"/>
                </a:cubicBezTo>
                <a:cubicBezTo>
                  <a:pt x="459115" y="1209976"/>
                  <a:pt x="442696" y="1338169"/>
                  <a:pt x="461554" y="1262743"/>
                </a:cubicBezTo>
                <a:cubicBezTo>
                  <a:pt x="465144" y="1248383"/>
                  <a:pt x="465066" y="1233059"/>
                  <a:pt x="470263" y="1219200"/>
                </a:cubicBezTo>
                <a:cubicBezTo>
                  <a:pt x="473938" y="1209400"/>
                  <a:pt x="481874" y="1201783"/>
                  <a:pt x="487680" y="1193074"/>
                </a:cubicBezTo>
                <a:cubicBezTo>
                  <a:pt x="495978" y="1168180"/>
                  <a:pt x="499631" y="1159443"/>
                  <a:pt x="505097" y="1132114"/>
                </a:cubicBezTo>
                <a:cubicBezTo>
                  <a:pt x="521926" y="1047970"/>
                  <a:pt x="505790" y="1110882"/>
                  <a:pt x="522514" y="1018903"/>
                </a:cubicBezTo>
                <a:cubicBezTo>
                  <a:pt x="529320" y="981474"/>
                  <a:pt x="530605" y="990583"/>
                  <a:pt x="539931" y="957943"/>
                </a:cubicBezTo>
                <a:cubicBezTo>
                  <a:pt x="548264" y="928777"/>
                  <a:pt x="552262" y="898447"/>
                  <a:pt x="566057" y="870857"/>
                </a:cubicBezTo>
                <a:lnTo>
                  <a:pt x="583474" y="836023"/>
                </a:lnTo>
                <a:cubicBezTo>
                  <a:pt x="589280" y="806994"/>
                  <a:pt x="592185" y="777231"/>
                  <a:pt x="600891" y="748937"/>
                </a:cubicBezTo>
                <a:cubicBezTo>
                  <a:pt x="603969" y="738933"/>
                  <a:pt x="613627" y="732172"/>
                  <a:pt x="618308" y="722811"/>
                </a:cubicBezTo>
                <a:cubicBezTo>
                  <a:pt x="622413" y="714600"/>
                  <a:pt x="624495" y="705512"/>
                  <a:pt x="627017" y="696685"/>
                </a:cubicBezTo>
                <a:cubicBezTo>
                  <a:pt x="630305" y="685177"/>
                  <a:pt x="632286" y="673315"/>
                  <a:pt x="635725" y="661851"/>
                </a:cubicBezTo>
                <a:cubicBezTo>
                  <a:pt x="641001" y="644266"/>
                  <a:pt x="648690" y="627411"/>
                  <a:pt x="653143" y="609600"/>
                </a:cubicBezTo>
                <a:cubicBezTo>
                  <a:pt x="658949" y="586377"/>
                  <a:pt x="662991" y="562640"/>
                  <a:pt x="670560" y="539931"/>
                </a:cubicBezTo>
                <a:cubicBezTo>
                  <a:pt x="691439" y="477290"/>
                  <a:pt x="666107" y="555516"/>
                  <a:pt x="687977" y="478971"/>
                </a:cubicBezTo>
                <a:cubicBezTo>
                  <a:pt x="690499" y="470145"/>
                  <a:pt x="694459" y="461751"/>
                  <a:pt x="696685" y="452845"/>
                </a:cubicBezTo>
                <a:cubicBezTo>
                  <a:pt x="706027" y="415478"/>
                  <a:pt x="706337" y="395881"/>
                  <a:pt x="714103" y="357051"/>
                </a:cubicBezTo>
                <a:cubicBezTo>
                  <a:pt x="716450" y="345315"/>
                  <a:pt x="720670" y="333993"/>
                  <a:pt x="722811" y="322217"/>
                </a:cubicBezTo>
                <a:cubicBezTo>
                  <a:pt x="726483" y="302022"/>
                  <a:pt x="726904" y="281258"/>
                  <a:pt x="731520" y="261257"/>
                </a:cubicBezTo>
                <a:cubicBezTo>
                  <a:pt x="735648" y="243368"/>
                  <a:pt x="743131" y="226422"/>
                  <a:pt x="748937" y="209005"/>
                </a:cubicBezTo>
                <a:cubicBezTo>
                  <a:pt x="751840" y="200297"/>
                  <a:pt x="752553" y="190518"/>
                  <a:pt x="757645" y="182880"/>
                </a:cubicBezTo>
                <a:lnTo>
                  <a:pt x="775063" y="156754"/>
                </a:lnTo>
                <a:cubicBezTo>
                  <a:pt x="784261" y="129158"/>
                  <a:pt x="781894" y="128621"/>
                  <a:pt x="801188" y="104503"/>
                </a:cubicBezTo>
                <a:cubicBezTo>
                  <a:pt x="806317" y="98092"/>
                  <a:pt x="811564" y="91309"/>
                  <a:pt x="818605" y="87085"/>
                </a:cubicBezTo>
                <a:cubicBezTo>
                  <a:pt x="826476" y="82362"/>
                  <a:pt x="836022" y="81280"/>
                  <a:pt x="844731" y="78377"/>
                </a:cubicBezTo>
                <a:cubicBezTo>
                  <a:pt x="886133" y="50776"/>
                  <a:pt x="860927" y="64270"/>
                  <a:pt x="923108" y="43543"/>
                </a:cubicBezTo>
                <a:lnTo>
                  <a:pt x="949234" y="34834"/>
                </a:lnTo>
                <a:lnTo>
                  <a:pt x="975360" y="26125"/>
                </a:lnTo>
                <a:cubicBezTo>
                  <a:pt x="1144843" y="29515"/>
                  <a:pt x="1323095" y="4803"/>
                  <a:pt x="1489165" y="52251"/>
                </a:cubicBezTo>
                <a:cubicBezTo>
                  <a:pt x="1497992" y="54773"/>
                  <a:pt x="1506582" y="58057"/>
                  <a:pt x="1515291" y="60960"/>
                </a:cubicBezTo>
                <a:cubicBezTo>
                  <a:pt x="1524000" y="69668"/>
                  <a:pt x="1535436" y="76319"/>
                  <a:pt x="1541417" y="87085"/>
                </a:cubicBezTo>
                <a:cubicBezTo>
                  <a:pt x="1550333" y="103134"/>
                  <a:pt x="1558834" y="139337"/>
                  <a:pt x="1558834" y="139337"/>
                </a:cubicBezTo>
                <a:cubicBezTo>
                  <a:pt x="1554584" y="164833"/>
                  <a:pt x="1556256" y="198875"/>
                  <a:pt x="1532708" y="217714"/>
                </a:cubicBezTo>
                <a:cubicBezTo>
                  <a:pt x="1525540" y="223449"/>
                  <a:pt x="1515291" y="223520"/>
                  <a:pt x="1506583" y="226423"/>
                </a:cubicBezTo>
                <a:cubicBezTo>
                  <a:pt x="1500777" y="232229"/>
                  <a:pt x="1495576" y="238711"/>
                  <a:pt x="1489165" y="243840"/>
                </a:cubicBezTo>
                <a:cubicBezTo>
                  <a:pt x="1480992" y="250378"/>
                  <a:pt x="1470441" y="253856"/>
                  <a:pt x="1463040" y="261257"/>
                </a:cubicBezTo>
                <a:lnTo>
                  <a:pt x="1463040" y="287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1782987" y="509746"/>
            <a:ext cx="5297083" cy="3905500"/>
          </a:xfrm>
          <a:custGeom>
            <a:avLst/>
            <a:gdLst>
              <a:gd name="connsiteX0" fmla="*/ 1386934 w 5297083"/>
              <a:gd name="connsiteY0" fmla="*/ 962003 h 3905500"/>
              <a:gd name="connsiteX1" fmla="*/ 1386934 w 5297083"/>
              <a:gd name="connsiteY1" fmla="*/ 962003 h 3905500"/>
              <a:gd name="connsiteX2" fmla="*/ 1360808 w 5297083"/>
              <a:gd name="connsiteY2" fmla="*/ 892334 h 3905500"/>
              <a:gd name="connsiteX3" fmla="*/ 1325974 w 5297083"/>
              <a:gd name="connsiteY3" fmla="*/ 822665 h 3905500"/>
              <a:gd name="connsiteX4" fmla="*/ 1299848 w 5297083"/>
              <a:gd name="connsiteY4" fmla="*/ 744288 h 3905500"/>
              <a:gd name="connsiteX5" fmla="*/ 1291140 w 5297083"/>
              <a:gd name="connsiteY5" fmla="*/ 718163 h 3905500"/>
              <a:gd name="connsiteX6" fmla="*/ 1273723 w 5297083"/>
              <a:gd name="connsiteY6" fmla="*/ 700745 h 3905500"/>
              <a:gd name="connsiteX7" fmla="*/ 1238888 w 5297083"/>
              <a:gd name="connsiteY7" fmla="*/ 622368 h 3905500"/>
              <a:gd name="connsiteX8" fmla="*/ 1230180 w 5297083"/>
              <a:gd name="connsiteY8" fmla="*/ 596243 h 3905500"/>
              <a:gd name="connsiteX9" fmla="*/ 1212763 w 5297083"/>
              <a:gd name="connsiteY9" fmla="*/ 526574 h 3905500"/>
              <a:gd name="connsiteX10" fmla="*/ 1204054 w 5297083"/>
              <a:gd name="connsiteY10" fmla="*/ 500448 h 3905500"/>
              <a:gd name="connsiteX11" fmla="*/ 1212763 w 5297083"/>
              <a:gd name="connsiteY11" fmla="*/ 422071 h 3905500"/>
              <a:gd name="connsiteX12" fmla="*/ 1221471 w 5297083"/>
              <a:gd name="connsiteY12" fmla="*/ 456905 h 3905500"/>
              <a:gd name="connsiteX13" fmla="*/ 1238888 w 5297083"/>
              <a:gd name="connsiteY13" fmla="*/ 509157 h 3905500"/>
              <a:gd name="connsiteX14" fmla="*/ 1265014 w 5297083"/>
              <a:gd name="connsiteY14" fmla="*/ 430780 h 3905500"/>
              <a:gd name="connsiteX15" fmla="*/ 1273723 w 5297083"/>
              <a:gd name="connsiteY15" fmla="*/ 404654 h 3905500"/>
              <a:gd name="connsiteX16" fmla="*/ 1282431 w 5297083"/>
              <a:gd name="connsiteY16" fmla="*/ 378528 h 3905500"/>
              <a:gd name="connsiteX17" fmla="*/ 1299848 w 5297083"/>
              <a:gd name="connsiteY17" fmla="*/ 352403 h 3905500"/>
              <a:gd name="connsiteX18" fmla="*/ 1334683 w 5297083"/>
              <a:gd name="connsiteY18" fmla="*/ 317568 h 3905500"/>
              <a:gd name="connsiteX19" fmla="*/ 1386934 w 5297083"/>
              <a:gd name="connsiteY19" fmla="*/ 300151 h 3905500"/>
              <a:gd name="connsiteX20" fmla="*/ 1413060 w 5297083"/>
              <a:gd name="connsiteY20" fmla="*/ 282734 h 3905500"/>
              <a:gd name="connsiteX21" fmla="*/ 1482728 w 5297083"/>
              <a:gd name="connsiteY21" fmla="*/ 265317 h 3905500"/>
              <a:gd name="connsiteX22" fmla="*/ 1508854 w 5297083"/>
              <a:gd name="connsiteY22" fmla="*/ 256608 h 3905500"/>
              <a:gd name="connsiteX23" fmla="*/ 1743985 w 5297083"/>
              <a:gd name="connsiteY23" fmla="*/ 265317 h 3905500"/>
              <a:gd name="connsiteX24" fmla="*/ 1778820 w 5297083"/>
              <a:gd name="connsiteY24" fmla="*/ 274025 h 3905500"/>
              <a:gd name="connsiteX25" fmla="*/ 1839780 w 5297083"/>
              <a:gd name="connsiteY25" fmla="*/ 282734 h 3905500"/>
              <a:gd name="connsiteX26" fmla="*/ 1926865 w 5297083"/>
              <a:gd name="connsiteY26" fmla="*/ 300151 h 3905500"/>
              <a:gd name="connsiteX27" fmla="*/ 2153288 w 5297083"/>
              <a:gd name="connsiteY27" fmla="*/ 308860 h 3905500"/>
              <a:gd name="connsiteX28" fmla="*/ 2205540 w 5297083"/>
              <a:gd name="connsiteY28" fmla="*/ 317568 h 3905500"/>
              <a:gd name="connsiteX29" fmla="*/ 2231665 w 5297083"/>
              <a:gd name="connsiteY29" fmla="*/ 326277 h 3905500"/>
              <a:gd name="connsiteX30" fmla="*/ 2414545 w 5297083"/>
              <a:gd name="connsiteY30" fmla="*/ 334985 h 3905500"/>
              <a:gd name="connsiteX31" fmla="*/ 2466797 w 5297083"/>
              <a:gd name="connsiteY31" fmla="*/ 352403 h 3905500"/>
              <a:gd name="connsiteX32" fmla="*/ 2597425 w 5297083"/>
              <a:gd name="connsiteY32" fmla="*/ 369820 h 3905500"/>
              <a:gd name="connsiteX33" fmla="*/ 3337654 w 5297083"/>
              <a:gd name="connsiteY33" fmla="*/ 378528 h 3905500"/>
              <a:gd name="connsiteX34" fmla="*/ 3363780 w 5297083"/>
              <a:gd name="connsiteY34" fmla="*/ 395945 h 3905500"/>
              <a:gd name="connsiteX35" fmla="*/ 3398614 w 5297083"/>
              <a:gd name="connsiteY35" fmla="*/ 439488 h 3905500"/>
              <a:gd name="connsiteX36" fmla="*/ 3424740 w 5297083"/>
              <a:gd name="connsiteY36" fmla="*/ 491740 h 3905500"/>
              <a:gd name="connsiteX37" fmla="*/ 3442157 w 5297083"/>
              <a:gd name="connsiteY37" fmla="*/ 543991 h 3905500"/>
              <a:gd name="connsiteX38" fmla="*/ 3485700 w 5297083"/>
              <a:gd name="connsiteY38" fmla="*/ 674620 h 3905500"/>
              <a:gd name="connsiteX39" fmla="*/ 3494408 w 5297083"/>
              <a:gd name="connsiteY39" fmla="*/ 700745 h 3905500"/>
              <a:gd name="connsiteX40" fmla="*/ 3503117 w 5297083"/>
              <a:gd name="connsiteY40" fmla="*/ 726871 h 3905500"/>
              <a:gd name="connsiteX41" fmla="*/ 3511825 w 5297083"/>
              <a:gd name="connsiteY41" fmla="*/ 761705 h 3905500"/>
              <a:gd name="connsiteX42" fmla="*/ 3529243 w 5297083"/>
              <a:gd name="connsiteY42" fmla="*/ 813957 h 3905500"/>
              <a:gd name="connsiteX43" fmla="*/ 3537951 w 5297083"/>
              <a:gd name="connsiteY43" fmla="*/ 866208 h 3905500"/>
              <a:gd name="connsiteX44" fmla="*/ 3555368 w 5297083"/>
              <a:gd name="connsiteY44" fmla="*/ 970711 h 3905500"/>
              <a:gd name="connsiteX45" fmla="*/ 3572785 w 5297083"/>
              <a:gd name="connsiteY45" fmla="*/ 1127465 h 3905500"/>
              <a:gd name="connsiteX46" fmla="*/ 3564077 w 5297083"/>
              <a:gd name="connsiteY46" fmla="*/ 1353888 h 3905500"/>
              <a:gd name="connsiteX47" fmla="*/ 3537951 w 5297083"/>
              <a:gd name="connsiteY47" fmla="*/ 1449683 h 3905500"/>
              <a:gd name="connsiteX48" fmla="*/ 3520534 w 5297083"/>
              <a:gd name="connsiteY48" fmla="*/ 1501934 h 3905500"/>
              <a:gd name="connsiteX49" fmla="*/ 3503117 w 5297083"/>
              <a:gd name="connsiteY49" fmla="*/ 1554185 h 3905500"/>
              <a:gd name="connsiteX50" fmla="*/ 3494408 w 5297083"/>
              <a:gd name="connsiteY50" fmla="*/ 1589020 h 3905500"/>
              <a:gd name="connsiteX51" fmla="*/ 3476991 w 5297083"/>
              <a:gd name="connsiteY51" fmla="*/ 1641271 h 3905500"/>
              <a:gd name="connsiteX52" fmla="*/ 3459574 w 5297083"/>
              <a:gd name="connsiteY52" fmla="*/ 1693523 h 3905500"/>
              <a:gd name="connsiteX53" fmla="*/ 3450865 w 5297083"/>
              <a:gd name="connsiteY53" fmla="*/ 1719648 h 3905500"/>
              <a:gd name="connsiteX54" fmla="*/ 3407323 w 5297083"/>
              <a:gd name="connsiteY54" fmla="*/ 1798025 h 3905500"/>
              <a:gd name="connsiteX55" fmla="*/ 3355071 w 5297083"/>
              <a:gd name="connsiteY55" fmla="*/ 1824151 h 3905500"/>
              <a:gd name="connsiteX56" fmla="*/ 3294111 w 5297083"/>
              <a:gd name="connsiteY56" fmla="*/ 1858985 h 3905500"/>
              <a:gd name="connsiteX57" fmla="*/ 3215734 w 5297083"/>
              <a:gd name="connsiteY57" fmla="*/ 1902528 h 3905500"/>
              <a:gd name="connsiteX58" fmla="*/ 3189608 w 5297083"/>
              <a:gd name="connsiteY58" fmla="*/ 1919945 h 3905500"/>
              <a:gd name="connsiteX59" fmla="*/ 3137357 w 5297083"/>
              <a:gd name="connsiteY59" fmla="*/ 1937363 h 3905500"/>
              <a:gd name="connsiteX60" fmla="*/ 3085105 w 5297083"/>
              <a:gd name="connsiteY60" fmla="*/ 1963488 h 3905500"/>
              <a:gd name="connsiteX61" fmla="*/ 3067688 w 5297083"/>
              <a:gd name="connsiteY61" fmla="*/ 1989614 h 3905500"/>
              <a:gd name="connsiteX62" fmla="*/ 3041563 w 5297083"/>
              <a:gd name="connsiteY62" fmla="*/ 1998323 h 3905500"/>
              <a:gd name="connsiteX63" fmla="*/ 2989311 w 5297083"/>
              <a:gd name="connsiteY63" fmla="*/ 2024448 h 3905500"/>
              <a:gd name="connsiteX64" fmla="*/ 2971894 w 5297083"/>
              <a:gd name="connsiteY64" fmla="*/ 2050574 h 3905500"/>
              <a:gd name="connsiteX65" fmla="*/ 2980603 w 5297083"/>
              <a:gd name="connsiteY65" fmla="*/ 2076700 h 3905500"/>
              <a:gd name="connsiteX66" fmla="*/ 3015437 w 5297083"/>
              <a:gd name="connsiteY66" fmla="*/ 2120243 h 3905500"/>
              <a:gd name="connsiteX67" fmla="*/ 3041563 w 5297083"/>
              <a:gd name="connsiteY67" fmla="*/ 2137660 h 3905500"/>
              <a:gd name="connsiteX68" fmla="*/ 3058980 w 5297083"/>
              <a:gd name="connsiteY68" fmla="*/ 2163785 h 3905500"/>
              <a:gd name="connsiteX69" fmla="*/ 3102523 w 5297083"/>
              <a:gd name="connsiteY69" fmla="*/ 2207328 h 3905500"/>
              <a:gd name="connsiteX70" fmla="*/ 3137357 w 5297083"/>
              <a:gd name="connsiteY70" fmla="*/ 2259580 h 3905500"/>
              <a:gd name="connsiteX71" fmla="*/ 3146065 w 5297083"/>
              <a:gd name="connsiteY71" fmla="*/ 2355374 h 3905500"/>
              <a:gd name="connsiteX72" fmla="*/ 3146065 w 5297083"/>
              <a:gd name="connsiteY72" fmla="*/ 2660174 h 3905500"/>
              <a:gd name="connsiteX73" fmla="*/ 3137357 w 5297083"/>
              <a:gd name="connsiteY73" fmla="*/ 2686300 h 3905500"/>
              <a:gd name="connsiteX74" fmla="*/ 3128648 w 5297083"/>
              <a:gd name="connsiteY74" fmla="*/ 2729843 h 3905500"/>
              <a:gd name="connsiteX75" fmla="*/ 3111231 w 5297083"/>
              <a:gd name="connsiteY75" fmla="*/ 2782094 h 3905500"/>
              <a:gd name="connsiteX76" fmla="*/ 3119940 w 5297083"/>
              <a:gd name="connsiteY76" fmla="*/ 3226231 h 3905500"/>
              <a:gd name="connsiteX77" fmla="*/ 3146065 w 5297083"/>
              <a:gd name="connsiteY77" fmla="*/ 3322025 h 3905500"/>
              <a:gd name="connsiteX78" fmla="*/ 3189608 w 5297083"/>
              <a:gd name="connsiteY78" fmla="*/ 3365568 h 3905500"/>
              <a:gd name="connsiteX79" fmla="*/ 3215734 w 5297083"/>
              <a:gd name="connsiteY79" fmla="*/ 3374277 h 3905500"/>
              <a:gd name="connsiteX80" fmla="*/ 3276694 w 5297083"/>
              <a:gd name="connsiteY80" fmla="*/ 3409111 h 3905500"/>
              <a:gd name="connsiteX81" fmla="*/ 3311528 w 5297083"/>
              <a:gd name="connsiteY81" fmla="*/ 3417820 h 3905500"/>
              <a:gd name="connsiteX82" fmla="*/ 3363780 w 5297083"/>
              <a:gd name="connsiteY82" fmla="*/ 3435237 h 3905500"/>
              <a:gd name="connsiteX83" fmla="*/ 3389905 w 5297083"/>
              <a:gd name="connsiteY83" fmla="*/ 3443945 h 3905500"/>
              <a:gd name="connsiteX84" fmla="*/ 3381197 w 5297083"/>
              <a:gd name="connsiteY84" fmla="*/ 3470071 h 3905500"/>
              <a:gd name="connsiteX85" fmla="*/ 3346363 w 5297083"/>
              <a:gd name="connsiteY85" fmla="*/ 3487488 h 3905500"/>
              <a:gd name="connsiteX86" fmla="*/ 3320237 w 5297083"/>
              <a:gd name="connsiteY86" fmla="*/ 3504905 h 3905500"/>
              <a:gd name="connsiteX87" fmla="*/ 3267985 w 5297083"/>
              <a:gd name="connsiteY87" fmla="*/ 3522323 h 3905500"/>
              <a:gd name="connsiteX88" fmla="*/ 3241860 w 5297083"/>
              <a:gd name="connsiteY88" fmla="*/ 3531031 h 3905500"/>
              <a:gd name="connsiteX89" fmla="*/ 3215734 w 5297083"/>
              <a:gd name="connsiteY89" fmla="*/ 3548448 h 3905500"/>
              <a:gd name="connsiteX90" fmla="*/ 3189608 w 5297083"/>
              <a:gd name="connsiteY90" fmla="*/ 3557157 h 3905500"/>
              <a:gd name="connsiteX91" fmla="*/ 3102523 w 5297083"/>
              <a:gd name="connsiteY91" fmla="*/ 3574574 h 3905500"/>
              <a:gd name="connsiteX92" fmla="*/ 2858683 w 5297083"/>
              <a:gd name="connsiteY92" fmla="*/ 3591991 h 3905500"/>
              <a:gd name="connsiteX93" fmla="*/ 2553883 w 5297083"/>
              <a:gd name="connsiteY93" fmla="*/ 3600700 h 3905500"/>
              <a:gd name="connsiteX94" fmla="*/ 2257791 w 5297083"/>
              <a:gd name="connsiteY94" fmla="*/ 3609408 h 3905500"/>
              <a:gd name="connsiteX95" fmla="*/ 2240374 w 5297083"/>
              <a:gd name="connsiteY95" fmla="*/ 3583283 h 3905500"/>
              <a:gd name="connsiteX96" fmla="*/ 2222957 w 5297083"/>
              <a:gd name="connsiteY96" fmla="*/ 3531031 h 3905500"/>
              <a:gd name="connsiteX97" fmla="*/ 2214248 w 5297083"/>
              <a:gd name="connsiteY97" fmla="*/ 3461363 h 3905500"/>
              <a:gd name="connsiteX98" fmla="*/ 2205540 w 5297083"/>
              <a:gd name="connsiteY98" fmla="*/ 3287191 h 3905500"/>
              <a:gd name="connsiteX99" fmla="*/ 2144580 w 5297083"/>
              <a:gd name="connsiteY99" fmla="*/ 3217523 h 3905500"/>
              <a:gd name="connsiteX100" fmla="*/ 2127163 w 5297083"/>
              <a:gd name="connsiteY100" fmla="*/ 3200105 h 3905500"/>
              <a:gd name="connsiteX101" fmla="*/ 2092328 w 5297083"/>
              <a:gd name="connsiteY101" fmla="*/ 3147854 h 3905500"/>
              <a:gd name="connsiteX102" fmla="*/ 2048785 w 5297083"/>
              <a:gd name="connsiteY102" fmla="*/ 3095603 h 3905500"/>
              <a:gd name="connsiteX103" fmla="*/ 2040077 w 5297083"/>
              <a:gd name="connsiteY103" fmla="*/ 3069477 h 3905500"/>
              <a:gd name="connsiteX104" fmla="*/ 2022660 w 5297083"/>
              <a:gd name="connsiteY104" fmla="*/ 3043351 h 3905500"/>
              <a:gd name="connsiteX105" fmla="*/ 1987825 w 5297083"/>
              <a:gd name="connsiteY105" fmla="*/ 2964974 h 3905500"/>
              <a:gd name="connsiteX106" fmla="*/ 1970408 w 5297083"/>
              <a:gd name="connsiteY106" fmla="*/ 2912723 h 3905500"/>
              <a:gd name="connsiteX107" fmla="*/ 1961700 w 5297083"/>
              <a:gd name="connsiteY107" fmla="*/ 2886597 h 3905500"/>
              <a:gd name="connsiteX108" fmla="*/ 1918157 w 5297083"/>
              <a:gd name="connsiteY108" fmla="*/ 2808220 h 3905500"/>
              <a:gd name="connsiteX109" fmla="*/ 1892031 w 5297083"/>
              <a:gd name="connsiteY109" fmla="*/ 2790803 h 3905500"/>
              <a:gd name="connsiteX110" fmla="*/ 1848488 w 5297083"/>
              <a:gd name="connsiteY110" fmla="*/ 2764677 h 3905500"/>
              <a:gd name="connsiteX111" fmla="*/ 1804945 w 5297083"/>
              <a:gd name="connsiteY111" fmla="*/ 2721134 h 3905500"/>
              <a:gd name="connsiteX112" fmla="*/ 1752694 w 5297083"/>
              <a:gd name="connsiteY112" fmla="*/ 2703717 h 3905500"/>
              <a:gd name="connsiteX113" fmla="*/ 1700443 w 5297083"/>
              <a:gd name="connsiteY113" fmla="*/ 2677591 h 3905500"/>
              <a:gd name="connsiteX114" fmla="*/ 1674317 w 5297083"/>
              <a:gd name="connsiteY114" fmla="*/ 2660174 h 3905500"/>
              <a:gd name="connsiteX115" fmla="*/ 1622065 w 5297083"/>
              <a:gd name="connsiteY115" fmla="*/ 2642757 h 3905500"/>
              <a:gd name="connsiteX116" fmla="*/ 1595940 w 5297083"/>
              <a:gd name="connsiteY116" fmla="*/ 2634048 h 3905500"/>
              <a:gd name="connsiteX117" fmla="*/ 1543688 w 5297083"/>
              <a:gd name="connsiteY117" fmla="*/ 2616631 h 3905500"/>
              <a:gd name="connsiteX118" fmla="*/ 1517563 w 5297083"/>
              <a:gd name="connsiteY118" fmla="*/ 2607923 h 3905500"/>
              <a:gd name="connsiteX119" fmla="*/ 1447894 w 5297083"/>
              <a:gd name="connsiteY119" fmla="*/ 2555671 h 3905500"/>
              <a:gd name="connsiteX120" fmla="*/ 1395643 w 5297083"/>
              <a:gd name="connsiteY120" fmla="*/ 2538254 h 3905500"/>
              <a:gd name="connsiteX121" fmla="*/ 1369517 w 5297083"/>
              <a:gd name="connsiteY121" fmla="*/ 2529545 h 3905500"/>
              <a:gd name="connsiteX122" fmla="*/ 1265014 w 5297083"/>
              <a:gd name="connsiteY122" fmla="*/ 2520837 h 3905500"/>
              <a:gd name="connsiteX123" fmla="*/ 1204054 w 5297083"/>
              <a:gd name="connsiteY123" fmla="*/ 2503420 h 3905500"/>
              <a:gd name="connsiteX124" fmla="*/ 1177928 w 5297083"/>
              <a:gd name="connsiteY124" fmla="*/ 2486003 h 3905500"/>
              <a:gd name="connsiteX125" fmla="*/ 1134385 w 5297083"/>
              <a:gd name="connsiteY125" fmla="*/ 2442460 h 3905500"/>
              <a:gd name="connsiteX126" fmla="*/ 1099551 w 5297083"/>
              <a:gd name="connsiteY126" fmla="*/ 2381500 h 3905500"/>
              <a:gd name="connsiteX127" fmla="*/ 1056008 w 5297083"/>
              <a:gd name="connsiteY127" fmla="*/ 2311831 h 3905500"/>
              <a:gd name="connsiteX128" fmla="*/ 1056008 w 5297083"/>
              <a:gd name="connsiteY128" fmla="*/ 2128951 h 3905500"/>
              <a:gd name="connsiteX129" fmla="*/ 1064717 w 5297083"/>
              <a:gd name="connsiteY129" fmla="*/ 2102825 h 3905500"/>
              <a:gd name="connsiteX130" fmla="*/ 1143094 w 5297083"/>
              <a:gd name="connsiteY130" fmla="*/ 2050574 h 3905500"/>
              <a:gd name="connsiteX131" fmla="*/ 1169220 w 5297083"/>
              <a:gd name="connsiteY131" fmla="*/ 2033157 h 3905500"/>
              <a:gd name="connsiteX132" fmla="*/ 1221471 w 5297083"/>
              <a:gd name="connsiteY132" fmla="*/ 1928654 h 3905500"/>
              <a:gd name="connsiteX133" fmla="*/ 1230180 w 5297083"/>
              <a:gd name="connsiteY133" fmla="*/ 1902528 h 3905500"/>
              <a:gd name="connsiteX134" fmla="*/ 1169220 w 5297083"/>
              <a:gd name="connsiteY134" fmla="*/ 1789317 h 3905500"/>
              <a:gd name="connsiteX135" fmla="*/ 1134385 w 5297083"/>
              <a:gd name="connsiteY135" fmla="*/ 1737065 h 3905500"/>
              <a:gd name="connsiteX136" fmla="*/ 1064717 w 5297083"/>
              <a:gd name="connsiteY136" fmla="*/ 1641271 h 3905500"/>
              <a:gd name="connsiteX137" fmla="*/ 1038591 w 5297083"/>
              <a:gd name="connsiteY137" fmla="*/ 1580311 h 3905500"/>
              <a:gd name="connsiteX138" fmla="*/ 1047300 w 5297083"/>
              <a:gd name="connsiteY138" fmla="*/ 1388723 h 3905500"/>
              <a:gd name="connsiteX139" fmla="*/ 1056008 w 5297083"/>
              <a:gd name="connsiteY139" fmla="*/ 1362597 h 3905500"/>
              <a:gd name="connsiteX140" fmla="*/ 1064717 w 5297083"/>
              <a:gd name="connsiteY140" fmla="*/ 1327763 h 3905500"/>
              <a:gd name="connsiteX141" fmla="*/ 1082134 w 5297083"/>
              <a:gd name="connsiteY141" fmla="*/ 1310345 h 3905500"/>
              <a:gd name="connsiteX142" fmla="*/ 1151803 w 5297083"/>
              <a:gd name="connsiteY142" fmla="*/ 1231968 h 3905500"/>
              <a:gd name="connsiteX143" fmla="*/ 1204054 w 5297083"/>
              <a:gd name="connsiteY143" fmla="*/ 1197134 h 3905500"/>
              <a:gd name="connsiteX144" fmla="*/ 1230180 w 5297083"/>
              <a:gd name="connsiteY144" fmla="*/ 1179717 h 3905500"/>
              <a:gd name="connsiteX145" fmla="*/ 1238888 w 5297083"/>
              <a:gd name="connsiteY145" fmla="*/ 1153591 h 3905500"/>
              <a:gd name="connsiteX146" fmla="*/ 1265014 w 5297083"/>
              <a:gd name="connsiteY146" fmla="*/ 1101340 h 3905500"/>
              <a:gd name="connsiteX147" fmla="*/ 1256305 w 5297083"/>
              <a:gd name="connsiteY147" fmla="*/ 1022963 h 3905500"/>
              <a:gd name="connsiteX148" fmla="*/ 1238888 w 5297083"/>
              <a:gd name="connsiteY148" fmla="*/ 962003 h 3905500"/>
              <a:gd name="connsiteX149" fmla="*/ 1230180 w 5297083"/>
              <a:gd name="connsiteY149" fmla="*/ 909751 h 3905500"/>
              <a:gd name="connsiteX150" fmla="*/ 1221471 w 5297083"/>
              <a:gd name="connsiteY150" fmla="*/ 840083 h 3905500"/>
              <a:gd name="connsiteX151" fmla="*/ 1204054 w 5297083"/>
              <a:gd name="connsiteY151" fmla="*/ 822665 h 3905500"/>
              <a:gd name="connsiteX152" fmla="*/ 1195345 w 5297083"/>
              <a:gd name="connsiteY152" fmla="*/ 796540 h 3905500"/>
              <a:gd name="connsiteX153" fmla="*/ 1169220 w 5297083"/>
              <a:gd name="connsiteY153" fmla="*/ 787831 h 3905500"/>
              <a:gd name="connsiteX154" fmla="*/ 1143094 w 5297083"/>
              <a:gd name="connsiteY154" fmla="*/ 770414 h 3905500"/>
              <a:gd name="connsiteX155" fmla="*/ 1116968 w 5297083"/>
              <a:gd name="connsiteY155" fmla="*/ 761705 h 3905500"/>
              <a:gd name="connsiteX156" fmla="*/ 1056008 w 5297083"/>
              <a:gd name="connsiteY156" fmla="*/ 735580 h 3905500"/>
              <a:gd name="connsiteX157" fmla="*/ 1029883 w 5297083"/>
              <a:gd name="connsiteY157" fmla="*/ 718163 h 3905500"/>
              <a:gd name="connsiteX158" fmla="*/ 995048 w 5297083"/>
              <a:gd name="connsiteY158" fmla="*/ 709454 h 3905500"/>
              <a:gd name="connsiteX159" fmla="*/ 968923 w 5297083"/>
              <a:gd name="connsiteY159" fmla="*/ 700745 h 3905500"/>
              <a:gd name="connsiteX160" fmla="*/ 925380 w 5297083"/>
              <a:gd name="connsiteY160" fmla="*/ 692037 h 3905500"/>
              <a:gd name="connsiteX161" fmla="*/ 855711 w 5297083"/>
              <a:gd name="connsiteY161" fmla="*/ 674620 h 3905500"/>
              <a:gd name="connsiteX162" fmla="*/ 742500 w 5297083"/>
              <a:gd name="connsiteY162" fmla="*/ 665911 h 3905500"/>
              <a:gd name="connsiteX163" fmla="*/ 402865 w 5297083"/>
              <a:gd name="connsiteY163" fmla="*/ 674620 h 3905500"/>
              <a:gd name="connsiteX164" fmla="*/ 315780 w 5297083"/>
              <a:gd name="connsiteY164" fmla="*/ 683328 h 3905500"/>
              <a:gd name="connsiteX165" fmla="*/ 193860 w 5297083"/>
              <a:gd name="connsiteY165" fmla="*/ 692037 h 3905500"/>
              <a:gd name="connsiteX166" fmla="*/ 150317 w 5297083"/>
              <a:gd name="connsiteY166" fmla="*/ 700745 h 3905500"/>
              <a:gd name="connsiteX167" fmla="*/ 63231 w 5297083"/>
              <a:gd name="connsiteY167" fmla="*/ 779123 h 3905500"/>
              <a:gd name="connsiteX168" fmla="*/ 54523 w 5297083"/>
              <a:gd name="connsiteY168" fmla="*/ 813957 h 3905500"/>
              <a:gd name="connsiteX169" fmla="*/ 10980 w 5297083"/>
              <a:gd name="connsiteY169" fmla="*/ 892334 h 3905500"/>
              <a:gd name="connsiteX170" fmla="*/ 10980 w 5297083"/>
              <a:gd name="connsiteY170" fmla="*/ 1528060 h 3905500"/>
              <a:gd name="connsiteX171" fmla="*/ 19688 w 5297083"/>
              <a:gd name="connsiteY171" fmla="*/ 1562894 h 3905500"/>
              <a:gd name="connsiteX172" fmla="*/ 28397 w 5297083"/>
              <a:gd name="connsiteY172" fmla="*/ 1623854 h 3905500"/>
              <a:gd name="connsiteX173" fmla="*/ 37105 w 5297083"/>
              <a:gd name="connsiteY173" fmla="*/ 2181203 h 3905500"/>
              <a:gd name="connsiteX174" fmla="*/ 63231 w 5297083"/>
              <a:gd name="connsiteY174" fmla="*/ 2381500 h 3905500"/>
              <a:gd name="connsiteX175" fmla="*/ 89357 w 5297083"/>
              <a:gd name="connsiteY175" fmla="*/ 2512128 h 3905500"/>
              <a:gd name="connsiteX176" fmla="*/ 98065 w 5297083"/>
              <a:gd name="connsiteY176" fmla="*/ 2573088 h 3905500"/>
              <a:gd name="connsiteX177" fmla="*/ 115483 w 5297083"/>
              <a:gd name="connsiteY177" fmla="*/ 2660174 h 3905500"/>
              <a:gd name="connsiteX178" fmla="*/ 124191 w 5297083"/>
              <a:gd name="connsiteY178" fmla="*/ 2703717 h 3905500"/>
              <a:gd name="connsiteX179" fmla="*/ 159025 w 5297083"/>
              <a:gd name="connsiteY179" fmla="*/ 2843054 h 3905500"/>
              <a:gd name="connsiteX180" fmla="*/ 176443 w 5297083"/>
              <a:gd name="connsiteY180" fmla="*/ 3104311 h 3905500"/>
              <a:gd name="connsiteX181" fmla="*/ 185151 w 5297083"/>
              <a:gd name="connsiteY181" fmla="*/ 3147854 h 3905500"/>
              <a:gd name="connsiteX182" fmla="*/ 193860 w 5297083"/>
              <a:gd name="connsiteY182" fmla="*/ 3226231 h 3905500"/>
              <a:gd name="connsiteX183" fmla="*/ 211277 w 5297083"/>
              <a:gd name="connsiteY183" fmla="*/ 3304608 h 3905500"/>
              <a:gd name="connsiteX184" fmla="*/ 228694 w 5297083"/>
              <a:gd name="connsiteY184" fmla="*/ 3382985 h 3905500"/>
              <a:gd name="connsiteX185" fmla="*/ 237403 w 5297083"/>
              <a:gd name="connsiteY185" fmla="*/ 3409111 h 3905500"/>
              <a:gd name="connsiteX186" fmla="*/ 272237 w 5297083"/>
              <a:gd name="connsiteY186" fmla="*/ 3496197 h 3905500"/>
              <a:gd name="connsiteX187" fmla="*/ 298363 w 5297083"/>
              <a:gd name="connsiteY187" fmla="*/ 3557157 h 3905500"/>
              <a:gd name="connsiteX188" fmla="*/ 315780 w 5297083"/>
              <a:gd name="connsiteY188" fmla="*/ 3618117 h 3905500"/>
              <a:gd name="connsiteX189" fmla="*/ 341905 w 5297083"/>
              <a:gd name="connsiteY189" fmla="*/ 3661660 h 3905500"/>
              <a:gd name="connsiteX190" fmla="*/ 368031 w 5297083"/>
              <a:gd name="connsiteY190" fmla="*/ 3731328 h 3905500"/>
              <a:gd name="connsiteX191" fmla="*/ 411574 w 5297083"/>
              <a:gd name="connsiteY191" fmla="*/ 3818414 h 3905500"/>
              <a:gd name="connsiteX192" fmla="*/ 446408 w 5297083"/>
              <a:gd name="connsiteY192" fmla="*/ 3844540 h 3905500"/>
              <a:gd name="connsiteX193" fmla="*/ 550911 w 5297083"/>
              <a:gd name="connsiteY193" fmla="*/ 3879374 h 3905500"/>
              <a:gd name="connsiteX194" fmla="*/ 646705 w 5297083"/>
              <a:gd name="connsiteY194" fmla="*/ 3905500 h 3905500"/>
              <a:gd name="connsiteX195" fmla="*/ 1029883 w 5297083"/>
              <a:gd name="connsiteY195" fmla="*/ 3896791 h 3905500"/>
              <a:gd name="connsiteX196" fmla="*/ 1238888 w 5297083"/>
              <a:gd name="connsiteY196" fmla="*/ 3888083 h 3905500"/>
              <a:gd name="connsiteX197" fmla="*/ 2127163 w 5297083"/>
              <a:gd name="connsiteY197" fmla="*/ 3879374 h 3905500"/>
              <a:gd name="connsiteX198" fmla="*/ 2205540 w 5297083"/>
              <a:gd name="connsiteY198" fmla="*/ 3870665 h 3905500"/>
              <a:gd name="connsiteX199" fmla="*/ 2336168 w 5297083"/>
              <a:gd name="connsiteY199" fmla="*/ 3853248 h 3905500"/>
              <a:gd name="connsiteX200" fmla="*/ 2545174 w 5297083"/>
              <a:gd name="connsiteY200" fmla="*/ 3844540 h 3905500"/>
              <a:gd name="connsiteX201" fmla="*/ 2649677 w 5297083"/>
              <a:gd name="connsiteY201" fmla="*/ 3835831 h 3905500"/>
              <a:gd name="connsiteX202" fmla="*/ 3355071 w 5297083"/>
              <a:gd name="connsiteY202" fmla="*/ 3861957 h 3905500"/>
              <a:gd name="connsiteX203" fmla="*/ 3442157 w 5297083"/>
              <a:gd name="connsiteY203" fmla="*/ 3879374 h 3905500"/>
              <a:gd name="connsiteX204" fmla="*/ 3581494 w 5297083"/>
              <a:gd name="connsiteY204" fmla="*/ 3905500 h 3905500"/>
              <a:gd name="connsiteX205" fmla="*/ 4365265 w 5297083"/>
              <a:gd name="connsiteY205" fmla="*/ 3896791 h 3905500"/>
              <a:gd name="connsiteX206" fmla="*/ 4504603 w 5297083"/>
              <a:gd name="connsiteY206" fmla="*/ 3853248 h 3905500"/>
              <a:gd name="connsiteX207" fmla="*/ 4582980 w 5297083"/>
              <a:gd name="connsiteY207" fmla="*/ 3783580 h 3905500"/>
              <a:gd name="connsiteX208" fmla="*/ 4722317 w 5297083"/>
              <a:gd name="connsiteY208" fmla="*/ 3487488 h 3905500"/>
              <a:gd name="connsiteX209" fmla="*/ 4774568 w 5297083"/>
              <a:gd name="connsiteY209" fmla="*/ 3322025 h 3905500"/>
              <a:gd name="connsiteX210" fmla="*/ 4800694 w 5297083"/>
              <a:gd name="connsiteY210" fmla="*/ 3191397 h 3905500"/>
              <a:gd name="connsiteX211" fmla="*/ 4966157 w 5297083"/>
              <a:gd name="connsiteY211" fmla="*/ 2686300 h 3905500"/>
              <a:gd name="connsiteX212" fmla="*/ 5044534 w 5297083"/>
              <a:gd name="connsiteY212" fmla="*/ 2468585 h 3905500"/>
              <a:gd name="connsiteX213" fmla="*/ 5070660 w 5297083"/>
              <a:gd name="connsiteY213" fmla="*/ 2320540 h 3905500"/>
              <a:gd name="connsiteX214" fmla="*/ 5175163 w 5297083"/>
              <a:gd name="connsiteY214" fmla="*/ 1998323 h 3905500"/>
              <a:gd name="connsiteX215" fmla="*/ 5209997 w 5297083"/>
              <a:gd name="connsiteY215" fmla="*/ 1893820 h 3905500"/>
              <a:gd name="connsiteX216" fmla="*/ 5253540 w 5297083"/>
              <a:gd name="connsiteY216" fmla="*/ 1719648 h 3905500"/>
              <a:gd name="connsiteX217" fmla="*/ 5279665 w 5297083"/>
              <a:gd name="connsiteY217" fmla="*/ 1641271 h 3905500"/>
              <a:gd name="connsiteX218" fmla="*/ 5288374 w 5297083"/>
              <a:gd name="connsiteY218" fmla="*/ 1562894 h 3905500"/>
              <a:gd name="connsiteX219" fmla="*/ 5297083 w 5297083"/>
              <a:gd name="connsiteY219" fmla="*/ 1510643 h 3905500"/>
              <a:gd name="connsiteX220" fmla="*/ 5288374 w 5297083"/>
              <a:gd name="connsiteY220" fmla="*/ 1171008 h 3905500"/>
              <a:gd name="connsiteX221" fmla="*/ 5262248 w 5297083"/>
              <a:gd name="connsiteY221" fmla="*/ 1092631 h 3905500"/>
              <a:gd name="connsiteX222" fmla="*/ 5227414 w 5297083"/>
              <a:gd name="connsiteY222" fmla="*/ 1005545 h 3905500"/>
              <a:gd name="connsiteX223" fmla="*/ 5183871 w 5297083"/>
              <a:gd name="connsiteY223" fmla="*/ 918460 h 3905500"/>
              <a:gd name="connsiteX224" fmla="*/ 5122911 w 5297083"/>
              <a:gd name="connsiteY224" fmla="*/ 840083 h 3905500"/>
              <a:gd name="connsiteX225" fmla="*/ 5096785 w 5297083"/>
              <a:gd name="connsiteY225" fmla="*/ 796540 h 3905500"/>
              <a:gd name="connsiteX226" fmla="*/ 5088077 w 5297083"/>
              <a:gd name="connsiteY226" fmla="*/ 770414 h 3905500"/>
              <a:gd name="connsiteX227" fmla="*/ 5035825 w 5297083"/>
              <a:gd name="connsiteY227" fmla="*/ 709454 h 3905500"/>
              <a:gd name="connsiteX228" fmla="*/ 5000991 w 5297083"/>
              <a:gd name="connsiteY228" fmla="*/ 683328 h 3905500"/>
              <a:gd name="connsiteX229" fmla="*/ 4948740 w 5297083"/>
              <a:gd name="connsiteY229" fmla="*/ 639785 h 3905500"/>
              <a:gd name="connsiteX230" fmla="*/ 4879071 w 5297083"/>
              <a:gd name="connsiteY230" fmla="*/ 587534 h 3905500"/>
              <a:gd name="connsiteX231" fmla="*/ 4835528 w 5297083"/>
              <a:gd name="connsiteY231" fmla="*/ 570117 h 3905500"/>
              <a:gd name="connsiteX232" fmla="*/ 4791985 w 5297083"/>
              <a:gd name="connsiteY232" fmla="*/ 526574 h 3905500"/>
              <a:gd name="connsiteX233" fmla="*/ 4765860 w 5297083"/>
              <a:gd name="connsiteY233" fmla="*/ 517865 h 3905500"/>
              <a:gd name="connsiteX234" fmla="*/ 4722317 w 5297083"/>
              <a:gd name="connsiteY234" fmla="*/ 491740 h 3905500"/>
              <a:gd name="connsiteX235" fmla="*/ 4635231 w 5297083"/>
              <a:gd name="connsiteY235" fmla="*/ 422071 h 3905500"/>
              <a:gd name="connsiteX236" fmla="*/ 4548145 w 5297083"/>
              <a:gd name="connsiteY236" fmla="*/ 378528 h 3905500"/>
              <a:gd name="connsiteX237" fmla="*/ 4504603 w 5297083"/>
              <a:gd name="connsiteY237" fmla="*/ 352403 h 3905500"/>
              <a:gd name="connsiteX238" fmla="*/ 4461060 w 5297083"/>
              <a:gd name="connsiteY238" fmla="*/ 334985 h 3905500"/>
              <a:gd name="connsiteX239" fmla="*/ 4426225 w 5297083"/>
              <a:gd name="connsiteY239" fmla="*/ 317568 h 3905500"/>
              <a:gd name="connsiteX240" fmla="*/ 4339140 w 5297083"/>
              <a:gd name="connsiteY240" fmla="*/ 282734 h 3905500"/>
              <a:gd name="connsiteX241" fmla="*/ 4295597 w 5297083"/>
              <a:gd name="connsiteY241" fmla="*/ 265317 h 3905500"/>
              <a:gd name="connsiteX242" fmla="*/ 4252054 w 5297083"/>
              <a:gd name="connsiteY242" fmla="*/ 247900 h 3905500"/>
              <a:gd name="connsiteX243" fmla="*/ 4217220 w 5297083"/>
              <a:gd name="connsiteY243" fmla="*/ 239191 h 3905500"/>
              <a:gd name="connsiteX244" fmla="*/ 4147551 w 5297083"/>
              <a:gd name="connsiteY244" fmla="*/ 213065 h 3905500"/>
              <a:gd name="connsiteX245" fmla="*/ 4112717 w 5297083"/>
              <a:gd name="connsiteY245" fmla="*/ 186940 h 3905500"/>
              <a:gd name="connsiteX246" fmla="*/ 4069174 w 5297083"/>
              <a:gd name="connsiteY246" fmla="*/ 178231 h 3905500"/>
              <a:gd name="connsiteX247" fmla="*/ 3964671 w 5297083"/>
              <a:gd name="connsiteY247" fmla="*/ 152105 h 3905500"/>
              <a:gd name="connsiteX248" fmla="*/ 3877585 w 5297083"/>
              <a:gd name="connsiteY248" fmla="*/ 125980 h 3905500"/>
              <a:gd name="connsiteX249" fmla="*/ 3572785 w 5297083"/>
              <a:gd name="connsiteY249" fmla="*/ 108563 h 3905500"/>
              <a:gd name="connsiteX250" fmla="*/ 3276694 w 5297083"/>
              <a:gd name="connsiteY250" fmla="*/ 99854 h 3905500"/>
              <a:gd name="connsiteX251" fmla="*/ 2928351 w 5297083"/>
              <a:gd name="connsiteY251" fmla="*/ 82437 h 3905500"/>
              <a:gd name="connsiteX252" fmla="*/ 2640968 w 5297083"/>
              <a:gd name="connsiteY252" fmla="*/ 47603 h 3905500"/>
              <a:gd name="connsiteX253" fmla="*/ 2519048 w 5297083"/>
              <a:gd name="connsiteY253" fmla="*/ 30185 h 3905500"/>
              <a:gd name="connsiteX254" fmla="*/ 2458088 w 5297083"/>
              <a:gd name="connsiteY254" fmla="*/ 21477 h 3905500"/>
              <a:gd name="connsiteX255" fmla="*/ 1508854 w 5297083"/>
              <a:gd name="connsiteY255" fmla="*/ 12768 h 3905500"/>
              <a:gd name="connsiteX256" fmla="*/ 1282431 w 5297083"/>
              <a:gd name="connsiteY256" fmla="*/ 12768 h 3905500"/>
              <a:gd name="connsiteX257" fmla="*/ 1204054 w 5297083"/>
              <a:gd name="connsiteY257" fmla="*/ 56311 h 3905500"/>
              <a:gd name="connsiteX258" fmla="*/ 1116968 w 5297083"/>
              <a:gd name="connsiteY258" fmla="*/ 117271 h 3905500"/>
              <a:gd name="connsiteX259" fmla="*/ 1090843 w 5297083"/>
              <a:gd name="connsiteY259" fmla="*/ 134688 h 3905500"/>
              <a:gd name="connsiteX260" fmla="*/ 1064717 w 5297083"/>
              <a:gd name="connsiteY260" fmla="*/ 169523 h 3905500"/>
              <a:gd name="connsiteX261" fmla="*/ 1021174 w 5297083"/>
              <a:gd name="connsiteY261" fmla="*/ 213065 h 3905500"/>
              <a:gd name="connsiteX262" fmla="*/ 1003757 w 5297083"/>
              <a:gd name="connsiteY262" fmla="*/ 239191 h 3905500"/>
              <a:gd name="connsiteX263" fmla="*/ 960214 w 5297083"/>
              <a:gd name="connsiteY263" fmla="*/ 300151 h 3905500"/>
              <a:gd name="connsiteX264" fmla="*/ 977631 w 5297083"/>
              <a:gd name="connsiteY264" fmla="*/ 448197 h 3905500"/>
              <a:gd name="connsiteX265" fmla="*/ 1029883 w 5297083"/>
              <a:gd name="connsiteY265" fmla="*/ 491740 h 3905500"/>
              <a:gd name="connsiteX266" fmla="*/ 1038591 w 5297083"/>
              <a:gd name="connsiteY266" fmla="*/ 517865 h 3905500"/>
              <a:gd name="connsiteX267" fmla="*/ 1064717 w 5297083"/>
              <a:gd name="connsiteY267" fmla="*/ 535283 h 3905500"/>
              <a:gd name="connsiteX268" fmla="*/ 1090843 w 5297083"/>
              <a:gd name="connsiteY268" fmla="*/ 561408 h 3905500"/>
              <a:gd name="connsiteX269" fmla="*/ 1116968 w 5297083"/>
              <a:gd name="connsiteY269" fmla="*/ 613660 h 3905500"/>
              <a:gd name="connsiteX270" fmla="*/ 1125677 w 5297083"/>
              <a:gd name="connsiteY270" fmla="*/ 639785 h 3905500"/>
              <a:gd name="connsiteX271" fmla="*/ 1160511 w 5297083"/>
              <a:gd name="connsiteY271" fmla="*/ 700745 h 3905500"/>
              <a:gd name="connsiteX272" fmla="*/ 1169220 w 5297083"/>
              <a:gd name="connsiteY272" fmla="*/ 735580 h 3905500"/>
              <a:gd name="connsiteX273" fmla="*/ 1186637 w 5297083"/>
              <a:gd name="connsiteY273" fmla="*/ 787831 h 3905500"/>
              <a:gd name="connsiteX274" fmla="*/ 1195345 w 5297083"/>
              <a:gd name="connsiteY274" fmla="*/ 813957 h 3905500"/>
              <a:gd name="connsiteX275" fmla="*/ 1204054 w 5297083"/>
              <a:gd name="connsiteY275" fmla="*/ 840083 h 3905500"/>
              <a:gd name="connsiteX276" fmla="*/ 1238888 w 5297083"/>
              <a:gd name="connsiteY276" fmla="*/ 892334 h 3905500"/>
              <a:gd name="connsiteX277" fmla="*/ 1273723 w 5297083"/>
              <a:gd name="connsiteY277" fmla="*/ 962003 h 3905500"/>
              <a:gd name="connsiteX278" fmla="*/ 1299848 w 5297083"/>
              <a:gd name="connsiteY278" fmla="*/ 1014254 h 3905500"/>
              <a:gd name="connsiteX279" fmla="*/ 1325974 w 5297083"/>
              <a:gd name="connsiteY279" fmla="*/ 1005545 h 3905500"/>
              <a:gd name="connsiteX280" fmla="*/ 1386934 w 5297083"/>
              <a:gd name="connsiteY280" fmla="*/ 962003 h 3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5297083" h="3905500">
                <a:moveTo>
                  <a:pt x="1386934" y="962003"/>
                </a:moveTo>
                <a:lnTo>
                  <a:pt x="1386934" y="962003"/>
                </a:lnTo>
                <a:cubicBezTo>
                  <a:pt x="1378225" y="938780"/>
                  <a:pt x="1369150" y="915691"/>
                  <a:pt x="1360808" y="892334"/>
                </a:cubicBezTo>
                <a:cubicBezTo>
                  <a:pt x="1338571" y="830070"/>
                  <a:pt x="1357367" y="854060"/>
                  <a:pt x="1325974" y="822665"/>
                </a:cubicBezTo>
                <a:lnTo>
                  <a:pt x="1299848" y="744288"/>
                </a:lnTo>
                <a:cubicBezTo>
                  <a:pt x="1296945" y="735580"/>
                  <a:pt x="1297631" y="724654"/>
                  <a:pt x="1291140" y="718163"/>
                </a:cubicBezTo>
                <a:lnTo>
                  <a:pt x="1273723" y="700745"/>
                </a:lnTo>
                <a:cubicBezTo>
                  <a:pt x="1252995" y="638565"/>
                  <a:pt x="1266489" y="663770"/>
                  <a:pt x="1238888" y="622368"/>
                </a:cubicBezTo>
                <a:cubicBezTo>
                  <a:pt x="1235985" y="613660"/>
                  <a:pt x="1232595" y="605099"/>
                  <a:pt x="1230180" y="596243"/>
                </a:cubicBezTo>
                <a:cubicBezTo>
                  <a:pt x="1223882" y="573149"/>
                  <a:pt x="1220333" y="549283"/>
                  <a:pt x="1212763" y="526574"/>
                </a:cubicBezTo>
                <a:lnTo>
                  <a:pt x="1204054" y="500448"/>
                </a:lnTo>
                <a:cubicBezTo>
                  <a:pt x="1206957" y="474322"/>
                  <a:pt x="1203001" y="446477"/>
                  <a:pt x="1212763" y="422071"/>
                </a:cubicBezTo>
                <a:cubicBezTo>
                  <a:pt x="1217208" y="410958"/>
                  <a:pt x="1218032" y="445441"/>
                  <a:pt x="1221471" y="456905"/>
                </a:cubicBezTo>
                <a:cubicBezTo>
                  <a:pt x="1226746" y="474490"/>
                  <a:pt x="1238888" y="509157"/>
                  <a:pt x="1238888" y="509157"/>
                </a:cubicBezTo>
                <a:lnTo>
                  <a:pt x="1265014" y="430780"/>
                </a:lnTo>
                <a:lnTo>
                  <a:pt x="1273723" y="404654"/>
                </a:lnTo>
                <a:cubicBezTo>
                  <a:pt x="1276626" y="395945"/>
                  <a:pt x="1277339" y="386166"/>
                  <a:pt x="1282431" y="378528"/>
                </a:cubicBezTo>
                <a:cubicBezTo>
                  <a:pt x="1288237" y="369820"/>
                  <a:pt x="1293037" y="360349"/>
                  <a:pt x="1299848" y="352403"/>
                </a:cubicBezTo>
                <a:cubicBezTo>
                  <a:pt x="1310535" y="339935"/>
                  <a:pt x="1319104" y="322761"/>
                  <a:pt x="1334683" y="317568"/>
                </a:cubicBezTo>
                <a:cubicBezTo>
                  <a:pt x="1352100" y="311762"/>
                  <a:pt x="1371658" y="310335"/>
                  <a:pt x="1386934" y="300151"/>
                </a:cubicBezTo>
                <a:cubicBezTo>
                  <a:pt x="1395643" y="294345"/>
                  <a:pt x="1403699" y="287415"/>
                  <a:pt x="1413060" y="282734"/>
                </a:cubicBezTo>
                <a:cubicBezTo>
                  <a:pt x="1432971" y="272778"/>
                  <a:pt x="1462846" y="270287"/>
                  <a:pt x="1482728" y="265317"/>
                </a:cubicBezTo>
                <a:cubicBezTo>
                  <a:pt x="1491634" y="263091"/>
                  <a:pt x="1500145" y="259511"/>
                  <a:pt x="1508854" y="256608"/>
                </a:cubicBezTo>
                <a:cubicBezTo>
                  <a:pt x="1587231" y="259511"/>
                  <a:pt x="1665717" y="260267"/>
                  <a:pt x="1743985" y="265317"/>
                </a:cubicBezTo>
                <a:cubicBezTo>
                  <a:pt x="1755929" y="266088"/>
                  <a:pt x="1767044" y="271884"/>
                  <a:pt x="1778820" y="274025"/>
                </a:cubicBezTo>
                <a:cubicBezTo>
                  <a:pt x="1799015" y="277697"/>
                  <a:pt x="1819585" y="279062"/>
                  <a:pt x="1839780" y="282734"/>
                </a:cubicBezTo>
                <a:cubicBezTo>
                  <a:pt x="1883537" y="290690"/>
                  <a:pt x="1874915" y="296904"/>
                  <a:pt x="1926865" y="300151"/>
                </a:cubicBezTo>
                <a:cubicBezTo>
                  <a:pt x="2002248" y="304862"/>
                  <a:pt x="2077814" y="305957"/>
                  <a:pt x="2153288" y="308860"/>
                </a:cubicBezTo>
                <a:cubicBezTo>
                  <a:pt x="2170705" y="311763"/>
                  <a:pt x="2188303" y="313738"/>
                  <a:pt x="2205540" y="317568"/>
                </a:cubicBezTo>
                <a:cubicBezTo>
                  <a:pt x="2214501" y="319559"/>
                  <a:pt x="2222517" y="325515"/>
                  <a:pt x="2231665" y="326277"/>
                </a:cubicBezTo>
                <a:cubicBezTo>
                  <a:pt x="2292483" y="331345"/>
                  <a:pt x="2353585" y="332082"/>
                  <a:pt x="2414545" y="334985"/>
                </a:cubicBezTo>
                <a:cubicBezTo>
                  <a:pt x="2431962" y="340791"/>
                  <a:pt x="2448794" y="348803"/>
                  <a:pt x="2466797" y="352403"/>
                </a:cubicBezTo>
                <a:cubicBezTo>
                  <a:pt x="2516153" y="362274"/>
                  <a:pt x="2540536" y="368622"/>
                  <a:pt x="2597425" y="369820"/>
                </a:cubicBezTo>
                <a:lnTo>
                  <a:pt x="3337654" y="378528"/>
                </a:lnTo>
                <a:cubicBezTo>
                  <a:pt x="3346363" y="384334"/>
                  <a:pt x="3357242" y="387772"/>
                  <a:pt x="3363780" y="395945"/>
                </a:cubicBezTo>
                <a:cubicBezTo>
                  <a:pt x="3411853" y="456037"/>
                  <a:pt x="3323740" y="389573"/>
                  <a:pt x="3398614" y="439488"/>
                </a:cubicBezTo>
                <a:cubicBezTo>
                  <a:pt x="3430378" y="534776"/>
                  <a:pt x="3379719" y="390441"/>
                  <a:pt x="3424740" y="491740"/>
                </a:cubicBezTo>
                <a:cubicBezTo>
                  <a:pt x="3432196" y="508517"/>
                  <a:pt x="3436351" y="526574"/>
                  <a:pt x="3442157" y="543991"/>
                </a:cubicBezTo>
                <a:lnTo>
                  <a:pt x="3485700" y="674620"/>
                </a:lnTo>
                <a:lnTo>
                  <a:pt x="3494408" y="700745"/>
                </a:lnTo>
                <a:cubicBezTo>
                  <a:pt x="3497311" y="709454"/>
                  <a:pt x="3500891" y="717965"/>
                  <a:pt x="3503117" y="726871"/>
                </a:cubicBezTo>
                <a:cubicBezTo>
                  <a:pt x="3506020" y="738482"/>
                  <a:pt x="3508386" y="750241"/>
                  <a:pt x="3511825" y="761705"/>
                </a:cubicBezTo>
                <a:cubicBezTo>
                  <a:pt x="3517101" y="779290"/>
                  <a:pt x="3529243" y="813957"/>
                  <a:pt x="3529243" y="813957"/>
                </a:cubicBezTo>
                <a:cubicBezTo>
                  <a:pt x="3532146" y="831374"/>
                  <a:pt x="3535617" y="848706"/>
                  <a:pt x="3537951" y="866208"/>
                </a:cubicBezTo>
                <a:cubicBezTo>
                  <a:pt x="3550914" y="963429"/>
                  <a:pt x="3537217" y="916253"/>
                  <a:pt x="3555368" y="970711"/>
                </a:cubicBezTo>
                <a:cubicBezTo>
                  <a:pt x="3558842" y="998499"/>
                  <a:pt x="3572785" y="1105382"/>
                  <a:pt x="3572785" y="1127465"/>
                </a:cubicBezTo>
                <a:cubicBezTo>
                  <a:pt x="3572785" y="1202995"/>
                  <a:pt x="3568940" y="1278515"/>
                  <a:pt x="3564077" y="1353888"/>
                </a:cubicBezTo>
                <a:cubicBezTo>
                  <a:pt x="3562108" y="1384412"/>
                  <a:pt x="3547223" y="1421867"/>
                  <a:pt x="3537951" y="1449683"/>
                </a:cubicBezTo>
                <a:lnTo>
                  <a:pt x="3520534" y="1501934"/>
                </a:lnTo>
                <a:cubicBezTo>
                  <a:pt x="3520531" y="1501944"/>
                  <a:pt x="3503120" y="1554174"/>
                  <a:pt x="3503117" y="1554185"/>
                </a:cubicBezTo>
                <a:cubicBezTo>
                  <a:pt x="3500214" y="1565797"/>
                  <a:pt x="3497847" y="1577556"/>
                  <a:pt x="3494408" y="1589020"/>
                </a:cubicBezTo>
                <a:cubicBezTo>
                  <a:pt x="3489133" y="1606605"/>
                  <a:pt x="3482797" y="1623854"/>
                  <a:pt x="3476991" y="1641271"/>
                </a:cubicBezTo>
                <a:lnTo>
                  <a:pt x="3459574" y="1693523"/>
                </a:lnTo>
                <a:lnTo>
                  <a:pt x="3450865" y="1719648"/>
                </a:lnTo>
                <a:cubicBezTo>
                  <a:pt x="3441790" y="1746874"/>
                  <a:pt x="3432993" y="1780911"/>
                  <a:pt x="3407323" y="1798025"/>
                </a:cubicBezTo>
                <a:cubicBezTo>
                  <a:pt x="3373559" y="1820535"/>
                  <a:pt x="3391127" y="1812133"/>
                  <a:pt x="3355071" y="1824151"/>
                </a:cubicBezTo>
                <a:cubicBezTo>
                  <a:pt x="3264670" y="1884417"/>
                  <a:pt x="3404631" y="1792671"/>
                  <a:pt x="3294111" y="1858985"/>
                </a:cubicBezTo>
                <a:cubicBezTo>
                  <a:pt x="3219250" y="1903902"/>
                  <a:pt x="3268284" y="1885013"/>
                  <a:pt x="3215734" y="1902528"/>
                </a:cubicBezTo>
                <a:cubicBezTo>
                  <a:pt x="3207025" y="1908334"/>
                  <a:pt x="3199172" y="1915694"/>
                  <a:pt x="3189608" y="1919945"/>
                </a:cubicBezTo>
                <a:cubicBezTo>
                  <a:pt x="3172831" y="1927402"/>
                  <a:pt x="3152633" y="1927179"/>
                  <a:pt x="3137357" y="1937363"/>
                </a:cubicBezTo>
                <a:cubicBezTo>
                  <a:pt x="3103593" y="1959872"/>
                  <a:pt x="3121160" y="1951470"/>
                  <a:pt x="3085105" y="1963488"/>
                </a:cubicBezTo>
                <a:cubicBezTo>
                  <a:pt x="3079299" y="1972197"/>
                  <a:pt x="3075861" y="1983075"/>
                  <a:pt x="3067688" y="1989614"/>
                </a:cubicBezTo>
                <a:cubicBezTo>
                  <a:pt x="3060520" y="1995349"/>
                  <a:pt x="3049773" y="1994218"/>
                  <a:pt x="3041563" y="1998323"/>
                </a:cubicBezTo>
                <a:cubicBezTo>
                  <a:pt x="2974047" y="2032082"/>
                  <a:pt x="3054969" y="2002564"/>
                  <a:pt x="2989311" y="2024448"/>
                </a:cubicBezTo>
                <a:cubicBezTo>
                  <a:pt x="2983505" y="2033157"/>
                  <a:pt x="2973615" y="2040250"/>
                  <a:pt x="2971894" y="2050574"/>
                </a:cubicBezTo>
                <a:cubicBezTo>
                  <a:pt x="2970385" y="2059629"/>
                  <a:pt x="2976498" y="2068489"/>
                  <a:pt x="2980603" y="2076700"/>
                </a:cubicBezTo>
                <a:cubicBezTo>
                  <a:pt x="2988146" y="2091785"/>
                  <a:pt x="3001939" y="2109444"/>
                  <a:pt x="3015437" y="2120243"/>
                </a:cubicBezTo>
                <a:cubicBezTo>
                  <a:pt x="3023610" y="2126781"/>
                  <a:pt x="3032854" y="2131854"/>
                  <a:pt x="3041563" y="2137660"/>
                </a:cubicBezTo>
                <a:cubicBezTo>
                  <a:pt x="3047369" y="2146368"/>
                  <a:pt x="3052088" y="2155908"/>
                  <a:pt x="3058980" y="2163785"/>
                </a:cubicBezTo>
                <a:cubicBezTo>
                  <a:pt x="3072497" y="2179233"/>
                  <a:pt x="3091137" y="2190249"/>
                  <a:pt x="3102523" y="2207328"/>
                </a:cubicBezTo>
                <a:lnTo>
                  <a:pt x="3137357" y="2259580"/>
                </a:lnTo>
                <a:cubicBezTo>
                  <a:pt x="3159455" y="2325873"/>
                  <a:pt x="3158375" y="2293828"/>
                  <a:pt x="3146065" y="2355374"/>
                </a:cubicBezTo>
                <a:cubicBezTo>
                  <a:pt x="3154897" y="2505517"/>
                  <a:pt x="3160639" y="2507146"/>
                  <a:pt x="3146065" y="2660174"/>
                </a:cubicBezTo>
                <a:cubicBezTo>
                  <a:pt x="3145195" y="2669312"/>
                  <a:pt x="3139583" y="2677394"/>
                  <a:pt x="3137357" y="2686300"/>
                </a:cubicBezTo>
                <a:cubicBezTo>
                  <a:pt x="3133767" y="2700660"/>
                  <a:pt x="3132543" y="2715563"/>
                  <a:pt x="3128648" y="2729843"/>
                </a:cubicBezTo>
                <a:cubicBezTo>
                  <a:pt x="3123817" y="2747555"/>
                  <a:pt x="3111231" y="2782094"/>
                  <a:pt x="3111231" y="2782094"/>
                </a:cubicBezTo>
                <a:cubicBezTo>
                  <a:pt x="3114134" y="2930140"/>
                  <a:pt x="3114655" y="3078251"/>
                  <a:pt x="3119940" y="3226231"/>
                </a:cubicBezTo>
                <a:cubicBezTo>
                  <a:pt x="3120444" y="3240340"/>
                  <a:pt x="3138609" y="3314569"/>
                  <a:pt x="3146065" y="3322025"/>
                </a:cubicBezTo>
                <a:cubicBezTo>
                  <a:pt x="3160579" y="3336539"/>
                  <a:pt x="3170135" y="3359077"/>
                  <a:pt x="3189608" y="3365568"/>
                </a:cubicBezTo>
                <a:cubicBezTo>
                  <a:pt x="3198317" y="3368471"/>
                  <a:pt x="3207523" y="3370172"/>
                  <a:pt x="3215734" y="3374277"/>
                </a:cubicBezTo>
                <a:cubicBezTo>
                  <a:pt x="3266266" y="3399543"/>
                  <a:pt x="3215625" y="3386210"/>
                  <a:pt x="3276694" y="3409111"/>
                </a:cubicBezTo>
                <a:cubicBezTo>
                  <a:pt x="3287901" y="3413314"/>
                  <a:pt x="3300064" y="3414381"/>
                  <a:pt x="3311528" y="3417820"/>
                </a:cubicBezTo>
                <a:cubicBezTo>
                  <a:pt x="3329113" y="3423096"/>
                  <a:pt x="3346363" y="3429431"/>
                  <a:pt x="3363780" y="3435237"/>
                </a:cubicBezTo>
                <a:lnTo>
                  <a:pt x="3389905" y="3443945"/>
                </a:lnTo>
                <a:cubicBezTo>
                  <a:pt x="3387002" y="3452654"/>
                  <a:pt x="3387688" y="3463580"/>
                  <a:pt x="3381197" y="3470071"/>
                </a:cubicBezTo>
                <a:cubicBezTo>
                  <a:pt x="3372018" y="3479251"/>
                  <a:pt x="3357634" y="3481047"/>
                  <a:pt x="3346363" y="3487488"/>
                </a:cubicBezTo>
                <a:cubicBezTo>
                  <a:pt x="3337276" y="3492681"/>
                  <a:pt x="3329801" y="3500654"/>
                  <a:pt x="3320237" y="3504905"/>
                </a:cubicBezTo>
                <a:cubicBezTo>
                  <a:pt x="3303460" y="3512362"/>
                  <a:pt x="3285402" y="3516517"/>
                  <a:pt x="3267985" y="3522323"/>
                </a:cubicBezTo>
                <a:lnTo>
                  <a:pt x="3241860" y="3531031"/>
                </a:lnTo>
                <a:cubicBezTo>
                  <a:pt x="3233151" y="3536837"/>
                  <a:pt x="3225095" y="3543767"/>
                  <a:pt x="3215734" y="3548448"/>
                </a:cubicBezTo>
                <a:cubicBezTo>
                  <a:pt x="3207523" y="3552553"/>
                  <a:pt x="3198435" y="3554635"/>
                  <a:pt x="3189608" y="3557157"/>
                </a:cubicBezTo>
                <a:cubicBezTo>
                  <a:pt x="3142418" y="3570640"/>
                  <a:pt x="3159536" y="3563171"/>
                  <a:pt x="3102523" y="3574574"/>
                </a:cubicBezTo>
                <a:cubicBezTo>
                  <a:pt x="2970968" y="3600886"/>
                  <a:pt x="3249018" y="3578759"/>
                  <a:pt x="2858683" y="3591991"/>
                </a:cubicBezTo>
                <a:lnTo>
                  <a:pt x="2553883" y="3600700"/>
                </a:lnTo>
                <a:cubicBezTo>
                  <a:pt x="2309965" y="3620213"/>
                  <a:pt x="2408526" y="3626157"/>
                  <a:pt x="2257791" y="3609408"/>
                </a:cubicBezTo>
                <a:cubicBezTo>
                  <a:pt x="2251985" y="3600700"/>
                  <a:pt x="2244625" y="3592847"/>
                  <a:pt x="2240374" y="3583283"/>
                </a:cubicBezTo>
                <a:cubicBezTo>
                  <a:pt x="2232918" y="3566506"/>
                  <a:pt x="2222957" y="3531031"/>
                  <a:pt x="2222957" y="3531031"/>
                </a:cubicBezTo>
                <a:cubicBezTo>
                  <a:pt x="2220054" y="3507808"/>
                  <a:pt x="2215915" y="3484707"/>
                  <a:pt x="2214248" y="3461363"/>
                </a:cubicBezTo>
                <a:cubicBezTo>
                  <a:pt x="2210106" y="3403381"/>
                  <a:pt x="2216518" y="3344275"/>
                  <a:pt x="2205540" y="3287191"/>
                </a:cubicBezTo>
                <a:cubicBezTo>
                  <a:pt x="2196436" y="3239849"/>
                  <a:pt x="2172354" y="3239743"/>
                  <a:pt x="2144580" y="3217523"/>
                </a:cubicBezTo>
                <a:cubicBezTo>
                  <a:pt x="2138169" y="3212394"/>
                  <a:pt x="2132969" y="3205911"/>
                  <a:pt x="2127163" y="3200105"/>
                </a:cubicBezTo>
                <a:cubicBezTo>
                  <a:pt x="2112349" y="3155665"/>
                  <a:pt x="2127911" y="3189367"/>
                  <a:pt x="2092328" y="3147854"/>
                </a:cubicBezTo>
                <a:cubicBezTo>
                  <a:pt x="2030235" y="3075411"/>
                  <a:pt x="2094027" y="3140842"/>
                  <a:pt x="2048785" y="3095603"/>
                </a:cubicBezTo>
                <a:cubicBezTo>
                  <a:pt x="2045882" y="3086894"/>
                  <a:pt x="2044182" y="3077688"/>
                  <a:pt x="2040077" y="3069477"/>
                </a:cubicBezTo>
                <a:cubicBezTo>
                  <a:pt x="2035396" y="3060115"/>
                  <a:pt x="2026911" y="3052915"/>
                  <a:pt x="2022660" y="3043351"/>
                </a:cubicBezTo>
                <a:cubicBezTo>
                  <a:pt x="1981209" y="2950085"/>
                  <a:pt x="2027242" y="3024098"/>
                  <a:pt x="1987825" y="2964974"/>
                </a:cubicBezTo>
                <a:lnTo>
                  <a:pt x="1970408" y="2912723"/>
                </a:lnTo>
                <a:lnTo>
                  <a:pt x="1961700" y="2886597"/>
                </a:lnTo>
                <a:cubicBezTo>
                  <a:pt x="1952626" y="2859373"/>
                  <a:pt x="1943821" y="2825329"/>
                  <a:pt x="1918157" y="2808220"/>
                </a:cubicBezTo>
                <a:cubicBezTo>
                  <a:pt x="1909448" y="2802414"/>
                  <a:pt x="1900204" y="2797341"/>
                  <a:pt x="1892031" y="2790803"/>
                </a:cubicBezTo>
                <a:cubicBezTo>
                  <a:pt x="1857876" y="2763478"/>
                  <a:pt x="1893860" y="2779800"/>
                  <a:pt x="1848488" y="2764677"/>
                </a:cubicBezTo>
                <a:cubicBezTo>
                  <a:pt x="1833974" y="2750163"/>
                  <a:pt x="1824418" y="2727625"/>
                  <a:pt x="1804945" y="2721134"/>
                </a:cubicBezTo>
                <a:lnTo>
                  <a:pt x="1752694" y="2703717"/>
                </a:lnTo>
                <a:cubicBezTo>
                  <a:pt x="1677819" y="2653802"/>
                  <a:pt x="1772553" y="2713647"/>
                  <a:pt x="1700443" y="2677591"/>
                </a:cubicBezTo>
                <a:cubicBezTo>
                  <a:pt x="1691082" y="2672910"/>
                  <a:pt x="1683881" y="2664425"/>
                  <a:pt x="1674317" y="2660174"/>
                </a:cubicBezTo>
                <a:cubicBezTo>
                  <a:pt x="1657540" y="2652718"/>
                  <a:pt x="1639482" y="2648563"/>
                  <a:pt x="1622065" y="2642757"/>
                </a:cubicBezTo>
                <a:lnTo>
                  <a:pt x="1595940" y="2634048"/>
                </a:lnTo>
                <a:lnTo>
                  <a:pt x="1543688" y="2616631"/>
                </a:lnTo>
                <a:lnTo>
                  <a:pt x="1517563" y="2607923"/>
                </a:lnTo>
                <a:cubicBezTo>
                  <a:pt x="1496931" y="2587291"/>
                  <a:pt x="1477435" y="2565518"/>
                  <a:pt x="1447894" y="2555671"/>
                </a:cubicBezTo>
                <a:lnTo>
                  <a:pt x="1395643" y="2538254"/>
                </a:lnTo>
                <a:cubicBezTo>
                  <a:pt x="1386934" y="2535351"/>
                  <a:pt x="1378665" y="2530307"/>
                  <a:pt x="1369517" y="2529545"/>
                </a:cubicBezTo>
                <a:lnTo>
                  <a:pt x="1265014" y="2520837"/>
                </a:lnTo>
                <a:cubicBezTo>
                  <a:pt x="1253859" y="2518048"/>
                  <a:pt x="1216543" y="2509664"/>
                  <a:pt x="1204054" y="2503420"/>
                </a:cubicBezTo>
                <a:cubicBezTo>
                  <a:pt x="1194692" y="2498739"/>
                  <a:pt x="1185805" y="2492895"/>
                  <a:pt x="1177928" y="2486003"/>
                </a:cubicBezTo>
                <a:cubicBezTo>
                  <a:pt x="1162480" y="2472486"/>
                  <a:pt x="1134385" y="2442460"/>
                  <a:pt x="1134385" y="2442460"/>
                </a:cubicBezTo>
                <a:cubicBezTo>
                  <a:pt x="1081751" y="2337189"/>
                  <a:pt x="1148788" y="2467665"/>
                  <a:pt x="1099551" y="2381500"/>
                </a:cubicBezTo>
                <a:cubicBezTo>
                  <a:pt x="1061297" y="2314556"/>
                  <a:pt x="1105962" y="2378435"/>
                  <a:pt x="1056008" y="2311831"/>
                </a:cubicBezTo>
                <a:cubicBezTo>
                  <a:pt x="1031651" y="2238753"/>
                  <a:pt x="1041670" y="2279506"/>
                  <a:pt x="1056008" y="2128951"/>
                </a:cubicBezTo>
                <a:cubicBezTo>
                  <a:pt x="1056878" y="2119813"/>
                  <a:pt x="1058226" y="2109316"/>
                  <a:pt x="1064717" y="2102825"/>
                </a:cubicBezTo>
                <a:cubicBezTo>
                  <a:pt x="1064719" y="2102823"/>
                  <a:pt x="1130030" y="2059283"/>
                  <a:pt x="1143094" y="2050574"/>
                </a:cubicBezTo>
                <a:lnTo>
                  <a:pt x="1169220" y="2033157"/>
                </a:lnTo>
                <a:cubicBezTo>
                  <a:pt x="1214238" y="1965628"/>
                  <a:pt x="1197434" y="2000765"/>
                  <a:pt x="1221471" y="1928654"/>
                </a:cubicBezTo>
                <a:lnTo>
                  <a:pt x="1230180" y="1902528"/>
                </a:lnTo>
                <a:cubicBezTo>
                  <a:pt x="1214293" y="1823099"/>
                  <a:pt x="1233263" y="1885381"/>
                  <a:pt x="1169220" y="1789317"/>
                </a:cubicBezTo>
                <a:cubicBezTo>
                  <a:pt x="1157608" y="1771900"/>
                  <a:pt x="1146945" y="1753811"/>
                  <a:pt x="1134385" y="1737065"/>
                </a:cubicBezTo>
                <a:cubicBezTo>
                  <a:pt x="1131627" y="1733388"/>
                  <a:pt x="1078126" y="1664738"/>
                  <a:pt x="1064717" y="1641271"/>
                </a:cubicBezTo>
                <a:cubicBezTo>
                  <a:pt x="1047499" y="1611140"/>
                  <a:pt x="1048361" y="1609621"/>
                  <a:pt x="1038591" y="1580311"/>
                </a:cubicBezTo>
                <a:cubicBezTo>
                  <a:pt x="1041494" y="1516448"/>
                  <a:pt x="1042202" y="1452448"/>
                  <a:pt x="1047300" y="1388723"/>
                </a:cubicBezTo>
                <a:cubicBezTo>
                  <a:pt x="1048032" y="1379573"/>
                  <a:pt x="1053486" y="1371423"/>
                  <a:pt x="1056008" y="1362597"/>
                </a:cubicBezTo>
                <a:cubicBezTo>
                  <a:pt x="1059296" y="1351089"/>
                  <a:pt x="1059364" y="1338468"/>
                  <a:pt x="1064717" y="1327763"/>
                </a:cubicBezTo>
                <a:cubicBezTo>
                  <a:pt x="1068389" y="1320419"/>
                  <a:pt x="1077005" y="1316756"/>
                  <a:pt x="1082134" y="1310345"/>
                </a:cubicBezTo>
                <a:cubicBezTo>
                  <a:pt x="1112049" y="1272951"/>
                  <a:pt x="1094894" y="1269907"/>
                  <a:pt x="1151803" y="1231968"/>
                </a:cubicBezTo>
                <a:lnTo>
                  <a:pt x="1204054" y="1197134"/>
                </a:lnTo>
                <a:lnTo>
                  <a:pt x="1230180" y="1179717"/>
                </a:lnTo>
                <a:cubicBezTo>
                  <a:pt x="1233083" y="1171008"/>
                  <a:pt x="1234783" y="1161802"/>
                  <a:pt x="1238888" y="1153591"/>
                </a:cubicBezTo>
                <a:cubicBezTo>
                  <a:pt x="1272656" y="1086053"/>
                  <a:pt x="1243121" y="1167015"/>
                  <a:pt x="1265014" y="1101340"/>
                </a:cubicBezTo>
                <a:cubicBezTo>
                  <a:pt x="1262111" y="1075214"/>
                  <a:pt x="1260302" y="1048944"/>
                  <a:pt x="1256305" y="1022963"/>
                </a:cubicBezTo>
                <a:cubicBezTo>
                  <a:pt x="1253179" y="1002647"/>
                  <a:pt x="1245393" y="981518"/>
                  <a:pt x="1238888" y="962003"/>
                </a:cubicBezTo>
                <a:cubicBezTo>
                  <a:pt x="1235985" y="944586"/>
                  <a:pt x="1232677" y="927231"/>
                  <a:pt x="1230180" y="909751"/>
                </a:cubicBezTo>
                <a:cubicBezTo>
                  <a:pt x="1226870" y="886583"/>
                  <a:pt x="1228196" y="862499"/>
                  <a:pt x="1221471" y="840083"/>
                </a:cubicBezTo>
                <a:cubicBezTo>
                  <a:pt x="1219112" y="832219"/>
                  <a:pt x="1209860" y="828471"/>
                  <a:pt x="1204054" y="822665"/>
                </a:cubicBezTo>
                <a:cubicBezTo>
                  <a:pt x="1201151" y="813957"/>
                  <a:pt x="1201836" y="803031"/>
                  <a:pt x="1195345" y="796540"/>
                </a:cubicBezTo>
                <a:cubicBezTo>
                  <a:pt x="1188854" y="790049"/>
                  <a:pt x="1177430" y="791936"/>
                  <a:pt x="1169220" y="787831"/>
                </a:cubicBezTo>
                <a:cubicBezTo>
                  <a:pt x="1159859" y="783150"/>
                  <a:pt x="1152455" y="775095"/>
                  <a:pt x="1143094" y="770414"/>
                </a:cubicBezTo>
                <a:cubicBezTo>
                  <a:pt x="1134883" y="766309"/>
                  <a:pt x="1125179" y="765810"/>
                  <a:pt x="1116968" y="761705"/>
                </a:cubicBezTo>
                <a:cubicBezTo>
                  <a:pt x="1056831" y="731636"/>
                  <a:pt x="1128504" y="753702"/>
                  <a:pt x="1056008" y="735580"/>
                </a:cubicBezTo>
                <a:cubicBezTo>
                  <a:pt x="1047300" y="729774"/>
                  <a:pt x="1039503" y="722286"/>
                  <a:pt x="1029883" y="718163"/>
                </a:cubicBezTo>
                <a:cubicBezTo>
                  <a:pt x="1018882" y="713448"/>
                  <a:pt x="1006556" y="712742"/>
                  <a:pt x="995048" y="709454"/>
                </a:cubicBezTo>
                <a:cubicBezTo>
                  <a:pt x="986222" y="706932"/>
                  <a:pt x="977828" y="702971"/>
                  <a:pt x="968923" y="700745"/>
                </a:cubicBezTo>
                <a:cubicBezTo>
                  <a:pt x="954563" y="697155"/>
                  <a:pt x="939740" y="695627"/>
                  <a:pt x="925380" y="692037"/>
                </a:cubicBezTo>
                <a:cubicBezTo>
                  <a:pt x="881959" y="681182"/>
                  <a:pt x="913501" y="681041"/>
                  <a:pt x="855711" y="674620"/>
                </a:cubicBezTo>
                <a:cubicBezTo>
                  <a:pt x="818094" y="670440"/>
                  <a:pt x="780237" y="668814"/>
                  <a:pt x="742500" y="665911"/>
                </a:cubicBezTo>
                <a:lnTo>
                  <a:pt x="402865" y="674620"/>
                </a:lnTo>
                <a:cubicBezTo>
                  <a:pt x="373716" y="675810"/>
                  <a:pt x="344852" y="680905"/>
                  <a:pt x="315780" y="683328"/>
                </a:cubicBezTo>
                <a:cubicBezTo>
                  <a:pt x="275177" y="686712"/>
                  <a:pt x="234500" y="689134"/>
                  <a:pt x="193860" y="692037"/>
                </a:cubicBezTo>
                <a:cubicBezTo>
                  <a:pt x="179346" y="694940"/>
                  <a:pt x="163792" y="694620"/>
                  <a:pt x="150317" y="700745"/>
                </a:cubicBezTo>
                <a:cubicBezTo>
                  <a:pt x="100658" y="723317"/>
                  <a:pt x="95107" y="739278"/>
                  <a:pt x="63231" y="779123"/>
                </a:cubicBezTo>
                <a:cubicBezTo>
                  <a:pt x="60328" y="790734"/>
                  <a:pt x="58726" y="802750"/>
                  <a:pt x="54523" y="813957"/>
                </a:cubicBezTo>
                <a:cubicBezTo>
                  <a:pt x="46197" y="836159"/>
                  <a:pt x="22060" y="873867"/>
                  <a:pt x="10980" y="892334"/>
                </a:cubicBezTo>
                <a:cubicBezTo>
                  <a:pt x="-3543" y="1182774"/>
                  <a:pt x="-3779" y="1107438"/>
                  <a:pt x="10980" y="1528060"/>
                </a:cubicBezTo>
                <a:cubicBezTo>
                  <a:pt x="11400" y="1540021"/>
                  <a:pt x="17547" y="1551118"/>
                  <a:pt x="19688" y="1562894"/>
                </a:cubicBezTo>
                <a:cubicBezTo>
                  <a:pt x="23360" y="1583089"/>
                  <a:pt x="25494" y="1603534"/>
                  <a:pt x="28397" y="1623854"/>
                </a:cubicBezTo>
                <a:cubicBezTo>
                  <a:pt x="31300" y="1809637"/>
                  <a:pt x="32629" y="1995451"/>
                  <a:pt x="37105" y="2181203"/>
                </a:cubicBezTo>
                <a:cubicBezTo>
                  <a:pt x="41147" y="2348929"/>
                  <a:pt x="22372" y="2299780"/>
                  <a:pt x="63231" y="2381500"/>
                </a:cubicBezTo>
                <a:cubicBezTo>
                  <a:pt x="71940" y="2425043"/>
                  <a:pt x="83078" y="2468169"/>
                  <a:pt x="89357" y="2512128"/>
                </a:cubicBezTo>
                <a:cubicBezTo>
                  <a:pt x="92260" y="2532448"/>
                  <a:pt x="94498" y="2552874"/>
                  <a:pt x="98065" y="2573088"/>
                </a:cubicBezTo>
                <a:cubicBezTo>
                  <a:pt x="103210" y="2602241"/>
                  <a:pt x="109677" y="2631145"/>
                  <a:pt x="115483" y="2660174"/>
                </a:cubicBezTo>
                <a:cubicBezTo>
                  <a:pt x="118386" y="2674688"/>
                  <a:pt x="121758" y="2689117"/>
                  <a:pt x="124191" y="2703717"/>
                </a:cubicBezTo>
                <a:cubicBezTo>
                  <a:pt x="143742" y="2821025"/>
                  <a:pt x="125815" y="2776633"/>
                  <a:pt x="159025" y="2843054"/>
                </a:cubicBezTo>
                <a:cubicBezTo>
                  <a:pt x="161794" y="2890121"/>
                  <a:pt x="170192" y="3048053"/>
                  <a:pt x="176443" y="3104311"/>
                </a:cubicBezTo>
                <a:cubicBezTo>
                  <a:pt x="178078" y="3119022"/>
                  <a:pt x="183058" y="3133201"/>
                  <a:pt x="185151" y="3147854"/>
                </a:cubicBezTo>
                <a:cubicBezTo>
                  <a:pt x="188868" y="3173876"/>
                  <a:pt x="190143" y="3200209"/>
                  <a:pt x="193860" y="3226231"/>
                </a:cubicBezTo>
                <a:cubicBezTo>
                  <a:pt x="198527" y="3258904"/>
                  <a:pt x="204143" y="3273694"/>
                  <a:pt x="211277" y="3304608"/>
                </a:cubicBezTo>
                <a:cubicBezTo>
                  <a:pt x="217295" y="3330686"/>
                  <a:pt x="222203" y="3357021"/>
                  <a:pt x="228694" y="3382985"/>
                </a:cubicBezTo>
                <a:cubicBezTo>
                  <a:pt x="230920" y="3391891"/>
                  <a:pt x="234108" y="3400543"/>
                  <a:pt x="237403" y="3409111"/>
                </a:cubicBezTo>
                <a:cubicBezTo>
                  <a:pt x="248626" y="3438292"/>
                  <a:pt x="262351" y="3466536"/>
                  <a:pt x="272237" y="3496197"/>
                </a:cubicBezTo>
                <a:cubicBezTo>
                  <a:pt x="285050" y="3534639"/>
                  <a:pt x="276840" y="3514113"/>
                  <a:pt x="298363" y="3557157"/>
                </a:cubicBezTo>
                <a:cubicBezTo>
                  <a:pt x="301154" y="3568323"/>
                  <a:pt x="309532" y="3605620"/>
                  <a:pt x="315780" y="3618117"/>
                </a:cubicBezTo>
                <a:cubicBezTo>
                  <a:pt x="323350" y="3633256"/>
                  <a:pt x="333197" y="3647146"/>
                  <a:pt x="341905" y="3661660"/>
                </a:cubicBezTo>
                <a:cubicBezTo>
                  <a:pt x="363994" y="3772099"/>
                  <a:pt x="334394" y="3652843"/>
                  <a:pt x="368031" y="3731328"/>
                </a:cubicBezTo>
                <a:cubicBezTo>
                  <a:pt x="385095" y="3771144"/>
                  <a:pt x="364367" y="3783008"/>
                  <a:pt x="411574" y="3818414"/>
                </a:cubicBezTo>
                <a:cubicBezTo>
                  <a:pt x="423185" y="3827123"/>
                  <a:pt x="433720" y="3837491"/>
                  <a:pt x="446408" y="3844540"/>
                </a:cubicBezTo>
                <a:cubicBezTo>
                  <a:pt x="474914" y="3860377"/>
                  <a:pt x="521774" y="3870409"/>
                  <a:pt x="550911" y="3879374"/>
                </a:cubicBezTo>
                <a:cubicBezTo>
                  <a:pt x="632990" y="3904629"/>
                  <a:pt x="572434" y="3890645"/>
                  <a:pt x="646705" y="3905500"/>
                </a:cubicBezTo>
                <a:lnTo>
                  <a:pt x="1029883" y="3896791"/>
                </a:lnTo>
                <a:cubicBezTo>
                  <a:pt x="1099582" y="3894741"/>
                  <a:pt x="1169168" y="3889190"/>
                  <a:pt x="1238888" y="3888083"/>
                </a:cubicBezTo>
                <a:lnTo>
                  <a:pt x="2127163" y="3879374"/>
                </a:lnTo>
                <a:cubicBezTo>
                  <a:pt x="2153289" y="3876471"/>
                  <a:pt x="2179518" y="3874382"/>
                  <a:pt x="2205540" y="3870665"/>
                </a:cubicBezTo>
                <a:cubicBezTo>
                  <a:pt x="2301425" y="3856967"/>
                  <a:pt x="2187574" y="3861989"/>
                  <a:pt x="2336168" y="3853248"/>
                </a:cubicBezTo>
                <a:cubicBezTo>
                  <a:pt x="2405777" y="3849153"/>
                  <a:pt x="2475505" y="3847443"/>
                  <a:pt x="2545174" y="3844540"/>
                </a:cubicBezTo>
                <a:cubicBezTo>
                  <a:pt x="2580008" y="3841637"/>
                  <a:pt x="2614725" y="3835394"/>
                  <a:pt x="2649677" y="3835831"/>
                </a:cubicBezTo>
                <a:cubicBezTo>
                  <a:pt x="3114313" y="3841639"/>
                  <a:pt x="3076658" y="3840539"/>
                  <a:pt x="3355071" y="3861957"/>
                </a:cubicBezTo>
                <a:cubicBezTo>
                  <a:pt x="3384100" y="3867763"/>
                  <a:pt x="3412991" y="3874302"/>
                  <a:pt x="3442157" y="3879374"/>
                </a:cubicBezTo>
                <a:cubicBezTo>
                  <a:pt x="3579832" y="3903317"/>
                  <a:pt x="3515446" y="3883483"/>
                  <a:pt x="3581494" y="3905500"/>
                </a:cubicBezTo>
                <a:lnTo>
                  <a:pt x="4365265" y="3896791"/>
                </a:lnTo>
                <a:cubicBezTo>
                  <a:pt x="4401551" y="3895691"/>
                  <a:pt x="4471640" y="3872476"/>
                  <a:pt x="4504603" y="3853248"/>
                </a:cubicBezTo>
                <a:cubicBezTo>
                  <a:pt x="4531655" y="3837467"/>
                  <a:pt x="4560899" y="3805661"/>
                  <a:pt x="4582980" y="3783580"/>
                </a:cubicBezTo>
                <a:cubicBezTo>
                  <a:pt x="4616357" y="3716825"/>
                  <a:pt x="4703836" y="3546012"/>
                  <a:pt x="4722317" y="3487488"/>
                </a:cubicBezTo>
                <a:cubicBezTo>
                  <a:pt x="4739734" y="3432334"/>
                  <a:pt x="4763225" y="3378741"/>
                  <a:pt x="4774568" y="3322025"/>
                </a:cubicBezTo>
                <a:cubicBezTo>
                  <a:pt x="4783277" y="3278482"/>
                  <a:pt x="4789086" y="3234258"/>
                  <a:pt x="4800694" y="3191397"/>
                </a:cubicBezTo>
                <a:cubicBezTo>
                  <a:pt x="4871178" y="2931151"/>
                  <a:pt x="4883905" y="2920402"/>
                  <a:pt x="4966157" y="2686300"/>
                </a:cubicBezTo>
                <a:cubicBezTo>
                  <a:pt x="5043542" y="2466049"/>
                  <a:pt x="4955034" y="2701286"/>
                  <a:pt x="5044534" y="2468585"/>
                </a:cubicBezTo>
                <a:cubicBezTo>
                  <a:pt x="5053243" y="2419237"/>
                  <a:pt x="5057748" y="2368959"/>
                  <a:pt x="5070660" y="2320540"/>
                </a:cubicBezTo>
                <a:cubicBezTo>
                  <a:pt x="5083529" y="2272281"/>
                  <a:pt x="5145887" y="2086150"/>
                  <a:pt x="5175163" y="1998323"/>
                </a:cubicBezTo>
                <a:cubicBezTo>
                  <a:pt x="5186774" y="1963489"/>
                  <a:pt x="5199446" y="1928990"/>
                  <a:pt x="5209997" y="1893820"/>
                </a:cubicBezTo>
                <a:cubicBezTo>
                  <a:pt x="5306112" y="1573439"/>
                  <a:pt x="5170124" y="2036637"/>
                  <a:pt x="5253540" y="1719648"/>
                </a:cubicBezTo>
                <a:cubicBezTo>
                  <a:pt x="5260548" y="1693016"/>
                  <a:pt x="5270957" y="1667397"/>
                  <a:pt x="5279665" y="1641271"/>
                </a:cubicBezTo>
                <a:cubicBezTo>
                  <a:pt x="5282568" y="1615145"/>
                  <a:pt x="5284900" y="1588950"/>
                  <a:pt x="5288374" y="1562894"/>
                </a:cubicBezTo>
                <a:cubicBezTo>
                  <a:pt x="5290708" y="1545392"/>
                  <a:pt x="5297083" y="1528300"/>
                  <a:pt x="5297083" y="1510643"/>
                </a:cubicBezTo>
                <a:cubicBezTo>
                  <a:pt x="5297083" y="1397394"/>
                  <a:pt x="5293517" y="1284140"/>
                  <a:pt x="5288374" y="1171008"/>
                </a:cubicBezTo>
                <a:cubicBezTo>
                  <a:pt x="5286686" y="1133869"/>
                  <a:pt x="5277894" y="1123923"/>
                  <a:pt x="5262248" y="1092631"/>
                </a:cubicBezTo>
                <a:cubicBezTo>
                  <a:pt x="5246943" y="1016099"/>
                  <a:pt x="5264904" y="1080524"/>
                  <a:pt x="5227414" y="1005545"/>
                </a:cubicBezTo>
                <a:cubicBezTo>
                  <a:pt x="5197982" y="946682"/>
                  <a:pt x="5224243" y="974980"/>
                  <a:pt x="5183871" y="918460"/>
                </a:cubicBezTo>
                <a:cubicBezTo>
                  <a:pt x="5164633" y="891527"/>
                  <a:pt x="5139940" y="868464"/>
                  <a:pt x="5122911" y="840083"/>
                </a:cubicBezTo>
                <a:cubicBezTo>
                  <a:pt x="5114202" y="825569"/>
                  <a:pt x="5104355" y="811680"/>
                  <a:pt x="5096785" y="796540"/>
                </a:cubicBezTo>
                <a:cubicBezTo>
                  <a:pt x="5092680" y="788329"/>
                  <a:pt x="5092631" y="778384"/>
                  <a:pt x="5088077" y="770414"/>
                </a:cubicBezTo>
                <a:cubicBezTo>
                  <a:pt x="5077064" y="751142"/>
                  <a:pt x="5053119" y="724278"/>
                  <a:pt x="5035825" y="709454"/>
                </a:cubicBezTo>
                <a:cubicBezTo>
                  <a:pt x="5024805" y="700008"/>
                  <a:pt x="5012011" y="692774"/>
                  <a:pt x="5000991" y="683328"/>
                </a:cubicBezTo>
                <a:cubicBezTo>
                  <a:pt x="4910628" y="605875"/>
                  <a:pt x="5033413" y="701366"/>
                  <a:pt x="4948740" y="639785"/>
                </a:cubicBezTo>
                <a:cubicBezTo>
                  <a:pt x="4925264" y="622711"/>
                  <a:pt x="4906023" y="598315"/>
                  <a:pt x="4879071" y="587534"/>
                </a:cubicBezTo>
                <a:lnTo>
                  <a:pt x="4835528" y="570117"/>
                </a:lnTo>
                <a:cubicBezTo>
                  <a:pt x="4821014" y="555603"/>
                  <a:pt x="4808406" y="538890"/>
                  <a:pt x="4791985" y="526574"/>
                </a:cubicBezTo>
                <a:cubicBezTo>
                  <a:pt x="4784641" y="521066"/>
                  <a:pt x="4774070" y="521970"/>
                  <a:pt x="4765860" y="517865"/>
                </a:cubicBezTo>
                <a:cubicBezTo>
                  <a:pt x="4750721" y="510295"/>
                  <a:pt x="4735967" y="501750"/>
                  <a:pt x="4722317" y="491740"/>
                </a:cubicBezTo>
                <a:cubicBezTo>
                  <a:pt x="4692339" y="469756"/>
                  <a:pt x="4667108" y="441197"/>
                  <a:pt x="4635231" y="422071"/>
                </a:cubicBezTo>
                <a:cubicBezTo>
                  <a:pt x="4514126" y="349408"/>
                  <a:pt x="4666656" y="437783"/>
                  <a:pt x="4548145" y="378528"/>
                </a:cubicBezTo>
                <a:cubicBezTo>
                  <a:pt x="4533006" y="370959"/>
                  <a:pt x="4519742" y="359973"/>
                  <a:pt x="4504603" y="352403"/>
                </a:cubicBezTo>
                <a:cubicBezTo>
                  <a:pt x="4490621" y="345412"/>
                  <a:pt x="4475345" y="341334"/>
                  <a:pt x="4461060" y="334985"/>
                </a:cubicBezTo>
                <a:cubicBezTo>
                  <a:pt x="4449197" y="329712"/>
                  <a:pt x="4438158" y="322682"/>
                  <a:pt x="4426225" y="317568"/>
                </a:cubicBezTo>
                <a:cubicBezTo>
                  <a:pt x="4397488" y="305252"/>
                  <a:pt x="4368168" y="294345"/>
                  <a:pt x="4339140" y="282734"/>
                </a:cubicBezTo>
                <a:lnTo>
                  <a:pt x="4295597" y="265317"/>
                </a:lnTo>
                <a:cubicBezTo>
                  <a:pt x="4281083" y="259511"/>
                  <a:pt x="4267220" y="251692"/>
                  <a:pt x="4252054" y="247900"/>
                </a:cubicBezTo>
                <a:cubicBezTo>
                  <a:pt x="4240443" y="244997"/>
                  <a:pt x="4228427" y="243394"/>
                  <a:pt x="4217220" y="239191"/>
                </a:cubicBezTo>
                <a:cubicBezTo>
                  <a:pt x="4126141" y="205036"/>
                  <a:pt x="4236963" y="235419"/>
                  <a:pt x="4147551" y="213065"/>
                </a:cubicBezTo>
                <a:cubicBezTo>
                  <a:pt x="4135940" y="204357"/>
                  <a:pt x="4125980" y="192835"/>
                  <a:pt x="4112717" y="186940"/>
                </a:cubicBezTo>
                <a:cubicBezTo>
                  <a:pt x="4099191" y="180928"/>
                  <a:pt x="4083352" y="182484"/>
                  <a:pt x="4069174" y="178231"/>
                </a:cubicBezTo>
                <a:cubicBezTo>
                  <a:pt x="3966737" y="147500"/>
                  <a:pt x="4093413" y="170498"/>
                  <a:pt x="3964671" y="152105"/>
                </a:cubicBezTo>
                <a:cubicBezTo>
                  <a:pt x="3937394" y="143013"/>
                  <a:pt x="3906547" y="131246"/>
                  <a:pt x="3877585" y="125980"/>
                </a:cubicBezTo>
                <a:cubicBezTo>
                  <a:pt x="3774498" y="107237"/>
                  <a:pt x="3685037" y="112184"/>
                  <a:pt x="3572785" y="108563"/>
                </a:cubicBezTo>
                <a:lnTo>
                  <a:pt x="3276694" y="99854"/>
                </a:lnTo>
                <a:cubicBezTo>
                  <a:pt x="3203407" y="97189"/>
                  <a:pt x="3005651" y="86505"/>
                  <a:pt x="2928351" y="82437"/>
                </a:cubicBezTo>
                <a:cubicBezTo>
                  <a:pt x="2722078" y="60724"/>
                  <a:pt x="2817777" y="72862"/>
                  <a:pt x="2640968" y="47603"/>
                </a:cubicBezTo>
                <a:lnTo>
                  <a:pt x="2519048" y="30185"/>
                </a:lnTo>
                <a:cubicBezTo>
                  <a:pt x="2498728" y="27282"/>
                  <a:pt x="2478613" y="21665"/>
                  <a:pt x="2458088" y="21477"/>
                </a:cubicBezTo>
                <a:lnTo>
                  <a:pt x="1508854" y="12768"/>
                </a:lnTo>
                <a:cubicBezTo>
                  <a:pt x="1411511" y="-6699"/>
                  <a:pt x="1455177" y="-1627"/>
                  <a:pt x="1282431" y="12768"/>
                </a:cubicBezTo>
                <a:cubicBezTo>
                  <a:pt x="1255796" y="14988"/>
                  <a:pt x="1219820" y="46278"/>
                  <a:pt x="1204054" y="56311"/>
                </a:cubicBezTo>
                <a:cubicBezTo>
                  <a:pt x="1102800" y="120745"/>
                  <a:pt x="1219599" y="40297"/>
                  <a:pt x="1116968" y="117271"/>
                </a:cubicBezTo>
                <a:cubicBezTo>
                  <a:pt x="1108595" y="123551"/>
                  <a:pt x="1098244" y="127287"/>
                  <a:pt x="1090843" y="134688"/>
                </a:cubicBezTo>
                <a:cubicBezTo>
                  <a:pt x="1080580" y="144951"/>
                  <a:pt x="1074360" y="158675"/>
                  <a:pt x="1064717" y="169523"/>
                </a:cubicBezTo>
                <a:cubicBezTo>
                  <a:pt x="1051080" y="184864"/>
                  <a:pt x="1034691" y="197618"/>
                  <a:pt x="1021174" y="213065"/>
                </a:cubicBezTo>
                <a:cubicBezTo>
                  <a:pt x="1014282" y="220942"/>
                  <a:pt x="1009841" y="230674"/>
                  <a:pt x="1003757" y="239191"/>
                </a:cubicBezTo>
                <a:cubicBezTo>
                  <a:pt x="949747" y="314804"/>
                  <a:pt x="1001261" y="238580"/>
                  <a:pt x="960214" y="300151"/>
                </a:cubicBezTo>
                <a:cubicBezTo>
                  <a:pt x="944338" y="363652"/>
                  <a:pt x="941609" y="352139"/>
                  <a:pt x="977631" y="448197"/>
                </a:cubicBezTo>
                <a:cubicBezTo>
                  <a:pt x="983219" y="463098"/>
                  <a:pt x="1017253" y="483320"/>
                  <a:pt x="1029883" y="491740"/>
                </a:cubicBezTo>
                <a:cubicBezTo>
                  <a:pt x="1032786" y="500448"/>
                  <a:pt x="1032857" y="510697"/>
                  <a:pt x="1038591" y="517865"/>
                </a:cubicBezTo>
                <a:cubicBezTo>
                  <a:pt x="1045129" y="526038"/>
                  <a:pt x="1056676" y="528582"/>
                  <a:pt x="1064717" y="535283"/>
                </a:cubicBezTo>
                <a:cubicBezTo>
                  <a:pt x="1074178" y="543167"/>
                  <a:pt x="1082134" y="552700"/>
                  <a:pt x="1090843" y="561408"/>
                </a:cubicBezTo>
                <a:cubicBezTo>
                  <a:pt x="1112727" y="627066"/>
                  <a:pt x="1083209" y="546144"/>
                  <a:pt x="1116968" y="613660"/>
                </a:cubicBezTo>
                <a:cubicBezTo>
                  <a:pt x="1121073" y="621870"/>
                  <a:pt x="1121572" y="631575"/>
                  <a:pt x="1125677" y="639785"/>
                </a:cubicBezTo>
                <a:cubicBezTo>
                  <a:pt x="1150940" y="690311"/>
                  <a:pt x="1137613" y="639684"/>
                  <a:pt x="1160511" y="700745"/>
                </a:cubicBezTo>
                <a:cubicBezTo>
                  <a:pt x="1164714" y="711952"/>
                  <a:pt x="1165781" y="724116"/>
                  <a:pt x="1169220" y="735580"/>
                </a:cubicBezTo>
                <a:cubicBezTo>
                  <a:pt x="1174495" y="753165"/>
                  <a:pt x="1180831" y="770414"/>
                  <a:pt x="1186637" y="787831"/>
                </a:cubicBezTo>
                <a:lnTo>
                  <a:pt x="1195345" y="813957"/>
                </a:lnTo>
                <a:cubicBezTo>
                  <a:pt x="1198248" y="822666"/>
                  <a:pt x="1198962" y="832445"/>
                  <a:pt x="1204054" y="840083"/>
                </a:cubicBezTo>
                <a:cubicBezTo>
                  <a:pt x="1215665" y="857500"/>
                  <a:pt x="1232269" y="872476"/>
                  <a:pt x="1238888" y="892334"/>
                </a:cubicBezTo>
                <a:cubicBezTo>
                  <a:pt x="1258902" y="952375"/>
                  <a:pt x="1243323" y="931603"/>
                  <a:pt x="1273723" y="962003"/>
                </a:cubicBezTo>
                <a:cubicBezTo>
                  <a:pt x="1277389" y="973001"/>
                  <a:pt x="1286862" y="1009060"/>
                  <a:pt x="1299848" y="1014254"/>
                </a:cubicBezTo>
                <a:cubicBezTo>
                  <a:pt x="1308371" y="1017663"/>
                  <a:pt x="1317265" y="1008448"/>
                  <a:pt x="1325974" y="1005545"/>
                </a:cubicBezTo>
                <a:cubicBezTo>
                  <a:pt x="1363085" y="949878"/>
                  <a:pt x="1376774" y="969260"/>
                  <a:pt x="1386934" y="9620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6456040" y="1053738"/>
            <a:ext cx="5216434" cy="5869577"/>
          </a:xfrm>
          <a:custGeom>
            <a:avLst/>
            <a:gdLst>
              <a:gd name="connsiteX0" fmla="*/ 1236617 w 5216434"/>
              <a:gd name="connsiteY0" fmla="*/ 1201783 h 5869577"/>
              <a:gd name="connsiteX1" fmla="*/ 1236617 w 5216434"/>
              <a:gd name="connsiteY1" fmla="*/ 1201783 h 5869577"/>
              <a:gd name="connsiteX2" fmla="*/ 1314994 w 5216434"/>
              <a:gd name="connsiteY2" fmla="*/ 1210492 h 5869577"/>
              <a:gd name="connsiteX3" fmla="*/ 1349828 w 5216434"/>
              <a:gd name="connsiteY3" fmla="*/ 1227909 h 5869577"/>
              <a:gd name="connsiteX4" fmla="*/ 1367246 w 5216434"/>
              <a:gd name="connsiteY4" fmla="*/ 1175657 h 5869577"/>
              <a:gd name="connsiteX5" fmla="*/ 1375954 w 5216434"/>
              <a:gd name="connsiteY5" fmla="*/ 1149532 h 5869577"/>
              <a:gd name="connsiteX6" fmla="*/ 1367246 w 5216434"/>
              <a:gd name="connsiteY6" fmla="*/ 1071154 h 5869577"/>
              <a:gd name="connsiteX7" fmla="*/ 1349828 w 5216434"/>
              <a:gd name="connsiteY7" fmla="*/ 1053737 h 5869577"/>
              <a:gd name="connsiteX8" fmla="*/ 1341120 w 5216434"/>
              <a:gd name="connsiteY8" fmla="*/ 1027612 h 5869577"/>
              <a:gd name="connsiteX9" fmla="*/ 1271451 w 5216434"/>
              <a:gd name="connsiteY9" fmla="*/ 992777 h 5869577"/>
              <a:gd name="connsiteX10" fmla="*/ 1245326 w 5216434"/>
              <a:gd name="connsiteY10" fmla="*/ 975360 h 5869577"/>
              <a:gd name="connsiteX11" fmla="*/ 1227908 w 5216434"/>
              <a:gd name="connsiteY11" fmla="*/ 957943 h 5869577"/>
              <a:gd name="connsiteX12" fmla="*/ 1201783 w 5216434"/>
              <a:gd name="connsiteY12" fmla="*/ 949234 h 5869577"/>
              <a:gd name="connsiteX13" fmla="*/ 1166948 w 5216434"/>
              <a:gd name="connsiteY13" fmla="*/ 923109 h 5869577"/>
              <a:gd name="connsiteX14" fmla="*/ 1140823 w 5216434"/>
              <a:gd name="connsiteY14" fmla="*/ 905692 h 5869577"/>
              <a:gd name="connsiteX15" fmla="*/ 1097280 w 5216434"/>
              <a:gd name="connsiteY15" fmla="*/ 879566 h 5869577"/>
              <a:gd name="connsiteX16" fmla="*/ 1079863 w 5216434"/>
              <a:gd name="connsiteY16" fmla="*/ 827314 h 5869577"/>
              <a:gd name="connsiteX17" fmla="*/ 1105988 w 5216434"/>
              <a:gd name="connsiteY17" fmla="*/ 600892 h 5869577"/>
              <a:gd name="connsiteX18" fmla="*/ 1123406 w 5216434"/>
              <a:gd name="connsiteY18" fmla="*/ 574766 h 5869577"/>
              <a:gd name="connsiteX19" fmla="*/ 1158240 w 5216434"/>
              <a:gd name="connsiteY19" fmla="*/ 531223 h 5869577"/>
              <a:gd name="connsiteX20" fmla="*/ 1175657 w 5216434"/>
              <a:gd name="connsiteY20" fmla="*/ 505097 h 5869577"/>
              <a:gd name="connsiteX21" fmla="*/ 1227908 w 5216434"/>
              <a:gd name="connsiteY21" fmla="*/ 470263 h 5869577"/>
              <a:gd name="connsiteX22" fmla="*/ 1262743 w 5216434"/>
              <a:gd name="connsiteY22" fmla="*/ 444137 h 5869577"/>
              <a:gd name="connsiteX23" fmla="*/ 1384663 w 5216434"/>
              <a:gd name="connsiteY23" fmla="*/ 409303 h 5869577"/>
              <a:gd name="connsiteX24" fmla="*/ 1489166 w 5216434"/>
              <a:gd name="connsiteY24" fmla="*/ 383177 h 5869577"/>
              <a:gd name="connsiteX25" fmla="*/ 1741714 w 5216434"/>
              <a:gd name="connsiteY25" fmla="*/ 374469 h 5869577"/>
              <a:gd name="connsiteX26" fmla="*/ 2360023 w 5216434"/>
              <a:gd name="connsiteY26" fmla="*/ 383177 h 5869577"/>
              <a:gd name="connsiteX27" fmla="*/ 2455817 w 5216434"/>
              <a:gd name="connsiteY27" fmla="*/ 391886 h 5869577"/>
              <a:gd name="connsiteX28" fmla="*/ 2612571 w 5216434"/>
              <a:gd name="connsiteY28" fmla="*/ 400594 h 5869577"/>
              <a:gd name="connsiteX29" fmla="*/ 2664823 w 5216434"/>
              <a:gd name="connsiteY29" fmla="*/ 409303 h 5869577"/>
              <a:gd name="connsiteX30" fmla="*/ 2717074 w 5216434"/>
              <a:gd name="connsiteY30" fmla="*/ 426720 h 5869577"/>
              <a:gd name="connsiteX31" fmla="*/ 2778034 w 5216434"/>
              <a:gd name="connsiteY31" fmla="*/ 444137 h 5869577"/>
              <a:gd name="connsiteX32" fmla="*/ 2804160 w 5216434"/>
              <a:gd name="connsiteY32" fmla="*/ 461554 h 5869577"/>
              <a:gd name="connsiteX33" fmla="*/ 2821577 w 5216434"/>
              <a:gd name="connsiteY33" fmla="*/ 478972 h 5869577"/>
              <a:gd name="connsiteX34" fmla="*/ 2847703 w 5216434"/>
              <a:gd name="connsiteY34" fmla="*/ 487680 h 5869577"/>
              <a:gd name="connsiteX35" fmla="*/ 2899954 w 5216434"/>
              <a:gd name="connsiteY35" fmla="*/ 513806 h 5869577"/>
              <a:gd name="connsiteX36" fmla="*/ 2952206 w 5216434"/>
              <a:gd name="connsiteY36" fmla="*/ 548640 h 5869577"/>
              <a:gd name="connsiteX37" fmla="*/ 3013166 w 5216434"/>
              <a:gd name="connsiteY37" fmla="*/ 574766 h 5869577"/>
              <a:gd name="connsiteX38" fmla="*/ 3065417 w 5216434"/>
              <a:gd name="connsiteY38" fmla="*/ 592183 h 5869577"/>
              <a:gd name="connsiteX39" fmla="*/ 3117668 w 5216434"/>
              <a:gd name="connsiteY39" fmla="*/ 609600 h 5869577"/>
              <a:gd name="connsiteX40" fmla="*/ 3169920 w 5216434"/>
              <a:gd name="connsiteY40" fmla="*/ 627017 h 5869577"/>
              <a:gd name="connsiteX41" fmla="*/ 3239588 w 5216434"/>
              <a:gd name="connsiteY41" fmla="*/ 644434 h 5869577"/>
              <a:gd name="connsiteX42" fmla="*/ 3474720 w 5216434"/>
              <a:gd name="connsiteY42" fmla="*/ 653143 h 5869577"/>
              <a:gd name="connsiteX43" fmla="*/ 4005943 w 5216434"/>
              <a:gd name="connsiteY43" fmla="*/ 635726 h 5869577"/>
              <a:gd name="connsiteX44" fmla="*/ 4075611 w 5216434"/>
              <a:gd name="connsiteY44" fmla="*/ 618309 h 5869577"/>
              <a:gd name="connsiteX45" fmla="*/ 4153988 w 5216434"/>
              <a:gd name="connsiteY45" fmla="*/ 574766 h 5869577"/>
              <a:gd name="connsiteX46" fmla="*/ 4188823 w 5216434"/>
              <a:gd name="connsiteY46" fmla="*/ 557349 h 5869577"/>
              <a:gd name="connsiteX47" fmla="*/ 4249783 w 5216434"/>
              <a:gd name="connsiteY47" fmla="*/ 478972 h 5869577"/>
              <a:gd name="connsiteX48" fmla="*/ 4267200 w 5216434"/>
              <a:gd name="connsiteY48" fmla="*/ 461554 h 5869577"/>
              <a:gd name="connsiteX49" fmla="*/ 4302034 w 5216434"/>
              <a:gd name="connsiteY49" fmla="*/ 383177 h 5869577"/>
              <a:gd name="connsiteX50" fmla="*/ 4319451 w 5216434"/>
              <a:gd name="connsiteY50" fmla="*/ 330926 h 5869577"/>
              <a:gd name="connsiteX51" fmla="*/ 4328160 w 5216434"/>
              <a:gd name="connsiteY51" fmla="*/ 304800 h 5869577"/>
              <a:gd name="connsiteX52" fmla="*/ 4319451 w 5216434"/>
              <a:gd name="connsiteY52" fmla="*/ 243840 h 5869577"/>
              <a:gd name="connsiteX53" fmla="*/ 4275908 w 5216434"/>
              <a:gd name="connsiteY53" fmla="*/ 209006 h 5869577"/>
              <a:gd name="connsiteX54" fmla="*/ 4241074 w 5216434"/>
              <a:gd name="connsiteY54" fmla="*/ 191589 h 5869577"/>
              <a:gd name="connsiteX55" fmla="*/ 4197531 w 5216434"/>
              <a:gd name="connsiteY55" fmla="*/ 174172 h 5869577"/>
              <a:gd name="connsiteX56" fmla="*/ 4153988 w 5216434"/>
              <a:gd name="connsiteY56" fmla="*/ 148046 h 5869577"/>
              <a:gd name="connsiteX57" fmla="*/ 4119154 w 5216434"/>
              <a:gd name="connsiteY57" fmla="*/ 130629 h 5869577"/>
              <a:gd name="connsiteX58" fmla="*/ 4014651 w 5216434"/>
              <a:gd name="connsiteY58" fmla="*/ 95794 h 5869577"/>
              <a:gd name="connsiteX59" fmla="*/ 3988526 w 5216434"/>
              <a:gd name="connsiteY59" fmla="*/ 87086 h 5869577"/>
              <a:gd name="connsiteX60" fmla="*/ 3927566 w 5216434"/>
              <a:gd name="connsiteY60" fmla="*/ 78377 h 5869577"/>
              <a:gd name="connsiteX61" fmla="*/ 3796937 w 5216434"/>
              <a:gd name="connsiteY61" fmla="*/ 52252 h 5869577"/>
              <a:gd name="connsiteX62" fmla="*/ 3535680 w 5216434"/>
              <a:gd name="connsiteY62" fmla="*/ 26126 h 5869577"/>
              <a:gd name="connsiteX63" fmla="*/ 3378926 w 5216434"/>
              <a:gd name="connsiteY63" fmla="*/ 8709 h 5869577"/>
              <a:gd name="connsiteX64" fmla="*/ 3143794 w 5216434"/>
              <a:gd name="connsiteY64" fmla="*/ 0 h 5869577"/>
              <a:gd name="connsiteX65" fmla="*/ 2690948 w 5216434"/>
              <a:gd name="connsiteY65" fmla="*/ 17417 h 5869577"/>
              <a:gd name="connsiteX66" fmla="*/ 2664823 w 5216434"/>
              <a:gd name="connsiteY66" fmla="*/ 26126 h 5869577"/>
              <a:gd name="connsiteX67" fmla="*/ 2595154 w 5216434"/>
              <a:gd name="connsiteY67" fmla="*/ 34834 h 5869577"/>
              <a:gd name="connsiteX68" fmla="*/ 2560320 w 5216434"/>
              <a:gd name="connsiteY68" fmla="*/ 43543 h 5869577"/>
              <a:gd name="connsiteX69" fmla="*/ 2464526 w 5216434"/>
              <a:gd name="connsiteY69" fmla="*/ 69669 h 5869577"/>
              <a:gd name="connsiteX70" fmla="*/ 2368731 w 5216434"/>
              <a:gd name="connsiteY70" fmla="*/ 87086 h 5869577"/>
              <a:gd name="connsiteX71" fmla="*/ 2238103 w 5216434"/>
              <a:gd name="connsiteY71" fmla="*/ 113212 h 5869577"/>
              <a:gd name="connsiteX72" fmla="*/ 2177143 w 5216434"/>
              <a:gd name="connsiteY72" fmla="*/ 121920 h 5869577"/>
              <a:gd name="connsiteX73" fmla="*/ 2090057 w 5216434"/>
              <a:gd name="connsiteY73" fmla="*/ 139337 h 5869577"/>
              <a:gd name="connsiteX74" fmla="*/ 2055223 w 5216434"/>
              <a:gd name="connsiteY74" fmla="*/ 148046 h 5869577"/>
              <a:gd name="connsiteX75" fmla="*/ 2029097 w 5216434"/>
              <a:gd name="connsiteY75" fmla="*/ 156754 h 5869577"/>
              <a:gd name="connsiteX76" fmla="*/ 1898468 w 5216434"/>
              <a:gd name="connsiteY76" fmla="*/ 174172 h 5869577"/>
              <a:gd name="connsiteX77" fmla="*/ 1733006 w 5216434"/>
              <a:gd name="connsiteY77" fmla="*/ 200297 h 5869577"/>
              <a:gd name="connsiteX78" fmla="*/ 1567543 w 5216434"/>
              <a:gd name="connsiteY78" fmla="*/ 217714 h 5869577"/>
              <a:gd name="connsiteX79" fmla="*/ 1393371 w 5216434"/>
              <a:gd name="connsiteY79" fmla="*/ 235132 h 5869577"/>
              <a:gd name="connsiteX80" fmla="*/ 1358537 w 5216434"/>
              <a:gd name="connsiteY80" fmla="*/ 243840 h 5869577"/>
              <a:gd name="connsiteX81" fmla="*/ 1010194 w 5216434"/>
              <a:gd name="connsiteY81" fmla="*/ 287383 h 5869577"/>
              <a:gd name="connsiteX82" fmla="*/ 539931 w 5216434"/>
              <a:gd name="connsiteY82" fmla="*/ 400594 h 5869577"/>
              <a:gd name="connsiteX83" fmla="*/ 426720 w 5216434"/>
              <a:gd name="connsiteY83" fmla="*/ 435429 h 5869577"/>
              <a:gd name="connsiteX84" fmla="*/ 217714 w 5216434"/>
              <a:gd name="connsiteY84" fmla="*/ 513806 h 5869577"/>
              <a:gd name="connsiteX85" fmla="*/ 174171 w 5216434"/>
              <a:gd name="connsiteY85" fmla="*/ 539932 h 5869577"/>
              <a:gd name="connsiteX86" fmla="*/ 104503 w 5216434"/>
              <a:gd name="connsiteY86" fmla="*/ 600892 h 5869577"/>
              <a:gd name="connsiteX87" fmla="*/ 60960 w 5216434"/>
              <a:gd name="connsiteY87" fmla="*/ 653143 h 5869577"/>
              <a:gd name="connsiteX88" fmla="*/ 26126 w 5216434"/>
              <a:gd name="connsiteY88" fmla="*/ 748937 h 5869577"/>
              <a:gd name="connsiteX89" fmla="*/ 0 w 5216434"/>
              <a:gd name="connsiteY89" fmla="*/ 853440 h 5869577"/>
              <a:gd name="connsiteX90" fmla="*/ 17417 w 5216434"/>
              <a:gd name="connsiteY90" fmla="*/ 1210492 h 5869577"/>
              <a:gd name="connsiteX91" fmla="*/ 95794 w 5216434"/>
              <a:gd name="connsiteY91" fmla="*/ 1541417 h 5869577"/>
              <a:gd name="connsiteX92" fmla="*/ 200297 w 5216434"/>
              <a:gd name="connsiteY92" fmla="*/ 1872343 h 5869577"/>
              <a:gd name="connsiteX93" fmla="*/ 418011 w 5216434"/>
              <a:gd name="connsiteY93" fmla="*/ 2342606 h 5869577"/>
              <a:gd name="connsiteX94" fmla="*/ 444137 w 5216434"/>
              <a:gd name="connsiteY94" fmla="*/ 2386149 h 5869577"/>
              <a:gd name="connsiteX95" fmla="*/ 496388 w 5216434"/>
              <a:gd name="connsiteY95" fmla="*/ 2490652 h 5869577"/>
              <a:gd name="connsiteX96" fmla="*/ 522514 w 5216434"/>
              <a:gd name="connsiteY96" fmla="*/ 2534194 h 5869577"/>
              <a:gd name="connsiteX97" fmla="*/ 574766 w 5216434"/>
              <a:gd name="connsiteY97" fmla="*/ 2647406 h 5869577"/>
              <a:gd name="connsiteX98" fmla="*/ 653143 w 5216434"/>
              <a:gd name="connsiteY98" fmla="*/ 2821577 h 5869577"/>
              <a:gd name="connsiteX99" fmla="*/ 670560 w 5216434"/>
              <a:gd name="connsiteY99" fmla="*/ 2856412 h 5869577"/>
              <a:gd name="connsiteX100" fmla="*/ 722811 w 5216434"/>
              <a:gd name="connsiteY100" fmla="*/ 2960914 h 5869577"/>
              <a:gd name="connsiteX101" fmla="*/ 792480 w 5216434"/>
              <a:gd name="connsiteY101" fmla="*/ 3100252 h 5869577"/>
              <a:gd name="connsiteX102" fmla="*/ 809897 w 5216434"/>
              <a:gd name="connsiteY102" fmla="*/ 3152503 h 5869577"/>
              <a:gd name="connsiteX103" fmla="*/ 827314 w 5216434"/>
              <a:gd name="connsiteY103" fmla="*/ 3196046 h 5869577"/>
              <a:gd name="connsiteX104" fmla="*/ 870857 w 5216434"/>
              <a:gd name="connsiteY104" fmla="*/ 3283132 h 5869577"/>
              <a:gd name="connsiteX105" fmla="*/ 888274 w 5216434"/>
              <a:gd name="connsiteY105" fmla="*/ 3326674 h 5869577"/>
              <a:gd name="connsiteX106" fmla="*/ 931817 w 5216434"/>
              <a:gd name="connsiteY106" fmla="*/ 3396343 h 5869577"/>
              <a:gd name="connsiteX107" fmla="*/ 984068 w 5216434"/>
              <a:gd name="connsiteY107" fmla="*/ 3518263 h 5869577"/>
              <a:gd name="connsiteX108" fmla="*/ 1010194 w 5216434"/>
              <a:gd name="connsiteY108" fmla="*/ 3553097 h 5869577"/>
              <a:gd name="connsiteX109" fmla="*/ 1079863 w 5216434"/>
              <a:gd name="connsiteY109" fmla="*/ 3683726 h 5869577"/>
              <a:gd name="connsiteX110" fmla="*/ 1088571 w 5216434"/>
              <a:gd name="connsiteY110" fmla="*/ 3718560 h 5869577"/>
              <a:gd name="connsiteX111" fmla="*/ 1149531 w 5216434"/>
              <a:gd name="connsiteY111" fmla="*/ 3814354 h 5869577"/>
              <a:gd name="connsiteX112" fmla="*/ 1175657 w 5216434"/>
              <a:gd name="connsiteY112" fmla="*/ 3866606 h 5869577"/>
              <a:gd name="connsiteX113" fmla="*/ 1193074 w 5216434"/>
              <a:gd name="connsiteY113" fmla="*/ 3892732 h 5869577"/>
              <a:gd name="connsiteX114" fmla="*/ 1219200 w 5216434"/>
              <a:gd name="connsiteY114" fmla="*/ 3936274 h 5869577"/>
              <a:gd name="connsiteX115" fmla="*/ 1236617 w 5216434"/>
              <a:gd name="connsiteY115" fmla="*/ 3971109 h 5869577"/>
              <a:gd name="connsiteX116" fmla="*/ 1245326 w 5216434"/>
              <a:gd name="connsiteY116" fmla="*/ 3997234 h 5869577"/>
              <a:gd name="connsiteX117" fmla="*/ 1271451 w 5216434"/>
              <a:gd name="connsiteY117" fmla="*/ 4032069 h 5869577"/>
              <a:gd name="connsiteX118" fmla="*/ 1306286 w 5216434"/>
              <a:gd name="connsiteY118" fmla="*/ 4093029 h 5869577"/>
              <a:gd name="connsiteX119" fmla="*/ 1314994 w 5216434"/>
              <a:gd name="connsiteY119" fmla="*/ 4119154 h 5869577"/>
              <a:gd name="connsiteX120" fmla="*/ 1323703 w 5216434"/>
              <a:gd name="connsiteY120" fmla="*/ 4162697 h 5869577"/>
              <a:gd name="connsiteX121" fmla="*/ 1341120 w 5216434"/>
              <a:gd name="connsiteY121" fmla="*/ 4206240 h 5869577"/>
              <a:gd name="connsiteX122" fmla="*/ 1341120 w 5216434"/>
              <a:gd name="connsiteY122" fmla="*/ 4354286 h 5869577"/>
              <a:gd name="connsiteX123" fmla="*/ 1306286 w 5216434"/>
              <a:gd name="connsiteY123" fmla="*/ 4415246 h 5869577"/>
              <a:gd name="connsiteX124" fmla="*/ 1288868 w 5216434"/>
              <a:gd name="connsiteY124" fmla="*/ 4432663 h 5869577"/>
              <a:gd name="connsiteX125" fmla="*/ 1262743 w 5216434"/>
              <a:gd name="connsiteY125" fmla="*/ 4467497 h 5869577"/>
              <a:gd name="connsiteX126" fmla="*/ 1245326 w 5216434"/>
              <a:gd name="connsiteY126" fmla="*/ 4502332 h 5869577"/>
              <a:gd name="connsiteX127" fmla="*/ 1219200 w 5216434"/>
              <a:gd name="connsiteY127" fmla="*/ 4511040 h 5869577"/>
              <a:gd name="connsiteX128" fmla="*/ 1184366 w 5216434"/>
              <a:gd name="connsiteY128" fmla="*/ 4554583 h 5869577"/>
              <a:gd name="connsiteX129" fmla="*/ 1123406 w 5216434"/>
              <a:gd name="connsiteY129" fmla="*/ 4589417 h 5869577"/>
              <a:gd name="connsiteX130" fmla="*/ 1071154 w 5216434"/>
              <a:gd name="connsiteY130" fmla="*/ 4615543 h 5869577"/>
              <a:gd name="connsiteX131" fmla="*/ 966651 w 5216434"/>
              <a:gd name="connsiteY131" fmla="*/ 4685212 h 5869577"/>
              <a:gd name="connsiteX132" fmla="*/ 905691 w 5216434"/>
              <a:gd name="connsiteY132" fmla="*/ 4728754 h 5869577"/>
              <a:gd name="connsiteX133" fmla="*/ 844731 w 5216434"/>
              <a:gd name="connsiteY133" fmla="*/ 4763589 h 5869577"/>
              <a:gd name="connsiteX134" fmla="*/ 801188 w 5216434"/>
              <a:gd name="connsiteY134" fmla="*/ 4789714 h 5869577"/>
              <a:gd name="connsiteX135" fmla="*/ 740228 w 5216434"/>
              <a:gd name="connsiteY135" fmla="*/ 4841966 h 5869577"/>
              <a:gd name="connsiteX136" fmla="*/ 696686 w 5216434"/>
              <a:gd name="connsiteY136" fmla="*/ 4868092 h 5869577"/>
              <a:gd name="connsiteX137" fmla="*/ 609600 w 5216434"/>
              <a:gd name="connsiteY137" fmla="*/ 4972594 h 5869577"/>
              <a:gd name="connsiteX138" fmla="*/ 566057 w 5216434"/>
              <a:gd name="connsiteY138" fmla="*/ 5042263 h 5869577"/>
              <a:gd name="connsiteX139" fmla="*/ 539931 w 5216434"/>
              <a:gd name="connsiteY139" fmla="*/ 5077097 h 5869577"/>
              <a:gd name="connsiteX140" fmla="*/ 513806 w 5216434"/>
              <a:gd name="connsiteY140" fmla="*/ 5155474 h 5869577"/>
              <a:gd name="connsiteX141" fmla="*/ 496388 w 5216434"/>
              <a:gd name="connsiteY141" fmla="*/ 5190309 h 5869577"/>
              <a:gd name="connsiteX142" fmla="*/ 487680 w 5216434"/>
              <a:gd name="connsiteY142" fmla="*/ 5216434 h 5869577"/>
              <a:gd name="connsiteX143" fmla="*/ 470263 w 5216434"/>
              <a:gd name="connsiteY143" fmla="*/ 5251269 h 5869577"/>
              <a:gd name="connsiteX144" fmla="*/ 452846 w 5216434"/>
              <a:gd name="connsiteY144" fmla="*/ 5303520 h 5869577"/>
              <a:gd name="connsiteX145" fmla="*/ 461554 w 5216434"/>
              <a:gd name="connsiteY145" fmla="*/ 5477692 h 5869577"/>
              <a:gd name="connsiteX146" fmla="*/ 513806 w 5216434"/>
              <a:gd name="connsiteY146" fmla="*/ 5547360 h 5869577"/>
              <a:gd name="connsiteX147" fmla="*/ 539931 w 5216434"/>
              <a:gd name="connsiteY147" fmla="*/ 5556069 h 5869577"/>
              <a:gd name="connsiteX148" fmla="*/ 592183 w 5216434"/>
              <a:gd name="connsiteY148" fmla="*/ 5590903 h 5869577"/>
              <a:gd name="connsiteX149" fmla="*/ 714103 w 5216434"/>
              <a:gd name="connsiteY149" fmla="*/ 5617029 h 5869577"/>
              <a:gd name="connsiteX150" fmla="*/ 827314 w 5216434"/>
              <a:gd name="connsiteY150" fmla="*/ 5651863 h 5869577"/>
              <a:gd name="connsiteX151" fmla="*/ 914400 w 5216434"/>
              <a:gd name="connsiteY151" fmla="*/ 5660572 h 5869577"/>
              <a:gd name="connsiteX152" fmla="*/ 1045028 w 5216434"/>
              <a:gd name="connsiteY152" fmla="*/ 5686697 h 5869577"/>
              <a:gd name="connsiteX153" fmla="*/ 1236617 w 5216434"/>
              <a:gd name="connsiteY153" fmla="*/ 5712823 h 5869577"/>
              <a:gd name="connsiteX154" fmla="*/ 1288868 w 5216434"/>
              <a:gd name="connsiteY154" fmla="*/ 5721532 h 5869577"/>
              <a:gd name="connsiteX155" fmla="*/ 1332411 w 5216434"/>
              <a:gd name="connsiteY155" fmla="*/ 5730240 h 5869577"/>
              <a:gd name="connsiteX156" fmla="*/ 1654628 w 5216434"/>
              <a:gd name="connsiteY156" fmla="*/ 5747657 h 5869577"/>
              <a:gd name="connsiteX157" fmla="*/ 1820091 w 5216434"/>
              <a:gd name="connsiteY157" fmla="*/ 5756366 h 5869577"/>
              <a:gd name="connsiteX158" fmla="*/ 2159726 w 5216434"/>
              <a:gd name="connsiteY158" fmla="*/ 5791200 h 5869577"/>
              <a:gd name="connsiteX159" fmla="*/ 2211977 w 5216434"/>
              <a:gd name="connsiteY159" fmla="*/ 5799909 h 5869577"/>
              <a:gd name="connsiteX160" fmla="*/ 2307771 w 5216434"/>
              <a:gd name="connsiteY160" fmla="*/ 5808617 h 5869577"/>
              <a:gd name="connsiteX161" fmla="*/ 2673531 w 5216434"/>
              <a:gd name="connsiteY161" fmla="*/ 5834743 h 5869577"/>
              <a:gd name="connsiteX162" fmla="*/ 2804160 w 5216434"/>
              <a:gd name="connsiteY162" fmla="*/ 5843452 h 5869577"/>
              <a:gd name="connsiteX163" fmla="*/ 3135086 w 5216434"/>
              <a:gd name="connsiteY163" fmla="*/ 5869577 h 5869577"/>
              <a:gd name="connsiteX164" fmla="*/ 3962400 w 5216434"/>
              <a:gd name="connsiteY164" fmla="*/ 5860869 h 5869577"/>
              <a:gd name="connsiteX165" fmla="*/ 4066903 w 5216434"/>
              <a:gd name="connsiteY165" fmla="*/ 5843452 h 5869577"/>
              <a:gd name="connsiteX166" fmla="*/ 4153988 w 5216434"/>
              <a:gd name="connsiteY166" fmla="*/ 5826034 h 5869577"/>
              <a:gd name="connsiteX167" fmla="*/ 4180114 w 5216434"/>
              <a:gd name="connsiteY167" fmla="*/ 5808617 h 5869577"/>
              <a:gd name="connsiteX168" fmla="*/ 4214948 w 5216434"/>
              <a:gd name="connsiteY168" fmla="*/ 5791200 h 5869577"/>
              <a:gd name="connsiteX169" fmla="*/ 4258491 w 5216434"/>
              <a:gd name="connsiteY169" fmla="*/ 5765074 h 5869577"/>
              <a:gd name="connsiteX170" fmla="*/ 4345577 w 5216434"/>
              <a:gd name="connsiteY170" fmla="*/ 5704114 h 5869577"/>
              <a:gd name="connsiteX171" fmla="*/ 4389120 w 5216434"/>
              <a:gd name="connsiteY171" fmla="*/ 5677989 h 5869577"/>
              <a:gd name="connsiteX172" fmla="*/ 4441371 w 5216434"/>
              <a:gd name="connsiteY172" fmla="*/ 5643154 h 5869577"/>
              <a:gd name="connsiteX173" fmla="*/ 4528457 w 5216434"/>
              <a:gd name="connsiteY173" fmla="*/ 5582194 h 5869577"/>
              <a:gd name="connsiteX174" fmla="*/ 4563291 w 5216434"/>
              <a:gd name="connsiteY174" fmla="*/ 5564777 h 5869577"/>
              <a:gd name="connsiteX175" fmla="*/ 4659086 w 5216434"/>
              <a:gd name="connsiteY175" fmla="*/ 5503817 h 5869577"/>
              <a:gd name="connsiteX176" fmla="*/ 4693920 w 5216434"/>
              <a:gd name="connsiteY176" fmla="*/ 5486400 h 5869577"/>
              <a:gd name="connsiteX177" fmla="*/ 4720046 w 5216434"/>
              <a:gd name="connsiteY177" fmla="*/ 5460274 h 5869577"/>
              <a:gd name="connsiteX178" fmla="*/ 4763588 w 5216434"/>
              <a:gd name="connsiteY178" fmla="*/ 5425440 h 5869577"/>
              <a:gd name="connsiteX179" fmla="*/ 4815840 w 5216434"/>
              <a:gd name="connsiteY179" fmla="*/ 5347063 h 5869577"/>
              <a:gd name="connsiteX180" fmla="*/ 4868091 w 5216434"/>
              <a:gd name="connsiteY180" fmla="*/ 5277394 h 5869577"/>
              <a:gd name="connsiteX181" fmla="*/ 4885508 w 5216434"/>
              <a:gd name="connsiteY181" fmla="*/ 5225143 h 5869577"/>
              <a:gd name="connsiteX182" fmla="*/ 4902926 w 5216434"/>
              <a:gd name="connsiteY182" fmla="*/ 5190309 h 5869577"/>
              <a:gd name="connsiteX183" fmla="*/ 4920343 w 5216434"/>
              <a:gd name="connsiteY183" fmla="*/ 5120640 h 5869577"/>
              <a:gd name="connsiteX184" fmla="*/ 4937760 w 5216434"/>
              <a:gd name="connsiteY184" fmla="*/ 5077097 h 5869577"/>
              <a:gd name="connsiteX185" fmla="*/ 4963886 w 5216434"/>
              <a:gd name="connsiteY185" fmla="*/ 4998720 h 5869577"/>
              <a:gd name="connsiteX186" fmla="*/ 4998720 w 5216434"/>
              <a:gd name="connsiteY186" fmla="*/ 4824549 h 5869577"/>
              <a:gd name="connsiteX187" fmla="*/ 5033554 w 5216434"/>
              <a:gd name="connsiteY187" fmla="*/ 4650377 h 5869577"/>
              <a:gd name="connsiteX188" fmla="*/ 5059680 w 5216434"/>
              <a:gd name="connsiteY188" fmla="*/ 4537166 h 5869577"/>
              <a:gd name="connsiteX189" fmla="*/ 5094514 w 5216434"/>
              <a:gd name="connsiteY189" fmla="*/ 4310743 h 5869577"/>
              <a:gd name="connsiteX190" fmla="*/ 5103223 w 5216434"/>
              <a:gd name="connsiteY190" fmla="*/ 4223657 h 5869577"/>
              <a:gd name="connsiteX191" fmla="*/ 5111931 w 5216434"/>
              <a:gd name="connsiteY191" fmla="*/ 4127863 h 5869577"/>
              <a:gd name="connsiteX192" fmla="*/ 5146766 w 5216434"/>
              <a:gd name="connsiteY192" fmla="*/ 4005943 h 5869577"/>
              <a:gd name="connsiteX193" fmla="*/ 5181600 w 5216434"/>
              <a:gd name="connsiteY193" fmla="*/ 3814354 h 5869577"/>
              <a:gd name="connsiteX194" fmla="*/ 5216434 w 5216434"/>
              <a:gd name="connsiteY194" fmla="*/ 3596640 h 5869577"/>
              <a:gd name="connsiteX195" fmla="*/ 5207726 w 5216434"/>
              <a:gd name="connsiteY195" fmla="*/ 2804160 h 5869577"/>
              <a:gd name="connsiteX196" fmla="*/ 5190308 w 5216434"/>
              <a:gd name="connsiteY196" fmla="*/ 2751909 h 5869577"/>
              <a:gd name="connsiteX197" fmla="*/ 5181600 w 5216434"/>
              <a:gd name="connsiteY197" fmla="*/ 2621280 h 5869577"/>
              <a:gd name="connsiteX198" fmla="*/ 5172891 w 5216434"/>
              <a:gd name="connsiteY198" fmla="*/ 2551612 h 5869577"/>
              <a:gd name="connsiteX199" fmla="*/ 5164183 w 5216434"/>
              <a:gd name="connsiteY199" fmla="*/ 2508069 h 5869577"/>
              <a:gd name="connsiteX200" fmla="*/ 5155474 w 5216434"/>
              <a:gd name="connsiteY200" fmla="*/ 2438400 h 5869577"/>
              <a:gd name="connsiteX201" fmla="*/ 5138057 w 5216434"/>
              <a:gd name="connsiteY201" fmla="*/ 2351314 h 5869577"/>
              <a:gd name="connsiteX202" fmla="*/ 5120640 w 5216434"/>
              <a:gd name="connsiteY202" fmla="*/ 2229394 h 5869577"/>
              <a:gd name="connsiteX203" fmla="*/ 5103223 w 5216434"/>
              <a:gd name="connsiteY203" fmla="*/ 2185852 h 5869577"/>
              <a:gd name="connsiteX204" fmla="*/ 5042263 w 5216434"/>
              <a:gd name="connsiteY204" fmla="*/ 2124892 h 5869577"/>
              <a:gd name="connsiteX205" fmla="*/ 4981303 w 5216434"/>
              <a:gd name="connsiteY205" fmla="*/ 2063932 h 5869577"/>
              <a:gd name="connsiteX206" fmla="*/ 4946468 w 5216434"/>
              <a:gd name="connsiteY206" fmla="*/ 2029097 h 5869577"/>
              <a:gd name="connsiteX207" fmla="*/ 4902926 w 5216434"/>
              <a:gd name="connsiteY207" fmla="*/ 2011680 h 5869577"/>
              <a:gd name="connsiteX208" fmla="*/ 4850674 w 5216434"/>
              <a:gd name="connsiteY208" fmla="*/ 1985554 h 5869577"/>
              <a:gd name="connsiteX209" fmla="*/ 4815840 w 5216434"/>
              <a:gd name="connsiteY209" fmla="*/ 1976846 h 5869577"/>
              <a:gd name="connsiteX210" fmla="*/ 4728754 w 5216434"/>
              <a:gd name="connsiteY210" fmla="*/ 1950720 h 5869577"/>
              <a:gd name="connsiteX211" fmla="*/ 4476206 w 5216434"/>
              <a:gd name="connsiteY211" fmla="*/ 1959429 h 5869577"/>
              <a:gd name="connsiteX212" fmla="*/ 4415246 w 5216434"/>
              <a:gd name="connsiteY212" fmla="*/ 1968137 h 5869577"/>
              <a:gd name="connsiteX213" fmla="*/ 4371703 w 5216434"/>
              <a:gd name="connsiteY213" fmla="*/ 1985554 h 5869577"/>
              <a:gd name="connsiteX214" fmla="*/ 4310743 w 5216434"/>
              <a:gd name="connsiteY214" fmla="*/ 2002972 h 5869577"/>
              <a:gd name="connsiteX215" fmla="*/ 4267200 w 5216434"/>
              <a:gd name="connsiteY215" fmla="*/ 2011680 h 5869577"/>
              <a:gd name="connsiteX216" fmla="*/ 4241074 w 5216434"/>
              <a:gd name="connsiteY216" fmla="*/ 2020389 h 5869577"/>
              <a:gd name="connsiteX217" fmla="*/ 4206240 w 5216434"/>
              <a:gd name="connsiteY217" fmla="*/ 2029097 h 5869577"/>
              <a:gd name="connsiteX218" fmla="*/ 4153988 w 5216434"/>
              <a:gd name="connsiteY218" fmla="*/ 2046514 h 5869577"/>
              <a:gd name="connsiteX219" fmla="*/ 4127863 w 5216434"/>
              <a:gd name="connsiteY219" fmla="*/ 2055223 h 5869577"/>
              <a:gd name="connsiteX220" fmla="*/ 4093028 w 5216434"/>
              <a:gd name="connsiteY220" fmla="*/ 2081349 h 5869577"/>
              <a:gd name="connsiteX221" fmla="*/ 4014651 w 5216434"/>
              <a:gd name="connsiteY221" fmla="*/ 2116183 h 5869577"/>
              <a:gd name="connsiteX222" fmla="*/ 3997234 w 5216434"/>
              <a:gd name="connsiteY222" fmla="*/ 2142309 h 5869577"/>
              <a:gd name="connsiteX223" fmla="*/ 3971108 w 5216434"/>
              <a:gd name="connsiteY223" fmla="*/ 2168434 h 5869577"/>
              <a:gd name="connsiteX224" fmla="*/ 3953691 w 5216434"/>
              <a:gd name="connsiteY224" fmla="*/ 2220686 h 5869577"/>
              <a:gd name="connsiteX225" fmla="*/ 3936274 w 5216434"/>
              <a:gd name="connsiteY225" fmla="*/ 2272937 h 5869577"/>
              <a:gd name="connsiteX226" fmla="*/ 3927566 w 5216434"/>
              <a:gd name="connsiteY226" fmla="*/ 2299063 h 5869577"/>
              <a:gd name="connsiteX227" fmla="*/ 3918857 w 5216434"/>
              <a:gd name="connsiteY227" fmla="*/ 2333897 h 5869577"/>
              <a:gd name="connsiteX228" fmla="*/ 3892731 w 5216434"/>
              <a:gd name="connsiteY228" fmla="*/ 2351314 h 5869577"/>
              <a:gd name="connsiteX229" fmla="*/ 3849188 w 5216434"/>
              <a:gd name="connsiteY229" fmla="*/ 2377440 h 5869577"/>
              <a:gd name="connsiteX230" fmla="*/ 3823063 w 5216434"/>
              <a:gd name="connsiteY230" fmla="*/ 2394857 h 5869577"/>
              <a:gd name="connsiteX231" fmla="*/ 3770811 w 5216434"/>
              <a:gd name="connsiteY231" fmla="*/ 2420983 h 5869577"/>
              <a:gd name="connsiteX232" fmla="*/ 3753394 w 5216434"/>
              <a:gd name="connsiteY232" fmla="*/ 2447109 h 5869577"/>
              <a:gd name="connsiteX233" fmla="*/ 3744686 w 5216434"/>
              <a:gd name="connsiteY233" fmla="*/ 2473234 h 5869577"/>
              <a:gd name="connsiteX234" fmla="*/ 3727268 w 5216434"/>
              <a:gd name="connsiteY234" fmla="*/ 2490652 h 5869577"/>
              <a:gd name="connsiteX235" fmla="*/ 3709851 w 5216434"/>
              <a:gd name="connsiteY235" fmla="*/ 2760617 h 5869577"/>
              <a:gd name="connsiteX236" fmla="*/ 3692434 w 5216434"/>
              <a:gd name="connsiteY236" fmla="*/ 2978332 h 5869577"/>
              <a:gd name="connsiteX237" fmla="*/ 3727268 w 5216434"/>
              <a:gd name="connsiteY237" fmla="*/ 3021874 h 5869577"/>
              <a:gd name="connsiteX238" fmla="*/ 3762103 w 5216434"/>
              <a:gd name="connsiteY238" fmla="*/ 3065417 h 5869577"/>
              <a:gd name="connsiteX239" fmla="*/ 3779520 w 5216434"/>
              <a:gd name="connsiteY239" fmla="*/ 3091543 h 5869577"/>
              <a:gd name="connsiteX240" fmla="*/ 3805646 w 5216434"/>
              <a:gd name="connsiteY240" fmla="*/ 3187337 h 5869577"/>
              <a:gd name="connsiteX241" fmla="*/ 3796937 w 5216434"/>
              <a:gd name="connsiteY241" fmla="*/ 3317966 h 5869577"/>
              <a:gd name="connsiteX242" fmla="*/ 3779520 w 5216434"/>
              <a:gd name="connsiteY242" fmla="*/ 3370217 h 5869577"/>
              <a:gd name="connsiteX243" fmla="*/ 3753394 w 5216434"/>
              <a:gd name="connsiteY243" fmla="*/ 3422469 h 5869577"/>
              <a:gd name="connsiteX244" fmla="*/ 3735977 w 5216434"/>
              <a:gd name="connsiteY244" fmla="*/ 3474720 h 5869577"/>
              <a:gd name="connsiteX245" fmla="*/ 3727268 w 5216434"/>
              <a:gd name="connsiteY245" fmla="*/ 3500846 h 5869577"/>
              <a:gd name="connsiteX246" fmla="*/ 3709851 w 5216434"/>
              <a:gd name="connsiteY246" fmla="*/ 3526972 h 5869577"/>
              <a:gd name="connsiteX247" fmla="*/ 3692434 w 5216434"/>
              <a:gd name="connsiteY247" fmla="*/ 3579223 h 5869577"/>
              <a:gd name="connsiteX248" fmla="*/ 3683726 w 5216434"/>
              <a:gd name="connsiteY248" fmla="*/ 3605349 h 5869577"/>
              <a:gd name="connsiteX249" fmla="*/ 3666308 w 5216434"/>
              <a:gd name="connsiteY249" fmla="*/ 3622766 h 5869577"/>
              <a:gd name="connsiteX250" fmla="*/ 3675017 w 5216434"/>
              <a:gd name="connsiteY250" fmla="*/ 3718560 h 5869577"/>
              <a:gd name="connsiteX251" fmla="*/ 3701143 w 5216434"/>
              <a:gd name="connsiteY251" fmla="*/ 3779520 h 5869577"/>
              <a:gd name="connsiteX252" fmla="*/ 3718560 w 5216434"/>
              <a:gd name="connsiteY252" fmla="*/ 3831772 h 5869577"/>
              <a:gd name="connsiteX253" fmla="*/ 3744686 w 5216434"/>
              <a:gd name="connsiteY253" fmla="*/ 3953692 h 5869577"/>
              <a:gd name="connsiteX254" fmla="*/ 3753394 w 5216434"/>
              <a:gd name="connsiteY254" fmla="*/ 4049486 h 5869577"/>
              <a:gd name="connsiteX255" fmla="*/ 3735977 w 5216434"/>
              <a:gd name="connsiteY255" fmla="*/ 4232366 h 5869577"/>
              <a:gd name="connsiteX256" fmla="*/ 3718560 w 5216434"/>
              <a:gd name="connsiteY256" fmla="*/ 4258492 h 5869577"/>
              <a:gd name="connsiteX257" fmla="*/ 3683726 w 5216434"/>
              <a:gd name="connsiteY257" fmla="*/ 4310743 h 5869577"/>
              <a:gd name="connsiteX258" fmla="*/ 3675017 w 5216434"/>
              <a:gd name="connsiteY258" fmla="*/ 4336869 h 5869577"/>
              <a:gd name="connsiteX259" fmla="*/ 3657600 w 5216434"/>
              <a:gd name="connsiteY259" fmla="*/ 4362994 h 5869577"/>
              <a:gd name="connsiteX260" fmla="*/ 3648891 w 5216434"/>
              <a:gd name="connsiteY260" fmla="*/ 4389120 h 5869577"/>
              <a:gd name="connsiteX261" fmla="*/ 3614057 w 5216434"/>
              <a:gd name="connsiteY261" fmla="*/ 4441372 h 5869577"/>
              <a:gd name="connsiteX262" fmla="*/ 3596640 w 5216434"/>
              <a:gd name="connsiteY262" fmla="*/ 4467497 h 5869577"/>
              <a:gd name="connsiteX263" fmla="*/ 3570514 w 5216434"/>
              <a:gd name="connsiteY263" fmla="*/ 4519749 h 5869577"/>
              <a:gd name="connsiteX264" fmla="*/ 3579223 w 5216434"/>
              <a:gd name="connsiteY264" fmla="*/ 4606834 h 5869577"/>
              <a:gd name="connsiteX265" fmla="*/ 3587931 w 5216434"/>
              <a:gd name="connsiteY265" fmla="*/ 4632960 h 5869577"/>
              <a:gd name="connsiteX266" fmla="*/ 3631474 w 5216434"/>
              <a:gd name="connsiteY266" fmla="*/ 4685212 h 5869577"/>
              <a:gd name="connsiteX267" fmla="*/ 3640183 w 5216434"/>
              <a:gd name="connsiteY267" fmla="*/ 4711337 h 5869577"/>
              <a:gd name="connsiteX268" fmla="*/ 3657600 w 5216434"/>
              <a:gd name="connsiteY268" fmla="*/ 4754880 h 5869577"/>
              <a:gd name="connsiteX269" fmla="*/ 3692434 w 5216434"/>
              <a:gd name="connsiteY269" fmla="*/ 4824549 h 5869577"/>
              <a:gd name="connsiteX270" fmla="*/ 3709851 w 5216434"/>
              <a:gd name="connsiteY270" fmla="*/ 4850674 h 5869577"/>
              <a:gd name="connsiteX271" fmla="*/ 3718560 w 5216434"/>
              <a:gd name="connsiteY271" fmla="*/ 4876800 h 5869577"/>
              <a:gd name="connsiteX272" fmla="*/ 3735977 w 5216434"/>
              <a:gd name="connsiteY272" fmla="*/ 4902926 h 5869577"/>
              <a:gd name="connsiteX273" fmla="*/ 3753394 w 5216434"/>
              <a:gd name="connsiteY273" fmla="*/ 4955177 h 5869577"/>
              <a:gd name="connsiteX274" fmla="*/ 3770811 w 5216434"/>
              <a:gd name="connsiteY274" fmla="*/ 5007429 h 5869577"/>
              <a:gd name="connsiteX275" fmla="*/ 3779520 w 5216434"/>
              <a:gd name="connsiteY275" fmla="*/ 5042263 h 5869577"/>
              <a:gd name="connsiteX276" fmla="*/ 3796937 w 5216434"/>
              <a:gd name="connsiteY276" fmla="*/ 5094514 h 5869577"/>
              <a:gd name="connsiteX277" fmla="*/ 3788228 w 5216434"/>
              <a:gd name="connsiteY277" fmla="*/ 5225143 h 5869577"/>
              <a:gd name="connsiteX278" fmla="*/ 3779520 w 5216434"/>
              <a:gd name="connsiteY278" fmla="*/ 5251269 h 5869577"/>
              <a:gd name="connsiteX279" fmla="*/ 3753394 w 5216434"/>
              <a:gd name="connsiteY279" fmla="*/ 5277394 h 5869577"/>
              <a:gd name="connsiteX280" fmla="*/ 3727268 w 5216434"/>
              <a:gd name="connsiteY280" fmla="*/ 5294812 h 5869577"/>
              <a:gd name="connsiteX281" fmla="*/ 3666308 w 5216434"/>
              <a:gd name="connsiteY281" fmla="*/ 5320937 h 5869577"/>
              <a:gd name="connsiteX282" fmla="*/ 3631474 w 5216434"/>
              <a:gd name="connsiteY282" fmla="*/ 5329646 h 5869577"/>
              <a:gd name="connsiteX283" fmla="*/ 3605348 w 5216434"/>
              <a:gd name="connsiteY283" fmla="*/ 5338354 h 5869577"/>
              <a:gd name="connsiteX284" fmla="*/ 3526971 w 5216434"/>
              <a:gd name="connsiteY284" fmla="*/ 5347063 h 5869577"/>
              <a:gd name="connsiteX285" fmla="*/ 3439886 w 5216434"/>
              <a:gd name="connsiteY285" fmla="*/ 5364480 h 5869577"/>
              <a:gd name="connsiteX286" fmla="*/ 3387634 w 5216434"/>
              <a:gd name="connsiteY286" fmla="*/ 5381897 h 5869577"/>
              <a:gd name="connsiteX287" fmla="*/ 3283131 w 5216434"/>
              <a:gd name="connsiteY287" fmla="*/ 5399314 h 5869577"/>
              <a:gd name="connsiteX288" fmla="*/ 3257006 w 5216434"/>
              <a:gd name="connsiteY288" fmla="*/ 5408023 h 5869577"/>
              <a:gd name="connsiteX289" fmla="*/ 3196046 w 5216434"/>
              <a:gd name="connsiteY289" fmla="*/ 5416732 h 5869577"/>
              <a:gd name="connsiteX290" fmla="*/ 3135086 w 5216434"/>
              <a:gd name="connsiteY290" fmla="*/ 5434149 h 5869577"/>
              <a:gd name="connsiteX291" fmla="*/ 3082834 w 5216434"/>
              <a:gd name="connsiteY291" fmla="*/ 5442857 h 5869577"/>
              <a:gd name="connsiteX292" fmla="*/ 2830286 w 5216434"/>
              <a:gd name="connsiteY292" fmla="*/ 5434149 h 5869577"/>
              <a:gd name="connsiteX293" fmla="*/ 2804160 w 5216434"/>
              <a:gd name="connsiteY293" fmla="*/ 5425440 h 5869577"/>
              <a:gd name="connsiteX294" fmla="*/ 2760617 w 5216434"/>
              <a:gd name="connsiteY294" fmla="*/ 5408023 h 5869577"/>
              <a:gd name="connsiteX295" fmla="*/ 2725783 w 5216434"/>
              <a:gd name="connsiteY295" fmla="*/ 5390606 h 5869577"/>
              <a:gd name="connsiteX296" fmla="*/ 2647406 w 5216434"/>
              <a:gd name="connsiteY296" fmla="*/ 5347063 h 5869577"/>
              <a:gd name="connsiteX297" fmla="*/ 2629988 w 5216434"/>
              <a:gd name="connsiteY297" fmla="*/ 5320937 h 5869577"/>
              <a:gd name="connsiteX298" fmla="*/ 2595154 w 5216434"/>
              <a:gd name="connsiteY298" fmla="*/ 5286103 h 5869577"/>
              <a:gd name="connsiteX299" fmla="*/ 2577737 w 5216434"/>
              <a:gd name="connsiteY299" fmla="*/ 5259977 h 5869577"/>
              <a:gd name="connsiteX300" fmla="*/ 2525486 w 5216434"/>
              <a:gd name="connsiteY300" fmla="*/ 5216434 h 5869577"/>
              <a:gd name="connsiteX301" fmla="*/ 2490651 w 5216434"/>
              <a:gd name="connsiteY301" fmla="*/ 5172892 h 5869577"/>
              <a:gd name="connsiteX302" fmla="*/ 2481943 w 5216434"/>
              <a:gd name="connsiteY302" fmla="*/ 5146766 h 5869577"/>
              <a:gd name="connsiteX303" fmla="*/ 2438400 w 5216434"/>
              <a:gd name="connsiteY303" fmla="*/ 5103223 h 5869577"/>
              <a:gd name="connsiteX304" fmla="*/ 2429691 w 5216434"/>
              <a:gd name="connsiteY304" fmla="*/ 5077097 h 5869577"/>
              <a:gd name="connsiteX305" fmla="*/ 2394857 w 5216434"/>
              <a:gd name="connsiteY305" fmla="*/ 5033554 h 5869577"/>
              <a:gd name="connsiteX306" fmla="*/ 2377440 w 5216434"/>
              <a:gd name="connsiteY306" fmla="*/ 5007429 h 5869577"/>
              <a:gd name="connsiteX307" fmla="*/ 2351314 w 5216434"/>
              <a:gd name="connsiteY307" fmla="*/ 4972594 h 5869577"/>
              <a:gd name="connsiteX308" fmla="*/ 2316480 w 5216434"/>
              <a:gd name="connsiteY308" fmla="*/ 4920343 h 5869577"/>
              <a:gd name="connsiteX309" fmla="*/ 2290354 w 5216434"/>
              <a:gd name="connsiteY309" fmla="*/ 4850674 h 5869577"/>
              <a:gd name="connsiteX310" fmla="*/ 2272937 w 5216434"/>
              <a:gd name="connsiteY310" fmla="*/ 4824549 h 5869577"/>
              <a:gd name="connsiteX311" fmla="*/ 2255520 w 5216434"/>
              <a:gd name="connsiteY311" fmla="*/ 4789714 h 5869577"/>
              <a:gd name="connsiteX312" fmla="*/ 2238103 w 5216434"/>
              <a:gd name="connsiteY312" fmla="*/ 4746172 h 5869577"/>
              <a:gd name="connsiteX313" fmla="*/ 2203268 w 5216434"/>
              <a:gd name="connsiteY313" fmla="*/ 4676503 h 5869577"/>
              <a:gd name="connsiteX314" fmla="*/ 2194560 w 5216434"/>
              <a:gd name="connsiteY314" fmla="*/ 4641669 h 5869577"/>
              <a:gd name="connsiteX315" fmla="*/ 2159726 w 5216434"/>
              <a:gd name="connsiteY315" fmla="*/ 4545874 h 5869577"/>
              <a:gd name="connsiteX316" fmla="*/ 2133600 w 5216434"/>
              <a:gd name="connsiteY316" fmla="*/ 4423954 h 5869577"/>
              <a:gd name="connsiteX317" fmla="*/ 2124891 w 5216434"/>
              <a:gd name="connsiteY317" fmla="*/ 4371703 h 5869577"/>
              <a:gd name="connsiteX318" fmla="*/ 2107474 w 5216434"/>
              <a:gd name="connsiteY318" fmla="*/ 4302034 h 5869577"/>
              <a:gd name="connsiteX319" fmla="*/ 2116183 w 5216434"/>
              <a:gd name="connsiteY319" fmla="*/ 4014652 h 5869577"/>
              <a:gd name="connsiteX320" fmla="*/ 2124891 w 5216434"/>
              <a:gd name="connsiteY320" fmla="*/ 3927566 h 5869577"/>
              <a:gd name="connsiteX321" fmla="*/ 2142308 w 5216434"/>
              <a:gd name="connsiteY321" fmla="*/ 3849189 h 5869577"/>
              <a:gd name="connsiteX322" fmla="*/ 2159726 w 5216434"/>
              <a:gd name="connsiteY322" fmla="*/ 3675017 h 5869577"/>
              <a:gd name="connsiteX323" fmla="*/ 2151017 w 5216434"/>
              <a:gd name="connsiteY323" fmla="*/ 3587932 h 5869577"/>
              <a:gd name="connsiteX324" fmla="*/ 2142308 w 5216434"/>
              <a:gd name="connsiteY324" fmla="*/ 3561806 h 5869577"/>
              <a:gd name="connsiteX325" fmla="*/ 2055223 w 5216434"/>
              <a:gd name="connsiteY325" fmla="*/ 3474720 h 5869577"/>
              <a:gd name="connsiteX326" fmla="*/ 2002971 w 5216434"/>
              <a:gd name="connsiteY326" fmla="*/ 3439886 h 5869577"/>
              <a:gd name="connsiteX327" fmla="*/ 1976846 w 5216434"/>
              <a:gd name="connsiteY327" fmla="*/ 3422469 h 5869577"/>
              <a:gd name="connsiteX328" fmla="*/ 1915886 w 5216434"/>
              <a:gd name="connsiteY328" fmla="*/ 3370217 h 5869577"/>
              <a:gd name="connsiteX329" fmla="*/ 1889760 w 5216434"/>
              <a:gd name="connsiteY329" fmla="*/ 3361509 h 5869577"/>
              <a:gd name="connsiteX330" fmla="*/ 1854926 w 5216434"/>
              <a:gd name="connsiteY330" fmla="*/ 3309257 h 5869577"/>
              <a:gd name="connsiteX331" fmla="*/ 1837508 w 5216434"/>
              <a:gd name="connsiteY331" fmla="*/ 3291840 h 5869577"/>
              <a:gd name="connsiteX332" fmla="*/ 1802674 w 5216434"/>
              <a:gd name="connsiteY332" fmla="*/ 3239589 h 5869577"/>
              <a:gd name="connsiteX333" fmla="*/ 1724297 w 5216434"/>
              <a:gd name="connsiteY333" fmla="*/ 3213463 h 5869577"/>
              <a:gd name="connsiteX334" fmla="*/ 1698171 w 5216434"/>
              <a:gd name="connsiteY334" fmla="*/ 3204754 h 5869577"/>
              <a:gd name="connsiteX335" fmla="*/ 1663337 w 5216434"/>
              <a:gd name="connsiteY335" fmla="*/ 3196046 h 5869577"/>
              <a:gd name="connsiteX336" fmla="*/ 1637211 w 5216434"/>
              <a:gd name="connsiteY336" fmla="*/ 3178629 h 5869577"/>
              <a:gd name="connsiteX337" fmla="*/ 1532708 w 5216434"/>
              <a:gd name="connsiteY337" fmla="*/ 3161212 h 5869577"/>
              <a:gd name="connsiteX338" fmla="*/ 1506583 w 5216434"/>
              <a:gd name="connsiteY338" fmla="*/ 3152503 h 5869577"/>
              <a:gd name="connsiteX339" fmla="*/ 1393371 w 5216434"/>
              <a:gd name="connsiteY339" fmla="*/ 3135086 h 5869577"/>
              <a:gd name="connsiteX340" fmla="*/ 1323703 w 5216434"/>
              <a:gd name="connsiteY340" fmla="*/ 3117669 h 5869577"/>
              <a:gd name="connsiteX341" fmla="*/ 1297577 w 5216434"/>
              <a:gd name="connsiteY341" fmla="*/ 3108960 h 5869577"/>
              <a:gd name="connsiteX342" fmla="*/ 1262743 w 5216434"/>
              <a:gd name="connsiteY342" fmla="*/ 3100252 h 5869577"/>
              <a:gd name="connsiteX343" fmla="*/ 1236617 w 5216434"/>
              <a:gd name="connsiteY343" fmla="*/ 3091543 h 5869577"/>
              <a:gd name="connsiteX344" fmla="*/ 1175657 w 5216434"/>
              <a:gd name="connsiteY344" fmla="*/ 3074126 h 5869577"/>
              <a:gd name="connsiteX345" fmla="*/ 1114697 w 5216434"/>
              <a:gd name="connsiteY345" fmla="*/ 3048000 h 5869577"/>
              <a:gd name="connsiteX346" fmla="*/ 1027611 w 5216434"/>
              <a:gd name="connsiteY346" fmla="*/ 2969623 h 5869577"/>
              <a:gd name="connsiteX347" fmla="*/ 1010194 w 5216434"/>
              <a:gd name="connsiteY347" fmla="*/ 2934789 h 5869577"/>
              <a:gd name="connsiteX348" fmla="*/ 984068 w 5216434"/>
              <a:gd name="connsiteY348" fmla="*/ 2899954 h 5869577"/>
              <a:gd name="connsiteX349" fmla="*/ 931817 w 5216434"/>
              <a:gd name="connsiteY349" fmla="*/ 2804160 h 5869577"/>
              <a:gd name="connsiteX350" fmla="*/ 905691 w 5216434"/>
              <a:gd name="connsiteY350" fmla="*/ 2734492 h 5869577"/>
              <a:gd name="connsiteX351" fmla="*/ 896983 w 5216434"/>
              <a:gd name="connsiteY351" fmla="*/ 2699657 h 5869577"/>
              <a:gd name="connsiteX352" fmla="*/ 888274 w 5216434"/>
              <a:gd name="connsiteY352" fmla="*/ 2673532 h 5869577"/>
              <a:gd name="connsiteX353" fmla="*/ 879566 w 5216434"/>
              <a:gd name="connsiteY353" fmla="*/ 2629989 h 5869577"/>
              <a:gd name="connsiteX354" fmla="*/ 870857 w 5216434"/>
              <a:gd name="connsiteY354" fmla="*/ 2595154 h 5869577"/>
              <a:gd name="connsiteX355" fmla="*/ 879566 w 5216434"/>
              <a:gd name="connsiteY355" fmla="*/ 2272937 h 5869577"/>
              <a:gd name="connsiteX356" fmla="*/ 888274 w 5216434"/>
              <a:gd name="connsiteY356" fmla="*/ 2246812 h 5869577"/>
              <a:gd name="connsiteX357" fmla="*/ 896983 w 5216434"/>
              <a:gd name="connsiteY357" fmla="*/ 2203269 h 5869577"/>
              <a:gd name="connsiteX358" fmla="*/ 923108 w 5216434"/>
              <a:gd name="connsiteY358" fmla="*/ 1820092 h 5869577"/>
              <a:gd name="connsiteX359" fmla="*/ 949234 w 5216434"/>
              <a:gd name="connsiteY359" fmla="*/ 1733006 h 5869577"/>
              <a:gd name="connsiteX360" fmla="*/ 957943 w 5216434"/>
              <a:gd name="connsiteY360" fmla="*/ 1706880 h 5869577"/>
              <a:gd name="connsiteX361" fmla="*/ 1018903 w 5216434"/>
              <a:gd name="connsiteY361" fmla="*/ 1628503 h 5869577"/>
              <a:gd name="connsiteX362" fmla="*/ 1036320 w 5216434"/>
              <a:gd name="connsiteY362" fmla="*/ 1602377 h 5869577"/>
              <a:gd name="connsiteX363" fmla="*/ 1053737 w 5216434"/>
              <a:gd name="connsiteY363" fmla="*/ 1576252 h 5869577"/>
              <a:gd name="connsiteX364" fmla="*/ 1071154 w 5216434"/>
              <a:gd name="connsiteY364" fmla="*/ 1541417 h 5869577"/>
              <a:gd name="connsiteX365" fmla="*/ 1097280 w 5216434"/>
              <a:gd name="connsiteY365" fmla="*/ 1524000 h 5869577"/>
              <a:gd name="connsiteX366" fmla="*/ 1105988 w 5216434"/>
              <a:gd name="connsiteY366" fmla="*/ 1497874 h 5869577"/>
              <a:gd name="connsiteX367" fmla="*/ 1140823 w 5216434"/>
              <a:gd name="connsiteY367" fmla="*/ 1445623 h 5869577"/>
              <a:gd name="connsiteX368" fmla="*/ 1166948 w 5216434"/>
              <a:gd name="connsiteY368" fmla="*/ 1367246 h 5869577"/>
              <a:gd name="connsiteX369" fmla="*/ 1175657 w 5216434"/>
              <a:gd name="connsiteY369" fmla="*/ 1341120 h 5869577"/>
              <a:gd name="connsiteX370" fmla="*/ 1193074 w 5216434"/>
              <a:gd name="connsiteY370" fmla="*/ 1314994 h 5869577"/>
              <a:gd name="connsiteX371" fmla="*/ 1219200 w 5216434"/>
              <a:gd name="connsiteY371" fmla="*/ 1262743 h 5869577"/>
              <a:gd name="connsiteX372" fmla="*/ 1227908 w 5216434"/>
              <a:gd name="connsiteY372" fmla="*/ 1236617 h 5869577"/>
              <a:gd name="connsiteX373" fmla="*/ 1236617 w 5216434"/>
              <a:gd name="connsiteY373" fmla="*/ 1201783 h 586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</a:cxnLst>
            <a:rect l="l" t="t" r="r" b="b"/>
            <a:pathLst>
              <a:path w="5216434" h="5869577">
                <a:moveTo>
                  <a:pt x="1236617" y="1201783"/>
                </a:moveTo>
                <a:lnTo>
                  <a:pt x="1236617" y="1201783"/>
                </a:lnTo>
                <a:cubicBezTo>
                  <a:pt x="1262743" y="1204686"/>
                  <a:pt x="1290588" y="1200730"/>
                  <a:pt x="1314994" y="1210492"/>
                </a:cubicBezTo>
                <a:cubicBezTo>
                  <a:pt x="1367773" y="1231603"/>
                  <a:pt x="1273828" y="1253241"/>
                  <a:pt x="1349828" y="1227909"/>
                </a:cubicBezTo>
                <a:lnTo>
                  <a:pt x="1367246" y="1175657"/>
                </a:lnTo>
                <a:lnTo>
                  <a:pt x="1375954" y="1149532"/>
                </a:lnTo>
                <a:cubicBezTo>
                  <a:pt x="1373051" y="1123406"/>
                  <a:pt x="1374163" y="1096515"/>
                  <a:pt x="1367246" y="1071154"/>
                </a:cubicBezTo>
                <a:cubicBezTo>
                  <a:pt x="1365086" y="1063233"/>
                  <a:pt x="1354052" y="1060778"/>
                  <a:pt x="1349828" y="1053737"/>
                </a:cubicBezTo>
                <a:cubicBezTo>
                  <a:pt x="1345105" y="1045866"/>
                  <a:pt x="1345843" y="1035483"/>
                  <a:pt x="1341120" y="1027612"/>
                </a:cubicBezTo>
                <a:cubicBezTo>
                  <a:pt x="1322035" y="995803"/>
                  <a:pt x="1306193" y="1015939"/>
                  <a:pt x="1271451" y="992777"/>
                </a:cubicBezTo>
                <a:cubicBezTo>
                  <a:pt x="1262743" y="986971"/>
                  <a:pt x="1253499" y="981898"/>
                  <a:pt x="1245326" y="975360"/>
                </a:cubicBezTo>
                <a:cubicBezTo>
                  <a:pt x="1238915" y="970231"/>
                  <a:pt x="1234949" y="962167"/>
                  <a:pt x="1227908" y="957943"/>
                </a:cubicBezTo>
                <a:cubicBezTo>
                  <a:pt x="1220037" y="953220"/>
                  <a:pt x="1210491" y="952137"/>
                  <a:pt x="1201783" y="949234"/>
                </a:cubicBezTo>
                <a:cubicBezTo>
                  <a:pt x="1190171" y="940526"/>
                  <a:pt x="1178759" y="931545"/>
                  <a:pt x="1166948" y="923109"/>
                </a:cubicBezTo>
                <a:cubicBezTo>
                  <a:pt x="1158431" y="917026"/>
                  <a:pt x="1148996" y="912230"/>
                  <a:pt x="1140823" y="905692"/>
                </a:cubicBezTo>
                <a:cubicBezTo>
                  <a:pt x="1106669" y="878368"/>
                  <a:pt x="1142651" y="894688"/>
                  <a:pt x="1097280" y="879566"/>
                </a:cubicBezTo>
                <a:cubicBezTo>
                  <a:pt x="1091474" y="862149"/>
                  <a:pt x="1078946" y="845651"/>
                  <a:pt x="1079863" y="827314"/>
                </a:cubicBezTo>
                <a:cubicBezTo>
                  <a:pt x="1080298" y="818621"/>
                  <a:pt x="1073091" y="650235"/>
                  <a:pt x="1105988" y="600892"/>
                </a:cubicBezTo>
                <a:lnTo>
                  <a:pt x="1123406" y="574766"/>
                </a:lnTo>
                <a:cubicBezTo>
                  <a:pt x="1140359" y="523904"/>
                  <a:pt x="1118849" y="570614"/>
                  <a:pt x="1158240" y="531223"/>
                </a:cubicBezTo>
                <a:cubicBezTo>
                  <a:pt x="1165641" y="523822"/>
                  <a:pt x="1167780" y="511989"/>
                  <a:pt x="1175657" y="505097"/>
                </a:cubicBezTo>
                <a:cubicBezTo>
                  <a:pt x="1191410" y="491313"/>
                  <a:pt x="1211162" y="482823"/>
                  <a:pt x="1227908" y="470263"/>
                </a:cubicBezTo>
                <a:cubicBezTo>
                  <a:pt x="1239520" y="461554"/>
                  <a:pt x="1249761" y="450628"/>
                  <a:pt x="1262743" y="444137"/>
                </a:cubicBezTo>
                <a:cubicBezTo>
                  <a:pt x="1296291" y="427363"/>
                  <a:pt x="1351179" y="420464"/>
                  <a:pt x="1384663" y="409303"/>
                </a:cubicBezTo>
                <a:cubicBezTo>
                  <a:pt x="1424653" y="395973"/>
                  <a:pt x="1446708" y="385603"/>
                  <a:pt x="1489166" y="383177"/>
                </a:cubicBezTo>
                <a:cubicBezTo>
                  <a:pt x="1573262" y="378372"/>
                  <a:pt x="1657531" y="377372"/>
                  <a:pt x="1741714" y="374469"/>
                </a:cubicBezTo>
                <a:lnTo>
                  <a:pt x="2360023" y="383177"/>
                </a:lnTo>
                <a:cubicBezTo>
                  <a:pt x="2392076" y="383959"/>
                  <a:pt x="2423830" y="389680"/>
                  <a:pt x="2455817" y="391886"/>
                </a:cubicBezTo>
                <a:cubicBezTo>
                  <a:pt x="2508025" y="395487"/>
                  <a:pt x="2560320" y="397691"/>
                  <a:pt x="2612571" y="400594"/>
                </a:cubicBezTo>
                <a:cubicBezTo>
                  <a:pt x="2629988" y="403497"/>
                  <a:pt x="2647693" y="405020"/>
                  <a:pt x="2664823" y="409303"/>
                </a:cubicBezTo>
                <a:cubicBezTo>
                  <a:pt x="2682634" y="413756"/>
                  <a:pt x="2699263" y="422267"/>
                  <a:pt x="2717074" y="426720"/>
                </a:cubicBezTo>
                <a:cubicBezTo>
                  <a:pt x="2760814" y="437656"/>
                  <a:pt x="2740553" y="431644"/>
                  <a:pt x="2778034" y="444137"/>
                </a:cubicBezTo>
                <a:cubicBezTo>
                  <a:pt x="2786743" y="449943"/>
                  <a:pt x="2795987" y="455016"/>
                  <a:pt x="2804160" y="461554"/>
                </a:cubicBezTo>
                <a:cubicBezTo>
                  <a:pt x="2810571" y="466683"/>
                  <a:pt x="2814536" y="474748"/>
                  <a:pt x="2821577" y="478972"/>
                </a:cubicBezTo>
                <a:cubicBezTo>
                  <a:pt x="2829448" y="483695"/>
                  <a:pt x="2838994" y="484777"/>
                  <a:pt x="2847703" y="487680"/>
                </a:cubicBezTo>
                <a:cubicBezTo>
                  <a:pt x="2963662" y="564988"/>
                  <a:pt x="2791805" y="453724"/>
                  <a:pt x="2899954" y="513806"/>
                </a:cubicBezTo>
                <a:cubicBezTo>
                  <a:pt x="2918253" y="523972"/>
                  <a:pt x="2932347" y="542020"/>
                  <a:pt x="2952206" y="548640"/>
                </a:cubicBezTo>
                <a:cubicBezTo>
                  <a:pt x="3036318" y="576679"/>
                  <a:pt x="2905530" y="531712"/>
                  <a:pt x="3013166" y="574766"/>
                </a:cubicBezTo>
                <a:cubicBezTo>
                  <a:pt x="3030212" y="581584"/>
                  <a:pt x="3048000" y="586377"/>
                  <a:pt x="3065417" y="592183"/>
                </a:cubicBezTo>
                <a:lnTo>
                  <a:pt x="3117668" y="609600"/>
                </a:lnTo>
                <a:lnTo>
                  <a:pt x="3169920" y="627017"/>
                </a:lnTo>
                <a:cubicBezTo>
                  <a:pt x="3193547" y="634893"/>
                  <a:pt x="3213715" y="642817"/>
                  <a:pt x="3239588" y="644434"/>
                </a:cubicBezTo>
                <a:cubicBezTo>
                  <a:pt x="3317866" y="649326"/>
                  <a:pt x="3396343" y="650240"/>
                  <a:pt x="3474720" y="653143"/>
                </a:cubicBezTo>
                <a:cubicBezTo>
                  <a:pt x="3795582" y="647309"/>
                  <a:pt x="3815616" y="670330"/>
                  <a:pt x="4005943" y="635726"/>
                </a:cubicBezTo>
                <a:cubicBezTo>
                  <a:pt x="4029613" y="631423"/>
                  <a:pt x="4053350" y="627849"/>
                  <a:pt x="4075611" y="618309"/>
                </a:cubicBezTo>
                <a:cubicBezTo>
                  <a:pt x="4112159" y="602646"/>
                  <a:pt x="4116819" y="595416"/>
                  <a:pt x="4153988" y="574766"/>
                </a:cubicBezTo>
                <a:cubicBezTo>
                  <a:pt x="4165336" y="568461"/>
                  <a:pt x="4177211" y="563155"/>
                  <a:pt x="4188823" y="557349"/>
                </a:cubicBezTo>
                <a:cubicBezTo>
                  <a:pt x="4283594" y="462578"/>
                  <a:pt x="4196593" y="558759"/>
                  <a:pt x="4249783" y="478972"/>
                </a:cubicBezTo>
                <a:cubicBezTo>
                  <a:pt x="4254337" y="472140"/>
                  <a:pt x="4262646" y="468386"/>
                  <a:pt x="4267200" y="461554"/>
                </a:cubicBezTo>
                <a:cubicBezTo>
                  <a:pt x="4278152" y="445126"/>
                  <a:pt x="4295999" y="399773"/>
                  <a:pt x="4302034" y="383177"/>
                </a:cubicBezTo>
                <a:cubicBezTo>
                  <a:pt x="4308308" y="365923"/>
                  <a:pt x="4313645" y="348343"/>
                  <a:pt x="4319451" y="330926"/>
                </a:cubicBezTo>
                <a:lnTo>
                  <a:pt x="4328160" y="304800"/>
                </a:lnTo>
                <a:cubicBezTo>
                  <a:pt x="4325257" y="284480"/>
                  <a:pt x="4325349" y="263501"/>
                  <a:pt x="4319451" y="243840"/>
                </a:cubicBezTo>
                <a:cubicBezTo>
                  <a:pt x="4309800" y="211671"/>
                  <a:pt x="4300686" y="219625"/>
                  <a:pt x="4275908" y="209006"/>
                </a:cubicBezTo>
                <a:cubicBezTo>
                  <a:pt x="4263976" y="203892"/>
                  <a:pt x="4252937" y="196861"/>
                  <a:pt x="4241074" y="191589"/>
                </a:cubicBezTo>
                <a:cubicBezTo>
                  <a:pt x="4226789" y="185240"/>
                  <a:pt x="4212045" y="179978"/>
                  <a:pt x="4197531" y="174172"/>
                </a:cubicBezTo>
                <a:cubicBezTo>
                  <a:pt x="4168567" y="145206"/>
                  <a:pt x="4193556" y="165003"/>
                  <a:pt x="4153988" y="148046"/>
                </a:cubicBezTo>
                <a:cubicBezTo>
                  <a:pt x="4142056" y="142932"/>
                  <a:pt x="4131309" y="135187"/>
                  <a:pt x="4119154" y="130629"/>
                </a:cubicBezTo>
                <a:cubicBezTo>
                  <a:pt x="4084773" y="117736"/>
                  <a:pt x="4049485" y="107406"/>
                  <a:pt x="4014651" y="95794"/>
                </a:cubicBezTo>
                <a:cubicBezTo>
                  <a:pt x="4005943" y="92891"/>
                  <a:pt x="3997613" y="88384"/>
                  <a:pt x="3988526" y="87086"/>
                </a:cubicBezTo>
                <a:lnTo>
                  <a:pt x="3927566" y="78377"/>
                </a:lnTo>
                <a:cubicBezTo>
                  <a:pt x="3845875" y="51147"/>
                  <a:pt x="3900007" y="65136"/>
                  <a:pt x="3796937" y="52252"/>
                </a:cubicBezTo>
                <a:cubicBezTo>
                  <a:pt x="3598198" y="27409"/>
                  <a:pt x="3734829" y="39402"/>
                  <a:pt x="3535680" y="26126"/>
                </a:cubicBezTo>
                <a:cubicBezTo>
                  <a:pt x="3465744" y="8641"/>
                  <a:pt x="3497722" y="14504"/>
                  <a:pt x="3378926" y="8709"/>
                </a:cubicBezTo>
                <a:cubicBezTo>
                  <a:pt x="3300588" y="4888"/>
                  <a:pt x="3222171" y="2903"/>
                  <a:pt x="3143794" y="0"/>
                </a:cubicBezTo>
                <a:lnTo>
                  <a:pt x="2690948" y="17417"/>
                </a:lnTo>
                <a:cubicBezTo>
                  <a:pt x="2681782" y="17917"/>
                  <a:pt x="2673854" y="24484"/>
                  <a:pt x="2664823" y="26126"/>
                </a:cubicBezTo>
                <a:cubicBezTo>
                  <a:pt x="2641797" y="30313"/>
                  <a:pt x="2618377" y="31931"/>
                  <a:pt x="2595154" y="34834"/>
                </a:cubicBezTo>
                <a:cubicBezTo>
                  <a:pt x="2583543" y="37737"/>
                  <a:pt x="2571867" y="40394"/>
                  <a:pt x="2560320" y="43543"/>
                </a:cubicBezTo>
                <a:cubicBezTo>
                  <a:pt x="2542106" y="48511"/>
                  <a:pt x="2489135" y="64747"/>
                  <a:pt x="2464526" y="69669"/>
                </a:cubicBezTo>
                <a:cubicBezTo>
                  <a:pt x="2432701" y="76034"/>
                  <a:pt x="2400602" y="80957"/>
                  <a:pt x="2368731" y="87086"/>
                </a:cubicBezTo>
                <a:lnTo>
                  <a:pt x="2238103" y="113212"/>
                </a:lnTo>
                <a:cubicBezTo>
                  <a:pt x="2217908" y="116884"/>
                  <a:pt x="2197357" y="118353"/>
                  <a:pt x="2177143" y="121920"/>
                </a:cubicBezTo>
                <a:cubicBezTo>
                  <a:pt x="2147990" y="127065"/>
                  <a:pt x="2119003" y="133134"/>
                  <a:pt x="2090057" y="139337"/>
                </a:cubicBezTo>
                <a:cubicBezTo>
                  <a:pt x="2078354" y="141845"/>
                  <a:pt x="2066731" y="144758"/>
                  <a:pt x="2055223" y="148046"/>
                </a:cubicBezTo>
                <a:cubicBezTo>
                  <a:pt x="2046397" y="150568"/>
                  <a:pt x="2038152" y="155245"/>
                  <a:pt x="2029097" y="156754"/>
                </a:cubicBezTo>
                <a:cubicBezTo>
                  <a:pt x="1985766" y="163976"/>
                  <a:pt x="1942011" y="168366"/>
                  <a:pt x="1898468" y="174172"/>
                </a:cubicBezTo>
                <a:cubicBezTo>
                  <a:pt x="1826258" y="198241"/>
                  <a:pt x="1890018" y="178886"/>
                  <a:pt x="1733006" y="200297"/>
                </a:cubicBezTo>
                <a:cubicBezTo>
                  <a:pt x="1597746" y="218742"/>
                  <a:pt x="1796261" y="200121"/>
                  <a:pt x="1567543" y="217714"/>
                </a:cubicBezTo>
                <a:cubicBezTo>
                  <a:pt x="1431918" y="240319"/>
                  <a:pt x="1632547" y="208557"/>
                  <a:pt x="1393371" y="235132"/>
                </a:cubicBezTo>
                <a:cubicBezTo>
                  <a:pt x="1381476" y="236454"/>
                  <a:pt x="1370401" y="242258"/>
                  <a:pt x="1358537" y="243840"/>
                </a:cubicBezTo>
                <a:cubicBezTo>
                  <a:pt x="1293616" y="252496"/>
                  <a:pt x="1098023" y="271204"/>
                  <a:pt x="1010194" y="287383"/>
                </a:cubicBezTo>
                <a:cubicBezTo>
                  <a:pt x="857608" y="315491"/>
                  <a:pt x="686747" y="355419"/>
                  <a:pt x="539931" y="400594"/>
                </a:cubicBezTo>
                <a:cubicBezTo>
                  <a:pt x="502194" y="412206"/>
                  <a:pt x="464177" y="422943"/>
                  <a:pt x="426720" y="435429"/>
                </a:cubicBezTo>
                <a:cubicBezTo>
                  <a:pt x="360712" y="457432"/>
                  <a:pt x="282151" y="478008"/>
                  <a:pt x="217714" y="513806"/>
                </a:cubicBezTo>
                <a:cubicBezTo>
                  <a:pt x="202918" y="522026"/>
                  <a:pt x="188038" y="530225"/>
                  <a:pt x="174171" y="539932"/>
                </a:cubicBezTo>
                <a:cubicBezTo>
                  <a:pt x="150944" y="556191"/>
                  <a:pt x="123938" y="579028"/>
                  <a:pt x="104503" y="600892"/>
                </a:cubicBezTo>
                <a:cubicBezTo>
                  <a:pt x="89441" y="617837"/>
                  <a:pt x="75474" y="635726"/>
                  <a:pt x="60960" y="653143"/>
                </a:cubicBezTo>
                <a:cubicBezTo>
                  <a:pt x="47110" y="687769"/>
                  <a:pt x="36290" y="712348"/>
                  <a:pt x="26126" y="748937"/>
                </a:cubicBezTo>
                <a:cubicBezTo>
                  <a:pt x="16516" y="783533"/>
                  <a:pt x="8709" y="818606"/>
                  <a:pt x="0" y="853440"/>
                </a:cubicBezTo>
                <a:cubicBezTo>
                  <a:pt x="5806" y="972457"/>
                  <a:pt x="5939" y="1091887"/>
                  <a:pt x="17417" y="1210492"/>
                </a:cubicBezTo>
                <a:cubicBezTo>
                  <a:pt x="30223" y="1342817"/>
                  <a:pt x="60978" y="1417628"/>
                  <a:pt x="95794" y="1541417"/>
                </a:cubicBezTo>
                <a:cubicBezTo>
                  <a:pt x="137092" y="1688253"/>
                  <a:pt x="134255" y="1711201"/>
                  <a:pt x="200297" y="1872343"/>
                </a:cubicBezTo>
                <a:cubicBezTo>
                  <a:pt x="254986" y="2005784"/>
                  <a:pt x="343529" y="2200412"/>
                  <a:pt x="418011" y="2342606"/>
                </a:cubicBezTo>
                <a:cubicBezTo>
                  <a:pt x="425865" y="2357600"/>
                  <a:pt x="436217" y="2371190"/>
                  <a:pt x="444137" y="2386149"/>
                </a:cubicBezTo>
                <a:cubicBezTo>
                  <a:pt x="462359" y="2420569"/>
                  <a:pt x="478166" y="2456232"/>
                  <a:pt x="496388" y="2490652"/>
                </a:cubicBezTo>
                <a:cubicBezTo>
                  <a:pt x="504308" y="2505611"/>
                  <a:pt x="514944" y="2519055"/>
                  <a:pt x="522514" y="2534194"/>
                </a:cubicBezTo>
                <a:cubicBezTo>
                  <a:pt x="541102" y="2571369"/>
                  <a:pt x="557349" y="2609669"/>
                  <a:pt x="574766" y="2647406"/>
                </a:cubicBezTo>
                <a:cubicBezTo>
                  <a:pt x="593337" y="2740267"/>
                  <a:pt x="575890" y="2674797"/>
                  <a:pt x="653143" y="2821577"/>
                </a:cubicBezTo>
                <a:cubicBezTo>
                  <a:pt x="659189" y="2833065"/>
                  <a:pt x="670560" y="2856412"/>
                  <a:pt x="670560" y="2856412"/>
                </a:cubicBezTo>
                <a:cubicBezTo>
                  <a:pt x="688401" y="2927781"/>
                  <a:pt x="667224" y="2858292"/>
                  <a:pt x="722811" y="2960914"/>
                </a:cubicBezTo>
                <a:cubicBezTo>
                  <a:pt x="747544" y="3006574"/>
                  <a:pt x="770992" y="3052978"/>
                  <a:pt x="792480" y="3100252"/>
                </a:cubicBezTo>
                <a:cubicBezTo>
                  <a:pt x="800077" y="3116966"/>
                  <a:pt x="803623" y="3135249"/>
                  <a:pt x="809897" y="3152503"/>
                </a:cubicBezTo>
                <a:cubicBezTo>
                  <a:pt x="815239" y="3167194"/>
                  <a:pt x="820703" y="3181880"/>
                  <a:pt x="827314" y="3196046"/>
                </a:cubicBezTo>
                <a:cubicBezTo>
                  <a:pt x="841039" y="3225456"/>
                  <a:pt x="858803" y="3252998"/>
                  <a:pt x="870857" y="3283132"/>
                </a:cubicBezTo>
                <a:cubicBezTo>
                  <a:pt x="876663" y="3297646"/>
                  <a:pt x="880863" y="3312910"/>
                  <a:pt x="888274" y="3326674"/>
                </a:cubicBezTo>
                <a:cubicBezTo>
                  <a:pt x="901258" y="3350786"/>
                  <a:pt x="919570" y="3371849"/>
                  <a:pt x="931817" y="3396343"/>
                </a:cubicBezTo>
                <a:cubicBezTo>
                  <a:pt x="951590" y="3435890"/>
                  <a:pt x="964294" y="3478716"/>
                  <a:pt x="984068" y="3518263"/>
                </a:cubicBezTo>
                <a:cubicBezTo>
                  <a:pt x="990559" y="3531245"/>
                  <a:pt x="1003244" y="3540355"/>
                  <a:pt x="1010194" y="3553097"/>
                </a:cubicBezTo>
                <a:cubicBezTo>
                  <a:pt x="1126219" y="3765807"/>
                  <a:pt x="926604" y="3438511"/>
                  <a:pt x="1079863" y="3683726"/>
                </a:cubicBezTo>
                <a:cubicBezTo>
                  <a:pt x="1082766" y="3695337"/>
                  <a:pt x="1084369" y="3707353"/>
                  <a:pt x="1088571" y="3718560"/>
                </a:cubicBezTo>
                <a:cubicBezTo>
                  <a:pt x="1104598" y="3761298"/>
                  <a:pt x="1122598" y="3770588"/>
                  <a:pt x="1149531" y="3814354"/>
                </a:cubicBezTo>
                <a:cubicBezTo>
                  <a:pt x="1159737" y="3830938"/>
                  <a:pt x="1166200" y="3849583"/>
                  <a:pt x="1175657" y="3866606"/>
                </a:cubicBezTo>
                <a:cubicBezTo>
                  <a:pt x="1180740" y="3875755"/>
                  <a:pt x="1187527" y="3883856"/>
                  <a:pt x="1193074" y="3892732"/>
                </a:cubicBezTo>
                <a:cubicBezTo>
                  <a:pt x="1202045" y="3907085"/>
                  <a:pt x="1210980" y="3921478"/>
                  <a:pt x="1219200" y="3936274"/>
                </a:cubicBezTo>
                <a:cubicBezTo>
                  <a:pt x="1225505" y="3947622"/>
                  <a:pt x="1231503" y="3959177"/>
                  <a:pt x="1236617" y="3971109"/>
                </a:cubicBezTo>
                <a:cubicBezTo>
                  <a:pt x="1240233" y="3979546"/>
                  <a:pt x="1240772" y="3989264"/>
                  <a:pt x="1245326" y="3997234"/>
                </a:cubicBezTo>
                <a:cubicBezTo>
                  <a:pt x="1252527" y="4009836"/>
                  <a:pt x="1264402" y="4019381"/>
                  <a:pt x="1271451" y="4032069"/>
                </a:cubicBezTo>
                <a:cubicBezTo>
                  <a:pt x="1309822" y="4101139"/>
                  <a:pt x="1268410" y="4055155"/>
                  <a:pt x="1306286" y="4093029"/>
                </a:cubicBezTo>
                <a:cubicBezTo>
                  <a:pt x="1309189" y="4101737"/>
                  <a:pt x="1312768" y="4110249"/>
                  <a:pt x="1314994" y="4119154"/>
                </a:cubicBezTo>
                <a:cubicBezTo>
                  <a:pt x="1318584" y="4133514"/>
                  <a:pt x="1319450" y="4148519"/>
                  <a:pt x="1323703" y="4162697"/>
                </a:cubicBezTo>
                <a:cubicBezTo>
                  <a:pt x="1328195" y="4177670"/>
                  <a:pt x="1335314" y="4191726"/>
                  <a:pt x="1341120" y="4206240"/>
                </a:cubicBezTo>
                <a:cubicBezTo>
                  <a:pt x="1352003" y="4271541"/>
                  <a:pt x="1357049" y="4274642"/>
                  <a:pt x="1341120" y="4354286"/>
                </a:cubicBezTo>
                <a:cubicBezTo>
                  <a:pt x="1338736" y="4366204"/>
                  <a:pt x="1315010" y="4404342"/>
                  <a:pt x="1306286" y="4415246"/>
                </a:cubicBezTo>
                <a:cubicBezTo>
                  <a:pt x="1301157" y="4421657"/>
                  <a:pt x="1294124" y="4426355"/>
                  <a:pt x="1288868" y="4432663"/>
                </a:cubicBezTo>
                <a:cubicBezTo>
                  <a:pt x="1279576" y="4443813"/>
                  <a:pt x="1270435" y="4455189"/>
                  <a:pt x="1262743" y="4467497"/>
                </a:cubicBezTo>
                <a:cubicBezTo>
                  <a:pt x="1255863" y="4478506"/>
                  <a:pt x="1254506" y="4493152"/>
                  <a:pt x="1245326" y="4502332"/>
                </a:cubicBezTo>
                <a:cubicBezTo>
                  <a:pt x="1238835" y="4508823"/>
                  <a:pt x="1227909" y="4508137"/>
                  <a:pt x="1219200" y="4511040"/>
                </a:cubicBezTo>
                <a:cubicBezTo>
                  <a:pt x="1207589" y="4525554"/>
                  <a:pt x="1198752" y="4542813"/>
                  <a:pt x="1184366" y="4554583"/>
                </a:cubicBezTo>
                <a:cubicBezTo>
                  <a:pt x="1166253" y="4569403"/>
                  <a:pt x="1143474" y="4577376"/>
                  <a:pt x="1123406" y="4589417"/>
                </a:cubicBezTo>
                <a:cubicBezTo>
                  <a:pt x="1081201" y="4614740"/>
                  <a:pt x="1114613" y="4601056"/>
                  <a:pt x="1071154" y="4615543"/>
                </a:cubicBezTo>
                <a:cubicBezTo>
                  <a:pt x="991100" y="4675583"/>
                  <a:pt x="1027450" y="4654812"/>
                  <a:pt x="966651" y="4685212"/>
                </a:cubicBezTo>
                <a:cubicBezTo>
                  <a:pt x="939061" y="4726597"/>
                  <a:pt x="961195" y="4704085"/>
                  <a:pt x="905691" y="4728754"/>
                </a:cubicBezTo>
                <a:cubicBezTo>
                  <a:pt x="864528" y="4747049"/>
                  <a:pt x="879214" y="4742038"/>
                  <a:pt x="844731" y="4763589"/>
                </a:cubicBezTo>
                <a:cubicBezTo>
                  <a:pt x="830377" y="4772560"/>
                  <a:pt x="814729" y="4779558"/>
                  <a:pt x="801188" y="4789714"/>
                </a:cubicBezTo>
                <a:cubicBezTo>
                  <a:pt x="779777" y="4805772"/>
                  <a:pt x="761638" y="4825908"/>
                  <a:pt x="740228" y="4841966"/>
                </a:cubicBezTo>
                <a:cubicBezTo>
                  <a:pt x="726687" y="4852122"/>
                  <a:pt x="709786" y="4857374"/>
                  <a:pt x="696686" y="4868092"/>
                </a:cubicBezTo>
                <a:cubicBezTo>
                  <a:pt x="652524" y="4904225"/>
                  <a:pt x="638643" y="4926125"/>
                  <a:pt x="609600" y="4972594"/>
                </a:cubicBezTo>
                <a:cubicBezTo>
                  <a:pt x="595086" y="4995817"/>
                  <a:pt x="582489" y="5020355"/>
                  <a:pt x="566057" y="5042263"/>
                </a:cubicBezTo>
                <a:cubicBezTo>
                  <a:pt x="557348" y="5053874"/>
                  <a:pt x="546980" y="5064409"/>
                  <a:pt x="539931" y="5077097"/>
                </a:cubicBezTo>
                <a:cubicBezTo>
                  <a:pt x="510607" y="5129880"/>
                  <a:pt x="532018" y="5106908"/>
                  <a:pt x="513806" y="5155474"/>
                </a:cubicBezTo>
                <a:cubicBezTo>
                  <a:pt x="509248" y="5167630"/>
                  <a:pt x="501502" y="5178376"/>
                  <a:pt x="496388" y="5190309"/>
                </a:cubicBezTo>
                <a:cubicBezTo>
                  <a:pt x="492772" y="5198746"/>
                  <a:pt x="491296" y="5207997"/>
                  <a:pt x="487680" y="5216434"/>
                </a:cubicBezTo>
                <a:cubicBezTo>
                  <a:pt x="482566" y="5228367"/>
                  <a:pt x="475084" y="5239215"/>
                  <a:pt x="470263" y="5251269"/>
                </a:cubicBezTo>
                <a:cubicBezTo>
                  <a:pt x="463445" y="5268315"/>
                  <a:pt x="452846" y="5303520"/>
                  <a:pt x="452846" y="5303520"/>
                </a:cubicBezTo>
                <a:cubicBezTo>
                  <a:pt x="455749" y="5361577"/>
                  <a:pt x="450577" y="5420608"/>
                  <a:pt x="461554" y="5477692"/>
                </a:cubicBezTo>
                <a:cubicBezTo>
                  <a:pt x="462119" y="5480628"/>
                  <a:pt x="496814" y="5537165"/>
                  <a:pt x="513806" y="5547360"/>
                </a:cubicBezTo>
                <a:cubicBezTo>
                  <a:pt x="521677" y="5552083"/>
                  <a:pt x="531907" y="5551611"/>
                  <a:pt x="539931" y="5556069"/>
                </a:cubicBezTo>
                <a:cubicBezTo>
                  <a:pt x="558230" y="5566235"/>
                  <a:pt x="571875" y="5585826"/>
                  <a:pt x="592183" y="5590903"/>
                </a:cubicBezTo>
                <a:cubicBezTo>
                  <a:pt x="678981" y="5612603"/>
                  <a:pt x="638239" y="5604385"/>
                  <a:pt x="714103" y="5617029"/>
                </a:cubicBezTo>
                <a:cubicBezTo>
                  <a:pt x="760085" y="5635422"/>
                  <a:pt x="772778" y="5642774"/>
                  <a:pt x="827314" y="5651863"/>
                </a:cubicBezTo>
                <a:cubicBezTo>
                  <a:pt x="856091" y="5656659"/>
                  <a:pt x="885593" y="5655963"/>
                  <a:pt x="914400" y="5660572"/>
                </a:cubicBezTo>
                <a:cubicBezTo>
                  <a:pt x="958247" y="5667588"/>
                  <a:pt x="1001030" y="5680697"/>
                  <a:pt x="1045028" y="5686697"/>
                </a:cubicBezTo>
                <a:lnTo>
                  <a:pt x="1236617" y="5712823"/>
                </a:lnTo>
                <a:cubicBezTo>
                  <a:pt x="1254097" y="5715320"/>
                  <a:pt x="1271496" y="5718373"/>
                  <a:pt x="1288868" y="5721532"/>
                </a:cubicBezTo>
                <a:cubicBezTo>
                  <a:pt x="1303431" y="5724180"/>
                  <a:pt x="1317647" y="5729185"/>
                  <a:pt x="1332411" y="5730240"/>
                </a:cubicBezTo>
                <a:cubicBezTo>
                  <a:pt x="1439700" y="5737903"/>
                  <a:pt x="1547220" y="5741903"/>
                  <a:pt x="1654628" y="5747657"/>
                </a:cubicBezTo>
                <a:lnTo>
                  <a:pt x="1820091" y="5756366"/>
                </a:lnTo>
                <a:cubicBezTo>
                  <a:pt x="2218356" y="5810675"/>
                  <a:pt x="1826391" y="5762215"/>
                  <a:pt x="2159726" y="5791200"/>
                </a:cubicBezTo>
                <a:cubicBezTo>
                  <a:pt x="2177317" y="5792730"/>
                  <a:pt x="2194441" y="5797846"/>
                  <a:pt x="2211977" y="5799909"/>
                </a:cubicBezTo>
                <a:cubicBezTo>
                  <a:pt x="2243820" y="5803655"/>
                  <a:pt x="2275799" y="5806204"/>
                  <a:pt x="2307771" y="5808617"/>
                </a:cubicBezTo>
                <a:lnTo>
                  <a:pt x="2673531" y="5834743"/>
                </a:lnTo>
                <a:cubicBezTo>
                  <a:pt x="2717064" y="5837798"/>
                  <a:pt x="2760819" y="5838353"/>
                  <a:pt x="2804160" y="5843452"/>
                </a:cubicBezTo>
                <a:cubicBezTo>
                  <a:pt x="3012817" y="5868000"/>
                  <a:pt x="2902573" y="5858506"/>
                  <a:pt x="3135086" y="5869577"/>
                </a:cubicBezTo>
                <a:lnTo>
                  <a:pt x="3962400" y="5860869"/>
                </a:lnTo>
                <a:cubicBezTo>
                  <a:pt x="4020366" y="5859743"/>
                  <a:pt x="4021422" y="5853198"/>
                  <a:pt x="4066903" y="5843452"/>
                </a:cubicBezTo>
                <a:cubicBezTo>
                  <a:pt x="4095849" y="5837249"/>
                  <a:pt x="4153988" y="5826034"/>
                  <a:pt x="4153988" y="5826034"/>
                </a:cubicBezTo>
                <a:cubicBezTo>
                  <a:pt x="4162697" y="5820228"/>
                  <a:pt x="4171027" y="5813810"/>
                  <a:pt x="4180114" y="5808617"/>
                </a:cubicBezTo>
                <a:cubicBezTo>
                  <a:pt x="4191385" y="5802176"/>
                  <a:pt x="4204146" y="5798401"/>
                  <a:pt x="4214948" y="5791200"/>
                </a:cubicBezTo>
                <a:cubicBezTo>
                  <a:pt x="4262766" y="5759322"/>
                  <a:pt x="4197847" y="5785290"/>
                  <a:pt x="4258491" y="5765074"/>
                </a:cubicBezTo>
                <a:cubicBezTo>
                  <a:pt x="4290235" y="5741267"/>
                  <a:pt x="4309859" y="5725544"/>
                  <a:pt x="4345577" y="5704114"/>
                </a:cubicBezTo>
                <a:cubicBezTo>
                  <a:pt x="4360091" y="5695406"/>
                  <a:pt x="4375579" y="5688145"/>
                  <a:pt x="4389120" y="5677989"/>
                </a:cubicBezTo>
                <a:cubicBezTo>
                  <a:pt x="4441310" y="5638847"/>
                  <a:pt x="4388974" y="5660621"/>
                  <a:pt x="4441371" y="5643154"/>
                </a:cubicBezTo>
                <a:cubicBezTo>
                  <a:pt x="4473120" y="5619343"/>
                  <a:pt x="4492732" y="5603630"/>
                  <a:pt x="4528457" y="5582194"/>
                </a:cubicBezTo>
                <a:cubicBezTo>
                  <a:pt x="4539589" y="5575515"/>
                  <a:pt x="4552159" y="5571456"/>
                  <a:pt x="4563291" y="5564777"/>
                </a:cubicBezTo>
                <a:cubicBezTo>
                  <a:pt x="4595746" y="5545304"/>
                  <a:pt x="4625233" y="5520744"/>
                  <a:pt x="4659086" y="5503817"/>
                </a:cubicBezTo>
                <a:cubicBezTo>
                  <a:pt x="4670697" y="5498011"/>
                  <a:pt x="4683356" y="5493946"/>
                  <a:pt x="4693920" y="5486400"/>
                </a:cubicBezTo>
                <a:cubicBezTo>
                  <a:pt x="4703942" y="5479242"/>
                  <a:pt x="4710777" y="5468384"/>
                  <a:pt x="4720046" y="5460274"/>
                </a:cubicBezTo>
                <a:cubicBezTo>
                  <a:pt x="4734034" y="5448034"/>
                  <a:pt x="4749074" y="5437051"/>
                  <a:pt x="4763588" y="5425440"/>
                </a:cubicBezTo>
                <a:cubicBezTo>
                  <a:pt x="4793827" y="5349847"/>
                  <a:pt x="4762891" y="5410602"/>
                  <a:pt x="4815840" y="5347063"/>
                </a:cubicBezTo>
                <a:cubicBezTo>
                  <a:pt x="4834424" y="5324763"/>
                  <a:pt x="4868091" y="5277394"/>
                  <a:pt x="4868091" y="5277394"/>
                </a:cubicBezTo>
                <a:cubicBezTo>
                  <a:pt x="4873897" y="5259977"/>
                  <a:pt x="4878689" y="5242189"/>
                  <a:pt x="4885508" y="5225143"/>
                </a:cubicBezTo>
                <a:cubicBezTo>
                  <a:pt x="4890330" y="5213090"/>
                  <a:pt x="4898821" y="5202625"/>
                  <a:pt x="4902926" y="5190309"/>
                </a:cubicBezTo>
                <a:cubicBezTo>
                  <a:pt x="4910496" y="5167600"/>
                  <a:pt x="4913303" y="5143519"/>
                  <a:pt x="4920343" y="5120640"/>
                </a:cubicBezTo>
                <a:cubicBezTo>
                  <a:pt x="4924940" y="5105699"/>
                  <a:pt x="4932502" y="5091819"/>
                  <a:pt x="4937760" y="5077097"/>
                </a:cubicBezTo>
                <a:cubicBezTo>
                  <a:pt x="4947022" y="5051162"/>
                  <a:pt x="4955177" y="5024846"/>
                  <a:pt x="4963886" y="4998720"/>
                </a:cubicBezTo>
                <a:cubicBezTo>
                  <a:pt x="4978925" y="4833278"/>
                  <a:pt x="4959158" y="4969608"/>
                  <a:pt x="4998720" y="4824549"/>
                </a:cubicBezTo>
                <a:cubicBezTo>
                  <a:pt x="5054244" y="4620962"/>
                  <a:pt x="5006235" y="4786975"/>
                  <a:pt x="5033554" y="4650377"/>
                </a:cubicBezTo>
                <a:cubicBezTo>
                  <a:pt x="5041149" y="4612400"/>
                  <a:pt x="5052838" y="4575286"/>
                  <a:pt x="5059680" y="4537166"/>
                </a:cubicBezTo>
                <a:cubicBezTo>
                  <a:pt x="5073170" y="4462005"/>
                  <a:pt x="5086915" y="4386726"/>
                  <a:pt x="5094514" y="4310743"/>
                </a:cubicBezTo>
                <a:cubicBezTo>
                  <a:pt x="5097417" y="4281714"/>
                  <a:pt x="5100457" y="4252699"/>
                  <a:pt x="5103223" y="4223657"/>
                </a:cubicBezTo>
                <a:cubicBezTo>
                  <a:pt x="5106263" y="4191738"/>
                  <a:pt x="5105643" y="4159303"/>
                  <a:pt x="5111931" y="4127863"/>
                </a:cubicBezTo>
                <a:cubicBezTo>
                  <a:pt x="5120220" y="4086417"/>
                  <a:pt x="5137597" y="4047203"/>
                  <a:pt x="5146766" y="4005943"/>
                </a:cubicBezTo>
                <a:cubicBezTo>
                  <a:pt x="5160847" y="3942579"/>
                  <a:pt x="5170411" y="3878292"/>
                  <a:pt x="5181600" y="3814354"/>
                </a:cubicBezTo>
                <a:cubicBezTo>
                  <a:pt x="5204549" y="3683217"/>
                  <a:pt x="5202774" y="3692268"/>
                  <a:pt x="5216434" y="3596640"/>
                </a:cubicBezTo>
                <a:cubicBezTo>
                  <a:pt x="5213531" y="3332480"/>
                  <a:pt x="5215893" y="3068210"/>
                  <a:pt x="5207726" y="2804160"/>
                </a:cubicBezTo>
                <a:cubicBezTo>
                  <a:pt x="5207158" y="2785810"/>
                  <a:pt x="5192904" y="2770084"/>
                  <a:pt x="5190308" y="2751909"/>
                </a:cubicBezTo>
                <a:cubicBezTo>
                  <a:pt x="5184136" y="2708708"/>
                  <a:pt x="5185380" y="2664756"/>
                  <a:pt x="5181600" y="2621280"/>
                </a:cubicBezTo>
                <a:cubicBezTo>
                  <a:pt x="5179573" y="2597965"/>
                  <a:pt x="5176450" y="2574743"/>
                  <a:pt x="5172891" y="2551612"/>
                </a:cubicBezTo>
                <a:cubicBezTo>
                  <a:pt x="5170640" y="2536982"/>
                  <a:pt x="5166434" y="2522699"/>
                  <a:pt x="5164183" y="2508069"/>
                </a:cubicBezTo>
                <a:cubicBezTo>
                  <a:pt x="5160624" y="2484937"/>
                  <a:pt x="5159322" y="2461485"/>
                  <a:pt x="5155474" y="2438400"/>
                </a:cubicBezTo>
                <a:cubicBezTo>
                  <a:pt x="5150607" y="2409199"/>
                  <a:pt x="5141326" y="2380736"/>
                  <a:pt x="5138057" y="2351314"/>
                </a:cubicBezTo>
                <a:cubicBezTo>
                  <a:pt x="5134956" y="2323408"/>
                  <a:pt x="5130424" y="2262010"/>
                  <a:pt x="5120640" y="2229394"/>
                </a:cubicBezTo>
                <a:cubicBezTo>
                  <a:pt x="5116148" y="2214421"/>
                  <a:pt x="5111894" y="2198859"/>
                  <a:pt x="5103223" y="2185852"/>
                </a:cubicBezTo>
                <a:cubicBezTo>
                  <a:pt x="5089671" y="2165524"/>
                  <a:pt x="5057508" y="2145218"/>
                  <a:pt x="5042263" y="2124892"/>
                </a:cubicBezTo>
                <a:cubicBezTo>
                  <a:pt x="4994761" y="2061555"/>
                  <a:pt x="5040416" y="2115656"/>
                  <a:pt x="4981303" y="2063932"/>
                </a:cubicBezTo>
                <a:cubicBezTo>
                  <a:pt x="4968945" y="2053118"/>
                  <a:pt x="4961715" y="2035196"/>
                  <a:pt x="4946468" y="2029097"/>
                </a:cubicBezTo>
                <a:cubicBezTo>
                  <a:pt x="4931954" y="2023291"/>
                  <a:pt x="4917157" y="2018149"/>
                  <a:pt x="4902926" y="2011680"/>
                </a:cubicBezTo>
                <a:cubicBezTo>
                  <a:pt x="4885198" y="2003622"/>
                  <a:pt x="4868754" y="1992786"/>
                  <a:pt x="4850674" y="1985554"/>
                </a:cubicBezTo>
                <a:cubicBezTo>
                  <a:pt x="4839561" y="1981109"/>
                  <a:pt x="4827304" y="1980285"/>
                  <a:pt x="4815840" y="1976846"/>
                </a:cubicBezTo>
                <a:cubicBezTo>
                  <a:pt x="4709806" y="1945037"/>
                  <a:pt x="4809058" y="1970797"/>
                  <a:pt x="4728754" y="1950720"/>
                </a:cubicBezTo>
                <a:cubicBezTo>
                  <a:pt x="4644571" y="1953623"/>
                  <a:pt x="4560309" y="1954757"/>
                  <a:pt x="4476206" y="1959429"/>
                </a:cubicBezTo>
                <a:cubicBezTo>
                  <a:pt x="4455711" y="1960568"/>
                  <a:pt x="4435159" y="1963159"/>
                  <a:pt x="4415246" y="1968137"/>
                </a:cubicBezTo>
                <a:cubicBezTo>
                  <a:pt x="4400080" y="1971928"/>
                  <a:pt x="4386340" y="1980065"/>
                  <a:pt x="4371703" y="1985554"/>
                </a:cubicBezTo>
                <a:cubicBezTo>
                  <a:pt x="4350544" y="1993489"/>
                  <a:pt x="4333202" y="1997981"/>
                  <a:pt x="4310743" y="2002972"/>
                </a:cubicBezTo>
                <a:cubicBezTo>
                  <a:pt x="4296294" y="2006183"/>
                  <a:pt x="4281560" y="2008090"/>
                  <a:pt x="4267200" y="2011680"/>
                </a:cubicBezTo>
                <a:cubicBezTo>
                  <a:pt x="4258294" y="2013906"/>
                  <a:pt x="4249901" y="2017867"/>
                  <a:pt x="4241074" y="2020389"/>
                </a:cubicBezTo>
                <a:cubicBezTo>
                  <a:pt x="4229566" y="2023677"/>
                  <a:pt x="4217704" y="2025658"/>
                  <a:pt x="4206240" y="2029097"/>
                </a:cubicBezTo>
                <a:cubicBezTo>
                  <a:pt x="4188655" y="2034372"/>
                  <a:pt x="4171405" y="2040708"/>
                  <a:pt x="4153988" y="2046514"/>
                </a:cubicBezTo>
                <a:lnTo>
                  <a:pt x="4127863" y="2055223"/>
                </a:lnTo>
                <a:cubicBezTo>
                  <a:pt x="4116251" y="2063932"/>
                  <a:pt x="4106010" y="2074858"/>
                  <a:pt x="4093028" y="2081349"/>
                </a:cubicBezTo>
                <a:cubicBezTo>
                  <a:pt x="3968663" y="2143532"/>
                  <a:pt x="4091504" y="2064948"/>
                  <a:pt x="4014651" y="2116183"/>
                </a:cubicBezTo>
                <a:cubicBezTo>
                  <a:pt x="4008845" y="2124892"/>
                  <a:pt x="4003935" y="2134268"/>
                  <a:pt x="3997234" y="2142309"/>
                </a:cubicBezTo>
                <a:cubicBezTo>
                  <a:pt x="3989350" y="2151770"/>
                  <a:pt x="3977089" y="2157668"/>
                  <a:pt x="3971108" y="2168434"/>
                </a:cubicBezTo>
                <a:cubicBezTo>
                  <a:pt x="3962192" y="2184483"/>
                  <a:pt x="3959497" y="2203269"/>
                  <a:pt x="3953691" y="2220686"/>
                </a:cubicBezTo>
                <a:lnTo>
                  <a:pt x="3936274" y="2272937"/>
                </a:lnTo>
                <a:cubicBezTo>
                  <a:pt x="3933371" y="2281646"/>
                  <a:pt x="3929793" y="2290157"/>
                  <a:pt x="3927566" y="2299063"/>
                </a:cubicBezTo>
                <a:cubicBezTo>
                  <a:pt x="3924663" y="2310674"/>
                  <a:pt x="3925496" y="2323939"/>
                  <a:pt x="3918857" y="2333897"/>
                </a:cubicBezTo>
                <a:cubicBezTo>
                  <a:pt x="3913051" y="2342606"/>
                  <a:pt x="3900904" y="2344776"/>
                  <a:pt x="3892731" y="2351314"/>
                </a:cubicBezTo>
                <a:cubicBezTo>
                  <a:pt x="3858576" y="2378639"/>
                  <a:pt x="3894560" y="2362317"/>
                  <a:pt x="3849188" y="2377440"/>
                </a:cubicBezTo>
                <a:cubicBezTo>
                  <a:pt x="3840480" y="2383246"/>
                  <a:pt x="3832424" y="2390176"/>
                  <a:pt x="3823063" y="2394857"/>
                </a:cubicBezTo>
                <a:cubicBezTo>
                  <a:pt x="3750948" y="2430915"/>
                  <a:pt x="3845689" y="2371065"/>
                  <a:pt x="3770811" y="2420983"/>
                </a:cubicBezTo>
                <a:cubicBezTo>
                  <a:pt x="3765005" y="2429692"/>
                  <a:pt x="3758075" y="2437747"/>
                  <a:pt x="3753394" y="2447109"/>
                </a:cubicBezTo>
                <a:cubicBezTo>
                  <a:pt x="3749289" y="2455319"/>
                  <a:pt x="3749409" y="2465363"/>
                  <a:pt x="3744686" y="2473234"/>
                </a:cubicBezTo>
                <a:cubicBezTo>
                  <a:pt x="3740461" y="2480275"/>
                  <a:pt x="3733074" y="2484846"/>
                  <a:pt x="3727268" y="2490652"/>
                </a:cubicBezTo>
                <a:cubicBezTo>
                  <a:pt x="3699369" y="2602256"/>
                  <a:pt x="3720118" y="2509064"/>
                  <a:pt x="3709851" y="2760617"/>
                </a:cubicBezTo>
                <a:cubicBezTo>
                  <a:pt x="3701787" y="2958195"/>
                  <a:pt x="3721208" y="2892015"/>
                  <a:pt x="3692434" y="2978332"/>
                </a:cubicBezTo>
                <a:cubicBezTo>
                  <a:pt x="3714325" y="3044000"/>
                  <a:pt x="3682249" y="2965600"/>
                  <a:pt x="3727268" y="3021874"/>
                </a:cubicBezTo>
                <a:cubicBezTo>
                  <a:pt x="3775339" y="3081964"/>
                  <a:pt x="3687233" y="3015505"/>
                  <a:pt x="3762103" y="3065417"/>
                </a:cubicBezTo>
                <a:cubicBezTo>
                  <a:pt x="3767909" y="3074126"/>
                  <a:pt x="3775269" y="3081979"/>
                  <a:pt x="3779520" y="3091543"/>
                </a:cubicBezTo>
                <a:cubicBezTo>
                  <a:pt x="3795591" y="3127702"/>
                  <a:pt x="3798196" y="3150087"/>
                  <a:pt x="3805646" y="3187337"/>
                </a:cubicBezTo>
                <a:cubicBezTo>
                  <a:pt x="3802743" y="3230880"/>
                  <a:pt x="3803109" y="3274765"/>
                  <a:pt x="3796937" y="3317966"/>
                </a:cubicBezTo>
                <a:cubicBezTo>
                  <a:pt x="3794341" y="3336141"/>
                  <a:pt x="3785326" y="3352800"/>
                  <a:pt x="3779520" y="3370217"/>
                </a:cubicBezTo>
                <a:cubicBezTo>
                  <a:pt x="3767502" y="3406271"/>
                  <a:pt x="3775902" y="3388706"/>
                  <a:pt x="3753394" y="3422469"/>
                </a:cubicBezTo>
                <a:lnTo>
                  <a:pt x="3735977" y="3474720"/>
                </a:lnTo>
                <a:cubicBezTo>
                  <a:pt x="3733074" y="3483429"/>
                  <a:pt x="3732360" y="3493208"/>
                  <a:pt x="3727268" y="3500846"/>
                </a:cubicBezTo>
                <a:lnTo>
                  <a:pt x="3709851" y="3526972"/>
                </a:lnTo>
                <a:lnTo>
                  <a:pt x="3692434" y="3579223"/>
                </a:lnTo>
                <a:cubicBezTo>
                  <a:pt x="3689531" y="3587932"/>
                  <a:pt x="3690217" y="3598858"/>
                  <a:pt x="3683726" y="3605349"/>
                </a:cubicBezTo>
                <a:lnTo>
                  <a:pt x="3666308" y="3622766"/>
                </a:lnTo>
                <a:cubicBezTo>
                  <a:pt x="3669211" y="3654697"/>
                  <a:pt x="3670482" y="3686819"/>
                  <a:pt x="3675017" y="3718560"/>
                </a:cubicBezTo>
                <a:cubicBezTo>
                  <a:pt x="3678132" y="3740362"/>
                  <a:pt x="3693338" y="3760006"/>
                  <a:pt x="3701143" y="3779520"/>
                </a:cubicBezTo>
                <a:cubicBezTo>
                  <a:pt x="3707961" y="3796566"/>
                  <a:pt x="3714107" y="3813961"/>
                  <a:pt x="3718560" y="3831772"/>
                </a:cubicBezTo>
                <a:cubicBezTo>
                  <a:pt x="3730736" y="3880475"/>
                  <a:pt x="3739067" y="3905930"/>
                  <a:pt x="3744686" y="3953692"/>
                </a:cubicBezTo>
                <a:cubicBezTo>
                  <a:pt x="3748432" y="3985535"/>
                  <a:pt x="3750491" y="4017555"/>
                  <a:pt x="3753394" y="4049486"/>
                </a:cubicBezTo>
                <a:cubicBezTo>
                  <a:pt x="3753175" y="4053434"/>
                  <a:pt x="3759657" y="4185006"/>
                  <a:pt x="3735977" y="4232366"/>
                </a:cubicBezTo>
                <a:cubicBezTo>
                  <a:pt x="3731296" y="4241727"/>
                  <a:pt x="3724366" y="4249783"/>
                  <a:pt x="3718560" y="4258492"/>
                </a:cubicBezTo>
                <a:cubicBezTo>
                  <a:pt x="3698559" y="4338493"/>
                  <a:pt x="3727464" y="4256069"/>
                  <a:pt x="3683726" y="4310743"/>
                </a:cubicBezTo>
                <a:cubicBezTo>
                  <a:pt x="3677991" y="4317911"/>
                  <a:pt x="3679122" y="4328658"/>
                  <a:pt x="3675017" y="4336869"/>
                </a:cubicBezTo>
                <a:cubicBezTo>
                  <a:pt x="3670336" y="4346230"/>
                  <a:pt x="3662281" y="4353633"/>
                  <a:pt x="3657600" y="4362994"/>
                </a:cubicBezTo>
                <a:cubicBezTo>
                  <a:pt x="3653495" y="4371205"/>
                  <a:pt x="3653349" y="4381095"/>
                  <a:pt x="3648891" y="4389120"/>
                </a:cubicBezTo>
                <a:cubicBezTo>
                  <a:pt x="3638725" y="4407419"/>
                  <a:pt x="3625668" y="4423955"/>
                  <a:pt x="3614057" y="4441372"/>
                </a:cubicBezTo>
                <a:cubicBezTo>
                  <a:pt x="3608251" y="4450080"/>
                  <a:pt x="3599950" y="4457568"/>
                  <a:pt x="3596640" y="4467497"/>
                </a:cubicBezTo>
                <a:cubicBezTo>
                  <a:pt x="3584621" y="4503552"/>
                  <a:pt x="3593023" y="4485985"/>
                  <a:pt x="3570514" y="4519749"/>
                </a:cubicBezTo>
                <a:cubicBezTo>
                  <a:pt x="3555351" y="4565239"/>
                  <a:pt x="3558760" y="4538621"/>
                  <a:pt x="3579223" y="4606834"/>
                </a:cubicBezTo>
                <a:cubicBezTo>
                  <a:pt x="3581861" y="4615627"/>
                  <a:pt x="3582839" y="4625322"/>
                  <a:pt x="3587931" y="4632960"/>
                </a:cubicBezTo>
                <a:cubicBezTo>
                  <a:pt x="3626458" y="4690751"/>
                  <a:pt x="3602976" y="4628218"/>
                  <a:pt x="3631474" y="4685212"/>
                </a:cubicBezTo>
                <a:cubicBezTo>
                  <a:pt x="3635579" y="4693422"/>
                  <a:pt x="3636960" y="4702742"/>
                  <a:pt x="3640183" y="4711337"/>
                </a:cubicBezTo>
                <a:cubicBezTo>
                  <a:pt x="3645672" y="4725974"/>
                  <a:pt x="3651049" y="4740686"/>
                  <a:pt x="3657600" y="4754880"/>
                </a:cubicBezTo>
                <a:cubicBezTo>
                  <a:pt x="3668480" y="4778454"/>
                  <a:pt x="3678032" y="4802946"/>
                  <a:pt x="3692434" y="4824549"/>
                </a:cubicBezTo>
                <a:cubicBezTo>
                  <a:pt x="3698240" y="4833257"/>
                  <a:pt x="3705170" y="4841313"/>
                  <a:pt x="3709851" y="4850674"/>
                </a:cubicBezTo>
                <a:cubicBezTo>
                  <a:pt x="3713956" y="4858885"/>
                  <a:pt x="3714455" y="4868589"/>
                  <a:pt x="3718560" y="4876800"/>
                </a:cubicBezTo>
                <a:cubicBezTo>
                  <a:pt x="3723241" y="4886161"/>
                  <a:pt x="3731726" y="4893362"/>
                  <a:pt x="3735977" y="4902926"/>
                </a:cubicBezTo>
                <a:cubicBezTo>
                  <a:pt x="3743433" y="4919703"/>
                  <a:pt x="3747588" y="4937760"/>
                  <a:pt x="3753394" y="4955177"/>
                </a:cubicBezTo>
                <a:lnTo>
                  <a:pt x="3770811" y="5007429"/>
                </a:lnTo>
                <a:cubicBezTo>
                  <a:pt x="3773714" y="5019040"/>
                  <a:pt x="3776081" y="5030799"/>
                  <a:pt x="3779520" y="5042263"/>
                </a:cubicBezTo>
                <a:cubicBezTo>
                  <a:pt x="3784796" y="5059848"/>
                  <a:pt x="3796937" y="5094514"/>
                  <a:pt x="3796937" y="5094514"/>
                </a:cubicBezTo>
                <a:cubicBezTo>
                  <a:pt x="3794034" y="5138057"/>
                  <a:pt x="3793047" y="5181770"/>
                  <a:pt x="3788228" y="5225143"/>
                </a:cubicBezTo>
                <a:cubicBezTo>
                  <a:pt x="3787214" y="5234267"/>
                  <a:pt x="3784612" y="5243631"/>
                  <a:pt x="3779520" y="5251269"/>
                </a:cubicBezTo>
                <a:cubicBezTo>
                  <a:pt x="3772688" y="5261516"/>
                  <a:pt x="3762855" y="5269510"/>
                  <a:pt x="3753394" y="5277394"/>
                </a:cubicBezTo>
                <a:cubicBezTo>
                  <a:pt x="3745353" y="5284095"/>
                  <a:pt x="3736356" y="5289619"/>
                  <a:pt x="3727268" y="5294812"/>
                </a:cubicBezTo>
                <a:cubicBezTo>
                  <a:pt x="3704042" y="5308084"/>
                  <a:pt x="3690736" y="5313958"/>
                  <a:pt x="3666308" y="5320937"/>
                </a:cubicBezTo>
                <a:cubicBezTo>
                  <a:pt x="3654800" y="5324225"/>
                  <a:pt x="3642982" y="5326358"/>
                  <a:pt x="3631474" y="5329646"/>
                </a:cubicBezTo>
                <a:cubicBezTo>
                  <a:pt x="3622648" y="5332168"/>
                  <a:pt x="3614403" y="5336845"/>
                  <a:pt x="3605348" y="5338354"/>
                </a:cubicBezTo>
                <a:cubicBezTo>
                  <a:pt x="3579419" y="5342675"/>
                  <a:pt x="3552936" y="5342963"/>
                  <a:pt x="3526971" y="5347063"/>
                </a:cubicBezTo>
                <a:cubicBezTo>
                  <a:pt x="3497730" y="5351680"/>
                  <a:pt x="3467970" y="5355119"/>
                  <a:pt x="3439886" y="5364480"/>
                </a:cubicBezTo>
                <a:cubicBezTo>
                  <a:pt x="3422469" y="5370286"/>
                  <a:pt x="3405809" y="5379300"/>
                  <a:pt x="3387634" y="5381897"/>
                </a:cubicBezTo>
                <a:cubicBezTo>
                  <a:pt x="3353240" y="5386811"/>
                  <a:pt x="3317079" y="5390827"/>
                  <a:pt x="3283131" y="5399314"/>
                </a:cubicBezTo>
                <a:cubicBezTo>
                  <a:pt x="3274226" y="5401540"/>
                  <a:pt x="3266007" y="5406223"/>
                  <a:pt x="3257006" y="5408023"/>
                </a:cubicBezTo>
                <a:cubicBezTo>
                  <a:pt x="3236878" y="5412049"/>
                  <a:pt x="3216366" y="5413829"/>
                  <a:pt x="3196046" y="5416732"/>
                </a:cubicBezTo>
                <a:cubicBezTo>
                  <a:pt x="3171152" y="5425029"/>
                  <a:pt x="3162415" y="5428683"/>
                  <a:pt x="3135086" y="5434149"/>
                </a:cubicBezTo>
                <a:cubicBezTo>
                  <a:pt x="3117771" y="5437612"/>
                  <a:pt x="3100251" y="5439954"/>
                  <a:pt x="3082834" y="5442857"/>
                </a:cubicBezTo>
                <a:cubicBezTo>
                  <a:pt x="2998651" y="5439954"/>
                  <a:pt x="2914355" y="5439403"/>
                  <a:pt x="2830286" y="5434149"/>
                </a:cubicBezTo>
                <a:cubicBezTo>
                  <a:pt x="2821124" y="5433576"/>
                  <a:pt x="2812755" y="5428663"/>
                  <a:pt x="2804160" y="5425440"/>
                </a:cubicBezTo>
                <a:cubicBezTo>
                  <a:pt x="2789523" y="5419951"/>
                  <a:pt x="2774902" y="5414372"/>
                  <a:pt x="2760617" y="5408023"/>
                </a:cubicBezTo>
                <a:cubicBezTo>
                  <a:pt x="2748754" y="5402751"/>
                  <a:pt x="2737646" y="5395878"/>
                  <a:pt x="2725783" y="5390606"/>
                </a:cubicBezTo>
                <a:cubicBezTo>
                  <a:pt x="2687145" y="5373434"/>
                  <a:pt x="2677680" y="5377337"/>
                  <a:pt x="2647406" y="5347063"/>
                </a:cubicBezTo>
                <a:cubicBezTo>
                  <a:pt x="2640005" y="5339662"/>
                  <a:pt x="2636800" y="5328884"/>
                  <a:pt x="2629988" y="5320937"/>
                </a:cubicBezTo>
                <a:cubicBezTo>
                  <a:pt x="2619301" y="5308469"/>
                  <a:pt x="2605841" y="5298571"/>
                  <a:pt x="2595154" y="5286103"/>
                </a:cubicBezTo>
                <a:cubicBezTo>
                  <a:pt x="2588343" y="5278156"/>
                  <a:pt x="2584438" y="5268018"/>
                  <a:pt x="2577737" y="5259977"/>
                </a:cubicBezTo>
                <a:cubicBezTo>
                  <a:pt x="2546714" y="5222749"/>
                  <a:pt x="2559730" y="5243830"/>
                  <a:pt x="2525486" y="5216434"/>
                </a:cubicBezTo>
                <a:cubicBezTo>
                  <a:pt x="2507756" y="5202250"/>
                  <a:pt x="2503586" y="5192294"/>
                  <a:pt x="2490651" y="5172892"/>
                </a:cubicBezTo>
                <a:cubicBezTo>
                  <a:pt x="2487748" y="5164183"/>
                  <a:pt x="2487677" y="5153934"/>
                  <a:pt x="2481943" y="5146766"/>
                </a:cubicBezTo>
                <a:cubicBezTo>
                  <a:pt x="2435494" y="5088704"/>
                  <a:pt x="2473237" y="5172897"/>
                  <a:pt x="2438400" y="5103223"/>
                </a:cubicBezTo>
                <a:cubicBezTo>
                  <a:pt x="2434295" y="5095012"/>
                  <a:pt x="2434556" y="5084881"/>
                  <a:pt x="2429691" y="5077097"/>
                </a:cubicBezTo>
                <a:cubicBezTo>
                  <a:pt x="2419840" y="5061335"/>
                  <a:pt x="2406009" y="5048424"/>
                  <a:pt x="2394857" y="5033554"/>
                </a:cubicBezTo>
                <a:cubicBezTo>
                  <a:pt x="2388577" y="5025181"/>
                  <a:pt x="2383523" y="5015946"/>
                  <a:pt x="2377440" y="5007429"/>
                </a:cubicBezTo>
                <a:cubicBezTo>
                  <a:pt x="2369004" y="4995618"/>
                  <a:pt x="2360023" y="4984206"/>
                  <a:pt x="2351314" y="4972594"/>
                </a:cubicBezTo>
                <a:cubicBezTo>
                  <a:pt x="2332635" y="4916553"/>
                  <a:pt x="2357250" y="4977421"/>
                  <a:pt x="2316480" y="4920343"/>
                </a:cubicBezTo>
                <a:cubicBezTo>
                  <a:pt x="2285383" y="4876807"/>
                  <a:pt x="2309889" y="4896256"/>
                  <a:pt x="2290354" y="4850674"/>
                </a:cubicBezTo>
                <a:cubicBezTo>
                  <a:pt x="2286231" y="4841054"/>
                  <a:pt x="2278130" y="4833636"/>
                  <a:pt x="2272937" y="4824549"/>
                </a:cubicBezTo>
                <a:cubicBezTo>
                  <a:pt x="2266496" y="4813277"/>
                  <a:pt x="2260793" y="4801577"/>
                  <a:pt x="2255520" y="4789714"/>
                </a:cubicBezTo>
                <a:cubicBezTo>
                  <a:pt x="2249171" y="4775429"/>
                  <a:pt x="2244654" y="4760365"/>
                  <a:pt x="2238103" y="4746172"/>
                </a:cubicBezTo>
                <a:cubicBezTo>
                  <a:pt x="2227222" y="4722598"/>
                  <a:pt x="2203268" y="4676503"/>
                  <a:pt x="2203268" y="4676503"/>
                </a:cubicBezTo>
                <a:cubicBezTo>
                  <a:pt x="2200365" y="4664892"/>
                  <a:pt x="2197999" y="4653133"/>
                  <a:pt x="2194560" y="4641669"/>
                </a:cubicBezTo>
                <a:cubicBezTo>
                  <a:pt x="2181144" y="4596948"/>
                  <a:pt x="2176346" y="4587423"/>
                  <a:pt x="2159726" y="4545874"/>
                </a:cubicBezTo>
                <a:cubicBezTo>
                  <a:pt x="2141030" y="4415009"/>
                  <a:pt x="2163861" y="4555083"/>
                  <a:pt x="2133600" y="4423954"/>
                </a:cubicBezTo>
                <a:cubicBezTo>
                  <a:pt x="2129630" y="4406749"/>
                  <a:pt x="2128591" y="4388968"/>
                  <a:pt x="2124891" y="4371703"/>
                </a:cubicBezTo>
                <a:cubicBezTo>
                  <a:pt x="2119875" y="4348297"/>
                  <a:pt x="2107474" y="4302034"/>
                  <a:pt x="2107474" y="4302034"/>
                </a:cubicBezTo>
                <a:cubicBezTo>
                  <a:pt x="2110377" y="4206240"/>
                  <a:pt x="2111730" y="4110386"/>
                  <a:pt x="2116183" y="4014652"/>
                </a:cubicBezTo>
                <a:cubicBezTo>
                  <a:pt x="2117538" y="3985510"/>
                  <a:pt x="2121035" y="3956484"/>
                  <a:pt x="2124891" y="3927566"/>
                </a:cubicBezTo>
                <a:cubicBezTo>
                  <a:pt x="2137794" y="3830789"/>
                  <a:pt x="2128517" y="3931938"/>
                  <a:pt x="2142308" y="3849189"/>
                </a:cubicBezTo>
                <a:cubicBezTo>
                  <a:pt x="2151005" y="3797007"/>
                  <a:pt x="2155567" y="3724921"/>
                  <a:pt x="2159726" y="3675017"/>
                </a:cubicBezTo>
                <a:cubicBezTo>
                  <a:pt x="2156823" y="3645989"/>
                  <a:pt x="2155453" y="3616766"/>
                  <a:pt x="2151017" y="3587932"/>
                </a:cubicBezTo>
                <a:cubicBezTo>
                  <a:pt x="2149621" y="3578859"/>
                  <a:pt x="2146766" y="3569831"/>
                  <a:pt x="2142308" y="3561806"/>
                </a:cubicBezTo>
                <a:cubicBezTo>
                  <a:pt x="2108157" y="3500333"/>
                  <a:pt x="2112598" y="3512970"/>
                  <a:pt x="2055223" y="3474720"/>
                </a:cubicBezTo>
                <a:lnTo>
                  <a:pt x="2002971" y="3439886"/>
                </a:lnTo>
                <a:cubicBezTo>
                  <a:pt x="1994263" y="3434080"/>
                  <a:pt x="1984247" y="3429870"/>
                  <a:pt x="1976846" y="3422469"/>
                </a:cubicBezTo>
                <a:cubicBezTo>
                  <a:pt x="1955422" y="3401045"/>
                  <a:pt x="1942410" y="3383479"/>
                  <a:pt x="1915886" y="3370217"/>
                </a:cubicBezTo>
                <a:cubicBezTo>
                  <a:pt x="1907675" y="3366112"/>
                  <a:pt x="1898469" y="3364412"/>
                  <a:pt x="1889760" y="3361509"/>
                </a:cubicBezTo>
                <a:cubicBezTo>
                  <a:pt x="1878149" y="3344092"/>
                  <a:pt x="1869728" y="3324058"/>
                  <a:pt x="1854926" y="3309257"/>
                </a:cubicBezTo>
                <a:cubicBezTo>
                  <a:pt x="1849120" y="3303451"/>
                  <a:pt x="1842434" y="3298409"/>
                  <a:pt x="1837508" y="3291840"/>
                </a:cubicBezTo>
                <a:cubicBezTo>
                  <a:pt x="1824948" y="3275094"/>
                  <a:pt x="1822532" y="3246208"/>
                  <a:pt x="1802674" y="3239589"/>
                </a:cubicBezTo>
                <a:lnTo>
                  <a:pt x="1724297" y="3213463"/>
                </a:lnTo>
                <a:cubicBezTo>
                  <a:pt x="1715588" y="3210560"/>
                  <a:pt x="1707077" y="3206980"/>
                  <a:pt x="1698171" y="3204754"/>
                </a:cubicBezTo>
                <a:lnTo>
                  <a:pt x="1663337" y="3196046"/>
                </a:lnTo>
                <a:cubicBezTo>
                  <a:pt x="1654628" y="3190240"/>
                  <a:pt x="1647011" y="3182304"/>
                  <a:pt x="1637211" y="3178629"/>
                </a:cubicBezTo>
                <a:cubicBezTo>
                  <a:pt x="1621534" y="3172750"/>
                  <a:pt x="1541766" y="3162506"/>
                  <a:pt x="1532708" y="3161212"/>
                </a:cubicBezTo>
                <a:cubicBezTo>
                  <a:pt x="1524000" y="3158309"/>
                  <a:pt x="1515488" y="3154729"/>
                  <a:pt x="1506583" y="3152503"/>
                </a:cubicBezTo>
                <a:cubicBezTo>
                  <a:pt x="1466685" y="3142528"/>
                  <a:pt x="1435678" y="3140374"/>
                  <a:pt x="1393371" y="3135086"/>
                </a:cubicBezTo>
                <a:cubicBezTo>
                  <a:pt x="1370148" y="3129280"/>
                  <a:pt x="1346412" y="3125239"/>
                  <a:pt x="1323703" y="3117669"/>
                </a:cubicBezTo>
                <a:cubicBezTo>
                  <a:pt x="1314994" y="3114766"/>
                  <a:pt x="1306404" y="3111482"/>
                  <a:pt x="1297577" y="3108960"/>
                </a:cubicBezTo>
                <a:cubicBezTo>
                  <a:pt x="1286069" y="3105672"/>
                  <a:pt x="1274251" y="3103540"/>
                  <a:pt x="1262743" y="3100252"/>
                </a:cubicBezTo>
                <a:cubicBezTo>
                  <a:pt x="1253916" y="3097730"/>
                  <a:pt x="1245444" y="3094065"/>
                  <a:pt x="1236617" y="3091543"/>
                </a:cubicBezTo>
                <a:cubicBezTo>
                  <a:pt x="1214530" y="3085232"/>
                  <a:pt x="1196531" y="3083072"/>
                  <a:pt x="1175657" y="3074126"/>
                </a:cubicBezTo>
                <a:cubicBezTo>
                  <a:pt x="1100315" y="3041838"/>
                  <a:pt x="1175977" y="3068427"/>
                  <a:pt x="1114697" y="3048000"/>
                </a:cubicBezTo>
                <a:cubicBezTo>
                  <a:pt x="1089629" y="3029198"/>
                  <a:pt x="1040113" y="2994626"/>
                  <a:pt x="1027611" y="2969623"/>
                </a:cubicBezTo>
                <a:cubicBezTo>
                  <a:pt x="1021805" y="2958012"/>
                  <a:pt x="1017074" y="2945798"/>
                  <a:pt x="1010194" y="2934789"/>
                </a:cubicBezTo>
                <a:cubicBezTo>
                  <a:pt x="1002501" y="2922481"/>
                  <a:pt x="992504" y="2911765"/>
                  <a:pt x="984068" y="2899954"/>
                </a:cubicBezTo>
                <a:cubicBezTo>
                  <a:pt x="965724" y="2874273"/>
                  <a:pt x="937901" y="2828497"/>
                  <a:pt x="931817" y="2804160"/>
                </a:cubicBezTo>
                <a:cubicBezTo>
                  <a:pt x="919959" y="2756732"/>
                  <a:pt x="928461" y="2780031"/>
                  <a:pt x="905691" y="2734492"/>
                </a:cubicBezTo>
                <a:cubicBezTo>
                  <a:pt x="902788" y="2722880"/>
                  <a:pt x="900271" y="2711165"/>
                  <a:pt x="896983" y="2699657"/>
                </a:cubicBezTo>
                <a:cubicBezTo>
                  <a:pt x="894461" y="2690831"/>
                  <a:pt x="890500" y="2682437"/>
                  <a:pt x="888274" y="2673532"/>
                </a:cubicBezTo>
                <a:cubicBezTo>
                  <a:pt x="884684" y="2659172"/>
                  <a:pt x="882777" y="2644438"/>
                  <a:pt x="879566" y="2629989"/>
                </a:cubicBezTo>
                <a:cubicBezTo>
                  <a:pt x="876970" y="2618305"/>
                  <a:pt x="873760" y="2606766"/>
                  <a:pt x="870857" y="2595154"/>
                </a:cubicBezTo>
                <a:cubicBezTo>
                  <a:pt x="873760" y="2487748"/>
                  <a:pt x="874200" y="2380248"/>
                  <a:pt x="879566" y="2272937"/>
                </a:cubicBezTo>
                <a:cubicBezTo>
                  <a:pt x="880024" y="2263769"/>
                  <a:pt x="886048" y="2255717"/>
                  <a:pt x="888274" y="2246812"/>
                </a:cubicBezTo>
                <a:cubicBezTo>
                  <a:pt x="891864" y="2232452"/>
                  <a:pt x="894080" y="2217783"/>
                  <a:pt x="896983" y="2203269"/>
                </a:cubicBezTo>
                <a:cubicBezTo>
                  <a:pt x="899301" y="2142986"/>
                  <a:pt x="903204" y="1899706"/>
                  <a:pt x="923108" y="1820092"/>
                </a:cubicBezTo>
                <a:cubicBezTo>
                  <a:pt x="936269" y="1767448"/>
                  <a:pt x="928033" y="1796609"/>
                  <a:pt x="949234" y="1733006"/>
                </a:cubicBezTo>
                <a:cubicBezTo>
                  <a:pt x="952137" y="1724297"/>
                  <a:pt x="951452" y="1713371"/>
                  <a:pt x="957943" y="1706880"/>
                </a:cubicBezTo>
                <a:cubicBezTo>
                  <a:pt x="998868" y="1665953"/>
                  <a:pt x="977238" y="1690999"/>
                  <a:pt x="1018903" y="1628503"/>
                </a:cubicBezTo>
                <a:lnTo>
                  <a:pt x="1036320" y="1602377"/>
                </a:lnTo>
                <a:cubicBezTo>
                  <a:pt x="1042126" y="1593669"/>
                  <a:pt x="1049056" y="1585613"/>
                  <a:pt x="1053737" y="1576252"/>
                </a:cubicBezTo>
                <a:cubicBezTo>
                  <a:pt x="1059543" y="1564640"/>
                  <a:pt x="1062843" y="1551390"/>
                  <a:pt x="1071154" y="1541417"/>
                </a:cubicBezTo>
                <a:cubicBezTo>
                  <a:pt x="1077854" y="1533376"/>
                  <a:pt x="1088571" y="1529806"/>
                  <a:pt x="1097280" y="1524000"/>
                </a:cubicBezTo>
                <a:cubicBezTo>
                  <a:pt x="1100183" y="1515291"/>
                  <a:pt x="1101530" y="1505898"/>
                  <a:pt x="1105988" y="1497874"/>
                </a:cubicBezTo>
                <a:cubicBezTo>
                  <a:pt x="1116154" y="1479575"/>
                  <a:pt x="1140823" y="1445623"/>
                  <a:pt x="1140823" y="1445623"/>
                </a:cubicBezTo>
                <a:lnTo>
                  <a:pt x="1166948" y="1367246"/>
                </a:lnTo>
                <a:cubicBezTo>
                  <a:pt x="1169851" y="1358537"/>
                  <a:pt x="1170565" y="1348758"/>
                  <a:pt x="1175657" y="1341120"/>
                </a:cubicBezTo>
                <a:cubicBezTo>
                  <a:pt x="1181463" y="1332411"/>
                  <a:pt x="1188393" y="1324355"/>
                  <a:pt x="1193074" y="1314994"/>
                </a:cubicBezTo>
                <a:cubicBezTo>
                  <a:pt x="1229130" y="1242884"/>
                  <a:pt x="1169285" y="1337618"/>
                  <a:pt x="1219200" y="1262743"/>
                </a:cubicBezTo>
                <a:cubicBezTo>
                  <a:pt x="1222103" y="1254034"/>
                  <a:pt x="1222174" y="1243785"/>
                  <a:pt x="1227908" y="1236617"/>
                </a:cubicBezTo>
                <a:cubicBezTo>
                  <a:pt x="1256449" y="1200940"/>
                  <a:pt x="1235166" y="1207589"/>
                  <a:pt x="1236617" y="12017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F66122-008-f2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56" y="4181060"/>
            <a:ext cx="3484390" cy="254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rma livre 4"/>
          <p:cNvSpPr/>
          <p:nvPr/>
        </p:nvSpPr>
        <p:spPr>
          <a:xfrm>
            <a:off x="4789667" y="3788229"/>
            <a:ext cx="3945030" cy="3144118"/>
          </a:xfrm>
          <a:custGeom>
            <a:avLst/>
            <a:gdLst>
              <a:gd name="connsiteX0" fmla="*/ 740276 w 3945030"/>
              <a:gd name="connsiteY0" fmla="*/ 1837508 h 3144118"/>
              <a:gd name="connsiteX1" fmla="*/ 740276 w 3945030"/>
              <a:gd name="connsiteY1" fmla="*/ 1837508 h 3144118"/>
              <a:gd name="connsiteX2" fmla="*/ 801236 w 3945030"/>
              <a:gd name="connsiteY2" fmla="*/ 1785257 h 3144118"/>
              <a:gd name="connsiteX3" fmla="*/ 818653 w 3945030"/>
              <a:gd name="connsiteY3" fmla="*/ 1733005 h 3144118"/>
              <a:gd name="connsiteX4" fmla="*/ 836070 w 3945030"/>
              <a:gd name="connsiteY4" fmla="*/ 1680754 h 3144118"/>
              <a:gd name="connsiteX5" fmla="*/ 853487 w 3945030"/>
              <a:gd name="connsiteY5" fmla="*/ 1628502 h 3144118"/>
              <a:gd name="connsiteX6" fmla="*/ 862196 w 3945030"/>
              <a:gd name="connsiteY6" fmla="*/ 1602377 h 3144118"/>
              <a:gd name="connsiteX7" fmla="*/ 870904 w 3945030"/>
              <a:gd name="connsiteY7" fmla="*/ 1550125 h 3144118"/>
              <a:gd name="connsiteX8" fmla="*/ 879613 w 3945030"/>
              <a:gd name="connsiteY8" fmla="*/ 1480457 h 3144118"/>
              <a:gd name="connsiteX9" fmla="*/ 888322 w 3945030"/>
              <a:gd name="connsiteY9" fmla="*/ 1454331 h 3144118"/>
              <a:gd name="connsiteX10" fmla="*/ 897030 w 3945030"/>
              <a:gd name="connsiteY10" fmla="*/ 1419497 h 3144118"/>
              <a:gd name="connsiteX11" fmla="*/ 923156 w 3945030"/>
              <a:gd name="connsiteY11" fmla="*/ 1402080 h 3144118"/>
              <a:gd name="connsiteX12" fmla="*/ 940573 w 3945030"/>
              <a:gd name="connsiteY12" fmla="*/ 1384662 h 3144118"/>
              <a:gd name="connsiteX13" fmla="*/ 992824 w 3945030"/>
              <a:gd name="connsiteY13" fmla="*/ 1349828 h 3144118"/>
              <a:gd name="connsiteX14" fmla="*/ 1010242 w 3945030"/>
              <a:gd name="connsiteY14" fmla="*/ 1323702 h 3144118"/>
              <a:gd name="connsiteX15" fmla="*/ 1001533 w 3945030"/>
              <a:gd name="connsiteY15" fmla="*/ 1280160 h 3144118"/>
              <a:gd name="connsiteX16" fmla="*/ 957990 w 3945030"/>
              <a:gd name="connsiteY16" fmla="*/ 1245325 h 3144118"/>
              <a:gd name="connsiteX17" fmla="*/ 923156 w 3945030"/>
              <a:gd name="connsiteY17" fmla="*/ 1210491 h 3144118"/>
              <a:gd name="connsiteX18" fmla="*/ 914447 w 3945030"/>
              <a:gd name="connsiteY18" fmla="*/ 1184365 h 3144118"/>
              <a:gd name="connsiteX19" fmla="*/ 888322 w 3945030"/>
              <a:gd name="connsiteY19" fmla="*/ 1166948 h 3144118"/>
              <a:gd name="connsiteX20" fmla="*/ 853487 w 3945030"/>
              <a:gd name="connsiteY20" fmla="*/ 1123405 h 3144118"/>
              <a:gd name="connsiteX21" fmla="*/ 827362 w 3945030"/>
              <a:gd name="connsiteY21" fmla="*/ 1105988 h 3144118"/>
              <a:gd name="connsiteX22" fmla="*/ 809944 w 3945030"/>
              <a:gd name="connsiteY22" fmla="*/ 1079862 h 3144118"/>
              <a:gd name="connsiteX23" fmla="*/ 775110 w 3945030"/>
              <a:gd name="connsiteY23" fmla="*/ 1001485 h 3144118"/>
              <a:gd name="connsiteX24" fmla="*/ 801236 w 3945030"/>
              <a:gd name="connsiteY24" fmla="*/ 862148 h 3144118"/>
              <a:gd name="connsiteX25" fmla="*/ 809944 w 3945030"/>
              <a:gd name="connsiteY25" fmla="*/ 836022 h 3144118"/>
              <a:gd name="connsiteX26" fmla="*/ 827362 w 3945030"/>
              <a:gd name="connsiteY26" fmla="*/ 818605 h 3144118"/>
              <a:gd name="connsiteX27" fmla="*/ 844779 w 3945030"/>
              <a:gd name="connsiteY27" fmla="*/ 766354 h 3144118"/>
              <a:gd name="connsiteX28" fmla="*/ 870904 w 3945030"/>
              <a:gd name="connsiteY28" fmla="*/ 714102 h 3144118"/>
              <a:gd name="connsiteX29" fmla="*/ 888322 w 3945030"/>
              <a:gd name="connsiteY29" fmla="*/ 696685 h 3144118"/>
              <a:gd name="connsiteX30" fmla="*/ 940573 w 3945030"/>
              <a:gd name="connsiteY30" fmla="*/ 679268 h 3144118"/>
              <a:gd name="connsiteX31" fmla="*/ 1254082 w 3945030"/>
              <a:gd name="connsiteY31" fmla="*/ 687977 h 3144118"/>
              <a:gd name="connsiteX32" fmla="*/ 1497922 w 3945030"/>
              <a:gd name="connsiteY32" fmla="*/ 696685 h 3144118"/>
              <a:gd name="connsiteX33" fmla="*/ 1794013 w 3945030"/>
              <a:gd name="connsiteY33" fmla="*/ 705394 h 3144118"/>
              <a:gd name="connsiteX34" fmla="*/ 1846264 w 3945030"/>
              <a:gd name="connsiteY34" fmla="*/ 722811 h 3144118"/>
              <a:gd name="connsiteX35" fmla="*/ 1959476 w 3945030"/>
              <a:gd name="connsiteY35" fmla="*/ 740228 h 3144118"/>
              <a:gd name="connsiteX36" fmla="*/ 2220733 w 3945030"/>
              <a:gd name="connsiteY36" fmla="*/ 748937 h 3144118"/>
              <a:gd name="connsiteX37" fmla="*/ 2360070 w 3945030"/>
              <a:gd name="connsiteY37" fmla="*/ 757645 h 3144118"/>
              <a:gd name="connsiteX38" fmla="*/ 2708413 w 3945030"/>
              <a:gd name="connsiteY38" fmla="*/ 766354 h 3144118"/>
              <a:gd name="connsiteX39" fmla="*/ 2760664 w 3945030"/>
              <a:gd name="connsiteY39" fmla="*/ 783771 h 3144118"/>
              <a:gd name="connsiteX40" fmla="*/ 2804207 w 3945030"/>
              <a:gd name="connsiteY40" fmla="*/ 818605 h 3144118"/>
              <a:gd name="connsiteX41" fmla="*/ 2856459 w 3945030"/>
              <a:gd name="connsiteY41" fmla="*/ 844731 h 3144118"/>
              <a:gd name="connsiteX42" fmla="*/ 2865167 w 3945030"/>
              <a:gd name="connsiteY42" fmla="*/ 870857 h 3144118"/>
              <a:gd name="connsiteX43" fmla="*/ 2882584 w 3945030"/>
              <a:gd name="connsiteY43" fmla="*/ 896982 h 3144118"/>
              <a:gd name="connsiteX44" fmla="*/ 2900002 w 3945030"/>
              <a:gd name="connsiteY44" fmla="*/ 949234 h 3144118"/>
              <a:gd name="connsiteX45" fmla="*/ 2908710 w 3945030"/>
              <a:gd name="connsiteY45" fmla="*/ 975360 h 3144118"/>
              <a:gd name="connsiteX46" fmla="*/ 2917419 w 3945030"/>
              <a:gd name="connsiteY46" fmla="*/ 1045028 h 3144118"/>
              <a:gd name="connsiteX47" fmla="*/ 2934836 w 3945030"/>
              <a:gd name="connsiteY47" fmla="*/ 1105988 h 3144118"/>
              <a:gd name="connsiteX48" fmla="*/ 2926127 w 3945030"/>
              <a:gd name="connsiteY48" fmla="*/ 1314994 h 3144118"/>
              <a:gd name="connsiteX49" fmla="*/ 2908710 w 3945030"/>
              <a:gd name="connsiteY49" fmla="*/ 1375954 h 3144118"/>
              <a:gd name="connsiteX50" fmla="*/ 2882584 w 3945030"/>
              <a:gd name="connsiteY50" fmla="*/ 1393371 h 3144118"/>
              <a:gd name="connsiteX51" fmla="*/ 2839042 w 3945030"/>
              <a:gd name="connsiteY51" fmla="*/ 1428205 h 3144118"/>
              <a:gd name="connsiteX52" fmla="*/ 2821624 w 3945030"/>
              <a:gd name="connsiteY52" fmla="*/ 1445622 h 3144118"/>
              <a:gd name="connsiteX53" fmla="*/ 2795499 w 3945030"/>
              <a:gd name="connsiteY53" fmla="*/ 1454331 h 3144118"/>
              <a:gd name="connsiteX54" fmla="*/ 2769373 w 3945030"/>
              <a:gd name="connsiteY54" fmla="*/ 1471748 h 3144118"/>
              <a:gd name="connsiteX55" fmla="*/ 2717122 w 3945030"/>
              <a:gd name="connsiteY55" fmla="*/ 1489165 h 3144118"/>
              <a:gd name="connsiteX56" fmla="*/ 2673579 w 3945030"/>
              <a:gd name="connsiteY56" fmla="*/ 1515291 h 3144118"/>
              <a:gd name="connsiteX57" fmla="*/ 2621327 w 3945030"/>
              <a:gd name="connsiteY57" fmla="*/ 1550125 h 3144118"/>
              <a:gd name="connsiteX58" fmla="*/ 2603910 w 3945030"/>
              <a:gd name="connsiteY58" fmla="*/ 1576251 h 3144118"/>
              <a:gd name="connsiteX59" fmla="*/ 2577784 w 3945030"/>
              <a:gd name="connsiteY59" fmla="*/ 1584960 h 3144118"/>
              <a:gd name="connsiteX60" fmla="*/ 2542950 w 3945030"/>
              <a:gd name="connsiteY60" fmla="*/ 1637211 h 3144118"/>
              <a:gd name="connsiteX61" fmla="*/ 2516824 w 3945030"/>
              <a:gd name="connsiteY61" fmla="*/ 1689462 h 3144118"/>
              <a:gd name="connsiteX62" fmla="*/ 2542950 w 3945030"/>
              <a:gd name="connsiteY62" fmla="*/ 1698171 h 3144118"/>
              <a:gd name="connsiteX63" fmla="*/ 2595202 w 3945030"/>
              <a:gd name="connsiteY63" fmla="*/ 1733005 h 3144118"/>
              <a:gd name="connsiteX64" fmla="*/ 2690996 w 3945030"/>
              <a:gd name="connsiteY64" fmla="*/ 1741714 h 3144118"/>
              <a:gd name="connsiteX65" fmla="*/ 2769373 w 3945030"/>
              <a:gd name="connsiteY65" fmla="*/ 1767840 h 3144118"/>
              <a:gd name="connsiteX66" fmla="*/ 2795499 w 3945030"/>
              <a:gd name="connsiteY66" fmla="*/ 1776548 h 3144118"/>
              <a:gd name="connsiteX67" fmla="*/ 2882584 w 3945030"/>
              <a:gd name="connsiteY67" fmla="*/ 1793965 h 3144118"/>
              <a:gd name="connsiteX68" fmla="*/ 2873876 w 3945030"/>
              <a:gd name="connsiteY68" fmla="*/ 1846217 h 3144118"/>
              <a:gd name="connsiteX69" fmla="*/ 2821624 w 3945030"/>
              <a:gd name="connsiteY69" fmla="*/ 1872342 h 3144118"/>
              <a:gd name="connsiteX70" fmla="*/ 2786790 w 3945030"/>
              <a:gd name="connsiteY70" fmla="*/ 1942011 h 3144118"/>
              <a:gd name="connsiteX71" fmla="*/ 2778082 w 3945030"/>
              <a:gd name="connsiteY71" fmla="*/ 1968137 h 3144118"/>
              <a:gd name="connsiteX72" fmla="*/ 2769373 w 3945030"/>
              <a:gd name="connsiteY72" fmla="*/ 1994262 h 3144118"/>
              <a:gd name="connsiteX73" fmla="*/ 2778082 w 3945030"/>
              <a:gd name="connsiteY73" fmla="*/ 2281645 h 3144118"/>
              <a:gd name="connsiteX74" fmla="*/ 2786790 w 3945030"/>
              <a:gd name="connsiteY74" fmla="*/ 2307771 h 3144118"/>
              <a:gd name="connsiteX75" fmla="*/ 2778082 w 3945030"/>
              <a:gd name="connsiteY75" fmla="*/ 2499360 h 3144118"/>
              <a:gd name="connsiteX76" fmla="*/ 2769373 w 3945030"/>
              <a:gd name="connsiteY76" fmla="*/ 2534194 h 3144118"/>
              <a:gd name="connsiteX77" fmla="*/ 2760664 w 3945030"/>
              <a:gd name="connsiteY77" fmla="*/ 2595154 h 3144118"/>
              <a:gd name="connsiteX78" fmla="*/ 2743247 w 3945030"/>
              <a:gd name="connsiteY78" fmla="*/ 2673531 h 3144118"/>
              <a:gd name="connsiteX79" fmla="*/ 2708413 w 3945030"/>
              <a:gd name="connsiteY79" fmla="*/ 2760617 h 3144118"/>
              <a:gd name="connsiteX80" fmla="*/ 2682287 w 3945030"/>
              <a:gd name="connsiteY80" fmla="*/ 2778034 h 3144118"/>
              <a:gd name="connsiteX81" fmla="*/ 2542950 w 3945030"/>
              <a:gd name="connsiteY81" fmla="*/ 2804160 h 3144118"/>
              <a:gd name="connsiteX82" fmla="*/ 2377487 w 3945030"/>
              <a:gd name="connsiteY82" fmla="*/ 2795451 h 3144118"/>
              <a:gd name="connsiteX83" fmla="*/ 2333944 w 3945030"/>
              <a:gd name="connsiteY83" fmla="*/ 2769325 h 3144118"/>
              <a:gd name="connsiteX84" fmla="*/ 2307819 w 3945030"/>
              <a:gd name="connsiteY84" fmla="*/ 2760617 h 3144118"/>
              <a:gd name="connsiteX85" fmla="*/ 2281693 w 3945030"/>
              <a:gd name="connsiteY85" fmla="*/ 2743200 h 3144118"/>
              <a:gd name="connsiteX86" fmla="*/ 2238150 w 3945030"/>
              <a:gd name="connsiteY86" fmla="*/ 2699657 h 3144118"/>
              <a:gd name="connsiteX87" fmla="*/ 2220733 w 3945030"/>
              <a:gd name="connsiteY87" fmla="*/ 2647405 h 3144118"/>
              <a:gd name="connsiteX88" fmla="*/ 2212024 w 3945030"/>
              <a:gd name="connsiteY88" fmla="*/ 2621280 h 3144118"/>
              <a:gd name="connsiteX89" fmla="*/ 2194607 w 3945030"/>
              <a:gd name="connsiteY89" fmla="*/ 2595154 h 3144118"/>
              <a:gd name="connsiteX90" fmla="*/ 2177190 w 3945030"/>
              <a:gd name="connsiteY90" fmla="*/ 2542902 h 3144118"/>
              <a:gd name="connsiteX91" fmla="*/ 2124939 w 3945030"/>
              <a:gd name="connsiteY91" fmla="*/ 2525485 h 3144118"/>
              <a:gd name="connsiteX92" fmla="*/ 2098813 w 3945030"/>
              <a:gd name="connsiteY92" fmla="*/ 2516777 h 3144118"/>
              <a:gd name="connsiteX93" fmla="*/ 2072687 w 3945030"/>
              <a:gd name="connsiteY93" fmla="*/ 2499360 h 3144118"/>
              <a:gd name="connsiteX94" fmla="*/ 2055270 w 3945030"/>
              <a:gd name="connsiteY94" fmla="*/ 2481942 h 3144118"/>
              <a:gd name="connsiteX95" fmla="*/ 2003019 w 3945030"/>
              <a:gd name="connsiteY95" fmla="*/ 2464525 h 3144118"/>
              <a:gd name="connsiteX96" fmla="*/ 1976893 w 3945030"/>
              <a:gd name="connsiteY96" fmla="*/ 2455817 h 3144118"/>
              <a:gd name="connsiteX97" fmla="*/ 1915933 w 3945030"/>
              <a:gd name="connsiteY97" fmla="*/ 2473234 h 3144118"/>
              <a:gd name="connsiteX98" fmla="*/ 1872390 w 3945030"/>
              <a:gd name="connsiteY98" fmla="*/ 2516777 h 3144118"/>
              <a:gd name="connsiteX99" fmla="*/ 1820139 w 3945030"/>
              <a:gd name="connsiteY99" fmla="*/ 2534194 h 3144118"/>
              <a:gd name="connsiteX100" fmla="*/ 1794013 w 3945030"/>
              <a:gd name="connsiteY100" fmla="*/ 2542902 h 3144118"/>
              <a:gd name="connsiteX101" fmla="*/ 1733053 w 3945030"/>
              <a:gd name="connsiteY101" fmla="*/ 2560320 h 3144118"/>
              <a:gd name="connsiteX102" fmla="*/ 1680802 w 3945030"/>
              <a:gd name="connsiteY102" fmla="*/ 2595154 h 3144118"/>
              <a:gd name="connsiteX103" fmla="*/ 1663384 w 3945030"/>
              <a:gd name="connsiteY103" fmla="*/ 2612571 h 3144118"/>
              <a:gd name="connsiteX104" fmla="*/ 1611133 w 3945030"/>
              <a:gd name="connsiteY104" fmla="*/ 2629988 h 3144118"/>
              <a:gd name="connsiteX105" fmla="*/ 1585007 w 3945030"/>
              <a:gd name="connsiteY105" fmla="*/ 2647405 h 3144118"/>
              <a:gd name="connsiteX106" fmla="*/ 1532756 w 3945030"/>
              <a:gd name="connsiteY106" fmla="*/ 2664822 h 3144118"/>
              <a:gd name="connsiteX107" fmla="*/ 1515339 w 3945030"/>
              <a:gd name="connsiteY107" fmla="*/ 2682240 h 3144118"/>
              <a:gd name="connsiteX108" fmla="*/ 1436962 w 3945030"/>
              <a:gd name="connsiteY108" fmla="*/ 2708365 h 3144118"/>
              <a:gd name="connsiteX109" fmla="*/ 1384710 w 3945030"/>
              <a:gd name="connsiteY109" fmla="*/ 2725782 h 3144118"/>
              <a:gd name="connsiteX110" fmla="*/ 1358584 w 3945030"/>
              <a:gd name="connsiteY110" fmla="*/ 2734491 h 3144118"/>
              <a:gd name="connsiteX111" fmla="*/ 1245373 w 3945030"/>
              <a:gd name="connsiteY111" fmla="*/ 2751908 h 3144118"/>
              <a:gd name="connsiteX112" fmla="*/ 1210539 w 3945030"/>
              <a:gd name="connsiteY112" fmla="*/ 2760617 h 3144118"/>
              <a:gd name="connsiteX113" fmla="*/ 1079910 w 3945030"/>
              <a:gd name="connsiteY113" fmla="*/ 2778034 h 3144118"/>
              <a:gd name="connsiteX114" fmla="*/ 775110 w 3945030"/>
              <a:gd name="connsiteY114" fmla="*/ 2769325 h 3144118"/>
              <a:gd name="connsiteX115" fmla="*/ 705442 w 3945030"/>
              <a:gd name="connsiteY115" fmla="*/ 2760617 h 3144118"/>
              <a:gd name="connsiteX116" fmla="*/ 400642 w 3945030"/>
              <a:gd name="connsiteY116" fmla="*/ 2769325 h 3144118"/>
              <a:gd name="connsiteX117" fmla="*/ 374516 w 3945030"/>
              <a:gd name="connsiteY117" fmla="*/ 2778034 h 3144118"/>
              <a:gd name="connsiteX118" fmla="*/ 322264 w 3945030"/>
              <a:gd name="connsiteY118" fmla="*/ 2812868 h 3144118"/>
              <a:gd name="connsiteX119" fmla="*/ 278722 w 3945030"/>
              <a:gd name="connsiteY119" fmla="*/ 2891245 h 3144118"/>
              <a:gd name="connsiteX120" fmla="*/ 304847 w 3945030"/>
              <a:gd name="connsiteY120" fmla="*/ 3004457 h 3144118"/>
              <a:gd name="connsiteX121" fmla="*/ 357099 w 3945030"/>
              <a:gd name="connsiteY121" fmla="*/ 3039291 h 3144118"/>
              <a:gd name="connsiteX122" fmla="*/ 418059 w 3945030"/>
              <a:gd name="connsiteY122" fmla="*/ 3056708 h 3144118"/>
              <a:gd name="connsiteX123" fmla="*/ 461602 w 3945030"/>
              <a:gd name="connsiteY123" fmla="*/ 3065417 h 3144118"/>
              <a:gd name="connsiteX124" fmla="*/ 531270 w 3945030"/>
              <a:gd name="connsiteY124" fmla="*/ 3082834 h 3144118"/>
              <a:gd name="connsiteX125" fmla="*/ 600939 w 3945030"/>
              <a:gd name="connsiteY125" fmla="*/ 3091542 h 3144118"/>
              <a:gd name="connsiteX126" fmla="*/ 653190 w 3945030"/>
              <a:gd name="connsiteY126" fmla="*/ 3100251 h 3144118"/>
              <a:gd name="connsiteX127" fmla="*/ 827362 w 3945030"/>
              <a:gd name="connsiteY127" fmla="*/ 3117668 h 3144118"/>
              <a:gd name="connsiteX128" fmla="*/ 1428253 w 3945030"/>
              <a:gd name="connsiteY128" fmla="*/ 3108960 h 3144118"/>
              <a:gd name="connsiteX129" fmla="*/ 1898516 w 3945030"/>
              <a:gd name="connsiteY129" fmla="*/ 3126377 h 3144118"/>
              <a:gd name="connsiteX130" fmla="*/ 2063979 w 3945030"/>
              <a:gd name="connsiteY130" fmla="*/ 3143794 h 3144118"/>
              <a:gd name="connsiteX131" fmla="*/ 2699704 w 3945030"/>
              <a:gd name="connsiteY131" fmla="*/ 3135085 h 3144118"/>
              <a:gd name="connsiteX132" fmla="*/ 2795499 w 3945030"/>
              <a:gd name="connsiteY132" fmla="*/ 3108960 h 3144118"/>
              <a:gd name="connsiteX133" fmla="*/ 2839042 w 3945030"/>
              <a:gd name="connsiteY133" fmla="*/ 3100251 h 3144118"/>
              <a:gd name="connsiteX134" fmla="*/ 2865167 w 3945030"/>
              <a:gd name="connsiteY134" fmla="*/ 3091542 h 3144118"/>
              <a:gd name="connsiteX135" fmla="*/ 2917419 w 3945030"/>
              <a:gd name="connsiteY135" fmla="*/ 3082834 h 3144118"/>
              <a:gd name="connsiteX136" fmla="*/ 2943544 w 3945030"/>
              <a:gd name="connsiteY136" fmla="*/ 3074125 h 3144118"/>
              <a:gd name="connsiteX137" fmla="*/ 2978379 w 3945030"/>
              <a:gd name="connsiteY137" fmla="*/ 3065417 h 3144118"/>
              <a:gd name="connsiteX138" fmla="*/ 3004504 w 3945030"/>
              <a:gd name="connsiteY138" fmla="*/ 3048000 h 3144118"/>
              <a:gd name="connsiteX139" fmla="*/ 3039339 w 3945030"/>
              <a:gd name="connsiteY139" fmla="*/ 3039291 h 3144118"/>
              <a:gd name="connsiteX140" fmla="*/ 3065464 w 3945030"/>
              <a:gd name="connsiteY140" fmla="*/ 3030582 h 3144118"/>
              <a:gd name="connsiteX141" fmla="*/ 3100299 w 3945030"/>
              <a:gd name="connsiteY141" fmla="*/ 3021874 h 3144118"/>
              <a:gd name="connsiteX142" fmla="*/ 3152550 w 3945030"/>
              <a:gd name="connsiteY142" fmla="*/ 3004457 h 3144118"/>
              <a:gd name="connsiteX143" fmla="*/ 3222219 w 3945030"/>
              <a:gd name="connsiteY143" fmla="*/ 2987040 h 3144118"/>
              <a:gd name="connsiteX144" fmla="*/ 3257053 w 3945030"/>
              <a:gd name="connsiteY144" fmla="*/ 2978331 h 3144118"/>
              <a:gd name="connsiteX145" fmla="*/ 3309304 w 3945030"/>
              <a:gd name="connsiteY145" fmla="*/ 2960914 h 3144118"/>
              <a:gd name="connsiteX146" fmla="*/ 3326722 w 3945030"/>
              <a:gd name="connsiteY146" fmla="*/ 2943497 h 3144118"/>
              <a:gd name="connsiteX147" fmla="*/ 3405099 w 3945030"/>
              <a:gd name="connsiteY147" fmla="*/ 2926080 h 3144118"/>
              <a:gd name="connsiteX148" fmla="*/ 3457350 w 3945030"/>
              <a:gd name="connsiteY148" fmla="*/ 2899954 h 3144118"/>
              <a:gd name="connsiteX149" fmla="*/ 3509602 w 3945030"/>
              <a:gd name="connsiteY149" fmla="*/ 2865120 h 3144118"/>
              <a:gd name="connsiteX150" fmla="*/ 3535727 w 3945030"/>
              <a:gd name="connsiteY150" fmla="*/ 2847702 h 3144118"/>
              <a:gd name="connsiteX151" fmla="*/ 3561853 w 3945030"/>
              <a:gd name="connsiteY151" fmla="*/ 2830285 h 3144118"/>
              <a:gd name="connsiteX152" fmla="*/ 3614104 w 3945030"/>
              <a:gd name="connsiteY152" fmla="*/ 2786742 h 3144118"/>
              <a:gd name="connsiteX153" fmla="*/ 3640230 w 3945030"/>
              <a:gd name="connsiteY153" fmla="*/ 2769325 h 3144118"/>
              <a:gd name="connsiteX154" fmla="*/ 3709899 w 3945030"/>
              <a:gd name="connsiteY154" fmla="*/ 2717074 h 3144118"/>
              <a:gd name="connsiteX155" fmla="*/ 3727316 w 3945030"/>
              <a:gd name="connsiteY155" fmla="*/ 2682240 h 3144118"/>
              <a:gd name="connsiteX156" fmla="*/ 3744733 w 3945030"/>
              <a:gd name="connsiteY156" fmla="*/ 2664822 h 3144118"/>
              <a:gd name="connsiteX157" fmla="*/ 3788276 w 3945030"/>
              <a:gd name="connsiteY157" fmla="*/ 2569028 h 3144118"/>
              <a:gd name="connsiteX158" fmla="*/ 3840527 w 3945030"/>
              <a:gd name="connsiteY158" fmla="*/ 2508068 h 3144118"/>
              <a:gd name="connsiteX159" fmla="*/ 3866653 w 3945030"/>
              <a:gd name="connsiteY159" fmla="*/ 2386148 h 3144118"/>
              <a:gd name="connsiteX160" fmla="*/ 3892779 w 3945030"/>
              <a:gd name="connsiteY160" fmla="*/ 2307771 h 3144118"/>
              <a:gd name="connsiteX161" fmla="*/ 3927613 w 3945030"/>
              <a:gd name="connsiteY161" fmla="*/ 2177142 h 3144118"/>
              <a:gd name="connsiteX162" fmla="*/ 3936322 w 3945030"/>
              <a:gd name="connsiteY162" fmla="*/ 2081348 h 3144118"/>
              <a:gd name="connsiteX163" fmla="*/ 3945030 w 3945030"/>
              <a:gd name="connsiteY163" fmla="*/ 2037805 h 3144118"/>
              <a:gd name="connsiteX164" fmla="*/ 3936322 w 3945030"/>
              <a:gd name="connsiteY164" fmla="*/ 1602377 h 3144118"/>
              <a:gd name="connsiteX165" fmla="*/ 3901487 w 3945030"/>
              <a:gd name="connsiteY165" fmla="*/ 1524000 h 3144118"/>
              <a:gd name="connsiteX166" fmla="*/ 3884070 w 3945030"/>
              <a:gd name="connsiteY166" fmla="*/ 1480457 h 3144118"/>
              <a:gd name="connsiteX167" fmla="*/ 3866653 w 3945030"/>
              <a:gd name="connsiteY167" fmla="*/ 1454331 h 3144118"/>
              <a:gd name="connsiteX168" fmla="*/ 3857944 w 3945030"/>
              <a:gd name="connsiteY168" fmla="*/ 1428205 h 3144118"/>
              <a:gd name="connsiteX169" fmla="*/ 3840527 w 3945030"/>
              <a:gd name="connsiteY169" fmla="*/ 1402080 h 3144118"/>
              <a:gd name="connsiteX170" fmla="*/ 3823110 w 3945030"/>
              <a:gd name="connsiteY170" fmla="*/ 1367245 h 3144118"/>
              <a:gd name="connsiteX171" fmla="*/ 3805693 w 3945030"/>
              <a:gd name="connsiteY171" fmla="*/ 1341120 h 3144118"/>
              <a:gd name="connsiteX172" fmla="*/ 3796984 w 3945030"/>
              <a:gd name="connsiteY172" fmla="*/ 1314994 h 3144118"/>
              <a:gd name="connsiteX173" fmla="*/ 3744733 w 3945030"/>
              <a:gd name="connsiteY173" fmla="*/ 1254034 h 3144118"/>
              <a:gd name="connsiteX174" fmla="*/ 3709899 w 3945030"/>
              <a:gd name="connsiteY174" fmla="*/ 1201782 h 3144118"/>
              <a:gd name="connsiteX175" fmla="*/ 3683773 w 3945030"/>
              <a:gd name="connsiteY175" fmla="*/ 1175657 h 3144118"/>
              <a:gd name="connsiteX176" fmla="*/ 3666356 w 3945030"/>
              <a:gd name="connsiteY176" fmla="*/ 1149531 h 3144118"/>
              <a:gd name="connsiteX177" fmla="*/ 3614104 w 3945030"/>
              <a:gd name="connsiteY177" fmla="*/ 1097280 h 3144118"/>
              <a:gd name="connsiteX178" fmla="*/ 3596687 w 3945030"/>
              <a:gd name="connsiteY178" fmla="*/ 1079862 h 3144118"/>
              <a:gd name="connsiteX179" fmla="*/ 3553144 w 3945030"/>
              <a:gd name="connsiteY179" fmla="*/ 1027611 h 3144118"/>
              <a:gd name="connsiteX180" fmla="*/ 3527019 w 3945030"/>
              <a:gd name="connsiteY180" fmla="*/ 1010194 h 3144118"/>
              <a:gd name="connsiteX181" fmla="*/ 3500893 w 3945030"/>
              <a:gd name="connsiteY181" fmla="*/ 984068 h 3144118"/>
              <a:gd name="connsiteX182" fmla="*/ 3439933 w 3945030"/>
              <a:gd name="connsiteY182" fmla="*/ 940525 h 3144118"/>
              <a:gd name="connsiteX183" fmla="*/ 3378973 w 3945030"/>
              <a:gd name="connsiteY183" fmla="*/ 870857 h 3144118"/>
              <a:gd name="connsiteX184" fmla="*/ 3326722 w 3945030"/>
              <a:gd name="connsiteY184" fmla="*/ 818605 h 3144118"/>
              <a:gd name="connsiteX185" fmla="*/ 3300596 w 3945030"/>
              <a:gd name="connsiteY185" fmla="*/ 792480 h 3144118"/>
              <a:gd name="connsiteX186" fmla="*/ 3248344 w 3945030"/>
              <a:gd name="connsiteY186" fmla="*/ 757645 h 3144118"/>
              <a:gd name="connsiteX187" fmla="*/ 3204802 w 3945030"/>
              <a:gd name="connsiteY187" fmla="*/ 705394 h 3144118"/>
              <a:gd name="connsiteX188" fmla="*/ 3161259 w 3945030"/>
              <a:gd name="connsiteY188" fmla="*/ 661851 h 3144118"/>
              <a:gd name="connsiteX189" fmla="*/ 3074173 w 3945030"/>
              <a:gd name="connsiteY189" fmla="*/ 557348 h 3144118"/>
              <a:gd name="connsiteX190" fmla="*/ 3039339 w 3945030"/>
              <a:gd name="connsiteY190" fmla="*/ 522514 h 3144118"/>
              <a:gd name="connsiteX191" fmla="*/ 3004504 w 3945030"/>
              <a:gd name="connsiteY191" fmla="*/ 496388 h 3144118"/>
              <a:gd name="connsiteX192" fmla="*/ 2978379 w 3945030"/>
              <a:gd name="connsiteY192" fmla="*/ 461554 h 3144118"/>
              <a:gd name="connsiteX193" fmla="*/ 2917419 w 3945030"/>
              <a:gd name="connsiteY193" fmla="*/ 418011 h 3144118"/>
              <a:gd name="connsiteX194" fmla="*/ 2873876 w 3945030"/>
              <a:gd name="connsiteY194" fmla="*/ 365760 h 3144118"/>
              <a:gd name="connsiteX195" fmla="*/ 2821624 w 3945030"/>
              <a:gd name="connsiteY195" fmla="*/ 339634 h 3144118"/>
              <a:gd name="connsiteX196" fmla="*/ 2760664 w 3945030"/>
              <a:gd name="connsiteY196" fmla="*/ 296091 h 3144118"/>
              <a:gd name="connsiteX197" fmla="*/ 2690996 w 3945030"/>
              <a:gd name="connsiteY197" fmla="*/ 252548 h 3144118"/>
              <a:gd name="connsiteX198" fmla="*/ 2656162 w 3945030"/>
              <a:gd name="connsiteY198" fmla="*/ 243840 h 3144118"/>
              <a:gd name="connsiteX199" fmla="*/ 2586493 w 3945030"/>
              <a:gd name="connsiteY199" fmla="*/ 209005 h 3144118"/>
              <a:gd name="connsiteX200" fmla="*/ 2560367 w 3945030"/>
              <a:gd name="connsiteY200" fmla="*/ 200297 h 3144118"/>
              <a:gd name="connsiteX201" fmla="*/ 2525533 w 3945030"/>
              <a:gd name="connsiteY201" fmla="*/ 182880 h 3144118"/>
              <a:gd name="connsiteX202" fmla="*/ 2490699 w 3945030"/>
              <a:gd name="connsiteY202" fmla="*/ 174171 h 3144118"/>
              <a:gd name="connsiteX203" fmla="*/ 2447156 w 3945030"/>
              <a:gd name="connsiteY203" fmla="*/ 156754 h 3144118"/>
              <a:gd name="connsiteX204" fmla="*/ 2360070 w 3945030"/>
              <a:gd name="connsiteY204" fmla="*/ 139337 h 3144118"/>
              <a:gd name="connsiteX205" fmla="*/ 2307819 w 3945030"/>
              <a:gd name="connsiteY205" fmla="*/ 121920 h 3144118"/>
              <a:gd name="connsiteX206" fmla="*/ 2264276 w 3945030"/>
              <a:gd name="connsiteY206" fmla="*/ 104502 h 3144118"/>
              <a:gd name="connsiteX207" fmla="*/ 2203316 w 3945030"/>
              <a:gd name="connsiteY207" fmla="*/ 95794 h 3144118"/>
              <a:gd name="connsiteX208" fmla="*/ 2159773 w 3945030"/>
              <a:gd name="connsiteY208" fmla="*/ 87085 h 3144118"/>
              <a:gd name="connsiteX209" fmla="*/ 2098813 w 3945030"/>
              <a:gd name="connsiteY209" fmla="*/ 69668 h 3144118"/>
              <a:gd name="connsiteX210" fmla="*/ 2011727 w 3945030"/>
              <a:gd name="connsiteY210" fmla="*/ 60960 h 3144118"/>
              <a:gd name="connsiteX211" fmla="*/ 1950767 w 3945030"/>
              <a:gd name="connsiteY211" fmla="*/ 43542 h 3144118"/>
              <a:gd name="connsiteX212" fmla="*/ 1898516 w 3945030"/>
              <a:gd name="connsiteY212" fmla="*/ 26125 h 3144118"/>
              <a:gd name="connsiteX213" fmla="*/ 1846264 w 3945030"/>
              <a:gd name="connsiteY213" fmla="*/ 17417 h 3144118"/>
              <a:gd name="connsiteX214" fmla="*/ 1811430 w 3945030"/>
              <a:gd name="connsiteY214" fmla="*/ 8708 h 3144118"/>
              <a:gd name="connsiteX215" fmla="*/ 1741762 w 3945030"/>
              <a:gd name="connsiteY215" fmla="*/ 0 h 3144118"/>
              <a:gd name="connsiteX216" fmla="*/ 1349876 w 3945030"/>
              <a:gd name="connsiteY216" fmla="*/ 8708 h 3144118"/>
              <a:gd name="connsiteX217" fmla="*/ 1280207 w 3945030"/>
              <a:gd name="connsiteY217" fmla="*/ 26125 h 3144118"/>
              <a:gd name="connsiteX218" fmla="*/ 1254082 w 3945030"/>
              <a:gd name="connsiteY218" fmla="*/ 43542 h 3144118"/>
              <a:gd name="connsiteX219" fmla="*/ 1227956 w 3945030"/>
              <a:gd name="connsiteY219" fmla="*/ 52251 h 3144118"/>
              <a:gd name="connsiteX220" fmla="*/ 1193122 w 3945030"/>
              <a:gd name="connsiteY220" fmla="*/ 78377 h 3144118"/>
              <a:gd name="connsiteX221" fmla="*/ 1132162 w 3945030"/>
              <a:gd name="connsiteY221" fmla="*/ 104502 h 3144118"/>
              <a:gd name="connsiteX222" fmla="*/ 1114744 w 3945030"/>
              <a:gd name="connsiteY222" fmla="*/ 121920 h 3144118"/>
              <a:gd name="connsiteX223" fmla="*/ 1079910 w 3945030"/>
              <a:gd name="connsiteY223" fmla="*/ 148045 h 3144118"/>
              <a:gd name="connsiteX224" fmla="*/ 975407 w 3945030"/>
              <a:gd name="connsiteY224" fmla="*/ 191588 h 3144118"/>
              <a:gd name="connsiteX225" fmla="*/ 888322 w 3945030"/>
              <a:gd name="connsiteY225" fmla="*/ 243840 h 3144118"/>
              <a:gd name="connsiteX226" fmla="*/ 862196 w 3945030"/>
              <a:gd name="connsiteY226" fmla="*/ 261257 h 3144118"/>
              <a:gd name="connsiteX227" fmla="*/ 836070 w 3945030"/>
              <a:gd name="connsiteY227" fmla="*/ 269965 h 3144118"/>
              <a:gd name="connsiteX228" fmla="*/ 757693 w 3945030"/>
              <a:gd name="connsiteY228" fmla="*/ 304800 h 3144118"/>
              <a:gd name="connsiteX229" fmla="*/ 731567 w 3945030"/>
              <a:gd name="connsiteY229" fmla="*/ 322217 h 3144118"/>
              <a:gd name="connsiteX230" fmla="*/ 705442 w 3945030"/>
              <a:gd name="connsiteY230" fmla="*/ 330925 h 3144118"/>
              <a:gd name="connsiteX231" fmla="*/ 688024 w 3945030"/>
              <a:gd name="connsiteY231" fmla="*/ 348342 h 3144118"/>
              <a:gd name="connsiteX232" fmla="*/ 609647 w 3945030"/>
              <a:gd name="connsiteY232" fmla="*/ 365760 h 3144118"/>
              <a:gd name="connsiteX233" fmla="*/ 548687 w 3945030"/>
              <a:gd name="connsiteY233" fmla="*/ 400594 h 3144118"/>
              <a:gd name="connsiteX234" fmla="*/ 505144 w 3945030"/>
              <a:gd name="connsiteY234" fmla="*/ 418011 h 3144118"/>
              <a:gd name="connsiteX235" fmla="*/ 479019 w 3945030"/>
              <a:gd name="connsiteY235" fmla="*/ 426720 h 3144118"/>
              <a:gd name="connsiteX236" fmla="*/ 452893 w 3945030"/>
              <a:gd name="connsiteY236" fmla="*/ 444137 h 3144118"/>
              <a:gd name="connsiteX237" fmla="*/ 418059 w 3945030"/>
              <a:gd name="connsiteY237" fmla="*/ 461554 h 3144118"/>
              <a:gd name="connsiteX238" fmla="*/ 391933 w 3945030"/>
              <a:gd name="connsiteY238" fmla="*/ 487680 h 3144118"/>
              <a:gd name="connsiteX239" fmla="*/ 339682 w 3945030"/>
              <a:gd name="connsiteY239" fmla="*/ 522514 h 3144118"/>
              <a:gd name="connsiteX240" fmla="*/ 296139 w 3945030"/>
              <a:gd name="connsiteY240" fmla="*/ 574765 h 3144118"/>
              <a:gd name="connsiteX241" fmla="*/ 270013 w 3945030"/>
              <a:gd name="connsiteY241" fmla="*/ 592182 h 3144118"/>
              <a:gd name="connsiteX242" fmla="*/ 217762 w 3945030"/>
              <a:gd name="connsiteY242" fmla="*/ 661851 h 3144118"/>
              <a:gd name="connsiteX243" fmla="*/ 174219 w 3945030"/>
              <a:gd name="connsiteY243" fmla="*/ 722811 h 3144118"/>
              <a:gd name="connsiteX244" fmla="*/ 165510 w 3945030"/>
              <a:gd name="connsiteY244" fmla="*/ 748937 h 3144118"/>
              <a:gd name="connsiteX245" fmla="*/ 148093 w 3945030"/>
              <a:gd name="connsiteY245" fmla="*/ 775062 h 3144118"/>
              <a:gd name="connsiteX246" fmla="*/ 121967 w 3945030"/>
              <a:gd name="connsiteY246" fmla="*/ 844731 h 3144118"/>
              <a:gd name="connsiteX247" fmla="*/ 95842 w 3945030"/>
              <a:gd name="connsiteY247" fmla="*/ 905691 h 3144118"/>
              <a:gd name="connsiteX248" fmla="*/ 61007 w 3945030"/>
              <a:gd name="connsiteY248" fmla="*/ 975360 h 3144118"/>
              <a:gd name="connsiteX249" fmla="*/ 34882 w 3945030"/>
              <a:gd name="connsiteY249" fmla="*/ 1053737 h 3144118"/>
              <a:gd name="connsiteX250" fmla="*/ 26173 w 3945030"/>
              <a:gd name="connsiteY250" fmla="*/ 1079862 h 3144118"/>
              <a:gd name="connsiteX251" fmla="*/ 17464 w 3945030"/>
              <a:gd name="connsiteY251" fmla="*/ 1105988 h 3144118"/>
              <a:gd name="connsiteX252" fmla="*/ 8756 w 3945030"/>
              <a:gd name="connsiteY252" fmla="*/ 1384662 h 3144118"/>
              <a:gd name="connsiteX253" fmla="*/ 47 w 3945030"/>
              <a:gd name="connsiteY253" fmla="*/ 1454331 h 3144118"/>
              <a:gd name="connsiteX254" fmla="*/ 17464 w 3945030"/>
              <a:gd name="connsiteY254" fmla="*/ 1645920 h 3144118"/>
              <a:gd name="connsiteX255" fmla="*/ 34882 w 3945030"/>
              <a:gd name="connsiteY255" fmla="*/ 1680754 h 3144118"/>
              <a:gd name="connsiteX256" fmla="*/ 43590 w 3945030"/>
              <a:gd name="connsiteY256" fmla="*/ 1724297 h 3144118"/>
              <a:gd name="connsiteX257" fmla="*/ 95842 w 3945030"/>
              <a:gd name="connsiteY257" fmla="*/ 1793965 h 3144118"/>
              <a:gd name="connsiteX258" fmla="*/ 113259 w 3945030"/>
              <a:gd name="connsiteY258" fmla="*/ 1820091 h 3144118"/>
              <a:gd name="connsiteX259" fmla="*/ 139384 w 3945030"/>
              <a:gd name="connsiteY259" fmla="*/ 1837508 h 3144118"/>
              <a:gd name="connsiteX260" fmla="*/ 217762 w 3945030"/>
              <a:gd name="connsiteY260" fmla="*/ 1898468 h 3144118"/>
              <a:gd name="connsiteX261" fmla="*/ 322264 w 3945030"/>
              <a:gd name="connsiteY261" fmla="*/ 1950720 h 3144118"/>
              <a:gd name="connsiteX262" fmla="*/ 383224 w 3945030"/>
              <a:gd name="connsiteY262" fmla="*/ 1976845 h 3144118"/>
              <a:gd name="connsiteX263" fmla="*/ 470310 w 3945030"/>
              <a:gd name="connsiteY263" fmla="*/ 2002971 h 3144118"/>
              <a:gd name="connsiteX264" fmla="*/ 496436 w 3945030"/>
              <a:gd name="connsiteY264" fmla="*/ 2011680 h 3144118"/>
              <a:gd name="connsiteX265" fmla="*/ 661899 w 3945030"/>
              <a:gd name="connsiteY265" fmla="*/ 2002971 h 3144118"/>
              <a:gd name="connsiteX266" fmla="*/ 688024 w 3945030"/>
              <a:gd name="connsiteY266" fmla="*/ 1994262 h 3144118"/>
              <a:gd name="connsiteX267" fmla="*/ 705442 w 3945030"/>
              <a:gd name="connsiteY267" fmla="*/ 1976845 h 3144118"/>
              <a:gd name="connsiteX268" fmla="*/ 740276 w 3945030"/>
              <a:gd name="connsiteY268" fmla="*/ 1898468 h 3144118"/>
              <a:gd name="connsiteX269" fmla="*/ 766402 w 3945030"/>
              <a:gd name="connsiteY269" fmla="*/ 1854925 h 3144118"/>
              <a:gd name="connsiteX270" fmla="*/ 740276 w 3945030"/>
              <a:gd name="connsiteY270" fmla="*/ 1837508 h 314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3945030" h="3144118">
                <a:moveTo>
                  <a:pt x="740276" y="1837508"/>
                </a:moveTo>
                <a:lnTo>
                  <a:pt x="740276" y="1837508"/>
                </a:lnTo>
                <a:cubicBezTo>
                  <a:pt x="760596" y="1820091"/>
                  <a:pt x="785178" y="1806667"/>
                  <a:pt x="801236" y="1785257"/>
                </a:cubicBezTo>
                <a:cubicBezTo>
                  <a:pt x="812252" y="1770569"/>
                  <a:pt x="812847" y="1750422"/>
                  <a:pt x="818653" y="1733005"/>
                </a:cubicBezTo>
                <a:lnTo>
                  <a:pt x="836070" y="1680754"/>
                </a:lnTo>
                <a:lnTo>
                  <a:pt x="853487" y="1628502"/>
                </a:lnTo>
                <a:lnTo>
                  <a:pt x="862196" y="1602377"/>
                </a:lnTo>
                <a:cubicBezTo>
                  <a:pt x="865099" y="1584960"/>
                  <a:pt x="868407" y="1567605"/>
                  <a:pt x="870904" y="1550125"/>
                </a:cubicBezTo>
                <a:cubicBezTo>
                  <a:pt x="874214" y="1526957"/>
                  <a:pt x="875426" y="1503483"/>
                  <a:pt x="879613" y="1480457"/>
                </a:cubicBezTo>
                <a:cubicBezTo>
                  <a:pt x="881255" y="1471425"/>
                  <a:pt x="885800" y="1463158"/>
                  <a:pt x="888322" y="1454331"/>
                </a:cubicBezTo>
                <a:cubicBezTo>
                  <a:pt x="891610" y="1442823"/>
                  <a:pt x="890391" y="1429456"/>
                  <a:pt x="897030" y="1419497"/>
                </a:cubicBezTo>
                <a:cubicBezTo>
                  <a:pt x="902836" y="1410788"/>
                  <a:pt x="914983" y="1408618"/>
                  <a:pt x="923156" y="1402080"/>
                </a:cubicBezTo>
                <a:cubicBezTo>
                  <a:pt x="929567" y="1396951"/>
                  <a:pt x="934004" y="1389588"/>
                  <a:pt x="940573" y="1384662"/>
                </a:cubicBezTo>
                <a:cubicBezTo>
                  <a:pt x="957319" y="1372102"/>
                  <a:pt x="992824" y="1349828"/>
                  <a:pt x="992824" y="1349828"/>
                </a:cubicBezTo>
                <a:cubicBezTo>
                  <a:pt x="998630" y="1341119"/>
                  <a:pt x="1008944" y="1334088"/>
                  <a:pt x="1010242" y="1323702"/>
                </a:cubicBezTo>
                <a:cubicBezTo>
                  <a:pt x="1012078" y="1309015"/>
                  <a:pt x="1007364" y="1293765"/>
                  <a:pt x="1001533" y="1280160"/>
                </a:cubicBezTo>
                <a:cubicBezTo>
                  <a:pt x="996568" y="1268576"/>
                  <a:pt x="965640" y="1250425"/>
                  <a:pt x="957990" y="1245325"/>
                </a:cubicBezTo>
                <a:cubicBezTo>
                  <a:pt x="934769" y="1175660"/>
                  <a:pt x="969601" y="1256936"/>
                  <a:pt x="923156" y="1210491"/>
                </a:cubicBezTo>
                <a:cubicBezTo>
                  <a:pt x="916665" y="1204000"/>
                  <a:pt x="920182" y="1191533"/>
                  <a:pt x="914447" y="1184365"/>
                </a:cubicBezTo>
                <a:cubicBezTo>
                  <a:pt x="907909" y="1176192"/>
                  <a:pt x="896495" y="1173486"/>
                  <a:pt x="888322" y="1166948"/>
                </a:cubicBezTo>
                <a:cubicBezTo>
                  <a:pt x="845228" y="1132473"/>
                  <a:pt x="898754" y="1168673"/>
                  <a:pt x="853487" y="1123405"/>
                </a:cubicBezTo>
                <a:cubicBezTo>
                  <a:pt x="846086" y="1116004"/>
                  <a:pt x="836070" y="1111794"/>
                  <a:pt x="827362" y="1105988"/>
                </a:cubicBezTo>
                <a:cubicBezTo>
                  <a:pt x="821556" y="1097279"/>
                  <a:pt x="814195" y="1089426"/>
                  <a:pt x="809944" y="1079862"/>
                </a:cubicBezTo>
                <a:cubicBezTo>
                  <a:pt x="768487" y="986586"/>
                  <a:pt x="814529" y="1060615"/>
                  <a:pt x="775110" y="1001485"/>
                </a:cubicBezTo>
                <a:cubicBezTo>
                  <a:pt x="785646" y="896128"/>
                  <a:pt x="774594" y="942078"/>
                  <a:pt x="801236" y="862148"/>
                </a:cubicBezTo>
                <a:cubicBezTo>
                  <a:pt x="804139" y="853439"/>
                  <a:pt x="803453" y="842513"/>
                  <a:pt x="809944" y="836022"/>
                </a:cubicBezTo>
                <a:lnTo>
                  <a:pt x="827362" y="818605"/>
                </a:lnTo>
                <a:lnTo>
                  <a:pt x="844779" y="766354"/>
                </a:lnTo>
                <a:cubicBezTo>
                  <a:pt x="853977" y="738759"/>
                  <a:pt x="851610" y="738219"/>
                  <a:pt x="870904" y="714102"/>
                </a:cubicBezTo>
                <a:cubicBezTo>
                  <a:pt x="876033" y="707691"/>
                  <a:pt x="880978" y="700357"/>
                  <a:pt x="888322" y="696685"/>
                </a:cubicBezTo>
                <a:cubicBezTo>
                  <a:pt x="904743" y="688475"/>
                  <a:pt x="940573" y="679268"/>
                  <a:pt x="940573" y="679268"/>
                </a:cubicBezTo>
                <a:lnTo>
                  <a:pt x="1254082" y="687977"/>
                </a:lnTo>
                <a:lnTo>
                  <a:pt x="1497922" y="696685"/>
                </a:lnTo>
                <a:lnTo>
                  <a:pt x="1794013" y="705394"/>
                </a:lnTo>
                <a:cubicBezTo>
                  <a:pt x="1811430" y="711200"/>
                  <a:pt x="1828261" y="719210"/>
                  <a:pt x="1846264" y="722811"/>
                </a:cubicBezTo>
                <a:cubicBezTo>
                  <a:pt x="1886561" y="730871"/>
                  <a:pt x="1916537" y="737968"/>
                  <a:pt x="1959476" y="740228"/>
                </a:cubicBezTo>
                <a:cubicBezTo>
                  <a:pt x="2046490" y="744808"/>
                  <a:pt x="2133681" y="745152"/>
                  <a:pt x="2220733" y="748937"/>
                </a:cubicBezTo>
                <a:cubicBezTo>
                  <a:pt x="2267225" y="750958"/>
                  <a:pt x="2313563" y="755984"/>
                  <a:pt x="2360070" y="757645"/>
                </a:cubicBezTo>
                <a:cubicBezTo>
                  <a:pt x="2476147" y="761791"/>
                  <a:pt x="2592299" y="763451"/>
                  <a:pt x="2708413" y="766354"/>
                </a:cubicBezTo>
                <a:cubicBezTo>
                  <a:pt x="2725830" y="772160"/>
                  <a:pt x="2747682" y="770790"/>
                  <a:pt x="2760664" y="783771"/>
                </a:cubicBezTo>
                <a:cubicBezTo>
                  <a:pt x="2776863" y="799970"/>
                  <a:pt x="2782238" y="807620"/>
                  <a:pt x="2804207" y="818605"/>
                </a:cubicBezTo>
                <a:cubicBezTo>
                  <a:pt x="2876322" y="854663"/>
                  <a:pt x="2781581" y="794813"/>
                  <a:pt x="2856459" y="844731"/>
                </a:cubicBezTo>
                <a:cubicBezTo>
                  <a:pt x="2859362" y="853440"/>
                  <a:pt x="2861062" y="862646"/>
                  <a:pt x="2865167" y="870857"/>
                </a:cubicBezTo>
                <a:cubicBezTo>
                  <a:pt x="2869848" y="880218"/>
                  <a:pt x="2878333" y="887418"/>
                  <a:pt x="2882584" y="896982"/>
                </a:cubicBezTo>
                <a:cubicBezTo>
                  <a:pt x="2890041" y="913759"/>
                  <a:pt x="2894196" y="931817"/>
                  <a:pt x="2900002" y="949234"/>
                </a:cubicBezTo>
                <a:lnTo>
                  <a:pt x="2908710" y="975360"/>
                </a:lnTo>
                <a:cubicBezTo>
                  <a:pt x="2911613" y="998583"/>
                  <a:pt x="2913572" y="1021943"/>
                  <a:pt x="2917419" y="1045028"/>
                </a:cubicBezTo>
                <a:cubicBezTo>
                  <a:pt x="2921065" y="1066903"/>
                  <a:pt x="2927932" y="1085277"/>
                  <a:pt x="2934836" y="1105988"/>
                </a:cubicBezTo>
                <a:cubicBezTo>
                  <a:pt x="2931933" y="1175657"/>
                  <a:pt x="2931095" y="1245442"/>
                  <a:pt x="2926127" y="1314994"/>
                </a:cubicBezTo>
                <a:cubicBezTo>
                  <a:pt x="2926004" y="1316714"/>
                  <a:pt x="2912912" y="1370702"/>
                  <a:pt x="2908710" y="1375954"/>
                </a:cubicBezTo>
                <a:cubicBezTo>
                  <a:pt x="2902172" y="1384127"/>
                  <a:pt x="2891293" y="1387565"/>
                  <a:pt x="2882584" y="1393371"/>
                </a:cubicBezTo>
                <a:cubicBezTo>
                  <a:pt x="2847895" y="1445405"/>
                  <a:pt x="2885778" y="1400164"/>
                  <a:pt x="2839042" y="1428205"/>
                </a:cubicBezTo>
                <a:cubicBezTo>
                  <a:pt x="2832001" y="1432429"/>
                  <a:pt x="2828665" y="1441398"/>
                  <a:pt x="2821624" y="1445622"/>
                </a:cubicBezTo>
                <a:cubicBezTo>
                  <a:pt x="2813753" y="1450345"/>
                  <a:pt x="2803709" y="1450226"/>
                  <a:pt x="2795499" y="1454331"/>
                </a:cubicBezTo>
                <a:cubicBezTo>
                  <a:pt x="2786138" y="1459012"/>
                  <a:pt x="2778937" y="1467497"/>
                  <a:pt x="2769373" y="1471748"/>
                </a:cubicBezTo>
                <a:cubicBezTo>
                  <a:pt x="2752596" y="1479204"/>
                  <a:pt x="2717122" y="1489165"/>
                  <a:pt x="2717122" y="1489165"/>
                </a:cubicBezTo>
                <a:cubicBezTo>
                  <a:pt x="2678045" y="1528240"/>
                  <a:pt x="2724451" y="1487029"/>
                  <a:pt x="2673579" y="1515291"/>
                </a:cubicBezTo>
                <a:cubicBezTo>
                  <a:pt x="2655280" y="1525457"/>
                  <a:pt x="2621327" y="1550125"/>
                  <a:pt x="2621327" y="1550125"/>
                </a:cubicBezTo>
                <a:cubicBezTo>
                  <a:pt x="2615521" y="1558834"/>
                  <a:pt x="2612083" y="1569713"/>
                  <a:pt x="2603910" y="1576251"/>
                </a:cubicBezTo>
                <a:cubicBezTo>
                  <a:pt x="2596742" y="1581986"/>
                  <a:pt x="2584275" y="1578469"/>
                  <a:pt x="2577784" y="1584960"/>
                </a:cubicBezTo>
                <a:cubicBezTo>
                  <a:pt x="2562982" y="1599762"/>
                  <a:pt x="2554561" y="1619794"/>
                  <a:pt x="2542950" y="1637211"/>
                </a:cubicBezTo>
                <a:cubicBezTo>
                  <a:pt x="2520442" y="1670974"/>
                  <a:pt x="2528843" y="1653408"/>
                  <a:pt x="2516824" y="1689462"/>
                </a:cubicBezTo>
                <a:cubicBezTo>
                  <a:pt x="2525533" y="1692365"/>
                  <a:pt x="2534925" y="1693713"/>
                  <a:pt x="2542950" y="1698171"/>
                </a:cubicBezTo>
                <a:cubicBezTo>
                  <a:pt x="2561249" y="1708337"/>
                  <a:pt x="2574355" y="1731110"/>
                  <a:pt x="2595202" y="1733005"/>
                </a:cubicBezTo>
                <a:lnTo>
                  <a:pt x="2690996" y="1741714"/>
                </a:lnTo>
                <a:lnTo>
                  <a:pt x="2769373" y="1767840"/>
                </a:lnTo>
                <a:cubicBezTo>
                  <a:pt x="2778082" y="1770743"/>
                  <a:pt x="2786444" y="1775039"/>
                  <a:pt x="2795499" y="1776548"/>
                </a:cubicBezTo>
                <a:cubicBezTo>
                  <a:pt x="2859556" y="1787225"/>
                  <a:pt x="2830620" y="1780975"/>
                  <a:pt x="2882584" y="1793965"/>
                </a:cubicBezTo>
                <a:cubicBezTo>
                  <a:pt x="2879681" y="1811382"/>
                  <a:pt x="2881773" y="1830424"/>
                  <a:pt x="2873876" y="1846217"/>
                </a:cubicBezTo>
                <a:cubicBezTo>
                  <a:pt x="2867123" y="1859723"/>
                  <a:pt x="2833989" y="1868221"/>
                  <a:pt x="2821624" y="1872342"/>
                </a:cubicBezTo>
                <a:cubicBezTo>
                  <a:pt x="2791226" y="1902742"/>
                  <a:pt x="2806803" y="1881971"/>
                  <a:pt x="2786790" y="1942011"/>
                </a:cubicBezTo>
                <a:lnTo>
                  <a:pt x="2778082" y="1968137"/>
                </a:lnTo>
                <a:lnTo>
                  <a:pt x="2769373" y="1994262"/>
                </a:lnTo>
                <a:cubicBezTo>
                  <a:pt x="2772276" y="2090056"/>
                  <a:pt x="2772766" y="2185954"/>
                  <a:pt x="2778082" y="2281645"/>
                </a:cubicBezTo>
                <a:cubicBezTo>
                  <a:pt x="2778591" y="2290811"/>
                  <a:pt x="2786790" y="2298591"/>
                  <a:pt x="2786790" y="2307771"/>
                </a:cubicBezTo>
                <a:cubicBezTo>
                  <a:pt x="2786790" y="2371700"/>
                  <a:pt x="2782985" y="2435619"/>
                  <a:pt x="2778082" y="2499360"/>
                </a:cubicBezTo>
                <a:cubicBezTo>
                  <a:pt x="2777164" y="2511293"/>
                  <a:pt x="2771514" y="2522418"/>
                  <a:pt x="2769373" y="2534194"/>
                </a:cubicBezTo>
                <a:cubicBezTo>
                  <a:pt x="2765701" y="2554389"/>
                  <a:pt x="2763785" y="2574866"/>
                  <a:pt x="2760664" y="2595154"/>
                </a:cubicBezTo>
                <a:cubicBezTo>
                  <a:pt x="2747565" y="2680296"/>
                  <a:pt x="2759038" y="2618262"/>
                  <a:pt x="2743247" y="2673531"/>
                </a:cubicBezTo>
                <a:cubicBezTo>
                  <a:pt x="2734732" y="2703335"/>
                  <a:pt x="2731732" y="2737298"/>
                  <a:pt x="2708413" y="2760617"/>
                </a:cubicBezTo>
                <a:cubicBezTo>
                  <a:pt x="2701012" y="2768018"/>
                  <a:pt x="2691851" y="2773783"/>
                  <a:pt x="2682287" y="2778034"/>
                </a:cubicBezTo>
                <a:cubicBezTo>
                  <a:pt x="2628143" y="2802098"/>
                  <a:pt x="2607334" y="2797721"/>
                  <a:pt x="2542950" y="2804160"/>
                </a:cubicBezTo>
                <a:cubicBezTo>
                  <a:pt x="2487796" y="2801257"/>
                  <a:pt x="2432491" y="2800452"/>
                  <a:pt x="2377487" y="2795451"/>
                </a:cubicBezTo>
                <a:cubicBezTo>
                  <a:pt x="2338723" y="2791927"/>
                  <a:pt x="2362191" y="2786272"/>
                  <a:pt x="2333944" y="2769325"/>
                </a:cubicBezTo>
                <a:cubicBezTo>
                  <a:pt x="2326073" y="2764602"/>
                  <a:pt x="2316527" y="2763520"/>
                  <a:pt x="2307819" y="2760617"/>
                </a:cubicBezTo>
                <a:cubicBezTo>
                  <a:pt x="2299110" y="2754811"/>
                  <a:pt x="2289570" y="2750092"/>
                  <a:pt x="2281693" y="2743200"/>
                </a:cubicBezTo>
                <a:cubicBezTo>
                  <a:pt x="2266245" y="2729683"/>
                  <a:pt x="2238150" y="2699657"/>
                  <a:pt x="2238150" y="2699657"/>
                </a:cubicBezTo>
                <a:lnTo>
                  <a:pt x="2220733" y="2647405"/>
                </a:lnTo>
                <a:cubicBezTo>
                  <a:pt x="2217830" y="2638697"/>
                  <a:pt x="2217116" y="2628918"/>
                  <a:pt x="2212024" y="2621280"/>
                </a:cubicBezTo>
                <a:lnTo>
                  <a:pt x="2194607" y="2595154"/>
                </a:lnTo>
                <a:cubicBezTo>
                  <a:pt x="2188801" y="2577737"/>
                  <a:pt x="2194607" y="2548708"/>
                  <a:pt x="2177190" y="2542902"/>
                </a:cubicBezTo>
                <a:lnTo>
                  <a:pt x="2124939" y="2525485"/>
                </a:lnTo>
                <a:lnTo>
                  <a:pt x="2098813" y="2516777"/>
                </a:lnTo>
                <a:cubicBezTo>
                  <a:pt x="2090104" y="2510971"/>
                  <a:pt x="2080860" y="2505898"/>
                  <a:pt x="2072687" y="2499360"/>
                </a:cubicBezTo>
                <a:cubicBezTo>
                  <a:pt x="2066276" y="2494231"/>
                  <a:pt x="2062614" y="2485614"/>
                  <a:pt x="2055270" y="2481942"/>
                </a:cubicBezTo>
                <a:cubicBezTo>
                  <a:pt x="2038849" y="2473731"/>
                  <a:pt x="2020436" y="2470331"/>
                  <a:pt x="2003019" y="2464525"/>
                </a:cubicBezTo>
                <a:lnTo>
                  <a:pt x="1976893" y="2455817"/>
                </a:lnTo>
                <a:cubicBezTo>
                  <a:pt x="1974614" y="2456387"/>
                  <a:pt x="1921613" y="2468690"/>
                  <a:pt x="1915933" y="2473234"/>
                </a:cubicBezTo>
                <a:cubicBezTo>
                  <a:pt x="1868762" y="2510972"/>
                  <a:pt x="1931173" y="2490651"/>
                  <a:pt x="1872390" y="2516777"/>
                </a:cubicBezTo>
                <a:cubicBezTo>
                  <a:pt x="1855613" y="2524233"/>
                  <a:pt x="1837556" y="2528388"/>
                  <a:pt x="1820139" y="2534194"/>
                </a:cubicBezTo>
                <a:cubicBezTo>
                  <a:pt x="1811430" y="2537097"/>
                  <a:pt x="1802919" y="2540675"/>
                  <a:pt x="1794013" y="2542902"/>
                </a:cubicBezTo>
                <a:cubicBezTo>
                  <a:pt x="1785813" y="2544952"/>
                  <a:pt x="1743275" y="2554641"/>
                  <a:pt x="1733053" y="2560320"/>
                </a:cubicBezTo>
                <a:cubicBezTo>
                  <a:pt x="1714755" y="2570486"/>
                  <a:pt x="1695604" y="2580353"/>
                  <a:pt x="1680802" y="2595154"/>
                </a:cubicBezTo>
                <a:cubicBezTo>
                  <a:pt x="1674996" y="2600960"/>
                  <a:pt x="1670728" y="2608899"/>
                  <a:pt x="1663384" y="2612571"/>
                </a:cubicBezTo>
                <a:cubicBezTo>
                  <a:pt x="1646963" y="2620781"/>
                  <a:pt x="1611133" y="2629988"/>
                  <a:pt x="1611133" y="2629988"/>
                </a:cubicBezTo>
                <a:cubicBezTo>
                  <a:pt x="1602424" y="2635794"/>
                  <a:pt x="1594571" y="2643154"/>
                  <a:pt x="1585007" y="2647405"/>
                </a:cubicBezTo>
                <a:cubicBezTo>
                  <a:pt x="1568230" y="2654861"/>
                  <a:pt x="1532756" y="2664822"/>
                  <a:pt x="1532756" y="2664822"/>
                </a:cubicBezTo>
                <a:cubicBezTo>
                  <a:pt x="1526950" y="2670628"/>
                  <a:pt x="1522683" y="2678568"/>
                  <a:pt x="1515339" y="2682240"/>
                </a:cubicBezTo>
                <a:cubicBezTo>
                  <a:pt x="1515335" y="2682242"/>
                  <a:pt x="1450028" y="2704010"/>
                  <a:pt x="1436962" y="2708365"/>
                </a:cubicBezTo>
                <a:lnTo>
                  <a:pt x="1384710" y="2725782"/>
                </a:lnTo>
                <a:cubicBezTo>
                  <a:pt x="1376001" y="2728685"/>
                  <a:pt x="1367585" y="2732691"/>
                  <a:pt x="1358584" y="2734491"/>
                </a:cubicBezTo>
                <a:cubicBezTo>
                  <a:pt x="1292093" y="2747790"/>
                  <a:pt x="1329729" y="2741364"/>
                  <a:pt x="1245373" y="2751908"/>
                </a:cubicBezTo>
                <a:cubicBezTo>
                  <a:pt x="1233762" y="2754811"/>
                  <a:pt x="1222275" y="2758270"/>
                  <a:pt x="1210539" y="2760617"/>
                </a:cubicBezTo>
                <a:cubicBezTo>
                  <a:pt x="1161688" y="2770387"/>
                  <a:pt x="1132174" y="2772227"/>
                  <a:pt x="1079910" y="2778034"/>
                </a:cubicBezTo>
                <a:lnTo>
                  <a:pt x="775110" y="2769325"/>
                </a:lnTo>
                <a:cubicBezTo>
                  <a:pt x="751732" y="2768238"/>
                  <a:pt x="728845" y="2760617"/>
                  <a:pt x="705442" y="2760617"/>
                </a:cubicBezTo>
                <a:cubicBezTo>
                  <a:pt x="603801" y="2760617"/>
                  <a:pt x="502242" y="2766422"/>
                  <a:pt x="400642" y="2769325"/>
                </a:cubicBezTo>
                <a:cubicBezTo>
                  <a:pt x="391933" y="2772228"/>
                  <a:pt x="382541" y="2773576"/>
                  <a:pt x="374516" y="2778034"/>
                </a:cubicBezTo>
                <a:cubicBezTo>
                  <a:pt x="356217" y="2788200"/>
                  <a:pt x="322264" y="2812868"/>
                  <a:pt x="322264" y="2812868"/>
                </a:cubicBezTo>
                <a:cubicBezTo>
                  <a:pt x="282338" y="2872758"/>
                  <a:pt x="294049" y="2845261"/>
                  <a:pt x="278722" y="2891245"/>
                </a:cubicBezTo>
                <a:cubicBezTo>
                  <a:pt x="282057" y="2924597"/>
                  <a:pt x="273549" y="2977071"/>
                  <a:pt x="304847" y="3004457"/>
                </a:cubicBezTo>
                <a:cubicBezTo>
                  <a:pt x="320601" y="3018241"/>
                  <a:pt x="337240" y="3032671"/>
                  <a:pt x="357099" y="3039291"/>
                </a:cubicBezTo>
                <a:cubicBezTo>
                  <a:pt x="386200" y="3048992"/>
                  <a:pt x="385244" y="3049416"/>
                  <a:pt x="418059" y="3056708"/>
                </a:cubicBezTo>
                <a:cubicBezTo>
                  <a:pt x="432508" y="3059919"/>
                  <a:pt x="447179" y="3062089"/>
                  <a:pt x="461602" y="3065417"/>
                </a:cubicBezTo>
                <a:cubicBezTo>
                  <a:pt x="484926" y="3070800"/>
                  <a:pt x="507517" y="3079865"/>
                  <a:pt x="531270" y="3082834"/>
                </a:cubicBezTo>
                <a:lnTo>
                  <a:pt x="600939" y="3091542"/>
                </a:lnTo>
                <a:cubicBezTo>
                  <a:pt x="618419" y="3094039"/>
                  <a:pt x="635688" y="3097917"/>
                  <a:pt x="653190" y="3100251"/>
                </a:cubicBezTo>
                <a:cubicBezTo>
                  <a:pt x="705702" y="3107253"/>
                  <a:pt x="775808" y="3112982"/>
                  <a:pt x="827362" y="3117668"/>
                </a:cubicBezTo>
                <a:lnTo>
                  <a:pt x="1428253" y="3108960"/>
                </a:lnTo>
                <a:cubicBezTo>
                  <a:pt x="1494472" y="3108960"/>
                  <a:pt x="1814300" y="3122868"/>
                  <a:pt x="1898516" y="3126377"/>
                </a:cubicBezTo>
                <a:cubicBezTo>
                  <a:pt x="1963297" y="3147969"/>
                  <a:pt x="1943327" y="3143794"/>
                  <a:pt x="2063979" y="3143794"/>
                </a:cubicBezTo>
                <a:cubicBezTo>
                  <a:pt x="2275907" y="3143794"/>
                  <a:pt x="2487796" y="3137988"/>
                  <a:pt x="2699704" y="3135085"/>
                </a:cubicBezTo>
                <a:cubicBezTo>
                  <a:pt x="2737240" y="3122574"/>
                  <a:pt x="2746390" y="3118782"/>
                  <a:pt x="2795499" y="3108960"/>
                </a:cubicBezTo>
                <a:cubicBezTo>
                  <a:pt x="2810013" y="3106057"/>
                  <a:pt x="2824682" y="3103841"/>
                  <a:pt x="2839042" y="3100251"/>
                </a:cubicBezTo>
                <a:cubicBezTo>
                  <a:pt x="2847947" y="3098025"/>
                  <a:pt x="2856206" y="3093533"/>
                  <a:pt x="2865167" y="3091542"/>
                </a:cubicBezTo>
                <a:cubicBezTo>
                  <a:pt x="2882404" y="3087712"/>
                  <a:pt x="2900002" y="3085737"/>
                  <a:pt x="2917419" y="3082834"/>
                </a:cubicBezTo>
                <a:cubicBezTo>
                  <a:pt x="2926127" y="3079931"/>
                  <a:pt x="2934718" y="3076647"/>
                  <a:pt x="2943544" y="3074125"/>
                </a:cubicBezTo>
                <a:cubicBezTo>
                  <a:pt x="2955052" y="3070837"/>
                  <a:pt x="2967378" y="3070132"/>
                  <a:pt x="2978379" y="3065417"/>
                </a:cubicBezTo>
                <a:cubicBezTo>
                  <a:pt x="2987999" y="3061294"/>
                  <a:pt x="2994884" y="3052123"/>
                  <a:pt x="3004504" y="3048000"/>
                </a:cubicBezTo>
                <a:cubicBezTo>
                  <a:pt x="3015505" y="3043285"/>
                  <a:pt x="3027831" y="3042579"/>
                  <a:pt x="3039339" y="3039291"/>
                </a:cubicBezTo>
                <a:cubicBezTo>
                  <a:pt x="3048165" y="3036769"/>
                  <a:pt x="3056638" y="3033104"/>
                  <a:pt x="3065464" y="3030582"/>
                </a:cubicBezTo>
                <a:cubicBezTo>
                  <a:pt x="3076972" y="3027294"/>
                  <a:pt x="3088835" y="3025313"/>
                  <a:pt x="3100299" y="3021874"/>
                </a:cubicBezTo>
                <a:cubicBezTo>
                  <a:pt x="3117884" y="3016599"/>
                  <a:pt x="3134739" y="3008910"/>
                  <a:pt x="3152550" y="3004457"/>
                </a:cubicBezTo>
                <a:lnTo>
                  <a:pt x="3222219" y="2987040"/>
                </a:lnTo>
                <a:cubicBezTo>
                  <a:pt x="3233830" y="2984137"/>
                  <a:pt x="3245698" y="2982116"/>
                  <a:pt x="3257053" y="2978331"/>
                </a:cubicBezTo>
                <a:lnTo>
                  <a:pt x="3309304" y="2960914"/>
                </a:lnTo>
                <a:cubicBezTo>
                  <a:pt x="3315110" y="2955108"/>
                  <a:pt x="3319378" y="2947169"/>
                  <a:pt x="3326722" y="2943497"/>
                </a:cubicBezTo>
                <a:cubicBezTo>
                  <a:pt x="3334925" y="2939395"/>
                  <a:pt x="3400513" y="2926997"/>
                  <a:pt x="3405099" y="2926080"/>
                </a:cubicBezTo>
                <a:cubicBezTo>
                  <a:pt x="3445658" y="2885519"/>
                  <a:pt x="3393153" y="2932052"/>
                  <a:pt x="3457350" y="2899954"/>
                </a:cubicBezTo>
                <a:cubicBezTo>
                  <a:pt x="3476073" y="2890593"/>
                  <a:pt x="3492185" y="2876732"/>
                  <a:pt x="3509602" y="2865120"/>
                </a:cubicBezTo>
                <a:lnTo>
                  <a:pt x="3535727" y="2847702"/>
                </a:lnTo>
                <a:cubicBezTo>
                  <a:pt x="3544436" y="2841896"/>
                  <a:pt x="3553812" y="2836986"/>
                  <a:pt x="3561853" y="2830285"/>
                </a:cubicBezTo>
                <a:cubicBezTo>
                  <a:pt x="3579270" y="2815771"/>
                  <a:pt x="3596208" y="2800661"/>
                  <a:pt x="3614104" y="2786742"/>
                </a:cubicBezTo>
                <a:cubicBezTo>
                  <a:pt x="3622366" y="2780316"/>
                  <a:pt x="3631857" y="2775605"/>
                  <a:pt x="3640230" y="2769325"/>
                </a:cubicBezTo>
                <a:cubicBezTo>
                  <a:pt x="3722976" y="2707267"/>
                  <a:pt x="3650835" y="2756450"/>
                  <a:pt x="3709899" y="2717074"/>
                </a:cubicBezTo>
                <a:cubicBezTo>
                  <a:pt x="3715705" y="2705463"/>
                  <a:pt x="3720115" y="2693042"/>
                  <a:pt x="3727316" y="2682240"/>
                </a:cubicBezTo>
                <a:cubicBezTo>
                  <a:pt x="3731870" y="2675408"/>
                  <a:pt x="3740509" y="2671863"/>
                  <a:pt x="3744733" y="2664822"/>
                </a:cubicBezTo>
                <a:cubicBezTo>
                  <a:pt x="3774837" y="2614648"/>
                  <a:pt x="3712045" y="2645259"/>
                  <a:pt x="3788276" y="2569028"/>
                </a:cubicBezTo>
                <a:cubicBezTo>
                  <a:pt x="3824665" y="2532639"/>
                  <a:pt x="3807013" y="2552755"/>
                  <a:pt x="3840527" y="2508068"/>
                </a:cubicBezTo>
                <a:cubicBezTo>
                  <a:pt x="3882580" y="2381908"/>
                  <a:pt x="3833695" y="2539948"/>
                  <a:pt x="3866653" y="2386148"/>
                </a:cubicBezTo>
                <a:cubicBezTo>
                  <a:pt x="3879725" y="2325148"/>
                  <a:pt x="3881888" y="2351334"/>
                  <a:pt x="3892779" y="2307771"/>
                </a:cubicBezTo>
                <a:cubicBezTo>
                  <a:pt x="3915321" y="2217600"/>
                  <a:pt x="3903620" y="2261119"/>
                  <a:pt x="3927613" y="2177142"/>
                </a:cubicBezTo>
                <a:cubicBezTo>
                  <a:pt x="3930516" y="2145211"/>
                  <a:pt x="3932345" y="2113163"/>
                  <a:pt x="3936322" y="2081348"/>
                </a:cubicBezTo>
                <a:cubicBezTo>
                  <a:pt x="3938158" y="2066661"/>
                  <a:pt x="3945030" y="2052607"/>
                  <a:pt x="3945030" y="2037805"/>
                </a:cubicBezTo>
                <a:cubicBezTo>
                  <a:pt x="3945030" y="1892633"/>
                  <a:pt x="3944088" y="1747341"/>
                  <a:pt x="3936322" y="1602377"/>
                </a:cubicBezTo>
                <a:cubicBezTo>
                  <a:pt x="3933626" y="1552049"/>
                  <a:pt x="3918809" y="1558644"/>
                  <a:pt x="3901487" y="1524000"/>
                </a:cubicBezTo>
                <a:cubicBezTo>
                  <a:pt x="3894496" y="1510018"/>
                  <a:pt x="3891061" y="1494439"/>
                  <a:pt x="3884070" y="1480457"/>
                </a:cubicBezTo>
                <a:cubicBezTo>
                  <a:pt x="3879389" y="1471095"/>
                  <a:pt x="3871334" y="1463692"/>
                  <a:pt x="3866653" y="1454331"/>
                </a:cubicBezTo>
                <a:cubicBezTo>
                  <a:pt x="3862548" y="1446120"/>
                  <a:pt x="3862049" y="1436416"/>
                  <a:pt x="3857944" y="1428205"/>
                </a:cubicBezTo>
                <a:cubicBezTo>
                  <a:pt x="3853263" y="1418844"/>
                  <a:pt x="3845720" y="1411167"/>
                  <a:pt x="3840527" y="1402080"/>
                </a:cubicBezTo>
                <a:cubicBezTo>
                  <a:pt x="3834086" y="1390808"/>
                  <a:pt x="3829551" y="1378517"/>
                  <a:pt x="3823110" y="1367245"/>
                </a:cubicBezTo>
                <a:cubicBezTo>
                  <a:pt x="3817917" y="1358158"/>
                  <a:pt x="3810374" y="1350481"/>
                  <a:pt x="3805693" y="1341120"/>
                </a:cubicBezTo>
                <a:cubicBezTo>
                  <a:pt x="3801588" y="1332909"/>
                  <a:pt x="3801538" y="1322964"/>
                  <a:pt x="3796984" y="1314994"/>
                </a:cubicBezTo>
                <a:cubicBezTo>
                  <a:pt x="3767155" y="1262792"/>
                  <a:pt x="3777995" y="1296800"/>
                  <a:pt x="3744733" y="1254034"/>
                </a:cubicBezTo>
                <a:cubicBezTo>
                  <a:pt x="3731882" y="1237510"/>
                  <a:pt x="3724701" y="1216584"/>
                  <a:pt x="3709899" y="1201782"/>
                </a:cubicBezTo>
                <a:cubicBezTo>
                  <a:pt x="3701190" y="1193074"/>
                  <a:pt x="3691657" y="1185118"/>
                  <a:pt x="3683773" y="1175657"/>
                </a:cubicBezTo>
                <a:cubicBezTo>
                  <a:pt x="3677072" y="1167616"/>
                  <a:pt x="3673310" y="1157354"/>
                  <a:pt x="3666356" y="1149531"/>
                </a:cubicBezTo>
                <a:cubicBezTo>
                  <a:pt x="3649992" y="1131121"/>
                  <a:pt x="3631521" y="1114697"/>
                  <a:pt x="3614104" y="1097280"/>
                </a:cubicBezTo>
                <a:cubicBezTo>
                  <a:pt x="3608298" y="1091474"/>
                  <a:pt x="3601242" y="1086694"/>
                  <a:pt x="3596687" y="1079862"/>
                </a:cubicBezTo>
                <a:cubicBezTo>
                  <a:pt x="3579561" y="1054174"/>
                  <a:pt x="3578289" y="1048565"/>
                  <a:pt x="3553144" y="1027611"/>
                </a:cubicBezTo>
                <a:cubicBezTo>
                  <a:pt x="3545104" y="1020911"/>
                  <a:pt x="3535059" y="1016894"/>
                  <a:pt x="3527019" y="1010194"/>
                </a:cubicBezTo>
                <a:cubicBezTo>
                  <a:pt x="3517558" y="1002309"/>
                  <a:pt x="3510354" y="991952"/>
                  <a:pt x="3500893" y="984068"/>
                </a:cubicBezTo>
                <a:cubicBezTo>
                  <a:pt x="3425976" y="921638"/>
                  <a:pt x="3534053" y="1024188"/>
                  <a:pt x="3439933" y="940525"/>
                </a:cubicBezTo>
                <a:cubicBezTo>
                  <a:pt x="3323252" y="836808"/>
                  <a:pt x="3441295" y="940970"/>
                  <a:pt x="3378973" y="870857"/>
                </a:cubicBezTo>
                <a:cubicBezTo>
                  <a:pt x="3362609" y="852447"/>
                  <a:pt x="3344139" y="836022"/>
                  <a:pt x="3326722" y="818605"/>
                </a:cubicBezTo>
                <a:cubicBezTo>
                  <a:pt x="3318013" y="809896"/>
                  <a:pt x="3310843" y="799312"/>
                  <a:pt x="3300596" y="792480"/>
                </a:cubicBezTo>
                <a:lnTo>
                  <a:pt x="3248344" y="757645"/>
                </a:lnTo>
                <a:cubicBezTo>
                  <a:pt x="3205102" y="692783"/>
                  <a:pt x="3260678" y="772445"/>
                  <a:pt x="3204802" y="705394"/>
                </a:cubicBezTo>
                <a:cubicBezTo>
                  <a:pt x="3168518" y="661853"/>
                  <a:pt x="3209153" y="693781"/>
                  <a:pt x="3161259" y="661851"/>
                </a:cubicBezTo>
                <a:cubicBezTo>
                  <a:pt x="3112761" y="589107"/>
                  <a:pt x="3141225" y="624400"/>
                  <a:pt x="3074173" y="557348"/>
                </a:cubicBezTo>
                <a:cubicBezTo>
                  <a:pt x="3062562" y="545737"/>
                  <a:pt x="3052476" y="532366"/>
                  <a:pt x="3039339" y="522514"/>
                </a:cubicBezTo>
                <a:cubicBezTo>
                  <a:pt x="3027727" y="513805"/>
                  <a:pt x="3014767" y="506651"/>
                  <a:pt x="3004504" y="496388"/>
                </a:cubicBezTo>
                <a:cubicBezTo>
                  <a:pt x="2994241" y="486125"/>
                  <a:pt x="2988642" y="471817"/>
                  <a:pt x="2978379" y="461554"/>
                </a:cubicBezTo>
                <a:cubicBezTo>
                  <a:pt x="2967579" y="450754"/>
                  <a:pt x="2932252" y="427900"/>
                  <a:pt x="2917419" y="418011"/>
                </a:cubicBezTo>
                <a:cubicBezTo>
                  <a:pt x="2904566" y="398732"/>
                  <a:pt x="2893994" y="379172"/>
                  <a:pt x="2873876" y="365760"/>
                </a:cubicBezTo>
                <a:cubicBezTo>
                  <a:pt x="2804344" y="319406"/>
                  <a:pt x="2893557" y="401290"/>
                  <a:pt x="2821624" y="339634"/>
                </a:cubicBezTo>
                <a:cubicBezTo>
                  <a:pt x="2769027" y="294552"/>
                  <a:pt x="2808669" y="312093"/>
                  <a:pt x="2760664" y="296091"/>
                </a:cubicBezTo>
                <a:cubicBezTo>
                  <a:pt x="2733265" y="275541"/>
                  <a:pt x="2722873" y="264502"/>
                  <a:pt x="2690996" y="252548"/>
                </a:cubicBezTo>
                <a:cubicBezTo>
                  <a:pt x="2679789" y="248346"/>
                  <a:pt x="2667773" y="246743"/>
                  <a:pt x="2656162" y="243840"/>
                </a:cubicBezTo>
                <a:cubicBezTo>
                  <a:pt x="2632939" y="232228"/>
                  <a:pt x="2611125" y="217215"/>
                  <a:pt x="2586493" y="209005"/>
                </a:cubicBezTo>
                <a:cubicBezTo>
                  <a:pt x="2577784" y="206102"/>
                  <a:pt x="2568804" y="203913"/>
                  <a:pt x="2560367" y="200297"/>
                </a:cubicBezTo>
                <a:cubicBezTo>
                  <a:pt x="2548435" y="195183"/>
                  <a:pt x="2537688" y="187438"/>
                  <a:pt x="2525533" y="182880"/>
                </a:cubicBezTo>
                <a:cubicBezTo>
                  <a:pt x="2514326" y="178677"/>
                  <a:pt x="2502054" y="177956"/>
                  <a:pt x="2490699" y="174171"/>
                </a:cubicBezTo>
                <a:cubicBezTo>
                  <a:pt x="2475869" y="169228"/>
                  <a:pt x="2462261" y="160782"/>
                  <a:pt x="2447156" y="156754"/>
                </a:cubicBezTo>
                <a:cubicBezTo>
                  <a:pt x="2418552" y="149126"/>
                  <a:pt x="2388154" y="148698"/>
                  <a:pt x="2360070" y="139337"/>
                </a:cubicBezTo>
                <a:cubicBezTo>
                  <a:pt x="2342653" y="133531"/>
                  <a:pt x="2325073" y="128194"/>
                  <a:pt x="2307819" y="121920"/>
                </a:cubicBezTo>
                <a:cubicBezTo>
                  <a:pt x="2293128" y="116578"/>
                  <a:pt x="2279442" y="108293"/>
                  <a:pt x="2264276" y="104502"/>
                </a:cubicBezTo>
                <a:cubicBezTo>
                  <a:pt x="2244363" y="99524"/>
                  <a:pt x="2223563" y="99168"/>
                  <a:pt x="2203316" y="95794"/>
                </a:cubicBezTo>
                <a:cubicBezTo>
                  <a:pt x="2188716" y="93361"/>
                  <a:pt x="2174133" y="90675"/>
                  <a:pt x="2159773" y="87085"/>
                </a:cubicBezTo>
                <a:cubicBezTo>
                  <a:pt x="2139271" y="81959"/>
                  <a:pt x="2119625" y="73341"/>
                  <a:pt x="2098813" y="69668"/>
                </a:cubicBezTo>
                <a:cubicBezTo>
                  <a:pt x="2070083" y="64598"/>
                  <a:pt x="2040756" y="63863"/>
                  <a:pt x="2011727" y="60960"/>
                </a:cubicBezTo>
                <a:cubicBezTo>
                  <a:pt x="1991407" y="55154"/>
                  <a:pt x="1970966" y="49757"/>
                  <a:pt x="1950767" y="43542"/>
                </a:cubicBezTo>
                <a:cubicBezTo>
                  <a:pt x="1933220" y="38143"/>
                  <a:pt x="1916625" y="29143"/>
                  <a:pt x="1898516" y="26125"/>
                </a:cubicBezTo>
                <a:cubicBezTo>
                  <a:pt x="1881099" y="23222"/>
                  <a:pt x="1863579" y="20880"/>
                  <a:pt x="1846264" y="17417"/>
                </a:cubicBezTo>
                <a:cubicBezTo>
                  <a:pt x="1834528" y="15070"/>
                  <a:pt x="1823236" y="10676"/>
                  <a:pt x="1811430" y="8708"/>
                </a:cubicBezTo>
                <a:cubicBezTo>
                  <a:pt x="1788345" y="4861"/>
                  <a:pt x="1764985" y="2903"/>
                  <a:pt x="1741762" y="0"/>
                </a:cubicBezTo>
                <a:cubicBezTo>
                  <a:pt x="1611133" y="2903"/>
                  <a:pt x="1480328" y="1324"/>
                  <a:pt x="1349876" y="8708"/>
                </a:cubicBezTo>
                <a:cubicBezTo>
                  <a:pt x="1325977" y="10061"/>
                  <a:pt x="1280207" y="26125"/>
                  <a:pt x="1280207" y="26125"/>
                </a:cubicBezTo>
                <a:cubicBezTo>
                  <a:pt x="1271499" y="31931"/>
                  <a:pt x="1263443" y="38861"/>
                  <a:pt x="1254082" y="43542"/>
                </a:cubicBezTo>
                <a:cubicBezTo>
                  <a:pt x="1245871" y="47647"/>
                  <a:pt x="1235926" y="47696"/>
                  <a:pt x="1227956" y="52251"/>
                </a:cubicBezTo>
                <a:cubicBezTo>
                  <a:pt x="1215354" y="59452"/>
                  <a:pt x="1205724" y="71176"/>
                  <a:pt x="1193122" y="78377"/>
                </a:cubicBezTo>
                <a:cubicBezTo>
                  <a:pt x="1111840" y="124824"/>
                  <a:pt x="1235791" y="35415"/>
                  <a:pt x="1132162" y="104502"/>
                </a:cubicBezTo>
                <a:cubicBezTo>
                  <a:pt x="1125330" y="109057"/>
                  <a:pt x="1121052" y="116664"/>
                  <a:pt x="1114744" y="121920"/>
                </a:cubicBezTo>
                <a:cubicBezTo>
                  <a:pt x="1103594" y="131212"/>
                  <a:pt x="1092447" y="140732"/>
                  <a:pt x="1079910" y="148045"/>
                </a:cubicBezTo>
                <a:cubicBezTo>
                  <a:pt x="1019626" y="183211"/>
                  <a:pt x="1026170" y="178898"/>
                  <a:pt x="975407" y="191588"/>
                </a:cubicBezTo>
                <a:cubicBezTo>
                  <a:pt x="847595" y="276796"/>
                  <a:pt x="982041" y="190285"/>
                  <a:pt x="888322" y="243840"/>
                </a:cubicBezTo>
                <a:cubicBezTo>
                  <a:pt x="879235" y="249033"/>
                  <a:pt x="871558" y="256576"/>
                  <a:pt x="862196" y="261257"/>
                </a:cubicBezTo>
                <a:cubicBezTo>
                  <a:pt x="853985" y="265362"/>
                  <a:pt x="844281" y="265860"/>
                  <a:pt x="836070" y="269965"/>
                </a:cubicBezTo>
                <a:cubicBezTo>
                  <a:pt x="760737" y="307631"/>
                  <a:pt x="824170" y="288180"/>
                  <a:pt x="757693" y="304800"/>
                </a:cubicBezTo>
                <a:cubicBezTo>
                  <a:pt x="748984" y="310606"/>
                  <a:pt x="740929" y="317536"/>
                  <a:pt x="731567" y="322217"/>
                </a:cubicBezTo>
                <a:cubicBezTo>
                  <a:pt x="723357" y="326322"/>
                  <a:pt x="713313" y="326202"/>
                  <a:pt x="705442" y="330925"/>
                </a:cubicBezTo>
                <a:cubicBezTo>
                  <a:pt x="698401" y="335149"/>
                  <a:pt x="695065" y="344118"/>
                  <a:pt x="688024" y="348342"/>
                </a:cubicBezTo>
                <a:cubicBezTo>
                  <a:pt x="671531" y="358238"/>
                  <a:pt x="620202" y="364001"/>
                  <a:pt x="609647" y="365760"/>
                </a:cubicBezTo>
                <a:cubicBezTo>
                  <a:pt x="581626" y="384441"/>
                  <a:pt x="581836" y="385861"/>
                  <a:pt x="548687" y="400594"/>
                </a:cubicBezTo>
                <a:cubicBezTo>
                  <a:pt x="534402" y="406943"/>
                  <a:pt x="519781" y="412522"/>
                  <a:pt x="505144" y="418011"/>
                </a:cubicBezTo>
                <a:cubicBezTo>
                  <a:pt x="496549" y="421234"/>
                  <a:pt x="487229" y="422615"/>
                  <a:pt x="479019" y="426720"/>
                </a:cubicBezTo>
                <a:cubicBezTo>
                  <a:pt x="469658" y="431401"/>
                  <a:pt x="461980" y="438944"/>
                  <a:pt x="452893" y="444137"/>
                </a:cubicBezTo>
                <a:cubicBezTo>
                  <a:pt x="441622" y="450578"/>
                  <a:pt x="428623" y="454008"/>
                  <a:pt x="418059" y="461554"/>
                </a:cubicBezTo>
                <a:cubicBezTo>
                  <a:pt x="408037" y="468712"/>
                  <a:pt x="401655" y="480119"/>
                  <a:pt x="391933" y="487680"/>
                </a:cubicBezTo>
                <a:cubicBezTo>
                  <a:pt x="375410" y="500531"/>
                  <a:pt x="339682" y="522514"/>
                  <a:pt x="339682" y="522514"/>
                </a:cubicBezTo>
                <a:cubicBezTo>
                  <a:pt x="322557" y="548201"/>
                  <a:pt x="321282" y="553812"/>
                  <a:pt x="296139" y="574765"/>
                </a:cubicBezTo>
                <a:cubicBezTo>
                  <a:pt x="288098" y="581465"/>
                  <a:pt x="278722" y="586376"/>
                  <a:pt x="270013" y="592182"/>
                </a:cubicBezTo>
                <a:cubicBezTo>
                  <a:pt x="252596" y="615405"/>
                  <a:pt x="233865" y="637698"/>
                  <a:pt x="217762" y="661851"/>
                </a:cubicBezTo>
                <a:cubicBezTo>
                  <a:pt x="192293" y="700053"/>
                  <a:pt x="206624" y="679604"/>
                  <a:pt x="174219" y="722811"/>
                </a:cubicBezTo>
                <a:cubicBezTo>
                  <a:pt x="171316" y="731520"/>
                  <a:pt x="169615" y="740726"/>
                  <a:pt x="165510" y="748937"/>
                </a:cubicBezTo>
                <a:cubicBezTo>
                  <a:pt x="160829" y="758298"/>
                  <a:pt x="151768" y="765262"/>
                  <a:pt x="148093" y="775062"/>
                </a:cubicBezTo>
                <a:cubicBezTo>
                  <a:pt x="115808" y="861154"/>
                  <a:pt x="162814" y="783460"/>
                  <a:pt x="121967" y="844731"/>
                </a:cubicBezTo>
                <a:cubicBezTo>
                  <a:pt x="98934" y="936867"/>
                  <a:pt x="130205" y="828376"/>
                  <a:pt x="95842" y="905691"/>
                </a:cubicBezTo>
                <a:cubicBezTo>
                  <a:pt x="63820" y="977740"/>
                  <a:pt x="96776" y="939589"/>
                  <a:pt x="61007" y="975360"/>
                </a:cubicBezTo>
                <a:lnTo>
                  <a:pt x="34882" y="1053737"/>
                </a:lnTo>
                <a:lnTo>
                  <a:pt x="26173" y="1079862"/>
                </a:lnTo>
                <a:lnTo>
                  <a:pt x="17464" y="1105988"/>
                </a:lnTo>
                <a:cubicBezTo>
                  <a:pt x="14561" y="1198879"/>
                  <a:pt x="13397" y="1291841"/>
                  <a:pt x="8756" y="1384662"/>
                </a:cubicBezTo>
                <a:cubicBezTo>
                  <a:pt x="7587" y="1408037"/>
                  <a:pt x="47" y="1430927"/>
                  <a:pt x="47" y="1454331"/>
                </a:cubicBezTo>
                <a:cubicBezTo>
                  <a:pt x="47" y="1473255"/>
                  <a:pt x="-1792" y="1594572"/>
                  <a:pt x="17464" y="1645920"/>
                </a:cubicBezTo>
                <a:cubicBezTo>
                  <a:pt x="22022" y="1658075"/>
                  <a:pt x="29076" y="1669143"/>
                  <a:pt x="34882" y="1680754"/>
                </a:cubicBezTo>
                <a:cubicBezTo>
                  <a:pt x="37785" y="1695268"/>
                  <a:pt x="37465" y="1710822"/>
                  <a:pt x="43590" y="1724297"/>
                </a:cubicBezTo>
                <a:cubicBezTo>
                  <a:pt x="75574" y="1794663"/>
                  <a:pt x="66526" y="1757321"/>
                  <a:pt x="95842" y="1793965"/>
                </a:cubicBezTo>
                <a:cubicBezTo>
                  <a:pt x="102380" y="1802138"/>
                  <a:pt x="105858" y="1812690"/>
                  <a:pt x="113259" y="1820091"/>
                </a:cubicBezTo>
                <a:cubicBezTo>
                  <a:pt x="120660" y="1827492"/>
                  <a:pt x="131562" y="1830555"/>
                  <a:pt x="139384" y="1837508"/>
                </a:cubicBezTo>
                <a:cubicBezTo>
                  <a:pt x="209874" y="1900166"/>
                  <a:pt x="163890" y="1880512"/>
                  <a:pt x="217762" y="1898468"/>
                </a:cubicBezTo>
                <a:cubicBezTo>
                  <a:pt x="367482" y="1998281"/>
                  <a:pt x="178066" y="1878623"/>
                  <a:pt x="322264" y="1950720"/>
                </a:cubicBezTo>
                <a:cubicBezTo>
                  <a:pt x="353230" y="1966202"/>
                  <a:pt x="353324" y="1968302"/>
                  <a:pt x="383224" y="1976845"/>
                </a:cubicBezTo>
                <a:cubicBezTo>
                  <a:pt x="475335" y="2003162"/>
                  <a:pt x="346170" y="1961590"/>
                  <a:pt x="470310" y="2002971"/>
                </a:cubicBezTo>
                <a:lnTo>
                  <a:pt x="496436" y="2011680"/>
                </a:lnTo>
                <a:cubicBezTo>
                  <a:pt x="551590" y="2008777"/>
                  <a:pt x="606895" y="2007972"/>
                  <a:pt x="661899" y="2002971"/>
                </a:cubicBezTo>
                <a:cubicBezTo>
                  <a:pt x="671041" y="2002140"/>
                  <a:pt x="680153" y="1998985"/>
                  <a:pt x="688024" y="1994262"/>
                </a:cubicBezTo>
                <a:cubicBezTo>
                  <a:pt x="695065" y="1990038"/>
                  <a:pt x="699636" y="1982651"/>
                  <a:pt x="705442" y="1976845"/>
                </a:cubicBezTo>
                <a:cubicBezTo>
                  <a:pt x="726169" y="1914665"/>
                  <a:pt x="712675" y="1939870"/>
                  <a:pt x="740276" y="1898468"/>
                </a:cubicBezTo>
                <a:cubicBezTo>
                  <a:pt x="764943" y="1824461"/>
                  <a:pt x="730541" y="1914692"/>
                  <a:pt x="766402" y="1854925"/>
                </a:cubicBezTo>
                <a:cubicBezTo>
                  <a:pt x="796425" y="1804889"/>
                  <a:pt x="744630" y="1840411"/>
                  <a:pt x="740276" y="1837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>
            <a:stCxn id="3" idx="54"/>
          </p:cNvCxnSpPr>
          <p:nvPr/>
        </p:nvCxnSpPr>
        <p:spPr>
          <a:xfrm flipH="1">
            <a:off x="4693617" y="2307772"/>
            <a:ext cx="496693" cy="148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5087888" y="2165748"/>
            <a:ext cx="10081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A. </a:t>
            </a:r>
            <a:r>
              <a:rPr lang="pt-BR" sz="1400" b="1" dirty="0" err="1"/>
              <a:t>Far</a:t>
            </a:r>
            <a:r>
              <a:rPr lang="pt-BR" sz="1400" b="1" dirty="0"/>
              <a:t>. </a:t>
            </a:r>
            <a:r>
              <a:rPr lang="pt-BR" sz="1400" b="1" dirty="0" err="1"/>
              <a:t>Asc</a:t>
            </a:r>
            <a:r>
              <a:rPr lang="pt-BR" sz="1400" b="1" dirty="0"/>
              <a:t>.</a:t>
            </a:r>
          </a:p>
        </p:txBody>
      </p:sp>
      <p:cxnSp>
        <p:nvCxnSpPr>
          <p:cNvPr id="20" name="Conector de seta reta 19"/>
          <p:cNvCxnSpPr/>
          <p:nvPr/>
        </p:nvCxnSpPr>
        <p:spPr>
          <a:xfrm flipV="1">
            <a:off x="3656279" y="2828475"/>
            <a:ext cx="775248" cy="484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2783632" y="3193232"/>
            <a:ext cx="9206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A. Lingual</a:t>
            </a:r>
          </a:p>
        </p:txBody>
      </p:sp>
      <p:pic>
        <p:nvPicPr>
          <p:cNvPr id="25" name="Picture 8" descr="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7974" y="873970"/>
            <a:ext cx="4464050" cy="5814610"/>
          </a:xfrm>
          <a:prstGeom prst="rect">
            <a:avLst/>
          </a:prstGeom>
          <a:noFill/>
        </p:spPr>
      </p:pic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5303912" y="188641"/>
            <a:ext cx="4830688" cy="6888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Irrigação, drenagem venosa e linfática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9003305" y="1407640"/>
            <a:ext cx="248644" cy="1402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7806432" y="1270304"/>
            <a:ext cx="18002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Plexo </a:t>
            </a:r>
            <a:r>
              <a:rPr lang="pt-BR" sz="1400" b="1" dirty="0" err="1"/>
              <a:t>pterigóideo</a:t>
            </a:r>
            <a:endParaRPr lang="pt-BR" sz="1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9120337" y="6217568"/>
            <a:ext cx="114989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V. J. Interna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896201" y="5445224"/>
            <a:ext cx="114989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Linfonodos cerv. prof.</a:t>
            </a:r>
          </a:p>
        </p:txBody>
      </p:sp>
      <p:cxnSp>
        <p:nvCxnSpPr>
          <p:cNvPr id="29" name="Conector de seta reta 28"/>
          <p:cNvCxnSpPr/>
          <p:nvPr/>
        </p:nvCxnSpPr>
        <p:spPr>
          <a:xfrm flipV="1">
            <a:off x="9043086" y="5013003"/>
            <a:ext cx="943713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1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7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title"/>
          </p:nvPr>
        </p:nvSpPr>
        <p:spPr>
          <a:xfrm>
            <a:off x="2566989" y="304801"/>
            <a:ext cx="7921625" cy="89217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1800" dirty="0">
                <a:solidFill>
                  <a:schemeClr val="hlink"/>
                </a:solidFill>
                <a:ea typeface="ＭＳ Ｐゴシック" pitchFamily="34" charset="-128"/>
              </a:rPr>
              <a:t> </a:t>
            </a:r>
            <a:r>
              <a:rPr lang="pt-BR" altLang="pt-BR" sz="1800" b="1" dirty="0">
                <a:solidFill>
                  <a:schemeClr val="hlink"/>
                </a:solidFill>
                <a:ea typeface="ＭＳ Ｐゴシック" pitchFamily="34" charset="-128"/>
              </a:rPr>
              <a:t>Drenagem linfática:</a:t>
            </a:r>
            <a:r>
              <a:rPr lang="pt-BR" altLang="pt-BR" sz="1800" b="1" dirty="0">
                <a:solidFill>
                  <a:srgbClr val="FFCC00"/>
                </a:solidFill>
                <a:ea typeface="ＭＳ Ｐゴシック" pitchFamily="34" charset="-128"/>
              </a:rPr>
              <a:t> </a:t>
            </a:r>
            <a:br>
              <a:rPr lang="pt-BR" altLang="pt-BR" sz="1800" b="1" dirty="0">
                <a:solidFill>
                  <a:srgbClr val="FFCC00"/>
                </a:solidFill>
                <a:ea typeface="ＭＳ Ｐゴシック" pitchFamily="34" charset="-128"/>
              </a:rPr>
            </a:br>
            <a:r>
              <a:rPr lang="pt-BR" altLang="pt-BR" sz="1800" b="1" dirty="0">
                <a:ea typeface="ＭＳ Ｐゴシック" pitchFamily="34" charset="-128"/>
              </a:rPr>
              <a:t>Linfonodos superficiais </a:t>
            </a:r>
            <a:r>
              <a:rPr lang="pt-BR" altLang="pt-BR" sz="1800" b="1" dirty="0">
                <a:solidFill>
                  <a:schemeClr val="tx2"/>
                </a:solidFill>
                <a:ea typeface="ＭＳ Ｐゴシック" pitchFamily="34" charset="-128"/>
              </a:rPr>
              <a:t>e  profundos – </a:t>
            </a:r>
            <a:r>
              <a:rPr lang="pt-BR" altLang="pt-BR" sz="1800" b="1" dirty="0">
                <a:solidFill>
                  <a:srgbClr val="00B050"/>
                </a:solidFill>
                <a:ea typeface="ＭＳ Ｐゴシック" pitchFamily="34" charset="-128"/>
              </a:rPr>
              <a:t>tronco jugular</a:t>
            </a:r>
          </a:p>
        </p:txBody>
      </p:sp>
      <p:pic>
        <p:nvPicPr>
          <p:cNvPr id="12291" name="Picture 4" descr="pagina - 944 - 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68761"/>
            <a:ext cx="4681538" cy="5373687"/>
          </a:xfrm>
          <a:noFill/>
        </p:spPr>
      </p:pic>
      <p:pic>
        <p:nvPicPr>
          <p:cNvPr id="33803" name="Picture 11" descr="pagina - 500 -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520">
            <a:off x="6384032" y="2276872"/>
            <a:ext cx="4392612" cy="3695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2246217" y="3274424"/>
            <a:ext cx="4041373" cy="2856411"/>
          </a:xfrm>
          <a:custGeom>
            <a:avLst/>
            <a:gdLst>
              <a:gd name="connsiteX0" fmla="*/ 1228504 w 4041373"/>
              <a:gd name="connsiteY0" fmla="*/ 705394 h 2856411"/>
              <a:gd name="connsiteX1" fmla="*/ 1228504 w 4041373"/>
              <a:gd name="connsiteY1" fmla="*/ 705394 h 2856411"/>
              <a:gd name="connsiteX2" fmla="*/ 1211087 w 4041373"/>
              <a:gd name="connsiteY2" fmla="*/ 783771 h 2856411"/>
              <a:gd name="connsiteX3" fmla="*/ 1202378 w 4041373"/>
              <a:gd name="connsiteY3" fmla="*/ 809897 h 2856411"/>
              <a:gd name="connsiteX4" fmla="*/ 1193670 w 4041373"/>
              <a:gd name="connsiteY4" fmla="*/ 1027611 h 2856411"/>
              <a:gd name="connsiteX5" fmla="*/ 1176253 w 4041373"/>
              <a:gd name="connsiteY5" fmla="*/ 1079863 h 2856411"/>
              <a:gd name="connsiteX6" fmla="*/ 1167544 w 4041373"/>
              <a:gd name="connsiteY6" fmla="*/ 1105988 h 2856411"/>
              <a:gd name="connsiteX7" fmla="*/ 1167544 w 4041373"/>
              <a:gd name="connsiteY7" fmla="*/ 1454331 h 2856411"/>
              <a:gd name="connsiteX8" fmla="*/ 1158835 w 4041373"/>
              <a:gd name="connsiteY8" fmla="*/ 1524000 h 2856411"/>
              <a:gd name="connsiteX9" fmla="*/ 1132710 w 4041373"/>
              <a:gd name="connsiteY9" fmla="*/ 1602377 h 2856411"/>
              <a:gd name="connsiteX10" fmla="*/ 1124001 w 4041373"/>
              <a:gd name="connsiteY10" fmla="*/ 1637211 h 2856411"/>
              <a:gd name="connsiteX11" fmla="*/ 1106584 w 4041373"/>
              <a:gd name="connsiteY11" fmla="*/ 1663337 h 2856411"/>
              <a:gd name="connsiteX12" fmla="*/ 1089167 w 4041373"/>
              <a:gd name="connsiteY12" fmla="*/ 1715588 h 2856411"/>
              <a:gd name="connsiteX13" fmla="*/ 1080458 w 4041373"/>
              <a:gd name="connsiteY13" fmla="*/ 1741714 h 2856411"/>
              <a:gd name="connsiteX14" fmla="*/ 1063041 w 4041373"/>
              <a:gd name="connsiteY14" fmla="*/ 1767840 h 2856411"/>
              <a:gd name="connsiteX15" fmla="*/ 1036915 w 4041373"/>
              <a:gd name="connsiteY15" fmla="*/ 1863634 h 2856411"/>
              <a:gd name="connsiteX16" fmla="*/ 1045624 w 4041373"/>
              <a:gd name="connsiteY16" fmla="*/ 1968137 h 2856411"/>
              <a:gd name="connsiteX17" fmla="*/ 1054333 w 4041373"/>
              <a:gd name="connsiteY17" fmla="*/ 2046514 h 2856411"/>
              <a:gd name="connsiteX18" fmla="*/ 1045624 w 4041373"/>
              <a:gd name="connsiteY18" fmla="*/ 2168434 h 2856411"/>
              <a:gd name="connsiteX19" fmla="*/ 1010790 w 4041373"/>
              <a:gd name="connsiteY19" fmla="*/ 2159726 h 2856411"/>
              <a:gd name="connsiteX20" fmla="*/ 967247 w 4041373"/>
              <a:gd name="connsiteY20" fmla="*/ 2151017 h 2856411"/>
              <a:gd name="connsiteX21" fmla="*/ 941121 w 4041373"/>
              <a:gd name="connsiteY21" fmla="*/ 2133600 h 2856411"/>
              <a:gd name="connsiteX22" fmla="*/ 871453 w 4041373"/>
              <a:gd name="connsiteY22" fmla="*/ 2116183 h 2856411"/>
              <a:gd name="connsiteX23" fmla="*/ 819201 w 4041373"/>
              <a:gd name="connsiteY23" fmla="*/ 2081348 h 2856411"/>
              <a:gd name="connsiteX24" fmla="*/ 749533 w 4041373"/>
              <a:gd name="connsiteY24" fmla="*/ 2063931 h 2856411"/>
              <a:gd name="connsiteX25" fmla="*/ 723407 w 4041373"/>
              <a:gd name="connsiteY25" fmla="*/ 2046514 h 2856411"/>
              <a:gd name="connsiteX26" fmla="*/ 653738 w 4041373"/>
              <a:gd name="connsiteY26" fmla="*/ 2029097 h 2856411"/>
              <a:gd name="connsiteX27" fmla="*/ 618904 w 4041373"/>
              <a:gd name="connsiteY27" fmla="*/ 2011680 h 2856411"/>
              <a:gd name="connsiteX28" fmla="*/ 584070 w 4041373"/>
              <a:gd name="connsiteY28" fmla="*/ 2002971 h 2856411"/>
              <a:gd name="connsiteX29" fmla="*/ 505693 w 4041373"/>
              <a:gd name="connsiteY29" fmla="*/ 1985554 h 2856411"/>
              <a:gd name="connsiteX30" fmla="*/ 287978 w 4041373"/>
              <a:gd name="connsiteY30" fmla="*/ 2020388 h 2856411"/>
              <a:gd name="connsiteX31" fmla="*/ 244435 w 4041373"/>
              <a:gd name="connsiteY31" fmla="*/ 2046514 h 2856411"/>
              <a:gd name="connsiteX32" fmla="*/ 157350 w 4041373"/>
              <a:gd name="connsiteY32" fmla="*/ 2081348 h 2856411"/>
              <a:gd name="connsiteX33" fmla="*/ 96390 w 4041373"/>
              <a:gd name="connsiteY33" fmla="*/ 2142308 h 2856411"/>
              <a:gd name="connsiteX34" fmla="*/ 61555 w 4041373"/>
              <a:gd name="connsiteY34" fmla="*/ 2185851 h 2856411"/>
              <a:gd name="connsiteX35" fmla="*/ 44138 w 4041373"/>
              <a:gd name="connsiteY35" fmla="*/ 2238103 h 2856411"/>
              <a:gd name="connsiteX36" fmla="*/ 35430 w 4041373"/>
              <a:gd name="connsiteY36" fmla="*/ 2264228 h 2856411"/>
              <a:gd name="connsiteX37" fmla="*/ 18013 w 4041373"/>
              <a:gd name="connsiteY37" fmla="*/ 2281646 h 2856411"/>
              <a:gd name="connsiteX38" fmla="*/ 18013 w 4041373"/>
              <a:gd name="connsiteY38" fmla="*/ 2534194 h 2856411"/>
              <a:gd name="connsiteX39" fmla="*/ 26721 w 4041373"/>
              <a:gd name="connsiteY39" fmla="*/ 2569028 h 2856411"/>
              <a:gd name="connsiteX40" fmla="*/ 61555 w 4041373"/>
              <a:gd name="connsiteY40" fmla="*/ 2621280 h 2856411"/>
              <a:gd name="connsiteX41" fmla="*/ 105098 w 4041373"/>
              <a:gd name="connsiteY41" fmla="*/ 2690948 h 2856411"/>
              <a:gd name="connsiteX42" fmla="*/ 131224 w 4041373"/>
              <a:gd name="connsiteY42" fmla="*/ 2708366 h 2856411"/>
              <a:gd name="connsiteX43" fmla="*/ 157350 w 4041373"/>
              <a:gd name="connsiteY43" fmla="*/ 2734491 h 2856411"/>
              <a:gd name="connsiteX44" fmla="*/ 235727 w 4041373"/>
              <a:gd name="connsiteY44" fmla="*/ 2769326 h 2856411"/>
              <a:gd name="connsiteX45" fmla="*/ 261853 w 4041373"/>
              <a:gd name="connsiteY45" fmla="*/ 2786743 h 2856411"/>
              <a:gd name="connsiteX46" fmla="*/ 314104 w 4041373"/>
              <a:gd name="connsiteY46" fmla="*/ 2778034 h 2856411"/>
              <a:gd name="connsiteX47" fmla="*/ 296687 w 4041373"/>
              <a:gd name="connsiteY47" fmla="*/ 2751908 h 2856411"/>
              <a:gd name="connsiteX48" fmla="*/ 279270 w 4041373"/>
              <a:gd name="connsiteY48" fmla="*/ 2699657 h 2856411"/>
              <a:gd name="connsiteX49" fmla="*/ 287978 w 4041373"/>
              <a:gd name="connsiteY49" fmla="*/ 2612571 h 2856411"/>
              <a:gd name="connsiteX50" fmla="*/ 436024 w 4041373"/>
              <a:gd name="connsiteY50" fmla="*/ 2621280 h 2856411"/>
              <a:gd name="connsiteX51" fmla="*/ 505693 w 4041373"/>
              <a:gd name="connsiteY51" fmla="*/ 2638697 h 2856411"/>
              <a:gd name="connsiteX52" fmla="*/ 610195 w 4041373"/>
              <a:gd name="connsiteY52" fmla="*/ 2656114 h 2856411"/>
              <a:gd name="connsiteX53" fmla="*/ 662447 w 4041373"/>
              <a:gd name="connsiteY53" fmla="*/ 2647406 h 2856411"/>
              <a:gd name="connsiteX54" fmla="*/ 688573 w 4041373"/>
              <a:gd name="connsiteY54" fmla="*/ 2638697 h 2856411"/>
              <a:gd name="connsiteX55" fmla="*/ 697281 w 4041373"/>
              <a:gd name="connsiteY55" fmla="*/ 2612571 h 2856411"/>
              <a:gd name="connsiteX56" fmla="*/ 775658 w 4041373"/>
              <a:gd name="connsiteY56" fmla="*/ 2577737 h 2856411"/>
              <a:gd name="connsiteX57" fmla="*/ 827910 w 4041373"/>
              <a:gd name="connsiteY57" fmla="*/ 2551611 h 2856411"/>
              <a:gd name="connsiteX58" fmla="*/ 880161 w 4041373"/>
              <a:gd name="connsiteY58" fmla="*/ 2534194 h 2856411"/>
              <a:gd name="connsiteX59" fmla="*/ 897578 w 4041373"/>
              <a:gd name="connsiteY59" fmla="*/ 2508068 h 2856411"/>
              <a:gd name="connsiteX60" fmla="*/ 888870 w 4041373"/>
              <a:gd name="connsiteY60" fmla="*/ 2238103 h 2856411"/>
              <a:gd name="connsiteX61" fmla="*/ 854035 w 4041373"/>
              <a:gd name="connsiteY61" fmla="*/ 2168434 h 2856411"/>
              <a:gd name="connsiteX62" fmla="*/ 810493 w 4041373"/>
              <a:gd name="connsiteY62" fmla="*/ 2098766 h 2856411"/>
              <a:gd name="connsiteX63" fmla="*/ 775658 w 4041373"/>
              <a:gd name="connsiteY63" fmla="*/ 2037806 h 2856411"/>
              <a:gd name="connsiteX64" fmla="*/ 758241 w 4041373"/>
              <a:gd name="connsiteY64" fmla="*/ 2020388 h 2856411"/>
              <a:gd name="connsiteX65" fmla="*/ 732115 w 4041373"/>
              <a:gd name="connsiteY65" fmla="*/ 1976846 h 2856411"/>
              <a:gd name="connsiteX66" fmla="*/ 714698 w 4041373"/>
              <a:gd name="connsiteY66" fmla="*/ 1942011 h 2856411"/>
              <a:gd name="connsiteX67" fmla="*/ 679864 w 4041373"/>
              <a:gd name="connsiteY67" fmla="*/ 1898468 h 2856411"/>
              <a:gd name="connsiteX68" fmla="*/ 645030 w 4041373"/>
              <a:gd name="connsiteY68" fmla="*/ 1846217 h 2856411"/>
              <a:gd name="connsiteX69" fmla="*/ 618904 w 4041373"/>
              <a:gd name="connsiteY69" fmla="*/ 1820091 h 2856411"/>
              <a:gd name="connsiteX70" fmla="*/ 601487 w 4041373"/>
              <a:gd name="connsiteY70" fmla="*/ 1793966 h 2856411"/>
              <a:gd name="connsiteX71" fmla="*/ 549235 w 4041373"/>
              <a:gd name="connsiteY71" fmla="*/ 1741714 h 2856411"/>
              <a:gd name="connsiteX72" fmla="*/ 470858 w 4041373"/>
              <a:gd name="connsiteY72" fmla="*/ 1663337 h 2856411"/>
              <a:gd name="connsiteX73" fmla="*/ 444733 w 4041373"/>
              <a:gd name="connsiteY73" fmla="*/ 1637211 h 2856411"/>
              <a:gd name="connsiteX74" fmla="*/ 401190 w 4041373"/>
              <a:gd name="connsiteY74" fmla="*/ 1576251 h 2856411"/>
              <a:gd name="connsiteX75" fmla="*/ 366355 w 4041373"/>
              <a:gd name="connsiteY75" fmla="*/ 1524000 h 2856411"/>
              <a:gd name="connsiteX76" fmla="*/ 305395 w 4041373"/>
              <a:gd name="connsiteY76" fmla="*/ 1445623 h 2856411"/>
              <a:gd name="connsiteX77" fmla="*/ 296687 w 4041373"/>
              <a:gd name="connsiteY77" fmla="*/ 1410788 h 2856411"/>
              <a:gd name="connsiteX78" fmla="*/ 287978 w 4041373"/>
              <a:gd name="connsiteY78" fmla="*/ 1384663 h 2856411"/>
              <a:gd name="connsiteX79" fmla="*/ 270561 w 4041373"/>
              <a:gd name="connsiteY79" fmla="*/ 1219200 h 2856411"/>
              <a:gd name="connsiteX80" fmla="*/ 296687 w 4041373"/>
              <a:gd name="connsiteY80" fmla="*/ 1088571 h 2856411"/>
              <a:gd name="connsiteX81" fmla="*/ 331521 w 4041373"/>
              <a:gd name="connsiteY81" fmla="*/ 1001486 h 2856411"/>
              <a:gd name="connsiteX82" fmla="*/ 357647 w 4041373"/>
              <a:gd name="connsiteY82" fmla="*/ 975360 h 2856411"/>
              <a:gd name="connsiteX83" fmla="*/ 409898 w 4041373"/>
              <a:gd name="connsiteY83" fmla="*/ 905691 h 2856411"/>
              <a:gd name="connsiteX84" fmla="*/ 444733 w 4041373"/>
              <a:gd name="connsiteY84" fmla="*/ 879566 h 2856411"/>
              <a:gd name="connsiteX85" fmla="*/ 470858 w 4041373"/>
              <a:gd name="connsiteY85" fmla="*/ 862148 h 2856411"/>
              <a:gd name="connsiteX86" fmla="*/ 540527 w 4041373"/>
              <a:gd name="connsiteY86" fmla="*/ 801188 h 2856411"/>
              <a:gd name="connsiteX87" fmla="*/ 584070 w 4041373"/>
              <a:gd name="connsiteY87" fmla="*/ 775063 h 2856411"/>
              <a:gd name="connsiteX88" fmla="*/ 645030 w 4041373"/>
              <a:gd name="connsiteY88" fmla="*/ 722811 h 2856411"/>
              <a:gd name="connsiteX89" fmla="*/ 705990 w 4041373"/>
              <a:gd name="connsiteY89" fmla="*/ 679268 h 2856411"/>
              <a:gd name="connsiteX90" fmla="*/ 775658 w 4041373"/>
              <a:gd name="connsiteY90" fmla="*/ 627017 h 2856411"/>
              <a:gd name="connsiteX91" fmla="*/ 801784 w 4041373"/>
              <a:gd name="connsiteY91" fmla="*/ 600891 h 2856411"/>
              <a:gd name="connsiteX92" fmla="*/ 871453 w 4041373"/>
              <a:gd name="connsiteY92" fmla="*/ 566057 h 2856411"/>
              <a:gd name="connsiteX93" fmla="*/ 897578 w 4041373"/>
              <a:gd name="connsiteY93" fmla="*/ 548640 h 2856411"/>
              <a:gd name="connsiteX94" fmla="*/ 949830 w 4041373"/>
              <a:gd name="connsiteY94" fmla="*/ 522514 h 2856411"/>
              <a:gd name="connsiteX95" fmla="*/ 993373 w 4041373"/>
              <a:gd name="connsiteY95" fmla="*/ 470263 h 2856411"/>
              <a:gd name="connsiteX96" fmla="*/ 1019498 w 4041373"/>
              <a:gd name="connsiteY96" fmla="*/ 461554 h 2856411"/>
              <a:gd name="connsiteX97" fmla="*/ 1045624 w 4041373"/>
              <a:gd name="connsiteY97" fmla="*/ 444137 h 2856411"/>
              <a:gd name="connsiteX98" fmla="*/ 1089167 w 4041373"/>
              <a:gd name="connsiteY98" fmla="*/ 409303 h 2856411"/>
              <a:gd name="connsiteX99" fmla="*/ 1141418 w 4041373"/>
              <a:gd name="connsiteY99" fmla="*/ 374468 h 2856411"/>
              <a:gd name="connsiteX100" fmla="*/ 1176253 w 4041373"/>
              <a:gd name="connsiteY100" fmla="*/ 357051 h 2856411"/>
              <a:gd name="connsiteX101" fmla="*/ 1228504 w 4041373"/>
              <a:gd name="connsiteY101" fmla="*/ 313508 h 2856411"/>
              <a:gd name="connsiteX102" fmla="*/ 1280755 w 4041373"/>
              <a:gd name="connsiteY102" fmla="*/ 278674 h 2856411"/>
              <a:gd name="connsiteX103" fmla="*/ 1298173 w 4041373"/>
              <a:gd name="connsiteY103" fmla="*/ 261257 h 2856411"/>
              <a:gd name="connsiteX104" fmla="*/ 1324298 w 4041373"/>
              <a:gd name="connsiteY104" fmla="*/ 252548 h 2856411"/>
              <a:gd name="connsiteX105" fmla="*/ 1367841 w 4041373"/>
              <a:gd name="connsiteY105" fmla="*/ 209006 h 2856411"/>
              <a:gd name="connsiteX106" fmla="*/ 1385258 w 4041373"/>
              <a:gd name="connsiteY106" fmla="*/ 191588 h 2856411"/>
              <a:gd name="connsiteX107" fmla="*/ 1437510 w 4041373"/>
              <a:gd name="connsiteY107" fmla="*/ 156754 h 2856411"/>
              <a:gd name="connsiteX108" fmla="*/ 1454927 w 4041373"/>
              <a:gd name="connsiteY108" fmla="*/ 130628 h 2856411"/>
              <a:gd name="connsiteX109" fmla="*/ 1507178 w 4041373"/>
              <a:gd name="connsiteY109" fmla="*/ 95794 h 2856411"/>
              <a:gd name="connsiteX110" fmla="*/ 1542013 w 4041373"/>
              <a:gd name="connsiteY110" fmla="*/ 52251 h 2856411"/>
              <a:gd name="connsiteX111" fmla="*/ 1568138 w 4041373"/>
              <a:gd name="connsiteY111" fmla="*/ 43543 h 2856411"/>
              <a:gd name="connsiteX112" fmla="*/ 1585555 w 4041373"/>
              <a:gd name="connsiteY112" fmla="*/ 17417 h 2856411"/>
              <a:gd name="connsiteX113" fmla="*/ 1637807 w 4041373"/>
              <a:gd name="connsiteY113" fmla="*/ 0 h 2856411"/>
              <a:gd name="connsiteX114" fmla="*/ 1751018 w 4041373"/>
              <a:gd name="connsiteY114" fmla="*/ 17417 h 2856411"/>
              <a:gd name="connsiteX115" fmla="*/ 1803270 w 4041373"/>
              <a:gd name="connsiteY115" fmla="*/ 34834 h 2856411"/>
              <a:gd name="connsiteX116" fmla="*/ 1829395 w 4041373"/>
              <a:gd name="connsiteY116" fmla="*/ 43543 h 2856411"/>
              <a:gd name="connsiteX117" fmla="*/ 1872938 w 4041373"/>
              <a:gd name="connsiteY117" fmla="*/ 69668 h 2856411"/>
              <a:gd name="connsiteX118" fmla="*/ 1916481 w 4041373"/>
              <a:gd name="connsiteY118" fmla="*/ 95794 h 2856411"/>
              <a:gd name="connsiteX119" fmla="*/ 1942607 w 4041373"/>
              <a:gd name="connsiteY119" fmla="*/ 113211 h 2856411"/>
              <a:gd name="connsiteX120" fmla="*/ 1977441 w 4041373"/>
              <a:gd name="connsiteY120" fmla="*/ 148046 h 2856411"/>
              <a:gd name="connsiteX121" fmla="*/ 2029693 w 4041373"/>
              <a:gd name="connsiteY121" fmla="*/ 165463 h 2856411"/>
              <a:gd name="connsiteX122" fmla="*/ 2081944 w 4041373"/>
              <a:gd name="connsiteY122" fmla="*/ 191588 h 2856411"/>
              <a:gd name="connsiteX123" fmla="*/ 2142904 w 4041373"/>
              <a:gd name="connsiteY123" fmla="*/ 217714 h 2856411"/>
              <a:gd name="connsiteX124" fmla="*/ 2229990 w 4041373"/>
              <a:gd name="connsiteY124" fmla="*/ 235131 h 2856411"/>
              <a:gd name="connsiteX125" fmla="*/ 2273533 w 4041373"/>
              <a:gd name="connsiteY125" fmla="*/ 243840 h 2856411"/>
              <a:gd name="connsiteX126" fmla="*/ 2813464 w 4041373"/>
              <a:gd name="connsiteY126" fmla="*/ 269966 h 2856411"/>
              <a:gd name="connsiteX127" fmla="*/ 3013761 w 4041373"/>
              <a:gd name="connsiteY127" fmla="*/ 278674 h 2856411"/>
              <a:gd name="connsiteX128" fmla="*/ 3109555 w 4041373"/>
              <a:gd name="connsiteY128" fmla="*/ 304800 h 2856411"/>
              <a:gd name="connsiteX129" fmla="*/ 3196641 w 4041373"/>
              <a:gd name="connsiteY129" fmla="*/ 322217 h 2856411"/>
              <a:gd name="connsiteX130" fmla="*/ 3257601 w 4041373"/>
              <a:gd name="connsiteY130" fmla="*/ 339634 h 2856411"/>
              <a:gd name="connsiteX131" fmla="*/ 3318561 w 4041373"/>
              <a:gd name="connsiteY131" fmla="*/ 374468 h 2856411"/>
              <a:gd name="connsiteX132" fmla="*/ 3370813 w 4041373"/>
              <a:gd name="connsiteY132" fmla="*/ 409303 h 2856411"/>
              <a:gd name="connsiteX133" fmla="*/ 3449190 w 4041373"/>
              <a:gd name="connsiteY133" fmla="*/ 496388 h 2856411"/>
              <a:gd name="connsiteX134" fmla="*/ 3475315 w 4041373"/>
              <a:gd name="connsiteY134" fmla="*/ 522514 h 2856411"/>
              <a:gd name="connsiteX135" fmla="*/ 3510150 w 4041373"/>
              <a:gd name="connsiteY135" fmla="*/ 557348 h 2856411"/>
              <a:gd name="connsiteX136" fmla="*/ 3527567 w 4041373"/>
              <a:gd name="connsiteY136" fmla="*/ 592183 h 2856411"/>
              <a:gd name="connsiteX137" fmla="*/ 3544984 w 4041373"/>
              <a:gd name="connsiteY137" fmla="*/ 635726 h 2856411"/>
              <a:gd name="connsiteX138" fmla="*/ 3597235 w 4041373"/>
              <a:gd name="connsiteY138" fmla="*/ 722811 h 2856411"/>
              <a:gd name="connsiteX139" fmla="*/ 3605944 w 4041373"/>
              <a:gd name="connsiteY139" fmla="*/ 757646 h 2856411"/>
              <a:gd name="connsiteX140" fmla="*/ 3614653 w 4041373"/>
              <a:gd name="connsiteY140" fmla="*/ 783771 h 2856411"/>
              <a:gd name="connsiteX141" fmla="*/ 3632070 w 4041373"/>
              <a:gd name="connsiteY141" fmla="*/ 827314 h 2856411"/>
              <a:gd name="connsiteX142" fmla="*/ 3649487 w 4041373"/>
              <a:gd name="connsiteY142" fmla="*/ 862148 h 2856411"/>
              <a:gd name="connsiteX143" fmla="*/ 3666904 w 4041373"/>
              <a:gd name="connsiteY143" fmla="*/ 914400 h 2856411"/>
              <a:gd name="connsiteX144" fmla="*/ 3675613 w 4041373"/>
              <a:gd name="connsiteY144" fmla="*/ 940526 h 2856411"/>
              <a:gd name="connsiteX145" fmla="*/ 3719155 w 4041373"/>
              <a:gd name="connsiteY145" fmla="*/ 1001486 h 2856411"/>
              <a:gd name="connsiteX146" fmla="*/ 3753990 w 4041373"/>
              <a:gd name="connsiteY146" fmla="*/ 1062446 h 2856411"/>
              <a:gd name="connsiteX147" fmla="*/ 3780115 w 4041373"/>
              <a:gd name="connsiteY147" fmla="*/ 1114697 h 2856411"/>
              <a:gd name="connsiteX148" fmla="*/ 3788824 w 4041373"/>
              <a:gd name="connsiteY148" fmla="*/ 1140823 h 2856411"/>
              <a:gd name="connsiteX149" fmla="*/ 3823658 w 4041373"/>
              <a:gd name="connsiteY149" fmla="*/ 1184366 h 2856411"/>
              <a:gd name="connsiteX150" fmla="*/ 3849784 w 4041373"/>
              <a:gd name="connsiteY150" fmla="*/ 1201783 h 2856411"/>
              <a:gd name="connsiteX151" fmla="*/ 3867201 w 4041373"/>
              <a:gd name="connsiteY151" fmla="*/ 1227908 h 2856411"/>
              <a:gd name="connsiteX152" fmla="*/ 3884618 w 4041373"/>
              <a:gd name="connsiteY152" fmla="*/ 1245326 h 2856411"/>
              <a:gd name="connsiteX153" fmla="*/ 3919453 w 4041373"/>
              <a:gd name="connsiteY153" fmla="*/ 1297577 h 2856411"/>
              <a:gd name="connsiteX154" fmla="*/ 3945578 w 4041373"/>
              <a:gd name="connsiteY154" fmla="*/ 1367246 h 2856411"/>
              <a:gd name="connsiteX155" fmla="*/ 3962995 w 4041373"/>
              <a:gd name="connsiteY155" fmla="*/ 1402080 h 2856411"/>
              <a:gd name="connsiteX156" fmla="*/ 3980413 w 4041373"/>
              <a:gd name="connsiteY156" fmla="*/ 1506583 h 2856411"/>
              <a:gd name="connsiteX157" fmla="*/ 3971704 w 4041373"/>
              <a:gd name="connsiteY157" fmla="*/ 1793966 h 2856411"/>
              <a:gd name="connsiteX158" fmla="*/ 3962995 w 4041373"/>
              <a:gd name="connsiteY158" fmla="*/ 1872343 h 2856411"/>
              <a:gd name="connsiteX159" fmla="*/ 3954287 w 4041373"/>
              <a:gd name="connsiteY159" fmla="*/ 1898468 h 2856411"/>
              <a:gd name="connsiteX160" fmla="*/ 3945578 w 4041373"/>
              <a:gd name="connsiteY160" fmla="*/ 1950720 h 2856411"/>
              <a:gd name="connsiteX161" fmla="*/ 3928161 w 4041373"/>
              <a:gd name="connsiteY161" fmla="*/ 2098766 h 2856411"/>
              <a:gd name="connsiteX162" fmla="*/ 3936870 w 4041373"/>
              <a:gd name="connsiteY162" fmla="*/ 2603863 h 2856411"/>
              <a:gd name="connsiteX163" fmla="*/ 3954287 w 4041373"/>
              <a:gd name="connsiteY163" fmla="*/ 2673531 h 2856411"/>
              <a:gd name="connsiteX164" fmla="*/ 3962995 w 4041373"/>
              <a:gd name="connsiteY164" fmla="*/ 2699657 h 2856411"/>
              <a:gd name="connsiteX165" fmla="*/ 3980413 w 4041373"/>
              <a:gd name="connsiteY165" fmla="*/ 2717074 h 2856411"/>
              <a:gd name="connsiteX166" fmla="*/ 3989121 w 4041373"/>
              <a:gd name="connsiteY166" fmla="*/ 2743200 h 2856411"/>
              <a:gd name="connsiteX167" fmla="*/ 4023955 w 4041373"/>
              <a:gd name="connsiteY167" fmla="*/ 2795451 h 2856411"/>
              <a:gd name="connsiteX168" fmla="*/ 4041373 w 4041373"/>
              <a:gd name="connsiteY168" fmla="*/ 2856411 h 2856411"/>
              <a:gd name="connsiteX169" fmla="*/ 4032664 w 4041373"/>
              <a:gd name="connsiteY169" fmla="*/ 2638697 h 2856411"/>
              <a:gd name="connsiteX170" fmla="*/ 4015247 w 4041373"/>
              <a:gd name="connsiteY170" fmla="*/ 2333897 h 2856411"/>
              <a:gd name="connsiteX171" fmla="*/ 4006538 w 4041373"/>
              <a:gd name="connsiteY171" fmla="*/ 2307771 h 2856411"/>
              <a:gd name="connsiteX172" fmla="*/ 3989121 w 4041373"/>
              <a:gd name="connsiteY172" fmla="*/ 2272937 h 2856411"/>
              <a:gd name="connsiteX173" fmla="*/ 3980413 w 4041373"/>
              <a:gd name="connsiteY173" fmla="*/ 2246811 h 2856411"/>
              <a:gd name="connsiteX174" fmla="*/ 3928161 w 4041373"/>
              <a:gd name="connsiteY174" fmla="*/ 2194560 h 2856411"/>
              <a:gd name="connsiteX175" fmla="*/ 3893327 w 4041373"/>
              <a:gd name="connsiteY175" fmla="*/ 2168434 h 2856411"/>
              <a:gd name="connsiteX176" fmla="*/ 3806241 w 4041373"/>
              <a:gd name="connsiteY176" fmla="*/ 2142308 h 2856411"/>
              <a:gd name="connsiteX177" fmla="*/ 3771407 w 4041373"/>
              <a:gd name="connsiteY177" fmla="*/ 2124891 h 2856411"/>
              <a:gd name="connsiteX178" fmla="*/ 3736573 w 4041373"/>
              <a:gd name="connsiteY178" fmla="*/ 2116183 h 2856411"/>
              <a:gd name="connsiteX179" fmla="*/ 3684321 w 4041373"/>
              <a:gd name="connsiteY179" fmla="*/ 2098766 h 2856411"/>
              <a:gd name="connsiteX180" fmla="*/ 3649487 w 4041373"/>
              <a:gd name="connsiteY180" fmla="*/ 2090057 h 2856411"/>
              <a:gd name="connsiteX181" fmla="*/ 3614653 w 4041373"/>
              <a:gd name="connsiteY181" fmla="*/ 2072640 h 2856411"/>
              <a:gd name="connsiteX182" fmla="*/ 3588527 w 4041373"/>
              <a:gd name="connsiteY182" fmla="*/ 2063931 h 2856411"/>
              <a:gd name="connsiteX183" fmla="*/ 3544984 w 4041373"/>
              <a:gd name="connsiteY183" fmla="*/ 2046514 h 2856411"/>
              <a:gd name="connsiteX184" fmla="*/ 3492733 w 4041373"/>
              <a:gd name="connsiteY184" fmla="*/ 2029097 h 2856411"/>
              <a:gd name="connsiteX185" fmla="*/ 3431773 w 4041373"/>
              <a:gd name="connsiteY185" fmla="*/ 2002971 h 2856411"/>
              <a:gd name="connsiteX186" fmla="*/ 3370813 w 4041373"/>
              <a:gd name="connsiteY186" fmla="*/ 1968137 h 2856411"/>
              <a:gd name="connsiteX187" fmla="*/ 3353395 w 4041373"/>
              <a:gd name="connsiteY187" fmla="*/ 1950720 h 2856411"/>
              <a:gd name="connsiteX188" fmla="*/ 3327270 w 4041373"/>
              <a:gd name="connsiteY188" fmla="*/ 1933303 h 2856411"/>
              <a:gd name="connsiteX189" fmla="*/ 3301144 w 4041373"/>
              <a:gd name="connsiteY189" fmla="*/ 1907177 h 2856411"/>
              <a:gd name="connsiteX190" fmla="*/ 3248893 w 4041373"/>
              <a:gd name="connsiteY190" fmla="*/ 1854926 h 2856411"/>
              <a:gd name="connsiteX191" fmla="*/ 3240184 w 4041373"/>
              <a:gd name="connsiteY191" fmla="*/ 1828800 h 2856411"/>
              <a:gd name="connsiteX192" fmla="*/ 3222767 w 4041373"/>
              <a:gd name="connsiteY192" fmla="*/ 1802674 h 2856411"/>
              <a:gd name="connsiteX193" fmla="*/ 3205350 w 4041373"/>
              <a:gd name="connsiteY193" fmla="*/ 1750423 h 2856411"/>
              <a:gd name="connsiteX194" fmla="*/ 3187933 w 4041373"/>
              <a:gd name="connsiteY194" fmla="*/ 1715588 h 2856411"/>
              <a:gd name="connsiteX195" fmla="*/ 3161807 w 4041373"/>
              <a:gd name="connsiteY195" fmla="*/ 1645920 h 2856411"/>
              <a:gd name="connsiteX196" fmla="*/ 3170515 w 4041373"/>
              <a:gd name="connsiteY196" fmla="*/ 1402080 h 2856411"/>
              <a:gd name="connsiteX197" fmla="*/ 3196641 w 4041373"/>
              <a:gd name="connsiteY197" fmla="*/ 1358537 h 2856411"/>
              <a:gd name="connsiteX198" fmla="*/ 3205350 w 4041373"/>
              <a:gd name="connsiteY198" fmla="*/ 1332411 h 2856411"/>
              <a:gd name="connsiteX199" fmla="*/ 3222767 w 4041373"/>
              <a:gd name="connsiteY199" fmla="*/ 1297577 h 2856411"/>
              <a:gd name="connsiteX200" fmla="*/ 3257601 w 4041373"/>
              <a:gd name="connsiteY200" fmla="*/ 1201783 h 2856411"/>
              <a:gd name="connsiteX201" fmla="*/ 3266310 w 4041373"/>
              <a:gd name="connsiteY201" fmla="*/ 1123406 h 2856411"/>
              <a:gd name="connsiteX202" fmla="*/ 3292435 w 4041373"/>
              <a:gd name="connsiteY202" fmla="*/ 1027611 h 2856411"/>
              <a:gd name="connsiteX203" fmla="*/ 3283727 w 4041373"/>
              <a:gd name="connsiteY203" fmla="*/ 687977 h 2856411"/>
              <a:gd name="connsiteX204" fmla="*/ 3275018 w 4041373"/>
              <a:gd name="connsiteY204" fmla="*/ 644434 h 2856411"/>
              <a:gd name="connsiteX205" fmla="*/ 3231475 w 4041373"/>
              <a:gd name="connsiteY205" fmla="*/ 583474 h 2856411"/>
              <a:gd name="connsiteX206" fmla="*/ 3214058 w 4041373"/>
              <a:gd name="connsiteY206" fmla="*/ 557348 h 2856411"/>
              <a:gd name="connsiteX207" fmla="*/ 3196641 w 4041373"/>
              <a:gd name="connsiteY207" fmla="*/ 522514 h 2856411"/>
              <a:gd name="connsiteX208" fmla="*/ 3144390 w 4041373"/>
              <a:gd name="connsiteY208" fmla="*/ 496388 h 2856411"/>
              <a:gd name="connsiteX209" fmla="*/ 3092138 w 4041373"/>
              <a:gd name="connsiteY209" fmla="*/ 461554 h 2856411"/>
              <a:gd name="connsiteX210" fmla="*/ 3048595 w 4041373"/>
              <a:gd name="connsiteY210" fmla="*/ 435428 h 2856411"/>
              <a:gd name="connsiteX211" fmla="*/ 3022470 w 4041373"/>
              <a:gd name="connsiteY211" fmla="*/ 418011 h 2856411"/>
              <a:gd name="connsiteX212" fmla="*/ 2996344 w 4041373"/>
              <a:gd name="connsiteY212" fmla="*/ 409303 h 2856411"/>
              <a:gd name="connsiteX213" fmla="*/ 2952801 w 4041373"/>
              <a:gd name="connsiteY213" fmla="*/ 383177 h 2856411"/>
              <a:gd name="connsiteX214" fmla="*/ 2891841 w 4041373"/>
              <a:gd name="connsiteY214" fmla="*/ 365760 h 2856411"/>
              <a:gd name="connsiteX215" fmla="*/ 2865715 w 4041373"/>
              <a:gd name="connsiteY215" fmla="*/ 357051 h 2856411"/>
              <a:gd name="connsiteX216" fmla="*/ 2839590 w 4041373"/>
              <a:gd name="connsiteY216" fmla="*/ 339634 h 2856411"/>
              <a:gd name="connsiteX217" fmla="*/ 2743795 w 4041373"/>
              <a:gd name="connsiteY217" fmla="*/ 313508 h 2856411"/>
              <a:gd name="connsiteX218" fmla="*/ 2674127 w 4041373"/>
              <a:gd name="connsiteY218" fmla="*/ 287383 h 2856411"/>
              <a:gd name="connsiteX219" fmla="*/ 2499955 w 4041373"/>
              <a:gd name="connsiteY219" fmla="*/ 269966 h 2856411"/>
              <a:gd name="connsiteX220" fmla="*/ 2343201 w 4041373"/>
              <a:gd name="connsiteY220" fmla="*/ 252548 h 2856411"/>
              <a:gd name="connsiteX221" fmla="*/ 2073235 w 4041373"/>
              <a:gd name="connsiteY221" fmla="*/ 243840 h 2856411"/>
              <a:gd name="connsiteX222" fmla="*/ 1655224 w 4041373"/>
              <a:gd name="connsiteY222" fmla="*/ 243840 h 2856411"/>
              <a:gd name="connsiteX223" fmla="*/ 1620390 w 4041373"/>
              <a:gd name="connsiteY223" fmla="*/ 252548 h 2856411"/>
              <a:gd name="connsiteX224" fmla="*/ 1559430 w 4041373"/>
              <a:gd name="connsiteY224" fmla="*/ 287383 h 2856411"/>
              <a:gd name="connsiteX225" fmla="*/ 1489761 w 4041373"/>
              <a:gd name="connsiteY225" fmla="*/ 313508 h 2856411"/>
              <a:gd name="connsiteX226" fmla="*/ 1472344 w 4041373"/>
              <a:gd name="connsiteY226" fmla="*/ 330926 h 2856411"/>
              <a:gd name="connsiteX227" fmla="*/ 1437510 w 4041373"/>
              <a:gd name="connsiteY227" fmla="*/ 339634 h 2856411"/>
              <a:gd name="connsiteX228" fmla="*/ 1411384 w 4041373"/>
              <a:gd name="connsiteY228" fmla="*/ 348343 h 2856411"/>
              <a:gd name="connsiteX229" fmla="*/ 1376550 w 4041373"/>
              <a:gd name="connsiteY229" fmla="*/ 374468 h 2856411"/>
              <a:gd name="connsiteX230" fmla="*/ 1341715 w 4041373"/>
              <a:gd name="connsiteY230" fmla="*/ 409303 h 2856411"/>
              <a:gd name="connsiteX231" fmla="*/ 1315590 w 4041373"/>
              <a:gd name="connsiteY231" fmla="*/ 461554 h 2856411"/>
              <a:gd name="connsiteX232" fmla="*/ 1280755 w 4041373"/>
              <a:gd name="connsiteY232" fmla="*/ 522514 h 2856411"/>
              <a:gd name="connsiteX233" fmla="*/ 1272047 w 4041373"/>
              <a:gd name="connsiteY233" fmla="*/ 566057 h 2856411"/>
              <a:gd name="connsiteX234" fmla="*/ 1245921 w 4041373"/>
              <a:gd name="connsiteY234" fmla="*/ 644434 h 2856411"/>
              <a:gd name="connsiteX235" fmla="*/ 1228504 w 4041373"/>
              <a:gd name="connsiteY235" fmla="*/ 696686 h 2856411"/>
              <a:gd name="connsiteX236" fmla="*/ 1228504 w 4041373"/>
              <a:gd name="connsiteY236" fmla="*/ 705394 h 285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4041373" h="2856411">
                <a:moveTo>
                  <a:pt x="1228504" y="705394"/>
                </a:moveTo>
                <a:lnTo>
                  <a:pt x="1228504" y="705394"/>
                </a:lnTo>
                <a:cubicBezTo>
                  <a:pt x="1222698" y="731520"/>
                  <a:pt x="1217578" y="757807"/>
                  <a:pt x="1211087" y="783771"/>
                </a:cubicBezTo>
                <a:cubicBezTo>
                  <a:pt x="1208861" y="792677"/>
                  <a:pt x="1203032" y="800741"/>
                  <a:pt x="1202378" y="809897"/>
                </a:cubicBezTo>
                <a:cubicBezTo>
                  <a:pt x="1197203" y="882342"/>
                  <a:pt x="1200666" y="955319"/>
                  <a:pt x="1193670" y="1027611"/>
                </a:cubicBezTo>
                <a:cubicBezTo>
                  <a:pt x="1191902" y="1045885"/>
                  <a:pt x="1182059" y="1062446"/>
                  <a:pt x="1176253" y="1079863"/>
                </a:cubicBezTo>
                <a:lnTo>
                  <a:pt x="1167544" y="1105988"/>
                </a:lnTo>
                <a:cubicBezTo>
                  <a:pt x="1178826" y="1286499"/>
                  <a:pt x="1180852" y="1241413"/>
                  <a:pt x="1167544" y="1454331"/>
                </a:cubicBezTo>
                <a:cubicBezTo>
                  <a:pt x="1166084" y="1477689"/>
                  <a:pt x="1163739" y="1501116"/>
                  <a:pt x="1158835" y="1524000"/>
                </a:cubicBezTo>
                <a:cubicBezTo>
                  <a:pt x="1145792" y="1584867"/>
                  <a:pt x="1143585" y="1558880"/>
                  <a:pt x="1132710" y="1602377"/>
                </a:cubicBezTo>
                <a:cubicBezTo>
                  <a:pt x="1129807" y="1613988"/>
                  <a:pt x="1128716" y="1626210"/>
                  <a:pt x="1124001" y="1637211"/>
                </a:cubicBezTo>
                <a:cubicBezTo>
                  <a:pt x="1119878" y="1646831"/>
                  <a:pt x="1110835" y="1653773"/>
                  <a:pt x="1106584" y="1663337"/>
                </a:cubicBezTo>
                <a:cubicBezTo>
                  <a:pt x="1099128" y="1680114"/>
                  <a:pt x="1094973" y="1698171"/>
                  <a:pt x="1089167" y="1715588"/>
                </a:cubicBezTo>
                <a:cubicBezTo>
                  <a:pt x="1086264" y="1724297"/>
                  <a:pt x="1085550" y="1734076"/>
                  <a:pt x="1080458" y="1741714"/>
                </a:cubicBezTo>
                <a:lnTo>
                  <a:pt x="1063041" y="1767840"/>
                </a:lnTo>
                <a:cubicBezTo>
                  <a:pt x="1040943" y="1834133"/>
                  <a:pt x="1049225" y="1802088"/>
                  <a:pt x="1036915" y="1863634"/>
                </a:cubicBezTo>
                <a:cubicBezTo>
                  <a:pt x="1039818" y="1898468"/>
                  <a:pt x="1042310" y="1933339"/>
                  <a:pt x="1045624" y="1968137"/>
                </a:cubicBezTo>
                <a:cubicBezTo>
                  <a:pt x="1048116" y="1994305"/>
                  <a:pt x="1054333" y="2020228"/>
                  <a:pt x="1054333" y="2046514"/>
                </a:cubicBezTo>
                <a:cubicBezTo>
                  <a:pt x="1054333" y="2087258"/>
                  <a:pt x="1048527" y="2127794"/>
                  <a:pt x="1045624" y="2168434"/>
                </a:cubicBezTo>
                <a:cubicBezTo>
                  <a:pt x="1034013" y="2165531"/>
                  <a:pt x="1022474" y="2162322"/>
                  <a:pt x="1010790" y="2159726"/>
                </a:cubicBezTo>
                <a:cubicBezTo>
                  <a:pt x="996341" y="2156515"/>
                  <a:pt x="981106" y="2156214"/>
                  <a:pt x="967247" y="2151017"/>
                </a:cubicBezTo>
                <a:cubicBezTo>
                  <a:pt x="957447" y="2147342"/>
                  <a:pt x="950957" y="2137177"/>
                  <a:pt x="941121" y="2133600"/>
                </a:cubicBezTo>
                <a:cubicBezTo>
                  <a:pt x="918625" y="2125420"/>
                  <a:pt x="871453" y="2116183"/>
                  <a:pt x="871453" y="2116183"/>
                </a:cubicBezTo>
                <a:cubicBezTo>
                  <a:pt x="854036" y="2104571"/>
                  <a:pt x="839509" y="2086425"/>
                  <a:pt x="819201" y="2081348"/>
                </a:cubicBezTo>
                <a:lnTo>
                  <a:pt x="749533" y="2063931"/>
                </a:lnTo>
                <a:cubicBezTo>
                  <a:pt x="740824" y="2058125"/>
                  <a:pt x="733207" y="2050189"/>
                  <a:pt x="723407" y="2046514"/>
                </a:cubicBezTo>
                <a:cubicBezTo>
                  <a:pt x="614368" y="2005626"/>
                  <a:pt x="728943" y="2061328"/>
                  <a:pt x="653738" y="2029097"/>
                </a:cubicBezTo>
                <a:cubicBezTo>
                  <a:pt x="641806" y="2023983"/>
                  <a:pt x="631059" y="2016238"/>
                  <a:pt x="618904" y="2011680"/>
                </a:cubicBezTo>
                <a:cubicBezTo>
                  <a:pt x="607697" y="2007477"/>
                  <a:pt x="595754" y="2005567"/>
                  <a:pt x="584070" y="2002971"/>
                </a:cubicBezTo>
                <a:cubicBezTo>
                  <a:pt x="484568" y="1980860"/>
                  <a:pt x="590646" y="2006793"/>
                  <a:pt x="505693" y="1985554"/>
                </a:cubicBezTo>
                <a:cubicBezTo>
                  <a:pt x="260974" y="1997208"/>
                  <a:pt x="382896" y="1957111"/>
                  <a:pt x="287978" y="2020388"/>
                </a:cubicBezTo>
                <a:cubicBezTo>
                  <a:pt x="273894" y="2029777"/>
                  <a:pt x="259774" y="2039356"/>
                  <a:pt x="244435" y="2046514"/>
                </a:cubicBezTo>
                <a:cubicBezTo>
                  <a:pt x="216104" y="2059735"/>
                  <a:pt x="157350" y="2081348"/>
                  <a:pt x="157350" y="2081348"/>
                </a:cubicBezTo>
                <a:cubicBezTo>
                  <a:pt x="137030" y="2101668"/>
                  <a:pt x="112330" y="2118397"/>
                  <a:pt x="96390" y="2142308"/>
                </a:cubicBezTo>
                <a:cubicBezTo>
                  <a:pt x="74419" y="2175266"/>
                  <a:pt x="86374" y="2161033"/>
                  <a:pt x="61555" y="2185851"/>
                </a:cubicBezTo>
                <a:lnTo>
                  <a:pt x="44138" y="2238103"/>
                </a:lnTo>
                <a:cubicBezTo>
                  <a:pt x="41235" y="2246811"/>
                  <a:pt x="41921" y="2257737"/>
                  <a:pt x="35430" y="2264228"/>
                </a:cubicBezTo>
                <a:lnTo>
                  <a:pt x="18013" y="2281646"/>
                </a:lnTo>
                <a:cubicBezTo>
                  <a:pt x="-13909" y="2377406"/>
                  <a:pt x="3414" y="2315208"/>
                  <a:pt x="18013" y="2534194"/>
                </a:cubicBezTo>
                <a:cubicBezTo>
                  <a:pt x="18809" y="2546136"/>
                  <a:pt x="21369" y="2558323"/>
                  <a:pt x="26721" y="2569028"/>
                </a:cubicBezTo>
                <a:cubicBezTo>
                  <a:pt x="36082" y="2587751"/>
                  <a:pt x="50785" y="2603330"/>
                  <a:pt x="61555" y="2621280"/>
                </a:cubicBezTo>
                <a:cubicBezTo>
                  <a:pt x="82248" y="2655767"/>
                  <a:pt x="74780" y="2660630"/>
                  <a:pt x="105098" y="2690948"/>
                </a:cubicBezTo>
                <a:cubicBezTo>
                  <a:pt x="112499" y="2698349"/>
                  <a:pt x="123183" y="2701665"/>
                  <a:pt x="131224" y="2708366"/>
                </a:cubicBezTo>
                <a:cubicBezTo>
                  <a:pt x="140685" y="2716250"/>
                  <a:pt x="147889" y="2726607"/>
                  <a:pt x="157350" y="2734491"/>
                </a:cubicBezTo>
                <a:cubicBezTo>
                  <a:pt x="228244" y="2793569"/>
                  <a:pt x="121809" y="2693382"/>
                  <a:pt x="235727" y="2769326"/>
                </a:cubicBezTo>
                <a:lnTo>
                  <a:pt x="261853" y="2786743"/>
                </a:lnTo>
                <a:cubicBezTo>
                  <a:pt x="279270" y="2783840"/>
                  <a:pt x="301619" y="2790520"/>
                  <a:pt x="314104" y="2778034"/>
                </a:cubicBezTo>
                <a:cubicBezTo>
                  <a:pt x="321505" y="2770633"/>
                  <a:pt x="300938" y="2761472"/>
                  <a:pt x="296687" y="2751908"/>
                </a:cubicBezTo>
                <a:cubicBezTo>
                  <a:pt x="289231" y="2735131"/>
                  <a:pt x="279270" y="2699657"/>
                  <a:pt x="279270" y="2699657"/>
                </a:cubicBezTo>
                <a:cubicBezTo>
                  <a:pt x="282173" y="2670628"/>
                  <a:pt x="261884" y="2625618"/>
                  <a:pt x="287978" y="2612571"/>
                </a:cubicBezTo>
                <a:cubicBezTo>
                  <a:pt x="332193" y="2590463"/>
                  <a:pt x="386942" y="2615390"/>
                  <a:pt x="436024" y="2621280"/>
                </a:cubicBezTo>
                <a:cubicBezTo>
                  <a:pt x="459791" y="2624132"/>
                  <a:pt x="481940" y="2635728"/>
                  <a:pt x="505693" y="2638697"/>
                </a:cubicBezTo>
                <a:cubicBezTo>
                  <a:pt x="587237" y="2648891"/>
                  <a:pt x="552656" y="2641730"/>
                  <a:pt x="610195" y="2656114"/>
                </a:cubicBezTo>
                <a:cubicBezTo>
                  <a:pt x="627612" y="2653211"/>
                  <a:pt x="645210" y="2651236"/>
                  <a:pt x="662447" y="2647406"/>
                </a:cubicBezTo>
                <a:cubicBezTo>
                  <a:pt x="671408" y="2645415"/>
                  <a:pt x="682082" y="2645188"/>
                  <a:pt x="688573" y="2638697"/>
                </a:cubicBezTo>
                <a:cubicBezTo>
                  <a:pt x="695064" y="2632206"/>
                  <a:pt x="691547" y="2619739"/>
                  <a:pt x="697281" y="2612571"/>
                </a:cubicBezTo>
                <a:cubicBezTo>
                  <a:pt x="712335" y="2593753"/>
                  <a:pt x="759693" y="2583059"/>
                  <a:pt x="775658" y="2577737"/>
                </a:cubicBezTo>
                <a:cubicBezTo>
                  <a:pt x="870938" y="2545976"/>
                  <a:pt x="726620" y="2596629"/>
                  <a:pt x="827910" y="2551611"/>
                </a:cubicBezTo>
                <a:cubicBezTo>
                  <a:pt x="844687" y="2544155"/>
                  <a:pt x="880161" y="2534194"/>
                  <a:pt x="880161" y="2534194"/>
                </a:cubicBezTo>
                <a:cubicBezTo>
                  <a:pt x="885967" y="2525485"/>
                  <a:pt x="897270" y="2518530"/>
                  <a:pt x="897578" y="2508068"/>
                </a:cubicBezTo>
                <a:cubicBezTo>
                  <a:pt x="900225" y="2418072"/>
                  <a:pt x="894157" y="2327983"/>
                  <a:pt x="888870" y="2238103"/>
                </a:cubicBezTo>
                <a:cubicBezTo>
                  <a:pt x="887613" y="2216737"/>
                  <a:pt x="861273" y="2181462"/>
                  <a:pt x="854035" y="2168434"/>
                </a:cubicBezTo>
                <a:cubicBezTo>
                  <a:pt x="813119" y="2094786"/>
                  <a:pt x="863422" y="2172867"/>
                  <a:pt x="810493" y="2098766"/>
                </a:cubicBezTo>
                <a:cubicBezTo>
                  <a:pt x="721425" y="1974071"/>
                  <a:pt x="877693" y="2190861"/>
                  <a:pt x="775658" y="2037806"/>
                </a:cubicBezTo>
                <a:cubicBezTo>
                  <a:pt x="771104" y="2030974"/>
                  <a:pt x="764047" y="2026194"/>
                  <a:pt x="758241" y="2020388"/>
                </a:cubicBezTo>
                <a:cubicBezTo>
                  <a:pt x="738027" y="1959743"/>
                  <a:pt x="763994" y="2024663"/>
                  <a:pt x="732115" y="1976846"/>
                </a:cubicBezTo>
                <a:cubicBezTo>
                  <a:pt x="724914" y="1966044"/>
                  <a:pt x="721139" y="1953283"/>
                  <a:pt x="714698" y="1942011"/>
                </a:cubicBezTo>
                <a:cubicBezTo>
                  <a:pt x="680607" y="1882350"/>
                  <a:pt x="714190" y="1944236"/>
                  <a:pt x="679864" y="1898468"/>
                </a:cubicBezTo>
                <a:cubicBezTo>
                  <a:pt x="667305" y="1881722"/>
                  <a:pt x="659832" y="1861019"/>
                  <a:pt x="645030" y="1846217"/>
                </a:cubicBezTo>
                <a:cubicBezTo>
                  <a:pt x="636321" y="1837508"/>
                  <a:pt x="626789" y="1829552"/>
                  <a:pt x="618904" y="1820091"/>
                </a:cubicBezTo>
                <a:cubicBezTo>
                  <a:pt x="612204" y="1812051"/>
                  <a:pt x="608440" y="1801788"/>
                  <a:pt x="601487" y="1793966"/>
                </a:cubicBezTo>
                <a:cubicBezTo>
                  <a:pt x="585122" y="1775556"/>
                  <a:pt x="566652" y="1759131"/>
                  <a:pt x="549235" y="1741714"/>
                </a:cubicBezTo>
                <a:lnTo>
                  <a:pt x="470858" y="1663337"/>
                </a:lnTo>
                <a:cubicBezTo>
                  <a:pt x="462150" y="1654628"/>
                  <a:pt x="451565" y="1647458"/>
                  <a:pt x="444733" y="1637211"/>
                </a:cubicBezTo>
                <a:cubicBezTo>
                  <a:pt x="388074" y="1552230"/>
                  <a:pt x="476846" y="1684332"/>
                  <a:pt x="401190" y="1576251"/>
                </a:cubicBezTo>
                <a:cubicBezTo>
                  <a:pt x="389186" y="1559102"/>
                  <a:pt x="378734" y="1540880"/>
                  <a:pt x="366355" y="1524000"/>
                </a:cubicBezTo>
                <a:cubicBezTo>
                  <a:pt x="346782" y="1497310"/>
                  <a:pt x="305395" y="1445623"/>
                  <a:pt x="305395" y="1445623"/>
                </a:cubicBezTo>
                <a:cubicBezTo>
                  <a:pt x="302492" y="1434011"/>
                  <a:pt x="299975" y="1422296"/>
                  <a:pt x="296687" y="1410788"/>
                </a:cubicBezTo>
                <a:cubicBezTo>
                  <a:pt x="294165" y="1401962"/>
                  <a:pt x="289778" y="1393664"/>
                  <a:pt x="287978" y="1384663"/>
                </a:cubicBezTo>
                <a:cubicBezTo>
                  <a:pt x="278228" y="1335915"/>
                  <a:pt x="274331" y="1264433"/>
                  <a:pt x="270561" y="1219200"/>
                </a:cubicBezTo>
                <a:cubicBezTo>
                  <a:pt x="282656" y="1134540"/>
                  <a:pt x="274291" y="1178156"/>
                  <a:pt x="296687" y="1088571"/>
                </a:cubicBezTo>
                <a:cubicBezTo>
                  <a:pt x="306249" y="1050322"/>
                  <a:pt x="306337" y="1039262"/>
                  <a:pt x="331521" y="1001486"/>
                </a:cubicBezTo>
                <a:cubicBezTo>
                  <a:pt x="338353" y="991239"/>
                  <a:pt x="349848" y="984892"/>
                  <a:pt x="357647" y="975360"/>
                </a:cubicBezTo>
                <a:cubicBezTo>
                  <a:pt x="376029" y="952893"/>
                  <a:pt x="386675" y="923108"/>
                  <a:pt x="409898" y="905691"/>
                </a:cubicBezTo>
                <a:cubicBezTo>
                  <a:pt x="421510" y="896983"/>
                  <a:pt x="432922" y="888002"/>
                  <a:pt x="444733" y="879566"/>
                </a:cubicBezTo>
                <a:cubicBezTo>
                  <a:pt x="453250" y="873483"/>
                  <a:pt x="462911" y="868959"/>
                  <a:pt x="470858" y="862148"/>
                </a:cubicBezTo>
                <a:cubicBezTo>
                  <a:pt x="526020" y="814865"/>
                  <a:pt x="483661" y="839099"/>
                  <a:pt x="540527" y="801188"/>
                </a:cubicBezTo>
                <a:cubicBezTo>
                  <a:pt x="554611" y="791799"/>
                  <a:pt x="569986" y="784452"/>
                  <a:pt x="584070" y="775063"/>
                </a:cubicBezTo>
                <a:cubicBezTo>
                  <a:pt x="641367" y="736865"/>
                  <a:pt x="597940" y="763173"/>
                  <a:pt x="645030" y="722811"/>
                </a:cubicBezTo>
                <a:cubicBezTo>
                  <a:pt x="677302" y="695150"/>
                  <a:pt x="675674" y="701316"/>
                  <a:pt x="705990" y="679268"/>
                </a:cubicBezTo>
                <a:cubicBezTo>
                  <a:pt x="729466" y="662194"/>
                  <a:pt x="755132" y="647543"/>
                  <a:pt x="775658" y="627017"/>
                </a:cubicBezTo>
                <a:cubicBezTo>
                  <a:pt x="784367" y="618308"/>
                  <a:pt x="791931" y="608280"/>
                  <a:pt x="801784" y="600891"/>
                </a:cubicBezTo>
                <a:cubicBezTo>
                  <a:pt x="874203" y="546577"/>
                  <a:pt x="817878" y="592845"/>
                  <a:pt x="871453" y="566057"/>
                </a:cubicBezTo>
                <a:cubicBezTo>
                  <a:pt x="880814" y="561376"/>
                  <a:pt x="888217" y="553321"/>
                  <a:pt x="897578" y="548640"/>
                </a:cubicBezTo>
                <a:cubicBezTo>
                  <a:pt x="969693" y="512582"/>
                  <a:pt x="874952" y="572432"/>
                  <a:pt x="949830" y="522514"/>
                </a:cubicBezTo>
                <a:cubicBezTo>
                  <a:pt x="962683" y="503234"/>
                  <a:pt x="973255" y="483675"/>
                  <a:pt x="993373" y="470263"/>
                </a:cubicBezTo>
                <a:cubicBezTo>
                  <a:pt x="1001011" y="465171"/>
                  <a:pt x="1011288" y="465659"/>
                  <a:pt x="1019498" y="461554"/>
                </a:cubicBezTo>
                <a:cubicBezTo>
                  <a:pt x="1028859" y="456873"/>
                  <a:pt x="1036915" y="449943"/>
                  <a:pt x="1045624" y="444137"/>
                </a:cubicBezTo>
                <a:cubicBezTo>
                  <a:pt x="1077807" y="395862"/>
                  <a:pt x="1044627" y="434048"/>
                  <a:pt x="1089167" y="409303"/>
                </a:cubicBezTo>
                <a:cubicBezTo>
                  <a:pt x="1107466" y="399137"/>
                  <a:pt x="1122695" y="383829"/>
                  <a:pt x="1141418" y="374468"/>
                </a:cubicBezTo>
                <a:cubicBezTo>
                  <a:pt x="1153030" y="368662"/>
                  <a:pt x="1164981" y="363492"/>
                  <a:pt x="1176253" y="357051"/>
                </a:cubicBezTo>
                <a:cubicBezTo>
                  <a:pt x="1226517" y="328329"/>
                  <a:pt x="1178630" y="352299"/>
                  <a:pt x="1228504" y="313508"/>
                </a:cubicBezTo>
                <a:cubicBezTo>
                  <a:pt x="1245027" y="300657"/>
                  <a:pt x="1265953" y="293475"/>
                  <a:pt x="1280755" y="278674"/>
                </a:cubicBezTo>
                <a:cubicBezTo>
                  <a:pt x="1286561" y="272868"/>
                  <a:pt x="1291132" y="265481"/>
                  <a:pt x="1298173" y="261257"/>
                </a:cubicBezTo>
                <a:cubicBezTo>
                  <a:pt x="1306044" y="256534"/>
                  <a:pt x="1315590" y="255451"/>
                  <a:pt x="1324298" y="252548"/>
                </a:cubicBezTo>
                <a:cubicBezTo>
                  <a:pt x="1354157" y="207760"/>
                  <a:pt x="1326370" y="242184"/>
                  <a:pt x="1367841" y="209006"/>
                </a:cubicBezTo>
                <a:cubicBezTo>
                  <a:pt x="1374252" y="203877"/>
                  <a:pt x="1378689" y="196514"/>
                  <a:pt x="1385258" y="191588"/>
                </a:cubicBezTo>
                <a:cubicBezTo>
                  <a:pt x="1402004" y="179028"/>
                  <a:pt x="1437510" y="156754"/>
                  <a:pt x="1437510" y="156754"/>
                </a:cubicBezTo>
                <a:cubicBezTo>
                  <a:pt x="1443316" y="148045"/>
                  <a:pt x="1447050" y="137520"/>
                  <a:pt x="1454927" y="130628"/>
                </a:cubicBezTo>
                <a:cubicBezTo>
                  <a:pt x="1470680" y="116844"/>
                  <a:pt x="1507178" y="95794"/>
                  <a:pt x="1507178" y="95794"/>
                </a:cubicBezTo>
                <a:cubicBezTo>
                  <a:pt x="1515090" y="83925"/>
                  <a:pt x="1528223" y="60525"/>
                  <a:pt x="1542013" y="52251"/>
                </a:cubicBezTo>
                <a:cubicBezTo>
                  <a:pt x="1549884" y="47528"/>
                  <a:pt x="1559430" y="46446"/>
                  <a:pt x="1568138" y="43543"/>
                </a:cubicBezTo>
                <a:cubicBezTo>
                  <a:pt x="1573944" y="34834"/>
                  <a:pt x="1576679" y="22964"/>
                  <a:pt x="1585555" y="17417"/>
                </a:cubicBezTo>
                <a:cubicBezTo>
                  <a:pt x="1601124" y="7687"/>
                  <a:pt x="1637807" y="0"/>
                  <a:pt x="1637807" y="0"/>
                </a:cubicBezTo>
                <a:cubicBezTo>
                  <a:pt x="1693013" y="6134"/>
                  <a:pt x="1706649" y="4106"/>
                  <a:pt x="1751018" y="17417"/>
                </a:cubicBezTo>
                <a:cubicBezTo>
                  <a:pt x="1768603" y="22693"/>
                  <a:pt x="1785853" y="29028"/>
                  <a:pt x="1803270" y="34834"/>
                </a:cubicBezTo>
                <a:lnTo>
                  <a:pt x="1829395" y="43543"/>
                </a:lnTo>
                <a:cubicBezTo>
                  <a:pt x="1873534" y="87679"/>
                  <a:pt x="1816407" y="35748"/>
                  <a:pt x="1872938" y="69668"/>
                </a:cubicBezTo>
                <a:cubicBezTo>
                  <a:pt x="1932705" y="105529"/>
                  <a:pt x="1842474" y="71127"/>
                  <a:pt x="1916481" y="95794"/>
                </a:cubicBezTo>
                <a:cubicBezTo>
                  <a:pt x="1925190" y="101600"/>
                  <a:pt x="1934660" y="106399"/>
                  <a:pt x="1942607" y="113211"/>
                </a:cubicBezTo>
                <a:cubicBezTo>
                  <a:pt x="1955075" y="123898"/>
                  <a:pt x="1963360" y="139597"/>
                  <a:pt x="1977441" y="148046"/>
                </a:cubicBezTo>
                <a:cubicBezTo>
                  <a:pt x="1993184" y="157492"/>
                  <a:pt x="2014417" y="155279"/>
                  <a:pt x="2029693" y="165463"/>
                </a:cubicBezTo>
                <a:cubicBezTo>
                  <a:pt x="2079904" y="198938"/>
                  <a:pt x="2031463" y="169953"/>
                  <a:pt x="2081944" y="191588"/>
                </a:cubicBezTo>
                <a:cubicBezTo>
                  <a:pt x="2112354" y="204621"/>
                  <a:pt x="2113396" y="210905"/>
                  <a:pt x="2142904" y="217714"/>
                </a:cubicBezTo>
                <a:cubicBezTo>
                  <a:pt x="2171749" y="224370"/>
                  <a:pt x="2200961" y="229325"/>
                  <a:pt x="2229990" y="235131"/>
                </a:cubicBezTo>
                <a:cubicBezTo>
                  <a:pt x="2244504" y="238034"/>
                  <a:pt x="2258822" y="242205"/>
                  <a:pt x="2273533" y="243840"/>
                </a:cubicBezTo>
                <a:cubicBezTo>
                  <a:pt x="2572980" y="277112"/>
                  <a:pt x="2339537" y="255819"/>
                  <a:pt x="2813464" y="269966"/>
                </a:cubicBezTo>
                <a:cubicBezTo>
                  <a:pt x="2880263" y="271960"/>
                  <a:pt x="2946995" y="275771"/>
                  <a:pt x="3013761" y="278674"/>
                </a:cubicBezTo>
                <a:cubicBezTo>
                  <a:pt x="3132869" y="295690"/>
                  <a:pt x="3027714" y="274111"/>
                  <a:pt x="3109555" y="304800"/>
                </a:cubicBezTo>
                <a:cubicBezTo>
                  <a:pt x="3132667" y="313467"/>
                  <a:pt x="3175150" y="317919"/>
                  <a:pt x="3196641" y="322217"/>
                </a:cubicBezTo>
                <a:cubicBezTo>
                  <a:pt x="3223973" y="327684"/>
                  <a:pt x="3232705" y="331336"/>
                  <a:pt x="3257601" y="339634"/>
                </a:cubicBezTo>
                <a:cubicBezTo>
                  <a:pt x="3371870" y="425338"/>
                  <a:pt x="3233071" y="326974"/>
                  <a:pt x="3318561" y="374468"/>
                </a:cubicBezTo>
                <a:cubicBezTo>
                  <a:pt x="3336860" y="384634"/>
                  <a:pt x="3370813" y="409303"/>
                  <a:pt x="3370813" y="409303"/>
                </a:cubicBezTo>
                <a:cubicBezTo>
                  <a:pt x="3411719" y="463845"/>
                  <a:pt x="3386671" y="433869"/>
                  <a:pt x="3449190" y="496388"/>
                </a:cubicBezTo>
                <a:lnTo>
                  <a:pt x="3475315" y="522514"/>
                </a:lnTo>
                <a:lnTo>
                  <a:pt x="3510150" y="557348"/>
                </a:lnTo>
                <a:cubicBezTo>
                  <a:pt x="3515956" y="568960"/>
                  <a:pt x="3522295" y="580320"/>
                  <a:pt x="3527567" y="592183"/>
                </a:cubicBezTo>
                <a:cubicBezTo>
                  <a:pt x="3533916" y="606468"/>
                  <a:pt x="3537392" y="622061"/>
                  <a:pt x="3544984" y="635726"/>
                </a:cubicBezTo>
                <a:cubicBezTo>
                  <a:pt x="3590636" y="717900"/>
                  <a:pt x="3554097" y="614966"/>
                  <a:pt x="3597235" y="722811"/>
                </a:cubicBezTo>
                <a:cubicBezTo>
                  <a:pt x="3601680" y="733924"/>
                  <a:pt x="3602656" y="746138"/>
                  <a:pt x="3605944" y="757646"/>
                </a:cubicBezTo>
                <a:cubicBezTo>
                  <a:pt x="3608466" y="766472"/>
                  <a:pt x="3611430" y="775176"/>
                  <a:pt x="3614653" y="783771"/>
                </a:cubicBezTo>
                <a:cubicBezTo>
                  <a:pt x="3620142" y="798408"/>
                  <a:pt x="3625721" y="813029"/>
                  <a:pt x="3632070" y="827314"/>
                </a:cubicBezTo>
                <a:cubicBezTo>
                  <a:pt x="3637342" y="839177"/>
                  <a:pt x="3644666" y="850095"/>
                  <a:pt x="3649487" y="862148"/>
                </a:cubicBezTo>
                <a:cubicBezTo>
                  <a:pt x="3656305" y="879194"/>
                  <a:pt x="3661098" y="896983"/>
                  <a:pt x="3666904" y="914400"/>
                </a:cubicBezTo>
                <a:cubicBezTo>
                  <a:pt x="3669807" y="923109"/>
                  <a:pt x="3670105" y="933182"/>
                  <a:pt x="3675613" y="940526"/>
                </a:cubicBezTo>
                <a:cubicBezTo>
                  <a:pt x="3681531" y="948417"/>
                  <a:pt x="3712787" y="988751"/>
                  <a:pt x="3719155" y="1001486"/>
                </a:cubicBezTo>
                <a:cubicBezTo>
                  <a:pt x="3752401" y="1067976"/>
                  <a:pt x="3690817" y="978214"/>
                  <a:pt x="3753990" y="1062446"/>
                </a:cubicBezTo>
                <a:cubicBezTo>
                  <a:pt x="3775876" y="1128108"/>
                  <a:pt x="3746354" y="1047175"/>
                  <a:pt x="3780115" y="1114697"/>
                </a:cubicBezTo>
                <a:cubicBezTo>
                  <a:pt x="3784220" y="1122908"/>
                  <a:pt x="3784719" y="1132612"/>
                  <a:pt x="3788824" y="1140823"/>
                </a:cubicBezTo>
                <a:cubicBezTo>
                  <a:pt x="3796367" y="1155908"/>
                  <a:pt x="3810160" y="1173567"/>
                  <a:pt x="3823658" y="1184366"/>
                </a:cubicBezTo>
                <a:cubicBezTo>
                  <a:pt x="3831831" y="1190904"/>
                  <a:pt x="3841075" y="1195977"/>
                  <a:pt x="3849784" y="1201783"/>
                </a:cubicBezTo>
                <a:cubicBezTo>
                  <a:pt x="3855590" y="1210491"/>
                  <a:pt x="3860663" y="1219735"/>
                  <a:pt x="3867201" y="1227908"/>
                </a:cubicBezTo>
                <a:cubicBezTo>
                  <a:pt x="3872330" y="1234319"/>
                  <a:pt x="3879692" y="1238757"/>
                  <a:pt x="3884618" y="1245326"/>
                </a:cubicBezTo>
                <a:cubicBezTo>
                  <a:pt x="3897178" y="1262072"/>
                  <a:pt x="3919453" y="1297577"/>
                  <a:pt x="3919453" y="1297577"/>
                </a:cubicBezTo>
                <a:cubicBezTo>
                  <a:pt x="3929028" y="1326306"/>
                  <a:pt x="3931692" y="1336003"/>
                  <a:pt x="3945578" y="1367246"/>
                </a:cubicBezTo>
                <a:cubicBezTo>
                  <a:pt x="3950850" y="1379109"/>
                  <a:pt x="3957189" y="1390469"/>
                  <a:pt x="3962995" y="1402080"/>
                </a:cubicBezTo>
                <a:cubicBezTo>
                  <a:pt x="3967940" y="1426804"/>
                  <a:pt x="3980413" y="1484979"/>
                  <a:pt x="3980413" y="1506583"/>
                </a:cubicBezTo>
                <a:cubicBezTo>
                  <a:pt x="3980413" y="1602421"/>
                  <a:pt x="3976263" y="1698236"/>
                  <a:pt x="3971704" y="1793966"/>
                </a:cubicBezTo>
                <a:cubicBezTo>
                  <a:pt x="3970454" y="1820223"/>
                  <a:pt x="3967316" y="1846414"/>
                  <a:pt x="3962995" y="1872343"/>
                </a:cubicBezTo>
                <a:cubicBezTo>
                  <a:pt x="3961486" y="1881397"/>
                  <a:pt x="3956278" y="1889507"/>
                  <a:pt x="3954287" y="1898468"/>
                </a:cubicBezTo>
                <a:cubicBezTo>
                  <a:pt x="3950457" y="1915705"/>
                  <a:pt x="3947641" y="1933183"/>
                  <a:pt x="3945578" y="1950720"/>
                </a:cubicBezTo>
                <a:cubicBezTo>
                  <a:pt x="3924964" y="2125943"/>
                  <a:pt x="3947818" y="1980829"/>
                  <a:pt x="3928161" y="2098766"/>
                </a:cubicBezTo>
                <a:cubicBezTo>
                  <a:pt x="3931064" y="2267132"/>
                  <a:pt x="3929224" y="2435646"/>
                  <a:pt x="3936870" y="2603863"/>
                </a:cubicBezTo>
                <a:cubicBezTo>
                  <a:pt x="3937957" y="2627776"/>
                  <a:pt x="3946718" y="2650822"/>
                  <a:pt x="3954287" y="2673531"/>
                </a:cubicBezTo>
                <a:cubicBezTo>
                  <a:pt x="3957190" y="2682240"/>
                  <a:pt x="3958272" y="2691786"/>
                  <a:pt x="3962995" y="2699657"/>
                </a:cubicBezTo>
                <a:cubicBezTo>
                  <a:pt x="3967219" y="2706698"/>
                  <a:pt x="3974607" y="2711268"/>
                  <a:pt x="3980413" y="2717074"/>
                </a:cubicBezTo>
                <a:cubicBezTo>
                  <a:pt x="3983316" y="2725783"/>
                  <a:pt x="3984663" y="2735175"/>
                  <a:pt x="3989121" y="2743200"/>
                </a:cubicBezTo>
                <a:cubicBezTo>
                  <a:pt x="3999287" y="2761498"/>
                  <a:pt x="4017335" y="2775593"/>
                  <a:pt x="4023955" y="2795451"/>
                </a:cubicBezTo>
                <a:cubicBezTo>
                  <a:pt x="4036449" y="2832931"/>
                  <a:pt x="4030437" y="2812671"/>
                  <a:pt x="4041373" y="2856411"/>
                </a:cubicBezTo>
                <a:cubicBezTo>
                  <a:pt x="4038470" y="2783840"/>
                  <a:pt x="4036291" y="2711236"/>
                  <a:pt x="4032664" y="2638697"/>
                </a:cubicBezTo>
                <a:cubicBezTo>
                  <a:pt x="4027582" y="2537058"/>
                  <a:pt x="4023256" y="2435347"/>
                  <a:pt x="4015247" y="2333897"/>
                </a:cubicBezTo>
                <a:cubicBezTo>
                  <a:pt x="4014525" y="2324746"/>
                  <a:pt x="4010154" y="2316209"/>
                  <a:pt x="4006538" y="2307771"/>
                </a:cubicBezTo>
                <a:cubicBezTo>
                  <a:pt x="4001424" y="2295839"/>
                  <a:pt x="3994235" y="2284869"/>
                  <a:pt x="3989121" y="2272937"/>
                </a:cubicBezTo>
                <a:cubicBezTo>
                  <a:pt x="3985505" y="2264500"/>
                  <a:pt x="3984967" y="2254781"/>
                  <a:pt x="3980413" y="2246811"/>
                </a:cubicBezTo>
                <a:cubicBezTo>
                  <a:pt x="3958609" y="2208653"/>
                  <a:pt x="3958719" y="2216387"/>
                  <a:pt x="3928161" y="2194560"/>
                </a:cubicBezTo>
                <a:cubicBezTo>
                  <a:pt x="3916350" y="2186124"/>
                  <a:pt x="3906540" y="2174440"/>
                  <a:pt x="3893327" y="2168434"/>
                </a:cubicBezTo>
                <a:cubicBezTo>
                  <a:pt x="3887437" y="2165757"/>
                  <a:pt x="3824660" y="2150202"/>
                  <a:pt x="3806241" y="2142308"/>
                </a:cubicBezTo>
                <a:cubicBezTo>
                  <a:pt x="3794309" y="2137194"/>
                  <a:pt x="3783562" y="2129449"/>
                  <a:pt x="3771407" y="2124891"/>
                </a:cubicBezTo>
                <a:cubicBezTo>
                  <a:pt x="3760200" y="2120689"/>
                  <a:pt x="3748037" y="2119622"/>
                  <a:pt x="3736573" y="2116183"/>
                </a:cubicBezTo>
                <a:cubicBezTo>
                  <a:pt x="3718988" y="2110908"/>
                  <a:pt x="3702132" y="2103219"/>
                  <a:pt x="3684321" y="2098766"/>
                </a:cubicBezTo>
                <a:cubicBezTo>
                  <a:pt x="3672710" y="2095863"/>
                  <a:pt x="3660694" y="2094260"/>
                  <a:pt x="3649487" y="2090057"/>
                </a:cubicBezTo>
                <a:cubicBezTo>
                  <a:pt x="3637332" y="2085499"/>
                  <a:pt x="3626585" y="2077754"/>
                  <a:pt x="3614653" y="2072640"/>
                </a:cubicBezTo>
                <a:cubicBezTo>
                  <a:pt x="3606215" y="2069024"/>
                  <a:pt x="3597122" y="2067154"/>
                  <a:pt x="3588527" y="2063931"/>
                </a:cubicBezTo>
                <a:cubicBezTo>
                  <a:pt x="3573890" y="2058442"/>
                  <a:pt x="3559675" y="2051856"/>
                  <a:pt x="3544984" y="2046514"/>
                </a:cubicBezTo>
                <a:cubicBezTo>
                  <a:pt x="3527730" y="2040240"/>
                  <a:pt x="3509154" y="2037307"/>
                  <a:pt x="3492733" y="2029097"/>
                </a:cubicBezTo>
                <a:cubicBezTo>
                  <a:pt x="3377197" y="1971331"/>
                  <a:pt x="3521471" y="2041413"/>
                  <a:pt x="3431773" y="2002971"/>
                </a:cubicBezTo>
                <a:cubicBezTo>
                  <a:pt x="3412514" y="1994717"/>
                  <a:pt x="3387635" y="1981595"/>
                  <a:pt x="3370813" y="1968137"/>
                </a:cubicBezTo>
                <a:cubicBezTo>
                  <a:pt x="3364402" y="1963008"/>
                  <a:pt x="3359806" y="1955849"/>
                  <a:pt x="3353395" y="1950720"/>
                </a:cubicBezTo>
                <a:cubicBezTo>
                  <a:pt x="3345222" y="1944182"/>
                  <a:pt x="3335310" y="1940003"/>
                  <a:pt x="3327270" y="1933303"/>
                </a:cubicBezTo>
                <a:cubicBezTo>
                  <a:pt x="3317809" y="1925418"/>
                  <a:pt x="3310495" y="1915192"/>
                  <a:pt x="3301144" y="1907177"/>
                </a:cubicBezTo>
                <a:cubicBezTo>
                  <a:pt x="3269339" y="1879915"/>
                  <a:pt x="3266139" y="1889418"/>
                  <a:pt x="3248893" y="1854926"/>
                </a:cubicBezTo>
                <a:cubicBezTo>
                  <a:pt x="3244788" y="1846715"/>
                  <a:pt x="3244289" y="1837011"/>
                  <a:pt x="3240184" y="1828800"/>
                </a:cubicBezTo>
                <a:cubicBezTo>
                  <a:pt x="3235503" y="1819439"/>
                  <a:pt x="3227018" y="1812238"/>
                  <a:pt x="3222767" y="1802674"/>
                </a:cubicBezTo>
                <a:cubicBezTo>
                  <a:pt x="3215311" y="1785897"/>
                  <a:pt x="3213560" y="1766844"/>
                  <a:pt x="3205350" y="1750423"/>
                </a:cubicBezTo>
                <a:cubicBezTo>
                  <a:pt x="3199544" y="1738811"/>
                  <a:pt x="3192491" y="1727744"/>
                  <a:pt x="3187933" y="1715588"/>
                </a:cubicBezTo>
                <a:cubicBezTo>
                  <a:pt x="3152363" y="1620736"/>
                  <a:pt x="3210296" y="1742898"/>
                  <a:pt x="3161807" y="1645920"/>
                </a:cubicBezTo>
                <a:cubicBezTo>
                  <a:pt x="3164710" y="1564640"/>
                  <a:pt x="3160728" y="1482821"/>
                  <a:pt x="3170515" y="1402080"/>
                </a:cubicBezTo>
                <a:cubicBezTo>
                  <a:pt x="3172552" y="1385276"/>
                  <a:pt x="3189071" y="1373676"/>
                  <a:pt x="3196641" y="1358537"/>
                </a:cubicBezTo>
                <a:cubicBezTo>
                  <a:pt x="3200746" y="1350326"/>
                  <a:pt x="3201734" y="1340849"/>
                  <a:pt x="3205350" y="1332411"/>
                </a:cubicBezTo>
                <a:cubicBezTo>
                  <a:pt x="3210464" y="1320479"/>
                  <a:pt x="3216961" y="1309188"/>
                  <a:pt x="3222767" y="1297577"/>
                </a:cubicBezTo>
                <a:cubicBezTo>
                  <a:pt x="3242722" y="1217754"/>
                  <a:pt x="3226906" y="1247825"/>
                  <a:pt x="3257601" y="1201783"/>
                </a:cubicBezTo>
                <a:cubicBezTo>
                  <a:pt x="3260504" y="1175657"/>
                  <a:pt x="3261742" y="1149292"/>
                  <a:pt x="3266310" y="1123406"/>
                </a:cubicBezTo>
                <a:cubicBezTo>
                  <a:pt x="3273676" y="1081667"/>
                  <a:pt x="3280866" y="1062321"/>
                  <a:pt x="3292435" y="1027611"/>
                </a:cubicBezTo>
                <a:cubicBezTo>
                  <a:pt x="3289532" y="914400"/>
                  <a:pt x="3288869" y="801109"/>
                  <a:pt x="3283727" y="687977"/>
                </a:cubicBezTo>
                <a:cubicBezTo>
                  <a:pt x="3283055" y="673190"/>
                  <a:pt x="3279699" y="658476"/>
                  <a:pt x="3275018" y="644434"/>
                </a:cubicBezTo>
                <a:cubicBezTo>
                  <a:pt x="3260694" y="601462"/>
                  <a:pt x="3258621" y="616050"/>
                  <a:pt x="3231475" y="583474"/>
                </a:cubicBezTo>
                <a:cubicBezTo>
                  <a:pt x="3224775" y="575433"/>
                  <a:pt x="3219251" y="566435"/>
                  <a:pt x="3214058" y="557348"/>
                </a:cubicBezTo>
                <a:cubicBezTo>
                  <a:pt x="3207617" y="546077"/>
                  <a:pt x="3204952" y="532487"/>
                  <a:pt x="3196641" y="522514"/>
                </a:cubicBezTo>
                <a:cubicBezTo>
                  <a:pt x="3176646" y="498520"/>
                  <a:pt x="3168369" y="509710"/>
                  <a:pt x="3144390" y="496388"/>
                </a:cubicBezTo>
                <a:cubicBezTo>
                  <a:pt x="3126091" y="486222"/>
                  <a:pt x="3109798" y="472792"/>
                  <a:pt x="3092138" y="461554"/>
                </a:cubicBezTo>
                <a:cubicBezTo>
                  <a:pt x="3077858" y="452467"/>
                  <a:pt x="3062679" y="444817"/>
                  <a:pt x="3048595" y="435428"/>
                </a:cubicBezTo>
                <a:cubicBezTo>
                  <a:pt x="3039887" y="429622"/>
                  <a:pt x="3031831" y="422692"/>
                  <a:pt x="3022470" y="418011"/>
                </a:cubicBezTo>
                <a:cubicBezTo>
                  <a:pt x="3014259" y="413906"/>
                  <a:pt x="3004555" y="413408"/>
                  <a:pt x="2996344" y="409303"/>
                </a:cubicBezTo>
                <a:cubicBezTo>
                  <a:pt x="2981204" y="401733"/>
                  <a:pt x="2967940" y="390747"/>
                  <a:pt x="2952801" y="383177"/>
                </a:cubicBezTo>
                <a:cubicBezTo>
                  <a:pt x="2938877" y="376215"/>
                  <a:pt x="2904868" y="369482"/>
                  <a:pt x="2891841" y="365760"/>
                </a:cubicBezTo>
                <a:cubicBezTo>
                  <a:pt x="2883014" y="363238"/>
                  <a:pt x="2873926" y="361156"/>
                  <a:pt x="2865715" y="357051"/>
                </a:cubicBezTo>
                <a:cubicBezTo>
                  <a:pt x="2856354" y="352370"/>
                  <a:pt x="2849308" y="343521"/>
                  <a:pt x="2839590" y="339634"/>
                </a:cubicBezTo>
                <a:cubicBezTo>
                  <a:pt x="2769228" y="311489"/>
                  <a:pt x="2797939" y="331556"/>
                  <a:pt x="2743795" y="313508"/>
                </a:cubicBezTo>
                <a:cubicBezTo>
                  <a:pt x="2738553" y="311761"/>
                  <a:pt x="2687587" y="289830"/>
                  <a:pt x="2674127" y="287383"/>
                </a:cubicBezTo>
                <a:cubicBezTo>
                  <a:pt x="2624792" y="278413"/>
                  <a:pt x="2545606" y="274531"/>
                  <a:pt x="2499955" y="269966"/>
                </a:cubicBezTo>
                <a:cubicBezTo>
                  <a:pt x="2447643" y="264735"/>
                  <a:pt x="2395747" y="254243"/>
                  <a:pt x="2343201" y="252548"/>
                </a:cubicBezTo>
                <a:lnTo>
                  <a:pt x="2073235" y="243840"/>
                </a:lnTo>
                <a:cubicBezTo>
                  <a:pt x="1893547" y="223874"/>
                  <a:pt x="1972691" y="229074"/>
                  <a:pt x="1655224" y="243840"/>
                </a:cubicBezTo>
                <a:cubicBezTo>
                  <a:pt x="1643268" y="244396"/>
                  <a:pt x="1632001" y="249645"/>
                  <a:pt x="1620390" y="252548"/>
                </a:cubicBezTo>
                <a:cubicBezTo>
                  <a:pt x="1586545" y="286394"/>
                  <a:pt x="1620828" y="256684"/>
                  <a:pt x="1559430" y="287383"/>
                </a:cubicBezTo>
                <a:cubicBezTo>
                  <a:pt x="1499633" y="317281"/>
                  <a:pt x="1573768" y="296708"/>
                  <a:pt x="1489761" y="313508"/>
                </a:cubicBezTo>
                <a:cubicBezTo>
                  <a:pt x="1483955" y="319314"/>
                  <a:pt x="1479688" y="327254"/>
                  <a:pt x="1472344" y="330926"/>
                </a:cubicBezTo>
                <a:cubicBezTo>
                  <a:pt x="1461639" y="336279"/>
                  <a:pt x="1449018" y="336346"/>
                  <a:pt x="1437510" y="339634"/>
                </a:cubicBezTo>
                <a:cubicBezTo>
                  <a:pt x="1428683" y="342156"/>
                  <a:pt x="1420093" y="345440"/>
                  <a:pt x="1411384" y="348343"/>
                </a:cubicBezTo>
                <a:cubicBezTo>
                  <a:pt x="1399773" y="357051"/>
                  <a:pt x="1387473" y="364910"/>
                  <a:pt x="1376550" y="374468"/>
                </a:cubicBezTo>
                <a:cubicBezTo>
                  <a:pt x="1364192" y="385282"/>
                  <a:pt x="1341715" y="409303"/>
                  <a:pt x="1341715" y="409303"/>
                </a:cubicBezTo>
                <a:cubicBezTo>
                  <a:pt x="1319829" y="474965"/>
                  <a:pt x="1349351" y="394032"/>
                  <a:pt x="1315590" y="461554"/>
                </a:cubicBezTo>
                <a:cubicBezTo>
                  <a:pt x="1282346" y="528043"/>
                  <a:pt x="1343925" y="438289"/>
                  <a:pt x="1280755" y="522514"/>
                </a:cubicBezTo>
                <a:cubicBezTo>
                  <a:pt x="1277852" y="537028"/>
                  <a:pt x="1275942" y="551777"/>
                  <a:pt x="1272047" y="566057"/>
                </a:cubicBezTo>
                <a:cubicBezTo>
                  <a:pt x="1272041" y="566078"/>
                  <a:pt x="1250279" y="631361"/>
                  <a:pt x="1245921" y="644434"/>
                </a:cubicBezTo>
                <a:lnTo>
                  <a:pt x="1228504" y="696686"/>
                </a:lnTo>
                <a:lnTo>
                  <a:pt x="1228504" y="7053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4676504" y="5974081"/>
            <a:ext cx="1541417" cy="505097"/>
          </a:xfrm>
          <a:custGeom>
            <a:avLst/>
            <a:gdLst>
              <a:gd name="connsiteX0" fmla="*/ 0 w 1541417"/>
              <a:gd name="connsiteY0" fmla="*/ 217714 h 505097"/>
              <a:gd name="connsiteX1" fmla="*/ 0 w 1541417"/>
              <a:gd name="connsiteY1" fmla="*/ 217714 h 505097"/>
              <a:gd name="connsiteX2" fmla="*/ 60960 w 1541417"/>
              <a:gd name="connsiteY2" fmla="*/ 174171 h 505097"/>
              <a:gd name="connsiteX3" fmla="*/ 104503 w 1541417"/>
              <a:gd name="connsiteY3" fmla="*/ 139337 h 505097"/>
              <a:gd name="connsiteX4" fmla="*/ 121920 w 1541417"/>
              <a:gd name="connsiteY4" fmla="*/ 113211 h 505097"/>
              <a:gd name="connsiteX5" fmla="*/ 148046 w 1541417"/>
              <a:gd name="connsiteY5" fmla="*/ 104503 h 505097"/>
              <a:gd name="connsiteX6" fmla="*/ 174171 w 1541417"/>
              <a:gd name="connsiteY6" fmla="*/ 87086 h 505097"/>
              <a:gd name="connsiteX7" fmla="*/ 191588 w 1541417"/>
              <a:gd name="connsiteY7" fmla="*/ 60960 h 505097"/>
              <a:gd name="connsiteX8" fmla="*/ 269966 w 1541417"/>
              <a:gd name="connsiteY8" fmla="*/ 26126 h 505097"/>
              <a:gd name="connsiteX9" fmla="*/ 348343 w 1541417"/>
              <a:gd name="connsiteY9" fmla="*/ 8709 h 505097"/>
              <a:gd name="connsiteX10" fmla="*/ 409303 w 1541417"/>
              <a:gd name="connsiteY10" fmla="*/ 0 h 505097"/>
              <a:gd name="connsiteX11" fmla="*/ 966651 w 1541417"/>
              <a:gd name="connsiteY11" fmla="*/ 8709 h 505097"/>
              <a:gd name="connsiteX12" fmla="*/ 1062446 w 1541417"/>
              <a:gd name="connsiteY12" fmla="*/ 26126 h 505097"/>
              <a:gd name="connsiteX13" fmla="*/ 1088571 w 1541417"/>
              <a:gd name="connsiteY13" fmla="*/ 34834 h 505097"/>
              <a:gd name="connsiteX14" fmla="*/ 1175657 w 1541417"/>
              <a:gd name="connsiteY14" fmla="*/ 60960 h 505097"/>
              <a:gd name="connsiteX15" fmla="*/ 1201783 w 1541417"/>
              <a:gd name="connsiteY15" fmla="*/ 69669 h 505097"/>
              <a:gd name="connsiteX16" fmla="*/ 1227908 w 1541417"/>
              <a:gd name="connsiteY16" fmla="*/ 78377 h 505097"/>
              <a:gd name="connsiteX17" fmla="*/ 1306286 w 1541417"/>
              <a:gd name="connsiteY17" fmla="*/ 104503 h 505097"/>
              <a:gd name="connsiteX18" fmla="*/ 1341120 w 1541417"/>
              <a:gd name="connsiteY18" fmla="*/ 121920 h 505097"/>
              <a:gd name="connsiteX19" fmla="*/ 1393371 w 1541417"/>
              <a:gd name="connsiteY19" fmla="*/ 139337 h 505097"/>
              <a:gd name="connsiteX20" fmla="*/ 1419497 w 1541417"/>
              <a:gd name="connsiteY20" fmla="*/ 156754 h 505097"/>
              <a:gd name="connsiteX21" fmla="*/ 1445623 w 1541417"/>
              <a:gd name="connsiteY21" fmla="*/ 165463 h 505097"/>
              <a:gd name="connsiteX22" fmla="*/ 1506583 w 1541417"/>
              <a:gd name="connsiteY22" fmla="*/ 235131 h 505097"/>
              <a:gd name="connsiteX23" fmla="*/ 1541417 w 1541417"/>
              <a:gd name="connsiteY23" fmla="*/ 313509 h 505097"/>
              <a:gd name="connsiteX24" fmla="*/ 1532708 w 1541417"/>
              <a:gd name="connsiteY24" fmla="*/ 383177 h 505097"/>
              <a:gd name="connsiteX25" fmla="*/ 1524000 w 1541417"/>
              <a:gd name="connsiteY25" fmla="*/ 409303 h 505097"/>
              <a:gd name="connsiteX26" fmla="*/ 1497874 w 1541417"/>
              <a:gd name="connsiteY26" fmla="*/ 426720 h 505097"/>
              <a:gd name="connsiteX27" fmla="*/ 1471748 w 1541417"/>
              <a:gd name="connsiteY27" fmla="*/ 435429 h 505097"/>
              <a:gd name="connsiteX28" fmla="*/ 1436914 w 1541417"/>
              <a:gd name="connsiteY28" fmla="*/ 461554 h 505097"/>
              <a:gd name="connsiteX29" fmla="*/ 1367246 w 1541417"/>
              <a:gd name="connsiteY29" fmla="*/ 478971 h 505097"/>
              <a:gd name="connsiteX30" fmla="*/ 1306286 w 1541417"/>
              <a:gd name="connsiteY30" fmla="*/ 505097 h 505097"/>
              <a:gd name="connsiteX31" fmla="*/ 923108 w 1541417"/>
              <a:gd name="connsiteY31" fmla="*/ 496389 h 505097"/>
              <a:gd name="connsiteX32" fmla="*/ 827314 w 1541417"/>
              <a:gd name="connsiteY32" fmla="*/ 478971 h 505097"/>
              <a:gd name="connsiteX33" fmla="*/ 775063 w 1541417"/>
              <a:gd name="connsiteY33" fmla="*/ 461554 h 505097"/>
              <a:gd name="connsiteX34" fmla="*/ 748937 w 1541417"/>
              <a:gd name="connsiteY34" fmla="*/ 452846 h 505097"/>
              <a:gd name="connsiteX35" fmla="*/ 714103 w 1541417"/>
              <a:gd name="connsiteY35" fmla="*/ 444137 h 505097"/>
              <a:gd name="connsiteX36" fmla="*/ 661851 w 1541417"/>
              <a:gd name="connsiteY36" fmla="*/ 426720 h 505097"/>
              <a:gd name="connsiteX37" fmla="*/ 609600 w 1541417"/>
              <a:gd name="connsiteY37" fmla="*/ 409303 h 505097"/>
              <a:gd name="connsiteX38" fmla="*/ 557348 w 1541417"/>
              <a:gd name="connsiteY38" fmla="*/ 391886 h 505097"/>
              <a:gd name="connsiteX39" fmla="*/ 531223 w 1541417"/>
              <a:gd name="connsiteY39" fmla="*/ 383177 h 505097"/>
              <a:gd name="connsiteX40" fmla="*/ 487680 w 1541417"/>
              <a:gd name="connsiteY40" fmla="*/ 365760 h 505097"/>
              <a:gd name="connsiteX41" fmla="*/ 409303 w 1541417"/>
              <a:gd name="connsiteY41" fmla="*/ 339634 h 505097"/>
              <a:gd name="connsiteX42" fmla="*/ 357051 w 1541417"/>
              <a:gd name="connsiteY42" fmla="*/ 322217 h 505097"/>
              <a:gd name="connsiteX43" fmla="*/ 330926 w 1541417"/>
              <a:gd name="connsiteY43" fmla="*/ 313509 h 505097"/>
              <a:gd name="connsiteX44" fmla="*/ 261257 w 1541417"/>
              <a:gd name="connsiteY44" fmla="*/ 278674 h 505097"/>
              <a:gd name="connsiteX45" fmla="*/ 165463 w 1541417"/>
              <a:gd name="connsiteY45" fmla="*/ 252549 h 505097"/>
              <a:gd name="connsiteX46" fmla="*/ 121920 w 1541417"/>
              <a:gd name="connsiteY46" fmla="*/ 243840 h 505097"/>
              <a:gd name="connsiteX47" fmla="*/ 95794 w 1541417"/>
              <a:gd name="connsiteY47" fmla="*/ 235131 h 505097"/>
              <a:gd name="connsiteX48" fmla="*/ 0 w 1541417"/>
              <a:gd name="connsiteY48" fmla="*/ 217714 h 50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41417" h="505097">
                <a:moveTo>
                  <a:pt x="0" y="217714"/>
                </a:moveTo>
                <a:lnTo>
                  <a:pt x="0" y="217714"/>
                </a:lnTo>
                <a:cubicBezTo>
                  <a:pt x="20320" y="203200"/>
                  <a:pt x="42296" y="190761"/>
                  <a:pt x="60960" y="174171"/>
                </a:cubicBezTo>
                <a:cubicBezTo>
                  <a:pt x="108229" y="132154"/>
                  <a:pt x="46731" y="158595"/>
                  <a:pt x="104503" y="139337"/>
                </a:cubicBezTo>
                <a:cubicBezTo>
                  <a:pt x="110309" y="130628"/>
                  <a:pt x="113747" y="119749"/>
                  <a:pt x="121920" y="113211"/>
                </a:cubicBezTo>
                <a:cubicBezTo>
                  <a:pt x="129088" y="107477"/>
                  <a:pt x="139835" y="108608"/>
                  <a:pt x="148046" y="104503"/>
                </a:cubicBezTo>
                <a:cubicBezTo>
                  <a:pt x="157407" y="99822"/>
                  <a:pt x="165463" y="92892"/>
                  <a:pt x="174171" y="87086"/>
                </a:cubicBezTo>
                <a:cubicBezTo>
                  <a:pt x="179977" y="78377"/>
                  <a:pt x="184187" y="68361"/>
                  <a:pt x="191588" y="60960"/>
                </a:cubicBezTo>
                <a:cubicBezTo>
                  <a:pt x="210650" y="41898"/>
                  <a:pt x="246971" y="31875"/>
                  <a:pt x="269966" y="26126"/>
                </a:cubicBezTo>
                <a:cubicBezTo>
                  <a:pt x="301290" y="18295"/>
                  <a:pt x="315163" y="14239"/>
                  <a:pt x="348343" y="8709"/>
                </a:cubicBezTo>
                <a:cubicBezTo>
                  <a:pt x="368590" y="5335"/>
                  <a:pt x="388983" y="2903"/>
                  <a:pt x="409303" y="0"/>
                </a:cubicBezTo>
                <a:lnTo>
                  <a:pt x="966651" y="8709"/>
                </a:lnTo>
                <a:cubicBezTo>
                  <a:pt x="994023" y="9480"/>
                  <a:pt x="1034192" y="18054"/>
                  <a:pt x="1062446" y="26126"/>
                </a:cubicBezTo>
                <a:cubicBezTo>
                  <a:pt x="1071272" y="28648"/>
                  <a:pt x="1079745" y="32312"/>
                  <a:pt x="1088571" y="34834"/>
                </a:cubicBezTo>
                <a:cubicBezTo>
                  <a:pt x="1180682" y="61151"/>
                  <a:pt x="1051517" y="19579"/>
                  <a:pt x="1175657" y="60960"/>
                </a:cubicBezTo>
                <a:lnTo>
                  <a:pt x="1201783" y="69669"/>
                </a:lnTo>
                <a:cubicBezTo>
                  <a:pt x="1210491" y="72572"/>
                  <a:pt x="1219698" y="74272"/>
                  <a:pt x="1227908" y="78377"/>
                </a:cubicBezTo>
                <a:cubicBezTo>
                  <a:pt x="1275982" y="102413"/>
                  <a:pt x="1250013" y="93248"/>
                  <a:pt x="1306286" y="104503"/>
                </a:cubicBezTo>
                <a:cubicBezTo>
                  <a:pt x="1317897" y="110309"/>
                  <a:pt x="1329067" y="117099"/>
                  <a:pt x="1341120" y="121920"/>
                </a:cubicBezTo>
                <a:cubicBezTo>
                  <a:pt x="1358166" y="128738"/>
                  <a:pt x="1393371" y="139337"/>
                  <a:pt x="1393371" y="139337"/>
                </a:cubicBezTo>
                <a:cubicBezTo>
                  <a:pt x="1402080" y="145143"/>
                  <a:pt x="1410136" y="152073"/>
                  <a:pt x="1419497" y="156754"/>
                </a:cubicBezTo>
                <a:cubicBezTo>
                  <a:pt x="1427708" y="160859"/>
                  <a:pt x="1439132" y="158972"/>
                  <a:pt x="1445623" y="165463"/>
                </a:cubicBezTo>
                <a:cubicBezTo>
                  <a:pt x="1547220" y="267060"/>
                  <a:pt x="1432561" y="185784"/>
                  <a:pt x="1506583" y="235131"/>
                </a:cubicBezTo>
                <a:cubicBezTo>
                  <a:pt x="1527310" y="297312"/>
                  <a:pt x="1513816" y="272107"/>
                  <a:pt x="1541417" y="313509"/>
                </a:cubicBezTo>
                <a:cubicBezTo>
                  <a:pt x="1538514" y="336732"/>
                  <a:pt x="1536895" y="360151"/>
                  <a:pt x="1532708" y="383177"/>
                </a:cubicBezTo>
                <a:cubicBezTo>
                  <a:pt x="1531066" y="392209"/>
                  <a:pt x="1529734" y="402135"/>
                  <a:pt x="1524000" y="409303"/>
                </a:cubicBezTo>
                <a:cubicBezTo>
                  <a:pt x="1517462" y="417476"/>
                  <a:pt x="1507235" y="422039"/>
                  <a:pt x="1497874" y="426720"/>
                </a:cubicBezTo>
                <a:cubicBezTo>
                  <a:pt x="1489663" y="430825"/>
                  <a:pt x="1480457" y="432526"/>
                  <a:pt x="1471748" y="435429"/>
                </a:cubicBezTo>
                <a:cubicBezTo>
                  <a:pt x="1460137" y="444137"/>
                  <a:pt x="1450312" y="455972"/>
                  <a:pt x="1436914" y="461554"/>
                </a:cubicBezTo>
                <a:cubicBezTo>
                  <a:pt x="1414818" y="470761"/>
                  <a:pt x="1367246" y="478971"/>
                  <a:pt x="1367246" y="478971"/>
                </a:cubicBezTo>
                <a:cubicBezTo>
                  <a:pt x="1345086" y="501131"/>
                  <a:pt x="1347561" y="505097"/>
                  <a:pt x="1306286" y="505097"/>
                </a:cubicBezTo>
                <a:cubicBezTo>
                  <a:pt x="1178527" y="505097"/>
                  <a:pt x="1050834" y="499292"/>
                  <a:pt x="923108" y="496389"/>
                </a:cubicBezTo>
                <a:cubicBezTo>
                  <a:pt x="906037" y="493544"/>
                  <a:pt x="846441" y="484188"/>
                  <a:pt x="827314" y="478971"/>
                </a:cubicBezTo>
                <a:cubicBezTo>
                  <a:pt x="809602" y="474140"/>
                  <a:pt x="792480" y="467360"/>
                  <a:pt x="775063" y="461554"/>
                </a:cubicBezTo>
                <a:cubicBezTo>
                  <a:pt x="766354" y="458651"/>
                  <a:pt x="757843" y="455073"/>
                  <a:pt x="748937" y="452846"/>
                </a:cubicBezTo>
                <a:cubicBezTo>
                  <a:pt x="737326" y="449943"/>
                  <a:pt x="725567" y="447576"/>
                  <a:pt x="714103" y="444137"/>
                </a:cubicBezTo>
                <a:cubicBezTo>
                  <a:pt x="696518" y="438861"/>
                  <a:pt x="679268" y="432526"/>
                  <a:pt x="661851" y="426720"/>
                </a:cubicBezTo>
                <a:lnTo>
                  <a:pt x="609600" y="409303"/>
                </a:lnTo>
                <a:lnTo>
                  <a:pt x="557348" y="391886"/>
                </a:lnTo>
                <a:cubicBezTo>
                  <a:pt x="548640" y="388983"/>
                  <a:pt x="539746" y="386586"/>
                  <a:pt x="531223" y="383177"/>
                </a:cubicBezTo>
                <a:cubicBezTo>
                  <a:pt x="516709" y="377371"/>
                  <a:pt x="502371" y="371102"/>
                  <a:pt x="487680" y="365760"/>
                </a:cubicBezTo>
                <a:cubicBezTo>
                  <a:pt x="461799" y="356349"/>
                  <a:pt x="435429" y="348343"/>
                  <a:pt x="409303" y="339634"/>
                </a:cubicBezTo>
                <a:lnTo>
                  <a:pt x="357051" y="322217"/>
                </a:lnTo>
                <a:lnTo>
                  <a:pt x="330926" y="313509"/>
                </a:lnTo>
                <a:cubicBezTo>
                  <a:pt x="300526" y="283109"/>
                  <a:pt x="321297" y="298687"/>
                  <a:pt x="261257" y="278674"/>
                </a:cubicBezTo>
                <a:cubicBezTo>
                  <a:pt x="223727" y="266164"/>
                  <a:pt x="214557" y="262368"/>
                  <a:pt x="165463" y="252549"/>
                </a:cubicBezTo>
                <a:cubicBezTo>
                  <a:pt x="150949" y="249646"/>
                  <a:pt x="136280" y="247430"/>
                  <a:pt x="121920" y="243840"/>
                </a:cubicBezTo>
                <a:cubicBezTo>
                  <a:pt x="113014" y="241613"/>
                  <a:pt x="104936" y="235962"/>
                  <a:pt x="95794" y="235131"/>
                </a:cubicBezTo>
                <a:cubicBezTo>
                  <a:pt x="72667" y="233028"/>
                  <a:pt x="15966" y="220617"/>
                  <a:pt x="0" y="2177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6067654" y="3039291"/>
            <a:ext cx="1883273" cy="2577738"/>
          </a:xfrm>
          <a:custGeom>
            <a:avLst/>
            <a:gdLst>
              <a:gd name="connsiteX0" fmla="*/ 1752644 w 1883273"/>
              <a:gd name="connsiteY0" fmla="*/ 2386149 h 2577738"/>
              <a:gd name="connsiteX1" fmla="*/ 1752644 w 1883273"/>
              <a:gd name="connsiteY1" fmla="*/ 2386149 h 2577738"/>
              <a:gd name="connsiteX2" fmla="*/ 1778770 w 1883273"/>
              <a:gd name="connsiteY2" fmla="*/ 2316480 h 2577738"/>
              <a:gd name="connsiteX3" fmla="*/ 1804896 w 1883273"/>
              <a:gd name="connsiteY3" fmla="*/ 2238103 h 2577738"/>
              <a:gd name="connsiteX4" fmla="*/ 1822313 w 1883273"/>
              <a:gd name="connsiteY4" fmla="*/ 2185852 h 2577738"/>
              <a:gd name="connsiteX5" fmla="*/ 1831021 w 1883273"/>
              <a:gd name="connsiteY5" fmla="*/ 2159726 h 2577738"/>
              <a:gd name="connsiteX6" fmla="*/ 1839730 w 1883273"/>
              <a:gd name="connsiteY6" fmla="*/ 2124892 h 2577738"/>
              <a:gd name="connsiteX7" fmla="*/ 1848438 w 1883273"/>
              <a:gd name="connsiteY7" fmla="*/ 2098766 h 2577738"/>
              <a:gd name="connsiteX8" fmla="*/ 1857147 w 1883273"/>
              <a:gd name="connsiteY8" fmla="*/ 2046515 h 2577738"/>
              <a:gd name="connsiteX9" fmla="*/ 1865856 w 1883273"/>
              <a:gd name="connsiteY9" fmla="*/ 1924595 h 2577738"/>
              <a:gd name="connsiteX10" fmla="*/ 1874564 w 1883273"/>
              <a:gd name="connsiteY10" fmla="*/ 1854926 h 2577738"/>
              <a:gd name="connsiteX11" fmla="*/ 1883273 w 1883273"/>
              <a:gd name="connsiteY11" fmla="*/ 1776549 h 2577738"/>
              <a:gd name="connsiteX12" fmla="*/ 1874564 w 1883273"/>
              <a:gd name="connsiteY12" fmla="*/ 1689463 h 2577738"/>
              <a:gd name="connsiteX13" fmla="*/ 1848438 w 1883273"/>
              <a:gd name="connsiteY13" fmla="*/ 1602378 h 2577738"/>
              <a:gd name="connsiteX14" fmla="*/ 1831021 w 1883273"/>
              <a:gd name="connsiteY14" fmla="*/ 1550126 h 2577738"/>
              <a:gd name="connsiteX15" fmla="*/ 1813604 w 1883273"/>
              <a:gd name="connsiteY15" fmla="*/ 1524000 h 2577738"/>
              <a:gd name="connsiteX16" fmla="*/ 1761353 w 1883273"/>
              <a:gd name="connsiteY16" fmla="*/ 1367246 h 2577738"/>
              <a:gd name="connsiteX17" fmla="*/ 1743936 w 1883273"/>
              <a:gd name="connsiteY17" fmla="*/ 1314995 h 2577738"/>
              <a:gd name="connsiteX18" fmla="*/ 1735227 w 1883273"/>
              <a:gd name="connsiteY18" fmla="*/ 1288869 h 2577738"/>
              <a:gd name="connsiteX19" fmla="*/ 1717810 w 1883273"/>
              <a:gd name="connsiteY19" fmla="*/ 1210492 h 2577738"/>
              <a:gd name="connsiteX20" fmla="*/ 1700393 w 1883273"/>
              <a:gd name="connsiteY20" fmla="*/ 1149532 h 2577738"/>
              <a:gd name="connsiteX21" fmla="*/ 1665558 w 1883273"/>
              <a:gd name="connsiteY21" fmla="*/ 1097280 h 2577738"/>
              <a:gd name="connsiteX22" fmla="*/ 1639433 w 1883273"/>
              <a:gd name="connsiteY22" fmla="*/ 1079863 h 2577738"/>
              <a:gd name="connsiteX23" fmla="*/ 1587181 w 1883273"/>
              <a:gd name="connsiteY23" fmla="*/ 1071155 h 2577738"/>
              <a:gd name="connsiteX24" fmla="*/ 1473970 w 1883273"/>
              <a:gd name="connsiteY24" fmla="*/ 1053738 h 2577738"/>
              <a:gd name="connsiteX25" fmla="*/ 1447844 w 1883273"/>
              <a:gd name="connsiteY25" fmla="*/ 1045029 h 2577738"/>
              <a:gd name="connsiteX26" fmla="*/ 1413010 w 1883273"/>
              <a:gd name="connsiteY26" fmla="*/ 966652 h 2577738"/>
              <a:gd name="connsiteX27" fmla="*/ 1378176 w 1883273"/>
              <a:gd name="connsiteY27" fmla="*/ 862149 h 2577738"/>
              <a:gd name="connsiteX28" fmla="*/ 1352050 w 1883273"/>
              <a:gd name="connsiteY28" fmla="*/ 809898 h 2577738"/>
              <a:gd name="connsiteX29" fmla="*/ 1325924 w 1883273"/>
              <a:gd name="connsiteY29" fmla="*/ 801189 h 2577738"/>
              <a:gd name="connsiteX30" fmla="*/ 1299798 w 1883273"/>
              <a:gd name="connsiteY30" fmla="*/ 783772 h 2577738"/>
              <a:gd name="connsiteX31" fmla="*/ 1247547 w 1883273"/>
              <a:gd name="connsiteY31" fmla="*/ 766355 h 2577738"/>
              <a:gd name="connsiteX32" fmla="*/ 1221421 w 1883273"/>
              <a:gd name="connsiteY32" fmla="*/ 757646 h 2577738"/>
              <a:gd name="connsiteX33" fmla="*/ 1195296 w 1883273"/>
              <a:gd name="connsiteY33" fmla="*/ 740229 h 2577738"/>
              <a:gd name="connsiteX34" fmla="*/ 1177878 w 1883273"/>
              <a:gd name="connsiteY34" fmla="*/ 722812 h 2577738"/>
              <a:gd name="connsiteX35" fmla="*/ 1134336 w 1883273"/>
              <a:gd name="connsiteY35" fmla="*/ 714103 h 2577738"/>
              <a:gd name="connsiteX36" fmla="*/ 1099501 w 1883273"/>
              <a:gd name="connsiteY36" fmla="*/ 705395 h 2577738"/>
              <a:gd name="connsiteX37" fmla="*/ 1047250 w 1883273"/>
              <a:gd name="connsiteY37" fmla="*/ 687978 h 2577738"/>
              <a:gd name="connsiteX38" fmla="*/ 1003707 w 1883273"/>
              <a:gd name="connsiteY38" fmla="*/ 679269 h 2577738"/>
              <a:gd name="connsiteX39" fmla="*/ 951456 w 1883273"/>
              <a:gd name="connsiteY39" fmla="*/ 670560 h 2577738"/>
              <a:gd name="connsiteX40" fmla="*/ 916621 w 1883273"/>
              <a:gd name="connsiteY40" fmla="*/ 661852 h 2577738"/>
              <a:gd name="connsiteX41" fmla="*/ 733741 w 1883273"/>
              <a:gd name="connsiteY41" fmla="*/ 653143 h 2577738"/>
              <a:gd name="connsiteX42" fmla="*/ 420233 w 1883273"/>
              <a:gd name="connsiteY42" fmla="*/ 644435 h 2577738"/>
              <a:gd name="connsiteX43" fmla="*/ 394107 w 1883273"/>
              <a:gd name="connsiteY43" fmla="*/ 627018 h 2577738"/>
              <a:gd name="connsiteX44" fmla="*/ 359273 w 1883273"/>
              <a:gd name="connsiteY44" fmla="*/ 583475 h 2577738"/>
              <a:gd name="connsiteX45" fmla="*/ 350564 w 1883273"/>
              <a:gd name="connsiteY45" fmla="*/ 557349 h 2577738"/>
              <a:gd name="connsiteX46" fmla="*/ 324438 w 1883273"/>
              <a:gd name="connsiteY46" fmla="*/ 505098 h 2577738"/>
              <a:gd name="connsiteX47" fmla="*/ 333147 w 1883273"/>
              <a:gd name="connsiteY47" fmla="*/ 400595 h 2577738"/>
              <a:gd name="connsiteX48" fmla="*/ 385398 w 1883273"/>
              <a:gd name="connsiteY48" fmla="*/ 365760 h 2577738"/>
              <a:gd name="connsiteX49" fmla="*/ 411524 w 1883273"/>
              <a:gd name="connsiteY49" fmla="*/ 348343 h 2577738"/>
              <a:gd name="connsiteX50" fmla="*/ 489901 w 1883273"/>
              <a:gd name="connsiteY50" fmla="*/ 322218 h 2577738"/>
              <a:gd name="connsiteX51" fmla="*/ 542153 w 1883273"/>
              <a:gd name="connsiteY51" fmla="*/ 304800 h 2577738"/>
              <a:gd name="connsiteX52" fmla="*/ 568278 w 1883273"/>
              <a:gd name="connsiteY52" fmla="*/ 296092 h 2577738"/>
              <a:gd name="connsiteX53" fmla="*/ 611821 w 1883273"/>
              <a:gd name="connsiteY53" fmla="*/ 287383 h 2577738"/>
              <a:gd name="connsiteX54" fmla="*/ 907913 w 1883273"/>
              <a:gd name="connsiteY54" fmla="*/ 296092 h 2577738"/>
              <a:gd name="connsiteX55" fmla="*/ 934038 w 1883273"/>
              <a:gd name="connsiteY55" fmla="*/ 304800 h 2577738"/>
              <a:gd name="connsiteX56" fmla="*/ 1073376 w 1883273"/>
              <a:gd name="connsiteY56" fmla="*/ 322218 h 2577738"/>
              <a:gd name="connsiteX57" fmla="*/ 1395593 w 1883273"/>
              <a:gd name="connsiteY57" fmla="*/ 313509 h 2577738"/>
              <a:gd name="connsiteX58" fmla="*/ 1404301 w 1883273"/>
              <a:gd name="connsiteY58" fmla="*/ 287383 h 2577738"/>
              <a:gd name="connsiteX59" fmla="*/ 1421718 w 1883273"/>
              <a:gd name="connsiteY59" fmla="*/ 261258 h 2577738"/>
              <a:gd name="connsiteX60" fmla="*/ 1430427 w 1883273"/>
              <a:gd name="connsiteY60" fmla="*/ 235132 h 2577738"/>
              <a:gd name="connsiteX61" fmla="*/ 1508804 w 1883273"/>
              <a:gd name="connsiteY61" fmla="*/ 191589 h 2577738"/>
              <a:gd name="connsiteX62" fmla="*/ 1561056 w 1883273"/>
              <a:gd name="connsiteY62" fmla="*/ 156755 h 2577738"/>
              <a:gd name="connsiteX63" fmla="*/ 1578473 w 1883273"/>
              <a:gd name="connsiteY63" fmla="*/ 130629 h 2577738"/>
              <a:gd name="connsiteX64" fmla="*/ 1578473 w 1883273"/>
              <a:gd name="connsiteY64" fmla="*/ 43543 h 2577738"/>
              <a:gd name="connsiteX65" fmla="*/ 1526221 w 1883273"/>
              <a:gd name="connsiteY65" fmla="*/ 26126 h 2577738"/>
              <a:gd name="connsiteX66" fmla="*/ 716324 w 1883273"/>
              <a:gd name="connsiteY66" fmla="*/ 17418 h 2577738"/>
              <a:gd name="connsiteX67" fmla="*/ 629238 w 1883273"/>
              <a:gd name="connsiteY67" fmla="*/ 8709 h 2577738"/>
              <a:gd name="connsiteX68" fmla="*/ 550861 w 1883273"/>
              <a:gd name="connsiteY68" fmla="*/ 0 h 2577738"/>
              <a:gd name="connsiteX69" fmla="*/ 246061 w 1883273"/>
              <a:gd name="connsiteY69" fmla="*/ 8709 h 2577738"/>
              <a:gd name="connsiteX70" fmla="*/ 185101 w 1883273"/>
              <a:gd name="connsiteY70" fmla="*/ 26126 h 2577738"/>
              <a:gd name="connsiteX71" fmla="*/ 124141 w 1883273"/>
              <a:gd name="connsiteY71" fmla="*/ 60960 h 2577738"/>
              <a:gd name="connsiteX72" fmla="*/ 89307 w 1883273"/>
              <a:gd name="connsiteY72" fmla="*/ 69669 h 2577738"/>
              <a:gd name="connsiteX73" fmla="*/ 54473 w 1883273"/>
              <a:gd name="connsiteY73" fmla="*/ 113212 h 2577738"/>
              <a:gd name="connsiteX74" fmla="*/ 45764 w 1883273"/>
              <a:gd name="connsiteY74" fmla="*/ 148046 h 2577738"/>
              <a:gd name="connsiteX75" fmla="*/ 28347 w 1883273"/>
              <a:gd name="connsiteY75" fmla="*/ 174172 h 2577738"/>
              <a:gd name="connsiteX76" fmla="*/ 19638 w 1883273"/>
              <a:gd name="connsiteY76" fmla="*/ 217715 h 2577738"/>
              <a:gd name="connsiteX77" fmla="*/ 2221 w 1883273"/>
              <a:gd name="connsiteY77" fmla="*/ 243840 h 2577738"/>
              <a:gd name="connsiteX78" fmla="*/ 19638 w 1883273"/>
              <a:gd name="connsiteY78" fmla="*/ 444138 h 2577738"/>
              <a:gd name="connsiteX79" fmla="*/ 28347 w 1883273"/>
              <a:gd name="connsiteY79" fmla="*/ 531223 h 2577738"/>
              <a:gd name="connsiteX80" fmla="*/ 37056 w 1883273"/>
              <a:gd name="connsiteY80" fmla="*/ 557349 h 2577738"/>
              <a:gd name="connsiteX81" fmla="*/ 45764 w 1883273"/>
              <a:gd name="connsiteY81" fmla="*/ 600892 h 2577738"/>
              <a:gd name="connsiteX82" fmla="*/ 54473 w 1883273"/>
              <a:gd name="connsiteY82" fmla="*/ 635726 h 2577738"/>
              <a:gd name="connsiteX83" fmla="*/ 71890 w 1883273"/>
              <a:gd name="connsiteY83" fmla="*/ 757646 h 2577738"/>
              <a:gd name="connsiteX84" fmla="*/ 89307 w 1883273"/>
              <a:gd name="connsiteY84" fmla="*/ 1018903 h 2577738"/>
              <a:gd name="connsiteX85" fmla="*/ 98016 w 1883273"/>
              <a:gd name="connsiteY85" fmla="*/ 1254035 h 2577738"/>
              <a:gd name="connsiteX86" fmla="*/ 106724 w 1883273"/>
              <a:gd name="connsiteY86" fmla="*/ 1306286 h 2577738"/>
              <a:gd name="connsiteX87" fmla="*/ 115433 w 1883273"/>
              <a:gd name="connsiteY87" fmla="*/ 1375955 h 2577738"/>
              <a:gd name="connsiteX88" fmla="*/ 124141 w 1883273"/>
              <a:gd name="connsiteY88" fmla="*/ 1419498 h 2577738"/>
              <a:gd name="connsiteX89" fmla="*/ 132850 w 1883273"/>
              <a:gd name="connsiteY89" fmla="*/ 1471749 h 2577738"/>
              <a:gd name="connsiteX90" fmla="*/ 141558 w 1883273"/>
              <a:gd name="connsiteY90" fmla="*/ 1506583 h 2577738"/>
              <a:gd name="connsiteX91" fmla="*/ 150267 w 1883273"/>
              <a:gd name="connsiteY91" fmla="*/ 1558835 h 2577738"/>
              <a:gd name="connsiteX92" fmla="*/ 158976 w 1883273"/>
              <a:gd name="connsiteY92" fmla="*/ 1584960 h 2577738"/>
              <a:gd name="connsiteX93" fmla="*/ 167684 w 1883273"/>
              <a:gd name="connsiteY93" fmla="*/ 1628503 h 2577738"/>
              <a:gd name="connsiteX94" fmla="*/ 202518 w 1883273"/>
              <a:gd name="connsiteY94" fmla="*/ 1706880 h 2577738"/>
              <a:gd name="connsiteX95" fmla="*/ 219936 w 1883273"/>
              <a:gd name="connsiteY95" fmla="*/ 1802675 h 2577738"/>
              <a:gd name="connsiteX96" fmla="*/ 228644 w 1883273"/>
              <a:gd name="connsiteY96" fmla="*/ 1828800 h 2577738"/>
              <a:gd name="connsiteX97" fmla="*/ 237353 w 1883273"/>
              <a:gd name="connsiteY97" fmla="*/ 1907178 h 2577738"/>
              <a:gd name="connsiteX98" fmla="*/ 246061 w 1883273"/>
              <a:gd name="connsiteY98" fmla="*/ 2002972 h 2577738"/>
              <a:gd name="connsiteX99" fmla="*/ 254770 w 1883273"/>
              <a:gd name="connsiteY99" fmla="*/ 2029098 h 2577738"/>
              <a:gd name="connsiteX100" fmla="*/ 263478 w 1883273"/>
              <a:gd name="connsiteY100" fmla="*/ 2072640 h 2577738"/>
              <a:gd name="connsiteX101" fmla="*/ 272187 w 1883273"/>
              <a:gd name="connsiteY101" fmla="*/ 2159726 h 2577738"/>
              <a:gd name="connsiteX102" fmla="*/ 298313 w 1883273"/>
              <a:gd name="connsiteY102" fmla="*/ 2246812 h 2577738"/>
              <a:gd name="connsiteX103" fmla="*/ 324438 w 1883273"/>
              <a:gd name="connsiteY103" fmla="*/ 2333898 h 2577738"/>
              <a:gd name="connsiteX104" fmla="*/ 333147 w 1883273"/>
              <a:gd name="connsiteY104" fmla="*/ 2360023 h 2577738"/>
              <a:gd name="connsiteX105" fmla="*/ 350564 w 1883273"/>
              <a:gd name="connsiteY105" fmla="*/ 2386149 h 2577738"/>
              <a:gd name="connsiteX106" fmla="*/ 359273 w 1883273"/>
              <a:gd name="connsiteY106" fmla="*/ 2412275 h 2577738"/>
              <a:gd name="connsiteX107" fmla="*/ 411524 w 1883273"/>
              <a:gd name="connsiteY107" fmla="*/ 2429692 h 2577738"/>
              <a:gd name="connsiteX108" fmla="*/ 463776 w 1883273"/>
              <a:gd name="connsiteY108" fmla="*/ 2447109 h 2577738"/>
              <a:gd name="connsiteX109" fmla="*/ 489901 w 1883273"/>
              <a:gd name="connsiteY109" fmla="*/ 2455818 h 2577738"/>
              <a:gd name="connsiteX110" fmla="*/ 516027 w 1883273"/>
              <a:gd name="connsiteY110" fmla="*/ 2473235 h 2577738"/>
              <a:gd name="connsiteX111" fmla="*/ 550861 w 1883273"/>
              <a:gd name="connsiteY111" fmla="*/ 2481943 h 2577738"/>
              <a:gd name="connsiteX112" fmla="*/ 603113 w 1883273"/>
              <a:gd name="connsiteY112" fmla="*/ 2499360 h 2577738"/>
              <a:gd name="connsiteX113" fmla="*/ 655364 w 1883273"/>
              <a:gd name="connsiteY113" fmla="*/ 2516778 h 2577738"/>
              <a:gd name="connsiteX114" fmla="*/ 768576 w 1883273"/>
              <a:gd name="connsiteY114" fmla="*/ 2542903 h 2577738"/>
              <a:gd name="connsiteX115" fmla="*/ 846953 w 1883273"/>
              <a:gd name="connsiteY115" fmla="*/ 2560320 h 2577738"/>
              <a:gd name="connsiteX116" fmla="*/ 881787 w 1883273"/>
              <a:gd name="connsiteY116" fmla="*/ 2569029 h 2577738"/>
              <a:gd name="connsiteX117" fmla="*/ 977581 w 1883273"/>
              <a:gd name="connsiteY117" fmla="*/ 2577738 h 2577738"/>
              <a:gd name="connsiteX118" fmla="*/ 1386884 w 1883273"/>
              <a:gd name="connsiteY118" fmla="*/ 2569029 h 2577738"/>
              <a:gd name="connsiteX119" fmla="*/ 1439136 w 1883273"/>
              <a:gd name="connsiteY119" fmla="*/ 2542903 h 2577738"/>
              <a:gd name="connsiteX120" fmla="*/ 1491387 w 1883273"/>
              <a:gd name="connsiteY120" fmla="*/ 2525486 h 2577738"/>
              <a:gd name="connsiteX121" fmla="*/ 1517513 w 1883273"/>
              <a:gd name="connsiteY121" fmla="*/ 2516778 h 2577738"/>
              <a:gd name="connsiteX122" fmla="*/ 1543638 w 1883273"/>
              <a:gd name="connsiteY122" fmla="*/ 2499360 h 2577738"/>
              <a:gd name="connsiteX123" fmla="*/ 1561056 w 1883273"/>
              <a:gd name="connsiteY123" fmla="*/ 2481943 h 2577738"/>
              <a:gd name="connsiteX124" fmla="*/ 1613307 w 1883273"/>
              <a:gd name="connsiteY124" fmla="*/ 2464526 h 2577738"/>
              <a:gd name="connsiteX125" fmla="*/ 1639433 w 1883273"/>
              <a:gd name="connsiteY125" fmla="*/ 2455818 h 2577738"/>
              <a:gd name="connsiteX126" fmla="*/ 1665558 w 1883273"/>
              <a:gd name="connsiteY126" fmla="*/ 2447109 h 2577738"/>
              <a:gd name="connsiteX127" fmla="*/ 1682976 w 1883273"/>
              <a:gd name="connsiteY127" fmla="*/ 2429692 h 2577738"/>
              <a:gd name="connsiteX128" fmla="*/ 1709101 w 1883273"/>
              <a:gd name="connsiteY128" fmla="*/ 2420983 h 2577738"/>
              <a:gd name="connsiteX129" fmla="*/ 1726518 w 1883273"/>
              <a:gd name="connsiteY129" fmla="*/ 2394858 h 2577738"/>
              <a:gd name="connsiteX130" fmla="*/ 1743936 w 1883273"/>
              <a:gd name="connsiteY130" fmla="*/ 2377440 h 2577738"/>
              <a:gd name="connsiteX131" fmla="*/ 1752644 w 1883273"/>
              <a:gd name="connsiteY131" fmla="*/ 2386149 h 25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883273" h="2577738">
                <a:moveTo>
                  <a:pt x="1752644" y="2386149"/>
                </a:moveTo>
                <a:lnTo>
                  <a:pt x="1752644" y="2386149"/>
                </a:lnTo>
                <a:cubicBezTo>
                  <a:pt x="1761353" y="2362926"/>
                  <a:pt x="1770428" y="2339837"/>
                  <a:pt x="1778770" y="2316480"/>
                </a:cubicBezTo>
                <a:cubicBezTo>
                  <a:pt x="1788032" y="2290545"/>
                  <a:pt x="1796187" y="2264229"/>
                  <a:pt x="1804896" y="2238103"/>
                </a:cubicBezTo>
                <a:lnTo>
                  <a:pt x="1822313" y="2185852"/>
                </a:lnTo>
                <a:cubicBezTo>
                  <a:pt x="1825216" y="2177143"/>
                  <a:pt x="1828794" y="2168632"/>
                  <a:pt x="1831021" y="2159726"/>
                </a:cubicBezTo>
                <a:cubicBezTo>
                  <a:pt x="1833924" y="2148115"/>
                  <a:pt x="1836442" y="2136400"/>
                  <a:pt x="1839730" y="2124892"/>
                </a:cubicBezTo>
                <a:cubicBezTo>
                  <a:pt x="1842252" y="2116066"/>
                  <a:pt x="1846447" y="2107727"/>
                  <a:pt x="1848438" y="2098766"/>
                </a:cubicBezTo>
                <a:cubicBezTo>
                  <a:pt x="1852268" y="2081529"/>
                  <a:pt x="1854244" y="2063932"/>
                  <a:pt x="1857147" y="2046515"/>
                </a:cubicBezTo>
                <a:cubicBezTo>
                  <a:pt x="1860050" y="2005875"/>
                  <a:pt x="1862167" y="1965171"/>
                  <a:pt x="1865856" y="1924595"/>
                </a:cubicBezTo>
                <a:cubicBezTo>
                  <a:pt x="1867975" y="1901287"/>
                  <a:pt x="1871830" y="1878169"/>
                  <a:pt x="1874564" y="1854926"/>
                </a:cubicBezTo>
                <a:cubicBezTo>
                  <a:pt x="1877635" y="1828820"/>
                  <a:pt x="1880370" y="1802675"/>
                  <a:pt x="1883273" y="1776549"/>
                </a:cubicBezTo>
                <a:cubicBezTo>
                  <a:pt x="1880370" y="1747520"/>
                  <a:pt x="1878690" y="1718343"/>
                  <a:pt x="1874564" y="1689463"/>
                </a:cubicBezTo>
                <a:cubicBezTo>
                  <a:pt x="1871273" y="1666423"/>
                  <a:pt x="1854502" y="1620571"/>
                  <a:pt x="1848438" y="1602378"/>
                </a:cubicBezTo>
                <a:cubicBezTo>
                  <a:pt x="1848436" y="1602373"/>
                  <a:pt x="1831024" y="1550130"/>
                  <a:pt x="1831021" y="1550126"/>
                </a:cubicBezTo>
                <a:lnTo>
                  <a:pt x="1813604" y="1524000"/>
                </a:lnTo>
                <a:lnTo>
                  <a:pt x="1761353" y="1367246"/>
                </a:lnTo>
                <a:lnTo>
                  <a:pt x="1743936" y="1314995"/>
                </a:lnTo>
                <a:cubicBezTo>
                  <a:pt x="1741033" y="1306286"/>
                  <a:pt x="1736736" y="1297924"/>
                  <a:pt x="1735227" y="1288869"/>
                </a:cubicBezTo>
                <a:cubicBezTo>
                  <a:pt x="1719512" y="1194586"/>
                  <a:pt x="1734959" y="1270514"/>
                  <a:pt x="1717810" y="1210492"/>
                </a:cubicBezTo>
                <a:cubicBezTo>
                  <a:pt x="1715159" y="1201215"/>
                  <a:pt x="1706531" y="1160581"/>
                  <a:pt x="1700393" y="1149532"/>
                </a:cubicBezTo>
                <a:cubicBezTo>
                  <a:pt x="1690227" y="1131233"/>
                  <a:pt x="1682975" y="1108892"/>
                  <a:pt x="1665558" y="1097280"/>
                </a:cubicBezTo>
                <a:cubicBezTo>
                  <a:pt x="1656850" y="1091474"/>
                  <a:pt x="1649362" y="1083173"/>
                  <a:pt x="1639433" y="1079863"/>
                </a:cubicBezTo>
                <a:cubicBezTo>
                  <a:pt x="1622682" y="1074279"/>
                  <a:pt x="1604633" y="1073840"/>
                  <a:pt x="1587181" y="1071155"/>
                </a:cubicBezTo>
                <a:cubicBezTo>
                  <a:pt x="1441523" y="1048746"/>
                  <a:pt x="1604291" y="1075457"/>
                  <a:pt x="1473970" y="1053738"/>
                </a:cubicBezTo>
                <a:cubicBezTo>
                  <a:pt x="1465261" y="1050835"/>
                  <a:pt x="1455012" y="1050764"/>
                  <a:pt x="1447844" y="1045029"/>
                </a:cubicBezTo>
                <a:cubicBezTo>
                  <a:pt x="1429026" y="1029974"/>
                  <a:pt x="1418332" y="982618"/>
                  <a:pt x="1413010" y="966652"/>
                </a:cubicBezTo>
                <a:lnTo>
                  <a:pt x="1378176" y="862149"/>
                </a:lnTo>
                <a:cubicBezTo>
                  <a:pt x="1372439" y="844939"/>
                  <a:pt x="1367396" y="822175"/>
                  <a:pt x="1352050" y="809898"/>
                </a:cubicBezTo>
                <a:cubicBezTo>
                  <a:pt x="1344882" y="804163"/>
                  <a:pt x="1334135" y="805294"/>
                  <a:pt x="1325924" y="801189"/>
                </a:cubicBezTo>
                <a:cubicBezTo>
                  <a:pt x="1316563" y="796508"/>
                  <a:pt x="1309362" y="788023"/>
                  <a:pt x="1299798" y="783772"/>
                </a:cubicBezTo>
                <a:cubicBezTo>
                  <a:pt x="1283021" y="776316"/>
                  <a:pt x="1264964" y="772161"/>
                  <a:pt x="1247547" y="766355"/>
                </a:cubicBezTo>
                <a:cubicBezTo>
                  <a:pt x="1238838" y="763452"/>
                  <a:pt x="1229059" y="762738"/>
                  <a:pt x="1221421" y="757646"/>
                </a:cubicBezTo>
                <a:cubicBezTo>
                  <a:pt x="1212713" y="751840"/>
                  <a:pt x="1203469" y="746767"/>
                  <a:pt x="1195296" y="740229"/>
                </a:cubicBezTo>
                <a:cubicBezTo>
                  <a:pt x="1188885" y="735100"/>
                  <a:pt x="1185425" y="726046"/>
                  <a:pt x="1177878" y="722812"/>
                </a:cubicBezTo>
                <a:cubicBezTo>
                  <a:pt x="1164273" y="716981"/>
                  <a:pt x="1148785" y="717314"/>
                  <a:pt x="1134336" y="714103"/>
                </a:cubicBezTo>
                <a:cubicBezTo>
                  <a:pt x="1122652" y="711507"/>
                  <a:pt x="1110965" y="708834"/>
                  <a:pt x="1099501" y="705395"/>
                </a:cubicBezTo>
                <a:cubicBezTo>
                  <a:pt x="1081916" y="700120"/>
                  <a:pt x="1065253" y="691579"/>
                  <a:pt x="1047250" y="687978"/>
                </a:cubicBezTo>
                <a:lnTo>
                  <a:pt x="1003707" y="679269"/>
                </a:lnTo>
                <a:cubicBezTo>
                  <a:pt x="986335" y="676110"/>
                  <a:pt x="968770" y="674023"/>
                  <a:pt x="951456" y="670560"/>
                </a:cubicBezTo>
                <a:cubicBezTo>
                  <a:pt x="939719" y="668213"/>
                  <a:pt x="928552" y="662806"/>
                  <a:pt x="916621" y="661852"/>
                </a:cubicBezTo>
                <a:cubicBezTo>
                  <a:pt x="855786" y="656985"/>
                  <a:pt x="794733" y="655283"/>
                  <a:pt x="733741" y="653143"/>
                </a:cubicBezTo>
                <a:lnTo>
                  <a:pt x="420233" y="644435"/>
                </a:lnTo>
                <a:cubicBezTo>
                  <a:pt x="411524" y="638629"/>
                  <a:pt x="402280" y="633556"/>
                  <a:pt x="394107" y="627018"/>
                </a:cubicBezTo>
                <a:cubicBezTo>
                  <a:pt x="380609" y="616219"/>
                  <a:pt x="366816" y="598560"/>
                  <a:pt x="359273" y="583475"/>
                </a:cubicBezTo>
                <a:cubicBezTo>
                  <a:pt x="355168" y="575264"/>
                  <a:pt x="354669" y="565560"/>
                  <a:pt x="350564" y="557349"/>
                </a:cubicBezTo>
                <a:cubicBezTo>
                  <a:pt x="316799" y="489819"/>
                  <a:pt x="346329" y="570767"/>
                  <a:pt x="324438" y="505098"/>
                </a:cubicBezTo>
                <a:cubicBezTo>
                  <a:pt x="327341" y="470264"/>
                  <a:pt x="324140" y="434370"/>
                  <a:pt x="333147" y="400595"/>
                </a:cubicBezTo>
                <a:cubicBezTo>
                  <a:pt x="340766" y="372023"/>
                  <a:pt x="366221" y="375349"/>
                  <a:pt x="385398" y="365760"/>
                </a:cubicBezTo>
                <a:cubicBezTo>
                  <a:pt x="394759" y="361079"/>
                  <a:pt x="401960" y="352594"/>
                  <a:pt x="411524" y="348343"/>
                </a:cubicBezTo>
                <a:cubicBezTo>
                  <a:pt x="411531" y="348340"/>
                  <a:pt x="476834" y="326574"/>
                  <a:pt x="489901" y="322218"/>
                </a:cubicBezTo>
                <a:lnTo>
                  <a:pt x="542153" y="304800"/>
                </a:lnTo>
                <a:cubicBezTo>
                  <a:pt x="550861" y="301897"/>
                  <a:pt x="559277" y="297892"/>
                  <a:pt x="568278" y="296092"/>
                </a:cubicBezTo>
                <a:lnTo>
                  <a:pt x="611821" y="287383"/>
                </a:lnTo>
                <a:cubicBezTo>
                  <a:pt x="710518" y="290286"/>
                  <a:pt x="809317" y="290763"/>
                  <a:pt x="907913" y="296092"/>
                </a:cubicBezTo>
                <a:cubicBezTo>
                  <a:pt x="917079" y="296587"/>
                  <a:pt x="925037" y="303000"/>
                  <a:pt x="934038" y="304800"/>
                </a:cubicBezTo>
                <a:cubicBezTo>
                  <a:pt x="965107" y="311014"/>
                  <a:pt x="1046202" y="319199"/>
                  <a:pt x="1073376" y="322218"/>
                </a:cubicBezTo>
                <a:cubicBezTo>
                  <a:pt x="1180782" y="319315"/>
                  <a:pt x="1288738" y="324757"/>
                  <a:pt x="1395593" y="313509"/>
                </a:cubicBezTo>
                <a:cubicBezTo>
                  <a:pt x="1404722" y="312548"/>
                  <a:pt x="1400196" y="295594"/>
                  <a:pt x="1404301" y="287383"/>
                </a:cubicBezTo>
                <a:cubicBezTo>
                  <a:pt x="1408982" y="278022"/>
                  <a:pt x="1417037" y="270619"/>
                  <a:pt x="1421718" y="261258"/>
                </a:cubicBezTo>
                <a:cubicBezTo>
                  <a:pt x="1425823" y="253047"/>
                  <a:pt x="1423936" y="241623"/>
                  <a:pt x="1430427" y="235132"/>
                </a:cubicBezTo>
                <a:cubicBezTo>
                  <a:pt x="1497824" y="167735"/>
                  <a:pt x="1459527" y="218965"/>
                  <a:pt x="1508804" y="191589"/>
                </a:cubicBezTo>
                <a:cubicBezTo>
                  <a:pt x="1527103" y="181423"/>
                  <a:pt x="1561056" y="156755"/>
                  <a:pt x="1561056" y="156755"/>
                </a:cubicBezTo>
                <a:cubicBezTo>
                  <a:pt x="1566862" y="148046"/>
                  <a:pt x="1574350" y="140249"/>
                  <a:pt x="1578473" y="130629"/>
                </a:cubicBezTo>
                <a:cubicBezTo>
                  <a:pt x="1587581" y="109377"/>
                  <a:pt x="1594877" y="62290"/>
                  <a:pt x="1578473" y="43543"/>
                </a:cubicBezTo>
                <a:cubicBezTo>
                  <a:pt x="1566383" y="29726"/>
                  <a:pt x="1544579" y="26323"/>
                  <a:pt x="1526221" y="26126"/>
                </a:cubicBezTo>
                <a:lnTo>
                  <a:pt x="716324" y="17418"/>
                </a:lnTo>
                <a:lnTo>
                  <a:pt x="629238" y="8709"/>
                </a:lnTo>
                <a:cubicBezTo>
                  <a:pt x="603096" y="5957"/>
                  <a:pt x="577147" y="0"/>
                  <a:pt x="550861" y="0"/>
                </a:cubicBezTo>
                <a:cubicBezTo>
                  <a:pt x="449220" y="0"/>
                  <a:pt x="347661" y="5806"/>
                  <a:pt x="246061" y="8709"/>
                </a:cubicBezTo>
                <a:cubicBezTo>
                  <a:pt x="234907" y="11498"/>
                  <a:pt x="197590" y="19882"/>
                  <a:pt x="185101" y="26126"/>
                </a:cubicBezTo>
                <a:cubicBezTo>
                  <a:pt x="134557" y="51397"/>
                  <a:pt x="185228" y="38052"/>
                  <a:pt x="124141" y="60960"/>
                </a:cubicBezTo>
                <a:cubicBezTo>
                  <a:pt x="112934" y="65163"/>
                  <a:pt x="100918" y="66766"/>
                  <a:pt x="89307" y="69669"/>
                </a:cubicBezTo>
                <a:cubicBezTo>
                  <a:pt x="60835" y="155080"/>
                  <a:pt x="106994" y="34430"/>
                  <a:pt x="54473" y="113212"/>
                </a:cubicBezTo>
                <a:cubicBezTo>
                  <a:pt x="47834" y="123171"/>
                  <a:pt x="50479" y="137045"/>
                  <a:pt x="45764" y="148046"/>
                </a:cubicBezTo>
                <a:cubicBezTo>
                  <a:pt x="41641" y="157666"/>
                  <a:pt x="34153" y="165463"/>
                  <a:pt x="28347" y="174172"/>
                </a:cubicBezTo>
                <a:cubicBezTo>
                  <a:pt x="25444" y="188686"/>
                  <a:pt x="24835" y="203856"/>
                  <a:pt x="19638" y="217715"/>
                </a:cubicBezTo>
                <a:cubicBezTo>
                  <a:pt x="15963" y="227515"/>
                  <a:pt x="2696" y="233385"/>
                  <a:pt x="2221" y="243840"/>
                </a:cubicBezTo>
                <a:cubicBezTo>
                  <a:pt x="-3166" y="362352"/>
                  <a:pt x="727" y="368486"/>
                  <a:pt x="19638" y="444138"/>
                </a:cubicBezTo>
                <a:cubicBezTo>
                  <a:pt x="22541" y="473166"/>
                  <a:pt x="23911" y="502389"/>
                  <a:pt x="28347" y="531223"/>
                </a:cubicBezTo>
                <a:cubicBezTo>
                  <a:pt x="29743" y="540296"/>
                  <a:pt x="34830" y="548443"/>
                  <a:pt x="37056" y="557349"/>
                </a:cubicBezTo>
                <a:cubicBezTo>
                  <a:pt x="40646" y="571709"/>
                  <a:pt x="42553" y="586443"/>
                  <a:pt x="45764" y="600892"/>
                </a:cubicBezTo>
                <a:cubicBezTo>
                  <a:pt x="48360" y="612576"/>
                  <a:pt x="52505" y="623920"/>
                  <a:pt x="54473" y="635726"/>
                </a:cubicBezTo>
                <a:cubicBezTo>
                  <a:pt x="61222" y="676220"/>
                  <a:pt x="67185" y="716864"/>
                  <a:pt x="71890" y="757646"/>
                </a:cubicBezTo>
                <a:cubicBezTo>
                  <a:pt x="79484" y="823459"/>
                  <a:pt x="86833" y="963248"/>
                  <a:pt x="89307" y="1018903"/>
                </a:cubicBezTo>
                <a:cubicBezTo>
                  <a:pt x="92790" y="1097257"/>
                  <a:pt x="93271" y="1175748"/>
                  <a:pt x="98016" y="1254035"/>
                </a:cubicBezTo>
                <a:cubicBezTo>
                  <a:pt x="99084" y="1271660"/>
                  <a:pt x="104227" y="1288806"/>
                  <a:pt x="106724" y="1306286"/>
                </a:cubicBezTo>
                <a:cubicBezTo>
                  <a:pt x="110034" y="1329455"/>
                  <a:pt x="111874" y="1352823"/>
                  <a:pt x="115433" y="1375955"/>
                </a:cubicBezTo>
                <a:cubicBezTo>
                  <a:pt x="117684" y="1390585"/>
                  <a:pt x="121493" y="1404935"/>
                  <a:pt x="124141" y="1419498"/>
                </a:cubicBezTo>
                <a:cubicBezTo>
                  <a:pt x="127300" y="1436870"/>
                  <a:pt x="129387" y="1454435"/>
                  <a:pt x="132850" y="1471749"/>
                </a:cubicBezTo>
                <a:cubicBezTo>
                  <a:pt x="135197" y="1483485"/>
                  <a:pt x="139211" y="1494847"/>
                  <a:pt x="141558" y="1506583"/>
                </a:cubicBezTo>
                <a:cubicBezTo>
                  <a:pt x="145021" y="1523898"/>
                  <a:pt x="146436" y="1541598"/>
                  <a:pt x="150267" y="1558835"/>
                </a:cubicBezTo>
                <a:cubicBezTo>
                  <a:pt x="152258" y="1567796"/>
                  <a:pt x="156750" y="1576055"/>
                  <a:pt x="158976" y="1584960"/>
                </a:cubicBezTo>
                <a:cubicBezTo>
                  <a:pt x="162566" y="1599320"/>
                  <a:pt x="163431" y="1614325"/>
                  <a:pt x="167684" y="1628503"/>
                </a:cubicBezTo>
                <a:cubicBezTo>
                  <a:pt x="176023" y="1656301"/>
                  <a:pt x="189652" y="1681149"/>
                  <a:pt x="202518" y="1706880"/>
                </a:cubicBezTo>
                <a:cubicBezTo>
                  <a:pt x="206401" y="1730177"/>
                  <a:pt x="213849" y="1778328"/>
                  <a:pt x="219936" y="1802675"/>
                </a:cubicBezTo>
                <a:cubicBezTo>
                  <a:pt x="222162" y="1811580"/>
                  <a:pt x="225741" y="1820092"/>
                  <a:pt x="228644" y="1828800"/>
                </a:cubicBezTo>
                <a:cubicBezTo>
                  <a:pt x="231547" y="1854926"/>
                  <a:pt x="234737" y="1881022"/>
                  <a:pt x="237353" y="1907178"/>
                </a:cubicBezTo>
                <a:cubicBezTo>
                  <a:pt x="240543" y="1939082"/>
                  <a:pt x="241527" y="1971231"/>
                  <a:pt x="246061" y="2002972"/>
                </a:cubicBezTo>
                <a:cubicBezTo>
                  <a:pt x="247359" y="2012060"/>
                  <a:pt x="252544" y="2020192"/>
                  <a:pt x="254770" y="2029098"/>
                </a:cubicBezTo>
                <a:cubicBezTo>
                  <a:pt x="258360" y="2043457"/>
                  <a:pt x="261522" y="2057968"/>
                  <a:pt x="263478" y="2072640"/>
                </a:cubicBezTo>
                <a:cubicBezTo>
                  <a:pt x="267334" y="2101558"/>
                  <a:pt x="268061" y="2130846"/>
                  <a:pt x="272187" y="2159726"/>
                </a:cubicBezTo>
                <a:cubicBezTo>
                  <a:pt x="276794" y="2191973"/>
                  <a:pt x="290234" y="2214496"/>
                  <a:pt x="298313" y="2246812"/>
                </a:cubicBezTo>
                <a:cubicBezTo>
                  <a:pt x="311472" y="2299452"/>
                  <a:pt x="303238" y="2270300"/>
                  <a:pt x="324438" y="2333898"/>
                </a:cubicBezTo>
                <a:cubicBezTo>
                  <a:pt x="327341" y="2342606"/>
                  <a:pt x="328055" y="2352385"/>
                  <a:pt x="333147" y="2360023"/>
                </a:cubicBezTo>
                <a:cubicBezTo>
                  <a:pt x="338953" y="2368732"/>
                  <a:pt x="345883" y="2376788"/>
                  <a:pt x="350564" y="2386149"/>
                </a:cubicBezTo>
                <a:cubicBezTo>
                  <a:pt x="354669" y="2394360"/>
                  <a:pt x="351803" y="2406939"/>
                  <a:pt x="359273" y="2412275"/>
                </a:cubicBezTo>
                <a:cubicBezTo>
                  <a:pt x="374212" y="2422946"/>
                  <a:pt x="394107" y="2423886"/>
                  <a:pt x="411524" y="2429692"/>
                </a:cubicBezTo>
                <a:lnTo>
                  <a:pt x="463776" y="2447109"/>
                </a:lnTo>
                <a:cubicBezTo>
                  <a:pt x="472484" y="2450012"/>
                  <a:pt x="482263" y="2450726"/>
                  <a:pt x="489901" y="2455818"/>
                </a:cubicBezTo>
                <a:cubicBezTo>
                  <a:pt x="498610" y="2461624"/>
                  <a:pt x="506407" y="2469112"/>
                  <a:pt x="516027" y="2473235"/>
                </a:cubicBezTo>
                <a:cubicBezTo>
                  <a:pt x="527028" y="2477950"/>
                  <a:pt x="539397" y="2478504"/>
                  <a:pt x="550861" y="2481943"/>
                </a:cubicBezTo>
                <a:cubicBezTo>
                  <a:pt x="568446" y="2487218"/>
                  <a:pt x="585696" y="2493554"/>
                  <a:pt x="603113" y="2499360"/>
                </a:cubicBezTo>
                <a:cubicBezTo>
                  <a:pt x="603117" y="2499361"/>
                  <a:pt x="655361" y="2516777"/>
                  <a:pt x="655364" y="2516778"/>
                </a:cubicBezTo>
                <a:cubicBezTo>
                  <a:pt x="689904" y="2523686"/>
                  <a:pt x="737068" y="2532400"/>
                  <a:pt x="768576" y="2542903"/>
                </a:cubicBezTo>
                <a:cubicBezTo>
                  <a:pt x="819421" y="2559853"/>
                  <a:pt x="770318" y="2544993"/>
                  <a:pt x="846953" y="2560320"/>
                </a:cubicBezTo>
                <a:cubicBezTo>
                  <a:pt x="858689" y="2562667"/>
                  <a:pt x="869923" y="2567447"/>
                  <a:pt x="881787" y="2569029"/>
                </a:cubicBezTo>
                <a:cubicBezTo>
                  <a:pt x="913569" y="2573267"/>
                  <a:pt x="945650" y="2574835"/>
                  <a:pt x="977581" y="2577738"/>
                </a:cubicBezTo>
                <a:lnTo>
                  <a:pt x="1386884" y="2569029"/>
                </a:lnTo>
                <a:cubicBezTo>
                  <a:pt x="1413059" y="2567982"/>
                  <a:pt x="1416638" y="2552902"/>
                  <a:pt x="1439136" y="2542903"/>
                </a:cubicBezTo>
                <a:cubicBezTo>
                  <a:pt x="1455913" y="2535447"/>
                  <a:pt x="1473970" y="2531292"/>
                  <a:pt x="1491387" y="2525486"/>
                </a:cubicBezTo>
                <a:lnTo>
                  <a:pt x="1517513" y="2516778"/>
                </a:lnTo>
                <a:cubicBezTo>
                  <a:pt x="1526221" y="2510972"/>
                  <a:pt x="1535465" y="2505898"/>
                  <a:pt x="1543638" y="2499360"/>
                </a:cubicBezTo>
                <a:cubicBezTo>
                  <a:pt x="1550049" y="2494231"/>
                  <a:pt x="1553712" y="2485615"/>
                  <a:pt x="1561056" y="2481943"/>
                </a:cubicBezTo>
                <a:cubicBezTo>
                  <a:pt x="1577477" y="2473733"/>
                  <a:pt x="1595890" y="2470332"/>
                  <a:pt x="1613307" y="2464526"/>
                </a:cubicBezTo>
                <a:lnTo>
                  <a:pt x="1639433" y="2455818"/>
                </a:lnTo>
                <a:lnTo>
                  <a:pt x="1665558" y="2447109"/>
                </a:lnTo>
                <a:cubicBezTo>
                  <a:pt x="1671364" y="2441303"/>
                  <a:pt x="1675935" y="2433916"/>
                  <a:pt x="1682976" y="2429692"/>
                </a:cubicBezTo>
                <a:cubicBezTo>
                  <a:pt x="1690847" y="2424969"/>
                  <a:pt x="1701933" y="2426717"/>
                  <a:pt x="1709101" y="2420983"/>
                </a:cubicBezTo>
                <a:cubicBezTo>
                  <a:pt x="1717274" y="2414445"/>
                  <a:pt x="1719980" y="2403031"/>
                  <a:pt x="1726518" y="2394858"/>
                </a:cubicBezTo>
                <a:cubicBezTo>
                  <a:pt x="1731647" y="2388446"/>
                  <a:pt x="1738130" y="2383246"/>
                  <a:pt x="1743936" y="2377440"/>
                </a:cubicBezTo>
                <a:cubicBezTo>
                  <a:pt x="1753562" y="2348561"/>
                  <a:pt x="1751193" y="2384698"/>
                  <a:pt x="1752644" y="2386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8856618" y="2342606"/>
            <a:ext cx="2436059" cy="2717074"/>
          </a:xfrm>
          <a:custGeom>
            <a:avLst/>
            <a:gdLst>
              <a:gd name="connsiteX0" fmla="*/ 444137 w 2436059"/>
              <a:gd name="connsiteY0" fmla="*/ 209005 h 2717074"/>
              <a:gd name="connsiteX1" fmla="*/ 444137 w 2436059"/>
              <a:gd name="connsiteY1" fmla="*/ 209005 h 2717074"/>
              <a:gd name="connsiteX2" fmla="*/ 435429 w 2436059"/>
              <a:gd name="connsiteY2" fmla="*/ 409303 h 2717074"/>
              <a:gd name="connsiteX3" fmla="*/ 452846 w 2436059"/>
              <a:gd name="connsiteY3" fmla="*/ 461554 h 2717074"/>
              <a:gd name="connsiteX4" fmla="*/ 478972 w 2436059"/>
              <a:gd name="connsiteY4" fmla="*/ 513805 h 2717074"/>
              <a:gd name="connsiteX5" fmla="*/ 513806 w 2436059"/>
              <a:gd name="connsiteY5" fmla="*/ 566057 h 2717074"/>
              <a:gd name="connsiteX6" fmla="*/ 522514 w 2436059"/>
              <a:gd name="connsiteY6" fmla="*/ 592183 h 2717074"/>
              <a:gd name="connsiteX7" fmla="*/ 566057 w 2436059"/>
              <a:gd name="connsiteY7" fmla="*/ 635725 h 2717074"/>
              <a:gd name="connsiteX8" fmla="*/ 583474 w 2436059"/>
              <a:gd name="connsiteY8" fmla="*/ 653143 h 2717074"/>
              <a:gd name="connsiteX9" fmla="*/ 609600 w 2436059"/>
              <a:gd name="connsiteY9" fmla="*/ 661851 h 2717074"/>
              <a:gd name="connsiteX10" fmla="*/ 661852 w 2436059"/>
              <a:gd name="connsiteY10" fmla="*/ 696685 h 2717074"/>
              <a:gd name="connsiteX11" fmla="*/ 714103 w 2436059"/>
              <a:gd name="connsiteY11" fmla="*/ 714103 h 2717074"/>
              <a:gd name="connsiteX12" fmla="*/ 740229 w 2436059"/>
              <a:gd name="connsiteY12" fmla="*/ 731520 h 2717074"/>
              <a:gd name="connsiteX13" fmla="*/ 775063 w 2436059"/>
              <a:gd name="connsiteY13" fmla="*/ 740228 h 2717074"/>
              <a:gd name="connsiteX14" fmla="*/ 853440 w 2436059"/>
              <a:gd name="connsiteY14" fmla="*/ 757645 h 2717074"/>
              <a:gd name="connsiteX15" fmla="*/ 888274 w 2436059"/>
              <a:gd name="connsiteY15" fmla="*/ 766354 h 2717074"/>
              <a:gd name="connsiteX16" fmla="*/ 914400 w 2436059"/>
              <a:gd name="connsiteY16" fmla="*/ 775063 h 2717074"/>
              <a:gd name="connsiteX17" fmla="*/ 1053737 w 2436059"/>
              <a:gd name="connsiteY17" fmla="*/ 783771 h 2717074"/>
              <a:gd name="connsiteX18" fmla="*/ 1628503 w 2436059"/>
              <a:gd name="connsiteY18" fmla="*/ 792480 h 2717074"/>
              <a:gd name="connsiteX19" fmla="*/ 1680754 w 2436059"/>
              <a:gd name="connsiteY19" fmla="*/ 809897 h 2717074"/>
              <a:gd name="connsiteX20" fmla="*/ 1706880 w 2436059"/>
              <a:gd name="connsiteY20" fmla="*/ 818605 h 2717074"/>
              <a:gd name="connsiteX21" fmla="*/ 1741714 w 2436059"/>
              <a:gd name="connsiteY21" fmla="*/ 862148 h 2717074"/>
              <a:gd name="connsiteX22" fmla="*/ 1750423 w 2436059"/>
              <a:gd name="connsiteY22" fmla="*/ 888274 h 2717074"/>
              <a:gd name="connsiteX23" fmla="*/ 1733006 w 2436059"/>
              <a:gd name="connsiteY23" fmla="*/ 992777 h 2717074"/>
              <a:gd name="connsiteX24" fmla="*/ 1715589 w 2436059"/>
              <a:gd name="connsiteY24" fmla="*/ 1018903 h 2717074"/>
              <a:gd name="connsiteX25" fmla="*/ 1663337 w 2436059"/>
              <a:gd name="connsiteY25" fmla="*/ 1036320 h 2717074"/>
              <a:gd name="connsiteX26" fmla="*/ 1637212 w 2436059"/>
              <a:gd name="connsiteY26" fmla="*/ 1053737 h 2717074"/>
              <a:gd name="connsiteX27" fmla="*/ 1793966 w 2436059"/>
              <a:gd name="connsiteY27" fmla="*/ 1071154 h 2717074"/>
              <a:gd name="connsiteX28" fmla="*/ 1846217 w 2436059"/>
              <a:gd name="connsiteY28" fmla="*/ 1088571 h 2717074"/>
              <a:gd name="connsiteX29" fmla="*/ 1881052 w 2436059"/>
              <a:gd name="connsiteY29" fmla="*/ 1097280 h 2717074"/>
              <a:gd name="connsiteX30" fmla="*/ 1933303 w 2436059"/>
              <a:gd name="connsiteY30" fmla="*/ 1114697 h 2717074"/>
              <a:gd name="connsiteX31" fmla="*/ 1959429 w 2436059"/>
              <a:gd name="connsiteY31" fmla="*/ 1140823 h 2717074"/>
              <a:gd name="connsiteX32" fmla="*/ 1985554 w 2436059"/>
              <a:gd name="connsiteY32" fmla="*/ 1149531 h 2717074"/>
              <a:gd name="connsiteX33" fmla="*/ 1994263 w 2436059"/>
              <a:gd name="connsiteY33" fmla="*/ 1175657 h 2717074"/>
              <a:gd name="connsiteX34" fmla="*/ 1985554 w 2436059"/>
              <a:gd name="connsiteY34" fmla="*/ 1306285 h 2717074"/>
              <a:gd name="connsiteX35" fmla="*/ 1942012 w 2436059"/>
              <a:gd name="connsiteY35" fmla="*/ 1341120 h 2717074"/>
              <a:gd name="connsiteX36" fmla="*/ 1924594 w 2436059"/>
              <a:gd name="connsiteY36" fmla="*/ 1358537 h 2717074"/>
              <a:gd name="connsiteX37" fmla="*/ 1898469 w 2436059"/>
              <a:gd name="connsiteY37" fmla="*/ 1367245 h 2717074"/>
              <a:gd name="connsiteX38" fmla="*/ 1811383 w 2436059"/>
              <a:gd name="connsiteY38" fmla="*/ 1384663 h 2717074"/>
              <a:gd name="connsiteX39" fmla="*/ 1733006 w 2436059"/>
              <a:gd name="connsiteY39" fmla="*/ 1402080 h 2717074"/>
              <a:gd name="connsiteX40" fmla="*/ 783772 w 2436059"/>
              <a:gd name="connsiteY40" fmla="*/ 1410788 h 2717074"/>
              <a:gd name="connsiteX41" fmla="*/ 775063 w 2436059"/>
              <a:gd name="connsiteY41" fmla="*/ 1436914 h 2717074"/>
              <a:gd name="connsiteX42" fmla="*/ 748937 w 2436059"/>
              <a:gd name="connsiteY42" fmla="*/ 1454331 h 2717074"/>
              <a:gd name="connsiteX43" fmla="*/ 740229 w 2436059"/>
              <a:gd name="connsiteY43" fmla="*/ 1532708 h 2717074"/>
              <a:gd name="connsiteX44" fmla="*/ 731520 w 2436059"/>
              <a:gd name="connsiteY44" fmla="*/ 1628503 h 2717074"/>
              <a:gd name="connsiteX45" fmla="*/ 687977 w 2436059"/>
              <a:gd name="connsiteY45" fmla="*/ 1689463 h 2717074"/>
              <a:gd name="connsiteX46" fmla="*/ 661852 w 2436059"/>
              <a:gd name="connsiteY46" fmla="*/ 1706880 h 2717074"/>
              <a:gd name="connsiteX47" fmla="*/ 644434 w 2436059"/>
              <a:gd name="connsiteY47" fmla="*/ 1724297 h 2717074"/>
              <a:gd name="connsiteX48" fmla="*/ 566057 w 2436059"/>
              <a:gd name="connsiteY48" fmla="*/ 1767840 h 2717074"/>
              <a:gd name="connsiteX49" fmla="*/ 548640 w 2436059"/>
              <a:gd name="connsiteY49" fmla="*/ 1793965 h 2717074"/>
              <a:gd name="connsiteX50" fmla="*/ 522514 w 2436059"/>
              <a:gd name="connsiteY50" fmla="*/ 1802674 h 2717074"/>
              <a:gd name="connsiteX51" fmla="*/ 496389 w 2436059"/>
              <a:gd name="connsiteY51" fmla="*/ 1820091 h 2717074"/>
              <a:gd name="connsiteX52" fmla="*/ 470263 w 2436059"/>
              <a:gd name="connsiteY52" fmla="*/ 1828800 h 2717074"/>
              <a:gd name="connsiteX53" fmla="*/ 444137 w 2436059"/>
              <a:gd name="connsiteY53" fmla="*/ 1846217 h 2717074"/>
              <a:gd name="connsiteX54" fmla="*/ 400594 w 2436059"/>
              <a:gd name="connsiteY54" fmla="*/ 1889760 h 2717074"/>
              <a:gd name="connsiteX55" fmla="*/ 348343 w 2436059"/>
              <a:gd name="connsiteY55" fmla="*/ 1907177 h 2717074"/>
              <a:gd name="connsiteX56" fmla="*/ 278674 w 2436059"/>
              <a:gd name="connsiteY56" fmla="*/ 1924594 h 2717074"/>
              <a:gd name="connsiteX57" fmla="*/ 104503 w 2436059"/>
              <a:gd name="connsiteY57" fmla="*/ 1933303 h 2717074"/>
              <a:gd name="connsiteX58" fmla="*/ 78377 w 2436059"/>
              <a:gd name="connsiteY58" fmla="*/ 1942011 h 2717074"/>
              <a:gd name="connsiteX59" fmla="*/ 34834 w 2436059"/>
              <a:gd name="connsiteY59" fmla="*/ 1976845 h 2717074"/>
              <a:gd name="connsiteX60" fmla="*/ 26126 w 2436059"/>
              <a:gd name="connsiteY60" fmla="*/ 2002971 h 2717074"/>
              <a:gd name="connsiteX61" fmla="*/ 0 w 2436059"/>
              <a:gd name="connsiteY61" fmla="*/ 2055223 h 2717074"/>
              <a:gd name="connsiteX62" fmla="*/ 43543 w 2436059"/>
              <a:gd name="connsiteY62" fmla="*/ 2142308 h 2717074"/>
              <a:gd name="connsiteX63" fmla="*/ 78377 w 2436059"/>
              <a:gd name="connsiteY63" fmla="*/ 2194560 h 2717074"/>
              <a:gd name="connsiteX64" fmla="*/ 95794 w 2436059"/>
              <a:gd name="connsiteY64" fmla="*/ 2220685 h 2717074"/>
              <a:gd name="connsiteX65" fmla="*/ 139337 w 2436059"/>
              <a:gd name="connsiteY65" fmla="*/ 2255520 h 2717074"/>
              <a:gd name="connsiteX66" fmla="*/ 156754 w 2436059"/>
              <a:gd name="connsiteY66" fmla="*/ 2281645 h 2717074"/>
              <a:gd name="connsiteX67" fmla="*/ 200297 w 2436059"/>
              <a:gd name="connsiteY67" fmla="*/ 2325188 h 2717074"/>
              <a:gd name="connsiteX68" fmla="*/ 243840 w 2436059"/>
              <a:gd name="connsiteY68" fmla="*/ 2368731 h 2717074"/>
              <a:gd name="connsiteX69" fmla="*/ 296092 w 2436059"/>
              <a:gd name="connsiteY69" fmla="*/ 2412274 h 2717074"/>
              <a:gd name="connsiteX70" fmla="*/ 348343 w 2436059"/>
              <a:gd name="connsiteY70" fmla="*/ 2481943 h 2717074"/>
              <a:gd name="connsiteX71" fmla="*/ 400594 w 2436059"/>
              <a:gd name="connsiteY71" fmla="*/ 2516777 h 2717074"/>
              <a:gd name="connsiteX72" fmla="*/ 418012 w 2436059"/>
              <a:gd name="connsiteY72" fmla="*/ 2534194 h 2717074"/>
              <a:gd name="connsiteX73" fmla="*/ 444137 w 2436059"/>
              <a:gd name="connsiteY73" fmla="*/ 2542903 h 2717074"/>
              <a:gd name="connsiteX74" fmla="*/ 496389 w 2436059"/>
              <a:gd name="connsiteY74" fmla="*/ 2577737 h 2717074"/>
              <a:gd name="connsiteX75" fmla="*/ 548640 w 2436059"/>
              <a:gd name="connsiteY75" fmla="*/ 2595154 h 2717074"/>
              <a:gd name="connsiteX76" fmla="*/ 574766 w 2436059"/>
              <a:gd name="connsiteY76" fmla="*/ 2603863 h 2717074"/>
              <a:gd name="connsiteX77" fmla="*/ 609600 w 2436059"/>
              <a:gd name="connsiteY77" fmla="*/ 2612571 h 2717074"/>
              <a:gd name="connsiteX78" fmla="*/ 687977 w 2436059"/>
              <a:gd name="connsiteY78" fmla="*/ 2638697 h 2717074"/>
              <a:gd name="connsiteX79" fmla="*/ 714103 w 2436059"/>
              <a:gd name="connsiteY79" fmla="*/ 2647405 h 2717074"/>
              <a:gd name="connsiteX80" fmla="*/ 801189 w 2436059"/>
              <a:gd name="connsiteY80" fmla="*/ 2664823 h 2717074"/>
              <a:gd name="connsiteX81" fmla="*/ 940526 w 2436059"/>
              <a:gd name="connsiteY81" fmla="*/ 2699657 h 2717074"/>
              <a:gd name="connsiteX82" fmla="*/ 1010194 w 2436059"/>
              <a:gd name="connsiteY82" fmla="*/ 2708365 h 2717074"/>
              <a:gd name="connsiteX83" fmla="*/ 1489166 w 2436059"/>
              <a:gd name="connsiteY83" fmla="*/ 2717074 h 2717074"/>
              <a:gd name="connsiteX84" fmla="*/ 1872343 w 2436059"/>
              <a:gd name="connsiteY84" fmla="*/ 2708365 h 2717074"/>
              <a:gd name="connsiteX85" fmla="*/ 1898469 w 2436059"/>
              <a:gd name="connsiteY85" fmla="*/ 2699657 h 2717074"/>
              <a:gd name="connsiteX86" fmla="*/ 1968137 w 2436059"/>
              <a:gd name="connsiteY86" fmla="*/ 2664823 h 2717074"/>
              <a:gd name="connsiteX87" fmla="*/ 2029097 w 2436059"/>
              <a:gd name="connsiteY87" fmla="*/ 2603863 h 2717074"/>
              <a:gd name="connsiteX88" fmla="*/ 2046514 w 2436059"/>
              <a:gd name="connsiteY88" fmla="*/ 2577737 h 2717074"/>
              <a:gd name="connsiteX89" fmla="*/ 2063932 w 2436059"/>
              <a:gd name="connsiteY89" fmla="*/ 2560320 h 2717074"/>
              <a:gd name="connsiteX90" fmla="*/ 2107474 w 2436059"/>
              <a:gd name="connsiteY90" fmla="*/ 2499360 h 2717074"/>
              <a:gd name="connsiteX91" fmla="*/ 2124892 w 2436059"/>
              <a:gd name="connsiteY91" fmla="*/ 2464525 h 2717074"/>
              <a:gd name="connsiteX92" fmla="*/ 2151017 w 2436059"/>
              <a:gd name="connsiteY92" fmla="*/ 2420983 h 2717074"/>
              <a:gd name="connsiteX93" fmla="*/ 2177143 w 2436059"/>
              <a:gd name="connsiteY93" fmla="*/ 2325188 h 2717074"/>
              <a:gd name="connsiteX94" fmla="*/ 2185852 w 2436059"/>
              <a:gd name="connsiteY94" fmla="*/ 2290354 h 2717074"/>
              <a:gd name="connsiteX95" fmla="*/ 2203269 w 2436059"/>
              <a:gd name="connsiteY95" fmla="*/ 2264228 h 2717074"/>
              <a:gd name="connsiteX96" fmla="*/ 2211977 w 2436059"/>
              <a:gd name="connsiteY96" fmla="*/ 2229394 h 2717074"/>
              <a:gd name="connsiteX97" fmla="*/ 2255520 w 2436059"/>
              <a:gd name="connsiteY97" fmla="*/ 2142308 h 2717074"/>
              <a:gd name="connsiteX98" fmla="*/ 2272937 w 2436059"/>
              <a:gd name="connsiteY98" fmla="*/ 2037805 h 2717074"/>
              <a:gd name="connsiteX99" fmla="*/ 2299063 w 2436059"/>
              <a:gd name="connsiteY99" fmla="*/ 1976845 h 2717074"/>
              <a:gd name="connsiteX100" fmla="*/ 2307772 w 2436059"/>
              <a:gd name="connsiteY100" fmla="*/ 1942011 h 2717074"/>
              <a:gd name="connsiteX101" fmla="*/ 2316480 w 2436059"/>
              <a:gd name="connsiteY101" fmla="*/ 1881051 h 2717074"/>
              <a:gd name="connsiteX102" fmla="*/ 2342606 w 2436059"/>
              <a:gd name="connsiteY102" fmla="*/ 1802674 h 2717074"/>
              <a:gd name="connsiteX103" fmla="*/ 2360023 w 2436059"/>
              <a:gd name="connsiteY103" fmla="*/ 1741714 h 2717074"/>
              <a:gd name="connsiteX104" fmla="*/ 2377440 w 2436059"/>
              <a:gd name="connsiteY104" fmla="*/ 1611085 h 2717074"/>
              <a:gd name="connsiteX105" fmla="*/ 2386149 w 2436059"/>
              <a:gd name="connsiteY105" fmla="*/ 1584960 h 2717074"/>
              <a:gd name="connsiteX106" fmla="*/ 2394857 w 2436059"/>
              <a:gd name="connsiteY106" fmla="*/ 1515291 h 2717074"/>
              <a:gd name="connsiteX107" fmla="*/ 2412274 w 2436059"/>
              <a:gd name="connsiteY107" fmla="*/ 1463040 h 2717074"/>
              <a:gd name="connsiteX108" fmla="*/ 2420983 w 2436059"/>
              <a:gd name="connsiteY108" fmla="*/ 1323703 h 2717074"/>
              <a:gd name="connsiteX109" fmla="*/ 2429692 w 2436059"/>
              <a:gd name="connsiteY109" fmla="*/ 1288868 h 2717074"/>
              <a:gd name="connsiteX110" fmla="*/ 2412274 w 2436059"/>
              <a:gd name="connsiteY110" fmla="*/ 957943 h 2717074"/>
              <a:gd name="connsiteX111" fmla="*/ 2403566 w 2436059"/>
              <a:gd name="connsiteY111" fmla="*/ 905691 h 2717074"/>
              <a:gd name="connsiteX112" fmla="*/ 2351314 w 2436059"/>
              <a:gd name="connsiteY112" fmla="*/ 783771 h 2717074"/>
              <a:gd name="connsiteX113" fmla="*/ 2325189 w 2436059"/>
              <a:gd name="connsiteY113" fmla="*/ 748937 h 2717074"/>
              <a:gd name="connsiteX114" fmla="*/ 2316480 w 2436059"/>
              <a:gd name="connsiteY114" fmla="*/ 714103 h 2717074"/>
              <a:gd name="connsiteX115" fmla="*/ 2307772 w 2436059"/>
              <a:gd name="connsiteY115" fmla="*/ 687977 h 2717074"/>
              <a:gd name="connsiteX116" fmla="*/ 2299063 w 2436059"/>
              <a:gd name="connsiteY116" fmla="*/ 644434 h 2717074"/>
              <a:gd name="connsiteX117" fmla="*/ 2281646 w 2436059"/>
              <a:gd name="connsiteY117" fmla="*/ 592183 h 2717074"/>
              <a:gd name="connsiteX118" fmla="*/ 2255520 w 2436059"/>
              <a:gd name="connsiteY118" fmla="*/ 531223 h 2717074"/>
              <a:gd name="connsiteX119" fmla="*/ 2229394 w 2436059"/>
              <a:gd name="connsiteY119" fmla="*/ 418011 h 2717074"/>
              <a:gd name="connsiteX120" fmla="*/ 2211977 w 2436059"/>
              <a:gd name="connsiteY120" fmla="*/ 348343 h 2717074"/>
              <a:gd name="connsiteX121" fmla="*/ 2194560 w 2436059"/>
              <a:gd name="connsiteY121" fmla="*/ 313508 h 2717074"/>
              <a:gd name="connsiteX122" fmla="*/ 2177143 w 2436059"/>
              <a:gd name="connsiteY122" fmla="*/ 287383 h 2717074"/>
              <a:gd name="connsiteX123" fmla="*/ 2133600 w 2436059"/>
              <a:gd name="connsiteY123" fmla="*/ 209005 h 2717074"/>
              <a:gd name="connsiteX124" fmla="*/ 2081349 w 2436059"/>
              <a:gd name="connsiteY124" fmla="*/ 165463 h 2717074"/>
              <a:gd name="connsiteX125" fmla="*/ 2020389 w 2436059"/>
              <a:gd name="connsiteY125" fmla="*/ 113211 h 2717074"/>
              <a:gd name="connsiteX126" fmla="*/ 1985554 w 2436059"/>
              <a:gd name="connsiteY126" fmla="*/ 95794 h 2717074"/>
              <a:gd name="connsiteX127" fmla="*/ 1959429 w 2436059"/>
              <a:gd name="connsiteY127" fmla="*/ 87085 h 2717074"/>
              <a:gd name="connsiteX128" fmla="*/ 1898469 w 2436059"/>
              <a:gd name="connsiteY128" fmla="*/ 60960 h 2717074"/>
              <a:gd name="connsiteX129" fmla="*/ 1828800 w 2436059"/>
              <a:gd name="connsiteY129" fmla="*/ 34834 h 2717074"/>
              <a:gd name="connsiteX130" fmla="*/ 1793966 w 2436059"/>
              <a:gd name="connsiteY130" fmla="*/ 17417 h 2717074"/>
              <a:gd name="connsiteX131" fmla="*/ 1637212 w 2436059"/>
              <a:gd name="connsiteY131" fmla="*/ 0 h 2717074"/>
              <a:gd name="connsiteX132" fmla="*/ 1149532 w 2436059"/>
              <a:gd name="connsiteY132" fmla="*/ 8708 h 2717074"/>
              <a:gd name="connsiteX133" fmla="*/ 1053737 w 2436059"/>
              <a:gd name="connsiteY133" fmla="*/ 17417 h 2717074"/>
              <a:gd name="connsiteX134" fmla="*/ 1018903 w 2436059"/>
              <a:gd name="connsiteY134" fmla="*/ 34834 h 2717074"/>
              <a:gd name="connsiteX135" fmla="*/ 940526 w 2436059"/>
              <a:gd name="connsiteY135" fmla="*/ 52251 h 2717074"/>
              <a:gd name="connsiteX136" fmla="*/ 905692 w 2436059"/>
              <a:gd name="connsiteY136" fmla="*/ 60960 h 2717074"/>
              <a:gd name="connsiteX137" fmla="*/ 879566 w 2436059"/>
              <a:gd name="connsiteY137" fmla="*/ 69668 h 2717074"/>
              <a:gd name="connsiteX138" fmla="*/ 687977 w 2436059"/>
              <a:gd name="connsiteY138" fmla="*/ 87085 h 2717074"/>
              <a:gd name="connsiteX139" fmla="*/ 653143 w 2436059"/>
              <a:gd name="connsiteY139" fmla="*/ 95794 h 2717074"/>
              <a:gd name="connsiteX140" fmla="*/ 531223 w 2436059"/>
              <a:gd name="connsiteY140" fmla="*/ 121920 h 2717074"/>
              <a:gd name="connsiteX141" fmla="*/ 478972 w 2436059"/>
              <a:gd name="connsiteY141" fmla="*/ 139337 h 2717074"/>
              <a:gd name="connsiteX142" fmla="*/ 461554 w 2436059"/>
              <a:gd name="connsiteY142" fmla="*/ 156754 h 2717074"/>
              <a:gd name="connsiteX143" fmla="*/ 444137 w 2436059"/>
              <a:gd name="connsiteY143" fmla="*/ 209005 h 27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436059" h="2717074">
                <a:moveTo>
                  <a:pt x="444137" y="209005"/>
                </a:moveTo>
                <a:lnTo>
                  <a:pt x="444137" y="209005"/>
                </a:lnTo>
                <a:cubicBezTo>
                  <a:pt x="422461" y="306550"/>
                  <a:pt x="417842" y="292058"/>
                  <a:pt x="435429" y="409303"/>
                </a:cubicBezTo>
                <a:cubicBezTo>
                  <a:pt x="438152" y="427459"/>
                  <a:pt x="442662" y="446278"/>
                  <a:pt x="452846" y="461554"/>
                </a:cubicBezTo>
                <a:cubicBezTo>
                  <a:pt x="530168" y="577539"/>
                  <a:pt x="418880" y="405639"/>
                  <a:pt x="478972" y="513805"/>
                </a:cubicBezTo>
                <a:cubicBezTo>
                  <a:pt x="489138" y="532104"/>
                  <a:pt x="513806" y="566057"/>
                  <a:pt x="513806" y="566057"/>
                </a:cubicBezTo>
                <a:cubicBezTo>
                  <a:pt x="516709" y="574766"/>
                  <a:pt x="517006" y="584839"/>
                  <a:pt x="522514" y="592183"/>
                </a:cubicBezTo>
                <a:cubicBezTo>
                  <a:pt x="534830" y="608604"/>
                  <a:pt x="551543" y="621211"/>
                  <a:pt x="566057" y="635725"/>
                </a:cubicBezTo>
                <a:cubicBezTo>
                  <a:pt x="571863" y="641531"/>
                  <a:pt x="575685" y="650547"/>
                  <a:pt x="583474" y="653143"/>
                </a:cubicBezTo>
                <a:lnTo>
                  <a:pt x="609600" y="661851"/>
                </a:lnTo>
                <a:cubicBezTo>
                  <a:pt x="627017" y="673462"/>
                  <a:pt x="641993" y="690065"/>
                  <a:pt x="661852" y="696685"/>
                </a:cubicBezTo>
                <a:cubicBezTo>
                  <a:pt x="679269" y="702491"/>
                  <a:pt x="698827" y="703919"/>
                  <a:pt x="714103" y="714103"/>
                </a:cubicBezTo>
                <a:cubicBezTo>
                  <a:pt x="722812" y="719909"/>
                  <a:pt x="730609" y="727397"/>
                  <a:pt x="740229" y="731520"/>
                </a:cubicBezTo>
                <a:cubicBezTo>
                  <a:pt x="751230" y="736235"/>
                  <a:pt x="763555" y="736940"/>
                  <a:pt x="775063" y="740228"/>
                </a:cubicBezTo>
                <a:cubicBezTo>
                  <a:pt x="854167" y="762829"/>
                  <a:pt x="722451" y="731447"/>
                  <a:pt x="853440" y="757645"/>
                </a:cubicBezTo>
                <a:cubicBezTo>
                  <a:pt x="865176" y="759992"/>
                  <a:pt x="876766" y="763066"/>
                  <a:pt x="888274" y="766354"/>
                </a:cubicBezTo>
                <a:cubicBezTo>
                  <a:pt x="897101" y="768876"/>
                  <a:pt x="905271" y="774102"/>
                  <a:pt x="914400" y="775063"/>
                </a:cubicBezTo>
                <a:cubicBezTo>
                  <a:pt x="960681" y="779935"/>
                  <a:pt x="1007215" y="782636"/>
                  <a:pt x="1053737" y="783771"/>
                </a:cubicBezTo>
                <a:lnTo>
                  <a:pt x="1628503" y="792480"/>
                </a:lnTo>
                <a:lnTo>
                  <a:pt x="1680754" y="809897"/>
                </a:lnTo>
                <a:lnTo>
                  <a:pt x="1706880" y="818605"/>
                </a:lnTo>
                <a:cubicBezTo>
                  <a:pt x="1723079" y="834804"/>
                  <a:pt x="1730729" y="840179"/>
                  <a:pt x="1741714" y="862148"/>
                </a:cubicBezTo>
                <a:cubicBezTo>
                  <a:pt x="1745819" y="870359"/>
                  <a:pt x="1747520" y="879565"/>
                  <a:pt x="1750423" y="888274"/>
                </a:cubicBezTo>
                <a:cubicBezTo>
                  <a:pt x="1747664" y="913101"/>
                  <a:pt x="1747594" y="963600"/>
                  <a:pt x="1733006" y="992777"/>
                </a:cubicBezTo>
                <a:cubicBezTo>
                  <a:pt x="1728325" y="1002139"/>
                  <a:pt x="1724465" y="1013356"/>
                  <a:pt x="1715589" y="1018903"/>
                </a:cubicBezTo>
                <a:cubicBezTo>
                  <a:pt x="1700020" y="1028633"/>
                  <a:pt x="1678613" y="1026136"/>
                  <a:pt x="1663337" y="1036320"/>
                </a:cubicBezTo>
                <a:lnTo>
                  <a:pt x="1637212" y="1053737"/>
                </a:lnTo>
                <a:cubicBezTo>
                  <a:pt x="1673473" y="1056759"/>
                  <a:pt x="1750597" y="1060312"/>
                  <a:pt x="1793966" y="1071154"/>
                </a:cubicBezTo>
                <a:cubicBezTo>
                  <a:pt x="1811777" y="1075607"/>
                  <a:pt x="1828406" y="1084118"/>
                  <a:pt x="1846217" y="1088571"/>
                </a:cubicBezTo>
                <a:cubicBezTo>
                  <a:pt x="1857829" y="1091474"/>
                  <a:pt x="1869588" y="1093841"/>
                  <a:pt x="1881052" y="1097280"/>
                </a:cubicBezTo>
                <a:cubicBezTo>
                  <a:pt x="1898637" y="1102555"/>
                  <a:pt x="1933303" y="1114697"/>
                  <a:pt x="1933303" y="1114697"/>
                </a:cubicBezTo>
                <a:cubicBezTo>
                  <a:pt x="1942012" y="1123406"/>
                  <a:pt x="1949182" y="1133991"/>
                  <a:pt x="1959429" y="1140823"/>
                </a:cubicBezTo>
                <a:cubicBezTo>
                  <a:pt x="1967067" y="1145915"/>
                  <a:pt x="1979063" y="1143040"/>
                  <a:pt x="1985554" y="1149531"/>
                </a:cubicBezTo>
                <a:cubicBezTo>
                  <a:pt x="1992045" y="1156022"/>
                  <a:pt x="1991360" y="1166948"/>
                  <a:pt x="1994263" y="1175657"/>
                </a:cubicBezTo>
                <a:cubicBezTo>
                  <a:pt x="1991360" y="1219200"/>
                  <a:pt x="1993138" y="1263310"/>
                  <a:pt x="1985554" y="1306285"/>
                </a:cubicBezTo>
                <a:cubicBezTo>
                  <a:pt x="1983826" y="1316080"/>
                  <a:pt x="1945537" y="1338300"/>
                  <a:pt x="1942012" y="1341120"/>
                </a:cubicBezTo>
                <a:cubicBezTo>
                  <a:pt x="1935601" y="1346249"/>
                  <a:pt x="1931635" y="1354313"/>
                  <a:pt x="1924594" y="1358537"/>
                </a:cubicBezTo>
                <a:cubicBezTo>
                  <a:pt x="1916723" y="1363260"/>
                  <a:pt x="1907295" y="1364723"/>
                  <a:pt x="1898469" y="1367245"/>
                </a:cubicBezTo>
                <a:cubicBezTo>
                  <a:pt x="1837740" y="1384596"/>
                  <a:pt x="1888369" y="1367555"/>
                  <a:pt x="1811383" y="1384663"/>
                </a:cubicBezTo>
                <a:cubicBezTo>
                  <a:pt x="1768481" y="1394197"/>
                  <a:pt x="1794360" y="1401013"/>
                  <a:pt x="1733006" y="1402080"/>
                </a:cubicBezTo>
                <a:lnTo>
                  <a:pt x="783772" y="1410788"/>
                </a:lnTo>
                <a:cubicBezTo>
                  <a:pt x="780869" y="1419497"/>
                  <a:pt x="780798" y="1429746"/>
                  <a:pt x="775063" y="1436914"/>
                </a:cubicBezTo>
                <a:cubicBezTo>
                  <a:pt x="768525" y="1445087"/>
                  <a:pt x="752514" y="1444495"/>
                  <a:pt x="748937" y="1454331"/>
                </a:cubicBezTo>
                <a:cubicBezTo>
                  <a:pt x="739954" y="1479035"/>
                  <a:pt x="742845" y="1506552"/>
                  <a:pt x="740229" y="1532708"/>
                </a:cubicBezTo>
                <a:cubicBezTo>
                  <a:pt x="737039" y="1564612"/>
                  <a:pt x="736054" y="1596762"/>
                  <a:pt x="731520" y="1628503"/>
                </a:cubicBezTo>
                <a:cubicBezTo>
                  <a:pt x="727614" y="1655843"/>
                  <a:pt x="711422" y="1673833"/>
                  <a:pt x="687977" y="1689463"/>
                </a:cubicBezTo>
                <a:cubicBezTo>
                  <a:pt x="679269" y="1695269"/>
                  <a:pt x="670025" y="1700342"/>
                  <a:pt x="661852" y="1706880"/>
                </a:cubicBezTo>
                <a:cubicBezTo>
                  <a:pt x="655441" y="1712009"/>
                  <a:pt x="651003" y="1719371"/>
                  <a:pt x="644434" y="1724297"/>
                </a:cubicBezTo>
                <a:cubicBezTo>
                  <a:pt x="596522" y="1760231"/>
                  <a:pt x="606789" y="1754262"/>
                  <a:pt x="566057" y="1767840"/>
                </a:cubicBezTo>
                <a:cubicBezTo>
                  <a:pt x="560251" y="1776548"/>
                  <a:pt x="556813" y="1787427"/>
                  <a:pt x="548640" y="1793965"/>
                </a:cubicBezTo>
                <a:cubicBezTo>
                  <a:pt x="541472" y="1799700"/>
                  <a:pt x="530725" y="1798569"/>
                  <a:pt x="522514" y="1802674"/>
                </a:cubicBezTo>
                <a:cubicBezTo>
                  <a:pt x="513153" y="1807355"/>
                  <a:pt x="505750" y="1815410"/>
                  <a:pt x="496389" y="1820091"/>
                </a:cubicBezTo>
                <a:cubicBezTo>
                  <a:pt x="488178" y="1824196"/>
                  <a:pt x="478474" y="1824695"/>
                  <a:pt x="470263" y="1828800"/>
                </a:cubicBezTo>
                <a:cubicBezTo>
                  <a:pt x="460902" y="1833481"/>
                  <a:pt x="452014" y="1839325"/>
                  <a:pt x="444137" y="1846217"/>
                </a:cubicBezTo>
                <a:cubicBezTo>
                  <a:pt x="428689" y="1859734"/>
                  <a:pt x="420067" y="1883269"/>
                  <a:pt x="400594" y="1889760"/>
                </a:cubicBezTo>
                <a:lnTo>
                  <a:pt x="348343" y="1907177"/>
                </a:lnTo>
                <a:cubicBezTo>
                  <a:pt x="323615" y="1915420"/>
                  <a:pt x="306322" y="1922382"/>
                  <a:pt x="278674" y="1924594"/>
                </a:cubicBezTo>
                <a:cubicBezTo>
                  <a:pt x="220730" y="1929230"/>
                  <a:pt x="162560" y="1930400"/>
                  <a:pt x="104503" y="1933303"/>
                </a:cubicBezTo>
                <a:cubicBezTo>
                  <a:pt x="95794" y="1936206"/>
                  <a:pt x="86588" y="1937906"/>
                  <a:pt x="78377" y="1942011"/>
                </a:cubicBezTo>
                <a:cubicBezTo>
                  <a:pt x="56408" y="1952995"/>
                  <a:pt x="51033" y="1960647"/>
                  <a:pt x="34834" y="1976845"/>
                </a:cubicBezTo>
                <a:cubicBezTo>
                  <a:pt x="31931" y="1985554"/>
                  <a:pt x="30231" y="1994760"/>
                  <a:pt x="26126" y="2002971"/>
                </a:cubicBezTo>
                <a:cubicBezTo>
                  <a:pt x="-7641" y="2070507"/>
                  <a:pt x="21893" y="1989548"/>
                  <a:pt x="0" y="2055223"/>
                </a:cubicBezTo>
                <a:cubicBezTo>
                  <a:pt x="13786" y="2110365"/>
                  <a:pt x="2070" y="2080098"/>
                  <a:pt x="43543" y="2142308"/>
                </a:cubicBezTo>
                <a:lnTo>
                  <a:pt x="78377" y="2194560"/>
                </a:lnTo>
                <a:cubicBezTo>
                  <a:pt x="84183" y="2203268"/>
                  <a:pt x="88393" y="2213284"/>
                  <a:pt x="95794" y="2220685"/>
                </a:cubicBezTo>
                <a:cubicBezTo>
                  <a:pt x="120613" y="2245504"/>
                  <a:pt x="106380" y="2233548"/>
                  <a:pt x="139337" y="2255520"/>
                </a:cubicBezTo>
                <a:cubicBezTo>
                  <a:pt x="145143" y="2264228"/>
                  <a:pt x="149862" y="2273768"/>
                  <a:pt x="156754" y="2281645"/>
                </a:cubicBezTo>
                <a:cubicBezTo>
                  <a:pt x="170271" y="2297093"/>
                  <a:pt x="188911" y="2308109"/>
                  <a:pt x="200297" y="2325188"/>
                </a:cubicBezTo>
                <a:cubicBezTo>
                  <a:pt x="232228" y="2373086"/>
                  <a:pt x="200297" y="2332445"/>
                  <a:pt x="243840" y="2368731"/>
                </a:cubicBezTo>
                <a:cubicBezTo>
                  <a:pt x="310894" y="2424609"/>
                  <a:pt x="231226" y="2369031"/>
                  <a:pt x="296092" y="2412274"/>
                </a:cubicBezTo>
                <a:cubicBezTo>
                  <a:pt x="308096" y="2430280"/>
                  <a:pt x="326866" y="2465835"/>
                  <a:pt x="348343" y="2481943"/>
                </a:cubicBezTo>
                <a:cubicBezTo>
                  <a:pt x="365089" y="2494503"/>
                  <a:pt x="385792" y="2501976"/>
                  <a:pt x="400594" y="2516777"/>
                </a:cubicBezTo>
                <a:cubicBezTo>
                  <a:pt x="406400" y="2522583"/>
                  <a:pt x="410971" y="2529970"/>
                  <a:pt x="418012" y="2534194"/>
                </a:cubicBezTo>
                <a:cubicBezTo>
                  <a:pt x="425883" y="2538917"/>
                  <a:pt x="436113" y="2538445"/>
                  <a:pt x="444137" y="2542903"/>
                </a:cubicBezTo>
                <a:cubicBezTo>
                  <a:pt x="462436" y="2553069"/>
                  <a:pt x="476530" y="2571117"/>
                  <a:pt x="496389" y="2577737"/>
                </a:cubicBezTo>
                <a:lnTo>
                  <a:pt x="548640" y="2595154"/>
                </a:lnTo>
                <a:cubicBezTo>
                  <a:pt x="557349" y="2598057"/>
                  <a:pt x="565860" y="2601637"/>
                  <a:pt x="574766" y="2603863"/>
                </a:cubicBezTo>
                <a:cubicBezTo>
                  <a:pt x="586377" y="2606766"/>
                  <a:pt x="598136" y="2609132"/>
                  <a:pt x="609600" y="2612571"/>
                </a:cubicBezTo>
                <a:cubicBezTo>
                  <a:pt x="609678" y="2612594"/>
                  <a:pt x="674875" y="2634330"/>
                  <a:pt x="687977" y="2638697"/>
                </a:cubicBezTo>
                <a:cubicBezTo>
                  <a:pt x="696686" y="2641600"/>
                  <a:pt x="705102" y="2645605"/>
                  <a:pt x="714103" y="2647405"/>
                </a:cubicBezTo>
                <a:cubicBezTo>
                  <a:pt x="743132" y="2653211"/>
                  <a:pt x="773105" y="2655462"/>
                  <a:pt x="801189" y="2664823"/>
                </a:cubicBezTo>
                <a:cubicBezTo>
                  <a:pt x="858062" y="2683781"/>
                  <a:pt x="873270" y="2691251"/>
                  <a:pt x="940526" y="2699657"/>
                </a:cubicBezTo>
                <a:cubicBezTo>
                  <a:pt x="963749" y="2702560"/>
                  <a:pt x="986802" y="2707622"/>
                  <a:pt x="1010194" y="2708365"/>
                </a:cubicBezTo>
                <a:cubicBezTo>
                  <a:pt x="1169797" y="2713432"/>
                  <a:pt x="1329509" y="2714171"/>
                  <a:pt x="1489166" y="2717074"/>
                </a:cubicBezTo>
                <a:lnTo>
                  <a:pt x="1872343" y="2708365"/>
                </a:lnTo>
                <a:cubicBezTo>
                  <a:pt x="1881514" y="2707975"/>
                  <a:pt x="1890112" y="2703456"/>
                  <a:pt x="1898469" y="2699657"/>
                </a:cubicBezTo>
                <a:cubicBezTo>
                  <a:pt x="1922106" y="2688913"/>
                  <a:pt x="1968137" y="2664823"/>
                  <a:pt x="1968137" y="2664823"/>
                </a:cubicBezTo>
                <a:cubicBezTo>
                  <a:pt x="2037807" y="2571928"/>
                  <a:pt x="1947816" y="2685144"/>
                  <a:pt x="2029097" y="2603863"/>
                </a:cubicBezTo>
                <a:cubicBezTo>
                  <a:pt x="2036498" y="2596462"/>
                  <a:pt x="2039976" y="2585910"/>
                  <a:pt x="2046514" y="2577737"/>
                </a:cubicBezTo>
                <a:cubicBezTo>
                  <a:pt x="2051643" y="2571326"/>
                  <a:pt x="2058126" y="2566126"/>
                  <a:pt x="2063932" y="2560320"/>
                </a:cubicBezTo>
                <a:cubicBezTo>
                  <a:pt x="2082452" y="2504756"/>
                  <a:pt x="2057885" y="2565478"/>
                  <a:pt x="2107474" y="2499360"/>
                </a:cubicBezTo>
                <a:cubicBezTo>
                  <a:pt x="2115263" y="2488974"/>
                  <a:pt x="2118587" y="2475874"/>
                  <a:pt x="2124892" y="2464525"/>
                </a:cubicBezTo>
                <a:cubicBezTo>
                  <a:pt x="2133112" y="2449729"/>
                  <a:pt x="2144013" y="2436392"/>
                  <a:pt x="2151017" y="2420983"/>
                </a:cubicBezTo>
                <a:cubicBezTo>
                  <a:pt x="2168747" y="2381976"/>
                  <a:pt x="2168355" y="2364734"/>
                  <a:pt x="2177143" y="2325188"/>
                </a:cubicBezTo>
                <a:cubicBezTo>
                  <a:pt x="2179740" y="2313504"/>
                  <a:pt x="2181137" y="2301355"/>
                  <a:pt x="2185852" y="2290354"/>
                </a:cubicBezTo>
                <a:cubicBezTo>
                  <a:pt x="2189975" y="2280734"/>
                  <a:pt x="2197463" y="2272937"/>
                  <a:pt x="2203269" y="2264228"/>
                </a:cubicBezTo>
                <a:cubicBezTo>
                  <a:pt x="2206172" y="2252617"/>
                  <a:pt x="2207262" y="2240395"/>
                  <a:pt x="2211977" y="2229394"/>
                </a:cubicBezTo>
                <a:cubicBezTo>
                  <a:pt x="2224762" y="2199563"/>
                  <a:pt x="2255520" y="2142308"/>
                  <a:pt x="2255520" y="2142308"/>
                </a:cubicBezTo>
                <a:cubicBezTo>
                  <a:pt x="2261326" y="2107474"/>
                  <a:pt x="2257144" y="2069392"/>
                  <a:pt x="2272937" y="2037805"/>
                </a:cubicBezTo>
                <a:cubicBezTo>
                  <a:pt x="2288419" y="2006842"/>
                  <a:pt x="2290520" y="2006744"/>
                  <a:pt x="2299063" y="1976845"/>
                </a:cubicBezTo>
                <a:cubicBezTo>
                  <a:pt x="2302351" y="1965337"/>
                  <a:pt x="2305631" y="1953787"/>
                  <a:pt x="2307772" y="1942011"/>
                </a:cubicBezTo>
                <a:cubicBezTo>
                  <a:pt x="2311444" y="1921816"/>
                  <a:pt x="2311502" y="1900964"/>
                  <a:pt x="2316480" y="1881051"/>
                </a:cubicBezTo>
                <a:cubicBezTo>
                  <a:pt x="2323159" y="1854334"/>
                  <a:pt x="2335041" y="1829153"/>
                  <a:pt x="2342606" y="1802674"/>
                </a:cubicBezTo>
                <a:lnTo>
                  <a:pt x="2360023" y="1741714"/>
                </a:lnTo>
                <a:cubicBezTo>
                  <a:pt x="2364214" y="1703996"/>
                  <a:pt x="2368756" y="1650165"/>
                  <a:pt x="2377440" y="1611085"/>
                </a:cubicBezTo>
                <a:cubicBezTo>
                  <a:pt x="2379431" y="1602124"/>
                  <a:pt x="2383246" y="1593668"/>
                  <a:pt x="2386149" y="1584960"/>
                </a:cubicBezTo>
                <a:cubicBezTo>
                  <a:pt x="2389052" y="1561737"/>
                  <a:pt x="2389953" y="1538175"/>
                  <a:pt x="2394857" y="1515291"/>
                </a:cubicBezTo>
                <a:cubicBezTo>
                  <a:pt x="2398704" y="1497339"/>
                  <a:pt x="2412274" y="1463040"/>
                  <a:pt x="2412274" y="1463040"/>
                </a:cubicBezTo>
                <a:cubicBezTo>
                  <a:pt x="2415177" y="1416594"/>
                  <a:pt x="2416352" y="1370008"/>
                  <a:pt x="2420983" y="1323703"/>
                </a:cubicBezTo>
                <a:cubicBezTo>
                  <a:pt x="2422174" y="1311793"/>
                  <a:pt x="2429692" y="1300837"/>
                  <a:pt x="2429692" y="1288868"/>
                </a:cubicBezTo>
                <a:cubicBezTo>
                  <a:pt x="2429692" y="1001804"/>
                  <a:pt x="2452317" y="1078062"/>
                  <a:pt x="2412274" y="957943"/>
                </a:cubicBezTo>
                <a:cubicBezTo>
                  <a:pt x="2409371" y="940526"/>
                  <a:pt x="2408833" y="922545"/>
                  <a:pt x="2403566" y="905691"/>
                </a:cubicBezTo>
                <a:cubicBezTo>
                  <a:pt x="2400160" y="894792"/>
                  <a:pt x="2367663" y="809929"/>
                  <a:pt x="2351314" y="783771"/>
                </a:cubicBezTo>
                <a:cubicBezTo>
                  <a:pt x="2343621" y="771463"/>
                  <a:pt x="2333897" y="760548"/>
                  <a:pt x="2325189" y="748937"/>
                </a:cubicBezTo>
                <a:cubicBezTo>
                  <a:pt x="2322286" y="737326"/>
                  <a:pt x="2319768" y="725611"/>
                  <a:pt x="2316480" y="714103"/>
                </a:cubicBezTo>
                <a:cubicBezTo>
                  <a:pt x="2313958" y="705277"/>
                  <a:pt x="2309998" y="696883"/>
                  <a:pt x="2307772" y="687977"/>
                </a:cubicBezTo>
                <a:cubicBezTo>
                  <a:pt x="2304182" y="673617"/>
                  <a:pt x="2302958" y="658714"/>
                  <a:pt x="2299063" y="644434"/>
                </a:cubicBezTo>
                <a:cubicBezTo>
                  <a:pt x="2294232" y="626722"/>
                  <a:pt x="2286099" y="609994"/>
                  <a:pt x="2281646" y="592183"/>
                </a:cubicBezTo>
                <a:cubicBezTo>
                  <a:pt x="2270399" y="547194"/>
                  <a:pt x="2279576" y="567307"/>
                  <a:pt x="2255520" y="531223"/>
                </a:cubicBezTo>
                <a:cubicBezTo>
                  <a:pt x="2242116" y="464198"/>
                  <a:pt x="2250405" y="502054"/>
                  <a:pt x="2229394" y="418011"/>
                </a:cubicBezTo>
                <a:cubicBezTo>
                  <a:pt x="2229393" y="418005"/>
                  <a:pt x="2211980" y="348348"/>
                  <a:pt x="2211977" y="348343"/>
                </a:cubicBezTo>
                <a:cubicBezTo>
                  <a:pt x="2206171" y="336731"/>
                  <a:pt x="2201001" y="324780"/>
                  <a:pt x="2194560" y="313508"/>
                </a:cubicBezTo>
                <a:cubicBezTo>
                  <a:pt x="2189367" y="304421"/>
                  <a:pt x="2181824" y="296744"/>
                  <a:pt x="2177143" y="287383"/>
                </a:cubicBezTo>
                <a:cubicBezTo>
                  <a:pt x="2155242" y="243582"/>
                  <a:pt x="2188512" y="263915"/>
                  <a:pt x="2133600" y="209005"/>
                </a:cubicBezTo>
                <a:cubicBezTo>
                  <a:pt x="2042989" y="118397"/>
                  <a:pt x="2166233" y="238221"/>
                  <a:pt x="2081349" y="165463"/>
                </a:cubicBezTo>
                <a:cubicBezTo>
                  <a:pt x="2038810" y="129001"/>
                  <a:pt x="2060371" y="136058"/>
                  <a:pt x="2020389" y="113211"/>
                </a:cubicBezTo>
                <a:cubicBezTo>
                  <a:pt x="2009117" y="106770"/>
                  <a:pt x="1997486" y="100908"/>
                  <a:pt x="1985554" y="95794"/>
                </a:cubicBezTo>
                <a:cubicBezTo>
                  <a:pt x="1977117" y="92178"/>
                  <a:pt x="1967639" y="91190"/>
                  <a:pt x="1959429" y="87085"/>
                </a:cubicBezTo>
                <a:cubicBezTo>
                  <a:pt x="1899294" y="57017"/>
                  <a:pt x="1970960" y="79082"/>
                  <a:pt x="1898469" y="60960"/>
                </a:cubicBezTo>
                <a:cubicBezTo>
                  <a:pt x="1801478" y="12466"/>
                  <a:pt x="1923662" y="70408"/>
                  <a:pt x="1828800" y="34834"/>
                </a:cubicBezTo>
                <a:cubicBezTo>
                  <a:pt x="1816645" y="30276"/>
                  <a:pt x="1806560" y="20566"/>
                  <a:pt x="1793966" y="17417"/>
                </a:cubicBezTo>
                <a:cubicBezTo>
                  <a:pt x="1777523" y="13306"/>
                  <a:pt x="1645153" y="794"/>
                  <a:pt x="1637212" y="0"/>
                </a:cubicBezTo>
                <a:lnTo>
                  <a:pt x="1149532" y="8708"/>
                </a:lnTo>
                <a:cubicBezTo>
                  <a:pt x="1117483" y="9665"/>
                  <a:pt x="1085178" y="11129"/>
                  <a:pt x="1053737" y="17417"/>
                </a:cubicBezTo>
                <a:cubicBezTo>
                  <a:pt x="1041007" y="19963"/>
                  <a:pt x="1031058" y="30276"/>
                  <a:pt x="1018903" y="34834"/>
                </a:cubicBezTo>
                <a:cubicBezTo>
                  <a:pt x="1003449" y="40629"/>
                  <a:pt x="954079" y="49239"/>
                  <a:pt x="940526" y="52251"/>
                </a:cubicBezTo>
                <a:cubicBezTo>
                  <a:pt x="928842" y="54847"/>
                  <a:pt x="917200" y="57672"/>
                  <a:pt x="905692" y="60960"/>
                </a:cubicBezTo>
                <a:cubicBezTo>
                  <a:pt x="896866" y="63482"/>
                  <a:pt x="888639" y="68272"/>
                  <a:pt x="879566" y="69668"/>
                </a:cubicBezTo>
                <a:cubicBezTo>
                  <a:pt x="850745" y="74102"/>
                  <a:pt x="710066" y="85244"/>
                  <a:pt x="687977" y="87085"/>
                </a:cubicBezTo>
                <a:cubicBezTo>
                  <a:pt x="676366" y="89988"/>
                  <a:pt x="664879" y="93447"/>
                  <a:pt x="653143" y="95794"/>
                </a:cubicBezTo>
                <a:cubicBezTo>
                  <a:pt x="598333" y="106757"/>
                  <a:pt x="589481" y="102501"/>
                  <a:pt x="531223" y="121920"/>
                </a:cubicBezTo>
                <a:lnTo>
                  <a:pt x="478972" y="139337"/>
                </a:lnTo>
                <a:cubicBezTo>
                  <a:pt x="473166" y="145143"/>
                  <a:pt x="466683" y="150343"/>
                  <a:pt x="461554" y="156754"/>
                </a:cubicBezTo>
                <a:cubicBezTo>
                  <a:pt x="422160" y="205995"/>
                  <a:pt x="447040" y="200296"/>
                  <a:pt x="444137" y="2090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urved Connector 2"/>
          <p:cNvCxnSpPr>
            <a:cxnSpLocks noChangeShapeType="1"/>
          </p:cNvCxnSpPr>
          <p:nvPr/>
        </p:nvCxnSpPr>
        <p:spPr bwMode="auto">
          <a:xfrm rot="5400000" flipH="1" flipV="1">
            <a:off x="8974665" y="2817541"/>
            <a:ext cx="720725" cy="71437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aixaDeTexto 8"/>
          <p:cNvSpPr txBox="1"/>
          <p:nvPr/>
        </p:nvSpPr>
        <p:spPr>
          <a:xfrm>
            <a:off x="6168009" y="3801557"/>
            <a:ext cx="1247529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Ducto </a:t>
            </a:r>
            <a:r>
              <a:rPr lang="pt-BR" sz="1400" b="1" dirty="0" err="1"/>
              <a:t>Linf</a:t>
            </a:r>
            <a:r>
              <a:rPr lang="pt-BR" sz="1400" b="1" dirty="0"/>
              <a:t>. D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480377" y="2924944"/>
            <a:ext cx="1028493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Ducto torácico</a:t>
            </a:r>
          </a:p>
        </p:txBody>
      </p:sp>
    </p:spTree>
    <p:extLst>
      <p:ext uri="{BB962C8B-B14F-4D97-AF65-F5344CB8AC3E}">
        <p14:creationId xmlns:p14="http://schemas.microsoft.com/office/powerpoint/2010/main" val="14220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7470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pt-BR" sz="2400" b="1">
                <a:solidFill>
                  <a:srgbClr val="C00000"/>
                </a:solidFill>
              </a:rPr>
              <a:t>Peritônio:</a:t>
            </a:r>
            <a:r>
              <a:rPr lang="pt-BR" sz="2400" b="1">
                <a:solidFill>
                  <a:srgbClr val="FFFF00"/>
                </a:solidFill>
              </a:rPr>
              <a:t> </a:t>
            </a:r>
            <a:r>
              <a:rPr lang="pt-BR" sz="2400" b="1"/>
              <a:t>mesotélio + tecido conjuntivo + tecido adiposo</a:t>
            </a:r>
            <a:r>
              <a:rPr lang="pt-BR" sz="2400" b="1">
                <a:solidFill>
                  <a:srgbClr val="FFFF00"/>
                </a:solidFill>
              </a:rPr>
              <a:t> </a:t>
            </a:r>
            <a:endParaRPr lang="pt-BR" sz="2400" b="1"/>
          </a:p>
        </p:txBody>
      </p:sp>
      <p:pic>
        <p:nvPicPr>
          <p:cNvPr id="4099" name="Picture 3" descr="F66122-004-f0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48089" y="1600201"/>
            <a:ext cx="4695825" cy="4525963"/>
          </a:xfr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3503712" y="5949280"/>
            <a:ext cx="525658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919536" y="1844824"/>
            <a:ext cx="230425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Internamente à cavidade </a:t>
            </a:r>
            <a:r>
              <a:rPr lang="pt-BR" b="1" dirty="0" err="1"/>
              <a:t>abdominopélvica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2855640" y="980728"/>
            <a:ext cx="288032" cy="576064"/>
          </a:xfrm>
          <a:prstGeom prst="down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4522573" y="2759676"/>
            <a:ext cx="1622854" cy="2726724"/>
          </a:xfrm>
          <a:custGeom>
            <a:avLst/>
            <a:gdLst>
              <a:gd name="connsiteX0" fmla="*/ 1548713 w 1622854"/>
              <a:gd name="connsiteY0" fmla="*/ 2726724 h 2726724"/>
              <a:gd name="connsiteX1" fmla="*/ 1548713 w 1622854"/>
              <a:gd name="connsiteY1" fmla="*/ 2726724 h 2726724"/>
              <a:gd name="connsiteX2" fmla="*/ 1565189 w 1622854"/>
              <a:gd name="connsiteY2" fmla="*/ 2652583 h 2726724"/>
              <a:gd name="connsiteX3" fmla="*/ 1573427 w 1622854"/>
              <a:gd name="connsiteY3" fmla="*/ 2611394 h 2726724"/>
              <a:gd name="connsiteX4" fmla="*/ 1589903 w 1622854"/>
              <a:gd name="connsiteY4" fmla="*/ 2561967 h 2726724"/>
              <a:gd name="connsiteX5" fmla="*/ 1614616 w 1622854"/>
              <a:gd name="connsiteY5" fmla="*/ 2487827 h 2726724"/>
              <a:gd name="connsiteX6" fmla="*/ 1622854 w 1622854"/>
              <a:gd name="connsiteY6" fmla="*/ 2463113 h 2726724"/>
              <a:gd name="connsiteX7" fmla="*/ 1614616 w 1622854"/>
              <a:gd name="connsiteY7" fmla="*/ 2339546 h 2726724"/>
              <a:gd name="connsiteX8" fmla="*/ 1606378 w 1622854"/>
              <a:gd name="connsiteY8" fmla="*/ 2314832 h 2726724"/>
              <a:gd name="connsiteX9" fmla="*/ 1581665 w 1622854"/>
              <a:gd name="connsiteY9" fmla="*/ 2298356 h 2726724"/>
              <a:gd name="connsiteX10" fmla="*/ 1524000 w 1622854"/>
              <a:gd name="connsiteY10" fmla="*/ 2224216 h 2726724"/>
              <a:gd name="connsiteX11" fmla="*/ 1499286 w 1622854"/>
              <a:gd name="connsiteY11" fmla="*/ 2150075 h 2726724"/>
              <a:gd name="connsiteX12" fmla="*/ 1491049 w 1622854"/>
              <a:gd name="connsiteY12" fmla="*/ 2125362 h 2726724"/>
              <a:gd name="connsiteX13" fmla="*/ 1482811 w 1622854"/>
              <a:gd name="connsiteY13" fmla="*/ 2100648 h 2726724"/>
              <a:gd name="connsiteX14" fmla="*/ 1474573 w 1622854"/>
              <a:gd name="connsiteY14" fmla="*/ 1911178 h 2726724"/>
              <a:gd name="connsiteX15" fmla="*/ 1466335 w 1622854"/>
              <a:gd name="connsiteY15" fmla="*/ 1861751 h 2726724"/>
              <a:gd name="connsiteX16" fmla="*/ 1458097 w 1622854"/>
              <a:gd name="connsiteY16" fmla="*/ 1787610 h 2726724"/>
              <a:gd name="connsiteX17" fmla="*/ 1441622 w 1622854"/>
              <a:gd name="connsiteY17" fmla="*/ 1441621 h 2726724"/>
              <a:gd name="connsiteX18" fmla="*/ 1425146 w 1622854"/>
              <a:gd name="connsiteY18" fmla="*/ 1276865 h 2726724"/>
              <a:gd name="connsiteX19" fmla="*/ 1408670 w 1622854"/>
              <a:gd name="connsiteY19" fmla="*/ 1227438 h 2726724"/>
              <a:gd name="connsiteX20" fmla="*/ 1400432 w 1622854"/>
              <a:gd name="connsiteY20" fmla="*/ 1202724 h 2726724"/>
              <a:gd name="connsiteX21" fmla="*/ 1392195 w 1622854"/>
              <a:gd name="connsiteY21" fmla="*/ 1178010 h 2726724"/>
              <a:gd name="connsiteX22" fmla="*/ 1375719 w 1622854"/>
              <a:gd name="connsiteY22" fmla="*/ 1153297 h 2726724"/>
              <a:gd name="connsiteX23" fmla="*/ 1351005 w 1622854"/>
              <a:gd name="connsiteY23" fmla="*/ 1070919 h 2726724"/>
              <a:gd name="connsiteX24" fmla="*/ 1342768 w 1622854"/>
              <a:gd name="connsiteY24" fmla="*/ 1046205 h 2726724"/>
              <a:gd name="connsiteX25" fmla="*/ 1326292 w 1622854"/>
              <a:gd name="connsiteY25" fmla="*/ 930875 h 2726724"/>
              <a:gd name="connsiteX26" fmla="*/ 1309816 w 1622854"/>
              <a:gd name="connsiteY26" fmla="*/ 790832 h 2726724"/>
              <a:gd name="connsiteX27" fmla="*/ 1301578 w 1622854"/>
              <a:gd name="connsiteY27" fmla="*/ 634313 h 2726724"/>
              <a:gd name="connsiteX28" fmla="*/ 1293341 w 1622854"/>
              <a:gd name="connsiteY28" fmla="*/ 584886 h 2726724"/>
              <a:gd name="connsiteX29" fmla="*/ 1268627 w 1622854"/>
              <a:gd name="connsiteY29" fmla="*/ 510746 h 2726724"/>
              <a:gd name="connsiteX30" fmla="*/ 1252151 w 1622854"/>
              <a:gd name="connsiteY30" fmla="*/ 461319 h 2726724"/>
              <a:gd name="connsiteX31" fmla="*/ 1243913 w 1622854"/>
              <a:gd name="connsiteY31" fmla="*/ 436605 h 2726724"/>
              <a:gd name="connsiteX32" fmla="*/ 1235676 w 1622854"/>
              <a:gd name="connsiteY32" fmla="*/ 172994 h 2726724"/>
              <a:gd name="connsiteX33" fmla="*/ 1186249 w 1622854"/>
              <a:gd name="connsiteY33" fmla="*/ 74140 h 2726724"/>
              <a:gd name="connsiteX34" fmla="*/ 1161535 w 1622854"/>
              <a:gd name="connsiteY34" fmla="*/ 65902 h 2726724"/>
              <a:gd name="connsiteX35" fmla="*/ 1112108 w 1622854"/>
              <a:gd name="connsiteY35" fmla="*/ 32951 h 2726724"/>
              <a:gd name="connsiteX36" fmla="*/ 1054443 w 1622854"/>
              <a:gd name="connsiteY36" fmla="*/ 16475 h 2726724"/>
              <a:gd name="connsiteX37" fmla="*/ 1029730 w 1622854"/>
              <a:gd name="connsiteY37" fmla="*/ 8238 h 2726724"/>
              <a:gd name="connsiteX38" fmla="*/ 963827 w 1622854"/>
              <a:gd name="connsiteY38" fmla="*/ 0 h 2726724"/>
              <a:gd name="connsiteX39" fmla="*/ 551935 w 1622854"/>
              <a:gd name="connsiteY39" fmla="*/ 8238 h 2726724"/>
              <a:gd name="connsiteX40" fmla="*/ 502508 w 1622854"/>
              <a:gd name="connsiteY40" fmla="*/ 49427 h 2726724"/>
              <a:gd name="connsiteX41" fmla="*/ 486032 w 1622854"/>
              <a:gd name="connsiteY41" fmla="*/ 82378 h 2726724"/>
              <a:gd name="connsiteX42" fmla="*/ 461319 w 1622854"/>
              <a:gd name="connsiteY42" fmla="*/ 123567 h 2726724"/>
              <a:gd name="connsiteX43" fmla="*/ 411892 w 1622854"/>
              <a:gd name="connsiteY43" fmla="*/ 197708 h 2726724"/>
              <a:gd name="connsiteX44" fmla="*/ 370703 w 1622854"/>
              <a:gd name="connsiteY44" fmla="*/ 280086 h 2726724"/>
              <a:gd name="connsiteX45" fmla="*/ 337751 w 1622854"/>
              <a:gd name="connsiteY45" fmla="*/ 329513 h 2726724"/>
              <a:gd name="connsiteX46" fmla="*/ 313038 w 1622854"/>
              <a:gd name="connsiteY46" fmla="*/ 362465 h 2726724"/>
              <a:gd name="connsiteX47" fmla="*/ 263611 w 1622854"/>
              <a:gd name="connsiteY47" fmla="*/ 461319 h 2726724"/>
              <a:gd name="connsiteX48" fmla="*/ 205946 w 1622854"/>
              <a:gd name="connsiteY48" fmla="*/ 551935 h 2726724"/>
              <a:gd name="connsiteX49" fmla="*/ 189470 w 1622854"/>
              <a:gd name="connsiteY49" fmla="*/ 584886 h 2726724"/>
              <a:gd name="connsiteX50" fmla="*/ 156519 w 1622854"/>
              <a:gd name="connsiteY50" fmla="*/ 659027 h 2726724"/>
              <a:gd name="connsiteX51" fmla="*/ 131805 w 1622854"/>
              <a:gd name="connsiteY51" fmla="*/ 700216 h 2726724"/>
              <a:gd name="connsiteX52" fmla="*/ 107092 w 1622854"/>
              <a:gd name="connsiteY52" fmla="*/ 782594 h 2726724"/>
              <a:gd name="connsiteX53" fmla="*/ 90616 w 1622854"/>
              <a:gd name="connsiteY53" fmla="*/ 823783 h 2726724"/>
              <a:gd name="connsiteX54" fmla="*/ 65903 w 1622854"/>
              <a:gd name="connsiteY54" fmla="*/ 930875 h 2726724"/>
              <a:gd name="connsiteX55" fmla="*/ 49427 w 1622854"/>
              <a:gd name="connsiteY55" fmla="*/ 972065 h 2726724"/>
              <a:gd name="connsiteX56" fmla="*/ 41189 w 1622854"/>
              <a:gd name="connsiteY56" fmla="*/ 1005016 h 2726724"/>
              <a:gd name="connsiteX57" fmla="*/ 24713 w 1622854"/>
              <a:gd name="connsiteY57" fmla="*/ 1112108 h 2726724"/>
              <a:gd name="connsiteX58" fmla="*/ 0 w 1622854"/>
              <a:gd name="connsiteY58" fmla="*/ 1474573 h 2726724"/>
              <a:gd name="connsiteX59" fmla="*/ 8238 w 1622854"/>
              <a:gd name="connsiteY59" fmla="*/ 2273643 h 2726724"/>
              <a:gd name="connsiteX60" fmla="*/ 24713 w 1622854"/>
              <a:gd name="connsiteY60" fmla="*/ 2314832 h 2726724"/>
              <a:gd name="connsiteX61" fmla="*/ 49427 w 1622854"/>
              <a:gd name="connsiteY61" fmla="*/ 2347783 h 2726724"/>
              <a:gd name="connsiteX62" fmla="*/ 57665 w 1622854"/>
              <a:gd name="connsiteY62" fmla="*/ 2380735 h 2726724"/>
              <a:gd name="connsiteX63" fmla="*/ 82378 w 1622854"/>
              <a:gd name="connsiteY63" fmla="*/ 2421924 h 2726724"/>
              <a:gd name="connsiteX64" fmla="*/ 148281 w 1622854"/>
              <a:gd name="connsiteY64" fmla="*/ 2487827 h 2726724"/>
              <a:gd name="connsiteX65" fmla="*/ 230659 w 1622854"/>
              <a:gd name="connsiteY65" fmla="*/ 2537254 h 2726724"/>
              <a:gd name="connsiteX66" fmla="*/ 271849 w 1622854"/>
              <a:gd name="connsiteY66" fmla="*/ 2545492 h 2726724"/>
              <a:gd name="connsiteX67" fmla="*/ 313038 w 1622854"/>
              <a:gd name="connsiteY67" fmla="*/ 2561967 h 2726724"/>
              <a:gd name="connsiteX68" fmla="*/ 395416 w 1622854"/>
              <a:gd name="connsiteY68" fmla="*/ 2578443 h 2726724"/>
              <a:gd name="connsiteX69" fmla="*/ 436605 w 1622854"/>
              <a:gd name="connsiteY69" fmla="*/ 2594919 h 2726724"/>
              <a:gd name="connsiteX70" fmla="*/ 527222 w 1622854"/>
              <a:gd name="connsiteY70" fmla="*/ 2611394 h 2726724"/>
              <a:gd name="connsiteX71" fmla="*/ 560173 w 1622854"/>
              <a:gd name="connsiteY71" fmla="*/ 2619632 h 2726724"/>
              <a:gd name="connsiteX72" fmla="*/ 741405 w 1622854"/>
              <a:gd name="connsiteY72" fmla="*/ 2636108 h 2726724"/>
              <a:gd name="connsiteX73" fmla="*/ 1054443 w 1622854"/>
              <a:gd name="connsiteY73" fmla="*/ 2644346 h 2726724"/>
              <a:gd name="connsiteX74" fmla="*/ 1095632 w 1622854"/>
              <a:gd name="connsiteY74" fmla="*/ 2652583 h 2726724"/>
              <a:gd name="connsiteX75" fmla="*/ 1153297 w 1622854"/>
              <a:gd name="connsiteY75" fmla="*/ 2660821 h 2726724"/>
              <a:gd name="connsiteX76" fmla="*/ 1202724 w 1622854"/>
              <a:gd name="connsiteY76" fmla="*/ 2677297 h 2726724"/>
              <a:gd name="connsiteX77" fmla="*/ 1252151 w 1622854"/>
              <a:gd name="connsiteY77" fmla="*/ 2685535 h 2726724"/>
              <a:gd name="connsiteX78" fmla="*/ 1318054 w 1622854"/>
              <a:gd name="connsiteY78" fmla="*/ 2710248 h 2726724"/>
              <a:gd name="connsiteX79" fmla="*/ 1375719 w 1622854"/>
              <a:gd name="connsiteY79" fmla="*/ 2718486 h 2726724"/>
              <a:gd name="connsiteX80" fmla="*/ 1458097 w 1622854"/>
              <a:gd name="connsiteY80" fmla="*/ 2693773 h 2726724"/>
              <a:gd name="connsiteX81" fmla="*/ 1474573 w 1622854"/>
              <a:gd name="connsiteY81" fmla="*/ 2669059 h 2726724"/>
              <a:gd name="connsiteX82" fmla="*/ 1499286 w 1622854"/>
              <a:gd name="connsiteY82" fmla="*/ 2660821 h 2726724"/>
              <a:gd name="connsiteX83" fmla="*/ 1524000 w 1622854"/>
              <a:gd name="connsiteY83" fmla="*/ 2644346 h 2726724"/>
              <a:gd name="connsiteX84" fmla="*/ 1532238 w 1622854"/>
              <a:gd name="connsiteY84" fmla="*/ 2669059 h 2726724"/>
              <a:gd name="connsiteX85" fmla="*/ 1556951 w 1622854"/>
              <a:gd name="connsiteY85" fmla="*/ 2685535 h 2726724"/>
              <a:gd name="connsiteX86" fmla="*/ 1548713 w 1622854"/>
              <a:gd name="connsiteY86" fmla="*/ 2726724 h 272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622854" h="2726724">
                <a:moveTo>
                  <a:pt x="1548713" y="2726724"/>
                </a:moveTo>
                <a:lnTo>
                  <a:pt x="1548713" y="2726724"/>
                </a:lnTo>
                <a:cubicBezTo>
                  <a:pt x="1554205" y="2702010"/>
                  <a:pt x="1559884" y="2677338"/>
                  <a:pt x="1565189" y="2652583"/>
                </a:cubicBezTo>
                <a:cubicBezTo>
                  <a:pt x="1568123" y="2638892"/>
                  <a:pt x="1569743" y="2624902"/>
                  <a:pt x="1573427" y="2611394"/>
                </a:cubicBezTo>
                <a:cubicBezTo>
                  <a:pt x="1577997" y="2594639"/>
                  <a:pt x="1584411" y="2578443"/>
                  <a:pt x="1589903" y="2561967"/>
                </a:cubicBezTo>
                <a:lnTo>
                  <a:pt x="1614616" y="2487827"/>
                </a:lnTo>
                <a:lnTo>
                  <a:pt x="1622854" y="2463113"/>
                </a:lnTo>
                <a:cubicBezTo>
                  <a:pt x="1620108" y="2421924"/>
                  <a:pt x="1619175" y="2380574"/>
                  <a:pt x="1614616" y="2339546"/>
                </a:cubicBezTo>
                <a:cubicBezTo>
                  <a:pt x="1613657" y="2330915"/>
                  <a:pt x="1611803" y="2321613"/>
                  <a:pt x="1606378" y="2314832"/>
                </a:cubicBezTo>
                <a:cubicBezTo>
                  <a:pt x="1600193" y="2307101"/>
                  <a:pt x="1589903" y="2303848"/>
                  <a:pt x="1581665" y="2298356"/>
                </a:cubicBezTo>
                <a:cubicBezTo>
                  <a:pt x="1542251" y="2239236"/>
                  <a:pt x="1562715" y="2262931"/>
                  <a:pt x="1524000" y="2224216"/>
                </a:cubicBezTo>
                <a:lnTo>
                  <a:pt x="1499286" y="2150075"/>
                </a:lnTo>
                <a:lnTo>
                  <a:pt x="1491049" y="2125362"/>
                </a:lnTo>
                <a:lnTo>
                  <a:pt x="1482811" y="2100648"/>
                </a:lnTo>
                <a:cubicBezTo>
                  <a:pt x="1480065" y="2037491"/>
                  <a:pt x="1478923" y="1974245"/>
                  <a:pt x="1474573" y="1911178"/>
                </a:cubicBezTo>
                <a:cubicBezTo>
                  <a:pt x="1473424" y="1894515"/>
                  <a:pt x="1468543" y="1878307"/>
                  <a:pt x="1466335" y="1861751"/>
                </a:cubicBezTo>
                <a:cubicBezTo>
                  <a:pt x="1463049" y="1837103"/>
                  <a:pt x="1460843" y="1812324"/>
                  <a:pt x="1458097" y="1787610"/>
                </a:cubicBezTo>
                <a:cubicBezTo>
                  <a:pt x="1451135" y="1592685"/>
                  <a:pt x="1454011" y="1596495"/>
                  <a:pt x="1441622" y="1441621"/>
                </a:cubicBezTo>
                <a:cubicBezTo>
                  <a:pt x="1440769" y="1430954"/>
                  <a:pt x="1428834" y="1295302"/>
                  <a:pt x="1425146" y="1276865"/>
                </a:cubicBezTo>
                <a:cubicBezTo>
                  <a:pt x="1421740" y="1259835"/>
                  <a:pt x="1414162" y="1243914"/>
                  <a:pt x="1408670" y="1227438"/>
                </a:cubicBezTo>
                <a:lnTo>
                  <a:pt x="1400432" y="1202724"/>
                </a:lnTo>
                <a:cubicBezTo>
                  <a:pt x="1397686" y="1194486"/>
                  <a:pt x="1397012" y="1185235"/>
                  <a:pt x="1392195" y="1178010"/>
                </a:cubicBezTo>
                <a:lnTo>
                  <a:pt x="1375719" y="1153297"/>
                </a:lnTo>
                <a:cubicBezTo>
                  <a:pt x="1336583" y="1035892"/>
                  <a:pt x="1375893" y="1158032"/>
                  <a:pt x="1351005" y="1070919"/>
                </a:cubicBezTo>
                <a:cubicBezTo>
                  <a:pt x="1348620" y="1062570"/>
                  <a:pt x="1344652" y="1054682"/>
                  <a:pt x="1342768" y="1046205"/>
                </a:cubicBezTo>
                <a:cubicBezTo>
                  <a:pt x="1334905" y="1010818"/>
                  <a:pt x="1331281" y="965799"/>
                  <a:pt x="1326292" y="930875"/>
                </a:cubicBezTo>
                <a:cubicBezTo>
                  <a:pt x="1314099" y="845528"/>
                  <a:pt x="1317693" y="908982"/>
                  <a:pt x="1309816" y="790832"/>
                </a:cubicBezTo>
                <a:cubicBezTo>
                  <a:pt x="1306341" y="738703"/>
                  <a:pt x="1305744" y="686392"/>
                  <a:pt x="1301578" y="634313"/>
                </a:cubicBezTo>
                <a:cubicBezTo>
                  <a:pt x="1300246" y="617663"/>
                  <a:pt x="1297392" y="601090"/>
                  <a:pt x="1293341" y="584886"/>
                </a:cubicBezTo>
                <a:cubicBezTo>
                  <a:pt x="1293339" y="584879"/>
                  <a:pt x="1272747" y="523106"/>
                  <a:pt x="1268627" y="510746"/>
                </a:cubicBezTo>
                <a:lnTo>
                  <a:pt x="1252151" y="461319"/>
                </a:lnTo>
                <a:lnTo>
                  <a:pt x="1243913" y="436605"/>
                </a:lnTo>
                <a:cubicBezTo>
                  <a:pt x="1241167" y="348735"/>
                  <a:pt x="1242595" y="260635"/>
                  <a:pt x="1235676" y="172994"/>
                </a:cubicBezTo>
                <a:cubicBezTo>
                  <a:pt x="1234293" y="155475"/>
                  <a:pt x="1204485" y="80219"/>
                  <a:pt x="1186249" y="74140"/>
                </a:cubicBezTo>
                <a:cubicBezTo>
                  <a:pt x="1178011" y="71394"/>
                  <a:pt x="1169126" y="70119"/>
                  <a:pt x="1161535" y="65902"/>
                </a:cubicBezTo>
                <a:cubicBezTo>
                  <a:pt x="1144226" y="56286"/>
                  <a:pt x="1130893" y="39213"/>
                  <a:pt x="1112108" y="32951"/>
                </a:cubicBezTo>
                <a:cubicBezTo>
                  <a:pt x="1052876" y="13206"/>
                  <a:pt x="1126823" y="37154"/>
                  <a:pt x="1054443" y="16475"/>
                </a:cubicBezTo>
                <a:cubicBezTo>
                  <a:pt x="1046094" y="14090"/>
                  <a:pt x="1038273" y="9791"/>
                  <a:pt x="1029730" y="8238"/>
                </a:cubicBezTo>
                <a:cubicBezTo>
                  <a:pt x="1007948" y="4278"/>
                  <a:pt x="985795" y="2746"/>
                  <a:pt x="963827" y="0"/>
                </a:cubicBezTo>
                <a:cubicBezTo>
                  <a:pt x="826530" y="2746"/>
                  <a:pt x="689040" y="477"/>
                  <a:pt x="551935" y="8238"/>
                </a:cubicBezTo>
                <a:cubicBezTo>
                  <a:pt x="541177" y="8847"/>
                  <a:pt x="506394" y="43987"/>
                  <a:pt x="502508" y="49427"/>
                </a:cubicBezTo>
                <a:cubicBezTo>
                  <a:pt x="495370" y="59420"/>
                  <a:pt x="491996" y="71643"/>
                  <a:pt x="486032" y="82378"/>
                </a:cubicBezTo>
                <a:cubicBezTo>
                  <a:pt x="478256" y="96374"/>
                  <a:pt x="470200" y="110245"/>
                  <a:pt x="461319" y="123567"/>
                </a:cubicBezTo>
                <a:cubicBezTo>
                  <a:pt x="426881" y="175224"/>
                  <a:pt x="443806" y="137869"/>
                  <a:pt x="411892" y="197708"/>
                </a:cubicBezTo>
                <a:cubicBezTo>
                  <a:pt x="397445" y="224797"/>
                  <a:pt x="387733" y="254542"/>
                  <a:pt x="370703" y="280086"/>
                </a:cubicBezTo>
                <a:cubicBezTo>
                  <a:pt x="359719" y="296562"/>
                  <a:pt x="349106" y="313291"/>
                  <a:pt x="337751" y="329513"/>
                </a:cubicBezTo>
                <a:cubicBezTo>
                  <a:pt x="329878" y="340761"/>
                  <a:pt x="319769" y="350498"/>
                  <a:pt x="313038" y="362465"/>
                </a:cubicBezTo>
                <a:cubicBezTo>
                  <a:pt x="294977" y="394575"/>
                  <a:pt x="284047" y="430666"/>
                  <a:pt x="263611" y="461319"/>
                </a:cubicBezTo>
                <a:cubicBezTo>
                  <a:pt x="240954" y="495303"/>
                  <a:pt x="225340" y="517025"/>
                  <a:pt x="205946" y="551935"/>
                </a:cubicBezTo>
                <a:cubicBezTo>
                  <a:pt x="199982" y="562670"/>
                  <a:pt x="194457" y="573664"/>
                  <a:pt x="189470" y="584886"/>
                </a:cubicBezTo>
                <a:cubicBezTo>
                  <a:pt x="169102" y="630715"/>
                  <a:pt x="179054" y="618465"/>
                  <a:pt x="156519" y="659027"/>
                </a:cubicBezTo>
                <a:cubicBezTo>
                  <a:pt x="148743" y="673024"/>
                  <a:pt x="138966" y="685895"/>
                  <a:pt x="131805" y="700216"/>
                </a:cubicBezTo>
                <a:cubicBezTo>
                  <a:pt x="103556" y="756714"/>
                  <a:pt x="124455" y="724718"/>
                  <a:pt x="107092" y="782594"/>
                </a:cubicBezTo>
                <a:cubicBezTo>
                  <a:pt x="102843" y="796758"/>
                  <a:pt x="95292" y="809754"/>
                  <a:pt x="90616" y="823783"/>
                </a:cubicBezTo>
                <a:cubicBezTo>
                  <a:pt x="37077" y="984403"/>
                  <a:pt x="104562" y="789126"/>
                  <a:pt x="65903" y="930875"/>
                </a:cubicBezTo>
                <a:cubicBezTo>
                  <a:pt x="62012" y="945142"/>
                  <a:pt x="54103" y="958036"/>
                  <a:pt x="49427" y="972065"/>
                </a:cubicBezTo>
                <a:cubicBezTo>
                  <a:pt x="45847" y="982806"/>
                  <a:pt x="43645" y="993964"/>
                  <a:pt x="41189" y="1005016"/>
                </a:cubicBezTo>
                <a:cubicBezTo>
                  <a:pt x="33060" y="1041595"/>
                  <a:pt x="27650" y="1073925"/>
                  <a:pt x="24713" y="1112108"/>
                </a:cubicBezTo>
                <a:cubicBezTo>
                  <a:pt x="15425" y="1232853"/>
                  <a:pt x="0" y="1474573"/>
                  <a:pt x="0" y="1474573"/>
                </a:cubicBezTo>
                <a:cubicBezTo>
                  <a:pt x="2746" y="1740930"/>
                  <a:pt x="407" y="2007387"/>
                  <a:pt x="8238" y="2273643"/>
                </a:cubicBezTo>
                <a:cubicBezTo>
                  <a:pt x="8673" y="2288424"/>
                  <a:pt x="17532" y="2301906"/>
                  <a:pt x="24713" y="2314832"/>
                </a:cubicBezTo>
                <a:cubicBezTo>
                  <a:pt x="31381" y="2326834"/>
                  <a:pt x="41189" y="2336799"/>
                  <a:pt x="49427" y="2347783"/>
                </a:cubicBezTo>
                <a:cubicBezTo>
                  <a:pt x="52173" y="2358767"/>
                  <a:pt x="53067" y="2370389"/>
                  <a:pt x="57665" y="2380735"/>
                </a:cubicBezTo>
                <a:cubicBezTo>
                  <a:pt x="64168" y="2395366"/>
                  <a:pt x="73496" y="2408602"/>
                  <a:pt x="82378" y="2421924"/>
                </a:cubicBezTo>
                <a:cubicBezTo>
                  <a:pt x="104101" y="2454509"/>
                  <a:pt x="113711" y="2464780"/>
                  <a:pt x="148281" y="2487827"/>
                </a:cubicBezTo>
                <a:cubicBezTo>
                  <a:pt x="174926" y="2505590"/>
                  <a:pt x="199258" y="2530974"/>
                  <a:pt x="230659" y="2537254"/>
                </a:cubicBezTo>
                <a:cubicBezTo>
                  <a:pt x="244389" y="2540000"/>
                  <a:pt x="258438" y="2541469"/>
                  <a:pt x="271849" y="2545492"/>
                </a:cubicBezTo>
                <a:cubicBezTo>
                  <a:pt x="286013" y="2549741"/>
                  <a:pt x="298750" y="2558157"/>
                  <a:pt x="313038" y="2561967"/>
                </a:cubicBezTo>
                <a:cubicBezTo>
                  <a:pt x="340096" y="2569182"/>
                  <a:pt x="369416" y="2568043"/>
                  <a:pt x="395416" y="2578443"/>
                </a:cubicBezTo>
                <a:cubicBezTo>
                  <a:pt x="409146" y="2583935"/>
                  <a:pt x="422441" y="2590670"/>
                  <a:pt x="436605" y="2594919"/>
                </a:cubicBezTo>
                <a:cubicBezTo>
                  <a:pt x="454262" y="2600216"/>
                  <a:pt x="511595" y="2608268"/>
                  <a:pt x="527222" y="2611394"/>
                </a:cubicBezTo>
                <a:cubicBezTo>
                  <a:pt x="538324" y="2613614"/>
                  <a:pt x="548983" y="2617910"/>
                  <a:pt x="560173" y="2619632"/>
                </a:cubicBezTo>
                <a:cubicBezTo>
                  <a:pt x="598861" y="2625584"/>
                  <a:pt x="711802" y="2634947"/>
                  <a:pt x="741405" y="2636108"/>
                </a:cubicBezTo>
                <a:cubicBezTo>
                  <a:pt x="845707" y="2640198"/>
                  <a:pt x="950097" y="2641600"/>
                  <a:pt x="1054443" y="2644346"/>
                </a:cubicBezTo>
                <a:cubicBezTo>
                  <a:pt x="1068173" y="2647092"/>
                  <a:pt x="1081821" y="2650281"/>
                  <a:pt x="1095632" y="2652583"/>
                </a:cubicBezTo>
                <a:cubicBezTo>
                  <a:pt x="1114785" y="2655775"/>
                  <a:pt x="1134377" y="2656455"/>
                  <a:pt x="1153297" y="2660821"/>
                </a:cubicBezTo>
                <a:cubicBezTo>
                  <a:pt x="1170219" y="2664726"/>
                  <a:pt x="1185876" y="2673085"/>
                  <a:pt x="1202724" y="2677297"/>
                </a:cubicBezTo>
                <a:cubicBezTo>
                  <a:pt x="1218928" y="2681348"/>
                  <a:pt x="1235772" y="2682259"/>
                  <a:pt x="1252151" y="2685535"/>
                </a:cubicBezTo>
                <a:cubicBezTo>
                  <a:pt x="1390293" y="2713164"/>
                  <a:pt x="1173807" y="2670909"/>
                  <a:pt x="1318054" y="2710248"/>
                </a:cubicBezTo>
                <a:cubicBezTo>
                  <a:pt x="1336787" y="2715357"/>
                  <a:pt x="1356497" y="2715740"/>
                  <a:pt x="1375719" y="2718486"/>
                </a:cubicBezTo>
                <a:cubicBezTo>
                  <a:pt x="1412013" y="2713301"/>
                  <a:pt x="1433122" y="2718748"/>
                  <a:pt x="1458097" y="2693773"/>
                </a:cubicBezTo>
                <a:cubicBezTo>
                  <a:pt x="1465098" y="2686772"/>
                  <a:pt x="1466842" y="2675244"/>
                  <a:pt x="1474573" y="2669059"/>
                </a:cubicBezTo>
                <a:cubicBezTo>
                  <a:pt x="1481353" y="2663635"/>
                  <a:pt x="1491519" y="2664704"/>
                  <a:pt x="1499286" y="2660821"/>
                </a:cubicBezTo>
                <a:cubicBezTo>
                  <a:pt x="1508141" y="2656393"/>
                  <a:pt x="1515762" y="2649838"/>
                  <a:pt x="1524000" y="2644346"/>
                </a:cubicBezTo>
                <a:cubicBezTo>
                  <a:pt x="1526746" y="2652584"/>
                  <a:pt x="1526814" y="2662278"/>
                  <a:pt x="1532238" y="2669059"/>
                </a:cubicBezTo>
                <a:cubicBezTo>
                  <a:pt x="1538423" y="2676790"/>
                  <a:pt x="1549031" y="2679595"/>
                  <a:pt x="1556951" y="2685535"/>
                </a:cubicBezTo>
                <a:cubicBezTo>
                  <a:pt x="1560058" y="2687865"/>
                  <a:pt x="1550086" y="2719859"/>
                  <a:pt x="1548713" y="27267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0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66122-008-f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973488"/>
            <a:ext cx="3384947" cy="247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>
          <a:xfrm>
            <a:off x="2999656" y="274638"/>
            <a:ext cx="4320480" cy="34605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Inervação </a:t>
            </a: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61328" y="1408569"/>
          <a:ext cx="4278689" cy="418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4" imgW="4191585" imgH="4095238" progId="">
                  <p:embed/>
                </p:oleObj>
              </mc:Choice>
              <mc:Fallback>
                <p:oleObj name="Foto do Photo Editor" r:id="rId4" imgW="4191585" imgH="4095238" progId="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328" y="1408569"/>
                        <a:ext cx="4278689" cy="4181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rma livre 3"/>
          <p:cNvSpPr/>
          <p:nvPr/>
        </p:nvSpPr>
        <p:spPr>
          <a:xfrm>
            <a:off x="1524000" y="1152951"/>
            <a:ext cx="3901492" cy="5233851"/>
          </a:xfrm>
          <a:custGeom>
            <a:avLst/>
            <a:gdLst>
              <a:gd name="connsiteX0" fmla="*/ 3709852 w 3901492"/>
              <a:gd name="connsiteY0" fmla="*/ 3300549 h 5233851"/>
              <a:gd name="connsiteX1" fmla="*/ 3709852 w 3901492"/>
              <a:gd name="connsiteY1" fmla="*/ 3300549 h 5233851"/>
              <a:gd name="connsiteX2" fmla="*/ 3718560 w 3901492"/>
              <a:gd name="connsiteY2" fmla="*/ 3187337 h 5233851"/>
              <a:gd name="connsiteX3" fmla="*/ 3727269 w 3901492"/>
              <a:gd name="connsiteY3" fmla="*/ 3021874 h 5233851"/>
              <a:gd name="connsiteX4" fmla="*/ 3744686 w 3901492"/>
              <a:gd name="connsiteY4" fmla="*/ 2952206 h 5233851"/>
              <a:gd name="connsiteX5" fmla="*/ 3753395 w 3901492"/>
              <a:gd name="connsiteY5" fmla="*/ 2908663 h 5233851"/>
              <a:gd name="connsiteX6" fmla="*/ 3770812 w 3901492"/>
              <a:gd name="connsiteY6" fmla="*/ 2804160 h 5233851"/>
              <a:gd name="connsiteX7" fmla="*/ 3779520 w 3901492"/>
              <a:gd name="connsiteY7" fmla="*/ 2717074 h 5233851"/>
              <a:gd name="connsiteX8" fmla="*/ 3796938 w 3901492"/>
              <a:gd name="connsiteY8" fmla="*/ 2612571 h 5233851"/>
              <a:gd name="connsiteX9" fmla="*/ 3805646 w 3901492"/>
              <a:gd name="connsiteY9" fmla="*/ 2490651 h 5233851"/>
              <a:gd name="connsiteX10" fmla="*/ 3823063 w 3901492"/>
              <a:gd name="connsiteY10" fmla="*/ 2177143 h 5233851"/>
              <a:gd name="connsiteX11" fmla="*/ 3831772 w 3901492"/>
              <a:gd name="connsiteY11" fmla="*/ 2142309 h 5233851"/>
              <a:gd name="connsiteX12" fmla="*/ 3831772 w 3901492"/>
              <a:gd name="connsiteY12" fmla="*/ 1436914 h 5233851"/>
              <a:gd name="connsiteX13" fmla="*/ 3823063 w 3901492"/>
              <a:gd name="connsiteY13" fmla="*/ 1367246 h 5233851"/>
              <a:gd name="connsiteX14" fmla="*/ 3814355 w 3901492"/>
              <a:gd name="connsiteY14" fmla="*/ 1254034 h 5233851"/>
              <a:gd name="connsiteX15" fmla="*/ 3796938 w 3901492"/>
              <a:gd name="connsiteY15" fmla="*/ 1036320 h 5233851"/>
              <a:gd name="connsiteX16" fmla="*/ 3779520 w 3901492"/>
              <a:gd name="connsiteY16" fmla="*/ 984069 h 5233851"/>
              <a:gd name="connsiteX17" fmla="*/ 3770812 w 3901492"/>
              <a:gd name="connsiteY17" fmla="*/ 923109 h 5233851"/>
              <a:gd name="connsiteX18" fmla="*/ 3753395 w 3901492"/>
              <a:gd name="connsiteY18" fmla="*/ 896983 h 5233851"/>
              <a:gd name="connsiteX19" fmla="*/ 3744686 w 3901492"/>
              <a:gd name="connsiteY19" fmla="*/ 853440 h 5233851"/>
              <a:gd name="connsiteX20" fmla="*/ 3718560 w 3901492"/>
              <a:gd name="connsiteY20" fmla="*/ 801189 h 5233851"/>
              <a:gd name="connsiteX21" fmla="*/ 3683726 w 3901492"/>
              <a:gd name="connsiteY21" fmla="*/ 696686 h 5233851"/>
              <a:gd name="connsiteX22" fmla="*/ 3631475 w 3901492"/>
              <a:gd name="connsiteY22" fmla="*/ 609600 h 5233851"/>
              <a:gd name="connsiteX23" fmla="*/ 3614058 w 3901492"/>
              <a:gd name="connsiteY23" fmla="*/ 566057 h 5233851"/>
              <a:gd name="connsiteX24" fmla="*/ 3561806 w 3901492"/>
              <a:gd name="connsiteY24" fmla="*/ 487680 h 5233851"/>
              <a:gd name="connsiteX25" fmla="*/ 3535680 w 3901492"/>
              <a:gd name="connsiteY25" fmla="*/ 444137 h 5233851"/>
              <a:gd name="connsiteX26" fmla="*/ 3500846 w 3901492"/>
              <a:gd name="connsiteY26" fmla="*/ 409303 h 5233851"/>
              <a:gd name="connsiteX27" fmla="*/ 3422469 w 3901492"/>
              <a:gd name="connsiteY27" fmla="*/ 322217 h 5233851"/>
              <a:gd name="connsiteX28" fmla="*/ 3344092 w 3901492"/>
              <a:gd name="connsiteY28" fmla="*/ 269966 h 5233851"/>
              <a:gd name="connsiteX29" fmla="*/ 3300549 w 3901492"/>
              <a:gd name="connsiteY29" fmla="*/ 252549 h 5233851"/>
              <a:gd name="connsiteX30" fmla="*/ 3265715 w 3901492"/>
              <a:gd name="connsiteY30" fmla="*/ 235131 h 5233851"/>
              <a:gd name="connsiteX31" fmla="*/ 3222172 w 3901492"/>
              <a:gd name="connsiteY31" fmla="*/ 217714 h 5233851"/>
              <a:gd name="connsiteX32" fmla="*/ 3161212 w 3901492"/>
              <a:gd name="connsiteY32" fmla="*/ 182880 h 5233851"/>
              <a:gd name="connsiteX33" fmla="*/ 3082835 w 3901492"/>
              <a:gd name="connsiteY33" fmla="*/ 165463 h 5233851"/>
              <a:gd name="connsiteX34" fmla="*/ 3021875 w 3901492"/>
              <a:gd name="connsiteY34" fmla="*/ 148046 h 5233851"/>
              <a:gd name="connsiteX35" fmla="*/ 2995749 w 3901492"/>
              <a:gd name="connsiteY35" fmla="*/ 139337 h 5233851"/>
              <a:gd name="connsiteX36" fmla="*/ 2926080 w 3901492"/>
              <a:gd name="connsiteY36" fmla="*/ 130629 h 5233851"/>
              <a:gd name="connsiteX37" fmla="*/ 2830286 w 3901492"/>
              <a:gd name="connsiteY37" fmla="*/ 113211 h 5233851"/>
              <a:gd name="connsiteX38" fmla="*/ 2751909 w 3901492"/>
              <a:gd name="connsiteY38" fmla="*/ 104503 h 5233851"/>
              <a:gd name="connsiteX39" fmla="*/ 2708366 w 3901492"/>
              <a:gd name="connsiteY39" fmla="*/ 95794 h 5233851"/>
              <a:gd name="connsiteX40" fmla="*/ 2342606 w 3901492"/>
              <a:gd name="connsiteY40" fmla="*/ 87086 h 5233851"/>
              <a:gd name="connsiteX41" fmla="*/ 1976846 w 3901492"/>
              <a:gd name="connsiteY41" fmla="*/ 69669 h 5233851"/>
              <a:gd name="connsiteX42" fmla="*/ 1942012 w 3901492"/>
              <a:gd name="connsiteY42" fmla="*/ 60960 h 5233851"/>
              <a:gd name="connsiteX43" fmla="*/ 1698172 w 3901492"/>
              <a:gd name="connsiteY43" fmla="*/ 43543 h 5233851"/>
              <a:gd name="connsiteX44" fmla="*/ 1480458 w 3901492"/>
              <a:gd name="connsiteY44" fmla="*/ 17417 h 5233851"/>
              <a:gd name="connsiteX45" fmla="*/ 1236618 w 3901492"/>
              <a:gd name="connsiteY45" fmla="*/ 0 h 5233851"/>
              <a:gd name="connsiteX46" fmla="*/ 1071155 w 3901492"/>
              <a:gd name="connsiteY46" fmla="*/ 17417 h 5233851"/>
              <a:gd name="connsiteX47" fmla="*/ 1027612 w 3901492"/>
              <a:gd name="connsiteY47" fmla="*/ 26126 h 5233851"/>
              <a:gd name="connsiteX48" fmla="*/ 949235 w 3901492"/>
              <a:gd name="connsiteY48" fmla="*/ 60960 h 5233851"/>
              <a:gd name="connsiteX49" fmla="*/ 905692 w 3901492"/>
              <a:gd name="connsiteY49" fmla="*/ 78377 h 5233851"/>
              <a:gd name="connsiteX50" fmla="*/ 818606 w 3901492"/>
              <a:gd name="connsiteY50" fmla="*/ 130629 h 5233851"/>
              <a:gd name="connsiteX51" fmla="*/ 775063 w 3901492"/>
              <a:gd name="connsiteY51" fmla="*/ 191589 h 5233851"/>
              <a:gd name="connsiteX52" fmla="*/ 757646 w 3901492"/>
              <a:gd name="connsiteY52" fmla="*/ 226423 h 5233851"/>
              <a:gd name="connsiteX53" fmla="*/ 748938 w 3901492"/>
              <a:gd name="connsiteY53" fmla="*/ 252549 h 5233851"/>
              <a:gd name="connsiteX54" fmla="*/ 731520 w 3901492"/>
              <a:gd name="connsiteY54" fmla="*/ 313509 h 5233851"/>
              <a:gd name="connsiteX55" fmla="*/ 731520 w 3901492"/>
              <a:gd name="connsiteY55" fmla="*/ 444137 h 5233851"/>
              <a:gd name="connsiteX56" fmla="*/ 809898 w 3901492"/>
              <a:gd name="connsiteY56" fmla="*/ 531223 h 5233851"/>
              <a:gd name="connsiteX57" fmla="*/ 870858 w 3901492"/>
              <a:gd name="connsiteY57" fmla="*/ 557349 h 5233851"/>
              <a:gd name="connsiteX58" fmla="*/ 940526 w 3901492"/>
              <a:gd name="connsiteY58" fmla="*/ 592183 h 5233851"/>
              <a:gd name="connsiteX59" fmla="*/ 966652 w 3901492"/>
              <a:gd name="connsiteY59" fmla="*/ 609600 h 5233851"/>
              <a:gd name="connsiteX60" fmla="*/ 1001486 w 3901492"/>
              <a:gd name="connsiteY60" fmla="*/ 618309 h 5233851"/>
              <a:gd name="connsiteX61" fmla="*/ 1088572 w 3901492"/>
              <a:gd name="connsiteY61" fmla="*/ 644434 h 5233851"/>
              <a:gd name="connsiteX62" fmla="*/ 1114698 w 3901492"/>
              <a:gd name="connsiteY62" fmla="*/ 653143 h 5233851"/>
              <a:gd name="connsiteX63" fmla="*/ 1149532 w 3901492"/>
              <a:gd name="connsiteY63" fmla="*/ 661851 h 5233851"/>
              <a:gd name="connsiteX64" fmla="*/ 1219200 w 3901492"/>
              <a:gd name="connsiteY64" fmla="*/ 679269 h 5233851"/>
              <a:gd name="connsiteX65" fmla="*/ 1463040 w 3901492"/>
              <a:gd name="connsiteY65" fmla="*/ 696686 h 5233851"/>
              <a:gd name="connsiteX66" fmla="*/ 1524000 w 3901492"/>
              <a:gd name="connsiteY66" fmla="*/ 705394 h 5233851"/>
              <a:gd name="connsiteX67" fmla="*/ 1637212 w 3901492"/>
              <a:gd name="connsiteY67" fmla="*/ 722811 h 5233851"/>
              <a:gd name="connsiteX68" fmla="*/ 1776549 w 3901492"/>
              <a:gd name="connsiteY68" fmla="*/ 740229 h 5233851"/>
              <a:gd name="connsiteX69" fmla="*/ 1811383 w 3901492"/>
              <a:gd name="connsiteY69" fmla="*/ 748937 h 5233851"/>
              <a:gd name="connsiteX70" fmla="*/ 1942012 w 3901492"/>
              <a:gd name="connsiteY70" fmla="*/ 766354 h 5233851"/>
              <a:gd name="connsiteX71" fmla="*/ 2525486 w 3901492"/>
              <a:gd name="connsiteY71" fmla="*/ 783771 h 5233851"/>
              <a:gd name="connsiteX72" fmla="*/ 2856412 w 3901492"/>
              <a:gd name="connsiteY72" fmla="*/ 809897 h 5233851"/>
              <a:gd name="connsiteX73" fmla="*/ 3021875 w 3901492"/>
              <a:gd name="connsiteY73" fmla="*/ 827314 h 5233851"/>
              <a:gd name="connsiteX74" fmla="*/ 3082835 w 3901492"/>
              <a:gd name="connsiteY74" fmla="*/ 836023 h 5233851"/>
              <a:gd name="connsiteX75" fmla="*/ 3143795 w 3901492"/>
              <a:gd name="connsiteY75" fmla="*/ 853440 h 5233851"/>
              <a:gd name="connsiteX76" fmla="*/ 3196046 w 3901492"/>
              <a:gd name="connsiteY76" fmla="*/ 905691 h 5233851"/>
              <a:gd name="connsiteX77" fmla="*/ 3213463 w 3901492"/>
              <a:gd name="connsiteY77" fmla="*/ 923109 h 5233851"/>
              <a:gd name="connsiteX78" fmla="*/ 3248298 w 3901492"/>
              <a:gd name="connsiteY78" fmla="*/ 975360 h 5233851"/>
              <a:gd name="connsiteX79" fmla="*/ 3274423 w 3901492"/>
              <a:gd name="connsiteY79" fmla="*/ 1062446 h 5233851"/>
              <a:gd name="connsiteX80" fmla="*/ 3265715 w 3901492"/>
              <a:gd name="connsiteY80" fmla="*/ 1306286 h 5233851"/>
              <a:gd name="connsiteX81" fmla="*/ 3257006 w 3901492"/>
              <a:gd name="connsiteY81" fmla="*/ 1332411 h 5233851"/>
              <a:gd name="connsiteX82" fmla="*/ 3239589 w 3901492"/>
              <a:gd name="connsiteY82" fmla="*/ 1419497 h 5233851"/>
              <a:gd name="connsiteX83" fmla="*/ 3222172 w 3901492"/>
              <a:gd name="connsiteY83" fmla="*/ 1619794 h 5233851"/>
              <a:gd name="connsiteX84" fmla="*/ 3178629 w 3901492"/>
              <a:gd name="connsiteY84" fmla="*/ 1820091 h 5233851"/>
              <a:gd name="connsiteX85" fmla="*/ 3013166 w 3901492"/>
              <a:gd name="connsiteY85" fmla="*/ 1811383 h 5233851"/>
              <a:gd name="connsiteX86" fmla="*/ 2960915 w 3901492"/>
              <a:gd name="connsiteY86" fmla="*/ 1793966 h 5233851"/>
              <a:gd name="connsiteX87" fmla="*/ 2899955 w 3901492"/>
              <a:gd name="connsiteY87" fmla="*/ 1802674 h 5233851"/>
              <a:gd name="connsiteX88" fmla="*/ 2873829 w 3901492"/>
              <a:gd name="connsiteY88" fmla="*/ 1811383 h 5233851"/>
              <a:gd name="connsiteX89" fmla="*/ 2838995 w 3901492"/>
              <a:gd name="connsiteY89" fmla="*/ 1889760 h 5233851"/>
              <a:gd name="connsiteX90" fmla="*/ 2821578 w 3901492"/>
              <a:gd name="connsiteY90" fmla="*/ 1942011 h 5233851"/>
              <a:gd name="connsiteX91" fmla="*/ 2812869 w 3901492"/>
              <a:gd name="connsiteY91" fmla="*/ 1968137 h 5233851"/>
              <a:gd name="connsiteX92" fmla="*/ 2795452 w 3901492"/>
              <a:gd name="connsiteY92" fmla="*/ 1994263 h 5233851"/>
              <a:gd name="connsiteX93" fmla="*/ 2786743 w 3901492"/>
              <a:gd name="connsiteY93" fmla="*/ 2107474 h 5233851"/>
              <a:gd name="connsiteX94" fmla="*/ 2778035 w 3901492"/>
              <a:gd name="connsiteY94" fmla="*/ 2159726 h 5233851"/>
              <a:gd name="connsiteX95" fmla="*/ 2769326 w 3901492"/>
              <a:gd name="connsiteY95" fmla="*/ 2743200 h 5233851"/>
              <a:gd name="connsiteX96" fmla="*/ 2760618 w 3901492"/>
              <a:gd name="connsiteY96" fmla="*/ 2778034 h 5233851"/>
              <a:gd name="connsiteX97" fmla="*/ 2751909 w 3901492"/>
              <a:gd name="connsiteY97" fmla="*/ 2838994 h 5233851"/>
              <a:gd name="connsiteX98" fmla="*/ 2734492 w 3901492"/>
              <a:gd name="connsiteY98" fmla="*/ 2882537 h 5233851"/>
              <a:gd name="connsiteX99" fmla="*/ 2725783 w 3901492"/>
              <a:gd name="connsiteY99" fmla="*/ 2908663 h 5233851"/>
              <a:gd name="connsiteX100" fmla="*/ 2725783 w 3901492"/>
              <a:gd name="connsiteY100" fmla="*/ 3352800 h 5233851"/>
              <a:gd name="connsiteX101" fmla="*/ 2751909 w 3901492"/>
              <a:gd name="connsiteY101" fmla="*/ 3431177 h 5233851"/>
              <a:gd name="connsiteX102" fmla="*/ 2760618 w 3901492"/>
              <a:gd name="connsiteY102" fmla="*/ 3466011 h 5233851"/>
              <a:gd name="connsiteX103" fmla="*/ 2778035 w 3901492"/>
              <a:gd name="connsiteY103" fmla="*/ 3518263 h 5233851"/>
              <a:gd name="connsiteX104" fmla="*/ 2786743 w 3901492"/>
              <a:gd name="connsiteY104" fmla="*/ 3553097 h 5233851"/>
              <a:gd name="connsiteX105" fmla="*/ 2804160 w 3901492"/>
              <a:gd name="connsiteY105" fmla="*/ 3587931 h 5233851"/>
              <a:gd name="connsiteX106" fmla="*/ 2821578 w 3901492"/>
              <a:gd name="connsiteY106" fmla="*/ 3640183 h 5233851"/>
              <a:gd name="connsiteX107" fmla="*/ 2838995 w 3901492"/>
              <a:gd name="connsiteY107" fmla="*/ 3683726 h 5233851"/>
              <a:gd name="connsiteX108" fmla="*/ 2865120 w 3901492"/>
              <a:gd name="connsiteY108" fmla="*/ 3805646 h 5233851"/>
              <a:gd name="connsiteX109" fmla="*/ 2873829 w 3901492"/>
              <a:gd name="connsiteY109" fmla="*/ 3840480 h 5233851"/>
              <a:gd name="connsiteX110" fmla="*/ 2891246 w 3901492"/>
              <a:gd name="connsiteY110" fmla="*/ 3875314 h 5233851"/>
              <a:gd name="connsiteX111" fmla="*/ 2908663 w 3901492"/>
              <a:gd name="connsiteY111" fmla="*/ 3927566 h 5233851"/>
              <a:gd name="connsiteX112" fmla="*/ 2926080 w 3901492"/>
              <a:gd name="connsiteY112" fmla="*/ 3953691 h 5233851"/>
              <a:gd name="connsiteX113" fmla="*/ 2934789 w 3901492"/>
              <a:gd name="connsiteY113" fmla="*/ 3979817 h 5233851"/>
              <a:gd name="connsiteX114" fmla="*/ 2969623 w 3901492"/>
              <a:gd name="connsiteY114" fmla="*/ 4032069 h 5233851"/>
              <a:gd name="connsiteX115" fmla="*/ 3004458 w 3901492"/>
              <a:gd name="connsiteY115" fmla="*/ 4075611 h 5233851"/>
              <a:gd name="connsiteX116" fmla="*/ 3013166 w 3901492"/>
              <a:gd name="connsiteY116" fmla="*/ 4188823 h 5233851"/>
              <a:gd name="connsiteX117" fmla="*/ 2960915 w 3901492"/>
              <a:gd name="connsiteY117" fmla="*/ 4206240 h 5233851"/>
              <a:gd name="connsiteX118" fmla="*/ 2926080 w 3901492"/>
              <a:gd name="connsiteY118" fmla="*/ 4214949 h 5233851"/>
              <a:gd name="connsiteX119" fmla="*/ 2873829 w 3901492"/>
              <a:gd name="connsiteY119" fmla="*/ 4232366 h 5233851"/>
              <a:gd name="connsiteX120" fmla="*/ 2760618 w 3901492"/>
              <a:gd name="connsiteY120" fmla="*/ 4249783 h 5233851"/>
              <a:gd name="connsiteX121" fmla="*/ 2490652 w 3901492"/>
              <a:gd name="connsiteY121" fmla="*/ 4241074 h 5233851"/>
              <a:gd name="connsiteX122" fmla="*/ 2255520 w 3901492"/>
              <a:gd name="connsiteY122" fmla="*/ 4223657 h 5233851"/>
              <a:gd name="connsiteX123" fmla="*/ 2229395 w 3901492"/>
              <a:gd name="connsiteY123" fmla="*/ 4206240 h 5233851"/>
              <a:gd name="connsiteX124" fmla="*/ 2194560 w 3901492"/>
              <a:gd name="connsiteY124" fmla="*/ 4153989 h 5233851"/>
              <a:gd name="connsiteX125" fmla="*/ 2177143 w 3901492"/>
              <a:gd name="connsiteY125" fmla="*/ 4136571 h 5233851"/>
              <a:gd name="connsiteX126" fmla="*/ 2159726 w 3901492"/>
              <a:gd name="connsiteY126" fmla="*/ 4084320 h 5233851"/>
              <a:gd name="connsiteX127" fmla="*/ 2168435 w 3901492"/>
              <a:gd name="connsiteY127" fmla="*/ 3953691 h 5233851"/>
              <a:gd name="connsiteX128" fmla="*/ 2185852 w 3901492"/>
              <a:gd name="connsiteY128" fmla="*/ 3875314 h 5233851"/>
              <a:gd name="connsiteX129" fmla="*/ 2194560 w 3901492"/>
              <a:gd name="connsiteY129" fmla="*/ 3831771 h 5233851"/>
              <a:gd name="connsiteX130" fmla="*/ 2185852 w 3901492"/>
              <a:gd name="connsiteY130" fmla="*/ 3683726 h 5233851"/>
              <a:gd name="connsiteX131" fmla="*/ 2177143 w 3901492"/>
              <a:gd name="connsiteY131" fmla="*/ 3657600 h 5233851"/>
              <a:gd name="connsiteX132" fmla="*/ 2151018 w 3901492"/>
              <a:gd name="connsiteY132" fmla="*/ 3640183 h 5233851"/>
              <a:gd name="connsiteX133" fmla="*/ 2133600 w 3901492"/>
              <a:gd name="connsiteY133" fmla="*/ 3622766 h 5233851"/>
              <a:gd name="connsiteX134" fmla="*/ 2072640 w 3901492"/>
              <a:gd name="connsiteY134" fmla="*/ 3553097 h 5233851"/>
              <a:gd name="connsiteX135" fmla="*/ 2029098 w 3901492"/>
              <a:gd name="connsiteY135" fmla="*/ 3509554 h 5233851"/>
              <a:gd name="connsiteX136" fmla="*/ 2011680 w 3901492"/>
              <a:gd name="connsiteY136" fmla="*/ 3483429 h 5233851"/>
              <a:gd name="connsiteX137" fmla="*/ 1994263 w 3901492"/>
              <a:gd name="connsiteY137" fmla="*/ 3466011 h 5233851"/>
              <a:gd name="connsiteX138" fmla="*/ 1976846 w 3901492"/>
              <a:gd name="connsiteY138" fmla="*/ 3439886 h 5233851"/>
              <a:gd name="connsiteX139" fmla="*/ 1924595 w 3901492"/>
              <a:gd name="connsiteY139" fmla="*/ 3405051 h 5233851"/>
              <a:gd name="connsiteX140" fmla="*/ 1915886 w 3901492"/>
              <a:gd name="connsiteY140" fmla="*/ 3378926 h 5233851"/>
              <a:gd name="connsiteX141" fmla="*/ 1889760 w 3901492"/>
              <a:gd name="connsiteY141" fmla="*/ 3361509 h 5233851"/>
              <a:gd name="connsiteX142" fmla="*/ 1872343 w 3901492"/>
              <a:gd name="connsiteY142" fmla="*/ 3344091 h 5233851"/>
              <a:gd name="connsiteX143" fmla="*/ 1854926 w 3901492"/>
              <a:gd name="connsiteY143" fmla="*/ 3291840 h 5233851"/>
              <a:gd name="connsiteX144" fmla="*/ 1846218 w 3901492"/>
              <a:gd name="connsiteY144" fmla="*/ 3265714 h 5233851"/>
              <a:gd name="connsiteX145" fmla="*/ 1828800 w 3901492"/>
              <a:gd name="connsiteY145" fmla="*/ 3196046 h 5233851"/>
              <a:gd name="connsiteX146" fmla="*/ 1811383 w 3901492"/>
              <a:gd name="connsiteY146" fmla="*/ 3143794 h 5233851"/>
              <a:gd name="connsiteX147" fmla="*/ 1793966 w 3901492"/>
              <a:gd name="connsiteY147" fmla="*/ 3030583 h 5233851"/>
              <a:gd name="connsiteX148" fmla="*/ 1785258 w 3901492"/>
              <a:gd name="connsiteY148" fmla="*/ 3004457 h 5233851"/>
              <a:gd name="connsiteX149" fmla="*/ 1767840 w 3901492"/>
              <a:gd name="connsiteY149" fmla="*/ 2987040 h 5233851"/>
              <a:gd name="connsiteX150" fmla="*/ 1741715 w 3901492"/>
              <a:gd name="connsiteY150" fmla="*/ 2934789 h 5233851"/>
              <a:gd name="connsiteX151" fmla="*/ 1733006 w 3901492"/>
              <a:gd name="connsiteY151" fmla="*/ 2908663 h 5233851"/>
              <a:gd name="connsiteX152" fmla="*/ 1715589 w 3901492"/>
              <a:gd name="connsiteY152" fmla="*/ 2882537 h 5233851"/>
              <a:gd name="connsiteX153" fmla="*/ 1706880 w 3901492"/>
              <a:gd name="connsiteY153" fmla="*/ 2856411 h 5233851"/>
              <a:gd name="connsiteX154" fmla="*/ 1680755 w 3901492"/>
              <a:gd name="connsiteY154" fmla="*/ 2847703 h 5233851"/>
              <a:gd name="connsiteX155" fmla="*/ 1619795 w 3901492"/>
              <a:gd name="connsiteY155" fmla="*/ 2804160 h 5233851"/>
              <a:gd name="connsiteX156" fmla="*/ 1558835 w 3901492"/>
              <a:gd name="connsiteY156" fmla="*/ 2778034 h 5233851"/>
              <a:gd name="connsiteX157" fmla="*/ 1489166 w 3901492"/>
              <a:gd name="connsiteY157" fmla="*/ 2743200 h 5233851"/>
              <a:gd name="connsiteX158" fmla="*/ 1436915 w 3901492"/>
              <a:gd name="connsiteY158" fmla="*/ 2725783 h 5233851"/>
              <a:gd name="connsiteX159" fmla="*/ 1367246 w 3901492"/>
              <a:gd name="connsiteY159" fmla="*/ 2699657 h 5233851"/>
              <a:gd name="connsiteX160" fmla="*/ 1314995 w 3901492"/>
              <a:gd name="connsiteY160" fmla="*/ 2682240 h 5233851"/>
              <a:gd name="connsiteX161" fmla="*/ 1280160 w 3901492"/>
              <a:gd name="connsiteY161" fmla="*/ 2673531 h 5233851"/>
              <a:gd name="connsiteX162" fmla="*/ 1158240 w 3901492"/>
              <a:gd name="connsiteY162" fmla="*/ 2656114 h 5233851"/>
              <a:gd name="connsiteX163" fmla="*/ 1132115 w 3901492"/>
              <a:gd name="connsiteY163" fmla="*/ 2647406 h 5233851"/>
              <a:gd name="connsiteX164" fmla="*/ 966652 w 3901492"/>
              <a:gd name="connsiteY164" fmla="*/ 2629989 h 5233851"/>
              <a:gd name="connsiteX165" fmla="*/ 722812 w 3901492"/>
              <a:gd name="connsiteY165" fmla="*/ 2647406 h 5233851"/>
              <a:gd name="connsiteX166" fmla="*/ 644435 w 3901492"/>
              <a:gd name="connsiteY166" fmla="*/ 2690949 h 5233851"/>
              <a:gd name="connsiteX167" fmla="*/ 618309 w 3901492"/>
              <a:gd name="connsiteY167" fmla="*/ 2708366 h 5233851"/>
              <a:gd name="connsiteX168" fmla="*/ 539932 w 3901492"/>
              <a:gd name="connsiteY168" fmla="*/ 2760617 h 5233851"/>
              <a:gd name="connsiteX169" fmla="*/ 461555 w 3901492"/>
              <a:gd name="connsiteY169" fmla="*/ 2838994 h 5233851"/>
              <a:gd name="connsiteX170" fmla="*/ 383178 w 3901492"/>
              <a:gd name="connsiteY170" fmla="*/ 2926080 h 5233851"/>
              <a:gd name="connsiteX171" fmla="*/ 330926 w 3901492"/>
              <a:gd name="connsiteY171" fmla="*/ 2978331 h 5233851"/>
              <a:gd name="connsiteX172" fmla="*/ 287383 w 3901492"/>
              <a:gd name="connsiteY172" fmla="*/ 3039291 h 5233851"/>
              <a:gd name="connsiteX173" fmla="*/ 182880 w 3901492"/>
              <a:gd name="connsiteY173" fmla="*/ 3161211 h 5233851"/>
              <a:gd name="connsiteX174" fmla="*/ 148046 w 3901492"/>
              <a:gd name="connsiteY174" fmla="*/ 3204754 h 5233851"/>
              <a:gd name="connsiteX175" fmla="*/ 95795 w 3901492"/>
              <a:gd name="connsiteY175" fmla="*/ 3317966 h 5233851"/>
              <a:gd name="connsiteX176" fmla="*/ 78378 w 3901492"/>
              <a:gd name="connsiteY176" fmla="*/ 3378926 h 5233851"/>
              <a:gd name="connsiteX177" fmla="*/ 43543 w 3901492"/>
              <a:gd name="connsiteY177" fmla="*/ 3466011 h 5233851"/>
              <a:gd name="connsiteX178" fmla="*/ 26126 w 3901492"/>
              <a:gd name="connsiteY178" fmla="*/ 3526971 h 5233851"/>
              <a:gd name="connsiteX179" fmla="*/ 17418 w 3901492"/>
              <a:gd name="connsiteY179" fmla="*/ 3605349 h 5233851"/>
              <a:gd name="connsiteX180" fmla="*/ 8709 w 3901492"/>
              <a:gd name="connsiteY180" fmla="*/ 3692434 h 5233851"/>
              <a:gd name="connsiteX181" fmla="*/ 0 w 3901492"/>
              <a:gd name="connsiteY181" fmla="*/ 3735977 h 5233851"/>
              <a:gd name="connsiteX182" fmla="*/ 8709 w 3901492"/>
              <a:gd name="connsiteY182" fmla="*/ 4162697 h 5233851"/>
              <a:gd name="connsiteX183" fmla="*/ 17418 w 3901492"/>
              <a:gd name="connsiteY183" fmla="*/ 4258491 h 5233851"/>
              <a:gd name="connsiteX184" fmla="*/ 34835 w 3901492"/>
              <a:gd name="connsiteY184" fmla="*/ 4302034 h 5233851"/>
              <a:gd name="connsiteX185" fmla="*/ 52252 w 3901492"/>
              <a:gd name="connsiteY185" fmla="*/ 4380411 h 5233851"/>
              <a:gd name="connsiteX186" fmla="*/ 87086 w 3901492"/>
              <a:gd name="connsiteY186" fmla="*/ 4467497 h 5233851"/>
              <a:gd name="connsiteX187" fmla="*/ 165463 w 3901492"/>
              <a:gd name="connsiteY187" fmla="*/ 4554583 h 5233851"/>
              <a:gd name="connsiteX188" fmla="*/ 209006 w 3901492"/>
              <a:gd name="connsiteY188" fmla="*/ 4580709 h 5233851"/>
              <a:gd name="connsiteX189" fmla="*/ 243840 w 3901492"/>
              <a:gd name="connsiteY189" fmla="*/ 4598126 h 5233851"/>
              <a:gd name="connsiteX190" fmla="*/ 261258 w 3901492"/>
              <a:gd name="connsiteY190" fmla="*/ 4615543 h 5233851"/>
              <a:gd name="connsiteX191" fmla="*/ 304800 w 3901492"/>
              <a:gd name="connsiteY191" fmla="*/ 4632960 h 5233851"/>
              <a:gd name="connsiteX192" fmla="*/ 391886 w 3901492"/>
              <a:gd name="connsiteY192" fmla="*/ 4659086 h 5233851"/>
              <a:gd name="connsiteX193" fmla="*/ 418012 w 3901492"/>
              <a:gd name="connsiteY193" fmla="*/ 4676503 h 5233851"/>
              <a:gd name="connsiteX194" fmla="*/ 496389 w 3901492"/>
              <a:gd name="connsiteY194" fmla="*/ 4702629 h 5233851"/>
              <a:gd name="connsiteX195" fmla="*/ 574766 w 3901492"/>
              <a:gd name="connsiteY195" fmla="*/ 4728754 h 5233851"/>
              <a:gd name="connsiteX196" fmla="*/ 653143 w 3901492"/>
              <a:gd name="connsiteY196" fmla="*/ 4763589 h 5233851"/>
              <a:gd name="connsiteX197" fmla="*/ 818606 w 3901492"/>
              <a:gd name="connsiteY197" fmla="*/ 4824549 h 5233851"/>
              <a:gd name="connsiteX198" fmla="*/ 870858 w 3901492"/>
              <a:gd name="connsiteY198" fmla="*/ 4850674 h 5233851"/>
              <a:gd name="connsiteX199" fmla="*/ 1010195 w 3901492"/>
              <a:gd name="connsiteY199" fmla="*/ 4885509 h 5233851"/>
              <a:gd name="connsiteX200" fmla="*/ 1175658 w 3901492"/>
              <a:gd name="connsiteY200" fmla="*/ 4946469 h 5233851"/>
              <a:gd name="connsiteX201" fmla="*/ 1367246 w 3901492"/>
              <a:gd name="connsiteY201" fmla="*/ 4998720 h 5233851"/>
              <a:gd name="connsiteX202" fmla="*/ 1445623 w 3901492"/>
              <a:gd name="connsiteY202" fmla="*/ 5024846 h 5233851"/>
              <a:gd name="connsiteX203" fmla="*/ 1524000 w 3901492"/>
              <a:gd name="connsiteY203" fmla="*/ 5042263 h 5233851"/>
              <a:gd name="connsiteX204" fmla="*/ 1628503 w 3901492"/>
              <a:gd name="connsiteY204" fmla="*/ 5085806 h 5233851"/>
              <a:gd name="connsiteX205" fmla="*/ 1706880 w 3901492"/>
              <a:gd name="connsiteY205" fmla="*/ 5103223 h 5233851"/>
              <a:gd name="connsiteX206" fmla="*/ 1767840 w 3901492"/>
              <a:gd name="connsiteY206" fmla="*/ 5129349 h 5233851"/>
              <a:gd name="connsiteX207" fmla="*/ 1802675 w 3901492"/>
              <a:gd name="connsiteY207" fmla="*/ 5138057 h 5233851"/>
              <a:gd name="connsiteX208" fmla="*/ 1846218 w 3901492"/>
              <a:gd name="connsiteY208" fmla="*/ 5155474 h 5233851"/>
              <a:gd name="connsiteX209" fmla="*/ 1915886 w 3901492"/>
              <a:gd name="connsiteY209" fmla="*/ 5172891 h 5233851"/>
              <a:gd name="connsiteX210" fmla="*/ 1994263 w 3901492"/>
              <a:gd name="connsiteY210" fmla="*/ 5199017 h 5233851"/>
              <a:gd name="connsiteX211" fmla="*/ 2055223 w 3901492"/>
              <a:gd name="connsiteY211" fmla="*/ 5207726 h 5233851"/>
              <a:gd name="connsiteX212" fmla="*/ 2142309 w 3901492"/>
              <a:gd name="connsiteY212" fmla="*/ 5225143 h 5233851"/>
              <a:gd name="connsiteX213" fmla="*/ 2246812 w 3901492"/>
              <a:gd name="connsiteY213" fmla="*/ 5233851 h 5233851"/>
              <a:gd name="connsiteX214" fmla="*/ 2368732 w 3901492"/>
              <a:gd name="connsiteY214" fmla="*/ 5225143 h 5233851"/>
              <a:gd name="connsiteX215" fmla="*/ 2394858 w 3901492"/>
              <a:gd name="connsiteY215" fmla="*/ 5216434 h 5233851"/>
              <a:gd name="connsiteX216" fmla="*/ 2429692 w 3901492"/>
              <a:gd name="connsiteY216" fmla="*/ 5207726 h 5233851"/>
              <a:gd name="connsiteX217" fmla="*/ 2455818 w 3901492"/>
              <a:gd name="connsiteY217" fmla="*/ 5190309 h 5233851"/>
              <a:gd name="connsiteX218" fmla="*/ 2490652 w 3901492"/>
              <a:gd name="connsiteY218" fmla="*/ 5172891 h 5233851"/>
              <a:gd name="connsiteX219" fmla="*/ 2525486 w 3901492"/>
              <a:gd name="connsiteY219" fmla="*/ 5138057 h 5233851"/>
              <a:gd name="connsiteX220" fmla="*/ 2595155 w 3901492"/>
              <a:gd name="connsiteY220" fmla="*/ 5103223 h 5233851"/>
              <a:gd name="connsiteX221" fmla="*/ 2656115 w 3901492"/>
              <a:gd name="connsiteY221" fmla="*/ 5068389 h 5233851"/>
              <a:gd name="connsiteX222" fmla="*/ 2673532 w 3901492"/>
              <a:gd name="connsiteY222" fmla="*/ 5050971 h 5233851"/>
              <a:gd name="connsiteX223" fmla="*/ 2708366 w 3901492"/>
              <a:gd name="connsiteY223" fmla="*/ 5042263 h 5233851"/>
              <a:gd name="connsiteX224" fmla="*/ 2734492 w 3901492"/>
              <a:gd name="connsiteY224" fmla="*/ 5033554 h 5233851"/>
              <a:gd name="connsiteX225" fmla="*/ 2812869 w 3901492"/>
              <a:gd name="connsiteY225" fmla="*/ 4990011 h 5233851"/>
              <a:gd name="connsiteX226" fmla="*/ 2847703 w 3901492"/>
              <a:gd name="connsiteY226" fmla="*/ 4963886 h 5233851"/>
              <a:gd name="connsiteX227" fmla="*/ 2882538 w 3901492"/>
              <a:gd name="connsiteY227" fmla="*/ 4946469 h 5233851"/>
              <a:gd name="connsiteX228" fmla="*/ 2934789 w 3901492"/>
              <a:gd name="connsiteY228" fmla="*/ 4920343 h 5233851"/>
              <a:gd name="connsiteX229" fmla="*/ 3004458 w 3901492"/>
              <a:gd name="connsiteY229" fmla="*/ 4894217 h 5233851"/>
              <a:gd name="connsiteX230" fmla="*/ 3065418 w 3901492"/>
              <a:gd name="connsiteY230" fmla="*/ 4876800 h 5233851"/>
              <a:gd name="connsiteX231" fmla="*/ 3117669 w 3901492"/>
              <a:gd name="connsiteY231" fmla="*/ 4868091 h 5233851"/>
              <a:gd name="connsiteX232" fmla="*/ 3161212 w 3901492"/>
              <a:gd name="connsiteY232" fmla="*/ 4859383 h 5233851"/>
              <a:gd name="connsiteX233" fmla="*/ 3300549 w 3901492"/>
              <a:gd name="connsiteY233" fmla="*/ 4833257 h 5233851"/>
              <a:gd name="connsiteX234" fmla="*/ 3335383 w 3901492"/>
              <a:gd name="connsiteY234" fmla="*/ 4824549 h 5233851"/>
              <a:gd name="connsiteX235" fmla="*/ 3413760 w 3901492"/>
              <a:gd name="connsiteY235" fmla="*/ 4798423 h 5233851"/>
              <a:gd name="connsiteX236" fmla="*/ 3439886 w 3901492"/>
              <a:gd name="connsiteY236" fmla="*/ 4789714 h 5233851"/>
              <a:gd name="connsiteX237" fmla="*/ 3466012 w 3901492"/>
              <a:gd name="connsiteY237" fmla="*/ 4781006 h 5233851"/>
              <a:gd name="connsiteX238" fmla="*/ 3526972 w 3901492"/>
              <a:gd name="connsiteY238" fmla="*/ 4746171 h 5233851"/>
              <a:gd name="connsiteX239" fmla="*/ 3579223 w 3901492"/>
              <a:gd name="connsiteY239" fmla="*/ 4711337 h 5233851"/>
              <a:gd name="connsiteX240" fmla="*/ 3640183 w 3901492"/>
              <a:gd name="connsiteY240" fmla="*/ 4659086 h 5233851"/>
              <a:gd name="connsiteX241" fmla="*/ 3701143 w 3901492"/>
              <a:gd name="connsiteY241" fmla="*/ 4606834 h 5233851"/>
              <a:gd name="connsiteX242" fmla="*/ 3753395 w 3901492"/>
              <a:gd name="connsiteY242" fmla="*/ 4528457 h 5233851"/>
              <a:gd name="connsiteX243" fmla="*/ 3770812 w 3901492"/>
              <a:gd name="connsiteY243" fmla="*/ 4502331 h 5233851"/>
              <a:gd name="connsiteX244" fmla="*/ 3796938 w 3901492"/>
              <a:gd name="connsiteY244" fmla="*/ 4450080 h 5233851"/>
              <a:gd name="connsiteX245" fmla="*/ 3805646 w 3901492"/>
              <a:gd name="connsiteY245" fmla="*/ 4423954 h 5233851"/>
              <a:gd name="connsiteX246" fmla="*/ 3823063 w 3901492"/>
              <a:gd name="connsiteY246" fmla="*/ 4362994 h 5233851"/>
              <a:gd name="connsiteX247" fmla="*/ 3840480 w 3901492"/>
              <a:gd name="connsiteY247" fmla="*/ 4336869 h 5233851"/>
              <a:gd name="connsiteX248" fmla="*/ 3849189 w 3901492"/>
              <a:gd name="connsiteY248" fmla="*/ 4302034 h 5233851"/>
              <a:gd name="connsiteX249" fmla="*/ 3866606 w 3901492"/>
              <a:gd name="connsiteY249" fmla="*/ 4249783 h 5233851"/>
              <a:gd name="connsiteX250" fmla="*/ 3875315 w 3901492"/>
              <a:gd name="connsiteY250" fmla="*/ 4223657 h 5233851"/>
              <a:gd name="connsiteX251" fmla="*/ 3884023 w 3901492"/>
              <a:gd name="connsiteY251" fmla="*/ 4188823 h 5233851"/>
              <a:gd name="connsiteX252" fmla="*/ 3892732 w 3901492"/>
              <a:gd name="connsiteY252" fmla="*/ 4162697 h 5233851"/>
              <a:gd name="connsiteX253" fmla="*/ 3901440 w 3901492"/>
              <a:gd name="connsiteY253" fmla="*/ 4119154 h 5233851"/>
              <a:gd name="connsiteX254" fmla="*/ 3892732 w 3901492"/>
              <a:gd name="connsiteY254" fmla="*/ 3962400 h 5233851"/>
              <a:gd name="connsiteX255" fmla="*/ 3840480 w 3901492"/>
              <a:gd name="connsiteY255" fmla="*/ 3910149 h 5233851"/>
              <a:gd name="connsiteX256" fmla="*/ 3823063 w 3901492"/>
              <a:gd name="connsiteY256" fmla="*/ 3892731 h 5233851"/>
              <a:gd name="connsiteX257" fmla="*/ 3805646 w 3901492"/>
              <a:gd name="connsiteY257" fmla="*/ 3753394 h 5233851"/>
              <a:gd name="connsiteX258" fmla="*/ 3779520 w 3901492"/>
              <a:gd name="connsiteY258" fmla="*/ 3675017 h 5233851"/>
              <a:gd name="connsiteX259" fmla="*/ 3770812 w 3901492"/>
              <a:gd name="connsiteY259" fmla="*/ 3648891 h 5233851"/>
              <a:gd name="connsiteX260" fmla="*/ 3753395 w 3901492"/>
              <a:gd name="connsiteY260" fmla="*/ 3622766 h 5233851"/>
              <a:gd name="connsiteX261" fmla="*/ 3735978 w 3901492"/>
              <a:gd name="connsiteY261" fmla="*/ 3570514 h 5233851"/>
              <a:gd name="connsiteX262" fmla="*/ 3727269 w 3901492"/>
              <a:gd name="connsiteY262" fmla="*/ 3544389 h 5233851"/>
              <a:gd name="connsiteX263" fmla="*/ 3709852 w 3901492"/>
              <a:gd name="connsiteY263" fmla="*/ 3518263 h 5233851"/>
              <a:gd name="connsiteX264" fmla="*/ 3701143 w 3901492"/>
              <a:gd name="connsiteY264" fmla="*/ 3466011 h 5233851"/>
              <a:gd name="connsiteX265" fmla="*/ 3683726 w 3901492"/>
              <a:gd name="connsiteY265" fmla="*/ 3413760 h 5233851"/>
              <a:gd name="connsiteX266" fmla="*/ 3683726 w 3901492"/>
              <a:gd name="connsiteY266" fmla="*/ 3257006 h 5233851"/>
              <a:gd name="connsiteX267" fmla="*/ 3701143 w 3901492"/>
              <a:gd name="connsiteY267" fmla="*/ 3230880 h 5233851"/>
              <a:gd name="connsiteX268" fmla="*/ 3701143 w 3901492"/>
              <a:gd name="connsiteY268" fmla="*/ 3230880 h 5233851"/>
              <a:gd name="connsiteX269" fmla="*/ 3709852 w 3901492"/>
              <a:gd name="connsiteY269" fmla="*/ 3222171 h 52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3901492" h="5233851">
                <a:moveTo>
                  <a:pt x="3709852" y="3300549"/>
                </a:moveTo>
                <a:lnTo>
                  <a:pt x="3709852" y="3300549"/>
                </a:lnTo>
                <a:cubicBezTo>
                  <a:pt x="3712755" y="3262812"/>
                  <a:pt x="3716199" y="3225112"/>
                  <a:pt x="3718560" y="3187337"/>
                </a:cubicBezTo>
                <a:cubicBezTo>
                  <a:pt x="3722005" y="3132214"/>
                  <a:pt x="3721170" y="3076767"/>
                  <a:pt x="3727269" y="3021874"/>
                </a:cubicBezTo>
                <a:cubicBezTo>
                  <a:pt x="3729912" y="2998083"/>
                  <a:pt x="3739991" y="2975678"/>
                  <a:pt x="3744686" y="2952206"/>
                </a:cubicBezTo>
                <a:cubicBezTo>
                  <a:pt x="3747589" y="2937692"/>
                  <a:pt x="3751302" y="2923316"/>
                  <a:pt x="3753395" y="2908663"/>
                </a:cubicBezTo>
                <a:cubicBezTo>
                  <a:pt x="3767979" y="2806577"/>
                  <a:pt x="3752092" y="2860317"/>
                  <a:pt x="3770812" y="2804160"/>
                </a:cubicBezTo>
                <a:cubicBezTo>
                  <a:pt x="3773715" y="2775131"/>
                  <a:pt x="3776111" y="2746048"/>
                  <a:pt x="3779520" y="2717074"/>
                </a:cubicBezTo>
                <a:cubicBezTo>
                  <a:pt x="3785692" y="2664612"/>
                  <a:pt x="3787542" y="2659547"/>
                  <a:pt x="3796938" y="2612571"/>
                </a:cubicBezTo>
                <a:cubicBezTo>
                  <a:pt x="3799841" y="2571931"/>
                  <a:pt x="3803661" y="2531346"/>
                  <a:pt x="3805646" y="2490651"/>
                </a:cubicBezTo>
                <a:cubicBezTo>
                  <a:pt x="3810566" y="2389790"/>
                  <a:pt x="3807290" y="2279666"/>
                  <a:pt x="3823063" y="2177143"/>
                </a:cubicBezTo>
                <a:cubicBezTo>
                  <a:pt x="3824883" y="2165313"/>
                  <a:pt x="3828869" y="2153920"/>
                  <a:pt x="3831772" y="2142309"/>
                </a:cubicBezTo>
                <a:cubicBezTo>
                  <a:pt x="3843198" y="1799515"/>
                  <a:pt x="3845952" y="1855235"/>
                  <a:pt x="3831772" y="1436914"/>
                </a:cubicBezTo>
                <a:cubicBezTo>
                  <a:pt x="3830979" y="1413524"/>
                  <a:pt x="3825282" y="1390544"/>
                  <a:pt x="3823063" y="1367246"/>
                </a:cubicBezTo>
                <a:cubicBezTo>
                  <a:pt x="3819475" y="1329568"/>
                  <a:pt x="3816792" y="1291804"/>
                  <a:pt x="3814355" y="1254034"/>
                </a:cubicBezTo>
                <a:cubicBezTo>
                  <a:pt x="3812113" y="1219279"/>
                  <a:pt x="3810063" y="1093195"/>
                  <a:pt x="3796938" y="1036320"/>
                </a:cubicBezTo>
                <a:cubicBezTo>
                  <a:pt x="3792810" y="1018431"/>
                  <a:pt x="3785326" y="1001486"/>
                  <a:pt x="3779520" y="984069"/>
                </a:cubicBezTo>
                <a:cubicBezTo>
                  <a:pt x="3776617" y="963749"/>
                  <a:pt x="3776710" y="942770"/>
                  <a:pt x="3770812" y="923109"/>
                </a:cubicBezTo>
                <a:cubicBezTo>
                  <a:pt x="3767805" y="913084"/>
                  <a:pt x="3757070" y="906783"/>
                  <a:pt x="3753395" y="896983"/>
                </a:cubicBezTo>
                <a:cubicBezTo>
                  <a:pt x="3748198" y="883124"/>
                  <a:pt x="3748276" y="867800"/>
                  <a:pt x="3744686" y="853440"/>
                </a:cubicBezTo>
                <a:cubicBezTo>
                  <a:pt x="3737474" y="824593"/>
                  <a:pt x="3735591" y="826733"/>
                  <a:pt x="3718560" y="801189"/>
                </a:cubicBezTo>
                <a:cubicBezTo>
                  <a:pt x="3706949" y="766355"/>
                  <a:pt x="3702617" y="728172"/>
                  <a:pt x="3683726" y="696686"/>
                </a:cubicBezTo>
                <a:cubicBezTo>
                  <a:pt x="3666309" y="667657"/>
                  <a:pt x="3644048" y="641032"/>
                  <a:pt x="3631475" y="609600"/>
                </a:cubicBezTo>
                <a:cubicBezTo>
                  <a:pt x="3625669" y="595086"/>
                  <a:pt x="3621049" y="580039"/>
                  <a:pt x="3614058" y="566057"/>
                </a:cubicBezTo>
                <a:cubicBezTo>
                  <a:pt x="3588756" y="515453"/>
                  <a:pt x="3590978" y="531437"/>
                  <a:pt x="3561806" y="487680"/>
                </a:cubicBezTo>
                <a:cubicBezTo>
                  <a:pt x="3552417" y="473596"/>
                  <a:pt x="3546072" y="457498"/>
                  <a:pt x="3535680" y="444137"/>
                </a:cubicBezTo>
                <a:cubicBezTo>
                  <a:pt x="3525599" y="431175"/>
                  <a:pt x="3511659" y="421661"/>
                  <a:pt x="3500846" y="409303"/>
                </a:cubicBezTo>
                <a:cubicBezTo>
                  <a:pt x="3463552" y="366682"/>
                  <a:pt x="3478855" y="364507"/>
                  <a:pt x="3422469" y="322217"/>
                </a:cubicBezTo>
                <a:cubicBezTo>
                  <a:pt x="3393295" y="300336"/>
                  <a:pt x="3377689" y="286764"/>
                  <a:pt x="3344092" y="269966"/>
                </a:cubicBezTo>
                <a:cubicBezTo>
                  <a:pt x="3330110" y="262975"/>
                  <a:pt x="3314834" y="258898"/>
                  <a:pt x="3300549" y="252549"/>
                </a:cubicBezTo>
                <a:cubicBezTo>
                  <a:pt x="3288686" y="247276"/>
                  <a:pt x="3277578" y="240404"/>
                  <a:pt x="3265715" y="235131"/>
                </a:cubicBezTo>
                <a:cubicBezTo>
                  <a:pt x="3251430" y="228782"/>
                  <a:pt x="3236457" y="224063"/>
                  <a:pt x="3222172" y="217714"/>
                </a:cubicBezTo>
                <a:cubicBezTo>
                  <a:pt x="3084782" y="156652"/>
                  <a:pt x="3273276" y="238912"/>
                  <a:pt x="3161212" y="182880"/>
                </a:cubicBezTo>
                <a:cubicBezTo>
                  <a:pt x="3137286" y="170917"/>
                  <a:pt x="3107688" y="171198"/>
                  <a:pt x="3082835" y="165463"/>
                </a:cubicBezTo>
                <a:cubicBezTo>
                  <a:pt x="3062243" y="160711"/>
                  <a:pt x="3042117" y="154119"/>
                  <a:pt x="3021875" y="148046"/>
                </a:cubicBezTo>
                <a:cubicBezTo>
                  <a:pt x="3013082" y="145408"/>
                  <a:pt x="3004781" y="140979"/>
                  <a:pt x="2995749" y="139337"/>
                </a:cubicBezTo>
                <a:cubicBezTo>
                  <a:pt x="2972723" y="135150"/>
                  <a:pt x="2949197" y="134279"/>
                  <a:pt x="2926080" y="130629"/>
                </a:cubicBezTo>
                <a:cubicBezTo>
                  <a:pt x="2894022" y="125567"/>
                  <a:pt x="2862382" y="118025"/>
                  <a:pt x="2830286" y="113211"/>
                </a:cubicBezTo>
                <a:cubicBezTo>
                  <a:pt x="2804290" y="109312"/>
                  <a:pt x="2777931" y="108220"/>
                  <a:pt x="2751909" y="104503"/>
                </a:cubicBezTo>
                <a:cubicBezTo>
                  <a:pt x="2737256" y="102410"/>
                  <a:pt x="2723154" y="96423"/>
                  <a:pt x="2708366" y="95794"/>
                </a:cubicBezTo>
                <a:cubicBezTo>
                  <a:pt x="2586522" y="90609"/>
                  <a:pt x="2464509" y="90619"/>
                  <a:pt x="2342606" y="87086"/>
                </a:cubicBezTo>
                <a:cubicBezTo>
                  <a:pt x="2123448" y="80734"/>
                  <a:pt x="2152580" y="81384"/>
                  <a:pt x="1976846" y="69669"/>
                </a:cubicBezTo>
                <a:cubicBezTo>
                  <a:pt x="1965235" y="66766"/>
                  <a:pt x="1953860" y="62653"/>
                  <a:pt x="1942012" y="60960"/>
                </a:cubicBezTo>
                <a:cubicBezTo>
                  <a:pt x="1871163" y="50838"/>
                  <a:pt x="1761519" y="47062"/>
                  <a:pt x="1698172" y="43543"/>
                </a:cubicBezTo>
                <a:cubicBezTo>
                  <a:pt x="1591431" y="22194"/>
                  <a:pt x="1692948" y="41025"/>
                  <a:pt x="1480458" y="17417"/>
                </a:cubicBezTo>
                <a:cubicBezTo>
                  <a:pt x="1347187" y="2610"/>
                  <a:pt x="1428330" y="10091"/>
                  <a:pt x="1236618" y="0"/>
                </a:cubicBezTo>
                <a:lnTo>
                  <a:pt x="1071155" y="17417"/>
                </a:lnTo>
                <a:cubicBezTo>
                  <a:pt x="1056468" y="19253"/>
                  <a:pt x="1041790" y="21873"/>
                  <a:pt x="1027612" y="26126"/>
                </a:cubicBezTo>
                <a:cubicBezTo>
                  <a:pt x="987893" y="38042"/>
                  <a:pt x="984865" y="45124"/>
                  <a:pt x="949235" y="60960"/>
                </a:cubicBezTo>
                <a:cubicBezTo>
                  <a:pt x="934950" y="67309"/>
                  <a:pt x="919485" y="71021"/>
                  <a:pt x="905692" y="78377"/>
                </a:cubicBezTo>
                <a:cubicBezTo>
                  <a:pt x="875822" y="94308"/>
                  <a:pt x="818606" y="130629"/>
                  <a:pt x="818606" y="130629"/>
                </a:cubicBezTo>
                <a:cubicBezTo>
                  <a:pt x="807387" y="145587"/>
                  <a:pt x="785253" y="173757"/>
                  <a:pt x="775063" y="191589"/>
                </a:cubicBezTo>
                <a:cubicBezTo>
                  <a:pt x="768622" y="202860"/>
                  <a:pt x="762760" y="214491"/>
                  <a:pt x="757646" y="226423"/>
                </a:cubicBezTo>
                <a:cubicBezTo>
                  <a:pt x="754030" y="234860"/>
                  <a:pt x="751576" y="243756"/>
                  <a:pt x="748938" y="252549"/>
                </a:cubicBezTo>
                <a:cubicBezTo>
                  <a:pt x="742865" y="272791"/>
                  <a:pt x="737326" y="293189"/>
                  <a:pt x="731520" y="313509"/>
                </a:cubicBezTo>
                <a:cubicBezTo>
                  <a:pt x="726988" y="354302"/>
                  <a:pt x="714376" y="402992"/>
                  <a:pt x="731520" y="444137"/>
                </a:cubicBezTo>
                <a:cubicBezTo>
                  <a:pt x="748036" y="483776"/>
                  <a:pt x="775430" y="508244"/>
                  <a:pt x="809898" y="531223"/>
                </a:cubicBezTo>
                <a:cubicBezTo>
                  <a:pt x="850185" y="558081"/>
                  <a:pt x="834366" y="540762"/>
                  <a:pt x="870858" y="557349"/>
                </a:cubicBezTo>
                <a:cubicBezTo>
                  <a:pt x="894494" y="568093"/>
                  <a:pt x="918923" y="577781"/>
                  <a:pt x="940526" y="592183"/>
                </a:cubicBezTo>
                <a:cubicBezTo>
                  <a:pt x="949235" y="597989"/>
                  <a:pt x="957032" y="605477"/>
                  <a:pt x="966652" y="609600"/>
                </a:cubicBezTo>
                <a:cubicBezTo>
                  <a:pt x="977653" y="614315"/>
                  <a:pt x="989875" y="615406"/>
                  <a:pt x="1001486" y="618309"/>
                </a:cubicBezTo>
                <a:cubicBezTo>
                  <a:pt x="1049145" y="650081"/>
                  <a:pt x="1008516" y="628423"/>
                  <a:pt x="1088572" y="644434"/>
                </a:cubicBezTo>
                <a:cubicBezTo>
                  <a:pt x="1097574" y="646234"/>
                  <a:pt x="1105871" y="650621"/>
                  <a:pt x="1114698" y="653143"/>
                </a:cubicBezTo>
                <a:cubicBezTo>
                  <a:pt x="1126206" y="656431"/>
                  <a:pt x="1138024" y="658563"/>
                  <a:pt x="1149532" y="661851"/>
                </a:cubicBezTo>
                <a:cubicBezTo>
                  <a:pt x="1184066" y="671718"/>
                  <a:pt x="1175741" y="674440"/>
                  <a:pt x="1219200" y="679269"/>
                </a:cubicBezTo>
                <a:cubicBezTo>
                  <a:pt x="1255339" y="683284"/>
                  <a:pt x="1433680" y="694729"/>
                  <a:pt x="1463040" y="696686"/>
                </a:cubicBezTo>
                <a:lnTo>
                  <a:pt x="1524000" y="705394"/>
                </a:lnTo>
                <a:cubicBezTo>
                  <a:pt x="1600454" y="717156"/>
                  <a:pt x="1554174" y="711980"/>
                  <a:pt x="1637212" y="722811"/>
                </a:cubicBezTo>
                <a:cubicBezTo>
                  <a:pt x="1683626" y="728865"/>
                  <a:pt x="1731139" y="728877"/>
                  <a:pt x="1776549" y="740229"/>
                </a:cubicBezTo>
                <a:cubicBezTo>
                  <a:pt x="1788160" y="743132"/>
                  <a:pt x="1799647" y="746590"/>
                  <a:pt x="1811383" y="748937"/>
                </a:cubicBezTo>
                <a:cubicBezTo>
                  <a:pt x="1847837" y="756228"/>
                  <a:pt x="1908202" y="764241"/>
                  <a:pt x="1942012" y="766354"/>
                </a:cubicBezTo>
                <a:cubicBezTo>
                  <a:pt x="2113134" y="777049"/>
                  <a:pt x="2375282" y="780357"/>
                  <a:pt x="2525486" y="783771"/>
                </a:cubicBezTo>
                <a:cubicBezTo>
                  <a:pt x="2990641" y="815852"/>
                  <a:pt x="2636108" y="787867"/>
                  <a:pt x="2856412" y="809897"/>
                </a:cubicBezTo>
                <a:cubicBezTo>
                  <a:pt x="2973187" y="821574"/>
                  <a:pt x="2922089" y="814009"/>
                  <a:pt x="3021875" y="827314"/>
                </a:cubicBezTo>
                <a:cubicBezTo>
                  <a:pt x="3042221" y="830027"/>
                  <a:pt x="3062640" y="832351"/>
                  <a:pt x="3082835" y="836023"/>
                </a:cubicBezTo>
                <a:cubicBezTo>
                  <a:pt x="3106897" y="840398"/>
                  <a:pt x="3121407" y="845977"/>
                  <a:pt x="3143795" y="853440"/>
                </a:cubicBezTo>
                <a:lnTo>
                  <a:pt x="3196046" y="905691"/>
                </a:lnTo>
                <a:cubicBezTo>
                  <a:pt x="3201852" y="911497"/>
                  <a:pt x="3208908" y="916277"/>
                  <a:pt x="3213463" y="923109"/>
                </a:cubicBezTo>
                <a:lnTo>
                  <a:pt x="3248298" y="975360"/>
                </a:lnTo>
                <a:cubicBezTo>
                  <a:pt x="3269500" y="1038966"/>
                  <a:pt x="3261263" y="1009800"/>
                  <a:pt x="3274423" y="1062446"/>
                </a:cubicBezTo>
                <a:cubicBezTo>
                  <a:pt x="3271520" y="1143726"/>
                  <a:pt x="3270951" y="1225123"/>
                  <a:pt x="3265715" y="1306286"/>
                </a:cubicBezTo>
                <a:cubicBezTo>
                  <a:pt x="3265124" y="1315446"/>
                  <a:pt x="3259528" y="1323585"/>
                  <a:pt x="3257006" y="1332411"/>
                </a:cubicBezTo>
                <a:cubicBezTo>
                  <a:pt x="3247941" y="1364139"/>
                  <a:pt x="3244475" y="1385295"/>
                  <a:pt x="3239589" y="1419497"/>
                </a:cubicBezTo>
                <a:cubicBezTo>
                  <a:pt x="3225362" y="1519083"/>
                  <a:pt x="3232633" y="1490774"/>
                  <a:pt x="3222172" y="1619794"/>
                </a:cubicBezTo>
                <a:cubicBezTo>
                  <a:pt x="3205952" y="1819849"/>
                  <a:pt x="3265301" y="1791203"/>
                  <a:pt x="3178629" y="1820091"/>
                </a:cubicBezTo>
                <a:cubicBezTo>
                  <a:pt x="3123475" y="1817188"/>
                  <a:pt x="3068003" y="1817963"/>
                  <a:pt x="3013166" y="1811383"/>
                </a:cubicBezTo>
                <a:cubicBezTo>
                  <a:pt x="2994938" y="1809196"/>
                  <a:pt x="2960915" y="1793966"/>
                  <a:pt x="2960915" y="1793966"/>
                </a:cubicBezTo>
                <a:cubicBezTo>
                  <a:pt x="2940595" y="1796869"/>
                  <a:pt x="2920083" y="1798649"/>
                  <a:pt x="2899955" y="1802674"/>
                </a:cubicBezTo>
                <a:cubicBezTo>
                  <a:pt x="2890953" y="1804474"/>
                  <a:pt x="2880997" y="1805648"/>
                  <a:pt x="2873829" y="1811383"/>
                </a:cubicBezTo>
                <a:cubicBezTo>
                  <a:pt x="2855011" y="1826438"/>
                  <a:pt x="2844317" y="1873794"/>
                  <a:pt x="2838995" y="1889760"/>
                </a:cubicBezTo>
                <a:lnTo>
                  <a:pt x="2821578" y="1942011"/>
                </a:lnTo>
                <a:cubicBezTo>
                  <a:pt x="2818675" y="1950720"/>
                  <a:pt x="2817961" y="1960499"/>
                  <a:pt x="2812869" y="1968137"/>
                </a:cubicBezTo>
                <a:lnTo>
                  <a:pt x="2795452" y="1994263"/>
                </a:lnTo>
                <a:cubicBezTo>
                  <a:pt x="2792549" y="2032000"/>
                  <a:pt x="2790705" y="2069833"/>
                  <a:pt x="2786743" y="2107474"/>
                </a:cubicBezTo>
                <a:cubicBezTo>
                  <a:pt x="2784895" y="2125035"/>
                  <a:pt x="2778519" y="2142075"/>
                  <a:pt x="2778035" y="2159726"/>
                </a:cubicBezTo>
                <a:cubicBezTo>
                  <a:pt x="2772708" y="2354166"/>
                  <a:pt x="2774803" y="2548764"/>
                  <a:pt x="2769326" y="2743200"/>
                </a:cubicBezTo>
                <a:cubicBezTo>
                  <a:pt x="2768989" y="2755164"/>
                  <a:pt x="2762759" y="2766258"/>
                  <a:pt x="2760618" y="2778034"/>
                </a:cubicBezTo>
                <a:cubicBezTo>
                  <a:pt x="2756946" y="2798229"/>
                  <a:pt x="2756887" y="2819081"/>
                  <a:pt x="2751909" y="2838994"/>
                </a:cubicBezTo>
                <a:cubicBezTo>
                  <a:pt x="2748118" y="2854160"/>
                  <a:pt x="2739981" y="2867900"/>
                  <a:pt x="2734492" y="2882537"/>
                </a:cubicBezTo>
                <a:cubicBezTo>
                  <a:pt x="2731269" y="2891132"/>
                  <a:pt x="2728686" y="2899954"/>
                  <a:pt x="2725783" y="2908663"/>
                </a:cubicBezTo>
                <a:cubicBezTo>
                  <a:pt x="2717514" y="3090592"/>
                  <a:pt x="2709254" y="3159959"/>
                  <a:pt x="2725783" y="3352800"/>
                </a:cubicBezTo>
                <a:cubicBezTo>
                  <a:pt x="2726919" y="3366055"/>
                  <a:pt x="2746986" y="3411487"/>
                  <a:pt x="2751909" y="3431177"/>
                </a:cubicBezTo>
                <a:cubicBezTo>
                  <a:pt x="2754812" y="3442788"/>
                  <a:pt x="2757179" y="3454547"/>
                  <a:pt x="2760618" y="3466011"/>
                </a:cubicBezTo>
                <a:cubicBezTo>
                  <a:pt x="2765894" y="3483596"/>
                  <a:pt x="2773582" y="3500452"/>
                  <a:pt x="2778035" y="3518263"/>
                </a:cubicBezTo>
                <a:cubicBezTo>
                  <a:pt x="2780938" y="3529874"/>
                  <a:pt x="2782541" y="3541890"/>
                  <a:pt x="2786743" y="3553097"/>
                </a:cubicBezTo>
                <a:cubicBezTo>
                  <a:pt x="2791301" y="3565252"/>
                  <a:pt x="2799339" y="3575878"/>
                  <a:pt x="2804160" y="3587931"/>
                </a:cubicBezTo>
                <a:cubicBezTo>
                  <a:pt x="2810979" y="3604977"/>
                  <a:pt x="2814760" y="3623137"/>
                  <a:pt x="2821578" y="3640183"/>
                </a:cubicBezTo>
                <a:lnTo>
                  <a:pt x="2838995" y="3683726"/>
                </a:lnTo>
                <a:cubicBezTo>
                  <a:pt x="2850099" y="3739251"/>
                  <a:pt x="2849649" y="3738605"/>
                  <a:pt x="2865120" y="3805646"/>
                </a:cubicBezTo>
                <a:cubicBezTo>
                  <a:pt x="2867811" y="3817308"/>
                  <a:pt x="2869626" y="3829273"/>
                  <a:pt x="2873829" y="3840480"/>
                </a:cubicBezTo>
                <a:cubicBezTo>
                  <a:pt x="2878387" y="3852635"/>
                  <a:pt x="2886425" y="3863261"/>
                  <a:pt x="2891246" y="3875314"/>
                </a:cubicBezTo>
                <a:cubicBezTo>
                  <a:pt x="2898064" y="3892360"/>
                  <a:pt x="2898479" y="3912290"/>
                  <a:pt x="2908663" y="3927566"/>
                </a:cubicBezTo>
                <a:cubicBezTo>
                  <a:pt x="2914469" y="3936274"/>
                  <a:pt x="2921399" y="3944330"/>
                  <a:pt x="2926080" y="3953691"/>
                </a:cubicBezTo>
                <a:cubicBezTo>
                  <a:pt x="2930185" y="3961902"/>
                  <a:pt x="2930331" y="3971792"/>
                  <a:pt x="2934789" y="3979817"/>
                </a:cubicBezTo>
                <a:cubicBezTo>
                  <a:pt x="2944955" y="3998116"/>
                  <a:pt x="2958012" y="4014652"/>
                  <a:pt x="2969623" y="4032069"/>
                </a:cubicBezTo>
                <a:cubicBezTo>
                  <a:pt x="2991593" y="4065024"/>
                  <a:pt x="2979640" y="4050795"/>
                  <a:pt x="3004458" y="4075611"/>
                </a:cubicBezTo>
                <a:cubicBezTo>
                  <a:pt x="3014884" y="4106890"/>
                  <a:pt x="3039545" y="4154908"/>
                  <a:pt x="3013166" y="4188823"/>
                </a:cubicBezTo>
                <a:cubicBezTo>
                  <a:pt x="3001895" y="4203315"/>
                  <a:pt x="2978726" y="4201787"/>
                  <a:pt x="2960915" y="4206240"/>
                </a:cubicBezTo>
                <a:cubicBezTo>
                  <a:pt x="2949303" y="4209143"/>
                  <a:pt x="2937544" y="4211510"/>
                  <a:pt x="2926080" y="4214949"/>
                </a:cubicBezTo>
                <a:cubicBezTo>
                  <a:pt x="2908495" y="4220224"/>
                  <a:pt x="2891938" y="4229348"/>
                  <a:pt x="2873829" y="4232366"/>
                </a:cubicBezTo>
                <a:cubicBezTo>
                  <a:pt x="2801331" y="4244448"/>
                  <a:pt x="2839058" y="4238577"/>
                  <a:pt x="2760618" y="4249783"/>
                </a:cubicBezTo>
                <a:lnTo>
                  <a:pt x="2490652" y="4241074"/>
                </a:lnTo>
                <a:cubicBezTo>
                  <a:pt x="2412165" y="4237014"/>
                  <a:pt x="2255520" y="4223657"/>
                  <a:pt x="2255520" y="4223657"/>
                </a:cubicBezTo>
                <a:cubicBezTo>
                  <a:pt x="2246812" y="4217851"/>
                  <a:pt x="2236287" y="4214117"/>
                  <a:pt x="2229395" y="4206240"/>
                </a:cubicBezTo>
                <a:cubicBezTo>
                  <a:pt x="2215611" y="4190487"/>
                  <a:pt x="2209361" y="4168791"/>
                  <a:pt x="2194560" y="4153989"/>
                </a:cubicBezTo>
                <a:lnTo>
                  <a:pt x="2177143" y="4136571"/>
                </a:lnTo>
                <a:cubicBezTo>
                  <a:pt x="2171337" y="4119154"/>
                  <a:pt x="2158505" y="4102638"/>
                  <a:pt x="2159726" y="4084320"/>
                </a:cubicBezTo>
                <a:cubicBezTo>
                  <a:pt x="2162629" y="4040777"/>
                  <a:pt x="2164093" y="3997114"/>
                  <a:pt x="2168435" y="3953691"/>
                </a:cubicBezTo>
                <a:cubicBezTo>
                  <a:pt x="2170824" y="3929805"/>
                  <a:pt x="2180561" y="3899123"/>
                  <a:pt x="2185852" y="3875314"/>
                </a:cubicBezTo>
                <a:cubicBezTo>
                  <a:pt x="2189063" y="3860865"/>
                  <a:pt x="2191657" y="3846285"/>
                  <a:pt x="2194560" y="3831771"/>
                </a:cubicBezTo>
                <a:cubicBezTo>
                  <a:pt x="2191657" y="3782423"/>
                  <a:pt x="2190771" y="3732914"/>
                  <a:pt x="2185852" y="3683726"/>
                </a:cubicBezTo>
                <a:cubicBezTo>
                  <a:pt x="2184939" y="3674592"/>
                  <a:pt x="2182878" y="3664768"/>
                  <a:pt x="2177143" y="3657600"/>
                </a:cubicBezTo>
                <a:cubicBezTo>
                  <a:pt x="2170605" y="3649427"/>
                  <a:pt x="2159191" y="3646721"/>
                  <a:pt x="2151018" y="3640183"/>
                </a:cubicBezTo>
                <a:cubicBezTo>
                  <a:pt x="2144607" y="3635054"/>
                  <a:pt x="2138526" y="3629335"/>
                  <a:pt x="2133600" y="3622766"/>
                </a:cubicBezTo>
                <a:cubicBezTo>
                  <a:pt x="2082798" y="3555031"/>
                  <a:pt x="2121264" y="3585513"/>
                  <a:pt x="2072640" y="3553097"/>
                </a:cubicBezTo>
                <a:cubicBezTo>
                  <a:pt x="2026199" y="3483435"/>
                  <a:pt x="2087149" y="3567604"/>
                  <a:pt x="2029098" y="3509554"/>
                </a:cubicBezTo>
                <a:cubicBezTo>
                  <a:pt x="2021697" y="3502153"/>
                  <a:pt x="2018218" y="3491602"/>
                  <a:pt x="2011680" y="3483429"/>
                </a:cubicBezTo>
                <a:cubicBezTo>
                  <a:pt x="2006551" y="3477018"/>
                  <a:pt x="1999392" y="3472422"/>
                  <a:pt x="1994263" y="3466011"/>
                </a:cubicBezTo>
                <a:cubicBezTo>
                  <a:pt x="1987725" y="3457838"/>
                  <a:pt x="1984723" y="3446778"/>
                  <a:pt x="1976846" y="3439886"/>
                </a:cubicBezTo>
                <a:cubicBezTo>
                  <a:pt x="1961093" y="3426102"/>
                  <a:pt x="1924595" y="3405051"/>
                  <a:pt x="1924595" y="3405051"/>
                </a:cubicBezTo>
                <a:cubicBezTo>
                  <a:pt x="1921692" y="3396343"/>
                  <a:pt x="1921621" y="3386094"/>
                  <a:pt x="1915886" y="3378926"/>
                </a:cubicBezTo>
                <a:cubicBezTo>
                  <a:pt x="1909347" y="3370753"/>
                  <a:pt x="1897933" y="3368047"/>
                  <a:pt x="1889760" y="3361509"/>
                </a:cubicBezTo>
                <a:cubicBezTo>
                  <a:pt x="1883349" y="3356380"/>
                  <a:pt x="1878149" y="3349897"/>
                  <a:pt x="1872343" y="3344091"/>
                </a:cubicBezTo>
                <a:lnTo>
                  <a:pt x="1854926" y="3291840"/>
                </a:lnTo>
                <a:cubicBezTo>
                  <a:pt x="1852023" y="3283131"/>
                  <a:pt x="1848445" y="3274620"/>
                  <a:pt x="1846218" y="3265714"/>
                </a:cubicBezTo>
                <a:cubicBezTo>
                  <a:pt x="1840412" y="3242491"/>
                  <a:pt x="1836370" y="3218755"/>
                  <a:pt x="1828800" y="3196046"/>
                </a:cubicBezTo>
                <a:lnTo>
                  <a:pt x="1811383" y="3143794"/>
                </a:lnTo>
                <a:cubicBezTo>
                  <a:pt x="1806094" y="3101479"/>
                  <a:pt x="1803942" y="3070486"/>
                  <a:pt x="1793966" y="3030583"/>
                </a:cubicBezTo>
                <a:cubicBezTo>
                  <a:pt x="1791740" y="3021677"/>
                  <a:pt x="1789981" y="3012328"/>
                  <a:pt x="1785258" y="3004457"/>
                </a:cubicBezTo>
                <a:cubicBezTo>
                  <a:pt x="1781034" y="2997416"/>
                  <a:pt x="1773646" y="2992846"/>
                  <a:pt x="1767840" y="2987040"/>
                </a:cubicBezTo>
                <a:cubicBezTo>
                  <a:pt x="1745954" y="2921378"/>
                  <a:pt x="1775475" y="3002308"/>
                  <a:pt x="1741715" y="2934789"/>
                </a:cubicBezTo>
                <a:cubicBezTo>
                  <a:pt x="1737610" y="2926578"/>
                  <a:pt x="1737111" y="2916874"/>
                  <a:pt x="1733006" y="2908663"/>
                </a:cubicBezTo>
                <a:cubicBezTo>
                  <a:pt x="1728325" y="2899302"/>
                  <a:pt x="1720270" y="2891898"/>
                  <a:pt x="1715589" y="2882537"/>
                </a:cubicBezTo>
                <a:cubicBezTo>
                  <a:pt x="1711484" y="2874326"/>
                  <a:pt x="1713371" y="2862902"/>
                  <a:pt x="1706880" y="2856411"/>
                </a:cubicBezTo>
                <a:cubicBezTo>
                  <a:pt x="1700389" y="2849920"/>
                  <a:pt x="1689463" y="2850606"/>
                  <a:pt x="1680755" y="2847703"/>
                </a:cubicBezTo>
                <a:cubicBezTo>
                  <a:pt x="1665808" y="2836493"/>
                  <a:pt x="1637618" y="2814345"/>
                  <a:pt x="1619795" y="2804160"/>
                </a:cubicBezTo>
                <a:cubicBezTo>
                  <a:pt x="1546688" y="2762385"/>
                  <a:pt x="1618532" y="2805169"/>
                  <a:pt x="1558835" y="2778034"/>
                </a:cubicBezTo>
                <a:cubicBezTo>
                  <a:pt x="1535198" y="2767290"/>
                  <a:pt x="1513798" y="2751411"/>
                  <a:pt x="1489166" y="2743200"/>
                </a:cubicBezTo>
                <a:cubicBezTo>
                  <a:pt x="1471749" y="2737394"/>
                  <a:pt x="1453336" y="2733993"/>
                  <a:pt x="1436915" y="2725783"/>
                </a:cubicBezTo>
                <a:cubicBezTo>
                  <a:pt x="1378515" y="2696584"/>
                  <a:pt x="1426531" y="2717443"/>
                  <a:pt x="1367246" y="2699657"/>
                </a:cubicBezTo>
                <a:cubicBezTo>
                  <a:pt x="1349661" y="2694381"/>
                  <a:pt x="1332806" y="2686693"/>
                  <a:pt x="1314995" y="2682240"/>
                </a:cubicBezTo>
                <a:cubicBezTo>
                  <a:pt x="1303383" y="2679337"/>
                  <a:pt x="1291966" y="2675499"/>
                  <a:pt x="1280160" y="2673531"/>
                </a:cubicBezTo>
                <a:cubicBezTo>
                  <a:pt x="1239666" y="2666782"/>
                  <a:pt x="1158240" y="2656114"/>
                  <a:pt x="1158240" y="2656114"/>
                </a:cubicBezTo>
                <a:cubicBezTo>
                  <a:pt x="1149532" y="2653211"/>
                  <a:pt x="1141146" y="2649048"/>
                  <a:pt x="1132115" y="2647406"/>
                </a:cubicBezTo>
                <a:cubicBezTo>
                  <a:pt x="1094048" y="2640485"/>
                  <a:pt x="998872" y="2632918"/>
                  <a:pt x="966652" y="2629989"/>
                </a:cubicBezTo>
                <a:cubicBezTo>
                  <a:pt x="885372" y="2635795"/>
                  <a:pt x="803670" y="2637299"/>
                  <a:pt x="722812" y="2647406"/>
                </a:cubicBezTo>
                <a:cubicBezTo>
                  <a:pt x="712415" y="2648706"/>
                  <a:pt x="647508" y="2689029"/>
                  <a:pt x="644435" y="2690949"/>
                </a:cubicBezTo>
                <a:cubicBezTo>
                  <a:pt x="635559" y="2696496"/>
                  <a:pt x="627185" y="2702819"/>
                  <a:pt x="618309" y="2708366"/>
                </a:cubicBezTo>
                <a:cubicBezTo>
                  <a:pt x="590377" y="2725823"/>
                  <a:pt x="564249" y="2738171"/>
                  <a:pt x="539932" y="2760617"/>
                </a:cubicBezTo>
                <a:cubicBezTo>
                  <a:pt x="512783" y="2785678"/>
                  <a:pt x="490406" y="2815913"/>
                  <a:pt x="461555" y="2838994"/>
                </a:cubicBezTo>
                <a:cubicBezTo>
                  <a:pt x="371598" y="2910961"/>
                  <a:pt x="462185" y="2831273"/>
                  <a:pt x="383178" y="2926080"/>
                </a:cubicBezTo>
                <a:cubicBezTo>
                  <a:pt x="367409" y="2945002"/>
                  <a:pt x="346837" y="2959528"/>
                  <a:pt x="330926" y="2978331"/>
                </a:cubicBezTo>
                <a:cubicBezTo>
                  <a:pt x="314796" y="2997394"/>
                  <a:pt x="303095" y="3019882"/>
                  <a:pt x="287383" y="3039291"/>
                </a:cubicBezTo>
                <a:cubicBezTo>
                  <a:pt x="253704" y="3080894"/>
                  <a:pt x="217358" y="3120268"/>
                  <a:pt x="182880" y="3161211"/>
                </a:cubicBezTo>
                <a:cubicBezTo>
                  <a:pt x="170907" y="3175429"/>
                  <a:pt x="156358" y="3188129"/>
                  <a:pt x="148046" y="3204754"/>
                </a:cubicBezTo>
                <a:cubicBezTo>
                  <a:pt x="128691" y="3243464"/>
                  <a:pt x="109326" y="3277374"/>
                  <a:pt x="95795" y="3317966"/>
                </a:cubicBezTo>
                <a:cubicBezTo>
                  <a:pt x="73824" y="3383879"/>
                  <a:pt x="99335" y="3324439"/>
                  <a:pt x="78378" y="3378926"/>
                </a:cubicBezTo>
                <a:cubicBezTo>
                  <a:pt x="67155" y="3408107"/>
                  <a:pt x="51125" y="3435680"/>
                  <a:pt x="43543" y="3466011"/>
                </a:cubicBezTo>
                <a:cubicBezTo>
                  <a:pt x="32609" y="3509751"/>
                  <a:pt x="38620" y="3489491"/>
                  <a:pt x="26126" y="3526971"/>
                </a:cubicBezTo>
                <a:cubicBezTo>
                  <a:pt x="23223" y="3553097"/>
                  <a:pt x="20170" y="3579207"/>
                  <a:pt x="17418" y="3605349"/>
                </a:cubicBezTo>
                <a:cubicBezTo>
                  <a:pt x="14364" y="3634362"/>
                  <a:pt x="12565" y="3663517"/>
                  <a:pt x="8709" y="3692434"/>
                </a:cubicBezTo>
                <a:cubicBezTo>
                  <a:pt x="6753" y="3707106"/>
                  <a:pt x="2903" y="3721463"/>
                  <a:pt x="0" y="3735977"/>
                </a:cubicBezTo>
                <a:cubicBezTo>
                  <a:pt x="2903" y="3878217"/>
                  <a:pt x="3969" y="4020506"/>
                  <a:pt x="8709" y="4162697"/>
                </a:cubicBezTo>
                <a:cubicBezTo>
                  <a:pt x="9777" y="4194742"/>
                  <a:pt x="11509" y="4226977"/>
                  <a:pt x="17418" y="4258491"/>
                </a:cubicBezTo>
                <a:cubicBezTo>
                  <a:pt x="20299" y="4273856"/>
                  <a:pt x="29029" y="4287520"/>
                  <a:pt x="34835" y="4302034"/>
                </a:cubicBezTo>
                <a:cubicBezTo>
                  <a:pt x="37596" y="4315842"/>
                  <a:pt x="46659" y="4364751"/>
                  <a:pt x="52252" y="4380411"/>
                </a:cubicBezTo>
                <a:cubicBezTo>
                  <a:pt x="62768" y="4409854"/>
                  <a:pt x="69744" y="4441483"/>
                  <a:pt x="87086" y="4467497"/>
                </a:cubicBezTo>
                <a:cubicBezTo>
                  <a:pt x="109378" y="4500935"/>
                  <a:pt x="127484" y="4531795"/>
                  <a:pt x="165463" y="4554583"/>
                </a:cubicBezTo>
                <a:cubicBezTo>
                  <a:pt x="179977" y="4563292"/>
                  <a:pt x="194210" y="4572489"/>
                  <a:pt x="209006" y="4580709"/>
                </a:cubicBezTo>
                <a:cubicBezTo>
                  <a:pt x="220354" y="4587014"/>
                  <a:pt x="233038" y="4590925"/>
                  <a:pt x="243840" y="4598126"/>
                </a:cubicBezTo>
                <a:cubicBezTo>
                  <a:pt x="250672" y="4602680"/>
                  <a:pt x="254129" y="4611469"/>
                  <a:pt x="261258" y="4615543"/>
                </a:cubicBezTo>
                <a:cubicBezTo>
                  <a:pt x="274830" y="4623299"/>
                  <a:pt x="290109" y="4627618"/>
                  <a:pt x="304800" y="4632960"/>
                </a:cubicBezTo>
                <a:cubicBezTo>
                  <a:pt x="351440" y="4649920"/>
                  <a:pt x="350302" y="4648689"/>
                  <a:pt x="391886" y="4659086"/>
                </a:cubicBezTo>
                <a:cubicBezTo>
                  <a:pt x="400595" y="4664892"/>
                  <a:pt x="408351" y="4672477"/>
                  <a:pt x="418012" y="4676503"/>
                </a:cubicBezTo>
                <a:cubicBezTo>
                  <a:pt x="443433" y="4687095"/>
                  <a:pt x="473475" y="4687353"/>
                  <a:pt x="496389" y="4702629"/>
                </a:cubicBezTo>
                <a:cubicBezTo>
                  <a:pt x="537207" y="4729840"/>
                  <a:pt x="512191" y="4718325"/>
                  <a:pt x="574766" y="4728754"/>
                </a:cubicBezTo>
                <a:cubicBezTo>
                  <a:pt x="704068" y="4806336"/>
                  <a:pt x="548505" y="4718745"/>
                  <a:pt x="653143" y="4763589"/>
                </a:cubicBezTo>
                <a:cubicBezTo>
                  <a:pt x="802596" y="4827640"/>
                  <a:pt x="676857" y="4793048"/>
                  <a:pt x="818606" y="4824549"/>
                </a:cubicBezTo>
                <a:cubicBezTo>
                  <a:pt x="836023" y="4833257"/>
                  <a:pt x="852271" y="4844866"/>
                  <a:pt x="870858" y="4850674"/>
                </a:cubicBezTo>
                <a:cubicBezTo>
                  <a:pt x="1078738" y="4915635"/>
                  <a:pt x="866109" y="4831476"/>
                  <a:pt x="1010195" y="4885509"/>
                </a:cubicBezTo>
                <a:cubicBezTo>
                  <a:pt x="1093804" y="4916863"/>
                  <a:pt x="1093204" y="4922531"/>
                  <a:pt x="1175658" y="4946469"/>
                </a:cubicBezTo>
                <a:cubicBezTo>
                  <a:pt x="1239228" y="4964925"/>
                  <a:pt x="1303676" y="4980264"/>
                  <a:pt x="1367246" y="4998720"/>
                </a:cubicBezTo>
                <a:cubicBezTo>
                  <a:pt x="1393693" y="5006398"/>
                  <a:pt x="1419089" y="5017475"/>
                  <a:pt x="1445623" y="5024846"/>
                </a:cubicBezTo>
                <a:cubicBezTo>
                  <a:pt x="1471410" y="5032009"/>
                  <a:pt x="1498141" y="5035367"/>
                  <a:pt x="1524000" y="5042263"/>
                </a:cubicBezTo>
                <a:cubicBezTo>
                  <a:pt x="1685867" y="5085427"/>
                  <a:pt x="1463163" y="5030692"/>
                  <a:pt x="1628503" y="5085806"/>
                </a:cubicBezTo>
                <a:cubicBezTo>
                  <a:pt x="1653893" y="5094269"/>
                  <a:pt x="1681335" y="5095240"/>
                  <a:pt x="1706880" y="5103223"/>
                </a:cubicBezTo>
                <a:cubicBezTo>
                  <a:pt x="1727981" y="5109817"/>
                  <a:pt x="1747063" y="5121794"/>
                  <a:pt x="1767840" y="5129349"/>
                </a:cubicBezTo>
                <a:cubicBezTo>
                  <a:pt x="1779088" y="5133439"/>
                  <a:pt x="1791320" y="5134272"/>
                  <a:pt x="1802675" y="5138057"/>
                </a:cubicBezTo>
                <a:cubicBezTo>
                  <a:pt x="1817505" y="5143000"/>
                  <a:pt x="1831277" y="5150877"/>
                  <a:pt x="1846218" y="5155474"/>
                </a:cubicBezTo>
                <a:cubicBezTo>
                  <a:pt x="1869097" y="5162514"/>
                  <a:pt x="1892921" y="5166137"/>
                  <a:pt x="1915886" y="5172891"/>
                </a:cubicBezTo>
                <a:cubicBezTo>
                  <a:pt x="1942306" y="5180662"/>
                  <a:pt x="1967546" y="5192338"/>
                  <a:pt x="1994263" y="5199017"/>
                </a:cubicBezTo>
                <a:cubicBezTo>
                  <a:pt x="2014176" y="5203995"/>
                  <a:pt x="2035028" y="5204054"/>
                  <a:pt x="2055223" y="5207726"/>
                </a:cubicBezTo>
                <a:cubicBezTo>
                  <a:pt x="2123161" y="5220078"/>
                  <a:pt x="2054687" y="5215407"/>
                  <a:pt x="2142309" y="5225143"/>
                </a:cubicBezTo>
                <a:cubicBezTo>
                  <a:pt x="2177050" y="5229003"/>
                  <a:pt x="2211978" y="5230948"/>
                  <a:pt x="2246812" y="5233851"/>
                </a:cubicBezTo>
                <a:cubicBezTo>
                  <a:pt x="2287452" y="5230948"/>
                  <a:pt x="2328268" y="5229903"/>
                  <a:pt x="2368732" y="5225143"/>
                </a:cubicBezTo>
                <a:cubicBezTo>
                  <a:pt x="2377849" y="5224070"/>
                  <a:pt x="2386031" y="5218956"/>
                  <a:pt x="2394858" y="5216434"/>
                </a:cubicBezTo>
                <a:cubicBezTo>
                  <a:pt x="2406366" y="5213146"/>
                  <a:pt x="2418081" y="5210629"/>
                  <a:pt x="2429692" y="5207726"/>
                </a:cubicBezTo>
                <a:cubicBezTo>
                  <a:pt x="2438401" y="5201920"/>
                  <a:pt x="2446731" y="5195502"/>
                  <a:pt x="2455818" y="5190309"/>
                </a:cubicBezTo>
                <a:cubicBezTo>
                  <a:pt x="2467089" y="5183868"/>
                  <a:pt x="2480266" y="5180680"/>
                  <a:pt x="2490652" y="5172891"/>
                </a:cubicBezTo>
                <a:cubicBezTo>
                  <a:pt x="2503789" y="5163038"/>
                  <a:pt x="2511823" y="5147166"/>
                  <a:pt x="2525486" y="5138057"/>
                </a:cubicBezTo>
                <a:cubicBezTo>
                  <a:pt x="2547089" y="5123655"/>
                  <a:pt x="2595155" y="5103223"/>
                  <a:pt x="2595155" y="5103223"/>
                </a:cubicBezTo>
                <a:cubicBezTo>
                  <a:pt x="2653813" y="5044563"/>
                  <a:pt x="2585940" y="5103476"/>
                  <a:pt x="2656115" y="5068389"/>
                </a:cubicBezTo>
                <a:cubicBezTo>
                  <a:pt x="2663459" y="5064717"/>
                  <a:pt x="2666188" y="5054643"/>
                  <a:pt x="2673532" y="5050971"/>
                </a:cubicBezTo>
                <a:cubicBezTo>
                  <a:pt x="2684237" y="5045618"/>
                  <a:pt x="2696858" y="5045551"/>
                  <a:pt x="2708366" y="5042263"/>
                </a:cubicBezTo>
                <a:cubicBezTo>
                  <a:pt x="2717193" y="5039741"/>
                  <a:pt x="2726054" y="5037170"/>
                  <a:pt x="2734492" y="5033554"/>
                </a:cubicBezTo>
                <a:cubicBezTo>
                  <a:pt x="2757734" y="5023593"/>
                  <a:pt x="2793049" y="5003224"/>
                  <a:pt x="2812869" y="4990011"/>
                </a:cubicBezTo>
                <a:cubicBezTo>
                  <a:pt x="2824945" y="4981960"/>
                  <a:pt x="2835395" y="4971578"/>
                  <a:pt x="2847703" y="4963886"/>
                </a:cubicBezTo>
                <a:cubicBezTo>
                  <a:pt x="2858712" y="4957006"/>
                  <a:pt x="2870926" y="4952275"/>
                  <a:pt x="2882538" y="4946469"/>
                </a:cubicBezTo>
                <a:cubicBezTo>
                  <a:pt x="2914290" y="4914715"/>
                  <a:pt x="2883430" y="4939602"/>
                  <a:pt x="2934789" y="4920343"/>
                </a:cubicBezTo>
                <a:cubicBezTo>
                  <a:pt x="3064663" y="4871641"/>
                  <a:pt x="2879273" y="4929984"/>
                  <a:pt x="3004458" y="4894217"/>
                </a:cubicBezTo>
                <a:cubicBezTo>
                  <a:pt x="3043188" y="4883151"/>
                  <a:pt x="3020047" y="4885875"/>
                  <a:pt x="3065418" y="4876800"/>
                </a:cubicBezTo>
                <a:cubicBezTo>
                  <a:pt x="3082732" y="4873337"/>
                  <a:pt x="3100297" y="4871250"/>
                  <a:pt x="3117669" y="4868091"/>
                </a:cubicBezTo>
                <a:cubicBezTo>
                  <a:pt x="3132232" y="4865443"/>
                  <a:pt x="3146649" y="4862031"/>
                  <a:pt x="3161212" y="4859383"/>
                </a:cubicBezTo>
                <a:cubicBezTo>
                  <a:pt x="3253258" y="4842648"/>
                  <a:pt x="3178387" y="4859434"/>
                  <a:pt x="3300549" y="4833257"/>
                </a:cubicBezTo>
                <a:cubicBezTo>
                  <a:pt x="3312252" y="4830749"/>
                  <a:pt x="3323919" y="4827988"/>
                  <a:pt x="3335383" y="4824549"/>
                </a:cubicBezTo>
                <a:cubicBezTo>
                  <a:pt x="3361760" y="4816636"/>
                  <a:pt x="3387634" y="4807132"/>
                  <a:pt x="3413760" y="4798423"/>
                </a:cubicBezTo>
                <a:lnTo>
                  <a:pt x="3439886" y="4789714"/>
                </a:lnTo>
                <a:lnTo>
                  <a:pt x="3466012" y="4781006"/>
                </a:lnTo>
                <a:cubicBezTo>
                  <a:pt x="3556397" y="4720750"/>
                  <a:pt x="3416471" y="4812473"/>
                  <a:pt x="3526972" y="4746171"/>
                </a:cubicBezTo>
                <a:cubicBezTo>
                  <a:pt x="3544921" y="4735401"/>
                  <a:pt x="3562477" y="4723897"/>
                  <a:pt x="3579223" y="4711337"/>
                </a:cubicBezTo>
                <a:cubicBezTo>
                  <a:pt x="3681094" y="4634934"/>
                  <a:pt x="3555275" y="4731864"/>
                  <a:pt x="3640183" y="4659086"/>
                </a:cubicBezTo>
                <a:cubicBezTo>
                  <a:pt x="3667457" y="4635709"/>
                  <a:pt x="3679531" y="4634621"/>
                  <a:pt x="3701143" y="4606834"/>
                </a:cubicBezTo>
                <a:cubicBezTo>
                  <a:pt x="3701157" y="4606817"/>
                  <a:pt x="3744680" y="4541529"/>
                  <a:pt x="3753395" y="4528457"/>
                </a:cubicBezTo>
                <a:lnTo>
                  <a:pt x="3770812" y="4502331"/>
                </a:lnTo>
                <a:cubicBezTo>
                  <a:pt x="3792700" y="4436663"/>
                  <a:pt x="3763173" y="4517610"/>
                  <a:pt x="3796938" y="4450080"/>
                </a:cubicBezTo>
                <a:cubicBezTo>
                  <a:pt x="3801043" y="4441869"/>
                  <a:pt x="3803124" y="4432780"/>
                  <a:pt x="3805646" y="4423954"/>
                </a:cubicBezTo>
                <a:cubicBezTo>
                  <a:pt x="3809364" y="4410941"/>
                  <a:pt x="3816106" y="4376908"/>
                  <a:pt x="3823063" y="4362994"/>
                </a:cubicBezTo>
                <a:cubicBezTo>
                  <a:pt x="3827744" y="4353633"/>
                  <a:pt x="3834674" y="4345577"/>
                  <a:pt x="3840480" y="4336869"/>
                </a:cubicBezTo>
                <a:cubicBezTo>
                  <a:pt x="3843383" y="4325257"/>
                  <a:pt x="3845750" y="4313498"/>
                  <a:pt x="3849189" y="4302034"/>
                </a:cubicBezTo>
                <a:cubicBezTo>
                  <a:pt x="3854464" y="4284449"/>
                  <a:pt x="3860800" y="4267200"/>
                  <a:pt x="3866606" y="4249783"/>
                </a:cubicBezTo>
                <a:cubicBezTo>
                  <a:pt x="3869509" y="4241074"/>
                  <a:pt x="3873089" y="4232563"/>
                  <a:pt x="3875315" y="4223657"/>
                </a:cubicBezTo>
                <a:cubicBezTo>
                  <a:pt x="3878218" y="4212046"/>
                  <a:pt x="3880735" y="4200331"/>
                  <a:pt x="3884023" y="4188823"/>
                </a:cubicBezTo>
                <a:cubicBezTo>
                  <a:pt x="3886545" y="4179996"/>
                  <a:pt x="3890506" y="4171603"/>
                  <a:pt x="3892732" y="4162697"/>
                </a:cubicBezTo>
                <a:cubicBezTo>
                  <a:pt x="3896322" y="4148337"/>
                  <a:pt x="3898537" y="4133668"/>
                  <a:pt x="3901440" y="4119154"/>
                </a:cubicBezTo>
                <a:cubicBezTo>
                  <a:pt x="3898537" y="4066903"/>
                  <a:pt x="3907385" y="4012639"/>
                  <a:pt x="3892732" y="3962400"/>
                </a:cubicBezTo>
                <a:cubicBezTo>
                  <a:pt x="3885835" y="3938754"/>
                  <a:pt x="3857897" y="3927566"/>
                  <a:pt x="3840480" y="3910149"/>
                </a:cubicBezTo>
                <a:lnTo>
                  <a:pt x="3823063" y="3892731"/>
                </a:lnTo>
                <a:cubicBezTo>
                  <a:pt x="3797821" y="3817002"/>
                  <a:pt x="3833885" y="3932238"/>
                  <a:pt x="3805646" y="3753394"/>
                </a:cubicBezTo>
                <a:cubicBezTo>
                  <a:pt x="3805645" y="3753387"/>
                  <a:pt x="3783875" y="3688083"/>
                  <a:pt x="3779520" y="3675017"/>
                </a:cubicBezTo>
                <a:cubicBezTo>
                  <a:pt x="3776617" y="3666308"/>
                  <a:pt x="3775904" y="3656529"/>
                  <a:pt x="3770812" y="3648891"/>
                </a:cubicBezTo>
                <a:cubicBezTo>
                  <a:pt x="3765006" y="3640183"/>
                  <a:pt x="3757646" y="3632330"/>
                  <a:pt x="3753395" y="3622766"/>
                </a:cubicBezTo>
                <a:cubicBezTo>
                  <a:pt x="3745939" y="3605989"/>
                  <a:pt x="3741784" y="3587931"/>
                  <a:pt x="3735978" y="3570514"/>
                </a:cubicBezTo>
                <a:cubicBezTo>
                  <a:pt x="3733075" y="3561806"/>
                  <a:pt x="3732361" y="3552027"/>
                  <a:pt x="3727269" y="3544389"/>
                </a:cubicBezTo>
                <a:lnTo>
                  <a:pt x="3709852" y="3518263"/>
                </a:lnTo>
                <a:cubicBezTo>
                  <a:pt x="3706949" y="3500846"/>
                  <a:pt x="3705426" y="3483141"/>
                  <a:pt x="3701143" y="3466011"/>
                </a:cubicBezTo>
                <a:cubicBezTo>
                  <a:pt x="3696690" y="3448200"/>
                  <a:pt x="3683726" y="3413760"/>
                  <a:pt x="3683726" y="3413760"/>
                </a:cubicBezTo>
                <a:cubicBezTo>
                  <a:pt x="3674156" y="3346766"/>
                  <a:pt x="3667424" y="3333086"/>
                  <a:pt x="3683726" y="3257006"/>
                </a:cubicBezTo>
                <a:cubicBezTo>
                  <a:pt x="3685919" y="3246772"/>
                  <a:pt x="3701143" y="3230880"/>
                  <a:pt x="3701143" y="3230880"/>
                </a:cubicBezTo>
                <a:lnTo>
                  <a:pt x="3701143" y="3230880"/>
                </a:lnTo>
                <a:lnTo>
                  <a:pt x="3709852" y="322217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7672252" y="600892"/>
            <a:ext cx="3823063" cy="3143795"/>
          </a:xfrm>
          <a:custGeom>
            <a:avLst/>
            <a:gdLst>
              <a:gd name="connsiteX0" fmla="*/ 1175658 w 3823063"/>
              <a:gd name="connsiteY0" fmla="*/ 1724298 h 3143795"/>
              <a:gd name="connsiteX1" fmla="*/ 1175658 w 3823063"/>
              <a:gd name="connsiteY1" fmla="*/ 1724298 h 3143795"/>
              <a:gd name="connsiteX2" fmla="*/ 1201783 w 3823063"/>
              <a:gd name="connsiteY2" fmla="*/ 1593669 h 3143795"/>
              <a:gd name="connsiteX3" fmla="*/ 1219200 w 3823063"/>
              <a:gd name="connsiteY3" fmla="*/ 1567543 h 3143795"/>
              <a:gd name="connsiteX4" fmla="*/ 1201783 w 3823063"/>
              <a:gd name="connsiteY4" fmla="*/ 1480458 h 3143795"/>
              <a:gd name="connsiteX5" fmla="*/ 1184366 w 3823063"/>
              <a:gd name="connsiteY5" fmla="*/ 1463040 h 3143795"/>
              <a:gd name="connsiteX6" fmla="*/ 1175658 w 3823063"/>
              <a:gd name="connsiteY6" fmla="*/ 1436915 h 3143795"/>
              <a:gd name="connsiteX7" fmla="*/ 1158240 w 3823063"/>
              <a:gd name="connsiteY7" fmla="*/ 1410789 h 3143795"/>
              <a:gd name="connsiteX8" fmla="*/ 1175658 w 3823063"/>
              <a:gd name="connsiteY8" fmla="*/ 1393372 h 3143795"/>
              <a:gd name="connsiteX9" fmla="*/ 1219200 w 3823063"/>
              <a:gd name="connsiteY9" fmla="*/ 1358538 h 3143795"/>
              <a:gd name="connsiteX10" fmla="*/ 1236618 w 3823063"/>
              <a:gd name="connsiteY10" fmla="*/ 1341120 h 3143795"/>
              <a:gd name="connsiteX11" fmla="*/ 1271452 w 3823063"/>
              <a:gd name="connsiteY11" fmla="*/ 1288869 h 3143795"/>
              <a:gd name="connsiteX12" fmla="*/ 1262743 w 3823063"/>
              <a:gd name="connsiteY12" fmla="*/ 1227909 h 3143795"/>
              <a:gd name="connsiteX13" fmla="*/ 1210492 w 3823063"/>
              <a:gd name="connsiteY13" fmla="*/ 1158240 h 3143795"/>
              <a:gd name="connsiteX14" fmla="*/ 1184366 w 3823063"/>
              <a:gd name="connsiteY14" fmla="*/ 1140823 h 3143795"/>
              <a:gd name="connsiteX15" fmla="*/ 1114698 w 3823063"/>
              <a:gd name="connsiteY15" fmla="*/ 1088572 h 3143795"/>
              <a:gd name="connsiteX16" fmla="*/ 1088572 w 3823063"/>
              <a:gd name="connsiteY16" fmla="*/ 1071155 h 3143795"/>
              <a:gd name="connsiteX17" fmla="*/ 1062446 w 3823063"/>
              <a:gd name="connsiteY17" fmla="*/ 1018903 h 3143795"/>
              <a:gd name="connsiteX18" fmla="*/ 1071155 w 3823063"/>
              <a:gd name="connsiteY18" fmla="*/ 905692 h 3143795"/>
              <a:gd name="connsiteX19" fmla="*/ 1097280 w 3823063"/>
              <a:gd name="connsiteY19" fmla="*/ 853440 h 3143795"/>
              <a:gd name="connsiteX20" fmla="*/ 1132115 w 3823063"/>
              <a:gd name="connsiteY20" fmla="*/ 801189 h 3143795"/>
              <a:gd name="connsiteX21" fmla="*/ 1140823 w 3823063"/>
              <a:gd name="connsiteY21" fmla="*/ 679269 h 3143795"/>
              <a:gd name="connsiteX22" fmla="*/ 1114698 w 3823063"/>
              <a:gd name="connsiteY22" fmla="*/ 653143 h 3143795"/>
              <a:gd name="connsiteX23" fmla="*/ 1062446 w 3823063"/>
              <a:gd name="connsiteY23" fmla="*/ 635726 h 3143795"/>
              <a:gd name="connsiteX24" fmla="*/ 1027612 w 3823063"/>
              <a:gd name="connsiteY24" fmla="*/ 618309 h 3143795"/>
              <a:gd name="connsiteX25" fmla="*/ 1001486 w 3823063"/>
              <a:gd name="connsiteY25" fmla="*/ 600892 h 3143795"/>
              <a:gd name="connsiteX26" fmla="*/ 957943 w 3823063"/>
              <a:gd name="connsiteY26" fmla="*/ 592183 h 3143795"/>
              <a:gd name="connsiteX27" fmla="*/ 931818 w 3823063"/>
              <a:gd name="connsiteY27" fmla="*/ 574766 h 3143795"/>
              <a:gd name="connsiteX28" fmla="*/ 879566 w 3823063"/>
              <a:gd name="connsiteY28" fmla="*/ 557349 h 3143795"/>
              <a:gd name="connsiteX29" fmla="*/ 775063 w 3823063"/>
              <a:gd name="connsiteY29" fmla="*/ 531223 h 3143795"/>
              <a:gd name="connsiteX30" fmla="*/ 740229 w 3823063"/>
              <a:gd name="connsiteY30" fmla="*/ 522515 h 3143795"/>
              <a:gd name="connsiteX31" fmla="*/ 705395 w 3823063"/>
              <a:gd name="connsiteY31" fmla="*/ 513806 h 3143795"/>
              <a:gd name="connsiteX32" fmla="*/ 444138 w 3823063"/>
              <a:gd name="connsiteY32" fmla="*/ 522515 h 3143795"/>
              <a:gd name="connsiteX33" fmla="*/ 322218 w 3823063"/>
              <a:gd name="connsiteY33" fmla="*/ 574766 h 3143795"/>
              <a:gd name="connsiteX34" fmla="*/ 287383 w 3823063"/>
              <a:gd name="connsiteY34" fmla="*/ 592183 h 3143795"/>
              <a:gd name="connsiteX35" fmla="*/ 261258 w 3823063"/>
              <a:gd name="connsiteY35" fmla="*/ 627018 h 3143795"/>
              <a:gd name="connsiteX36" fmla="*/ 235132 w 3823063"/>
              <a:gd name="connsiteY36" fmla="*/ 644435 h 3143795"/>
              <a:gd name="connsiteX37" fmla="*/ 217715 w 3823063"/>
              <a:gd name="connsiteY37" fmla="*/ 670560 h 3143795"/>
              <a:gd name="connsiteX38" fmla="*/ 182880 w 3823063"/>
              <a:gd name="connsiteY38" fmla="*/ 705395 h 3143795"/>
              <a:gd name="connsiteX39" fmla="*/ 148046 w 3823063"/>
              <a:gd name="connsiteY39" fmla="*/ 766355 h 3143795"/>
              <a:gd name="connsiteX40" fmla="*/ 130629 w 3823063"/>
              <a:gd name="connsiteY40" fmla="*/ 818606 h 3143795"/>
              <a:gd name="connsiteX41" fmla="*/ 121920 w 3823063"/>
              <a:gd name="connsiteY41" fmla="*/ 844732 h 3143795"/>
              <a:gd name="connsiteX42" fmla="*/ 87086 w 3823063"/>
              <a:gd name="connsiteY42" fmla="*/ 905692 h 3143795"/>
              <a:gd name="connsiteX43" fmla="*/ 69669 w 3823063"/>
              <a:gd name="connsiteY43" fmla="*/ 984069 h 3143795"/>
              <a:gd name="connsiteX44" fmla="*/ 60960 w 3823063"/>
              <a:gd name="connsiteY44" fmla="*/ 1018903 h 3143795"/>
              <a:gd name="connsiteX45" fmla="*/ 43543 w 3823063"/>
              <a:gd name="connsiteY45" fmla="*/ 1053738 h 3143795"/>
              <a:gd name="connsiteX46" fmla="*/ 26126 w 3823063"/>
              <a:gd name="connsiteY46" fmla="*/ 1123406 h 3143795"/>
              <a:gd name="connsiteX47" fmla="*/ 17418 w 3823063"/>
              <a:gd name="connsiteY47" fmla="*/ 1158240 h 3143795"/>
              <a:gd name="connsiteX48" fmla="*/ 8709 w 3823063"/>
              <a:gd name="connsiteY48" fmla="*/ 1184366 h 3143795"/>
              <a:gd name="connsiteX49" fmla="*/ 8709 w 3823063"/>
              <a:gd name="connsiteY49" fmla="*/ 1341120 h 3143795"/>
              <a:gd name="connsiteX50" fmla="*/ 34835 w 3823063"/>
              <a:gd name="connsiteY50" fmla="*/ 1393372 h 3143795"/>
              <a:gd name="connsiteX51" fmla="*/ 60960 w 3823063"/>
              <a:gd name="connsiteY51" fmla="*/ 1410789 h 3143795"/>
              <a:gd name="connsiteX52" fmla="*/ 95795 w 3823063"/>
              <a:gd name="connsiteY52" fmla="*/ 1463040 h 3143795"/>
              <a:gd name="connsiteX53" fmla="*/ 148046 w 3823063"/>
              <a:gd name="connsiteY53" fmla="*/ 1515292 h 3143795"/>
              <a:gd name="connsiteX54" fmla="*/ 174172 w 3823063"/>
              <a:gd name="connsiteY54" fmla="*/ 1550126 h 3143795"/>
              <a:gd name="connsiteX55" fmla="*/ 217715 w 3823063"/>
              <a:gd name="connsiteY55" fmla="*/ 1602378 h 3143795"/>
              <a:gd name="connsiteX56" fmla="*/ 243840 w 3823063"/>
              <a:gd name="connsiteY56" fmla="*/ 1611086 h 3143795"/>
              <a:gd name="connsiteX57" fmla="*/ 261258 w 3823063"/>
              <a:gd name="connsiteY57" fmla="*/ 1628503 h 3143795"/>
              <a:gd name="connsiteX58" fmla="*/ 278675 w 3823063"/>
              <a:gd name="connsiteY58" fmla="*/ 1654629 h 3143795"/>
              <a:gd name="connsiteX59" fmla="*/ 304800 w 3823063"/>
              <a:gd name="connsiteY59" fmla="*/ 1672046 h 3143795"/>
              <a:gd name="connsiteX60" fmla="*/ 348343 w 3823063"/>
              <a:gd name="connsiteY60" fmla="*/ 1741715 h 3143795"/>
              <a:gd name="connsiteX61" fmla="*/ 365760 w 3823063"/>
              <a:gd name="connsiteY61" fmla="*/ 1785258 h 3143795"/>
              <a:gd name="connsiteX62" fmla="*/ 374469 w 3823063"/>
              <a:gd name="connsiteY62" fmla="*/ 1820092 h 3143795"/>
              <a:gd name="connsiteX63" fmla="*/ 391886 w 3823063"/>
              <a:gd name="connsiteY63" fmla="*/ 1863635 h 3143795"/>
              <a:gd name="connsiteX64" fmla="*/ 400595 w 3823063"/>
              <a:gd name="connsiteY64" fmla="*/ 1898469 h 3143795"/>
              <a:gd name="connsiteX65" fmla="*/ 418012 w 3823063"/>
              <a:gd name="connsiteY65" fmla="*/ 1942012 h 3143795"/>
              <a:gd name="connsiteX66" fmla="*/ 444138 w 3823063"/>
              <a:gd name="connsiteY66" fmla="*/ 2029098 h 3143795"/>
              <a:gd name="connsiteX67" fmla="*/ 461555 w 3823063"/>
              <a:gd name="connsiteY67" fmla="*/ 2090058 h 3143795"/>
              <a:gd name="connsiteX68" fmla="*/ 478972 w 3823063"/>
              <a:gd name="connsiteY68" fmla="*/ 2229395 h 3143795"/>
              <a:gd name="connsiteX69" fmla="*/ 487680 w 3823063"/>
              <a:gd name="connsiteY69" fmla="*/ 2272938 h 3143795"/>
              <a:gd name="connsiteX70" fmla="*/ 496389 w 3823063"/>
              <a:gd name="connsiteY70" fmla="*/ 2612572 h 3143795"/>
              <a:gd name="connsiteX71" fmla="*/ 505098 w 3823063"/>
              <a:gd name="connsiteY71" fmla="*/ 2882538 h 3143795"/>
              <a:gd name="connsiteX72" fmla="*/ 513806 w 3823063"/>
              <a:gd name="connsiteY72" fmla="*/ 2908663 h 3143795"/>
              <a:gd name="connsiteX73" fmla="*/ 557349 w 3823063"/>
              <a:gd name="connsiteY73" fmla="*/ 2995749 h 3143795"/>
              <a:gd name="connsiteX74" fmla="*/ 609600 w 3823063"/>
              <a:gd name="connsiteY74" fmla="*/ 3013166 h 3143795"/>
              <a:gd name="connsiteX75" fmla="*/ 879566 w 3823063"/>
              <a:gd name="connsiteY75" fmla="*/ 3030583 h 3143795"/>
              <a:gd name="connsiteX76" fmla="*/ 984069 w 3823063"/>
              <a:gd name="connsiteY76" fmla="*/ 3039292 h 3143795"/>
              <a:gd name="connsiteX77" fmla="*/ 1123406 w 3823063"/>
              <a:gd name="connsiteY77" fmla="*/ 3048000 h 3143795"/>
              <a:gd name="connsiteX78" fmla="*/ 1158240 w 3823063"/>
              <a:gd name="connsiteY78" fmla="*/ 3056709 h 3143795"/>
              <a:gd name="connsiteX79" fmla="*/ 1384663 w 3823063"/>
              <a:gd name="connsiteY79" fmla="*/ 3065418 h 3143795"/>
              <a:gd name="connsiteX80" fmla="*/ 1497875 w 3823063"/>
              <a:gd name="connsiteY80" fmla="*/ 3074126 h 3143795"/>
              <a:gd name="connsiteX81" fmla="*/ 1619795 w 3823063"/>
              <a:gd name="connsiteY81" fmla="*/ 3091543 h 3143795"/>
              <a:gd name="connsiteX82" fmla="*/ 1706880 w 3823063"/>
              <a:gd name="connsiteY82" fmla="*/ 3100252 h 3143795"/>
              <a:gd name="connsiteX83" fmla="*/ 1820092 w 3823063"/>
              <a:gd name="connsiteY83" fmla="*/ 3117669 h 3143795"/>
              <a:gd name="connsiteX84" fmla="*/ 1863635 w 3823063"/>
              <a:gd name="connsiteY84" fmla="*/ 3126378 h 3143795"/>
              <a:gd name="connsiteX85" fmla="*/ 2072640 w 3823063"/>
              <a:gd name="connsiteY85" fmla="*/ 3143795 h 3143795"/>
              <a:gd name="connsiteX86" fmla="*/ 3143795 w 3823063"/>
              <a:gd name="connsiteY86" fmla="*/ 3126378 h 3143795"/>
              <a:gd name="connsiteX87" fmla="*/ 3222172 w 3823063"/>
              <a:gd name="connsiteY87" fmla="*/ 3082835 h 3143795"/>
              <a:gd name="connsiteX88" fmla="*/ 3326675 w 3823063"/>
              <a:gd name="connsiteY88" fmla="*/ 2995749 h 3143795"/>
              <a:gd name="connsiteX89" fmla="*/ 3378926 w 3823063"/>
              <a:gd name="connsiteY89" fmla="*/ 2891246 h 3143795"/>
              <a:gd name="connsiteX90" fmla="*/ 3413760 w 3823063"/>
              <a:gd name="connsiteY90" fmla="*/ 2812869 h 3143795"/>
              <a:gd name="connsiteX91" fmla="*/ 3431178 w 3823063"/>
              <a:gd name="connsiteY91" fmla="*/ 2717075 h 3143795"/>
              <a:gd name="connsiteX92" fmla="*/ 3448595 w 3823063"/>
              <a:gd name="connsiteY92" fmla="*/ 2656115 h 3143795"/>
              <a:gd name="connsiteX93" fmla="*/ 3483429 w 3823063"/>
              <a:gd name="connsiteY93" fmla="*/ 2560320 h 3143795"/>
              <a:gd name="connsiteX94" fmla="*/ 3500846 w 3823063"/>
              <a:gd name="connsiteY94" fmla="*/ 2525486 h 3143795"/>
              <a:gd name="connsiteX95" fmla="*/ 3518263 w 3823063"/>
              <a:gd name="connsiteY95" fmla="*/ 2438400 h 3143795"/>
              <a:gd name="connsiteX96" fmla="*/ 3553098 w 3823063"/>
              <a:gd name="connsiteY96" fmla="*/ 2342606 h 3143795"/>
              <a:gd name="connsiteX97" fmla="*/ 3561806 w 3823063"/>
              <a:gd name="connsiteY97" fmla="*/ 2307772 h 3143795"/>
              <a:gd name="connsiteX98" fmla="*/ 3596640 w 3823063"/>
              <a:gd name="connsiteY98" fmla="*/ 2229395 h 3143795"/>
              <a:gd name="connsiteX99" fmla="*/ 3622766 w 3823063"/>
              <a:gd name="connsiteY99" fmla="*/ 2151018 h 3143795"/>
              <a:gd name="connsiteX100" fmla="*/ 3648892 w 3823063"/>
              <a:gd name="connsiteY100" fmla="*/ 1985555 h 3143795"/>
              <a:gd name="connsiteX101" fmla="*/ 3683726 w 3823063"/>
              <a:gd name="connsiteY101" fmla="*/ 1898469 h 3143795"/>
              <a:gd name="connsiteX102" fmla="*/ 3701143 w 3823063"/>
              <a:gd name="connsiteY102" fmla="*/ 1820092 h 3143795"/>
              <a:gd name="connsiteX103" fmla="*/ 3718560 w 3823063"/>
              <a:gd name="connsiteY103" fmla="*/ 1741715 h 3143795"/>
              <a:gd name="connsiteX104" fmla="*/ 3735978 w 3823063"/>
              <a:gd name="connsiteY104" fmla="*/ 1698172 h 3143795"/>
              <a:gd name="connsiteX105" fmla="*/ 3753395 w 3823063"/>
              <a:gd name="connsiteY105" fmla="*/ 1611086 h 3143795"/>
              <a:gd name="connsiteX106" fmla="*/ 3762103 w 3823063"/>
              <a:gd name="connsiteY106" fmla="*/ 1567543 h 3143795"/>
              <a:gd name="connsiteX107" fmla="*/ 3779520 w 3823063"/>
              <a:gd name="connsiteY107" fmla="*/ 1532709 h 3143795"/>
              <a:gd name="connsiteX108" fmla="*/ 3788229 w 3823063"/>
              <a:gd name="connsiteY108" fmla="*/ 1489166 h 3143795"/>
              <a:gd name="connsiteX109" fmla="*/ 3805646 w 3823063"/>
              <a:gd name="connsiteY109" fmla="*/ 1463040 h 3143795"/>
              <a:gd name="connsiteX110" fmla="*/ 3823063 w 3823063"/>
              <a:gd name="connsiteY110" fmla="*/ 1280160 h 3143795"/>
              <a:gd name="connsiteX111" fmla="*/ 3796938 w 3823063"/>
              <a:gd name="connsiteY111" fmla="*/ 1045029 h 3143795"/>
              <a:gd name="connsiteX112" fmla="*/ 3692435 w 3823063"/>
              <a:gd name="connsiteY112" fmla="*/ 879566 h 3143795"/>
              <a:gd name="connsiteX113" fmla="*/ 3631475 w 3823063"/>
              <a:gd name="connsiteY113" fmla="*/ 783772 h 3143795"/>
              <a:gd name="connsiteX114" fmla="*/ 3370218 w 3823063"/>
              <a:gd name="connsiteY114" fmla="*/ 548640 h 3143795"/>
              <a:gd name="connsiteX115" fmla="*/ 3169920 w 3823063"/>
              <a:gd name="connsiteY115" fmla="*/ 357052 h 3143795"/>
              <a:gd name="connsiteX116" fmla="*/ 3091543 w 3823063"/>
              <a:gd name="connsiteY116" fmla="*/ 287383 h 3143795"/>
              <a:gd name="connsiteX117" fmla="*/ 3013166 w 3823063"/>
              <a:gd name="connsiteY117" fmla="*/ 209006 h 3143795"/>
              <a:gd name="connsiteX118" fmla="*/ 2978332 w 3823063"/>
              <a:gd name="connsiteY118" fmla="*/ 139338 h 3143795"/>
              <a:gd name="connsiteX119" fmla="*/ 2952206 w 3823063"/>
              <a:gd name="connsiteY119" fmla="*/ 121920 h 3143795"/>
              <a:gd name="connsiteX120" fmla="*/ 2882538 w 3823063"/>
              <a:gd name="connsiteY120" fmla="*/ 60960 h 3143795"/>
              <a:gd name="connsiteX121" fmla="*/ 2830286 w 3823063"/>
              <a:gd name="connsiteY121" fmla="*/ 43543 h 3143795"/>
              <a:gd name="connsiteX122" fmla="*/ 2708366 w 3823063"/>
              <a:gd name="connsiteY122" fmla="*/ 8709 h 3143795"/>
              <a:gd name="connsiteX123" fmla="*/ 2664823 w 3823063"/>
              <a:gd name="connsiteY123" fmla="*/ 0 h 3143795"/>
              <a:gd name="connsiteX124" fmla="*/ 1985555 w 3823063"/>
              <a:gd name="connsiteY124" fmla="*/ 17418 h 3143795"/>
              <a:gd name="connsiteX125" fmla="*/ 1889760 w 3823063"/>
              <a:gd name="connsiteY125" fmla="*/ 26126 h 3143795"/>
              <a:gd name="connsiteX126" fmla="*/ 1724298 w 3823063"/>
              <a:gd name="connsiteY126" fmla="*/ 34835 h 3143795"/>
              <a:gd name="connsiteX127" fmla="*/ 1524000 w 3823063"/>
              <a:gd name="connsiteY127" fmla="*/ 52252 h 3143795"/>
              <a:gd name="connsiteX128" fmla="*/ 1419498 w 3823063"/>
              <a:gd name="connsiteY128" fmla="*/ 78378 h 3143795"/>
              <a:gd name="connsiteX129" fmla="*/ 1341120 w 3823063"/>
              <a:gd name="connsiteY129" fmla="*/ 113212 h 3143795"/>
              <a:gd name="connsiteX130" fmla="*/ 1306286 w 3823063"/>
              <a:gd name="connsiteY130" fmla="*/ 121920 h 3143795"/>
              <a:gd name="connsiteX131" fmla="*/ 1280160 w 3823063"/>
              <a:gd name="connsiteY131" fmla="*/ 139338 h 3143795"/>
              <a:gd name="connsiteX132" fmla="*/ 1210492 w 3823063"/>
              <a:gd name="connsiteY132" fmla="*/ 174172 h 3143795"/>
              <a:gd name="connsiteX133" fmla="*/ 1158240 w 3823063"/>
              <a:gd name="connsiteY133" fmla="*/ 226423 h 3143795"/>
              <a:gd name="connsiteX134" fmla="*/ 1132115 w 3823063"/>
              <a:gd name="connsiteY134" fmla="*/ 252549 h 3143795"/>
              <a:gd name="connsiteX135" fmla="*/ 1132115 w 3823063"/>
              <a:gd name="connsiteY135" fmla="*/ 478972 h 3143795"/>
              <a:gd name="connsiteX136" fmla="*/ 1166949 w 3823063"/>
              <a:gd name="connsiteY136" fmla="*/ 513806 h 3143795"/>
              <a:gd name="connsiteX137" fmla="*/ 1201783 w 3823063"/>
              <a:gd name="connsiteY137" fmla="*/ 539932 h 3143795"/>
              <a:gd name="connsiteX138" fmla="*/ 1236618 w 3823063"/>
              <a:gd name="connsiteY138" fmla="*/ 548640 h 3143795"/>
              <a:gd name="connsiteX139" fmla="*/ 1271452 w 3823063"/>
              <a:gd name="connsiteY139" fmla="*/ 566058 h 3143795"/>
              <a:gd name="connsiteX140" fmla="*/ 1332412 w 3823063"/>
              <a:gd name="connsiteY140" fmla="*/ 583475 h 3143795"/>
              <a:gd name="connsiteX141" fmla="*/ 1358538 w 3823063"/>
              <a:gd name="connsiteY141" fmla="*/ 592183 h 3143795"/>
              <a:gd name="connsiteX142" fmla="*/ 2786743 w 3823063"/>
              <a:gd name="connsiteY142" fmla="*/ 600892 h 3143795"/>
              <a:gd name="connsiteX143" fmla="*/ 2899955 w 3823063"/>
              <a:gd name="connsiteY143" fmla="*/ 609600 h 3143795"/>
              <a:gd name="connsiteX144" fmla="*/ 2952206 w 3823063"/>
              <a:gd name="connsiteY144" fmla="*/ 627018 h 3143795"/>
              <a:gd name="connsiteX145" fmla="*/ 2987040 w 3823063"/>
              <a:gd name="connsiteY145" fmla="*/ 653143 h 3143795"/>
              <a:gd name="connsiteX146" fmla="*/ 2995749 w 3823063"/>
              <a:gd name="connsiteY146" fmla="*/ 679269 h 3143795"/>
              <a:gd name="connsiteX147" fmla="*/ 3030583 w 3823063"/>
              <a:gd name="connsiteY147" fmla="*/ 766355 h 3143795"/>
              <a:gd name="connsiteX148" fmla="*/ 3048000 w 3823063"/>
              <a:gd name="connsiteY148" fmla="*/ 818606 h 3143795"/>
              <a:gd name="connsiteX149" fmla="*/ 3056709 w 3823063"/>
              <a:gd name="connsiteY149" fmla="*/ 844732 h 3143795"/>
              <a:gd name="connsiteX150" fmla="*/ 3048000 w 3823063"/>
              <a:gd name="connsiteY150" fmla="*/ 923109 h 3143795"/>
              <a:gd name="connsiteX151" fmla="*/ 2995749 w 3823063"/>
              <a:gd name="connsiteY151" fmla="*/ 992778 h 3143795"/>
              <a:gd name="connsiteX152" fmla="*/ 2978332 w 3823063"/>
              <a:gd name="connsiteY152" fmla="*/ 1018903 h 3143795"/>
              <a:gd name="connsiteX153" fmla="*/ 2952206 w 3823063"/>
              <a:gd name="connsiteY153" fmla="*/ 1045029 h 3143795"/>
              <a:gd name="connsiteX154" fmla="*/ 2934789 w 3823063"/>
              <a:gd name="connsiteY154" fmla="*/ 1071155 h 3143795"/>
              <a:gd name="connsiteX155" fmla="*/ 2908663 w 3823063"/>
              <a:gd name="connsiteY155" fmla="*/ 1079863 h 3143795"/>
              <a:gd name="connsiteX156" fmla="*/ 2899955 w 3823063"/>
              <a:gd name="connsiteY156" fmla="*/ 1105989 h 3143795"/>
              <a:gd name="connsiteX157" fmla="*/ 2917372 w 3823063"/>
              <a:gd name="connsiteY157" fmla="*/ 1332412 h 3143795"/>
              <a:gd name="connsiteX158" fmla="*/ 2908663 w 3823063"/>
              <a:gd name="connsiteY158" fmla="*/ 1637212 h 3143795"/>
              <a:gd name="connsiteX159" fmla="*/ 2891246 w 3823063"/>
              <a:gd name="connsiteY159" fmla="*/ 1663338 h 3143795"/>
              <a:gd name="connsiteX160" fmla="*/ 2795452 w 3823063"/>
              <a:gd name="connsiteY160" fmla="*/ 1706880 h 3143795"/>
              <a:gd name="connsiteX161" fmla="*/ 2734492 w 3823063"/>
              <a:gd name="connsiteY161" fmla="*/ 1724298 h 3143795"/>
              <a:gd name="connsiteX162" fmla="*/ 2699658 w 3823063"/>
              <a:gd name="connsiteY162" fmla="*/ 1802675 h 3143795"/>
              <a:gd name="connsiteX163" fmla="*/ 2690949 w 3823063"/>
              <a:gd name="connsiteY163" fmla="*/ 1828800 h 3143795"/>
              <a:gd name="connsiteX164" fmla="*/ 2673532 w 3823063"/>
              <a:gd name="connsiteY164" fmla="*/ 2063932 h 3143795"/>
              <a:gd name="connsiteX165" fmla="*/ 2638698 w 3823063"/>
              <a:gd name="connsiteY165" fmla="*/ 2168435 h 3143795"/>
              <a:gd name="connsiteX166" fmla="*/ 2629989 w 3823063"/>
              <a:gd name="connsiteY166" fmla="*/ 2203269 h 3143795"/>
              <a:gd name="connsiteX167" fmla="*/ 2577738 w 3823063"/>
              <a:gd name="connsiteY167" fmla="*/ 2246812 h 3143795"/>
              <a:gd name="connsiteX168" fmla="*/ 2525486 w 3823063"/>
              <a:gd name="connsiteY168" fmla="*/ 2290355 h 3143795"/>
              <a:gd name="connsiteX169" fmla="*/ 2481943 w 3823063"/>
              <a:gd name="connsiteY169" fmla="*/ 2316480 h 3143795"/>
              <a:gd name="connsiteX170" fmla="*/ 2464526 w 3823063"/>
              <a:gd name="connsiteY170" fmla="*/ 2333898 h 3143795"/>
              <a:gd name="connsiteX171" fmla="*/ 2386149 w 3823063"/>
              <a:gd name="connsiteY171" fmla="*/ 2368732 h 3143795"/>
              <a:gd name="connsiteX172" fmla="*/ 2238103 w 3823063"/>
              <a:gd name="connsiteY172" fmla="*/ 2377440 h 3143795"/>
              <a:gd name="connsiteX173" fmla="*/ 2194560 w 3823063"/>
              <a:gd name="connsiteY173" fmla="*/ 2386149 h 3143795"/>
              <a:gd name="connsiteX174" fmla="*/ 2142309 w 3823063"/>
              <a:gd name="connsiteY174" fmla="*/ 2403566 h 3143795"/>
              <a:gd name="connsiteX175" fmla="*/ 2081349 w 3823063"/>
              <a:gd name="connsiteY175" fmla="*/ 2438400 h 3143795"/>
              <a:gd name="connsiteX176" fmla="*/ 2029098 w 3823063"/>
              <a:gd name="connsiteY176" fmla="*/ 2473235 h 3143795"/>
              <a:gd name="connsiteX177" fmla="*/ 1976846 w 3823063"/>
              <a:gd name="connsiteY177" fmla="*/ 2490652 h 3143795"/>
              <a:gd name="connsiteX178" fmla="*/ 1872343 w 3823063"/>
              <a:gd name="connsiteY178" fmla="*/ 2560320 h 3143795"/>
              <a:gd name="connsiteX179" fmla="*/ 1846218 w 3823063"/>
              <a:gd name="connsiteY179" fmla="*/ 2577738 h 3143795"/>
              <a:gd name="connsiteX180" fmla="*/ 1828800 w 3823063"/>
              <a:gd name="connsiteY180" fmla="*/ 2595155 h 3143795"/>
              <a:gd name="connsiteX181" fmla="*/ 1802675 w 3823063"/>
              <a:gd name="connsiteY181" fmla="*/ 2603863 h 3143795"/>
              <a:gd name="connsiteX182" fmla="*/ 1750423 w 3823063"/>
              <a:gd name="connsiteY182" fmla="*/ 2629989 h 3143795"/>
              <a:gd name="connsiteX183" fmla="*/ 1698172 w 3823063"/>
              <a:gd name="connsiteY183" fmla="*/ 2656115 h 3143795"/>
              <a:gd name="connsiteX184" fmla="*/ 1567543 w 3823063"/>
              <a:gd name="connsiteY184" fmla="*/ 2664823 h 3143795"/>
              <a:gd name="connsiteX185" fmla="*/ 1515292 w 3823063"/>
              <a:gd name="connsiteY185" fmla="*/ 2682240 h 3143795"/>
              <a:gd name="connsiteX186" fmla="*/ 1463040 w 3823063"/>
              <a:gd name="connsiteY186" fmla="*/ 2717075 h 3143795"/>
              <a:gd name="connsiteX187" fmla="*/ 1410789 w 3823063"/>
              <a:gd name="connsiteY187" fmla="*/ 2734492 h 3143795"/>
              <a:gd name="connsiteX188" fmla="*/ 1288869 w 3823063"/>
              <a:gd name="connsiteY188" fmla="*/ 2708366 h 3143795"/>
              <a:gd name="connsiteX189" fmla="*/ 1280160 w 3823063"/>
              <a:gd name="connsiteY189" fmla="*/ 2682240 h 3143795"/>
              <a:gd name="connsiteX190" fmla="*/ 1288869 w 3823063"/>
              <a:gd name="connsiteY190" fmla="*/ 2577738 h 3143795"/>
              <a:gd name="connsiteX191" fmla="*/ 1297578 w 3823063"/>
              <a:gd name="connsiteY191" fmla="*/ 2551612 h 3143795"/>
              <a:gd name="connsiteX192" fmla="*/ 1323703 w 3823063"/>
              <a:gd name="connsiteY192" fmla="*/ 2534195 h 3143795"/>
              <a:gd name="connsiteX193" fmla="*/ 1341120 w 3823063"/>
              <a:gd name="connsiteY193" fmla="*/ 2508069 h 3143795"/>
              <a:gd name="connsiteX194" fmla="*/ 1393372 w 3823063"/>
              <a:gd name="connsiteY194" fmla="*/ 2473235 h 3143795"/>
              <a:gd name="connsiteX195" fmla="*/ 1375955 w 3823063"/>
              <a:gd name="connsiteY195" fmla="*/ 2412275 h 3143795"/>
              <a:gd name="connsiteX196" fmla="*/ 1349829 w 3823063"/>
              <a:gd name="connsiteY196" fmla="*/ 2386149 h 3143795"/>
              <a:gd name="connsiteX197" fmla="*/ 1314995 w 3823063"/>
              <a:gd name="connsiteY197" fmla="*/ 2360023 h 3143795"/>
              <a:gd name="connsiteX198" fmla="*/ 1262743 w 3823063"/>
              <a:gd name="connsiteY198" fmla="*/ 2342606 h 3143795"/>
              <a:gd name="connsiteX199" fmla="*/ 1166949 w 3823063"/>
              <a:gd name="connsiteY199" fmla="*/ 2325189 h 3143795"/>
              <a:gd name="connsiteX200" fmla="*/ 1132115 w 3823063"/>
              <a:gd name="connsiteY200" fmla="*/ 2307772 h 3143795"/>
              <a:gd name="connsiteX201" fmla="*/ 1079863 w 3823063"/>
              <a:gd name="connsiteY201" fmla="*/ 2272938 h 3143795"/>
              <a:gd name="connsiteX202" fmla="*/ 1010195 w 3823063"/>
              <a:gd name="connsiteY202" fmla="*/ 2229395 h 3143795"/>
              <a:gd name="connsiteX203" fmla="*/ 966652 w 3823063"/>
              <a:gd name="connsiteY203" fmla="*/ 2168435 h 3143795"/>
              <a:gd name="connsiteX204" fmla="*/ 949235 w 3823063"/>
              <a:gd name="connsiteY204" fmla="*/ 2142309 h 3143795"/>
              <a:gd name="connsiteX205" fmla="*/ 931818 w 3823063"/>
              <a:gd name="connsiteY205" fmla="*/ 2072640 h 3143795"/>
              <a:gd name="connsiteX206" fmla="*/ 914400 w 3823063"/>
              <a:gd name="connsiteY206" fmla="*/ 2002972 h 3143795"/>
              <a:gd name="connsiteX207" fmla="*/ 923109 w 3823063"/>
              <a:gd name="connsiteY207" fmla="*/ 1863635 h 3143795"/>
              <a:gd name="connsiteX208" fmla="*/ 931818 w 3823063"/>
              <a:gd name="connsiteY208" fmla="*/ 1837509 h 3143795"/>
              <a:gd name="connsiteX209" fmla="*/ 984069 w 3823063"/>
              <a:gd name="connsiteY209" fmla="*/ 1793966 h 3143795"/>
              <a:gd name="connsiteX210" fmla="*/ 1018903 w 3823063"/>
              <a:gd name="connsiteY210" fmla="*/ 1767840 h 3143795"/>
              <a:gd name="connsiteX211" fmla="*/ 1088572 w 3823063"/>
              <a:gd name="connsiteY211" fmla="*/ 1733006 h 3143795"/>
              <a:gd name="connsiteX212" fmla="*/ 1123406 w 3823063"/>
              <a:gd name="connsiteY212" fmla="*/ 1706880 h 3143795"/>
              <a:gd name="connsiteX213" fmla="*/ 1175658 w 3823063"/>
              <a:gd name="connsiteY213" fmla="*/ 1672046 h 3143795"/>
              <a:gd name="connsiteX214" fmla="*/ 1193075 w 3823063"/>
              <a:gd name="connsiteY214" fmla="*/ 1628503 h 3143795"/>
              <a:gd name="connsiteX215" fmla="*/ 1193075 w 3823063"/>
              <a:gd name="connsiteY215" fmla="*/ 1628503 h 314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3823063" h="3143795">
                <a:moveTo>
                  <a:pt x="1175658" y="1724298"/>
                </a:moveTo>
                <a:lnTo>
                  <a:pt x="1175658" y="1724298"/>
                </a:lnTo>
                <a:cubicBezTo>
                  <a:pt x="1179026" y="1693983"/>
                  <a:pt x="1181199" y="1624546"/>
                  <a:pt x="1201783" y="1593669"/>
                </a:cubicBezTo>
                <a:lnTo>
                  <a:pt x="1219200" y="1567543"/>
                </a:lnTo>
                <a:cubicBezTo>
                  <a:pt x="1217689" y="1556967"/>
                  <a:pt x="1213184" y="1499460"/>
                  <a:pt x="1201783" y="1480458"/>
                </a:cubicBezTo>
                <a:cubicBezTo>
                  <a:pt x="1197559" y="1473417"/>
                  <a:pt x="1190172" y="1468846"/>
                  <a:pt x="1184366" y="1463040"/>
                </a:cubicBezTo>
                <a:cubicBezTo>
                  <a:pt x="1181463" y="1454332"/>
                  <a:pt x="1179763" y="1445125"/>
                  <a:pt x="1175658" y="1436915"/>
                </a:cubicBezTo>
                <a:cubicBezTo>
                  <a:pt x="1170977" y="1427553"/>
                  <a:pt x="1158240" y="1421256"/>
                  <a:pt x="1158240" y="1410789"/>
                </a:cubicBezTo>
                <a:cubicBezTo>
                  <a:pt x="1158240" y="1402578"/>
                  <a:pt x="1170529" y="1399783"/>
                  <a:pt x="1175658" y="1393372"/>
                </a:cubicBezTo>
                <a:cubicBezTo>
                  <a:pt x="1204307" y="1357562"/>
                  <a:pt x="1177761" y="1372351"/>
                  <a:pt x="1219200" y="1358538"/>
                </a:cubicBezTo>
                <a:cubicBezTo>
                  <a:pt x="1225006" y="1352732"/>
                  <a:pt x="1231691" y="1347689"/>
                  <a:pt x="1236618" y="1341120"/>
                </a:cubicBezTo>
                <a:cubicBezTo>
                  <a:pt x="1249178" y="1324374"/>
                  <a:pt x="1271452" y="1288869"/>
                  <a:pt x="1271452" y="1288869"/>
                </a:cubicBezTo>
                <a:cubicBezTo>
                  <a:pt x="1268549" y="1268549"/>
                  <a:pt x="1270112" y="1247067"/>
                  <a:pt x="1262743" y="1227909"/>
                </a:cubicBezTo>
                <a:cubicBezTo>
                  <a:pt x="1256554" y="1211817"/>
                  <a:pt x="1229688" y="1173597"/>
                  <a:pt x="1210492" y="1158240"/>
                </a:cubicBezTo>
                <a:cubicBezTo>
                  <a:pt x="1202319" y="1151702"/>
                  <a:pt x="1192243" y="1147715"/>
                  <a:pt x="1184366" y="1140823"/>
                </a:cubicBezTo>
                <a:cubicBezTo>
                  <a:pt x="1122786" y="1086940"/>
                  <a:pt x="1165460" y="1105492"/>
                  <a:pt x="1114698" y="1088572"/>
                </a:cubicBezTo>
                <a:cubicBezTo>
                  <a:pt x="1105989" y="1082766"/>
                  <a:pt x="1095973" y="1078556"/>
                  <a:pt x="1088572" y="1071155"/>
                </a:cubicBezTo>
                <a:cubicBezTo>
                  <a:pt x="1071691" y="1054274"/>
                  <a:pt x="1069529" y="1040151"/>
                  <a:pt x="1062446" y="1018903"/>
                </a:cubicBezTo>
                <a:cubicBezTo>
                  <a:pt x="1065349" y="981166"/>
                  <a:pt x="1066461" y="943248"/>
                  <a:pt x="1071155" y="905692"/>
                </a:cubicBezTo>
                <a:cubicBezTo>
                  <a:pt x="1074803" y="876505"/>
                  <a:pt x="1084314" y="879372"/>
                  <a:pt x="1097280" y="853440"/>
                </a:cubicBezTo>
                <a:cubicBezTo>
                  <a:pt x="1122486" y="803029"/>
                  <a:pt x="1082590" y="850714"/>
                  <a:pt x="1132115" y="801189"/>
                </a:cubicBezTo>
                <a:cubicBezTo>
                  <a:pt x="1149065" y="750340"/>
                  <a:pt x="1161839" y="737065"/>
                  <a:pt x="1140823" y="679269"/>
                </a:cubicBezTo>
                <a:cubicBezTo>
                  <a:pt x="1136614" y="667695"/>
                  <a:pt x="1125464" y="659124"/>
                  <a:pt x="1114698" y="653143"/>
                </a:cubicBezTo>
                <a:cubicBezTo>
                  <a:pt x="1098649" y="644227"/>
                  <a:pt x="1078867" y="643937"/>
                  <a:pt x="1062446" y="635726"/>
                </a:cubicBezTo>
                <a:cubicBezTo>
                  <a:pt x="1050835" y="629920"/>
                  <a:pt x="1038883" y="624750"/>
                  <a:pt x="1027612" y="618309"/>
                </a:cubicBezTo>
                <a:cubicBezTo>
                  <a:pt x="1018525" y="613116"/>
                  <a:pt x="1011286" y="604567"/>
                  <a:pt x="1001486" y="600892"/>
                </a:cubicBezTo>
                <a:cubicBezTo>
                  <a:pt x="987627" y="595695"/>
                  <a:pt x="972457" y="595086"/>
                  <a:pt x="957943" y="592183"/>
                </a:cubicBezTo>
                <a:cubicBezTo>
                  <a:pt x="949235" y="586377"/>
                  <a:pt x="941382" y="579017"/>
                  <a:pt x="931818" y="574766"/>
                </a:cubicBezTo>
                <a:cubicBezTo>
                  <a:pt x="915041" y="567310"/>
                  <a:pt x="897377" y="561802"/>
                  <a:pt x="879566" y="557349"/>
                </a:cubicBezTo>
                <a:lnTo>
                  <a:pt x="775063" y="531223"/>
                </a:lnTo>
                <a:lnTo>
                  <a:pt x="740229" y="522515"/>
                </a:lnTo>
                <a:lnTo>
                  <a:pt x="705395" y="513806"/>
                </a:lnTo>
                <a:cubicBezTo>
                  <a:pt x="618309" y="516709"/>
                  <a:pt x="530971" y="515279"/>
                  <a:pt x="444138" y="522515"/>
                </a:cubicBezTo>
                <a:cubicBezTo>
                  <a:pt x="413383" y="525078"/>
                  <a:pt x="343073" y="564339"/>
                  <a:pt x="322218" y="574766"/>
                </a:cubicBezTo>
                <a:lnTo>
                  <a:pt x="287383" y="592183"/>
                </a:lnTo>
                <a:cubicBezTo>
                  <a:pt x="278675" y="603795"/>
                  <a:pt x="271521" y="616755"/>
                  <a:pt x="261258" y="627018"/>
                </a:cubicBezTo>
                <a:cubicBezTo>
                  <a:pt x="253857" y="634419"/>
                  <a:pt x="242533" y="637034"/>
                  <a:pt x="235132" y="644435"/>
                </a:cubicBezTo>
                <a:cubicBezTo>
                  <a:pt x="227731" y="651836"/>
                  <a:pt x="224526" y="662614"/>
                  <a:pt x="217715" y="670560"/>
                </a:cubicBezTo>
                <a:cubicBezTo>
                  <a:pt x="207028" y="683028"/>
                  <a:pt x="182880" y="705395"/>
                  <a:pt x="182880" y="705395"/>
                </a:cubicBezTo>
                <a:cubicBezTo>
                  <a:pt x="156247" y="785298"/>
                  <a:pt x="200766" y="660915"/>
                  <a:pt x="148046" y="766355"/>
                </a:cubicBezTo>
                <a:cubicBezTo>
                  <a:pt x="139836" y="782776"/>
                  <a:pt x="136435" y="801189"/>
                  <a:pt x="130629" y="818606"/>
                </a:cubicBezTo>
                <a:cubicBezTo>
                  <a:pt x="127726" y="827315"/>
                  <a:pt x="127012" y="837094"/>
                  <a:pt x="121920" y="844732"/>
                </a:cubicBezTo>
                <a:cubicBezTo>
                  <a:pt x="97302" y="881660"/>
                  <a:pt x="109184" y="861497"/>
                  <a:pt x="87086" y="905692"/>
                </a:cubicBezTo>
                <a:cubicBezTo>
                  <a:pt x="65840" y="990681"/>
                  <a:pt x="91792" y="884521"/>
                  <a:pt x="69669" y="984069"/>
                </a:cubicBezTo>
                <a:cubicBezTo>
                  <a:pt x="67072" y="995753"/>
                  <a:pt x="65163" y="1007696"/>
                  <a:pt x="60960" y="1018903"/>
                </a:cubicBezTo>
                <a:cubicBezTo>
                  <a:pt x="56402" y="1031059"/>
                  <a:pt x="49349" y="1042126"/>
                  <a:pt x="43543" y="1053738"/>
                </a:cubicBezTo>
                <a:lnTo>
                  <a:pt x="26126" y="1123406"/>
                </a:lnTo>
                <a:cubicBezTo>
                  <a:pt x="23223" y="1135017"/>
                  <a:pt x="21203" y="1146886"/>
                  <a:pt x="17418" y="1158240"/>
                </a:cubicBezTo>
                <a:lnTo>
                  <a:pt x="8709" y="1184366"/>
                </a:lnTo>
                <a:cubicBezTo>
                  <a:pt x="150" y="1269955"/>
                  <a:pt x="-5607" y="1262386"/>
                  <a:pt x="8709" y="1341120"/>
                </a:cubicBezTo>
                <a:cubicBezTo>
                  <a:pt x="11857" y="1358433"/>
                  <a:pt x="22440" y="1380977"/>
                  <a:pt x="34835" y="1393372"/>
                </a:cubicBezTo>
                <a:cubicBezTo>
                  <a:pt x="42236" y="1400773"/>
                  <a:pt x="52252" y="1404983"/>
                  <a:pt x="60960" y="1410789"/>
                </a:cubicBezTo>
                <a:cubicBezTo>
                  <a:pt x="72572" y="1428206"/>
                  <a:pt x="80993" y="1448238"/>
                  <a:pt x="95795" y="1463040"/>
                </a:cubicBezTo>
                <a:cubicBezTo>
                  <a:pt x="113212" y="1480457"/>
                  <a:pt x="133267" y="1495587"/>
                  <a:pt x="148046" y="1515292"/>
                </a:cubicBezTo>
                <a:cubicBezTo>
                  <a:pt x="156755" y="1526903"/>
                  <a:pt x="165736" y="1538315"/>
                  <a:pt x="174172" y="1550126"/>
                </a:cubicBezTo>
                <a:cubicBezTo>
                  <a:pt x="188777" y="1570573"/>
                  <a:pt x="195535" y="1587592"/>
                  <a:pt x="217715" y="1602378"/>
                </a:cubicBezTo>
                <a:cubicBezTo>
                  <a:pt x="225353" y="1607470"/>
                  <a:pt x="235132" y="1608183"/>
                  <a:pt x="243840" y="1611086"/>
                </a:cubicBezTo>
                <a:cubicBezTo>
                  <a:pt x="249646" y="1616892"/>
                  <a:pt x="256129" y="1622092"/>
                  <a:pt x="261258" y="1628503"/>
                </a:cubicBezTo>
                <a:cubicBezTo>
                  <a:pt x="267796" y="1636676"/>
                  <a:pt x="271274" y="1647228"/>
                  <a:pt x="278675" y="1654629"/>
                </a:cubicBezTo>
                <a:cubicBezTo>
                  <a:pt x="286076" y="1662030"/>
                  <a:pt x="296092" y="1666240"/>
                  <a:pt x="304800" y="1672046"/>
                </a:cubicBezTo>
                <a:cubicBezTo>
                  <a:pt x="325649" y="1734590"/>
                  <a:pt x="295095" y="1652968"/>
                  <a:pt x="348343" y="1741715"/>
                </a:cubicBezTo>
                <a:cubicBezTo>
                  <a:pt x="356386" y="1755120"/>
                  <a:pt x="360817" y="1770428"/>
                  <a:pt x="365760" y="1785258"/>
                </a:cubicBezTo>
                <a:cubicBezTo>
                  <a:pt x="369545" y="1796613"/>
                  <a:pt x="370684" y="1808737"/>
                  <a:pt x="374469" y="1820092"/>
                </a:cubicBezTo>
                <a:cubicBezTo>
                  <a:pt x="379412" y="1834922"/>
                  <a:pt x="386943" y="1848805"/>
                  <a:pt x="391886" y="1863635"/>
                </a:cubicBezTo>
                <a:cubicBezTo>
                  <a:pt x="395671" y="1874990"/>
                  <a:pt x="396810" y="1887114"/>
                  <a:pt x="400595" y="1898469"/>
                </a:cubicBezTo>
                <a:cubicBezTo>
                  <a:pt x="405538" y="1913299"/>
                  <a:pt x="412670" y="1927321"/>
                  <a:pt x="418012" y="1942012"/>
                </a:cubicBezTo>
                <a:cubicBezTo>
                  <a:pt x="445602" y="2017886"/>
                  <a:pt x="426811" y="1968454"/>
                  <a:pt x="444138" y="2029098"/>
                </a:cubicBezTo>
                <a:cubicBezTo>
                  <a:pt x="453463" y="2061735"/>
                  <a:pt x="454750" y="2052632"/>
                  <a:pt x="461555" y="2090058"/>
                </a:cubicBezTo>
                <a:cubicBezTo>
                  <a:pt x="472977" y="2152877"/>
                  <a:pt x="469281" y="2161561"/>
                  <a:pt x="478972" y="2229395"/>
                </a:cubicBezTo>
                <a:cubicBezTo>
                  <a:pt x="481065" y="2244048"/>
                  <a:pt x="484777" y="2258424"/>
                  <a:pt x="487680" y="2272938"/>
                </a:cubicBezTo>
                <a:cubicBezTo>
                  <a:pt x="490583" y="2386149"/>
                  <a:pt x="493154" y="2499370"/>
                  <a:pt x="496389" y="2612572"/>
                </a:cubicBezTo>
                <a:cubicBezTo>
                  <a:pt x="498961" y="2702571"/>
                  <a:pt x="499811" y="2792658"/>
                  <a:pt x="505098" y="2882538"/>
                </a:cubicBezTo>
                <a:cubicBezTo>
                  <a:pt x="505637" y="2891702"/>
                  <a:pt x="511284" y="2899837"/>
                  <a:pt x="513806" y="2908663"/>
                </a:cubicBezTo>
                <a:cubicBezTo>
                  <a:pt x="521032" y="2933952"/>
                  <a:pt x="527349" y="2985749"/>
                  <a:pt x="557349" y="2995749"/>
                </a:cubicBezTo>
                <a:lnTo>
                  <a:pt x="609600" y="3013166"/>
                </a:lnTo>
                <a:cubicBezTo>
                  <a:pt x="712887" y="3047595"/>
                  <a:pt x="626526" y="3021546"/>
                  <a:pt x="879566" y="3030583"/>
                </a:cubicBezTo>
                <a:lnTo>
                  <a:pt x="984069" y="3039292"/>
                </a:lnTo>
                <a:cubicBezTo>
                  <a:pt x="1030487" y="3042608"/>
                  <a:pt x="1077101" y="3043369"/>
                  <a:pt x="1123406" y="3048000"/>
                </a:cubicBezTo>
                <a:cubicBezTo>
                  <a:pt x="1135315" y="3049191"/>
                  <a:pt x="1146298" y="3055913"/>
                  <a:pt x="1158240" y="3056709"/>
                </a:cubicBezTo>
                <a:cubicBezTo>
                  <a:pt x="1233603" y="3061733"/>
                  <a:pt x="1309232" y="3061550"/>
                  <a:pt x="1384663" y="3065418"/>
                </a:cubicBezTo>
                <a:cubicBezTo>
                  <a:pt x="1422462" y="3067356"/>
                  <a:pt x="1460138" y="3071223"/>
                  <a:pt x="1497875" y="3074126"/>
                </a:cubicBezTo>
                <a:cubicBezTo>
                  <a:pt x="1554965" y="3093157"/>
                  <a:pt x="1512948" y="3081367"/>
                  <a:pt x="1619795" y="3091543"/>
                </a:cubicBezTo>
                <a:lnTo>
                  <a:pt x="1706880" y="3100252"/>
                </a:lnTo>
                <a:cubicBezTo>
                  <a:pt x="1765730" y="3119867"/>
                  <a:pt x="1707832" y="3102700"/>
                  <a:pt x="1820092" y="3117669"/>
                </a:cubicBezTo>
                <a:cubicBezTo>
                  <a:pt x="1834764" y="3119625"/>
                  <a:pt x="1848982" y="3124285"/>
                  <a:pt x="1863635" y="3126378"/>
                </a:cubicBezTo>
                <a:cubicBezTo>
                  <a:pt x="1934643" y="3136522"/>
                  <a:pt x="2000022" y="3138954"/>
                  <a:pt x="2072640" y="3143795"/>
                </a:cubicBezTo>
                <a:lnTo>
                  <a:pt x="3143795" y="3126378"/>
                </a:lnTo>
                <a:cubicBezTo>
                  <a:pt x="3152414" y="3126107"/>
                  <a:pt x="3221416" y="3083413"/>
                  <a:pt x="3222172" y="3082835"/>
                </a:cubicBezTo>
                <a:cubicBezTo>
                  <a:pt x="3258192" y="3055291"/>
                  <a:pt x="3326675" y="2995749"/>
                  <a:pt x="3326675" y="2995749"/>
                </a:cubicBezTo>
                <a:cubicBezTo>
                  <a:pt x="3388810" y="2887012"/>
                  <a:pt x="3339762" y="2979365"/>
                  <a:pt x="3378926" y="2891246"/>
                </a:cubicBezTo>
                <a:cubicBezTo>
                  <a:pt x="3394762" y="2855616"/>
                  <a:pt x="3401844" y="2852588"/>
                  <a:pt x="3413760" y="2812869"/>
                </a:cubicBezTo>
                <a:cubicBezTo>
                  <a:pt x="3421213" y="2788027"/>
                  <a:pt x="3425665" y="2740963"/>
                  <a:pt x="3431178" y="2717075"/>
                </a:cubicBezTo>
                <a:cubicBezTo>
                  <a:pt x="3435930" y="2696483"/>
                  <a:pt x="3442380" y="2676314"/>
                  <a:pt x="3448595" y="2656115"/>
                </a:cubicBezTo>
                <a:cubicBezTo>
                  <a:pt x="3458250" y="2624737"/>
                  <a:pt x="3470012" y="2590509"/>
                  <a:pt x="3483429" y="2560320"/>
                </a:cubicBezTo>
                <a:cubicBezTo>
                  <a:pt x="3488701" y="2548457"/>
                  <a:pt x="3495040" y="2537097"/>
                  <a:pt x="3500846" y="2525486"/>
                </a:cubicBezTo>
                <a:cubicBezTo>
                  <a:pt x="3506729" y="2490188"/>
                  <a:pt x="3508522" y="2470871"/>
                  <a:pt x="3518263" y="2438400"/>
                </a:cubicBezTo>
                <a:cubicBezTo>
                  <a:pt x="3560950" y="2296105"/>
                  <a:pt x="3511553" y="2467238"/>
                  <a:pt x="3553098" y="2342606"/>
                </a:cubicBezTo>
                <a:cubicBezTo>
                  <a:pt x="3556883" y="2331252"/>
                  <a:pt x="3557604" y="2318979"/>
                  <a:pt x="3561806" y="2307772"/>
                </a:cubicBezTo>
                <a:cubicBezTo>
                  <a:pt x="3607337" y="2186354"/>
                  <a:pt x="3548966" y="2372417"/>
                  <a:pt x="3596640" y="2229395"/>
                </a:cubicBezTo>
                <a:cubicBezTo>
                  <a:pt x="3634137" y="2116904"/>
                  <a:pt x="3568257" y="2287288"/>
                  <a:pt x="3622766" y="2151018"/>
                </a:cubicBezTo>
                <a:cubicBezTo>
                  <a:pt x="3627035" y="2112600"/>
                  <a:pt x="3635002" y="2020281"/>
                  <a:pt x="3648892" y="1985555"/>
                </a:cubicBezTo>
                <a:cubicBezTo>
                  <a:pt x="3660503" y="1956526"/>
                  <a:pt x="3676944" y="1928989"/>
                  <a:pt x="3683726" y="1898469"/>
                </a:cubicBezTo>
                <a:cubicBezTo>
                  <a:pt x="3689532" y="1872343"/>
                  <a:pt x="3695535" y="1846261"/>
                  <a:pt x="3701143" y="1820092"/>
                </a:cubicBezTo>
                <a:cubicBezTo>
                  <a:pt x="3705282" y="1800779"/>
                  <a:pt x="3711856" y="1761827"/>
                  <a:pt x="3718560" y="1741715"/>
                </a:cubicBezTo>
                <a:cubicBezTo>
                  <a:pt x="3723503" y="1726885"/>
                  <a:pt x="3730172" y="1712686"/>
                  <a:pt x="3735978" y="1698172"/>
                </a:cubicBezTo>
                <a:lnTo>
                  <a:pt x="3753395" y="1611086"/>
                </a:lnTo>
                <a:cubicBezTo>
                  <a:pt x="3756298" y="1596572"/>
                  <a:pt x="3755483" y="1580782"/>
                  <a:pt x="3762103" y="1567543"/>
                </a:cubicBezTo>
                <a:lnTo>
                  <a:pt x="3779520" y="1532709"/>
                </a:lnTo>
                <a:cubicBezTo>
                  <a:pt x="3782423" y="1518195"/>
                  <a:pt x="3783032" y="1503025"/>
                  <a:pt x="3788229" y="1489166"/>
                </a:cubicBezTo>
                <a:cubicBezTo>
                  <a:pt x="3791904" y="1479366"/>
                  <a:pt x="3803107" y="1473194"/>
                  <a:pt x="3805646" y="1463040"/>
                </a:cubicBezTo>
                <a:cubicBezTo>
                  <a:pt x="3810361" y="1444180"/>
                  <a:pt x="3822617" y="1285516"/>
                  <a:pt x="3823063" y="1280160"/>
                </a:cubicBezTo>
                <a:cubicBezTo>
                  <a:pt x="3814355" y="1201783"/>
                  <a:pt x="3816525" y="1121417"/>
                  <a:pt x="3796938" y="1045029"/>
                </a:cubicBezTo>
                <a:cubicBezTo>
                  <a:pt x="3785864" y="1001841"/>
                  <a:pt x="3720737" y="922019"/>
                  <a:pt x="3692435" y="879566"/>
                </a:cubicBezTo>
                <a:cubicBezTo>
                  <a:pt x="3671440" y="848074"/>
                  <a:pt x="3656188" y="812439"/>
                  <a:pt x="3631475" y="783772"/>
                </a:cubicBezTo>
                <a:cubicBezTo>
                  <a:pt x="3470536" y="597084"/>
                  <a:pt x="3518158" y="670851"/>
                  <a:pt x="3370218" y="548640"/>
                </a:cubicBezTo>
                <a:cubicBezTo>
                  <a:pt x="3280278" y="474342"/>
                  <a:pt x="3256641" y="439644"/>
                  <a:pt x="3169920" y="357052"/>
                </a:cubicBezTo>
                <a:cubicBezTo>
                  <a:pt x="3144608" y="332945"/>
                  <a:pt x="3116956" y="311384"/>
                  <a:pt x="3091543" y="287383"/>
                </a:cubicBezTo>
                <a:cubicBezTo>
                  <a:pt x="3064682" y="262014"/>
                  <a:pt x="3029689" y="242053"/>
                  <a:pt x="3013166" y="209006"/>
                </a:cubicBezTo>
                <a:cubicBezTo>
                  <a:pt x="3001555" y="185783"/>
                  <a:pt x="2999935" y="153740"/>
                  <a:pt x="2978332" y="139338"/>
                </a:cubicBezTo>
                <a:cubicBezTo>
                  <a:pt x="2969623" y="133532"/>
                  <a:pt x="2960247" y="128621"/>
                  <a:pt x="2952206" y="121920"/>
                </a:cubicBezTo>
                <a:cubicBezTo>
                  <a:pt x="2921353" y="96210"/>
                  <a:pt x="2922994" y="83027"/>
                  <a:pt x="2882538" y="60960"/>
                </a:cubicBezTo>
                <a:cubicBezTo>
                  <a:pt x="2866420" y="52168"/>
                  <a:pt x="2846707" y="51754"/>
                  <a:pt x="2830286" y="43543"/>
                </a:cubicBezTo>
                <a:cubicBezTo>
                  <a:pt x="2768973" y="12887"/>
                  <a:pt x="2808183" y="28673"/>
                  <a:pt x="2708366" y="8709"/>
                </a:cubicBezTo>
                <a:lnTo>
                  <a:pt x="2664823" y="0"/>
                </a:lnTo>
                <a:lnTo>
                  <a:pt x="1985555" y="17418"/>
                </a:lnTo>
                <a:cubicBezTo>
                  <a:pt x="1953510" y="18498"/>
                  <a:pt x="1921752" y="23993"/>
                  <a:pt x="1889760" y="26126"/>
                </a:cubicBezTo>
                <a:cubicBezTo>
                  <a:pt x="1834652" y="29800"/>
                  <a:pt x="1779388" y="30900"/>
                  <a:pt x="1724298" y="34835"/>
                </a:cubicBezTo>
                <a:cubicBezTo>
                  <a:pt x="1657450" y="39610"/>
                  <a:pt x="1524000" y="52252"/>
                  <a:pt x="1524000" y="52252"/>
                </a:cubicBezTo>
                <a:cubicBezTo>
                  <a:pt x="1489166" y="60961"/>
                  <a:pt x="1451614" y="62321"/>
                  <a:pt x="1419498" y="78378"/>
                </a:cubicBezTo>
                <a:cubicBezTo>
                  <a:pt x="1389151" y="93551"/>
                  <a:pt x="1374476" y="102094"/>
                  <a:pt x="1341120" y="113212"/>
                </a:cubicBezTo>
                <a:cubicBezTo>
                  <a:pt x="1329766" y="116997"/>
                  <a:pt x="1317897" y="119017"/>
                  <a:pt x="1306286" y="121920"/>
                </a:cubicBezTo>
                <a:cubicBezTo>
                  <a:pt x="1297577" y="127726"/>
                  <a:pt x="1289349" y="134326"/>
                  <a:pt x="1280160" y="139338"/>
                </a:cubicBezTo>
                <a:cubicBezTo>
                  <a:pt x="1257367" y="151771"/>
                  <a:pt x="1228851" y="155813"/>
                  <a:pt x="1210492" y="174172"/>
                </a:cubicBezTo>
                <a:lnTo>
                  <a:pt x="1158240" y="226423"/>
                </a:lnTo>
                <a:lnTo>
                  <a:pt x="1132115" y="252549"/>
                </a:lnTo>
                <a:cubicBezTo>
                  <a:pt x="1108897" y="345414"/>
                  <a:pt x="1117536" y="296732"/>
                  <a:pt x="1132115" y="478972"/>
                </a:cubicBezTo>
                <a:cubicBezTo>
                  <a:pt x="1134660" y="510785"/>
                  <a:pt x="1141180" y="505217"/>
                  <a:pt x="1166949" y="513806"/>
                </a:cubicBezTo>
                <a:cubicBezTo>
                  <a:pt x="1178560" y="522515"/>
                  <a:pt x="1188801" y="533441"/>
                  <a:pt x="1201783" y="539932"/>
                </a:cubicBezTo>
                <a:cubicBezTo>
                  <a:pt x="1212488" y="545285"/>
                  <a:pt x="1225411" y="544437"/>
                  <a:pt x="1236618" y="548640"/>
                </a:cubicBezTo>
                <a:cubicBezTo>
                  <a:pt x="1248773" y="553198"/>
                  <a:pt x="1259520" y="560944"/>
                  <a:pt x="1271452" y="566058"/>
                </a:cubicBezTo>
                <a:cubicBezTo>
                  <a:pt x="1292321" y="575002"/>
                  <a:pt x="1310331" y="577166"/>
                  <a:pt x="1332412" y="583475"/>
                </a:cubicBezTo>
                <a:cubicBezTo>
                  <a:pt x="1341238" y="585997"/>
                  <a:pt x="1349359" y="592073"/>
                  <a:pt x="1358538" y="592183"/>
                </a:cubicBezTo>
                <a:lnTo>
                  <a:pt x="2786743" y="600892"/>
                </a:lnTo>
                <a:cubicBezTo>
                  <a:pt x="2824480" y="603795"/>
                  <a:pt x="2862569" y="603697"/>
                  <a:pt x="2899955" y="609600"/>
                </a:cubicBezTo>
                <a:cubicBezTo>
                  <a:pt x="2918090" y="612463"/>
                  <a:pt x="2952206" y="627018"/>
                  <a:pt x="2952206" y="627018"/>
                </a:cubicBezTo>
                <a:cubicBezTo>
                  <a:pt x="2963817" y="635726"/>
                  <a:pt x="2977748" y="641993"/>
                  <a:pt x="2987040" y="653143"/>
                </a:cubicBezTo>
                <a:cubicBezTo>
                  <a:pt x="2992917" y="660195"/>
                  <a:pt x="2992133" y="670831"/>
                  <a:pt x="2995749" y="679269"/>
                </a:cubicBezTo>
                <a:cubicBezTo>
                  <a:pt x="3034192" y="768968"/>
                  <a:pt x="2990937" y="647419"/>
                  <a:pt x="3030583" y="766355"/>
                </a:cubicBezTo>
                <a:lnTo>
                  <a:pt x="3048000" y="818606"/>
                </a:lnTo>
                <a:lnTo>
                  <a:pt x="3056709" y="844732"/>
                </a:lnTo>
                <a:cubicBezTo>
                  <a:pt x="3053806" y="870858"/>
                  <a:pt x="3056313" y="898171"/>
                  <a:pt x="3048000" y="923109"/>
                </a:cubicBezTo>
                <a:cubicBezTo>
                  <a:pt x="3030641" y="975186"/>
                  <a:pt x="3019326" y="963306"/>
                  <a:pt x="2995749" y="992778"/>
                </a:cubicBezTo>
                <a:cubicBezTo>
                  <a:pt x="2989211" y="1000951"/>
                  <a:pt x="2985032" y="1010863"/>
                  <a:pt x="2978332" y="1018903"/>
                </a:cubicBezTo>
                <a:cubicBezTo>
                  <a:pt x="2970447" y="1028364"/>
                  <a:pt x="2960090" y="1035568"/>
                  <a:pt x="2952206" y="1045029"/>
                </a:cubicBezTo>
                <a:cubicBezTo>
                  <a:pt x="2945506" y="1053070"/>
                  <a:pt x="2942962" y="1064617"/>
                  <a:pt x="2934789" y="1071155"/>
                </a:cubicBezTo>
                <a:cubicBezTo>
                  <a:pt x="2927621" y="1076889"/>
                  <a:pt x="2917372" y="1076960"/>
                  <a:pt x="2908663" y="1079863"/>
                </a:cubicBezTo>
                <a:cubicBezTo>
                  <a:pt x="2905760" y="1088572"/>
                  <a:pt x="2899955" y="1096809"/>
                  <a:pt x="2899955" y="1105989"/>
                </a:cubicBezTo>
                <a:cubicBezTo>
                  <a:pt x="2899955" y="1240259"/>
                  <a:pt x="2902019" y="1240299"/>
                  <a:pt x="2917372" y="1332412"/>
                </a:cubicBezTo>
                <a:cubicBezTo>
                  <a:pt x="2914469" y="1434012"/>
                  <a:pt x="2916663" y="1535886"/>
                  <a:pt x="2908663" y="1637212"/>
                </a:cubicBezTo>
                <a:cubicBezTo>
                  <a:pt x="2907839" y="1647646"/>
                  <a:pt x="2899820" y="1657336"/>
                  <a:pt x="2891246" y="1663338"/>
                </a:cubicBezTo>
                <a:cubicBezTo>
                  <a:pt x="2867457" y="1679990"/>
                  <a:pt x="2827086" y="1697842"/>
                  <a:pt x="2795452" y="1706880"/>
                </a:cubicBezTo>
                <a:cubicBezTo>
                  <a:pt x="2718933" y="1728742"/>
                  <a:pt x="2797113" y="1703423"/>
                  <a:pt x="2734492" y="1724298"/>
                </a:cubicBezTo>
                <a:cubicBezTo>
                  <a:pt x="2706890" y="1765700"/>
                  <a:pt x="2720386" y="1740492"/>
                  <a:pt x="2699658" y="1802675"/>
                </a:cubicBezTo>
                <a:lnTo>
                  <a:pt x="2690949" y="1828800"/>
                </a:lnTo>
                <a:cubicBezTo>
                  <a:pt x="2685143" y="1907177"/>
                  <a:pt x="2682456" y="1985848"/>
                  <a:pt x="2673532" y="2063932"/>
                </a:cubicBezTo>
                <a:cubicBezTo>
                  <a:pt x="2663343" y="2153090"/>
                  <a:pt x="2661192" y="2108450"/>
                  <a:pt x="2638698" y="2168435"/>
                </a:cubicBezTo>
                <a:cubicBezTo>
                  <a:pt x="2634495" y="2179642"/>
                  <a:pt x="2635927" y="2192877"/>
                  <a:pt x="2629989" y="2203269"/>
                </a:cubicBezTo>
                <a:cubicBezTo>
                  <a:pt x="2616924" y="2226132"/>
                  <a:pt x="2596722" y="2231625"/>
                  <a:pt x="2577738" y="2246812"/>
                </a:cubicBezTo>
                <a:cubicBezTo>
                  <a:pt x="2523185" y="2290454"/>
                  <a:pt x="2614390" y="2231086"/>
                  <a:pt x="2525486" y="2290355"/>
                </a:cubicBezTo>
                <a:cubicBezTo>
                  <a:pt x="2511402" y="2299744"/>
                  <a:pt x="2495717" y="2306642"/>
                  <a:pt x="2481943" y="2316480"/>
                </a:cubicBezTo>
                <a:cubicBezTo>
                  <a:pt x="2475262" y="2321252"/>
                  <a:pt x="2470937" y="2328769"/>
                  <a:pt x="2464526" y="2333898"/>
                </a:cubicBezTo>
                <a:cubicBezTo>
                  <a:pt x="2443702" y="2350557"/>
                  <a:pt x="2412233" y="2367198"/>
                  <a:pt x="2386149" y="2368732"/>
                </a:cubicBezTo>
                <a:lnTo>
                  <a:pt x="2238103" y="2377440"/>
                </a:lnTo>
                <a:cubicBezTo>
                  <a:pt x="2223589" y="2380343"/>
                  <a:pt x="2208840" y="2382254"/>
                  <a:pt x="2194560" y="2386149"/>
                </a:cubicBezTo>
                <a:cubicBezTo>
                  <a:pt x="2176848" y="2390980"/>
                  <a:pt x="2142309" y="2403566"/>
                  <a:pt x="2142309" y="2403566"/>
                </a:cubicBezTo>
                <a:cubicBezTo>
                  <a:pt x="2051908" y="2463832"/>
                  <a:pt x="2191869" y="2372086"/>
                  <a:pt x="2081349" y="2438400"/>
                </a:cubicBezTo>
                <a:cubicBezTo>
                  <a:pt x="2063399" y="2449170"/>
                  <a:pt x="2048957" y="2466616"/>
                  <a:pt x="2029098" y="2473235"/>
                </a:cubicBezTo>
                <a:cubicBezTo>
                  <a:pt x="2011681" y="2479041"/>
                  <a:pt x="1992122" y="2480468"/>
                  <a:pt x="1976846" y="2490652"/>
                </a:cubicBezTo>
                <a:lnTo>
                  <a:pt x="1872343" y="2560320"/>
                </a:lnTo>
                <a:cubicBezTo>
                  <a:pt x="1863635" y="2566126"/>
                  <a:pt x="1853619" y="2570337"/>
                  <a:pt x="1846218" y="2577738"/>
                </a:cubicBezTo>
                <a:cubicBezTo>
                  <a:pt x="1840412" y="2583544"/>
                  <a:pt x="1835841" y="2590931"/>
                  <a:pt x="1828800" y="2595155"/>
                </a:cubicBezTo>
                <a:cubicBezTo>
                  <a:pt x="1820929" y="2599878"/>
                  <a:pt x="1811383" y="2600960"/>
                  <a:pt x="1802675" y="2603863"/>
                </a:cubicBezTo>
                <a:cubicBezTo>
                  <a:pt x="1727797" y="2653781"/>
                  <a:pt x="1822538" y="2593931"/>
                  <a:pt x="1750423" y="2629989"/>
                </a:cubicBezTo>
                <a:cubicBezTo>
                  <a:pt x="1725681" y="2642360"/>
                  <a:pt x="1726315" y="2652988"/>
                  <a:pt x="1698172" y="2656115"/>
                </a:cubicBezTo>
                <a:cubicBezTo>
                  <a:pt x="1654799" y="2660934"/>
                  <a:pt x="1611086" y="2661920"/>
                  <a:pt x="1567543" y="2664823"/>
                </a:cubicBezTo>
                <a:cubicBezTo>
                  <a:pt x="1550126" y="2670629"/>
                  <a:pt x="1530568" y="2672056"/>
                  <a:pt x="1515292" y="2682240"/>
                </a:cubicBezTo>
                <a:cubicBezTo>
                  <a:pt x="1497875" y="2693852"/>
                  <a:pt x="1482899" y="2710455"/>
                  <a:pt x="1463040" y="2717075"/>
                </a:cubicBezTo>
                <a:lnTo>
                  <a:pt x="1410789" y="2734492"/>
                </a:lnTo>
                <a:cubicBezTo>
                  <a:pt x="1385981" y="2732237"/>
                  <a:pt x="1315098" y="2741152"/>
                  <a:pt x="1288869" y="2708366"/>
                </a:cubicBezTo>
                <a:cubicBezTo>
                  <a:pt x="1283134" y="2701198"/>
                  <a:pt x="1283063" y="2690949"/>
                  <a:pt x="1280160" y="2682240"/>
                </a:cubicBezTo>
                <a:cubicBezTo>
                  <a:pt x="1283063" y="2647406"/>
                  <a:pt x="1284249" y="2612386"/>
                  <a:pt x="1288869" y="2577738"/>
                </a:cubicBezTo>
                <a:cubicBezTo>
                  <a:pt x="1290082" y="2568639"/>
                  <a:pt x="1291843" y="2558780"/>
                  <a:pt x="1297578" y="2551612"/>
                </a:cubicBezTo>
                <a:cubicBezTo>
                  <a:pt x="1304116" y="2543439"/>
                  <a:pt x="1314995" y="2540001"/>
                  <a:pt x="1323703" y="2534195"/>
                </a:cubicBezTo>
                <a:cubicBezTo>
                  <a:pt x="1329509" y="2525486"/>
                  <a:pt x="1333243" y="2514961"/>
                  <a:pt x="1341120" y="2508069"/>
                </a:cubicBezTo>
                <a:cubicBezTo>
                  <a:pt x="1356874" y="2494285"/>
                  <a:pt x="1393372" y="2473235"/>
                  <a:pt x="1393372" y="2473235"/>
                </a:cubicBezTo>
                <a:cubicBezTo>
                  <a:pt x="1387566" y="2452915"/>
                  <a:pt x="1385406" y="2431177"/>
                  <a:pt x="1375955" y="2412275"/>
                </a:cubicBezTo>
                <a:cubicBezTo>
                  <a:pt x="1370447" y="2401259"/>
                  <a:pt x="1359180" y="2394164"/>
                  <a:pt x="1349829" y="2386149"/>
                </a:cubicBezTo>
                <a:cubicBezTo>
                  <a:pt x="1338809" y="2376703"/>
                  <a:pt x="1327977" y="2366514"/>
                  <a:pt x="1314995" y="2360023"/>
                </a:cubicBezTo>
                <a:cubicBezTo>
                  <a:pt x="1298574" y="2351812"/>
                  <a:pt x="1280746" y="2346206"/>
                  <a:pt x="1262743" y="2342606"/>
                </a:cubicBezTo>
                <a:cubicBezTo>
                  <a:pt x="1201886" y="2330435"/>
                  <a:pt x="1233800" y="2336332"/>
                  <a:pt x="1166949" y="2325189"/>
                </a:cubicBezTo>
                <a:cubicBezTo>
                  <a:pt x="1155338" y="2319383"/>
                  <a:pt x="1143247" y="2314451"/>
                  <a:pt x="1132115" y="2307772"/>
                </a:cubicBezTo>
                <a:cubicBezTo>
                  <a:pt x="1114165" y="2297002"/>
                  <a:pt x="1098586" y="2282300"/>
                  <a:pt x="1079863" y="2272938"/>
                </a:cubicBezTo>
                <a:cubicBezTo>
                  <a:pt x="1032047" y="2249029"/>
                  <a:pt x="1055415" y="2263309"/>
                  <a:pt x="1010195" y="2229395"/>
                </a:cubicBezTo>
                <a:cubicBezTo>
                  <a:pt x="969148" y="2167824"/>
                  <a:pt x="1020662" y="2244048"/>
                  <a:pt x="966652" y="2168435"/>
                </a:cubicBezTo>
                <a:cubicBezTo>
                  <a:pt x="960568" y="2159918"/>
                  <a:pt x="953916" y="2151670"/>
                  <a:pt x="949235" y="2142309"/>
                </a:cubicBezTo>
                <a:cubicBezTo>
                  <a:pt x="939720" y="2123279"/>
                  <a:pt x="936078" y="2091101"/>
                  <a:pt x="931818" y="2072640"/>
                </a:cubicBezTo>
                <a:cubicBezTo>
                  <a:pt x="926435" y="2049316"/>
                  <a:pt x="914400" y="2002972"/>
                  <a:pt x="914400" y="2002972"/>
                </a:cubicBezTo>
                <a:cubicBezTo>
                  <a:pt x="917303" y="1956526"/>
                  <a:pt x="918237" y="1909916"/>
                  <a:pt x="923109" y="1863635"/>
                </a:cubicBezTo>
                <a:cubicBezTo>
                  <a:pt x="924070" y="1854506"/>
                  <a:pt x="926726" y="1845147"/>
                  <a:pt x="931818" y="1837509"/>
                </a:cubicBezTo>
                <a:cubicBezTo>
                  <a:pt x="946605" y="1815328"/>
                  <a:pt x="963621" y="1808572"/>
                  <a:pt x="984069" y="1793966"/>
                </a:cubicBezTo>
                <a:cubicBezTo>
                  <a:pt x="995880" y="1785530"/>
                  <a:pt x="1007092" y="1776276"/>
                  <a:pt x="1018903" y="1767840"/>
                </a:cubicBezTo>
                <a:cubicBezTo>
                  <a:pt x="1081241" y="1723313"/>
                  <a:pt x="1000653" y="1781850"/>
                  <a:pt x="1088572" y="1733006"/>
                </a:cubicBezTo>
                <a:cubicBezTo>
                  <a:pt x="1101260" y="1725957"/>
                  <a:pt x="1111515" y="1715203"/>
                  <a:pt x="1123406" y="1706880"/>
                </a:cubicBezTo>
                <a:cubicBezTo>
                  <a:pt x="1140555" y="1694876"/>
                  <a:pt x="1175658" y="1672046"/>
                  <a:pt x="1175658" y="1672046"/>
                </a:cubicBezTo>
                <a:cubicBezTo>
                  <a:pt x="1186418" y="1639762"/>
                  <a:pt x="1180261" y="1654130"/>
                  <a:pt x="1193075" y="1628503"/>
                </a:cubicBezTo>
                <a:lnTo>
                  <a:pt x="1193075" y="162850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223792" y="3717032"/>
            <a:ext cx="648072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IX e X pares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984432" y="1052737"/>
            <a:ext cx="648072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V par</a:t>
            </a:r>
          </a:p>
        </p:txBody>
      </p:sp>
      <p:sp>
        <p:nvSpPr>
          <p:cNvPr id="9" name="Retângulo 8"/>
          <p:cNvSpPr/>
          <p:nvPr/>
        </p:nvSpPr>
        <p:spPr>
          <a:xfrm>
            <a:off x="5159897" y="2492896"/>
            <a:ext cx="1104017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8" descr="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510" y="2321131"/>
            <a:ext cx="2912459" cy="4065671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5303912" y="2185120"/>
            <a:ext cx="648072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X par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392144" y="2185120"/>
            <a:ext cx="648072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X par</a:t>
            </a:r>
          </a:p>
        </p:txBody>
      </p:sp>
    </p:spTree>
    <p:extLst>
      <p:ext uri="{BB962C8B-B14F-4D97-AF65-F5344CB8AC3E}">
        <p14:creationId xmlns:p14="http://schemas.microsoft.com/office/powerpoint/2010/main" val="32968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556792"/>
            <a:ext cx="360045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>
                <a:solidFill>
                  <a:srgbClr val="FF3300"/>
                </a:solidFill>
              </a:rPr>
              <a:t>Nervo trigêmeo (V)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>
                <a:solidFill>
                  <a:srgbClr val="FFCC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/>
              <a:t>     </a:t>
            </a:r>
          </a:p>
        </p:txBody>
      </p:sp>
      <p:pic>
        <p:nvPicPr>
          <p:cNvPr id="16387" name="Picture 4" descr="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6" y="765176"/>
            <a:ext cx="4968875" cy="5516563"/>
          </a:xfrm>
          <a:noFill/>
        </p:spPr>
      </p:pic>
      <p:sp>
        <p:nvSpPr>
          <p:cNvPr id="16388" name="Retângulo 1"/>
          <p:cNvSpPr>
            <a:spLocks noChangeArrowheads="1"/>
          </p:cNvSpPr>
          <p:nvPr/>
        </p:nvSpPr>
        <p:spPr bwMode="auto">
          <a:xfrm>
            <a:off x="1082181" y="398171"/>
            <a:ext cx="3318564" cy="46166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Nervos cranianos</a:t>
            </a:r>
          </a:p>
        </p:txBody>
      </p:sp>
      <p:pic>
        <p:nvPicPr>
          <p:cNvPr id="5" name="Picture 5" descr="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000" y="3303373"/>
            <a:ext cx="3995960" cy="3078025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5807968" y="105251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b="1" dirty="0">
                <a:solidFill>
                  <a:srgbClr val="FF3300"/>
                </a:solidFill>
              </a:rPr>
              <a:t>Nervo glossofaríngeo (IX)</a:t>
            </a:r>
            <a:r>
              <a:rPr lang="pt-BR" altLang="pt-BR" b="1" dirty="0">
                <a:solidFill>
                  <a:srgbClr val="FFCC00"/>
                </a:solidFill>
              </a:rPr>
              <a:t> 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9336360" y="2010326"/>
            <a:ext cx="36004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IX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DE7313-E655-45CD-A7A1-206D0B474C90}"/>
              </a:ext>
            </a:extLst>
          </p:cNvPr>
          <p:cNvSpPr txBox="1"/>
          <p:nvPr/>
        </p:nvSpPr>
        <p:spPr>
          <a:xfrm>
            <a:off x="1354690" y="2394152"/>
            <a:ext cx="29071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MASTIGAÇÃO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F2EC8807-F98D-4D70-8C33-14DC8269751B}"/>
              </a:ext>
            </a:extLst>
          </p:cNvPr>
          <p:cNvSpPr/>
          <p:nvPr/>
        </p:nvSpPr>
        <p:spPr>
          <a:xfrm>
            <a:off x="2600587" y="1912690"/>
            <a:ext cx="226503" cy="369116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3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6366" y="260648"/>
            <a:ext cx="8229600" cy="775642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800" dirty="0"/>
              <a:t>Inervação da língua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08" y="1423913"/>
            <a:ext cx="7905969" cy="5093681"/>
          </a:xfrm>
        </p:spPr>
      </p:pic>
      <p:sp>
        <p:nvSpPr>
          <p:cNvPr id="6" name="Retângulo 5"/>
          <p:cNvSpPr/>
          <p:nvPr/>
        </p:nvSpPr>
        <p:spPr>
          <a:xfrm>
            <a:off x="3863752" y="6126164"/>
            <a:ext cx="3744416" cy="47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423592" y="5589240"/>
            <a:ext cx="21144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Nervos motores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05920" y="5579948"/>
            <a:ext cx="211441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Nervos sensitivos</a:t>
            </a:r>
          </a:p>
        </p:txBody>
      </p:sp>
      <p:sp>
        <p:nvSpPr>
          <p:cNvPr id="8" name="Forma livre 7"/>
          <p:cNvSpPr/>
          <p:nvPr/>
        </p:nvSpPr>
        <p:spPr>
          <a:xfrm>
            <a:off x="616301" y="2050541"/>
            <a:ext cx="3614582" cy="3126377"/>
          </a:xfrm>
          <a:custGeom>
            <a:avLst/>
            <a:gdLst>
              <a:gd name="connsiteX0" fmla="*/ 3466536 w 3614582"/>
              <a:gd name="connsiteY0" fmla="*/ 2290355 h 3126377"/>
              <a:gd name="connsiteX1" fmla="*/ 3466536 w 3614582"/>
              <a:gd name="connsiteY1" fmla="*/ 2290355 h 3126377"/>
              <a:gd name="connsiteX2" fmla="*/ 3483954 w 3614582"/>
              <a:gd name="connsiteY2" fmla="*/ 2211977 h 3126377"/>
              <a:gd name="connsiteX3" fmla="*/ 3501371 w 3614582"/>
              <a:gd name="connsiteY3" fmla="*/ 2159726 h 3126377"/>
              <a:gd name="connsiteX4" fmla="*/ 3510079 w 3614582"/>
              <a:gd name="connsiteY4" fmla="*/ 2133600 h 3126377"/>
              <a:gd name="connsiteX5" fmla="*/ 3518788 w 3614582"/>
              <a:gd name="connsiteY5" fmla="*/ 2107475 h 3126377"/>
              <a:gd name="connsiteX6" fmla="*/ 3527496 w 3614582"/>
              <a:gd name="connsiteY6" fmla="*/ 2072640 h 3126377"/>
              <a:gd name="connsiteX7" fmla="*/ 3536205 w 3614582"/>
              <a:gd name="connsiteY7" fmla="*/ 2046515 h 3126377"/>
              <a:gd name="connsiteX8" fmla="*/ 3544914 w 3614582"/>
              <a:gd name="connsiteY8" fmla="*/ 2002972 h 3126377"/>
              <a:gd name="connsiteX9" fmla="*/ 3553622 w 3614582"/>
              <a:gd name="connsiteY9" fmla="*/ 1950720 h 3126377"/>
              <a:gd name="connsiteX10" fmla="*/ 3571039 w 3614582"/>
              <a:gd name="connsiteY10" fmla="*/ 1898469 h 3126377"/>
              <a:gd name="connsiteX11" fmla="*/ 3579748 w 3614582"/>
              <a:gd name="connsiteY11" fmla="*/ 1820092 h 3126377"/>
              <a:gd name="connsiteX12" fmla="*/ 3588456 w 3614582"/>
              <a:gd name="connsiteY12" fmla="*/ 1733006 h 3126377"/>
              <a:gd name="connsiteX13" fmla="*/ 3597165 w 3614582"/>
              <a:gd name="connsiteY13" fmla="*/ 1698172 h 3126377"/>
              <a:gd name="connsiteX14" fmla="*/ 3614582 w 3614582"/>
              <a:gd name="connsiteY14" fmla="*/ 1497875 h 3126377"/>
              <a:gd name="connsiteX15" fmla="*/ 3605874 w 3614582"/>
              <a:gd name="connsiteY15" fmla="*/ 1297577 h 3126377"/>
              <a:gd name="connsiteX16" fmla="*/ 3588456 w 3614582"/>
              <a:gd name="connsiteY16" fmla="*/ 1193075 h 3126377"/>
              <a:gd name="connsiteX17" fmla="*/ 3579748 w 3614582"/>
              <a:gd name="connsiteY17" fmla="*/ 1123406 h 3126377"/>
              <a:gd name="connsiteX18" fmla="*/ 3571039 w 3614582"/>
              <a:gd name="connsiteY18" fmla="*/ 1036320 h 3126377"/>
              <a:gd name="connsiteX19" fmla="*/ 3562331 w 3614582"/>
              <a:gd name="connsiteY19" fmla="*/ 940526 h 3126377"/>
              <a:gd name="connsiteX20" fmla="*/ 3553622 w 3614582"/>
              <a:gd name="connsiteY20" fmla="*/ 905692 h 3126377"/>
              <a:gd name="connsiteX21" fmla="*/ 3544914 w 3614582"/>
              <a:gd name="connsiteY21" fmla="*/ 844732 h 3126377"/>
              <a:gd name="connsiteX22" fmla="*/ 3527496 w 3614582"/>
              <a:gd name="connsiteY22" fmla="*/ 792480 h 3126377"/>
              <a:gd name="connsiteX23" fmla="*/ 3510079 w 3614582"/>
              <a:gd name="connsiteY23" fmla="*/ 740229 h 3126377"/>
              <a:gd name="connsiteX24" fmla="*/ 3492662 w 3614582"/>
              <a:gd name="connsiteY24" fmla="*/ 687977 h 3126377"/>
              <a:gd name="connsiteX25" fmla="*/ 3483954 w 3614582"/>
              <a:gd name="connsiteY25" fmla="*/ 661852 h 3126377"/>
              <a:gd name="connsiteX26" fmla="*/ 3466536 w 3614582"/>
              <a:gd name="connsiteY26" fmla="*/ 644435 h 3126377"/>
              <a:gd name="connsiteX27" fmla="*/ 3440411 w 3614582"/>
              <a:gd name="connsiteY27" fmla="*/ 592183 h 3126377"/>
              <a:gd name="connsiteX28" fmla="*/ 3396868 w 3614582"/>
              <a:gd name="connsiteY28" fmla="*/ 513806 h 3126377"/>
              <a:gd name="connsiteX29" fmla="*/ 3370742 w 3614582"/>
              <a:gd name="connsiteY29" fmla="*/ 496389 h 3126377"/>
              <a:gd name="connsiteX30" fmla="*/ 3362034 w 3614582"/>
              <a:gd name="connsiteY30" fmla="*/ 470263 h 3126377"/>
              <a:gd name="connsiteX31" fmla="*/ 3292365 w 3614582"/>
              <a:gd name="connsiteY31" fmla="*/ 418012 h 3126377"/>
              <a:gd name="connsiteX32" fmla="*/ 3266239 w 3614582"/>
              <a:gd name="connsiteY32" fmla="*/ 391886 h 3126377"/>
              <a:gd name="connsiteX33" fmla="*/ 3222696 w 3614582"/>
              <a:gd name="connsiteY33" fmla="*/ 374469 h 3126377"/>
              <a:gd name="connsiteX34" fmla="*/ 3187862 w 3614582"/>
              <a:gd name="connsiteY34" fmla="*/ 357052 h 3126377"/>
              <a:gd name="connsiteX35" fmla="*/ 3126902 w 3614582"/>
              <a:gd name="connsiteY35" fmla="*/ 330926 h 3126377"/>
              <a:gd name="connsiteX36" fmla="*/ 3013691 w 3614582"/>
              <a:gd name="connsiteY36" fmla="*/ 287383 h 3126377"/>
              <a:gd name="connsiteX37" fmla="*/ 2900479 w 3614582"/>
              <a:gd name="connsiteY37" fmla="*/ 243840 h 3126377"/>
              <a:gd name="connsiteX38" fmla="*/ 2865645 w 3614582"/>
              <a:gd name="connsiteY38" fmla="*/ 235132 h 3126377"/>
              <a:gd name="connsiteX39" fmla="*/ 2769851 w 3614582"/>
              <a:gd name="connsiteY39" fmla="*/ 209006 h 3126377"/>
              <a:gd name="connsiteX40" fmla="*/ 2552136 w 3614582"/>
              <a:gd name="connsiteY40" fmla="*/ 174172 h 3126377"/>
              <a:gd name="connsiteX41" fmla="*/ 2430216 w 3614582"/>
              <a:gd name="connsiteY41" fmla="*/ 148046 h 3126377"/>
              <a:gd name="connsiteX42" fmla="*/ 2273462 w 3614582"/>
              <a:gd name="connsiteY42" fmla="*/ 121920 h 3126377"/>
              <a:gd name="connsiteX43" fmla="*/ 2125416 w 3614582"/>
              <a:gd name="connsiteY43" fmla="*/ 87086 h 3126377"/>
              <a:gd name="connsiteX44" fmla="*/ 1925119 w 3614582"/>
              <a:gd name="connsiteY44" fmla="*/ 69669 h 3126377"/>
              <a:gd name="connsiteX45" fmla="*/ 1794491 w 3614582"/>
              <a:gd name="connsiteY45" fmla="*/ 52252 h 3126377"/>
              <a:gd name="connsiteX46" fmla="*/ 1733531 w 3614582"/>
              <a:gd name="connsiteY46" fmla="*/ 43543 h 3126377"/>
              <a:gd name="connsiteX47" fmla="*/ 1498399 w 3614582"/>
              <a:gd name="connsiteY47" fmla="*/ 26126 h 3126377"/>
              <a:gd name="connsiteX48" fmla="*/ 1324228 w 3614582"/>
              <a:gd name="connsiteY48" fmla="*/ 8709 h 3126377"/>
              <a:gd name="connsiteX49" fmla="*/ 1254559 w 3614582"/>
              <a:gd name="connsiteY49" fmla="*/ 0 h 3126377"/>
              <a:gd name="connsiteX50" fmla="*/ 671085 w 3614582"/>
              <a:gd name="connsiteY50" fmla="*/ 8709 h 3126377"/>
              <a:gd name="connsiteX51" fmla="*/ 627542 w 3614582"/>
              <a:gd name="connsiteY51" fmla="*/ 17417 h 3126377"/>
              <a:gd name="connsiteX52" fmla="*/ 549165 w 3614582"/>
              <a:gd name="connsiteY52" fmla="*/ 43543 h 3126377"/>
              <a:gd name="connsiteX53" fmla="*/ 479496 w 3614582"/>
              <a:gd name="connsiteY53" fmla="*/ 78377 h 3126377"/>
              <a:gd name="connsiteX54" fmla="*/ 453371 w 3614582"/>
              <a:gd name="connsiteY54" fmla="*/ 87086 h 3126377"/>
              <a:gd name="connsiteX55" fmla="*/ 357576 w 3614582"/>
              <a:gd name="connsiteY55" fmla="*/ 139337 h 3126377"/>
              <a:gd name="connsiteX56" fmla="*/ 340159 w 3614582"/>
              <a:gd name="connsiteY56" fmla="*/ 156755 h 3126377"/>
              <a:gd name="connsiteX57" fmla="*/ 279199 w 3614582"/>
              <a:gd name="connsiteY57" fmla="*/ 191589 h 3126377"/>
              <a:gd name="connsiteX58" fmla="*/ 253074 w 3614582"/>
              <a:gd name="connsiteY58" fmla="*/ 209006 h 3126377"/>
              <a:gd name="connsiteX59" fmla="*/ 226948 w 3614582"/>
              <a:gd name="connsiteY59" fmla="*/ 243840 h 3126377"/>
              <a:gd name="connsiteX60" fmla="*/ 174696 w 3614582"/>
              <a:gd name="connsiteY60" fmla="*/ 304800 h 3126377"/>
              <a:gd name="connsiteX61" fmla="*/ 113736 w 3614582"/>
              <a:gd name="connsiteY61" fmla="*/ 435429 h 3126377"/>
              <a:gd name="connsiteX62" fmla="*/ 105028 w 3614582"/>
              <a:gd name="connsiteY62" fmla="*/ 461555 h 3126377"/>
              <a:gd name="connsiteX63" fmla="*/ 78902 w 3614582"/>
              <a:gd name="connsiteY63" fmla="*/ 557349 h 3126377"/>
              <a:gd name="connsiteX64" fmla="*/ 61485 w 3614582"/>
              <a:gd name="connsiteY64" fmla="*/ 600892 h 3126377"/>
              <a:gd name="connsiteX65" fmla="*/ 17942 w 3614582"/>
              <a:gd name="connsiteY65" fmla="*/ 740229 h 3126377"/>
              <a:gd name="connsiteX66" fmla="*/ 9234 w 3614582"/>
              <a:gd name="connsiteY66" fmla="*/ 783772 h 3126377"/>
              <a:gd name="connsiteX67" fmla="*/ 525 w 3614582"/>
              <a:gd name="connsiteY67" fmla="*/ 905692 h 3126377"/>
              <a:gd name="connsiteX68" fmla="*/ 35359 w 3614582"/>
              <a:gd name="connsiteY68" fmla="*/ 1175657 h 3126377"/>
              <a:gd name="connsiteX69" fmla="*/ 78902 w 3614582"/>
              <a:gd name="connsiteY69" fmla="*/ 1297577 h 3126377"/>
              <a:gd name="connsiteX70" fmla="*/ 87611 w 3614582"/>
              <a:gd name="connsiteY70" fmla="*/ 1332412 h 3126377"/>
              <a:gd name="connsiteX71" fmla="*/ 192114 w 3614582"/>
              <a:gd name="connsiteY71" fmla="*/ 1515292 h 3126377"/>
              <a:gd name="connsiteX72" fmla="*/ 218239 w 3614582"/>
              <a:gd name="connsiteY72" fmla="*/ 1550126 h 3126377"/>
              <a:gd name="connsiteX73" fmla="*/ 244365 w 3614582"/>
              <a:gd name="connsiteY73" fmla="*/ 1602377 h 3126377"/>
              <a:gd name="connsiteX74" fmla="*/ 305325 w 3614582"/>
              <a:gd name="connsiteY74" fmla="*/ 1706880 h 3126377"/>
              <a:gd name="connsiteX75" fmla="*/ 340159 w 3614582"/>
              <a:gd name="connsiteY75" fmla="*/ 1776549 h 3126377"/>
              <a:gd name="connsiteX76" fmla="*/ 479496 w 3614582"/>
              <a:gd name="connsiteY76" fmla="*/ 1950720 h 3126377"/>
              <a:gd name="connsiteX77" fmla="*/ 583999 w 3614582"/>
              <a:gd name="connsiteY77" fmla="*/ 2090057 h 3126377"/>
              <a:gd name="connsiteX78" fmla="*/ 671085 w 3614582"/>
              <a:gd name="connsiteY78" fmla="*/ 2177143 h 3126377"/>
              <a:gd name="connsiteX79" fmla="*/ 705919 w 3614582"/>
              <a:gd name="connsiteY79" fmla="*/ 2203269 h 3126377"/>
              <a:gd name="connsiteX80" fmla="*/ 758171 w 3614582"/>
              <a:gd name="connsiteY80" fmla="*/ 2238103 h 3126377"/>
              <a:gd name="connsiteX81" fmla="*/ 827839 w 3614582"/>
              <a:gd name="connsiteY81" fmla="*/ 2290355 h 3126377"/>
              <a:gd name="connsiteX82" fmla="*/ 914925 w 3614582"/>
              <a:gd name="connsiteY82" fmla="*/ 2342606 h 3126377"/>
              <a:gd name="connsiteX83" fmla="*/ 949759 w 3614582"/>
              <a:gd name="connsiteY83" fmla="*/ 2368732 h 3126377"/>
              <a:gd name="connsiteX84" fmla="*/ 993302 w 3614582"/>
              <a:gd name="connsiteY84" fmla="*/ 2394857 h 3126377"/>
              <a:gd name="connsiteX85" fmla="*/ 1080388 w 3614582"/>
              <a:gd name="connsiteY85" fmla="*/ 2438400 h 3126377"/>
              <a:gd name="connsiteX86" fmla="*/ 1115222 w 3614582"/>
              <a:gd name="connsiteY86" fmla="*/ 2455817 h 3126377"/>
              <a:gd name="connsiteX87" fmla="*/ 1150056 w 3614582"/>
              <a:gd name="connsiteY87" fmla="*/ 2481943 h 3126377"/>
              <a:gd name="connsiteX88" fmla="*/ 1193599 w 3614582"/>
              <a:gd name="connsiteY88" fmla="*/ 2499360 h 3126377"/>
              <a:gd name="connsiteX89" fmla="*/ 1263268 w 3614582"/>
              <a:gd name="connsiteY89" fmla="*/ 2551612 h 3126377"/>
              <a:gd name="connsiteX90" fmla="*/ 1298102 w 3614582"/>
              <a:gd name="connsiteY90" fmla="*/ 2569029 h 3126377"/>
              <a:gd name="connsiteX91" fmla="*/ 1350354 w 3614582"/>
              <a:gd name="connsiteY91" fmla="*/ 2603863 h 3126377"/>
              <a:gd name="connsiteX92" fmla="*/ 1428731 w 3614582"/>
              <a:gd name="connsiteY92" fmla="*/ 2647406 h 3126377"/>
              <a:gd name="connsiteX93" fmla="*/ 1646445 w 3614582"/>
              <a:gd name="connsiteY93" fmla="*/ 2751909 h 3126377"/>
              <a:gd name="connsiteX94" fmla="*/ 1750948 w 3614582"/>
              <a:gd name="connsiteY94" fmla="*/ 2804160 h 3126377"/>
              <a:gd name="connsiteX95" fmla="*/ 1777074 w 3614582"/>
              <a:gd name="connsiteY95" fmla="*/ 2812869 h 3126377"/>
              <a:gd name="connsiteX96" fmla="*/ 1933828 w 3614582"/>
              <a:gd name="connsiteY96" fmla="*/ 2882537 h 3126377"/>
              <a:gd name="connsiteX97" fmla="*/ 2256045 w 3614582"/>
              <a:gd name="connsiteY97" fmla="*/ 2969623 h 3126377"/>
              <a:gd name="connsiteX98" fmla="*/ 2656639 w 3614582"/>
              <a:gd name="connsiteY98" fmla="*/ 3030583 h 3126377"/>
              <a:gd name="connsiteX99" fmla="*/ 2735016 w 3614582"/>
              <a:gd name="connsiteY99" fmla="*/ 3048000 h 3126377"/>
              <a:gd name="connsiteX100" fmla="*/ 2848228 w 3614582"/>
              <a:gd name="connsiteY100" fmla="*/ 3074126 h 3126377"/>
              <a:gd name="connsiteX101" fmla="*/ 2874354 w 3614582"/>
              <a:gd name="connsiteY101" fmla="*/ 3082835 h 3126377"/>
              <a:gd name="connsiteX102" fmla="*/ 3039816 w 3614582"/>
              <a:gd name="connsiteY102" fmla="*/ 3100252 h 3126377"/>
              <a:gd name="connsiteX103" fmla="*/ 3074651 w 3614582"/>
              <a:gd name="connsiteY103" fmla="*/ 3108960 h 3126377"/>
              <a:gd name="connsiteX104" fmla="*/ 3126902 w 3614582"/>
              <a:gd name="connsiteY104" fmla="*/ 3117669 h 3126377"/>
              <a:gd name="connsiteX105" fmla="*/ 3153028 w 3614582"/>
              <a:gd name="connsiteY105" fmla="*/ 3126377 h 3126377"/>
              <a:gd name="connsiteX106" fmla="*/ 3274948 w 3614582"/>
              <a:gd name="connsiteY106" fmla="*/ 3117669 h 3126377"/>
              <a:gd name="connsiteX107" fmla="*/ 3301074 w 3614582"/>
              <a:gd name="connsiteY107" fmla="*/ 3074126 h 3126377"/>
              <a:gd name="connsiteX108" fmla="*/ 3318491 w 3614582"/>
              <a:gd name="connsiteY108" fmla="*/ 3021875 h 3126377"/>
              <a:gd name="connsiteX109" fmla="*/ 3335908 w 3614582"/>
              <a:gd name="connsiteY109" fmla="*/ 2960915 h 3126377"/>
              <a:gd name="connsiteX110" fmla="*/ 3327199 w 3614582"/>
              <a:gd name="connsiteY110" fmla="*/ 2778035 h 3126377"/>
              <a:gd name="connsiteX111" fmla="*/ 3335908 w 3614582"/>
              <a:gd name="connsiteY111" fmla="*/ 2708366 h 3126377"/>
              <a:gd name="connsiteX112" fmla="*/ 3370742 w 3614582"/>
              <a:gd name="connsiteY112" fmla="*/ 2586446 h 3126377"/>
              <a:gd name="connsiteX113" fmla="*/ 3388159 w 3614582"/>
              <a:gd name="connsiteY113" fmla="*/ 2534195 h 3126377"/>
              <a:gd name="connsiteX114" fmla="*/ 3396868 w 3614582"/>
              <a:gd name="connsiteY114" fmla="*/ 2508069 h 3126377"/>
              <a:gd name="connsiteX115" fmla="*/ 3414285 w 3614582"/>
              <a:gd name="connsiteY115" fmla="*/ 2447109 h 3126377"/>
              <a:gd name="connsiteX116" fmla="*/ 3431702 w 3614582"/>
              <a:gd name="connsiteY116" fmla="*/ 2420983 h 3126377"/>
              <a:gd name="connsiteX117" fmla="*/ 3449119 w 3614582"/>
              <a:gd name="connsiteY117" fmla="*/ 2360023 h 3126377"/>
              <a:gd name="connsiteX118" fmla="*/ 3457828 w 3614582"/>
              <a:gd name="connsiteY118" fmla="*/ 2333897 h 3126377"/>
              <a:gd name="connsiteX119" fmla="*/ 3466536 w 3614582"/>
              <a:gd name="connsiteY119" fmla="*/ 2290355 h 312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614582" h="3126377">
                <a:moveTo>
                  <a:pt x="3466536" y="2290355"/>
                </a:moveTo>
                <a:lnTo>
                  <a:pt x="3466536" y="2290355"/>
                </a:lnTo>
                <a:cubicBezTo>
                  <a:pt x="3472342" y="2264229"/>
                  <a:pt x="3477058" y="2237837"/>
                  <a:pt x="3483954" y="2211977"/>
                </a:cubicBezTo>
                <a:cubicBezTo>
                  <a:pt x="3488685" y="2194238"/>
                  <a:pt x="3495565" y="2177143"/>
                  <a:pt x="3501371" y="2159726"/>
                </a:cubicBezTo>
                <a:lnTo>
                  <a:pt x="3510079" y="2133600"/>
                </a:lnTo>
                <a:cubicBezTo>
                  <a:pt x="3512982" y="2124892"/>
                  <a:pt x="3516562" y="2116380"/>
                  <a:pt x="3518788" y="2107475"/>
                </a:cubicBezTo>
                <a:cubicBezTo>
                  <a:pt x="3521691" y="2095863"/>
                  <a:pt x="3524208" y="2084148"/>
                  <a:pt x="3527496" y="2072640"/>
                </a:cubicBezTo>
                <a:cubicBezTo>
                  <a:pt x="3530018" y="2063814"/>
                  <a:pt x="3533979" y="2055420"/>
                  <a:pt x="3536205" y="2046515"/>
                </a:cubicBezTo>
                <a:cubicBezTo>
                  <a:pt x="3539795" y="2032155"/>
                  <a:pt x="3542266" y="2017535"/>
                  <a:pt x="3544914" y="2002972"/>
                </a:cubicBezTo>
                <a:cubicBezTo>
                  <a:pt x="3548073" y="1985599"/>
                  <a:pt x="3549340" y="1967850"/>
                  <a:pt x="3553622" y="1950720"/>
                </a:cubicBezTo>
                <a:cubicBezTo>
                  <a:pt x="3558075" y="1932909"/>
                  <a:pt x="3571039" y="1898469"/>
                  <a:pt x="3571039" y="1898469"/>
                </a:cubicBezTo>
                <a:cubicBezTo>
                  <a:pt x="3573942" y="1872343"/>
                  <a:pt x="3576996" y="1846234"/>
                  <a:pt x="3579748" y="1820092"/>
                </a:cubicBezTo>
                <a:cubicBezTo>
                  <a:pt x="3582802" y="1791079"/>
                  <a:pt x="3584330" y="1761886"/>
                  <a:pt x="3588456" y="1733006"/>
                </a:cubicBezTo>
                <a:cubicBezTo>
                  <a:pt x="3590149" y="1721158"/>
                  <a:pt x="3594262" y="1709783"/>
                  <a:pt x="3597165" y="1698172"/>
                </a:cubicBezTo>
                <a:cubicBezTo>
                  <a:pt x="3603547" y="1640735"/>
                  <a:pt x="3614582" y="1550793"/>
                  <a:pt x="3614582" y="1497875"/>
                </a:cubicBezTo>
                <a:cubicBezTo>
                  <a:pt x="3614582" y="1431046"/>
                  <a:pt x="3610319" y="1364258"/>
                  <a:pt x="3605874" y="1297577"/>
                </a:cubicBezTo>
                <a:cubicBezTo>
                  <a:pt x="3602122" y="1241293"/>
                  <a:pt x="3596107" y="1242807"/>
                  <a:pt x="3588456" y="1193075"/>
                </a:cubicBezTo>
                <a:cubicBezTo>
                  <a:pt x="3584897" y="1169943"/>
                  <a:pt x="3582332" y="1146667"/>
                  <a:pt x="3579748" y="1123406"/>
                </a:cubicBezTo>
                <a:cubicBezTo>
                  <a:pt x="3576526" y="1094411"/>
                  <a:pt x="3573805" y="1065362"/>
                  <a:pt x="3571039" y="1036320"/>
                </a:cubicBezTo>
                <a:cubicBezTo>
                  <a:pt x="3567999" y="1004401"/>
                  <a:pt x="3566569" y="972308"/>
                  <a:pt x="3562331" y="940526"/>
                </a:cubicBezTo>
                <a:cubicBezTo>
                  <a:pt x="3560749" y="928662"/>
                  <a:pt x="3555763" y="917468"/>
                  <a:pt x="3553622" y="905692"/>
                </a:cubicBezTo>
                <a:cubicBezTo>
                  <a:pt x="3549950" y="885497"/>
                  <a:pt x="3549530" y="864733"/>
                  <a:pt x="3544914" y="844732"/>
                </a:cubicBezTo>
                <a:cubicBezTo>
                  <a:pt x="3540786" y="826843"/>
                  <a:pt x="3533302" y="809897"/>
                  <a:pt x="3527496" y="792480"/>
                </a:cubicBezTo>
                <a:lnTo>
                  <a:pt x="3510079" y="740229"/>
                </a:lnTo>
                <a:lnTo>
                  <a:pt x="3492662" y="687977"/>
                </a:lnTo>
                <a:cubicBezTo>
                  <a:pt x="3489759" y="679269"/>
                  <a:pt x="3490445" y="668343"/>
                  <a:pt x="3483954" y="661852"/>
                </a:cubicBezTo>
                <a:lnTo>
                  <a:pt x="3466536" y="644435"/>
                </a:lnTo>
                <a:cubicBezTo>
                  <a:pt x="3450571" y="596536"/>
                  <a:pt x="3467421" y="639450"/>
                  <a:pt x="3440411" y="592183"/>
                </a:cubicBezTo>
                <a:cubicBezTo>
                  <a:pt x="3426281" y="567456"/>
                  <a:pt x="3415517" y="535563"/>
                  <a:pt x="3396868" y="513806"/>
                </a:cubicBezTo>
                <a:cubicBezTo>
                  <a:pt x="3390056" y="505859"/>
                  <a:pt x="3379451" y="502195"/>
                  <a:pt x="3370742" y="496389"/>
                </a:cubicBezTo>
                <a:cubicBezTo>
                  <a:pt x="3367839" y="487680"/>
                  <a:pt x="3366757" y="478134"/>
                  <a:pt x="3362034" y="470263"/>
                </a:cubicBezTo>
                <a:cubicBezTo>
                  <a:pt x="3350449" y="450955"/>
                  <a:pt x="3298840" y="424487"/>
                  <a:pt x="3292365" y="418012"/>
                </a:cubicBezTo>
                <a:cubicBezTo>
                  <a:pt x="3283656" y="409303"/>
                  <a:pt x="3276683" y="398413"/>
                  <a:pt x="3266239" y="391886"/>
                </a:cubicBezTo>
                <a:cubicBezTo>
                  <a:pt x="3252983" y="383601"/>
                  <a:pt x="3236981" y="380818"/>
                  <a:pt x="3222696" y="374469"/>
                </a:cubicBezTo>
                <a:cubicBezTo>
                  <a:pt x="3210833" y="369197"/>
                  <a:pt x="3199680" y="362424"/>
                  <a:pt x="3187862" y="357052"/>
                </a:cubicBezTo>
                <a:cubicBezTo>
                  <a:pt x="3167736" y="347904"/>
                  <a:pt x="3147028" y="340074"/>
                  <a:pt x="3126902" y="330926"/>
                </a:cubicBezTo>
                <a:cubicBezTo>
                  <a:pt x="2997441" y="272080"/>
                  <a:pt x="3252868" y="379374"/>
                  <a:pt x="3013691" y="287383"/>
                </a:cubicBezTo>
                <a:cubicBezTo>
                  <a:pt x="2975954" y="272869"/>
                  <a:pt x="2939704" y="253646"/>
                  <a:pt x="2900479" y="243840"/>
                </a:cubicBezTo>
                <a:cubicBezTo>
                  <a:pt x="2888868" y="240937"/>
                  <a:pt x="2877192" y="238281"/>
                  <a:pt x="2865645" y="235132"/>
                </a:cubicBezTo>
                <a:cubicBezTo>
                  <a:pt x="2847428" y="230164"/>
                  <a:pt x="2794462" y="213928"/>
                  <a:pt x="2769851" y="209006"/>
                </a:cubicBezTo>
                <a:cubicBezTo>
                  <a:pt x="2546260" y="164287"/>
                  <a:pt x="2816745" y="221424"/>
                  <a:pt x="2552136" y="174172"/>
                </a:cubicBezTo>
                <a:cubicBezTo>
                  <a:pt x="2511221" y="166866"/>
                  <a:pt x="2471067" y="155706"/>
                  <a:pt x="2430216" y="148046"/>
                </a:cubicBezTo>
                <a:cubicBezTo>
                  <a:pt x="2378151" y="138284"/>
                  <a:pt x="2325405" y="132309"/>
                  <a:pt x="2273462" y="121920"/>
                </a:cubicBezTo>
                <a:cubicBezTo>
                  <a:pt x="2223750" y="111978"/>
                  <a:pt x="2175047" y="97426"/>
                  <a:pt x="2125416" y="87086"/>
                </a:cubicBezTo>
                <a:cubicBezTo>
                  <a:pt x="2066435" y="74798"/>
                  <a:pt x="1976012" y="72850"/>
                  <a:pt x="1925119" y="69669"/>
                </a:cubicBezTo>
                <a:cubicBezTo>
                  <a:pt x="1853330" y="51721"/>
                  <a:pt x="1917874" y="65961"/>
                  <a:pt x="1794491" y="52252"/>
                </a:cubicBezTo>
                <a:cubicBezTo>
                  <a:pt x="1774090" y="49985"/>
                  <a:pt x="1753978" y="45347"/>
                  <a:pt x="1733531" y="43543"/>
                </a:cubicBezTo>
                <a:cubicBezTo>
                  <a:pt x="1655243" y="36635"/>
                  <a:pt x="1498399" y="26126"/>
                  <a:pt x="1498399" y="26126"/>
                </a:cubicBezTo>
                <a:cubicBezTo>
                  <a:pt x="1413554" y="4914"/>
                  <a:pt x="1494422" y="22892"/>
                  <a:pt x="1324228" y="8709"/>
                </a:cubicBezTo>
                <a:cubicBezTo>
                  <a:pt x="1300905" y="6765"/>
                  <a:pt x="1277782" y="2903"/>
                  <a:pt x="1254559" y="0"/>
                </a:cubicBezTo>
                <a:lnTo>
                  <a:pt x="671085" y="8709"/>
                </a:lnTo>
                <a:cubicBezTo>
                  <a:pt x="656289" y="9120"/>
                  <a:pt x="641719" y="13164"/>
                  <a:pt x="627542" y="17417"/>
                </a:cubicBezTo>
                <a:cubicBezTo>
                  <a:pt x="463594" y="66602"/>
                  <a:pt x="682842" y="10126"/>
                  <a:pt x="549165" y="43543"/>
                </a:cubicBezTo>
                <a:cubicBezTo>
                  <a:pt x="525942" y="55154"/>
                  <a:pt x="503133" y="67633"/>
                  <a:pt x="479496" y="78377"/>
                </a:cubicBezTo>
                <a:cubicBezTo>
                  <a:pt x="471139" y="82176"/>
                  <a:pt x="461581" y="82981"/>
                  <a:pt x="453371" y="87086"/>
                </a:cubicBezTo>
                <a:cubicBezTo>
                  <a:pt x="420838" y="103352"/>
                  <a:pt x="388553" y="120274"/>
                  <a:pt x="357576" y="139337"/>
                </a:cubicBezTo>
                <a:cubicBezTo>
                  <a:pt x="350583" y="143640"/>
                  <a:pt x="346991" y="152200"/>
                  <a:pt x="340159" y="156755"/>
                </a:cubicBezTo>
                <a:cubicBezTo>
                  <a:pt x="320686" y="169737"/>
                  <a:pt x="299267" y="179548"/>
                  <a:pt x="279199" y="191589"/>
                </a:cubicBezTo>
                <a:cubicBezTo>
                  <a:pt x="270224" y="196974"/>
                  <a:pt x="260475" y="201605"/>
                  <a:pt x="253074" y="209006"/>
                </a:cubicBezTo>
                <a:cubicBezTo>
                  <a:pt x="242811" y="219269"/>
                  <a:pt x="236139" y="232607"/>
                  <a:pt x="226948" y="243840"/>
                </a:cubicBezTo>
                <a:cubicBezTo>
                  <a:pt x="210000" y="264553"/>
                  <a:pt x="192113" y="284480"/>
                  <a:pt x="174696" y="304800"/>
                </a:cubicBezTo>
                <a:cubicBezTo>
                  <a:pt x="151459" y="374516"/>
                  <a:pt x="179485" y="294537"/>
                  <a:pt x="113736" y="435429"/>
                </a:cubicBezTo>
                <a:cubicBezTo>
                  <a:pt x="109854" y="443747"/>
                  <a:pt x="107550" y="452729"/>
                  <a:pt x="105028" y="461555"/>
                </a:cubicBezTo>
                <a:cubicBezTo>
                  <a:pt x="95935" y="493379"/>
                  <a:pt x="88774" y="525758"/>
                  <a:pt x="78902" y="557349"/>
                </a:cubicBezTo>
                <a:cubicBezTo>
                  <a:pt x="74239" y="572270"/>
                  <a:pt x="66743" y="586170"/>
                  <a:pt x="61485" y="600892"/>
                </a:cubicBezTo>
                <a:cubicBezTo>
                  <a:pt x="47708" y="639466"/>
                  <a:pt x="28319" y="698719"/>
                  <a:pt x="17942" y="740229"/>
                </a:cubicBezTo>
                <a:cubicBezTo>
                  <a:pt x="14352" y="754589"/>
                  <a:pt x="12137" y="769258"/>
                  <a:pt x="9234" y="783772"/>
                </a:cubicBezTo>
                <a:cubicBezTo>
                  <a:pt x="6331" y="824412"/>
                  <a:pt x="-2185" y="865039"/>
                  <a:pt x="525" y="905692"/>
                </a:cubicBezTo>
                <a:cubicBezTo>
                  <a:pt x="6560" y="996225"/>
                  <a:pt x="17565" y="1086685"/>
                  <a:pt x="35359" y="1175657"/>
                </a:cubicBezTo>
                <a:cubicBezTo>
                  <a:pt x="43822" y="1217973"/>
                  <a:pt x="68435" y="1255711"/>
                  <a:pt x="78902" y="1297577"/>
                </a:cubicBezTo>
                <a:cubicBezTo>
                  <a:pt x="81805" y="1309189"/>
                  <a:pt x="82089" y="1321793"/>
                  <a:pt x="87611" y="1332412"/>
                </a:cubicBezTo>
                <a:cubicBezTo>
                  <a:pt x="120003" y="1394704"/>
                  <a:pt x="149988" y="1459123"/>
                  <a:pt x="192114" y="1515292"/>
                </a:cubicBezTo>
                <a:cubicBezTo>
                  <a:pt x="200822" y="1526903"/>
                  <a:pt x="210772" y="1537680"/>
                  <a:pt x="218239" y="1550126"/>
                </a:cubicBezTo>
                <a:cubicBezTo>
                  <a:pt x="228258" y="1566824"/>
                  <a:pt x="234908" y="1585355"/>
                  <a:pt x="244365" y="1602377"/>
                </a:cubicBezTo>
                <a:cubicBezTo>
                  <a:pt x="263950" y="1637630"/>
                  <a:pt x="287290" y="1670810"/>
                  <a:pt x="305325" y="1706880"/>
                </a:cubicBezTo>
                <a:cubicBezTo>
                  <a:pt x="316936" y="1730103"/>
                  <a:pt x="325068" y="1755421"/>
                  <a:pt x="340159" y="1776549"/>
                </a:cubicBezTo>
                <a:cubicBezTo>
                  <a:pt x="383374" y="1837050"/>
                  <a:pt x="440091" y="1887672"/>
                  <a:pt x="479496" y="1950720"/>
                </a:cubicBezTo>
                <a:cubicBezTo>
                  <a:pt x="528508" y="2029140"/>
                  <a:pt x="517270" y="2019404"/>
                  <a:pt x="583999" y="2090057"/>
                </a:cubicBezTo>
                <a:cubicBezTo>
                  <a:pt x="612187" y="2119903"/>
                  <a:pt x="638243" y="2152511"/>
                  <a:pt x="671085" y="2177143"/>
                </a:cubicBezTo>
                <a:cubicBezTo>
                  <a:pt x="682696" y="2185852"/>
                  <a:pt x="694028" y="2194946"/>
                  <a:pt x="705919" y="2203269"/>
                </a:cubicBezTo>
                <a:cubicBezTo>
                  <a:pt x="723068" y="2215273"/>
                  <a:pt x="741970" y="2224848"/>
                  <a:pt x="758171" y="2238103"/>
                </a:cubicBezTo>
                <a:cubicBezTo>
                  <a:pt x="826970" y="2294392"/>
                  <a:pt x="773849" y="2272357"/>
                  <a:pt x="827839" y="2290355"/>
                </a:cubicBezTo>
                <a:cubicBezTo>
                  <a:pt x="929599" y="2371762"/>
                  <a:pt x="815429" y="2287330"/>
                  <a:pt x="914925" y="2342606"/>
                </a:cubicBezTo>
                <a:cubicBezTo>
                  <a:pt x="927613" y="2349655"/>
                  <a:pt x="937682" y="2360681"/>
                  <a:pt x="949759" y="2368732"/>
                </a:cubicBezTo>
                <a:cubicBezTo>
                  <a:pt x="963843" y="2378121"/>
                  <a:pt x="978367" y="2386892"/>
                  <a:pt x="993302" y="2394857"/>
                </a:cubicBezTo>
                <a:cubicBezTo>
                  <a:pt x="1021939" y="2410130"/>
                  <a:pt x="1051359" y="2423886"/>
                  <a:pt x="1080388" y="2438400"/>
                </a:cubicBezTo>
                <a:cubicBezTo>
                  <a:pt x="1091999" y="2444206"/>
                  <a:pt x="1104837" y="2448028"/>
                  <a:pt x="1115222" y="2455817"/>
                </a:cubicBezTo>
                <a:cubicBezTo>
                  <a:pt x="1126833" y="2464526"/>
                  <a:pt x="1137368" y="2474894"/>
                  <a:pt x="1150056" y="2481943"/>
                </a:cubicBezTo>
                <a:cubicBezTo>
                  <a:pt x="1163721" y="2489535"/>
                  <a:pt x="1179617" y="2492369"/>
                  <a:pt x="1193599" y="2499360"/>
                </a:cubicBezTo>
                <a:cubicBezTo>
                  <a:pt x="1292260" y="2548691"/>
                  <a:pt x="1192753" y="2501244"/>
                  <a:pt x="1263268" y="2551612"/>
                </a:cubicBezTo>
                <a:cubicBezTo>
                  <a:pt x="1273832" y="2559158"/>
                  <a:pt x="1286970" y="2562350"/>
                  <a:pt x="1298102" y="2569029"/>
                </a:cubicBezTo>
                <a:cubicBezTo>
                  <a:pt x="1316052" y="2579799"/>
                  <a:pt x="1330918" y="2596089"/>
                  <a:pt x="1350354" y="2603863"/>
                </a:cubicBezTo>
                <a:cubicBezTo>
                  <a:pt x="1475351" y="2653862"/>
                  <a:pt x="1318271" y="2586653"/>
                  <a:pt x="1428731" y="2647406"/>
                </a:cubicBezTo>
                <a:cubicBezTo>
                  <a:pt x="1580227" y="2730729"/>
                  <a:pt x="1528000" y="2695507"/>
                  <a:pt x="1646445" y="2751909"/>
                </a:cubicBezTo>
                <a:cubicBezTo>
                  <a:pt x="1681608" y="2768653"/>
                  <a:pt x="1715656" y="2787690"/>
                  <a:pt x="1750948" y="2804160"/>
                </a:cubicBezTo>
                <a:cubicBezTo>
                  <a:pt x="1759267" y="2808042"/>
                  <a:pt x="1768636" y="2809253"/>
                  <a:pt x="1777074" y="2812869"/>
                </a:cubicBezTo>
                <a:cubicBezTo>
                  <a:pt x="1829630" y="2835393"/>
                  <a:pt x="1878849" y="2866828"/>
                  <a:pt x="1933828" y="2882537"/>
                </a:cubicBezTo>
                <a:cubicBezTo>
                  <a:pt x="2006476" y="2903294"/>
                  <a:pt x="2203597" y="2960632"/>
                  <a:pt x="2256045" y="2969623"/>
                </a:cubicBezTo>
                <a:cubicBezTo>
                  <a:pt x="2592447" y="3027293"/>
                  <a:pt x="2458186" y="3012543"/>
                  <a:pt x="2656639" y="3030583"/>
                </a:cubicBezTo>
                <a:cubicBezTo>
                  <a:pt x="2731382" y="3055498"/>
                  <a:pt x="2612417" y="3017351"/>
                  <a:pt x="2735016" y="3048000"/>
                </a:cubicBezTo>
                <a:cubicBezTo>
                  <a:pt x="2862535" y="3079879"/>
                  <a:pt x="2706714" y="3053909"/>
                  <a:pt x="2848228" y="3074126"/>
                </a:cubicBezTo>
                <a:cubicBezTo>
                  <a:pt x="2856937" y="3077029"/>
                  <a:pt x="2865393" y="3080844"/>
                  <a:pt x="2874354" y="3082835"/>
                </a:cubicBezTo>
                <a:cubicBezTo>
                  <a:pt x="2929679" y="3095129"/>
                  <a:pt x="2982435" y="3095838"/>
                  <a:pt x="3039816" y="3100252"/>
                </a:cubicBezTo>
                <a:cubicBezTo>
                  <a:pt x="3051428" y="3103155"/>
                  <a:pt x="3062914" y="3106613"/>
                  <a:pt x="3074651" y="3108960"/>
                </a:cubicBezTo>
                <a:cubicBezTo>
                  <a:pt x="3091965" y="3112423"/>
                  <a:pt x="3109665" y="3113839"/>
                  <a:pt x="3126902" y="3117669"/>
                </a:cubicBezTo>
                <a:cubicBezTo>
                  <a:pt x="3135863" y="3119660"/>
                  <a:pt x="3144319" y="3123474"/>
                  <a:pt x="3153028" y="3126377"/>
                </a:cubicBezTo>
                <a:cubicBezTo>
                  <a:pt x="3193668" y="3123474"/>
                  <a:pt x="3236527" y="3131229"/>
                  <a:pt x="3274948" y="3117669"/>
                </a:cubicBezTo>
                <a:cubicBezTo>
                  <a:pt x="3290910" y="3112036"/>
                  <a:pt x="3294070" y="3089535"/>
                  <a:pt x="3301074" y="3074126"/>
                </a:cubicBezTo>
                <a:cubicBezTo>
                  <a:pt x="3308671" y="3057412"/>
                  <a:pt x="3312685" y="3039292"/>
                  <a:pt x="3318491" y="3021875"/>
                </a:cubicBezTo>
                <a:cubicBezTo>
                  <a:pt x="3330982" y="2984402"/>
                  <a:pt x="3324975" y="3004645"/>
                  <a:pt x="3335908" y="2960915"/>
                </a:cubicBezTo>
                <a:cubicBezTo>
                  <a:pt x="3333005" y="2899955"/>
                  <a:pt x="3327199" y="2839064"/>
                  <a:pt x="3327199" y="2778035"/>
                </a:cubicBezTo>
                <a:cubicBezTo>
                  <a:pt x="3327199" y="2754631"/>
                  <a:pt x="3331595" y="2731369"/>
                  <a:pt x="3335908" y="2708366"/>
                </a:cubicBezTo>
                <a:cubicBezTo>
                  <a:pt x="3345281" y="2658377"/>
                  <a:pt x="3355340" y="2632653"/>
                  <a:pt x="3370742" y="2586446"/>
                </a:cubicBezTo>
                <a:lnTo>
                  <a:pt x="3388159" y="2534195"/>
                </a:lnTo>
                <a:cubicBezTo>
                  <a:pt x="3391062" y="2525486"/>
                  <a:pt x="3394642" y="2516975"/>
                  <a:pt x="3396868" y="2508069"/>
                </a:cubicBezTo>
                <a:cubicBezTo>
                  <a:pt x="3399659" y="2496903"/>
                  <a:pt x="3408037" y="2459606"/>
                  <a:pt x="3414285" y="2447109"/>
                </a:cubicBezTo>
                <a:cubicBezTo>
                  <a:pt x="3418966" y="2437748"/>
                  <a:pt x="3427021" y="2430344"/>
                  <a:pt x="3431702" y="2420983"/>
                </a:cubicBezTo>
                <a:cubicBezTo>
                  <a:pt x="3438664" y="2407058"/>
                  <a:pt x="3445397" y="2373051"/>
                  <a:pt x="3449119" y="2360023"/>
                </a:cubicBezTo>
                <a:cubicBezTo>
                  <a:pt x="3451641" y="2351196"/>
                  <a:pt x="3454925" y="2342606"/>
                  <a:pt x="3457828" y="2333897"/>
                </a:cubicBezTo>
                <a:cubicBezTo>
                  <a:pt x="3467767" y="2264316"/>
                  <a:pt x="3465085" y="2297612"/>
                  <a:pt x="3466536" y="2290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071664" y="4077072"/>
            <a:ext cx="115212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XII par</a:t>
            </a:r>
          </a:p>
        </p:txBody>
      </p:sp>
      <p:sp>
        <p:nvSpPr>
          <p:cNvPr id="11" name="Forma livre 10"/>
          <p:cNvSpPr/>
          <p:nvPr/>
        </p:nvSpPr>
        <p:spPr>
          <a:xfrm>
            <a:off x="6653350" y="1828801"/>
            <a:ext cx="3361523" cy="3579945"/>
          </a:xfrm>
          <a:custGeom>
            <a:avLst/>
            <a:gdLst>
              <a:gd name="connsiteX0" fmla="*/ 714102 w 3361523"/>
              <a:gd name="connsiteY0" fmla="*/ 391886 h 3579945"/>
              <a:gd name="connsiteX1" fmla="*/ 714102 w 3361523"/>
              <a:gd name="connsiteY1" fmla="*/ 391886 h 3579945"/>
              <a:gd name="connsiteX2" fmla="*/ 757645 w 3361523"/>
              <a:gd name="connsiteY2" fmla="*/ 452846 h 3579945"/>
              <a:gd name="connsiteX3" fmla="*/ 766354 w 3361523"/>
              <a:gd name="connsiteY3" fmla="*/ 478971 h 3579945"/>
              <a:gd name="connsiteX4" fmla="*/ 783771 w 3361523"/>
              <a:gd name="connsiteY4" fmla="*/ 505097 h 3579945"/>
              <a:gd name="connsiteX5" fmla="*/ 792480 w 3361523"/>
              <a:gd name="connsiteY5" fmla="*/ 531223 h 3579945"/>
              <a:gd name="connsiteX6" fmla="*/ 809897 w 3361523"/>
              <a:gd name="connsiteY6" fmla="*/ 574766 h 3579945"/>
              <a:gd name="connsiteX7" fmla="*/ 836022 w 3361523"/>
              <a:gd name="connsiteY7" fmla="*/ 670560 h 3579945"/>
              <a:gd name="connsiteX8" fmla="*/ 844731 w 3361523"/>
              <a:gd name="connsiteY8" fmla="*/ 696686 h 3579945"/>
              <a:gd name="connsiteX9" fmla="*/ 862148 w 3361523"/>
              <a:gd name="connsiteY9" fmla="*/ 722811 h 3579945"/>
              <a:gd name="connsiteX10" fmla="*/ 879565 w 3361523"/>
              <a:gd name="connsiteY10" fmla="*/ 792480 h 3579945"/>
              <a:gd name="connsiteX11" fmla="*/ 888274 w 3361523"/>
              <a:gd name="connsiteY11" fmla="*/ 818606 h 3579945"/>
              <a:gd name="connsiteX12" fmla="*/ 888274 w 3361523"/>
              <a:gd name="connsiteY12" fmla="*/ 1227909 h 3579945"/>
              <a:gd name="connsiteX13" fmla="*/ 844731 w 3361523"/>
              <a:gd name="connsiteY13" fmla="*/ 1306286 h 3579945"/>
              <a:gd name="connsiteX14" fmla="*/ 792480 w 3361523"/>
              <a:gd name="connsiteY14" fmla="*/ 1375954 h 3579945"/>
              <a:gd name="connsiteX15" fmla="*/ 740228 w 3361523"/>
              <a:gd name="connsiteY15" fmla="*/ 1436914 h 3579945"/>
              <a:gd name="connsiteX16" fmla="*/ 714102 w 3361523"/>
              <a:gd name="connsiteY16" fmla="*/ 1445623 h 3579945"/>
              <a:gd name="connsiteX17" fmla="*/ 696685 w 3361523"/>
              <a:gd name="connsiteY17" fmla="*/ 1471749 h 3579945"/>
              <a:gd name="connsiteX18" fmla="*/ 635725 w 3361523"/>
              <a:gd name="connsiteY18" fmla="*/ 1506583 h 3579945"/>
              <a:gd name="connsiteX19" fmla="*/ 600891 w 3361523"/>
              <a:gd name="connsiteY19" fmla="*/ 1532709 h 3579945"/>
              <a:gd name="connsiteX20" fmla="*/ 548640 w 3361523"/>
              <a:gd name="connsiteY20" fmla="*/ 1567543 h 3579945"/>
              <a:gd name="connsiteX21" fmla="*/ 522514 w 3361523"/>
              <a:gd name="connsiteY21" fmla="*/ 1584960 h 3579945"/>
              <a:gd name="connsiteX22" fmla="*/ 461554 w 3361523"/>
              <a:gd name="connsiteY22" fmla="*/ 1611086 h 3579945"/>
              <a:gd name="connsiteX23" fmla="*/ 400594 w 3361523"/>
              <a:gd name="connsiteY23" fmla="*/ 1645920 h 3579945"/>
              <a:gd name="connsiteX24" fmla="*/ 365760 w 3361523"/>
              <a:gd name="connsiteY24" fmla="*/ 1654629 h 3579945"/>
              <a:gd name="connsiteX25" fmla="*/ 339634 w 3361523"/>
              <a:gd name="connsiteY25" fmla="*/ 1663337 h 3579945"/>
              <a:gd name="connsiteX26" fmla="*/ 313508 w 3361523"/>
              <a:gd name="connsiteY26" fmla="*/ 1680754 h 3579945"/>
              <a:gd name="connsiteX27" fmla="*/ 243840 w 3361523"/>
              <a:gd name="connsiteY27" fmla="*/ 1698171 h 3579945"/>
              <a:gd name="connsiteX28" fmla="*/ 191588 w 3361523"/>
              <a:gd name="connsiteY28" fmla="*/ 1715589 h 3579945"/>
              <a:gd name="connsiteX29" fmla="*/ 165462 w 3361523"/>
              <a:gd name="connsiteY29" fmla="*/ 1724297 h 3579945"/>
              <a:gd name="connsiteX30" fmla="*/ 139337 w 3361523"/>
              <a:gd name="connsiteY30" fmla="*/ 1733006 h 3579945"/>
              <a:gd name="connsiteX31" fmla="*/ 113211 w 3361523"/>
              <a:gd name="connsiteY31" fmla="*/ 1759131 h 3579945"/>
              <a:gd name="connsiteX32" fmla="*/ 87085 w 3361523"/>
              <a:gd name="connsiteY32" fmla="*/ 1767840 h 3579945"/>
              <a:gd name="connsiteX33" fmla="*/ 69668 w 3361523"/>
              <a:gd name="connsiteY33" fmla="*/ 1793966 h 3579945"/>
              <a:gd name="connsiteX34" fmla="*/ 43542 w 3361523"/>
              <a:gd name="connsiteY34" fmla="*/ 1811383 h 3579945"/>
              <a:gd name="connsiteX35" fmla="*/ 34834 w 3361523"/>
              <a:gd name="connsiteY35" fmla="*/ 1837509 h 3579945"/>
              <a:gd name="connsiteX36" fmla="*/ 17417 w 3361523"/>
              <a:gd name="connsiteY36" fmla="*/ 1863634 h 3579945"/>
              <a:gd name="connsiteX37" fmla="*/ 0 w 3361523"/>
              <a:gd name="connsiteY37" fmla="*/ 1915886 h 3579945"/>
              <a:gd name="connsiteX38" fmla="*/ 17417 w 3361523"/>
              <a:gd name="connsiteY38" fmla="*/ 2072640 h 3579945"/>
              <a:gd name="connsiteX39" fmla="*/ 34834 w 3361523"/>
              <a:gd name="connsiteY39" fmla="*/ 2098766 h 3579945"/>
              <a:gd name="connsiteX40" fmla="*/ 60960 w 3361523"/>
              <a:gd name="connsiteY40" fmla="*/ 2116183 h 3579945"/>
              <a:gd name="connsiteX41" fmla="*/ 121920 w 3361523"/>
              <a:gd name="connsiteY41" fmla="*/ 2177143 h 3579945"/>
              <a:gd name="connsiteX42" fmla="*/ 165462 w 3361523"/>
              <a:gd name="connsiteY42" fmla="*/ 2220686 h 3579945"/>
              <a:gd name="connsiteX43" fmla="*/ 235131 w 3361523"/>
              <a:gd name="connsiteY43" fmla="*/ 2281646 h 3579945"/>
              <a:gd name="connsiteX44" fmla="*/ 252548 w 3361523"/>
              <a:gd name="connsiteY44" fmla="*/ 2307771 h 3579945"/>
              <a:gd name="connsiteX45" fmla="*/ 322217 w 3361523"/>
              <a:gd name="connsiteY45" fmla="*/ 2360023 h 3579945"/>
              <a:gd name="connsiteX46" fmla="*/ 348342 w 3361523"/>
              <a:gd name="connsiteY46" fmla="*/ 2377440 h 3579945"/>
              <a:gd name="connsiteX47" fmla="*/ 365760 w 3361523"/>
              <a:gd name="connsiteY47" fmla="*/ 2394857 h 3579945"/>
              <a:gd name="connsiteX48" fmla="*/ 391885 w 3361523"/>
              <a:gd name="connsiteY48" fmla="*/ 2403566 h 3579945"/>
              <a:gd name="connsiteX49" fmla="*/ 426720 w 3361523"/>
              <a:gd name="connsiteY49" fmla="*/ 2447109 h 3579945"/>
              <a:gd name="connsiteX50" fmla="*/ 452845 w 3361523"/>
              <a:gd name="connsiteY50" fmla="*/ 2455817 h 3579945"/>
              <a:gd name="connsiteX51" fmla="*/ 478971 w 3361523"/>
              <a:gd name="connsiteY51" fmla="*/ 2534194 h 3579945"/>
              <a:gd name="connsiteX52" fmla="*/ 487680 w 3361523"/>
              <a:gd name="connsiteY52" fmla="*/ 2560320 h 3579945"/>
              <a:gd name="connsiteX53" fmla="*/ 496388 w 3361523"/>
              <a:gd name="connsiteY53" fmla="*/ 2586446 h 3579945"/>
              <a:gd name="connsiteX54" fmla="*/ 513805 w 3361523"/>
              <a:gd name="connsiteY54" fmla="*/ 2725783 h 3579945"/>
              <a:gd name="connsiteX55" fmla="*/ 505097 w 3361523"/>
              <a:gd name="connsiteY55" fmla="*/ 2769326 h 3579945"/>
              <a:gd name="connsiteX56" fmla="*/ 487680 w 3361523"/>
              <a:gd name="connsiteY56" fmla="*/ 2865120 h 3579945"/>
              <a:gd name="connsiteX57" fmla="*/ 496388 w 3361523"/>
              <a:gd name="connsiteY57" fmla="*/ 3213463 h 3579945"/>
              <a:gd name="connsiteX58" fmla="*/ 513805 w 3361523"/>
              <a:gd name="connsiteY58" fmla="*/ 3300549 h 3579945"/>
              <a:gd name="connsiteX59" fmla="*/ 531222 w 3361523"/>
              <a:gd name="connsiteY59" fmla="*/ 3378926 h 3579945"/>
              <a:gd name="connsiteX60" fmla="*/ 548640 w 3361523"/>
              <a:gd name="connsiteY60" fmla="*/ 3431177 h 3579945"/>
              <a:gd name="connsiteX61" fmla="*/ 627017 w 3361523"/>
              <a:gd name="connsiteY61" fmla="*/ 3474720 h 3579945"/>
              <a:gd name="connsiteX62" fmla="*/ 653142 w 3361523"/>
              <a:gd name="connsiteY62" fmla="*/ 3492137 h 3579945"/>
              <a:gd name="connsiteX63" fmla="*/ 705394 w 3361523"/>
              <a:gd name="connsiteY63" fmla="*/ 3509554 h 3579945"/>
              <a:gd name="connsiteX64" fmla="*/ 1445622 w 3361523"/>
              <a:gd name="connsiteY64" fmla="*/ 3535680 h 3579945"/>
              <a:gd name="connsiteX65" fmla="*/ 1715588 w 3361523"/>
              <a:gd name="connsiteY65" fmla="*/ 3544389 h 3579945"/>
              <a:gd name="connsiteX66" fmla="*/ 1950720 w 3361523"/>
              <a:gd name="connsiteY66" fmla="*/ 3553097 h 3579945"/>
              <a:gd name="connsiteX67" fmla="*/ 2525485 w 3361523"/>
              <a:gd name="connsiteY67" fmla="*/ 3570514 h 3579945"/>
              <a:gd name="connsiteX68" fmla="*/ 2725782 w 3361523"/>
              <a:gd name="connsiteY68" fmla="*/ 3570514 h 3579945"/>
              <a:gd name="connsiteX69" fmla="*/ 2760617 w 3361523"/>
              <a:gd name="connsiteY69" fmla="*/ 3553097 h 3579945"/>
              <a:gd name="connsiteX70" fmla="*/ 2821577 w 3361523"/>
              <a:gd name="connsiteY70" fmla="*/ 3492137 h 3579945"/>
              <a:gd name="connsiteX71" fmla="*/ 2873828 w 3361523"/>
              <a:gd name="connsiteY71" fmla="*/ 3405051 h 3579945"/>
              <a:gd name="connsiteX72" fmla="*/ 2926080 w 3361523"/>
              <a:gd name="connsiteY72" fmla="*/ 3265714 h 3579945"/>
              <a:gd name="connsiteX73" fmla="*/ 2934788 w 3361523"/>
              <a:gd name="connsiteY73" fmla="*/ 3213463 h 3579945"/>
              <a:gd name="connsiteX74" fmla="*/ 2995748 w 3361523"/>
              <a:gd name="connsiteY74" fmla="*/ 3039291 h 3579945"/>
              <a:gd name="connsiteX75" fmla="*/ 3004457 w 3361523"/>
              <a:gd name="connsiteY75" fmla="*/ 2960914 h 3579945"/>
              <a:gd name="connsiteX76" fmla="*/ 3021874 w 3361523"/>
              <a:gd name="connsiteY76" fmla="*/ 2899954 h 3579945"/>
              <a:gd name="connsiteX77" fmla="*/ 3030582 w 3361523"/>
              <a:gd name="connsiteY77" fmla="*/ 2725783 h 3579945"/>
              <a:gd name="connsiteX78" fmla="*/ 3074125 w 3361523"/>
              <a:gd name="connsiteY78" fmla="*/ 2333897 h 3579945"/>
              <a:gd name="connsiteX79" fmla="*/ 3100251 w 3361523"/>
              <a:gd name="connsiteY79" fmla="*/ 2211977 h 3579945"/>
              <a:gd name="connsiteX80" fmla="*/ 3117668 w 3361523"/>
              <a:gd name="connsiteY80" fmla="*/ 2116183 h 3579945"/>
              <a:gd name="connsiteX81" fmla="*/ 3152502 w 3361523"/>
              <a:gd name="connsiteY81" fmla="*/ 2002971 h 3579945"/>
              <a:gd name="connsiteX82" fmla="*/ 3204754 w 3361523"/>
              <a:gd name="connsiteY82" fmla="*/ 1776549 h 3579945"/>
              <a:gd name="connsiteX83" fmla="*/ 3239588 w 3361523"/>
              <a:gd name="connsiteY83" fmla="*/ 1672046 h 3579945"/>
              <a:gd name="connsiteX84" fmla="*/ 3265714 w 3361523"/>
              <a:gd name="connsiteY84" fmla="*/ 1550126 h 3579945"/>
              <a:gd name="connsiteX85" fmla="*/ 3309257 w 3361523"/>
              <a:gd name="connsiteY85" fmla="*/ 1384663 h 3579945"/>
              <a:gd name="connsiteX86" fmla="*/ 3344091 w 3361523"/>
              <a:gd name="connsiteY86" fmla="*/ 1210491 h 3579945"/>
              <a:gd name="connsiteX87" fmla="*/ 3352800 w 3361523"/>
              <a:gd name="connsiteY87" fmla="*/ 1079863 h 3579945"/>
              <a:gd name="connsiteX88" fmla="*/ 3361508 w 3361523"/>
              <a:gd name="connsiteY88" fmla="*/ 1027611 h 3579945"/>
              <a:gd name="connsiteX89" fmla="*/ 3352800 w 3361523"/>
              <a:gd name="connsiteY89" fmla="*/ 696686 h 3579945"/>
              <a:gd name="connsiteX90" fmla="*/ 3300548 w 3361523"/>
              <a:gd name="connsiteY90" fmla="*/ 470263 h 3579945"/>
              <a:gd name="connsiteX91" fmla="*/ 3274422 w 3361523"/>
              <a:gd name="connsiteY91" fmla="*/ 409303 h 3579945"/>
              <a:gd name="connsiteX92" fmla="*/ 3239588 w 3361523"/>
              <a:gd name="connsiteY92" fmla="*/ 357051 h 3579945"/>
              <a:gd name="connsiteX93" fmla="*/ 3204754 w 3361523"/>
              <a:gd name="connsiteY93" fmla="*/ 313509 h 3579945"/>
              <a:gd name="connsiteX94" fmla="*/ 3056708 w 3361523"/>
              <a:gd name="connsiteY94" fmla="*/ 200297 h 3579945"/>
              <a:gd name="connsiteX95" fmla="*/ 2908662 w 3361523"/>
              <a:gd name="connsiteY95" fmla="*/ 139337 h 3579945"/>
              <a:gd name="connsiteX96" fmla="*/ 2795451 w 3361523"/>
              <a:gd name="connsiteY96" fmla="*/ 104503 h 3579945"/>
              <a:gd name="connsiteX97" fmla="*/ 2664822 w 3361523"/>
              <a:gd name="connsiteY97" fmla="*/ 78377 h 3579945"/>
              <a:gd name="connsiteX98" fmla="*/ 2316480 w 3361523"/>
              <a:gd name="connsiteY98" fmla="*/ 17417 h 3579945"/>
              <a:gd name="connsiteX99" fmla="*/ 2133600 w 3361523"/>
              <a:gd name="connsiteY99" fmla="*/ 0 h 3579945"/>
              <a:gd name="connsiteX100" fmla="*/ 1018902 w 3361523"/>
              <a:gd name="connsiteY100" fmla="*/ 8709 h 3579945"/>
              <a:gd name="connsiteX101" fmla="*/ 914400 w 3361523"/>
              <a:gd name="connsiteY101" fmla="*/ 17417 h 3579945"/>
              <a:gd name="connsiteX102" fmla="*/ 827314 w 3361523"/>
              <a:gd name="connsiteY102" fmla="*/ 34834 h 3579945"/>
              <a:gd name="connsiteX103" fmla="*/ 757645 w 3361523"/>
              <a:gd name="connsiteY103" fmla="*/ 78377 h 3579945"/>
              <a:gd name="connsiteX104" fmla="*/ 722811 w 3361523"/>
              <a:gd name="connsiteY104" fmla="*/ 104503 h 3579945"/>
              <a:gd name="connsiteX105" fmla="*/ 679268 w 3361523"/>
              <a:gd name="connsiteY105" fmla="*/ 130629 h 3579945"/>
              <a:gd name="connsiteX106" fmla="*/ 661851 w 3361523"/>
              <a:gd name="connsiteY106" fmla="*/ 165463 h 3579945"/>
              <a:gd name="connsiteX107" fmla="*/ 618308 w 3361523"/>
              <a:gd name="connsiteY107" fmla="*/ 235131 h 3579945"/>
              <a:gd name="connsiteX108" fmla="*/ 600891 w 3361523"/>
              <a:gd name="connsiteY108" fmla="*/ 304800 h 3579945"/>
              <a:gd name="connsiteX109" fmla="*/ 609600 w 3361523"/>
              <a:gd name="connsiteY109" fmla="*/ 365760 h 3579945"/>
              <a:gd name="connsiteX110" fmla="*/ 687977 w 3361523"/>
              <a:gd name="connsiteY110" fmla="*/ 418011 h 3579945"/>
              <a:gd name="connsiteX111" fmla="*/ 714102 w 3361523"/>
              <a:gd name="connsiteY111" fmla="*/ 435429 h 3579945"/>
              <a:gd name="connsiteX112" fmla="*/ 757645 w 3361523"/>
              <a:gd name="connsiteY112" fmla="*/ 452846 h 3579945"/>
              <a:gd name="connsiteX113" fmla="*/ 757645 w 3361523"/>
              <a:gd name="connsiteY113" fmla="*/ 452846 h 3579945"/>
              <a:gd name="connsiteX114" fmla="*/ 766354 w 3361523"/>
              <a:gd name="connsiteY114" fmla="*/ 487680 h 357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361523" h="3579945">
                <a:moveTo>
                  <a:pt x="714102" y="391886"/>
                </a:moveTo>
                <a:lnTo>
                  <a:pt x="714102" y="391886"/>
                </a:lnTo>
                <a:cubicBezTo>
                  <a:pt x="728616" y="412206"/>
                  <a:pt x="744797" y="431433"/>
                  <a:pt x="757645" y="452846"/>
                </a:cubicBezTo>
                <a:cubicBezTo>
                  <a:pt x="762368" y="460717"/>
                  <a:pt x="762249" y="470761"/>
                  <a:pt x="766354" y="478971"/>
                </a:cubicBezTo>
                <a:cubicBezTo>
                  <a:pt x="771035" y="488332"/>
                  <a:pt x="779090" y="495736"/>
                  <a:pt x="783771" y="505097"/>
                </a:cubicBezTo>
                <a:cubicBezTo>
                  <a:pt x="787876" y="513308"/>
                  <a:pt x="789257" y="522628"/>
                  <a:pt x="792480" y="531223"/>
                </a:cubicBezTo>
                <a:cubicBezTo>
                  <a:pt x="797969" y="545860"/>
                  <a:pt x="804091" y="560252"/>
                  <a:pt x="809897" y="574766"/>
                </a:cubicBezTo>
                <a:cubicBezTo>
                  <a:pt x="822205" y="636310"/>
                  <a:pt x="813925" y="604269"/>
                  <a:pt x="836022" y="670560"/>
                </a:cubicBezTo>
                <a:cubicBezTo>
                  <a:pt x="838925" y="679269"/>
                  <a:pt x="839639" y="689048"/>
                  <a:pt x="844731" y="696686"/>
                </a:cubicBezTo>
                <a:cubicBezTo>
                  <a:pt x="850537" y="705394"/>
                  <a:pt x="857467" y="713450"/>
                  <a:pt x="862148" y="722811"/>
                </a:cubicBezTo>
                <a:cubicBezTo>
                  <a:pt x="872103" y="742721"/>
                  <a:pt x="874595" y="772601"/>
                  <a:pt x="879565" y="792480"/>
                </a:cubicBezTo>
                <a:cubicBezTo>
                  <a:pt x="881791" y="801386"/>
                  <a:pt x="885371" y="809897"/>
                  <a:pt x="888274" y="818606"/>
                </a:cubicBezTo>
                <a:cubicBezTo>
                  <a:pt x="911607" y="981949"/>
                  <a:pt x="907680" y="930345"/>
                  <a:pt x="888274" y="1227909"/>
                </a:cubicBezTo>
                <a:cubicBezTo>
                  <a:pt x="885300" y="1273506"/>
                  <a:pt x="871537" y="1279480"/>
                  <a:pt x="844731" y="1306286"/>
                </a:cubicBezTo>
                <a:cubicBezTo>
                  <a:pt x="825055" y="1365309"/>
                  <a:pt x="852520" y="1295899"/>
                  <a:pt x="792480" y="1375954"/>
                </a:cubicBezTo>
                <a:cubicBezTo>
                  <a:pt x="780405" y="1392054"/>
                  <a:pt x="758425" y="1424783"/>
                  <a:pt x="740228" y="1436914"/>
                </a:cubicBezTo>
                <a:cubicBezTo>
                  <a:pt x="732590" y="1442006"/>
                  <a:pt x="722811" y="1442720"/>
                  <a:pt x="714102" y="1445623"/>
                </a:cubicBezTo>
                <a:cubicBezTo>
                  <a:pt x="708296" y="1454332"/>
                  <a:pt x="704086" y="1464348"/>
                  <a:pt x="696685" y="1471749"/>
                </a:cubicBezTo>
                <a:cubicBezTo>
                  <a:pt x="680703" y="1487731"/>
                  <a:pt x="653941" y="1495198"/>
                  <a:pt x="635725" y="1506583"/>
                </a:cubicBezTo>
                <a:cubicBezTo>
                  <a:pt x="623417" y="1514276"/>
                  <a:pt x="612782" y="1524386"/>
                  <a:pt x="600891" y="1532709"/>
                </a:cubicBezTo>
                <a:cubicBezTo>
                  <a:pt x="583742" y="1544713"/>
                  <a:pt x="566057" y="1555932"/>
                  <a:pt x="548640" y="1567543"/>
                </a:cubicBezTo>
                <a:cubicBezTo>
                  <a:pt x="539931" y="1573349"/>
                  <a:pt x="532443" y="1581650"/>
                  <a:pt x="522514" y="1584960"/>
                </a:cubicBezTo>
                <a:cubicBezTo>
                  <a:pt x="493204" y="1594730"/>
                  <a:pt x="491685" y="1593868"/>
                  <a:pt x="461554" y="1611086"/>
                </a:cubicBezTo>
                <a:cubicBezTo>
                  <a:pt x="429397" y="1629461"/>
                  <a:pt x="438872" y="1631566"/>
                  <a:pt x="400594" y="1645920"/>
                </a:cubicBezTo>
                <a:cubicBezTo>
                  <a:pt x="389387" y="1650123"/>
                  <a:pt x="377268" y="1651341"/>
                  <a:pt x="365760" y="1654629"/>
                </a:cubicBezTo>
                <a:cubicBezTo>
                  <a:pt x="356934" y="1657151"/>
                  <a:pt x="348343" y="1660434"/>
                  <a:pt x="339634" y="1663337"/>
                </a:cubicBezTo>
                <a:cubicBezTo>
                  <a:pt x="330925" y="1669143"/>
                  <a:pt x="323344" y="1677177"/>
                  <a:pt x="313508" y="1680754"/>
                </a:cubicBezTo>
                <a:cubicBezTo>
                  <a:pt x="291012" y="1688934"/>
                  <a:pt x="266549" y="1690601"/>
                  <a:pt x="243840" y="1698171"/>
                </a:cubicBezTo>
                <a:lnTo>
                  <a:pt x="191588" y="1715589"/>
                </a:lnTo>
                <a:lnTo>
                  <a:pt x="165462" y="1724297"/>
                </a:lnTo>
                <a:lnTo>
                  <a:pt x="139337" y="1733006"/>
                </a:lnTo>
                <a:cubicBezTo>
                  <a:pt x="130628" y="1741714"/>
                  <a:pt x="123458" y="1752300"/>
                  <a:pt x="113211" y="1759131"/>
                </a:cubicBezTo>
                <a:cubicBezTo>
                  <a:pt x="105573" y="1764223"/>
                  <a:pt x="94253" y="1762105"/>
                  <a:pt x="87085" y="1767840"/>
                </a:cubicBezTo>
                <a:cubicBezTo>
                  <a:pt x="78912" y="1774378"/>
                  <a:pt x="77069" y="1786565"/>
                  <a:pt x="69668" y="1793966"/>
                </a:cubicBezTo>
                <a:cubicBezTo>
                  <a:pt x="62267" y="1801367"/>
                  <a:pt x="52251" y="1805577"/>
                  <a:pt x="43542" y="1811383"/>
                </a:cubicBezTo>
                <a:cubicBezTo>
                  <a:pt x="40639" y="1820092"/>
                  <a:pt x="38939" y="1829298"/>
                  <a:pt x="34834" y="1837509"/>
                </a:cubicBezTo>
                <a:cubicBezTo>
                  <a:pt x="30153" y="1846870"/>
                  <a:pt x="21668" y="1854070"/>
                  <a:pt x="17417" y="1863634"/>
                </a:cubicBezTo>
                <a:cubicBezTo>
                  <a:pt x="9961" y="1880411"/>
                  <a:pt x="0" y="1915886"/>
                  <a:pt x="0" y="1915886"/>
                </a:cubicBezTo>
                <a:cubicBezTo>
                  <a:pt x="1089" y="1932220"/>
                  <a:pt x="-3361" y="2031083"/>
                  <a:pt x="17417" y="2072640"/>
                </a:cubicBezTo>
                <a:cubicBezTo>
                  <a:pt x="22098" y="2082001"/>
                  <a:pt x="27433" y="2091365"/>
                  <a:pt x="34834" y="2098766"/>
                </a:cubicBezTo>
                <a:cubicBezTo>
                  <a:pt x="42235" y="2106167"/>
                  <a:pt x="52251" y="2110377"/>
                  <a:pt x="60960" y="2116183"/>
                </a:cubicBezTo>
                <a:cubicBezTo>
                  <a:pt x="100886" y="2176072"/>
                  <a:pt x="75936" y="2161814"/>
                  <a:pt x="121920" y="2177143"/>
                </a:cubicBezTo>
                <a:cubicBezTo>
                  <a:pt x="156753" y="2229394"/>
                  <a:pt x="119018" y="2180047"/>
                  <a:pt x="165462" y="2220686"/>
                </a:cubicBezTo>
                <a:cubicBezTo>
                  <a:pt x="246968" y="2292004"/>
                  <a:pt x="176342" y="2242454"/>
                  <a:pt x="235131" y="2281646"/>
                </a:cubicBezTo>
                <a:cubicBezTo>
                  <a:pt x="240937" y="2290354"/>
                  <a:pt x="246010" y="2299598"/>
                  <a:pt x="252548" y="2307771"/>
                </a:cubicBezTo>
                <a:cubicBezTo>
                  <a:pt x="270962" y="2330788"/>
                  <a:pt x="298328" y="2344097"/>
                  <a:pt x="322217" y="2360023"/>
                </a:cubicBezTo>
                <a:cubicBezTo>
                  <a:pt x="330925" y="2365829"/>
                  <a:pt x="340941" y="2370040"/>
                  <a:pt x="348342" y="2377440"/>
                </a:cubicBezTo>
                <a:cubicBezTo>
                  <a:pt x="354148" y="2383246"/>
                  <a:pt x="358719" y="2390633"/>
                  <a:pt x="365760" y="2394857"/>
                </a:cubicBezTo>
                <a:cubicBezTo>
                  <a:pt x="373631" y="2399580"/>
                  <a:pt x="383177" y="2400663"/>
                  <a:pt x="391885" y="2403566"/>
                </a:cubicBezTo>
                <a:cubicBezTo>
                  <a:pt x="399796" y="2415432"/>
                  <a:pt x="412932" y="2438836"/>
                  <a:pt x="426720" y="2447109"/>
                </a:cubicBezTo>
                <a:cubicBezTo>
                  <a:pt x="434591" y="2451832"/>
                  <a:pt x="444137" y="2452914"/>
                  <a:pt x="452845" y="2455817"/>
                </a:cubicBezTo>
                <a:lnTo>
                  <a:pt x="478971" y="2534194"/>
                </a:lnTo>
                <a:lnTo>
                  <a:pt x="487680" y="2560320"/>
                </a:lnTo>
                <a:lnTo>
                  <a:pt x="496388" y="2586446"/>
                </a:lnTo>
                <a:cubicBezTo>
                  <a:pt x="500245" y="2613443"/>
                  <a:pt x="513805" y="2703824"/>
                  <a:pt x="513805" y="2725783"/>
                </a:cubicBezTo>
                <a:cubicBezTo>
                  <a:pt x="513805" y="2740585"/>
                  <a:pt x="507530" y="2754726"/>
                  <a:pt x="505097" y="2769326"/>
                </a:cubicBezTo>
                <a:cubicBezTo>
                  <a:pt x="489496" y="2862932"/>
                  <a:pt x="504398" y="2798245"/>
                  <a:pt x="487680" y="2865120"/>
                </a:cubicBezTo>
                <a:cubicBezTo>
                  <a:pt x="490583" y="2981234"/>
                  <a:pt x="491450" y="3097417"/>
                  <a:pt x="496388" y="3213463"/>
                </a:cubicBezTo>
                <a:cubicBezTo>
                  <a:pt x="498988" y="3274572"/>
                  <a:pt x="501919" y="3258947"/>
                  <a:pt x="513805" y="3300549"/>
                </a:cubicBezTo>
                <a:cubicBezTo>
                  <a:pt x="560777" y="3464953"/>
                  <a:pt x="477287" y="3181166"/>
                  <a:pt x="531222" y="3378926"/>
                </a:cubicBezTo>
                <a:cubicBezTo>
                  <a:pt x="536053" y="3396638"/>
                  <a:pt x="533364" y="3420993"/>
                  <a:pt x="548640" y="3431177"/>
                </a:cubicBezTo>
                <a:cubicBezTo>
                  <a:pt x="713391" y="3541011"/>
                  <a:pt x="535047" y="3428734"/>
                  <a:pt x="627017" y="3474720"/>
                </a:cubicBezTo>
                <a:cubicBezTo>
                  <a:pt x="636378" y="3479401"/>
                  <a:pt x="643578" y="3487886"/>
                  <a:pt x="653142" y="3492137"/>
                </a:cubicBezTo>
                <a:cubicBezTo>
                  <a:pt x="669919" y="3499593"/>
                  <a:pt x="687391" y="3505953"/>
                  <a:pt x="705394" y="3509554"/>
                </a:cubicBezTo>
                <a:cubicBezTo>
                  <a:pt x="1005985" y="3569672"/>
                  <a:pt x="762879" y="3526576"/>
                  <a:pt x="1445622" y="3535680"/>
                </a:cubicBezTo>
                <a:lnTo>
                  <a:pt x="1715588" y="3544389"/>
                </a:lnTo>
                <a:lnTo>
                  <a:pt x="1950720" y="3553097"/>
                </a:lnTo>
                <a:lnTo>
                  <a:pt x="2525485" y="3570514"/>
                </a:lnTo>
                <a:cubicBezTo>
                  <a:pt x="2610740" y="3579040"/>
                  <a:pt x="2634718" y="3586584"/>
                  <a:pt x="2725782" y="3570514"/>
                </a:cubicBezTo>
                <a:cubicBezTo>
                  <a:pt x="2738567" y="3568258"/>
                  <a:pt x="2749608" y="3559978"/>
                  <a:pt x="2760617" y="3553097"/>
                </a:cubicBezTo>
                <a:cubicBezTo>
                  <a:pt x="2792503" y="3533168"/>
                  <a:pt x="2801302" y="3523676"/>
                  <a:pt x="2821577" y="3492137"/>
                </a:cubicBezTo>
                <a:cubicBezTo>
                  <a:pt x="2839883" y="3463661"/>
                  <a:pt x="2873828" y="3405051"/>
                  <a:pt x="2873828" y="3405051"/>
                </a:cubicBezTo>
                <a:cubicBezTo>
                  <a:pt x="2895544" y="3296478"/>
                  <a:pt x="2861891" y="3447585"/>
                  <a:pt x="2926080" y="3265714"/>
                </a:cubicBezTo>
                <a:cubicBezTo>
                  <a:pt x="2931957" y="3249063"/>
                  <a:pt x="2929595" y="3230339"/>
                  <a:pt x="2934788" y="3213463"/>
                </a:cubicBezTo>
                <a:cubicBezTo>
                  <a:pt x="2952877" y="3154672"/>
                  <a:pt x="2995748" y="3039291"/>
                  <a:pt x="2995748" y="3039291"/>
                </a:cubicBezTo>
                <a:cubicBezTo>
                  <a:pt x="2998651" y="3013165"/>
                  <a:pt x="2999613" y="2986750"/>
                  <a:pt x="3004457" y="2960914"/>
                </a:cubicBezTo>
                <a:cubicBezTo>
                  <a:pt x="3008352" y="2940143"/>
                  <a:pt x="3019540" y="2920958"/>
                  <a:pt x="3021874" y="2899954"/>
                </a:cubicBezTo>
                <a:cubicBezTo>
                  <a:pt x="3028293" y="2842180"/>
                  <a:pt x="3026340" y="2783758"/>
                  <a:pt x="3030582" y="2725783"/>
                </a:cubicBezTo>
                <a:cubicBezTo>
                  <a:pt x="3037575" y="2630219"/>
                  <a:pt x="3059991" y="2423414"/>
                  <a:pt x="3074125" y="2333897"/>
                </a:cubicBezTo>
                <a:cubicBezTo>
                  <a:pt x="3080607" y="2292843"/>
                  <a:pt x="3092100" y="2252732"/>
                  <a:pt x="3100251" y="2211977"/>
                </a:cubicBezTo>
                <a:cubicBezTo>
                  <a:pt x="3106616" y="2180152"/>
                  <a:pt x="3109797" y="2147669"/>
                  <a:pt x="3117668" y="2116183"/>
                </a:cubicBezTo>
                <a:cubicBezTo>
                  <a:pt x="3127244" y="2077879"/>
                  <a:pt x="3142593" y="2041191"/>
                  <a:pt x="3152502" y="2002971"/>
                </a:cubicBezTo>
                <a:cubicBezTo>
                  <a:pt x="3193832" y="1843554"/>
                  <a:pt x="3161912" y="1923435"/>
                  <a:pt x="3204754" y="1776549"/>
                </a:cubicBezTo>
                <a:cubicBezTo>
                  <a:pt x="3215035" y="1741299"/>
                  <a:pt x="3230042" y="1707502"/>
                  <a:pt x="3239588" y="1672046"/>
                </a:cubicBezTo>
                <a:cubicBezTo>
                  <a:pt x="3250393" y="1631912"/>
                  <a:pt x="3255633" y="1590448"/>
                  <a:pt x="3265714" y="1550126"/>
                </a:cubicBezTo>
                <a:cubicBezTo>
                  <a:pt x="3315713" y="1350131"/>
                  <a:pt x="3270975" y="1569695"/>
                  <a:pt x="3309257" y="1384663"/>
                </a:cubicBezTo>
                <a:cubicBezTo>
                  <a:pt x="3321253" y="1326684"/>
                  <a:pt x="3344091" y="1210491"/>
                  <a:pt x="3344091" y="1210491"/>
                </a:cubicBezTo>
                <a:cubicBezTo>
                  <a:pt x="3346994" y="1166948"/>
                  <a:pt x="3348663" y="1123306"/>
                  <a:pt x="3352800" y="1079863"/>
                </a:cubicBezTo>
                <a:cubicBezTo>
                  <a:pt x="3354474" y="1062285"/>
                  <a:pt x="3361508" y="1045269"/>
                  <a:pt x="3361508" y="1027611"/>
                </a:cubicBezTo>
                <a:cubicBezTo>
                  <a:pt x="3361508" y="917264"/>
                  <a:pt x="3362278" y="806625"/>
                  <a:pt x="3352800" y="696686"/>
                </a:cubicBezTo>
                <a:cubicBezTo>
                  <a:pt x="3347731" y="637886"/>
                  <a:pt x="3326342" y="537326"/>
                  <a:pt x="3300548" y="470263"/>
                </a:cubicBezTo>
                <a:cubicBezTo>
                  <a:pt x="3292612" y="449629"/>
                  <a:pt x="3284903" y="428768"/>
                  <a:pt x="3274422" y="409303"/>
                </a:cubicBezTo>
                <a:cubicBezTo>
                  <a:pt x="3264498" y="390872"/>
                  <a:pt x="3251900" y="373980"/>
                  <a:pt x="3239588" y="357051"/>
                </a:cubicBezTo>
                <a:cubicBezTo>
                  <a:pt x="3228656" y="342019"/>
                  <a:pt x="3218314" y="326221"/>
                  <a:pt x="3204754" y="313509"/>
                </a:cubicBezTo>
                <a:cubicBezTo>
                  <a:pt x="3179096" y="289454"/>
                  <a:pt x="3104847" y="222179"/>
                  <a:pt x="3056708" y="200297"/>
                </a:cubicBezTo>
                <a:cubicBezTo>
                  <a:pt x="3008123" y="178213"/>
                  <a:pt x="2959670" y="155032"/>
                  <a:pt x="2908662" y="139337"/>
                </a:cubicBezTo>
                <a:cubicBezTo>
                  <a:pt x="2870925" y="127726"/>
                  <a:pt x="2833755" y="114079"/>
                  <a:pt x="2795451" y="104503"/>
                </a:cubicBezTo>
                <a:cubicBezTo>
                  <a:pt x="2752371" y="93733"/>
                  <a:pt x="2708511" y="86320"/>
                  <a:pt x="2664822" y="78377"/>
                </a:cubicBezTo>
                <a:cubicBezTo>
                  <a:pt x="2548845" y="57290"/>
                  <a:pt x="2433828" y="28593"/>
                  <a:pt x="2316480" y="17417"/>
                </a:cubicBezTo>
                <a:lnTo>
                  <a:pt x="2133600" y="0"/>
                </a:lnTo>
                <a:lnTo>
                  <a:pt x="1018902" y="8709"/>
                </a:lnTo>
                <a:cubicBezTo>
                  <a:pt x="983951" y="9208"/>
                  <a:pt x="949034" y="12694"/>
                  <a:pt x="914400" y="17417"/>
                </a:cubicBezTo>
                <a:cubicBezTo>
                  <a:pt x="885068" y="21417"/>
                  <a:pt x="827314" y="34834"/>
                  <a:pt x="827314" y="34834"/>
                </a:cubicBezTo>
                <a:cubicBezTo>
                  <a:pt x="728636" y="108844"/>
                  <a:pt x="853278" y="18607"/>
                  <a:pt x="757645" y="78377"/>
                </a:cubicBezTo>
                <a:cubicBezTo>
                  <a:pt x="745337" y="86070"/>
                  <a:pt x="734888" y="96452"/>
                  <a:pt x="722811" y="104503"/>
                </a:cubicBezTo>
                <a:cubicBezTo>
                  <a:pt x="708727" y="113892"/>
                  <a:pt x="693782" y="121920"/>
                  <a:pt x="679268" y="130629"/>
                </a:cubicBezTo>
                <a:cubicBezTo>
                  <a:pt x="673462" y="142240"/>
                  <a:pt x="669397" y="154899"/>
                  <a:pt x="661851" y="165463"/>
                </a:cubicBezTo>
                <a:cubicBezTo>
                  <a:pt x="623657" y="218934"/>
                  <a:pt x="641586" y="159476"/>
                  <a:pt x="618308" y="235131"/>
                </a:cubicBezTo>
                <a:cubicBezTo>
                  <a:pt x="611268" y="258010"/>
                  <a:pt x="600891" y="304800"/>
                  <a:pt x="600891" y="304800"/>
                </a:cubicBezTo>
                <a:cubicBezTo>
                  <a:pt x="603794" y="325120"/>
                  <a:pt x="598580" y="348443"/>
                  <a:pt x="609600" y="365760"/>
                </a:cubicBezTo>
                <a:cubicBezTo>
                  <a:pt x="609602" y="365763"/>
                  <a:pt x="674913" y="409302"/>
                  <a:pt x="687977" y="418011"/>
                </a:cubicBezTo>
                <a:cubicBezTo>
                  <a:pt x="696685" y="423817"/>
                  <a:pt x="703948" y="432891"/>
                  <a:pt x="714102" y="435429"/>
                </a:cubicBezTo>
                <a:cubicBezTo>
                  <a:pt x="752920" y="445133"/>
                  <a:pt x="740474" y="435673"/>
                  <a:pt x="757645" y="452846"/>
                </a:cubicBezTo>
                <a:lnTo>
                  <a:pt x="757645" y="452846"/>
                </a:lnTo>
                <a:lnTo>
                  <a:pt x="766354" y="48768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7104112" y="4283804"/>
            <a:ext cx="278305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2/3 anteriores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/>
              <a:t>Sensibilidade geral: V par</a:t>
            </a:r>
          </a:p>
          <a:p>
            <a:pPr algn="ctr"/>
            <a:r>
              <a:rPr lang="pt-BR" dirty="0"/>
              <a:t>Gustação: VII par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256512" y="2638653"/>
            <a:ext cx="278305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1/3 posterior</a:t>
            </a:r>
            <a:r>
              <a:rPr lang="pt-BR" dirty="0"/>
              <a:t> </a:t>
            </a:r>
          </a:p>
          <a:p>
            <a:pPr algn="ctr"/>
            <a:r>
              <a:rPr lang="pt-BR" dirty="0"/>
              <a:t>Sensibilidade geral e gustação: IX par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248129" y="2195572"/>
            <a:ext cx="27830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Gustação: X par</a:t>
            </a:r>
          </a:p>
        </p:txBody>
      </p:sp>
    </p:spTree>
    <p:extLst>
      <p:ext uri="{BB962C8B-B14F-4D97-AF65-F5344CB8AC3E}">
        <p14:creationId xmlns:p14="http://schemas.microsoft.com/office/powerpoint/2010/main" val="17764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758825"/>
            <a:ext cx="3343275" cy="5467350"/>
          </a:xfrm>
          <a:noFill/>
        </p:spPr>
      </p:pic>
      <p:sp>
        <p:nvSpPr>
          <p:cNvPr id="1741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711450" y="476251"/>
            <a:ext cx="3384550" cy="9366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rgbClr val="FF3300"/>
                </a:solidFill>
              </a:rPr>
              <a:t>Nervo vago (X)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125539"/>
            <a:ext cx="4198937" cy="544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86" y="1125538"/>
            <a:ext cx="4940971" cy="3627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040216" y="2708920"/>
            <a:ext cx="72008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925B1920-F771-48B9-BD61-DCD0B9BE7E9E}"/>
              </a:ext>
            </a:extLst>
          </p:cNvPr>
          <p:cNvSpPr/>
          <p:nvPr/>
        </p:nvSpPr>
        <p:spPr>
          <a:xfrm rot="16200000">
            <a:off x="4846721" y="471066"/>
            <a:ext cx="294025" cy="41065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5F845E6-D276-4A75-A04D-5C160DBAB48A}"/>
              </a:ext>
            </a:extLst>
          </p:cNvPr>
          <p:cNvSpPr txBox="1"/>
          <p:nvPr/>
        </p:nvSpPr>
        <p:spPr>
          <a:xfrm>
            <a:off x="5389798" y="481460"/>
            <a:ext cx="377097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FARINGE, PALATO MOLE E </a:t>
            </a:r>
            <a:r>
              <a:rPr lang="pt-BR" dirty="0">
                <a:highlight>
                  <a:srgbClr val="FFFF00"/>
                </a:highlight>
              </a:rPr>
              <a:t>ESÔFAGO*</a:t>
            </a:r>
          </a:p>
        </p:txBody>
      </p:sp>
    </p:spTree>
    <p:extLst>
      <p:ext uri="{BB962C8B-B14F-4D97-AF65-F5344CB8AC3E}">
        <p14:creationId xmlns:p14="http://schemas.microsoft.com/office/powerpoint/2010/main" val="2467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981200"/>
            <a:ext cx="4105275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 dirty="0">
                <a:solidFill>
                  <a:srgbClr val="FF3300"/>
                </a:solidFill>
              </a:rPr>
              <a:t>Nervo hipoglosso (XII)</a:t>
            </a:r>
            <a:r>
              <a:rPr lang="pt-BR" altLang="pt-BR" sz="1800" b="1" dirty="0">
                <a:solidFill>
                  <a:srgbClr val="FFCC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 dirty="0">
              <a:solidFill>
                <a:srgbClr val="FFCC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800" b="1" dirty="0"/>
          </a:p>
        </p:txBody>
      </p:sp>
      <p:pic>
        <p:nvPicPr>
          <p:cNvPr id="20483" name="Picture 4" descr="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8" y="908051"/>
            <a:ext cx="4716462" cy="5300663"/>
          </a:xfrm>
          <a:noFill/>
        </p:spPr>
      </p:pic>
      <p:sp>
        <p:nvSpPr>
          <p:cNvPr id="2" name="CaixaDeTexto 1"/>
          <p:cNvSpPr txBox="1"/>
          <p:nvPr/>
        </p:nvSpPr>
        <p:spPr>
          <a:xfrm>
            <a:off x="8688288" y="1916832"/>
            <a:ext cx="50405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XII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B697FE56-826B-4C50-B488-F3ABB6A4CF85}"/>
              </a:ext>
            </a:extLst>
          </p:cNvPr>
          <p:cNvSpPr/>
          <p:nvPr/>
        </p:nvSpPr>
        <p:spPr>
          <a:xfrm>
            <a:off x="2600587" y="2416030"/>
            <a:ext cx="226503" cy="369116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83793B-78DC-46AF-AF66-35882DDBF82A}"/>
              </a:ext>
            </a:extLst>
          </p:cNvPr>
          <p:cNvSpPr txBox="1"/>
          <p:nvPr/>
        </p:nvSpPr>
        <p:spPr>
          <a:xfrm>
            <a:off x="1354690" y="2931048"/>
            <a:ext cx="29071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LÍNGUA</a:t>
            </a:r>
          </a:p>
        </p:txBody>
      </p:sp>
    </p:spTree>
    <p:extLst>
      <p:ext uri="{BB962C8B-B14F-4D97-AF65-F5344CB8AC3E}">
        <p14:creationId xmlns:p14="http://schemas.microsoft.com/office/powerpoint/2010/main" val="10122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4208"/>
            <a:ext cx="8229600" cy="598488"/>
          </a:xfrm>
          <a:noFill/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Nervos cranianos: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origem aparente 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lamina 112 - 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548" y="836712"/>
            <a:ext cx="437701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anatomia-papel-e-caneta.com/wp-content/uploads/2018/01/origem-do-nervos-cranianos-2.png"/>
          <p:cNvSpPr>
            <a:spLocks noChangeAspect="1" noChangeArrowheads="1"/>
          </p:cNvSpPr>
          <p:nvPr/>
        </p:nvSpPr>
        <p:spPr bwMode="auto">
          <a:xfrm>
            <a:off x="1587501" y="-136525"/>
            <a:ext cx="431482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5868055" y="2059459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663952" y="306896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6528048" y="4293096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879976" y="508518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679548" y="5517232"/>
            <a:ext cx="54424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 rot="20571742">
            <a:off x="5909588" y="4643466"/>
            <a:ext cx="227945" cy="448611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9511EE-4F1F-4442-8650-02A1025DA43B}"/>
              </a:ext>
            </a:extLst>
          </p:cNvPr>
          <p:cNvSpPr txBox="1"/>
          <p:nvPr/>
        </p:nvSpPr>
        <p:spPr>
          <a:xfrm>
            <a:off x="8191725" y="1387472"/>
            <a:ext cx="29071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MASTIGAÇÃO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A5DAC0B-E191-42FC-BB47-EBA647953BBF}"/>
              </a:ext>
            </a:extLst>
          </p:cNvPr>
          <p:cNvSpPr txBox="1"/>
          <p:nvPr/>
        </p:nvSpPr>
        <p:spPr>
          <a:xfrm>
            <a:off x="8151178" y="2454273"/>
            <a:ext cx="29071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MÍMICA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A1037CF-17FC-422A-B517-FD34FD638213}"/>
              </a:ext>
            </a:extLst>
          </p:cNvPr>
          <p:cNvSpPr txBox="1"/>
          <p:nvPr/>
        </p:nvSpPr>
        <p:spPr>
          <a:xfrm>
            <a:off x="8127409" y="4838147"/>
            <a:ext cx="290711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 ESTILOFARÍNGEO (FARINGE)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73B9A9-2F34-418C-811B-09A21CDE8A58}"/>
              </a:ext>
            </a:extLst>
          </p:cNvPr>
          <p:cNvSpPr txBox="1"/>
          <p:nvPr/>
        </p:nvSpPr>
        <p:spPr>
          <a:xfrm>
            <a:off x="7961027" y="5972060"/>
            <a:ext cx="290711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FARINGE, PALATO MOLE E ESÔFAGO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A0A8EF8-2EC0-4D9D-A706-DE3DE62E5969}"/>
              </a:ext>
            </a:extLst>
          </p:cNvPr>
          <p:cNvSpPr txBox="1"/>
          <p:nvPr/>
        </p:nvSpPr>
        <p:spPr>
          <a:xfrm>
            <a:off x="728311" y="6029385"/>
            <a:ext cx="29071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MÚSCULOS DA LÍNGUA</a:t>
            </a:r>
          </a:p>
        </p:txBody>
      </p:sp>
    </p:spTree>
    <p:extLst>
      <p:ext uri="{BB962C8B-B14F-4D97-AF65-F5344CB8AC3E}">
        <p14:creationId xmlns:p14="http://schemas.microsoft.com/office/powerpoint/2010/main" val="16567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Segoe Print" panose="02000600000000000000" pitchFamily="2" charset="0"/>
              </a:rPr>
              <a:t>Anatomia Aplicada</a:t>
            </a:r>
          </a:p>
        </p:txBody>
      </p:sp>
      <p:pic>
        <p:nvPicPr>
          <p:cNvPr id="4" name="Picture 2" descr="G:\DESENHOS DO LIVRO JANEIRO 2019\DESENHOS LIVRO 2019\FIGURA 8.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5731" y="1989770"/>
            <a:ext cx="5049561" cy="4112529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199456" y="1628800"/>
            <a:ext cx="10009112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322" indent="-289322" algn="ctr">
              <a:buFont typeface="Arial" pitchFamily="34" charset="0"/>
              <a:buAutoNum type="arabicPeriod"/>
            </a:pPr>
            <a:r>
              <a:rPr lang="pt-BR" sz="2400" b="1" dirty="0">
                <a:latin typeface="Segoe Print" panose="02000600000000000000" pitchFamily="2" charset="0"/>
              </a:rPr>
              <a:t>Vascularização do sistema digestório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838908" y="1988840"/>
            <a:ext cx="857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1.1. Aorta abdominal e seus ramos viscerais</a:t>
            </a:r>
          </a:p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1.2. Veia cava inferior e veia porta</a:t>
            </a:r>
          </a:p>
          <a:p>
            <a:r>
              <a:rPr lang="pt-BR" b="1" dirty="0">
                <a:solidFill>
                  <a:srgbClr val="00B050"/>
                </a:solidFill>
              </a:rPr>
              <a:t>1.3. Troncos lombares D e </a:t>
            </a:r>
            <a:r>
              <a:rPr lang="pt-BR" b="1" dirty="0" err="1">
                <a:solidFill>
                  <a:srgbClr val="00B050"/>
                </a:solidFill>
              </a:rPr>
              <a:t>E</a:t>
            </a:r>
            <a:r>
              <a:rPr lang="pt-BR" b="1" dirty="0">
                <a:solidFill>
                  <a:srgbClr val="00B050"/>
                </a:solidFill>
              </a:rPr>
              <a:t> </a:t>
            </a:r>
            <a:r>
              <a:rPr lang="pt-BR" b="1" dirty="0" err="1">
                <a:solidFill>
                  <a:srgbClr val="00B050"/>
                </a:solidFill>
              </a:rPr>
              <a:t>e</a:t>
            </a:r>
            <a:r>
              <a:rPr lang="pt-BR" b="1" dirty="0">
                <a:solidFill>
                  <a:srgbClr val="00B050"/>
                </a:solidFill>
              </a:rPr>
              <a:t> tronco intestinal formando a cisterna do quilo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65176" y="3356992"/>
            <a:ext cx="8651304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latin typeface="Segoe Print" panose="02000600000000000000" pitchFamily="2" charset="0"/>
              </a:rPr>
              <a:t>2. Inervação do sistema digestório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991308" y="3801814"/>
            <a:ext cx="857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2.1. Inervação parassimpática:</a:t>
            </a:r>
            <a:r>
              <a:rPr lang="pt-BR" b="1" dirty="0">
                <a:solidFill>
                  <a:srgbClr val="FF0000"/>
                </a:solidFill>
              </a:rPr>
              <a:t> X par (N. vago) </a:t>
            </a:r>
          </a:p>
          <a:p>
            <a:r>
              <a:rPr lang="pt-BR" b="1" dirty="0"/>
              <a:t>2.2. Inervação simpática: </a:t>
            </a:r>
            <a:r>
              <a:rPr lang="pt-BR" b="1" dirty="0">
                <a:solidFill>
                  <a:srgbClr val="FF0000"/>
                </a:solidFill>
              </a:rPr>
              <a:t>troncos simpáticos </a:t>
            </a:r>
            <a:r>
              <a:rPr lang="pt-BR" b="1" dirty="0" err="1">
                <a:solidFill>
                  <a:srgbClr val="FF0000"/>
                </a:solidFill>
              </a:rPr>
              <a:t>paravertebrais</a:t>
            </a:r>
            <a:r>
              <a:rPr lang="pt-BR" b="1" dirty="0">
                <a:solidFill>
                  <a:srgbClr val="FF0000"/>
                </a:solidFill>
              </a:rPr>
              <a:t> e pré-vertebrais</a:t>
            </a:r>
          </a:p>
          <a:p>
            <a:r>
              <a:rPr lang="pt-BR" b="1" dirty="0">
                <a:solidFill>
                  <a:srgbClr val="FF0000"/>
                </a:solidFill>
              </a:rPr>
              <a:t>Formação dos plexos </a:t>
            </a:r>
            <a:r>
              <a:rPr lang="pt-BR" b="1" dirty="0" err="1">
                <a:solidFill>
                  <a:srgbClr val="FF0000"/>
                </a:solidFill>
              </a:rPr>
              <a:t>mioentérico</a:t>
            </a:r>
            <a:r>
              <a:rPr lang="pt-BR" b="1" dirty="0">
                <a:solidFill>
                  <a:srgbClr val="FF0000"/>
                </a:solidFill>
              </a:rPr>
              <a:t> e submucoso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1122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Irrigação sanguínea das vísceras abdominais</a:t>
            </a:r>
            <a:br>
              <a:rPr lang="pt-BR" sz="2800" b="1" dirty="0">
                <a:solidFill>
                  <a:schemeClr val="bg1"/>
                </a:solidFill>
              </a:rPr>
            </a:b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9459" name="Picture 4" descr="show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38283" y="1701750"/>
            <a:ext cx="5834063" cy="5327650"/>
          </a:xfrm>
          <a:noFill/>
        </p:spPr>
      </p:pic>
      <p:sp>
        <p:nvSpPr>
          <p:cNvPr id="2" name="Forma livre 1"/>
          <p:cNvSpPr/>
          <p:nvPr/>
        </p:nvSpPr>
        <p:spPr>
          <a:xfrm>
            <a:off x="1227909" y="1506532"/>
            <a:ext cx="6374674" cy="5930589"/>
          </a:xfrm>
          <a:custGeom>
            <a:avLst/>
            <a:gdLst>
              <a:gd name="connsiteX0" fmla="*/ 4824548 w 6374674"/>
              <a:gd name="connsiteY0" fmla="*/ 461606 h 5930589"/>
              <a:gd name="connsiteX1" fmla="*/ 4824548 w 6374674"/>
              <a:gd name="connsiteY1" fmla="*/ 461606 h 5930589"/>
              <a:gd name="connsiteX2" fmla="*/ 4876800 w 6374674"/>
              <a:gd name="connsiteY2" fmla="*/ 513858 h 5930589"/>
              <a:gd name="connsiteX3" fmla="*/ 4929051 w 6374674"/>
              <a:gd name="connsiteY3" fmla="*/ 592235 h 5930589"/>
              <a:gd name="connsiteX4" fmla="*/ 4963885 w 6374674"/>
              <a:gd name="connsiteY4" fmla="*/ 644486 h 5930589"/>
              <a:gd name="connsiteX5" fmla="*/ 4990011 w 6374674"/>
              <a:gd name="connsiteY5" fmla="*/ 722863 h 5930589"/>
              <a:gd name="connsiteX6" fmla="*/ 5007428 w 6374674"/>
              <a:gd name="connsiteY6" fmla="*/ 775115 h 5930589"/>
              <a:gd name="connsiteX7" fmla="*/ 5016137 w 6374674"/>
              <a:gd name="connsiteY7" fmla="*/ 827366 h 5930589"/>
              <a:gd name="connsiteX8" fmla="*/ 5016137 w 6374674"/>
              <a:gd name="connsiteY8" fmla="*/ 1315046 h 5930589"/>
              <a:gd name="connsiteX9" fmla="*/ 5024845 w 6374674"/>
              <a:gd name="connsiteY9" fmla="*/ 1341172 h 5930589"/>
              <a:gd name="connsiteX10" fmla="*/ 5033554 w 6374674"/>
              <a:gd name="connsiteY10" fmla="*/ 1376006 h 5930589"/>
              <a:gd name="connsiteX11" fmla="*/ 5033554 w 6374674"/>
              <a:gd name="connsiteY11" fmla="*/ 1785309 h 5930589"/>
              <a:gd name="connsiteX12" fmla="*/ 5016137 w 6374674"/>
              <a:gd name="connsiteY12" fmla="*/ 1837560 h 5930589"/>
              <a:gd name="connsiteX13" fmla="*/ 4998720 w 6374674"/>
              <a:gd name="connsiteY13" fmla="*/ 1881103 h 5930589"/>
              <a:gd name="connsiteX14" fmla="*/ 4981302 w 6374674"/>
              <a:gd name="connsiteY14" fmla="*/ 1915938 h 5930589"/>
              <a:gd name="connsiteX15" fmla="*/ 4946468 w 6374674"/>
              <a:gd name="connsiteY15" fmla="*/ 1994315 h 5930589"/>
              <a:gd name="connsiteX16" fmla="*/ 4920342 w 6374674"/>
              <a:gd name="connsiteY16" fmla="*/ 2037858 h 5930589"/>
              <a:gd name="connsiteX17" fmla="*/ 4911634 w 6374674"/>
              <a:gd name="connsiteY17" fmla="*/ 2063983 h 5930589"/>
              <a:gd name="connsiteX18" fmla="*/ 4868091 w 6374674"/>
              <a:gd name="connsiteY18" fmla="*/ 2116235 h 5930589"/>
              <a:gd name="connsiteX19" fmla="*/ 4815840 w 6374674"/>
              <a:gd name="connsiteY19" fmla="*/ 2220738 h 5930589"/>
              <a:gd name="connsiteX20" fmla="*/ 4789714 w 6374674"/>
              <a:gd name="connsiteY20" fmla="*/ 2229446 h 5930589"/>
              <a:gd name="connsiteX21" fmla="*/ 4781005 w 6374674"/>
              <a:gd name="connsiteY21" fmla="*/ 2255572 h 5930589"/>
              <a:gd name="connsiteX22" fmla="*/ 4728754 w 6374674"/>
              <a:gd name="connsiteY22" fmla="*/ 2281698 h 5930589"/>
              <a:gd name="connsiteX23" fmla="*/ 4650377 w 6374674"/>
              <a:gd name="connsiteY23" fmla="*/ 2325240 h 5930589"/>
              <a:gd name="connsiteX24" fmla="*/ 4580708 w 6374674"/>
              <a:gd name="connsiteY24" fmla="*/ 2360075 h 5930589"/>
              <a:gd name="connsiteX25" fmla="*/ 4554582 w 6374674"/>
              <a:gd name="connsiteY25" fmla="*/ 2368783 h 5930589"/>
              <a:gd name="connsiteX26" fmla="*/ 4528457 w 6374674"/>
              <a:gd name="connsiteY26" fmla="*/ 2377492 h 5930589"/>
              <a:gd name="connsiteX27" fmla="*/ 4519748 w 6374674"/>
              <a:gd name="connsiteY27" fmla="*/ 2403618 h 5930589"/>
              <a:gd name="connsiteX28" fmla="*/ 4502331 w 6374674"/>
              <a:gd name="connsiteY28" fmla="*/ 2429743 h 5930589"/>
              <a:gd name="connsiteX29" fmla="*/ 4528457 w 6374674"/>
              <a:gd name="connsiteY29" fmla="*/ 2551663 h 5930589"/>
              <a:gd name="connsiteX30" fmla="*/ 4545874 w 6374674"/>
              <a:gd name="connsiteY30" fmla="*/ 2603915 h 5930589"/>
              <a:gd name="connsiteX31" fmla="*/ 4563291 w 6374674"/>
              <a:gd name="connsiteY31" fmla="*/ 2630040 h 5930589"/>
              <a:gd name="connsiteX32" fmla="*/ 4606834 w 6374674"/>
              <a:gd name="connsiteY32" fmla="*/ 2664875 h 5930589"/>
              <a:gd name="connsiteX33" fmla="*/ 4632960 w 6374674"/>
              <a:gd name="connsiteY33" fmla="*/ 2673583 h 5930589"/>
              <a:gd name="connsiteX34" fmla="*/ 4720045 w 6374674"/>
              <a:gd name="connsiteY34" fmla="*/ 2725835 h 5930589"/>
              <a:gd name="connsiteX35" fmla="*/ 4772297 w 6374674"/>
              <a:gd name="connsiteY35" fmla="*/ 2751960 h 5930589"/>
              <a:gd name="connsiteX36" fmla="*/ 4798422 w 6374674"/>
              <a:gd name="connsiteY36" fmla="*/ 2769378 h 5930589"/>
              <a:gd name="connsiteX37" fmla="*/ 4824548 w 6374674"/>
              <a:gd name="connsiteY37" fmla="*/ 2778086 h 5930589"/>
              <a:gd name="connsiteX38" fmla="*/ 4876800 w 6374674"/>
              <a:gd name="connsiteY38" fmla="*/ 2812920 h 5930589"/>
              <a:gd name="connsiteX39" fmla="*/ 4902925 w 6374674"/>
              <a:gd name="connsiteY39" fmla="*/ 2830338 h 5930589"/>
              <a:gd name="connsiteX40" fmla="*/ 4920342 w 6374674"/>
              <a:gd name="connsiteY40" fmla="*/ 2856463 h 5930589"/>
              <a:gd name="connsiteX41" fmla="*/ 4963885 w 6374674"/>
              <a:gd name="connsiteY41" fmla="*/ 2891298 h 5930589"/>
              <a:gd name="connsiteX42" fmla="*/ 4981302 w 6374674"/>
              <a:gd name="connsiteY42" fmla="*/ 2917423 h 5930589"/>
              <a:gd name="connsiteX43" fmla="*/ 4998720 w 6374674"/>
              <a:gd name="connsiteY43" fmla="*/ 2934840 h 5930589"/>
              <a:gd name="connsiteX44" fmla="*/ 5007428 w 6374674"/>
              <a:gd name="connsiteY44" fmla="*/ 2960966 h 5930589"/>
              <a:gd name="connsiteX45" fmla="*/ 5024845 w 6374674"/>
              <a:gd name="connsiteY45" fmla="*/ 2987092 h 5930589"/>
              <a:gd name="connsiteX46" fmla="*/ 5042262 w 6374674"/>
              <a:gd name="connsiteY46" fmla="*/ 3056760 h 5930589"/>
              <a:gd name="connsiteX47" fmla="*/ 5059680 w 6374674"/>
              <a:gd name="connsiteY47" fmla="*/ 3169972 h 5930589"/>
              <a:gd name="connsiteX48" fmla="*/ 5068388 w 6374674"/>
              <a:gd name="connsiteY48" fmla="*/ 3274475 h 5930589"/>
              <a:gd name="connsiteX49" fmla="*/ 5094514 w 6374674"/>
              <a:gd name="connsiteY49" fmla="*/ 3387686 h 5930589"/>
              <a:gd name="connsiteX50" fmla="*/ 5103222 w 6374674"/>
              <a:gd name="connsiteY50" fmla="*/ 3431229 h 5930589"/>
              <a:gd name="connsiteX51" fmla="*/ 5120640 w 6374674"/>
              <a:gd name="connsiteY51" fmla="*/ 3483480 h 5930589"/>
              <a:gd name="connsiteX52" fmla="*/ 5129348 w 6374674"/>
              <a:gd name="connsiteY52" fmla="*/ 3509606 h 5930589"/>
              <a:gd name="connsiteX53" fmla="*/ 5155474 w 6374674"/>
              <a:gd name="connsiteY53" fmla="*/ 3579275 h 5930589"/>
              <a:gd name="connsiteX54" fmla="*/ 5181600 w 6374674"/>
              <a:gd name="connsiteY54" fmla="*/ 3605400 h 5930589"/>
              <a:gd name="connsiteX55" fmla="*/ 5199017 w 6374674"/>
              <a:gd name="connsiteY55" fmla="*/ 3631526 h 5930589"/>
              <a:gd name="connsiteX56" fmla="*/ 5225142 w 6374674"/>
              <a:gd name="connsiteY56" fmla="*/ 3648943 h 5930589"/>
              <a:gd name="connsiteX57" fmla="*/ 5294811 w 6374674"/>
              <a:gd name="connsiteY57" fmla="*/ 3701195 h 5930589"/>
              <a:gd name="connsiteX58" fmla="*/ 5329645 w 6374674"/>
              <a:gd name="connsiteY58" fmla="*/ 3709903 h 5930589"/>
              <a:gd name="connsiteX59" fmla="*/ 5364480 w 6374674"/>
              <a:gd name="connsiteY59" fmla="*/ 3727320 h 5930589"/>
              <a:gd name="connsiteX60" fmla="*/ 5460274 w 6374674"/>
              <a:gd name="connsiteY60" fmla="*/ 3744738 h 5930589"/>
              <a:gd name="connsiteX61" fmla="*/ 5486400 w 6374674"/>
              <a:gd name="connsiteY61" fmla="*/ 3753446 h 5930589"/>
              <a:gd name="connsiteX62" fmla="*/ 5538651 w 6374674"/>
              <a:gd name="connsiteY62" fmla="*/ 3762155 h 5930589"/>
              <a:gd name="connsiteX63" fmla="*/ 5617028 w 6374674"/>
              <a:gd name="connsiteY63" fmla="*/ 3788280 h 5930589"/>
              <a:gd name="connsiteX64" fmla="*/ 5782491 w 6374674"/>
              <a:gd name="connsiteY64" fmla="*/ 3796989 h 5930589"/>
              <a:gd name="connsiteX65" fmla="*/ 5965371 w 6374674"/>
              <a:gd name="connsiteY65" fmla="*/ 3770863 h 5930589"/>
              <a:gd name="connsiteX66" fmla="*/ 6043748 w 6374674"/>
              <a:gd name="connsiteY66" fmla="*/ 3744738 h 5930589"/>
              <a:gd name="connsiteX67" fmla="*/ 6078582 w 6374674"/>
              <a:gd name="connsiteY67" fmla="*/ 3736029 h 5930589"/>
              <a:gd name="connsiteX68" fmla="*/ 6113417 w 6374674"/>
              <a:gd name="connsiteY68" fmla="*/ 3718612 h 5930589"/>
              <a:gd name="connsiteX69" fmla="*/ 6200502 w 6374674"/>
              <a:gd name="connsiteY69" fmla="*/ 3701195 h 5930589"/>
              <a:gd name="connsiteX70" fmla="*/ 6217920 w 6374674"/>
              <a:gd name="connsiteY70" fmla="*/ 3683778 h 5930589"/>
              <a:gd name="connsiteX71" fmla="*/ 6252754 w 6374674"/>
              <a:gd name="connsiteY71" fmla="*/ 3666360 h 5930589"/>
              <a:gd name="connsiteX72" fmla="*/ 6287588 w 6374674"/>
              <a:gd name="connsiteY72" fmla="*/ 3614109 h 5930589"/>
              <a:gd name="connsiteX73" fmla="*/ 6305005 w 6374674"/>
              <a:gd name="connsiteY73" fmla="*/ 3587983 h 5930589"/>
              <a:gd name="connsiteX74" fmla="*/ 6322422 w 6374674"/>
              <a:gd name="connsiteY74" fmla="*/ 3527023 h 5930589"/>
              <a:gd name="connsiteX75" fmla="*/ 6339840 w 6374674"/>
              <a:gd name="connsiteY75" fmla="*/ 3474772 h 5930589"/>
              <a:gd name="connsiteX76" fmla="*/ 6348548 w 6374674"/>
              <a:gd name="connsiteY76" fmla="*/ 3448646 h 5930589"/>
              <a:gd name="connsiteX77" fmla="*/ 6357257 w 6374674"/>
              <a:gd name="connsiteY77" fmla="*/ 3405103 h 5930589"/>
              <a:gd name="connsiteX78" fmla="*/ 6365965 w 6374674"/>
              <a:gd name="connsiteY78" fmla="*/ 3352852 h 5930589"/>
              <a:gd name="connsiteX79" fmla="*/ 6374674 w 6374674"/>
              <a:gd name="connsiteY79" fmla="*/ 3326726 h 5930589"/>
              <a:gd name="connsiteX80" fmla="*/ 6357257 w 6374674"/>
              <a:gd name="connsiteY80" fmla="*/ 2839046 h 5930589"/>
              <a:gd name="connsiteX81" fmla="*/ 6322422 w 6374674"/>
              <a:gd name="connsiteY81" fmla="*/ 2682292 h 5930589"/>
              <a:gd name="connsiteX82" fmla="*/ 6305005 w 6374674"/>
              <a:gd name="connsiteY82" fmla="*/ 2551663 h 5930589"/>
              <a:gd name="connsiteX83" fmla="*/ 6270171 w 6374674"/>
              <a:gd name="connsiteY83" fmla="*/ 2386200 h 5930589"/>
              <a:gd name="connsiteX84" fmla="*/ 6226628 w 6374674"/>
              <a:gd name="connsiteY84" fmla="*/ 2107526 h 5930589"/>
              <a:gd name="connsiteX85" fmla="*/ 6209211 w 6374674"/>
              <a:gd name="connsiteY85" fmla="*/ 2037858 h 5930589"/>
              <a:gd name="connsiteX86" fmla="*/ 6200502 w 6374674"/>
              <a:gd name="connsiteY86" fmla="*/ 1959480 h 5930589"/>
              <a:gd name="connsiteX87" fmla="*/ 6191794 w 6374674"/>
              <a:gd name="connsiteY87" fmla="*/ 931869 h 5930589"/>
              <a:gd name="connsiteX88" fmla="*/ 6183085 w 6374674"/>
              <a:gd name="connsiteY88" fmla="*/ 897035 h 5930589"/>
              <a:gd name="connsiteX89" fmla="*/ 6156960 w 6374674"/>
              <a:gd name="connsiteY89" fmla="*/ 766406 h 5930589"/>
              <a:gd name="connsiteX90" fmla="*/ 6148251 w 6374674"/>
              <a:gd name="connsiteY90" fmla="*/ 722863 h 5930589"/>
              <a:gd name="connsiteX91" fmla="*/ 6139542 w 6374674"/>
              <a:gd name="connsiteY91" fmla="*/ 644486 h 5930589"/>
              <a:gd name="connsiteX92" fmla="*/ 6122125 w 6374674"/>
              <a:gd name="connsiteY92" fmla="*/ 583526 h 5930589"/>
              <a:gd name="connsiteX93" fmla="*/ 6069874 w 6374674"/>
              <a:gd name="connsiteY93" fmla="*/ 487732 h 5930589"/>
              <a:gd name="connsiteX94" fmla="*/ 6008914 w 6374674"/>
              <a:gd name="connsiteY94" fmla="*/ 444189 h 5930589"/>
              <a:gd name="connsiteX95" fmla="*/ 5982788 w 6374674"/>
              <a:gd name="connsiteY95" fmla="*/ 418063 h 5930589"/>
              <a:gd name="connsiteX96" fmla="*/ 5886994 w 6374674"/>
              <a:gd name="connsiteY96" fmla="*/ 365812 h 5930589"/>
              <a:gd name="connsiteX97" fmla="*/ 5852160 w 6374674"/>
              <a:gd name="connsiteY97" fmla="*/ 348395 h 5930589"/>
              <a:gd name="connsiteX98" fmla="*/ 5730240 w 6374674"/>
              <a:gd name="connsiteY98" fmla="*/ 304852 h 5930589"/>
              <a:gd name="connsiteX99" fmla="*/ 5660571 w 6374674"/>
              <a:gd name="connsiteY99" fmla="*/ 270018 h 5930589"/>
              <a:gd name="connsiteX100" fmla="*/ 5625737 w 6374674"/>
              <a:gd name="connsiteY100" fmla="*/ 261309 h 5930589"/>
              <a:gd name="connsiteX101" fmla="*/ 5582194 w 6374674"/>
              <a:gd name="connsiteY101" fmla="*/ 252600 h 5930589"/>
              <a:gd name="connsiteX102" fmla="*/ 5556068 w 6374674"/>
              <a:gd name="connsiteY102" fmla="*/ 243892 h 5930589"/>
              <a:gd name="connsiteX103" fmla="*/ 5486400 w 6374674"/>
              <a:gd name="connsiteY103" fmla="*/ 226475 h 5930589"/>
              <a:gd name="connsiteX104" fmla="*/ 5425440 w 6374674"/>
              <a:gd name="connsiteY104" fmla="*/ 209058 h 5930589"/>
              <a:gd name="connsiteX105" fmla="*/ 5364480 w 6374674"/>
              <a:gd name="connsiteY105" fmla="*/ 191640 h 5930589"/>
              <a:gd name="connsiteX106" fmla="*/ 5268685 w 6374674"/>
              <a:gd name="connsiteY106" fmla="*/ 174223 h 5930589"/>
              <a:gd name="connsiteX107" fmla="*/ 5146765 w 6374674"/>
              <a:gd name="connsiteY107" fmla="*/ 148098 h 5930589"/>
              <a:gd name="connsiteX108" fmla="*/ 5059680 w 6374674"/>
              <a:gd name="connsiteY108" fmla="*/ 139389 h 5930589"/>
              <a:gd name="connsiteX109" fmla="*/ 4972594 w 6374674"/>
              <a:gd name="connsiteY109" fmla="*/ 121972 h 5930589"/>
              <a:gd name="connsiteX110" fmla="*/ 4937760 w 6374674"/>
              <a:gd name="connsiteY110" fmla="*/ 113263 h 5930589"/>
              <a:gd name="connsiteX111" fmla="*/ 4850674 w 6374674"/>
              <a:gd name="connsiteY111" fmla="*/ 95846 h 5930589"/>
              <a:gd name="connsiteX112" fmla="*/ 4807131 w 6374674"/>
              <a:gd name="connsiteY112" fmla="*/ 87138 h 5930589"/>
              <a:gd name="connsiteX113" fmla="*/ 4728754 w 6374674"/>
              <a:gd name="connsiteY113" fmla="*/ 78429 h 5930589"/>
              <a:gd name="connsiteX114" fmla="*/ 4632960 w 6374674"/>
              <a:gd name="connsiteY114" fmla="*/ 69720 h 5930589"/>
              <a:gd name="connsiteX115" fmla="*/ 4511040 w 6374674"/>
              <a:gd name="connsiteY115" fmla="*/ 52303 h 5930589"/>
              <a:gd name="connsiteX116" fmla="*/ 4371702 w 6374674"/>
              <a:gd name="connsiteY116" fmla="*/ 43595 h 5930589"/>
              <a:gd name="connsiteX117" fmla="*/ 4153988 w 6374674"/>
              <a:gd name="connsiteY117" fmla="*/ 26178 h 5930589"/>
              <a:gd name="connsiteX118" fmla="*/ 2926080 w 6374674"/>
              <a:gd name="connsiteY118" fmla="*/ 8760 h 5930589"/>
              <a:gd name="connsiteX119" fmla="*/ 2717074 w 6374674"/>
              <a:gd name="connsiteY119" fmla="*/ 52 h 5930589"/>
              <a:gd name="connsiteX120" fmla="*/ 2063931 w 6374674"/>
              <a:gd name="connsiteY120" fmla="*/ 17469 h 5930589"/>
              <a:gd name="connsiteX121" fmla="*/ 2020388 w 6374674"/>
              <a:gd name="connsiteY121" fmla="*/ 26178 h 5930589"/>
              <a:gd name="connsiteX122" fmla="*/ 1820091 w 6374674"/>
              <a:gd name="connsiteY122" fmla="*/ 95846 h 5930589"/>
              <a:gd name="connsiteX123" fmla="*/ 1724297 w 6374674"/>
              <a:gd name="connsiteY123" fmla="*/ 139389 h 5930589"/>
              <a:gd name="connsiteX124" fmla="*/ 1663337 w 6374674"/>
              <a:gd name="connsiteY124" fmla="*/ 156806 h 5930589"/>
              <a:gd name="connsiteX125" fmla="*/ 1558834 w 6374674"/>
              <a:gd name="connsiteY125" fmla="*/ 209058 h 5930589"/>
              <a:gd name="connsiteX126" fmla="*/ 1471748 w 6374674"/>
              <a:gd name="connsiteY126" fmla="*/ 243892 h 5930589"/>
              <a:gd name="connsiteX127" fmla="*/ 1384662 w 6374674"/>
              <a:gd name="connsiteY127" fmla="*/ 296143 h 5930589"/>
              <a:gd name="connsiteX128" fmla="*/ 1219200 w 6374674"/>
              <a:gd name="connsiteY128" fmla="*/ 391938 h 5930589"/>
              <a:gd name="connsiteX129" fmla="*/ 1166948 w 6374674"/>
              <a:gd name="connsiteY129" fmla="*/ 426772 h 5930589"/>
              <a:gd name="connsiteX130" fmla="*/ 1045028 w 6374674"/>
              <a:gd name="connsiteY130" fmla="*/ 583526 h 5930589"/>
              <a:gd name="connsiteX131" fmla="*/ 975360 w 6374674"/>
              <a:gd name="connsiteY131" fmla="*/ 635778 h 5930589"/>
              <a:gd name="connsiteX132" fmla="*/ 923108 w 6374674"/>
              <a:gd name="connsiteY132" fmla="*/ 679320 h 5930589"/>
              <a:gd name="connsiteX133" fmla="*/ 870857 w 6374674"/>
              <a:gd name="connsiteY133" fmla="*/ 731572 h 5930589"/>
              <a:gd name="connsiteX134" fmla="*/ 809897 w 6374674"/>
              <a:gd name="connsiteY134" fmla="*/ 757698 h 5930589"/>
              <a:gd name="connsiteX135" fmla="*/ 783771 w 6374674"/>
              <a:gd name="connsiteY135" fmla="*/ 783823 h 5930589"/>
              <a:gd name="connsiteX136" fmla="*/ 679268 w 6374674"/>
              <a:gd name="connsiteY136" fmla="*/ 940578 h 5930589"/>
              <a:gd name="connsiteX137" fmla="*/ 600891 w 6374674"/>
              <a:gd name="connsiteY137" fmla="*/ 1010246 h 5930589"/>
              <a:gd name="connsiteX138" fmla="*/ 566057 w 6374674"/>
              <a:gd name="connsiteY138" fmla="*/ 1053789 h 5930589"/>
              <a:gd name="connsiteX139" fmla="*/ 531222 w 6374674"/>
              <a:gd name="connsiteY139" fmla="*/ 1123458 h 5930589"/>
              <a:gd name="connsiteX140" fmla="*/ 487680 w 6374674"/>
              <a:gd name="connsiteY140" fmla="*/ 1175709 h 5930589"/>
              <a:gd name="connsiteX141" fmla="*/ 444137 w 6374674"/>
              <a:gd name="connsiteY141" fmla="*/ 1236669 h 5930589"/>
              <a:gd name="connsiteX142" fmla="*/ 339634 w 6374674"/>
              <a:gd name="connsiteY142" fmla="*/ 1515343 h 5930589"/>
              <a:gd name="connsiteX143" fmla="*/ 296091 w 6374674"/>
              <a:gd name="connsiteY143" fmla="*/ 1637263 h 5930589"/>
              <a:gd name="connsiteX144" fmla="*/ 174171 w 6374674"/>
              <a:gd name="connsiteY144" fmla="*/ 1968189 h 5930589"/>
              <a:gd name="connsiteX145" fmla="*/ 121920 w 6374674"/>
              <a:gd name="connsiteY145" fmla="*/ 2107526 h 5930589"/>
              <a:gd name="connsiteX146" fmla="*/ 95794 w 6374674"/>
              <a:gd name="connsiteY146" fmla="*/ 2212029 h 5930589"/>
              <a:gd name="connsiteX147" fmla="*/ 52251 w 6374674"/>
              <a:gd name="connsiteY147" fmla="*/ 2342658 h 5930589"/>
              <a:gd name="connsiteX148" fmla="*/ 0 w 6374674"/>
              <a:gd name="connsiteY148" fmla="*/ 2673583 h 5930589"/>
              <a:gd name="connsiteX149" fmla="*/ 34834 w 6374674"/>
              <a:gd name="connsiteY149" fmla="*/ 3248349 h 5930589"/>
              <a:gd name="connsiteX150" fmla="*/ 130628 w 6374674"/>
              <a:gd name="connsiteY150" fmla="*/ 3509606 h 5930589"/>
              <a:gd name="connsiteX151" fmla="*/ 261257 w 6374674"/>
              <a:gd name="connsiteY151" fmla="*/ 3831823 h 5930589"/>
              <a:gd name="connsiteX152" fmla="*/ 418011 w 6374674"/>
              <a:gd name="connsiteY152" fmla="*/ 4066955 h 5930589"/>
              <a:gd name="connsiteX153" fmla="*/ 644434 w 6374674"/>
              <a:gd name="connsiteY153" fmla="*/ 4284669 h 5930589"/>
              <a:gd name="connsiteX154" fmla="*/ 714102 w 6374674"/>
              <a:gd name="connsiteY154" fmla="*/ 4345629 h 5930589"/>
              <a:gd name="connsiteX155" fmla="*/ 792480 w 6374674"/>
              <a:gd name="connsiteY155" fmla="*/ 4432715 h 5930589"/>
              <a:gd name="connsiteX156" fmla="*/ 836022 w 6374674"/>
              <a:gd name="connsiteY156" fmla="*/ 4528509 h 5930589"/>
              <a:gd name="connsiteX157" fmla="*/ 870857 w 6374674"/>
              <a:gd name="connsiteY157" fmla="*/ 4563343 h 5930589"/>
              <a:gd name="connsiteX158" fmla="*/ 931817 w 6374674"/>
              <a:gd name="connsiteY158" fmla="*/ 4676555 h 5930589"/>
              <a:gd name="connsiteX159" fmla="*/ 966651 w 6374674"/>
              <a:gd name="connsiteY159" fmla="*/ 4746223 h 5930589"/>
              <a:gd name="connsiteX160" fmla="*/ 992777 w 6374674"/>
              <a:gd name="connsiteY160" fmla="*/ 4824600 h 5930589"/>
              <a:gd name="connsiteX161" fmla="*/ 1001485 w 6374674"/>
              <a:gd name="connsiteY161" fmla="*/ 4859435 h 5930589"/>
              <a:gd name="connsiteX162" fmla="*/ 1010194 w 6374674"/>
              <a:gd name="connsiteY162" fmla="*/ 4885560 h 5930589"/>
              <a:gd name="connsiteX163" fmla="*/ 1018902 w 6374674"/>
              <a:gd name="connsiteY163" fmla="*/ 4972646 h 5930589"/>
              <a:gd name="connsiteX164" fmla="*/ 1027611 w 6374674"/>
              <a:gd name="connsiteY164" fmla="*/ 5007480 h 5930589"/>
              <a:gd name="connsiteX165" fmla="*/ 1010194 w 6374674"/>
              <a:gd name="connsiteY165" fmla="*/ 5216486 h 5930589"/>
              <a:gd name="connsiteX166" fmla="*/ 1010194 w 6374674"/>
              <a:gd name="connsiteY166" fmla="*/ 5495160 h 5930589"/>
              <a:gd name="connsiteX167" fmla="*/ 1018902 w 6374674"/>
              <a:gd name="connsiteY167" fmla="*/ 5529995 h 5930589"/>
              <a:gd name="connsiteX168" fmla="*/ 1053737 w 6374674"/>
              <a:gd name="connsiteY168" fmla="*/ 5573538 h 5930589"/>
              <a:gd name="connsiteX169" fmla="*/ 1097280 w 6374674"/>
              <a:gd name="connsiteY169" fmla="*/ 5608372 h 5930589"/>
              <a:gd name="connsiteX170" fmla="*/ 1166948 w 6374674"/>
              <a:gd name="connsiteY170" fmla="*/ 5625789 h 5930589"/>
              <a:gd name="connsiteX171" fmla="*/ 1306285 w 6374674"/>
              <a:gd name="connsiteY171" fmla="*/ 5643206 h 5930589"/>
              <a:gd name="connsiteX172" fmla="*/ 1428205 w 6374674"/>
              <a:gd name="connsiteY172" fmla="*/ 5660623 h 5930589"/>
              <a:gd name="connsiteX173" fmla="*/ 1471748 w 6374674"/>
              <a:gd name="connsiteY173" fmla="*/ 5669332 h 5930589"/>
              <a:gd name="connsiteX174" fmla="*/ 1654628 w 6374674"/>
              <a:gd name="connsiteY174" fmla="*/ 5678040 h 5930589"/>
              <a:gd name="connsiteX175" fmla="*/ 1802674 w 6374674"/>
              <a:gd name="connsiteY175" fmla="*/ 5686749 h 5930589"/>
              <a:gd name="connsiteX176" fmla="*/ 2029097 w 6374674"/>
              <a:gd name="connsiteY176" fmla="*/ 5704166 h 5930589"/>
              <a:gd name="connsiteX177" fmla="*/ 2203268 w 6374674"/>
              <a:gd name="connsiteY177" fmla="*/ 5739000 h 5930589"/>
              <a:gd name="connsiteX178" fmla="*/ 2377440 w 6374674"/>
              <a:gd name="connsiteY178" fmla="*/ 5756418 h 5930589"/>
              <a:gd name="connsiteX179" fmla="*/ 2455817 w 6374674"/>
              <a:gd name="connsiteY179" fmla="*/ 5765126 h 5930589"/>
              <a:gd name="connsiteX180" fmla="*/ 2499360 w 6374674"/>
              <a:gd name="connsiteY180" fmla="*/ 5773835 h 5930589"/>
              <a:gd name="connsiteX181" fmla="*/ 2569028 w 6374674"/>
              <a:gd name="connsiteY181" fmla="*/ 5782543 h 5930589"/>
              <a:gd name="connsiteX182" fmla="*/ 2656114 w 6374674"/>
              <a:gd name="connsiteY182" fmla="*/ 5808669 h 5930589"/>
              <a:gd name="connsiteX183" fmla="*/ 2821577 w 6374674"/>
              <a:gd name="connsiteY183" fmla="*/ 5826086 h 5930589"/>
              <a:gd name="connsiteX184" fmla="*/ 2926080 w 6374674"/>
              <a:gd name="connsiteY184" fmla="*/ 5843503 h 5930589"/>
              <a:gd name="connsiteX185" fmla="*/ 3370217 w 6374674"/>
              <a:gd name="connsiteY185" fmla="*/ 5895755 h 5930589"/>
              <a:gd name="connsiteX186" fmla="*/ 3439885 w 6374674"/>
              <a:gd name="connsiteY186" fmla="*/ 5904463 h 5930589"/>
              <a:gd name="connsiteX187" fmla="*/ 3500845 w 6374674"/>
              <a:gd name="connsiteY187" fmla="*/ 5913172 h 5930589"/>
              <a:gd name="connsiteX188" fmla="*/ 3805645 w 6374674"/>
              <a:gd name="connsiteY188" fmla="*/ 5921880 h 5930589"/>
              <a:gd name="connsiteX189" fmla="*/ 4032068 w 6374674"/>
              <a:gd name="connsiteY189" fmla="*/ 5930589 h 5930589"/>
              <a:gd name="connsiteX190" fmla="*/ 4389120 w 6374674"/>
              <a:gd name="connsiteY190" fmla="*/ 5921880 h 5930589"/>
              <a:gd name="connsiteX191" fmla="*/ 4484914 w 6374674"/>
              <a:gd name="connsiteY191" fmla="*/ 5913172 h 5930589"/>
              <a:gd name="connsiteX192" fmla="*/ 4789714 w 6374674"/>
              <a:gd name="connsiteY192" fmla="*/ 5921880 h 5930589"/>
              <a:gd name="connsiteX193" fmla="*/ 5190308 w 6374674"/>
              <a:gd name="connsiteY193" fmla="*/ 5913172 h 5930589"/>
              <a:gd name="connsiteX194" fmla="*/ 5233851 w 6374674"/>
              <a:gd name="connsiteY194" fmla="*/ 5895755 h 5930589"/>
              <a:gd name="connsiteX195" fmla="*/ 5294811 w 6374674"/>
              <a:gd name="connsiteY195" fmla="*/ 5878338 h 5930589"/>
              <a:gd name="connsiteX196" fmla="*/ 5338354 w 6374674"/>
              <a:gd name="connsiteY196" fmla="*/ 5860920 h 5930589"/>
              <a:gd name="connsiteX197" fmla="*/ 5373188 w 6374674"/>
              <a:gd name="connsiteY197" fmla="*/ 5843503 h 5930589"/>
              <a:gd name="connsiteX198" fmla="*/ 5416731 w 6374674"/>
              <a:gd name="connsiteY198" fmla="*/ 5834795 h 5930589"/>
              <a:gd name="connsiteX199" fmla="*/ 5451565 w 6374674"/>
              <a:gd name="connsiteY199" fmla="*/ 5808669 h 5930589"/>
              <a:gd name="connsiteX200" fmla="*/ 5477691 w 6374674"/>
              <a:gd name="connsiteY200" fmla="*/ 5799960 h 5930589"/>
              <a:gd name="connsiteX201" fmla="*/ 5512525 w 6374674"/>
              <a:gd name="connsiteY201" fmla="*/ 5773835 h 5930589"/>
              <a:gd name="connsiteX202" fmla="*/ 5573485 w 6374674"/>
              <a:gd name="connsiteY202" fmla="*/ 5747709 h 5930589"/>
              <a:gd name="connsiteX203" fmla="*/ 5625737 w 6374674"/>
              <a:gd name="connsiteY203" fmla="*/ 5704166 h 5930589"/>
              <a:gd name="connsiteX204" fmla="*/ 5704114 w 6374674"/>
              <a:gd name="connsiteY204" fmla="*/ 5643206 h 5930589"/>
              <a:gd name="connsiteX205" fmla="*/ 5747657 w 6374674"/>
              <a:gd name="connsiteY205" fmla="*/ 5617080 h 5930589"/>
              <a:gd name="connsiteX206" fmla="*/ 5808617 w 6374674"/>
              <a:gd name="connsiteY206" fmla="*/ 5564829 h 5930589"/>
              <a:gd name="connsiteX207" fmla="*/ 5826034 w 6374674"/>
              <a:gd name="connsiteY207" fmla="*/ 5538703 h 5930589"/>
              <a:gd name="connsiteX208" fmla="*/ 5817325 w 6374674"/>
              <a:gd name="connsiteY208" fmla="*/ 5408075 h 5930589"/>
              <a:gd name="connsiteX209" fmla="*/ 5799908 w 6374674"/>
              <a:gd name="connsiteY209" fmla="*/ 5381949 h 5930589"/>
              <a:gd name="connsiteX210" fmla="*/ 5747657 w 6374674"/>
              <a:gd name="connsiteY210" fmla="*/ 5320989 h 5930589"/>
              <a:gd name="connsiteX211" fmla="*/ 5677988 w 6374674"/>
              <a:gd name="connsiteY211" fmla="*/ 5286155 h 5930589"/>
              <a:gd name="connsiteX212" fmla="*/ 5651862 w 6374674"/>
              <a:gd name="connsiteY212" fmla="*/ 5277446 h 5930589"/>
              <a:gd name="connsiteX213" fmla="*/ 4876800 w 6374674"/>
              <a:gd name="connsiteY213" fmla="*/ 5268738 h 5930589"/>
              <a:gd name="connsiteX214" fmla="*/ 4641668 w 6374674"/>
              <a:gd name="connsiteY214" fmla="*/ 5251320 h 5930589"/>
              <a:gd name="connsiteX215" fmla="*/ 4336868 w 6374674"/>
              <a:gd name="connsiteY215" fmla="*/ 5260029 h 5930589"/>
              <a:gd name="connsiteX216" fmla="*/ 4241074 w 6374674"/>
              <a:gd name="connsiteY216" fmla="*/ 5286155 h 5930589"/>
              <a:gd name="connsiteX217" fmla="*/ 4206240 w 6374674"/>
              <a:gd name="connsiteY217" fmla="*/ 5294863 h 5930589"/>
              <a:gd name="connsiteX218" fmla="*/ 4180114 w 6374674"/>
              <a:gd name="connsiteY218" fmla="*/ 5303572 h 5930589"/>
              <a:gd name="connsiteX219" fmla="*/ 4145280 w 6374674"/>
              <a:gd name="connsiteY219" fmla="*/ 5312280 h 5930589"/>
              <a:gd name="connsiteX220" fmla="*/ 4093028 w 6374674"/>
              <a:gd name="connsiteY220" fmla="*/ 5338406 h 5930589"/>
              <a:gd name="connsiteX221" fmla="*/ 4005942 w 6374674"/>
              <a:gd name="connsiteY221" fmla="*/ 5355823 h 5930589"/>
              <a:gd name="connsiteX222" fmla="*/ 3683725 w 6374674"/>
              <a:gd name="connsiteY222" fmla="*/ 5347115 h 5930589"/>
              <a:gd name="connsiteX223" fmla="*/ 3535680 w 6374674"/>
              <a:gd name="connsiteY223" fmla="*/ 5329698 h 5930589"/>
              <a:gd name="connsiteX224" fmla="*/ 3065417 w 6374674"/>
              <a:gd name="connsiteY224" fmla="*/ 5338406 h 5930589"/>
              <a:gd name="connsiteX225" fmla="*/ 3030582 w 6374674"/>
              <a:gd name="connsiteY225" fmla="*/ 5347115 h 5930589"/>
              <a:gd name="connsiteX226" fmla="*/ 2656114 w 6374674"/>
              <a:gd name="connsiteY226" fmla="*/ 5338406 h 5930589"/>
              <a:gd name="connsiteX227" fmla="*/ 2612571 w 6374674"/>
              <a:gd name="connsiteY227" fmla="*/ 5329698 h 5930589"/>
              <a:gd name="connsiteX228" fmla="*/ 2577737 w 6374674"/>
              <a:gd name="connsiteY228" fmla="*/ 5320989 h 5930589"/>
              <a:gd name="connsiteX229" fmla="*/ 2499360 w 6374674"/>
              <a:gd name="connsiteY229" fmla="*/ 5312280 h 5930589"/>
              <a:gd name="connsiteX230" fmla="*/ 2403565 w 6374674"/>
              <a:gd name="connsiteY230" fmla="*/ 5294863 h 5930589"/>
              <a:gd name="connsiteX231" fmla="*/ 2307771 w 6374674"/>
              <a:gd name="connsiteY231" fmla="*/ 5286155 h 5930589"/>
              <a:gd name="connsiteX232" fmla="*/ 2238102 w 6374674"/>
              <a:gd name="connsiteY232" fmla="*/ 5277446 h 5930589"/>
              <a:gd name="connsiteX233" fmla="*/ 2211977 w 6374674"/>
              <a:gd name="connsiteY233" fmla="*/ 5268738 h 5930589"/>
              <a:gd name="connsiteX234" fmla="*/ 2098765 w 6374674"/>
              <a:gd name="connsiteY234" fmla="*/ 5251320 h 5930589"/>
              <a:gd name="connsiteX235" fmla="*/ 1976845 w 6374674"/>
              <a:gd name="connsiteY235" fmla="*/ 5225195 h 5930589"/>
              <a:gd name="connsiteX236" fmla="*/ 1837508 w 6374674"/>
              <a:gd name="connsiteY236" fmla="*/ 5172943 h 5930589"/>
              <a:gd name="connsiteX237" fmla="*/ 1793965 w 6374674"/>
              <a:gd name="connsiteY237" fmla="*/ 5155526 h 5930589"/>
              <a:gd name="connsiteX238" fmla="*/ 1750422 w 6374674"/>
              <a:gd name="connsiteY238" fmla="*/ 5120692 h 5930589"/>
              <a:gd name="connsiteX239" fmla="*/ 1724297 w 6374674"/>
              <a:gd name="connsiteY239" fmla="*/ 5103275 h 5930589"/>
              <a:gd name="connsiteX240" fmla="*/ 1672045 w 6374674"/>
              <a:gd name="connsiteY240" fmla="*/ 5042315 h 5930589"/>
              <a:gd name="connsiteX241" fmla="*/ 1637211 w 6374674"/>
              <a:gd name="connsiteY241" fmla="*/ 4990063 h 5930589"/>
              <a:gd name="connsiteX242" fmla="*/ 1584960 w 6374674"/>
              <a:gd name="connsiteY242" fmla="*/ 4929103 h 5930589"/>
              <a:gd name="connsiteX243" fmla="*/ 1558834 w 6374674"/>
              <a:gd name="connsiteY243" fmla="*/ 4876852 h 5930589"/>
              <a:gd name="connsiteX244" fmla="*/ 1532708 w 6374674"/>
              <a:gd name="connsiteY244" fmla="*/ 4842018 h 5930589"/>
              <a:gd name="connsiteX245" fmla="*/ 1454331 w 6374674"/>
              <a:gd name="connsiteY245" fmla="*/ 4693972 h 5930589"/>
              <a:gd name="connsiteX246" fmla="*/ 1419497 w 6374674"/>
              <a:gd name="connsiteY246" fmla="*/ 4554635 h 5930589"/>
              <a:gd name="connsiteX247" fmla="*/ 1410788 w 6374674"/>
              <a:gd name="connsiteY247" fmla="*/ 4493675 h 5930589"/>
              <a:gd name="connsiteX248" fmla="*/ 1384662 w 6374674"/>
              <a:gd name="connsiteY248" fmla="*/ 4424006 h 5930589"/>
              <a:gd name="connsiteX249" fmla="*/ 1358537 w 6374674"/>
              <a:gd name="connsiteY249" fmla="*/ 4284669 h 5930589"/>
              <a:gd name="connsiteX250" fmla="*/ 1314994 w 6374674"/>
              <a:gd name="connsiteY250" fmla="*/ 4136623 h 5930589"/>
              <a:gd name="connsiteX251" fmla="*/ 1297577 w 6374674"/>
              <a:gd name="connsiteY251" fmla="*/ 4005995 h 5930589"/>
              <a:gd name="connsiteX252" fmla="*/ 1314994 w 6374674"/>
              <a:gd name="connsiteY252" fmla="*/ 3614109 h 5930589"/>
              <a:gd name="connsiteX253" fmla="*/ 1332411 w 6374674"/>
              <a:gd name="connsiteY253" fmla="*/ 3492189 h 5930589"/>
              <a:gd name="connsiteX254" fmla="*/ 1367245 w 6374674"/>
              <a:gd name="connsiteY254" fmla="*/ 3396395 h 5930589"/>
              <a:gd name="connsiteX255" fmla="*/ 1375954 w 6374674"/>
              <a:gd name="connsiteY255" fmla="*/ 3370269 h 5930589"/>
              <a:gd name="connsiteX256" fmla="*/ 1410788 w 6374674"/>
              <a:gd name="connsiteY256" fmla="*/ 3291892 h 5930589"/>
              <a:gd name="connsiteX257" fmla="*/ 1436914 w 6374674"/>
              <a:gd name="connsiteY257" fmla="*/ 3248349 h 5930589"/>
              <a:gd name="connsiteX258" fmla="*/ 1463040 w 6374674"/>
              <a:gd name="connsiteY258" fmla="*/ 3222223 h 5930589"/>
              <a:gd name="connsiteX259" fmla="*/ 1515291 w 6374674"/>
              <a:gd name="connsiteY259" fmla="*/ 3152555 h 5930589"/>
              <a:gd name="connsiteX260" fmla="*/ 1541417 w 6374674"/>
              <a:gd name="connsiteY260" fmla="*/ 3117720 h 5930589"/>
              <a:gd name="connsiteX261" fmla="*/ 1576251 w 6374674"/>
              <a:gd name="connsiteY261" fmla="*/ 3056760 h 5930589"/>
              <a:gd name="connsiteX262" fmla="*/ 1584960 w 6374674"/>
              <a:gd name="connsiteY262" fmla="*/ 3030635 h 5930589"/>
              <a:gd name="connsiteX263" fmla="*/ 1611085 w 6374674"/>
              <a:gd name="connsiteY263" fmla="*/ 3013218 h 5930589"/>
              <a:gd name="connsiteX264" fmla="*/ 1628502 w 6374674"/>
              <a:gd name="connsiteY264" fmla="*/ 2995800 h 5930589"/>
              <a:gd name="connsiteX265" fmla="*/ 1680754 w 6374674"/>
              <a:gd name="connsiteY265" fmla="*/ 2926132 h 5930589"/>
              <a:gd name="connsiteX266" fmla="*/ 1706880 w 6374674"/>
              <a:gd name="connsiteY266" fmla="*/ 2908715 h 5930589"/>
              <a:gd name="connsiteX267" fmla="*/ 1733005 w 6374674"/>
              <a:gd name="connsiteY267" fmla="*/ 2882589 h 5930589"/>
              <a:gd name="connsiteX268" fmla="*/ 1767840 w 6374674"/>
              <a:gd name="connsiteY268" fmla="*/ 2865172 h 5930589"/>
              <a:gd name="connsiteX269" fmla="*/ 1820091 w 6374674"/>
              <a:gd name="connsiteY269" fmla="*/ 2830338 h 5930589"/>
              <a:gd name="connsiteX270" fmla="*/ 1854925 w 6374674"/>
              <a:gd name="connsiteY270" fmla="*/ 2812920 h 5930589"/>
              <a:gd name="connsiteX271" fmla="*/ 1889760 w 6374674"/>
              <a:gd name="connsiteY271" fmla="*/ 2786795 h 5930589"/>
              <a:gd name="connsiteX272" fmla="*/ 1924594 w 6374674"/>
              <a:gd name="connsiteY272" fmla="*/ 2769378 h 5930589"/>
              <a:gd name="connsiteX273" fmla="*/ 1950720 w 6374674"/>
              <a:gd name="connsiteY273" fmla="*/ 2751960 h 5930589"/>
              <a:gd name="connsiteX274" fmla="*/ 1985554 w 6374674"/>
              <a:gd name="connsiteY274" fmla="*/ 2743252 h 5930589"/>
              <a:gd name="connsiteX275" fmla="*/ 2011680 w 6374674"/>
              <a:gd name="connsiteY275" fmla="*/ 2734543 h 5930589"/>
              <a:gd name="connsiteX276" fmla="*/ 2246811 w 6374674"/>
              <a:gd name="connsiteY276" fmla="*/ 2708418 h 5930589"/>
              <a:gd name="connsiteX277" fmla="*/ 2264228 w 6374674"/>
              <a:gd name="connsiteY277" fmla="*/ 2656166 h 5930589"/>
              <a:gd name="connsiteX278" fmla="*/ 2255520 w 6374674"/>
              <a:gd name="connsiteY278" fmla="*/ 2621332 h 5930589"/>
              <a:gd name="connsiteX279" fmla="*/ 2229394 w 6374674"/>
              <a:gd name="connsiteY279" fmla="*/ 2569080 h 5930589"/>
              <a:gd name="connsiteX280" fmla="*/ 2194560 w 6374674"/>
              <a:gd name="connsiteY280" fmla="*/ 2542955 h 5930589"/>
              <a:gd name="connsiteX281" fmla="*/ 2168434 w 6374674"/>
              <a:gd name="connsiteY281" fmla="*/ 2534246 h 5930589"/>
              <a:gd name="connsiteX282" fmla="*/ 2142308 w 6374674"/>
              <a:gd name="connsiteY282" fmla="*/ 2508120 h 5930589"/>
              <a:gd name="connsiteX283" fmla="*/ 2116182 w 6374674"/>
              <a:gd name="connsiteY283" fmla="*/ 2499412 h 5930589"/>
              <a:gd name="connsiteX284" fmla="*/ 2037805 w 6374674"/>
              <a:gd name="connsiteY284" fmla="*/ 2473286 h 5930589"/>
              <a:gd name="connsiteX285" fmla="*/ 1959428 w 6374674"/>
              <a:gd name="connsiteY285" fmla="*/ 2447160 h 5930589"/>
              <a:gd name="connsiteX286" fmla="*/ 1933302 w 6374674"/>
              <a:gd name="connsiteY286" fmla="*/ 2438452 h 5930589"/>
              <a:gd name="connsiteX287" fmla="*/ 1898468 w 6374674"/>
              <a:gd name="connsiteY287" fmla="*/ 2429743 h 5930589"/>
              <a:gd name="connsiteX288" fmla="*/ 1872342 w 6374674"/>
              <a:gd name="connsiteY288" fmla="*/ 2412326 h 5930589"/>
              <a:gd name="connsiteX289" fmla="*/ 1846217 w 6374674"/>
              <a:gd name="connsiteY289" fmla="*/ 2403618 h 5930589"/>
              <a:gd name="connsiteX290" fmla="*/ 1828800 w 6374674"/>
              <a:gd name="connsiteY290" fmla="*/ 2377492 h 5930589"/>
              <a:gd name="connsiteX291" fmla="*/ 1811382 w 6374674"/>
              <a:gd name="connsiteY291" fmla="*/ 2360075 h 5930589"/>
              <a:gd name="connsiteX292" fmla="*/ 1802674 w 6374674"/>
              <a:gd name="connsiteY292" fmla="*/ 2333949 h 5930589"/>
              <a:gd name="connsiteX293" fmla="*/ 1828800 w 6374674"/>
              <a:gd name="connsiteY293" fmla="*/ 2177195 h 5930589"/>
              <a:gd name="connsiteX294" fmla="*/ 1837508 w 6374674"/>
              <a:gd name="connsiteY294" fmla="*/ 2151069 h 5930589"/>
              <a:gd name="connsiteX295" fmla="*/ 1854925 w 6374674"/>
              <a:gd name="connsiteY295" fmla="*/ 2116235 h 5930589"/>
              <a:gd name="connsiteX296" fmla="*/ 1863634 w 6374674"/>
              <a:gd name="connsiteY296" fmla="*/ 2081400 h 5930589"/>
              <a:gd name="connsiteX297" fmla="*/ 1881051 w 6374674"/>
              <a:gd name="connsiteY297" fmla="*/ 2055275 h 5930589"/>
              <a:gd name="connsiteX298" fmla="*/ 1898468 w 6374674"/>
              <a:gd name="connsiteY298" fmla="*/ 2003023 h 5930589"/>
              <a:gd name="connsiteX299" fmla="*/ 1889760 w 6374674"/>
              <a:gd name="connsiteY299" fmla="*/ 1915938 h 5930589"/>
              <a:gd name="connsiteX300" fmla="*/ 1872342 w 6374674"/>
              <a:gd name="connsiteY300" fmla="*/ 1889812 h 5930589"/>
              <a:gd name="connsiteX301" fmla="*/ 1846217 w 6374674"/>
              <a:gd name="connsiteY301" fmla="*/ 1854978 h 5930589"/>
              <a:gd name="connsiteX302" fmla="*/ 1837508 w 6374674"/>
              <a:gd name="connsiteY302" fmla="*/ 1820143 h 5930589"/>
              <a:gd name="connsiteX303" fmla="*/ 1820091 w 6374674"/>
              <a:gd name="connsiteY303" fmla="*/ 1759183 h 5930589"/>
              <a:gd name="connsiteX304" fmla="*/ 1811382 w 6374674"/>
              <a:gd name="connsiteY304" fmla="*/ 1532760 h 5930589"/>
              <a:gd name="connsiteX305" fmla="*/ 1793965 w 6374674"/>
              <a:gd name="connsiteY305" fmla="*/ 1480509 h 5930589"/>
              <a:gd name="connsiteX306" fmla="*/ 1785257 w 6374674"/>
              <a:gd name="connsiteY306" fmla="*/ 1454383 h 5930589"/>
              <a:gd name="connsiteX307" fmla="*/ 1776548 w 6374674"/>
              <a:gd name="connsiteY307" fmla="*/ 1332463 h 5930589"/>
              <a:gd name="connsiteX308" fmla="*/ 1785257 w 6374674"/>
              <a:gd name="connsiteY308" fmla="*/ 1114749 h 5930589"/>
              <a:gd name="connsiteX309" fmla="*/ 1802674 w 6374674"/>
              <a:gd name="connsiteY309" fmla="*/ 966703 h 5930589"/>
              <a:gd name="connsiteX310" fmla="*/ 1820091 w 6374674"/>
              <a:gd name="connsiteY310" fmla="*/ 809949 h 5930589"/>
              <a:gd name="connsiteX311" fmla="*/ 1837508 w 6374674"/>
              <a:gd name="connsiteY311" fmla="*/ 731572 h 5930589"/>
              <a:gd name="connsiteX312" fmla="*/ 1881051 w 6374674"/>
              <a:gd name="connsiteY312" fmla="*/ 627069 h 5930589"/>
              <a:gd name="connsiteX313" fmla="*/ 1889760 w 6374674"/>
              <a:gd name="connsiteY313" fmla="*/ 592235 h 5930589"/>
              <a:gd name="connsiteX314" fmla="*/ 1907177 w 6374674"/>
              <a:gd name="connsiteY314" fmla="*/ 566109 h 5930589"/>
              <a:gd name="connsiteX315" fmla="*/ 1950720 w 6374674"/>
              <a:gd name="connsiteY315" fmla="*/ 513858 h 5930589"/>
              <a:gd name="connsiteX316" fmla="*/ 2011680 w 6374674"/>
              <a:gd name="connsiteY316" fmla="*/ 426772 h 5930589"/>
              <a:gd name="connsiteX317" fmla="*/ 2029097 w 6374674"/>
              <a:gd name="connsiteY317" fmla="*/ 391938 h 5930589"/>
              <a:gd name="connsiteX318" fmla="*/ 2063931 w 6374674"/>
              <a:gd name="connsiteY318" fmla="*/ 348395 h 5930589"/>
              <a:gd name="connsiteX319" fmla="*/ 2098765 w 6374674"/>
              <a:gd name="connsiteY319" fmla="*/ 296143 h 5930589"/>
              <a:gd name="connsiteX320" fmla="*/ 2133600 w 6374674"/>
              <a:gd name="connsiteY320" fmla="*/ 261309 h 5930589"/>
              <a:gd name="connsiteX321" fmla="*/ 2159725 w 6374674"/>
              <a:gd name="connsiteY321" fmla="*/ 235183 h 5930589"/>
              <a:gd name="connsiteX322" fmla="*/ 2185851 w 6374674"/>
              <a:gd name="connsiteY322" fmla="*/ 226475 h 5930589"/>
              <a:gd name="connsiteX323" fmla="*/ 2290354 w 6374674"/>
              <a:gd name="connsiteY323" fmla="*/ 191640 h 5930589"/>
              <a:gd name="connsiteX324" fmla="*/ 2464525 w 6374674"/>
              <a:gd name="connsiteY324" fmla="*/ 182932 h 5930589"/>
              <a:gd name="connsiteX325" fmla="*/ 2656114 w 6374674"/>
              <a:gd name="connsiteY325" fmla="*/ 165515 h 5930589"/>
              <a:gd name="connsiteX326" fmla="*/ 2760617 w 6374674"/>
              <a:gd name="connsiteY326" fmla="*/ 156806 h 5930589"/>
              <a:gd name="connsiteX327" fmla="*/ 2934788 w 6374674"/>
              <a:gd name="connsiteY327" fmla="*/ 139389 h 5930589"/>
              <a:gd name="connsiteX328" fmla="*/ 3004457 w 6374674"/>
              <a:gd name="connsiteY328" fmla="*/ 130680 h 5930589"/>
              <a:gd name="connsiteX329" fmla="*/ 3126377 w 6374674"/>
              <a:gd name="connsiteY329" fmla="*/ 121972 h 5930589"/>
              <a:gd name="connsiteX330" fmla="*/ 3196045 w 6374674"/>
              <a:gd name="connsiteY330" fmla="*/ 113263 h 5930589"/>
              <a:gd name="connsiteX331" fmla="*/ 4136571 w 6374674"/>
              <a:gd name="connsiteY331" fmla="*/ 104555 h 5930589"/>
              <a:gd name="connsiteX332" fmla="*/ 4267200 w 6374674"/>
              <a:gd name="connsiteY332" fmla="*/ 95846 h 5930589"/>
              <a:gd name="connsiteX333" fmla="*/ 4685211 w 6374674"/>
              <a:gd name="connsiteY333" fmla="*/ 113263 h 5930589"/>
              <a:gd name="connsiteX334" fmla="*/ 4711337 w 6374674"/>
              <a:gd name="connsiteY334" fmla="*/ 165515 h 5930589"/>
              <a:gd name="connsiteX335" fmla="*/ 4720045 w 6374674"/>
              <a:gd name="connsiteY335" fmla="*/ 191640 h 5930589"/>
              <a:gd name="connsiteX336" fmla="*/ 4737462 w 6374674"/>
              <a:gd name="connsiteY336" fmla="*/ 209058 h 5930589"/>
              <a:gd name="connsiteX337" fmla="*/ 4754880 w 6374674"/>
              <a:gd name="connsiteY337" fmla="*/ 243892 h 5930589"/>
              <a:gd name="connsiteX338" fmla="*/ 4781005 w 6374674"/>
              <a:gd name="connsiteY338" fmla="*/ 278726 h 5930589"/>
              <a:gd name="connsiteX339" fmla="*/ 4798422 w 6374674"/>
              <a:gd name="connsiteY339" fmla="*/ 304852 h 5930589"/>
              <a:gd name="connsiteX340" fmla="*/ 4841965 w 6374674"/>
              <a:gd name="connsiteY340" fmla="*/ 348395 h 5930589"/>
              <a:gd name="connsiteX341" fmla="*/ 4859382 w 6374674"/>
              <a:gd name="connsiteY341" fmla="*/ 374520 h 5930589"/>
              <a:gd name="connsiteX342" fmla="*/ 4876800 w 6374674"/>
              <a:gd name="connsiteY342" fmla="*/ 426772 h 5930589"/>
              <a:gd name="connsiteX343" fmla="*/ 4894217 w 6374674"/>
              <a:gd name="connsiteY343" fmla="*/ 522566 h 5930589"/>
              <a:gd name="connsiteX344" fmla="*/ 4911634 w 6374674"/>
              <a:gd name="connsiteY344" fmla="*/ 548692 h 5930589"/>
              <a:gd name="connsiteX345" fmla="*/ 4920342 w 6374674"/>
              <a:gd name="connsiteY345" fmla="*/ 566109 h 5930589"/>
              <a:gd name="connsiteX346" fmla="*/ 4920342 w 6374674"/>
              <a:gd name="connsiteY346" fmla="*/ 566109 h 593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</a:cxnLst>
            <a:rect l="l" t="t" r="r" b="b"/>
            <a:pathLst>
              <a:path w="6374674" h="5930589">
                <a:moveTo>
                  <a:pt x="4824548" y="461606"/>
                </a:moveTo>
                <a:lnTo>
                  <a:pt x="4824548" y="461606"/>
                </a:lnTo>
                <a:cubicBezTo>
                  <a:pt x="4841965" y="479023"/>
                  <a:pt x="4861031" y="494935"/>
                  <a:pt x="4876800" y="513858"/>
                </a:cubicBezTo>
                <a:cubicBezTo>
                  <a:pt x="4876806" y="513865"/>
                  <a:pt x="4920340" y="579169"/>
                  <a:pt x="4929051" y="592235"/>
                </a:cubicBezTo>
                <a:lnTo>
                  <a:pt x="4963885" y="644486"/>
                </a:lnTo>
                <a:lnTo>
                  <a:pt x="4990011" y="722863"/>
                </a:lnTo>
                <a:cubicBezTo>
                  <a:pt x="4990013" y="722870"/>
                  <a:pt x="5007427" y="775107"/>
                  <a:pt x="5007428" y="775115"/>
                </a:cubicBezTo>
                <a:lnTo>
                  <a:pt x="5016137" y="827366"/>
                </a:lnTo>
                <a:cubicBezTo>
                  <a:pt x="5007522" y="1059947"/>
                  <a:pt x="5001275" y="1077254"/>
                  <a:pt x="5016137" y="1315046"/>
                </a:cubicBezTo>
                <a:cubicBezTo>
                  <a:pt x="5016710" y="1324208"/>
                  <a:pt x="5022323" y="1332346"/>
                  <a:pt x="5024845" y="1341172"/>
                </a:cubicBezTo>
                <a:cubicBezTo>
                  <a:pt x="5028133" y="1352680"/>
                  <a:pt x="5030651" y="1364395"/>
                  <a:pt x="5033554" y="1376006"/>
                </a:cubicBezTo>
                <a:cubicBezTo>
                  <a:pt x="5049136" y="1547415"/>
                  <a:pt x="5051599" y="1532671"/>
                  <a:pt x="5033554" y="1785309"/>
                </a:cubicBezTo>
                <a:cubicBezTo>
                  <a:pt x="5032246" y="1803621"/>
                  <a:pt x="5022955" y="1820514"/>
                  <a:pt x="5016137" y="1837560"/>
                </a:cubicBezTo>
                <a:cubicBezTo>
                  <a:pt x="5010331" y="1852074"/>
                  <a:pt x="5005069" y="1866818"/>
                  <a:pt x="4998720" y="1881103"/>
                </a:cubicBezTo>
                <a:cubicBezTo>
                  <a:pt x="4993447" y="1892966"/>
                  <a:pt x="4986124" y="1903884"/>
                  <a:pt x="4981302" y="1915938"/>
                </a:cubicBezTo>
                <a:cubicBezTo>
                  <a:pt x="4950210" y="1993666"/>
                  <a:pt x="4979978" y="1944049"/>
                  <a:pt x="4946468" y="1994315"/>
                </a:cubicBezTo>
                <a:cubicBezTo>
                  <a:pt x="4921801" y="2068320"/>
                  <a:pt x="4956204" y="1978089"/>
                  <a:pt x="4920342" y="2037858"/>
                </a:cubicBezTo>
                <a:cubicBezTo>
                  <a:pt x="4915619" y="2045729"/>
                  <a:pt x="4916726" y="2056345"/>
                  <a:pt x="4911634" y="2063983"/>
                </a:cubicBezTo>
                <a:cubicBezTo>
                  <a:pt x="4884289" y="2105001"/>
                  <a:pt x="4887086" y="2073495"/>
                  <a:pt x="4868091" y="2116235"/>
                </a:cubicBezTo>
                <a:cubicBezTo>
                  <a:pt x="4858683" y="2137404"/>
                  <a:pt x="4844179" y="2211292"/>
                  <a:pt x="4815840" y="2220738"/>
                </a:cubicBezTo>
                <a:lnTo>
                  <a:pt x="4789714" y="2229446"/>
                </a:lnTo>
                <a:cubicBezTo>
                  <a:pt x="4786811" y="2238155"/>
                  <a:pt x="4786740" y="2248404"/>
                  <a:pt x="4781005" y="2255572"/>
                </a:cubicBezTo>
                <a:cubicBezTo>
                  <a:pt x="4762449" y="2278767"/>
                  <a:pt x="4751471" y="2269078"/>
                  <a:pt x="4728754" y="2281698"/>
                </a:cubicBezTo>
                <a:cubicBezTo>
                  <a:pt x="4638923" y="2331604"/>
                  <a:pt x="4709490" y="2305536"/>
                  <a:pt x="4650377" y="2325240"/>
                </a:cubicBezTo>
                <a:cubicBezTo>
                  <a:pt x="4619979" y="2355640"/>
                  <a:pt x="4640749" y="2340062"/>
                  <a:pt x="4580708" y="2360075"/>
                </a:cubicBezTo>
                <a:lnTo>
                  <a:pt x="4554582" y="2368783"/>
                </a:lnTo>
                <a:lnTo>
                  <a:pt x="4528457" y="2377492"/>
                </a:lnTo>
                <a:cubicBezTo>
                  <a:pt x="4525554" y="2386201"/>
                  <a:pt x="4523853" y="2395407"/>
                  <a:pt x="4519748" y="2403618"/>
                </a:cubicBezTo>
                <a:cubicBezTo>
                  <a:pt x="4515067" y="2412979"/>
                  <a:pt x="4503279" y="2419320"/>
                  <a:pt x="4502331" y="2429743"/>
                </a:cubicBezTo>
                <a:cubicBezTo>
                  <a:pt x="4498408" y="2472902"/>
                  <a:pt x="4515335" y="2512296"/>
                  <a:pt x="4528457" y="2551663"/>
                </a:cubicBezTo>
                <a:cubicBezTo>
                  <a:pt x="4528459" y="2551668"/>
                  <a:pt x="4545871" y="2603911"/>
                  <a:pt x="4545874" y="2603915"/>
                </a:cubicBezTo>
                <a:cubicBezTo>
                  <a:pt x="4551680" y="2612623"/>
                  <a:pt x="4556753" y="2621867"/>
                  <a:pt x="4563291" y="2630040"/>
                </a:cubicBezTo>
                <a:cubicBezTo>
                  <a:pt x="4574092" y="2643542"/>
                  <a:pt x="4591743" y="2657330"/>
                  <a:pt x="4606834" y="2664875"/>
                </a:cubicBezTo>
                <a:cubicBezTo>
                  <a:pt x="4615045" y="2668980"/>
                  <a:pt x="4624251" y="2670680"/>
                  <a:pt x="4632960" y="2673583"/>
                </a:cubicBezTo>
                <a:cubicBezTo>
                  <a:pt x="4760761" y="2758786"/>
                  <a:pt x="4626333" y="2672286"/>
                  <a:pt x="4720045" y="2725835"/>
                </a:cubicBezTo>
                <a:cubicBezTo>
                  <a:pt x="4767312" y="2752845"/>
                  <a:pt x="4724398" y="2735995"/>
                  <a:pt x="4772297" y="2751960"/>
                </a:cubicBezTo>
                <a:cubicBezTo>
                  <a:pt x="4781005" y="2757766"/>
                  <a:pt x="4789061" y="2764697"/>
                  <a:pt x="4798422" y="2769378"/>
                </a:cubicBezTo>
                <a:cubicBezTo>
                  <a:pt x="4806633" y="2773483"/>
                  <a:pt x="4816523" y="2773628"/>
                  <a:pt x="4824548" y="2778086"/>
                </a:cubicBezTo>
                <a:cubicBezTo>
                  <a:pt x="4842847" y="2788252"/>
                  <a:pt x="4859383" y="2801308"/>
                  <a:pt x="4876800" y="2812920"/>
                </a:cubicBezTo>
                <a:lnTo>
                  <a:pt x="4902925" y="2830338"/>
                </a:lnTo>
                <a:cubicBezTo>
                  <a:pt x="4908731" y="2839046"/>
                  <a:pt x="4913804" y="2848290"/>
                  <a:pt x="4920342" y="2856463"/>
                </a:cubicBezTo>
                <a:cubicBezTo>
                  <a:pt x="4934522" y="2874187"/>
                  <a:pt x="4944490" y="2878367"/>
                  <a:pt x="4963885" y="2891298"/>
                </a:cubicBezTo>
                <a:cubicBezTo>
                  <a:pt x="4969691" y="2900006"/>
                  <a:pt x="4974764" y="2909250"/>
                  <a:pt x="4981302" y="2917423"/>
                </a:cubicBezTo>
                <a:cubicBezTo>
                  <a:pt x="4986431" y="2923834"/>
                  <a:pt x="4994496" y="2927799"/>
                  <a:pt x="4998720" y="2934840"/>
                </a:cubicBezTo>
                <a:cubicBezTo>
                  <a:pt x="5003443" y="2942711"/>
                  <a:pt x="5003323" y="2952755"/>
                  <a:pt x="5007428" y="2960966"/>
                </a:cubicBezTo>
                <a:cubicBezTo>
                  <a:pt x="5012109" y="2970328"/>
                  <a:pt x="5019039" y="2978383"/>
                  <a:pt x="5024845" y="2987092"/>
                </a:cubicBezTo>
                <a:cubicBezTo>
                  <a:pt x="5030651" y="3010315"/>
                  <a:pt x="5039880" y="3032941"/>
                  <a:pt x="5042262" y="3056760"/>
                </a:cubicBezTo>
                <a:cubicBezTo>
                  <a:pt x="5051884" y="3152980"/>
                  <a:pt x="5041745" y="3116170"/>
                  <a:pt x="5059680" y="3169972"/>
                </a:cubicBezTo>
                <a:cubicBezTo>
                  <a:pt x="5062583" y="3204806"/>
                  <a:pt x="5064304" y="3239759"/>
                  <a:pt x="5068388" y="3274475"/>
                </a:cubicBezTo>
                <a:cubicBezTo>
                  <a:pt x="5072099" y="3306016"/>
                  <a:pt x="5089182" y="3361027"/>
                  <a:pt x="5094514" y="3387686"/>
                </a:cubicBezTo>
                <a:cubicBezTo>
                  <a:pt x="5097417" y="3402200"/>
                  <a:pt x="5099327" y="3416949"/>
                  <a:pt x="5103222" y="3431229"/>
                </a:cubicBezTo>
                <a:cubicBezTo>
                  <a:pt x="5108053" y="3448941"/>
                  <a:pt x="5114834" y="3466063"/>
                  <a:pt x="5120640" y="3483480"/>
                </a:cubicBezTo>
                <a:cubicBezTo>
                  <a:pt x="5123543" y="3492189"/>
                  <a:pt x="5127121" y="3500700"/>
                  <a:pt x="5129348" y="3509606"/>
                </a:cubicBezTo>
                <a:cubicBezTo>
                  <a:pt x="5136361" y="3537655"/>
                  <a:pt x="5137960" y="3554756"/>
                  <a:pt x="5155474" y="3579275"/>
                </a:cubicBezTo>
                <a:cubicBezTo>
                  <a:pt x="5162632" y="3589297"/>
                  <a:pt x="5173716" y="3595939"/>
                  <a:pt x="5181600" y="3605400"/>
                </a:cubicBezTo>
                <a:cubicBezTo>
                  <a:pt x="5188301" y="3613441"/>
                  <a:pt x="5191616" y="3624125"/>
                  <a:pt x="5199017" y="3631526"/>
                </a:cubicBezTo>
                <a:cubicBezTo>
                  <a:pt x="5206418" y="3638927"/>
                  <a:pt x="5216969" y="3642405"/>
                  <a:pt x="5225142" y="3648943"/>
                </a:cubicBezTo>
                <a:cubicBezTo>
                  <a:pt x="5251518" y="3670043"/>
                  <a:pt x="5250628" y="3690150"/>
                  <a:pt x="5294811" y="3701195"/>
                </a:cubicBezTo>
                <a:lnTo>
                  <a:pt x="5329645" y="3709903"/>
                </a:lnTo>
                <a:cubicBezTo>
                  <a:pt x="5341257" y="3715709"/>
                  <a:pt x="5352164" y="3723215"/>
                  <a:pt x="5364480" y="3727320"/>
                </a:cubicBezTo>
                <a:cubicBezTo>
                  <a:pt x="5380331" y="3732604"/>
                  <a:pt x="5447112" y="3741813"/>
                  <a:pt x="5460274" y="3744738"/>
                </a:cubicBezTo>
                <a:cubicBezTo>
                  <a:pt x="5469235" y="3746729"/>
                  <a:pt x="5477439" y="3751455"/>
                  <a:pt x="5486400" y="3753446"/>
                </a:cubicBezTo>
                <a:cubicBezTo>
                  <a:pt x="5503637" y="3757276"/>
                  <a:pt x="5521590" y="3757605"/>
                  <a:pt x="5538651" y="3762155"/>
                </a:cubicBezTo>
                <a:cubicBezTo>
                  <a:pt x="5565260" y="3769251"/>
                  <a:pt x="5589527" y="3786833"/>
                  <a:pt x="5617028" y="3788280"/>
                </a:cubicBezTo>
                <a:lnTo>
                  <a:pt x="5782491" y="3796989"/>
                </a:lnTo>
                <a:cubicBezTo>
                  <a:pt x="5785689" y="3796589"/>
                  <a:pt x="5923626" y="3782790"/>
                  <a:pt x="5965371" y="3770863"/>
                </a:cubicBezTo>
                <a:cubicBezTo>
                  <a:pt x="5991850" y="3763298"/>
                  <a:pt x="6017032" y="3751418"/>
                  <a:pt x="6043748" y="3744738"/>
                </a:cubicBezTo>
                <a:cubicBezTo>
                  <a:pt x="6055359" y="3741835"/>
                  <a:pt x="6067375" y="3740232"/>
                  <a:pt x="6078582" y="3736029"/>
                </a:cubicBezTo>
                <a:cubicBezTo>
                  <a:pt x="6090738" y="3731471"/>
                  <a:pt x="6101261" y="3723170"/>
                  <a:pt x="6113417" y="3718612"/>
                </a:cubicBezTo>
                <a:cubicBezTo>
                  <a:pt x="6134207" y="3710816"/>
                  <a:pt x="6182435" y="3704206"/>
                  <a:pt x="6200502" y="3701195"/>
                </a:cubicBezTo>
                <a:cubicBezTo>
                  <a:pt x="6206308" y="3695389"/>
                  <a:pt x="6211088" y="3688333"/>
                  <a:pt x="6217920" y="3683778"/>
                </a:cubicBezTo>
                <a:cubicBezTo>
                  <a:pt x="6228722" y="3676577"/>
                  <a:pt x="6243574" y="3675540"/>
                  <a:pt x="6252754" y="3666360"/>
                </a:cubicBezTo>
                <a:cubicBezTo>
                  <a:pt x="6267555" y="3651558"/>
                  <a:pt x="6275977" y="3631526"/>
                  <a:pt x="6287588" y="3614109"/>
                </a:cubicBezTo>
                <a:cubicBezTo>
                  <a:pt x="6293394" y="3605400"/>
                  <a:pt x="6301695" y="3597912"/>
                  <a:pt x="6305005" y="3587983"/>
                </a:cubicBezTo>
                <a:cubicBezTo>
                  <a:pt x="6334270" y="3500195"/>
                  <a:pt x="6289621" y="3636360"/>
                  <a:pt x="6322422" y="3527023"/>
                </a:cubicBezTo>
                <a:cubicBezTo>
                  <a:pt x="6327698" y="3509438"/>
                  <a:pt x="6334034" y="3492189"/>
                  <a:pt x="6339840" y="3474772"/>
                </a:cubicBezTo>
                <a:cubicBezTo>
                  <a:pt x="6342743" y="3466063"/>
                  <a:pt x="6346748" y="3457647"/>
                  <a:pt x="6348548" y="3448646"/>
                </a:cubicBezTo>
                <a:cubicBezTo>
                  <a:pt x="6351451" y="3434132"/>
                  <a:pt x="6354609" y="3419666"/>
                  <a:pt x="6357257" y="3405103"/>
                </a:cubicBezTo>
                <a:cubicBezTo>
                  <a:pt x="6360416" y="3387731"/>
                  <a:pt x="6362135" y="3370089"/>
                  <a:pt x="6365965" y="3352852"/>
                </a:cubicBezTo>
                <a:cubicBezTo>
                  <a:pt x="6367956" y="3343891"/>
                  <a:pt x="6371771" y="3335435"/>
                  <a:pt x="6374674" y="3326726"/>
                </a:cubicBezTo>
                <a:cubicBezTo>
                  <a:pt x="6370987" y="3160805"/>
                  <a:pt x="6376387" y="3001649"/>
                  <a:pt x="6357257" y="2839046"/>
                </a:cubicBezTo>
                <a:cubicBezTo>
                  <a:pt x="6347677" y="2757617"/>
                  <a:pt x="6342597" y="2791237"/>
                  <a:pt x="6322422" y="2682292"/>
                </a:cubicBezTo>
                <a:cubicBezTo>
                  <a:pt x="6314423" y="2639098"/>
                  <a:pt x="6312639" y="2594923"/>
                  <a:pt x="6305005" y="2551663"/>
                </a:cubicBezTo>
                <a:cubicBezTo>
                  <a:pt x="6295210" y="2496157"/>
                  <a:pt x="6276396" y="2442219"/>
                  <a:pt x="6270171" y="2386200"/>
                </a:cubicBezTo>
                <a:cubicBezTo>
                  <a:pt x="6259319" y="2288538"/>
                  <a:pt x="6252196" y="2209798"/>
                  <a:pt x="6226628" y="2107526"/>
                </a:cubicBezTo>
                <a:lnTo>
                  <a:pt x="6209211" y="2037858"/>
                </a:lnTo>
                <a:cubicBezTo>
                  <a:pt x="6206308" y="2011732"/>
                  <a:pt x="6200916" y="1985764"/>
                  <a:pt x="6200502" y="1959480"/>
                </a:cubicBezTo>
                <a:cubicBezTo>
                  <a:pt x="6195108" y="1616973"/>
                  <a:pt x="6197409" y="1274372"/>
                  <a:pt x="6191794" y="931869"/>
                </a:cubicBezTo>
                <a:cubicBezTo>
                  <a:pt x="6191598" y="919902"/>
                  <a:pt x="6185593" y="908738"/>
                  <a:pt x="6183085" y="897035"/>
                </a:cubicBezTo>
                <a:cubicBezTo>
                  <a:pt x="6183060" y="896918"/>
                  <a:pt x="6161326" y="788236"/>
                  <a:pt x="6156960" y="766406"/>
                </a:cubicBezTo>
                <a:cubicBezTo>
                  <a:pt x="6154057" y="751892"/>
                  <a:pt x="6149886" y="737574"/>
                  <a:pt x="6148251" y="722863"/>
                </a:cubicBezTo>
                <a:cubicBezTo>
                  <a:pt x="6145348" y="696737"/>
                  <a:pt x="6143539" y="670467"/>
                  <a:pt x="6139542" y="644486"/>
                </a:cubicBezTo>
                <a:cubicBezTo>
                  <a:pt x="6137154" y="628965"/>
                  <a:pt x="6128064" y="599363"/>
                  <a:pt x="6122125" y="583526"/>
                </a:cubicBezTo>
                <a:cubicBezTo>
                  <a:pt x="6112570" y="558047"/>
                  <a:pt x="6092441" y="502777"/>
                  <a:pt x="6069874" y="487732"/>
                </a:cubicBezTo>
                <a:cubicBezTo>
                  <a:pt x="6049194" y="473946"/>
                  <a:pt x="6027821" y="460395"/>
                  <a:pt x="6008914" y="444189"/>
                </a:cubicBezTo>
                <a:cubicBezTo>
                  <a:pt x="5999563" y="436174"/>
                  <a:pt x="5992748" y="425307"/>
                  <a:pt x="5982788" y="418063"/>
                </a:cubicBezTo>
                <a:cubicBezTo>
                  <a:pt x="5882286" y="344970"/>
                  <a:pt x="5946827" y="391454"/>
                  <a:pt x="5886994" y="365812"/>
                </a:cubicBezTo>
                <a:cubicBezTo>
                  <a:pt x="5875062" y="360698"/>
                  <a:pt x="5864092" y="353509"/>
                  <a:pt x="5852160" y="348395"/>
                </a:cubicBezTo>
                <a:cubicBezTo>
                  <a:pt x="5769670" y="313042"/>
                  <a:pt x="5789392" y="319639"/>
                  <a:pt x="5730240" y="304852"/>
                </a:cubicBezTo>
                <a:cubicBezTo>
                  <a:pt x="5707017" y="293241"/>
                  <a:pt x="5685760" y="276316"/>
                  <a:pt x="5660571" y="270018"/>
                </a:cubicBezTo>
                <a:cubicBezTo>
                  <a:pt x="5648960" y="267115"/>
                  <a:pt x="5637421" y="263906"/>
                  <a:pt x="5625737" y="261309"/>
                </a:cubicBezTo>
                <a:cubicBezTo>
                  <a:pt x="5611288" y="258098"/>
                  <a:pt x="5596554" y="256190"/>
                  <a:pt x="5582194" y="252600"/>
                </a:cubicBezTo>
                <a:cubicBezTo>
                  <a:pt x="5573288" y="250374"/>
                  <a:pt x="5564924" y="246307"/>
                  <a:pt x="5556068" y="243892"/>
                </a:cubicBezTo>
                <a:cubicBezTo>
                  <a:pt x="5532974" y="237594"/>
                  <a:pt x="5509109" y="234045"/>
                  <a:pt x="5486400" y="226475"/>
                </a:cubicBezTo>
                <a:cubicBezTo>
                  <a:pt x="5423758" y="205594"/>
                  <a:pt x="5501985" y="230928"/>
                  <a:pt x="5425440" y="209058"/>
                </a:cubicBezTo>
                <a:cubicBezTo>
                  <a:pt x="5374525" y="194511"/>
                  <a:pt x="5425735" y="205252"/>
                  <a:pt x="5364480" y="191640"/>
                </a:cubicBezTo>
                <a:cubicBezTo>
                  <a:pt x="5280477" y="172973"/>
                  <a:pt x="5363149" y="193115"/>
                  <a:pt x="5268685" y="174223"/>
                </a:cubicBezTo>
                <a:cubicBezTo>
                  <a:pt x="5213313" y="163149"/>
                  <a:pt x="5225350" y="155957"/>
                  <a:pt x="5146765" y="148098"/>
                </a:cubicBezTo>
                <a:lnTo>
                  <a:pt x="5059680" y="139389"/>
                </a:lnTo>
                <a:cubicBezTo>
                  <a:pt x="4978763" y="119159"/>
                  <a:pt x="5079362" y="143326"/>
                  <a:pt x="4972594" y="121972"/>
                </a:cubicBezTo>
                <a:cubicBezTo>
                  <a:pt x="4960858" y="119625"/>
                  <a:pt x="4949463" y="115771"/>
                  <a:pt x="4937760" y="113263"/>
                </a:cubicBezTo>
                <a:cubicBezTo>
                  <a:pt x="4908814" y="107060"/>
                  <a:pt x="4879703" y="101652"/>
                  <a:pt x="4850674" y="95846"/>
                </a:cubicBezTo>
                <a:cubicBezTo>
                  <a:pt x="4836160" y="92943"/>
                  <a:pt x="4821842" y="88773"/>
                  <a:pt x="4807131" y="87138"/>
                </a:cubicBezTo>
                <a:lnTo>
                  <a:pt x="4728754" y="78429"/>
                </a:lnTo>
                <a:cubicBezTo>
                  <a:pt x="4696850" y="75238"/>
                  <a:pt x="4664803" y="73466"/>
                  <a:pt x="4632960" y="69720"/>
                </a:cubicBezTo>
                <a:cubicBezTo>
                  <a:pt x="4529918" y="57598"/>
                  <a:pt x="4634949" y="62629"/>
                  <a:pt x="4511040" y="52303"/>
                </a:cubicBezTo>
                <a:cubicBezTo>
                  <a:pt x="4464664" y="48438"/>
                  <a:pt x="4418111" y="47033"/>
                  <a:pt x="4371702" y="43595"/>
                </a:cubicBezTo>
                <a:cubicBezTo>
                  <a:pt x="4290332" y="37568"/>
                  <a:pt x="4237999" y="29075"/>
                  <a:pt x="4153988" y="26178"/>
                </a:cubicBezTo>
                <a:cubicBezTo>
                  <a:pt x="3812503" y="14403"/>
                  <a:pt x="3186174" y="11442"/>
                  <a:pt x="2926080" y="8760"/>
                </a:cubicBezTo>
                <a:cubicBezTo>
                  <a:pt x="2856411" y="5857"/>
                  <a:pt x="2786800" y="-652"/>
                  <a:pt x="2717074" y="52"/>
                </a:cubicBezTo>
                <a:cubicBezTo>
                  <a:pt x="2499293" y="2252"/>
                  <a:pt x="2281570" y="9307"/>
                  <a:pt x="2063931" y="17469"/>
                </a:cubicBezTo>
                <a:cubicBezTo>
                  <a:pt x="2049140" y="18024"/>
                  <a:pt x="2034748" y="22588"/>
                  <a:pt x="2020388" y="26178"/>
                </a:cubicBezTo>
                <a:cubicBezTo>
                  <a:pt x="1957067" y="42008"/>
                  <a:pt x="1872805" y="71885"/>
                  <a:pt x="1820091" y="95846"/>
                </a:cubicBezTo>
                <a:cubicBezTo>
                  <a:pt x="1788160" y="110360"/>
                  <a:pt x="1756987" y="126676"/>
                  <a:pt x="1724297" y="139389"/>
                </a:cubicBezTo>
                <a:cubicBezTo>
                  <a:pt x="1704601" y="147049"/>
                  <a:pt x="1682814" y="148605"/>
                  <a:pt x="1663337" y="156806"/>
                </a:cubicBezTo>
                <a:cubicBezTo>
                  <a:pt x="1627443" y="171919"/>
                  <a:pt x="1594631" y="193717"/>
                  <a:pt x="1558834" y="209058"/>
                </a:cubicBezTo>
                <a:cubicBezTo>
                  <a:pt x="1489436" y="238799"/>
                  <a:pt x="1518847" y="228192"/>
                  <a:pt x="1471748" y="243892"/>
                </a:cubicBezTo>
                <a:cubicBezTo>
                  <a:pt x="1407385" y="308255"/>
                  <a:pt x="1470993" y="255033"/>
                  <a:pt x="1384662" y="296143"/>
                </a:cubicBezTo>
                <a:cubicBezTo>
                  <a:pt x="1221387" y="373893"/>
                  <a:pt x="1299348" y="335835"/>
                  <a:pt x="1219200" y="391938"/>
                </a:cubicBezTo>
                <a:cubicBezTo>
                  <a:pt x="1202051" y="403942"/>
                  <a:pt x="1182330" y="412574"/>
                  <a:pt x="1166948" y="426772"/>
                </a:cubicBezTo>
                <a:cubicBezTo>
                  <a:pt x="1039046" y="544834"/>
                  <a:pt x="1173759" y="446211"/>
                  <a:pt x="1045028" y="583526"/>
                </a:cubicBezTo>
                <a:cubicBezTo>
                  <a:pt x="1025174" y="604703"/>
                  <a:pt x="998186" y="617844"/>
                  <a:pt x="975360" y="635778"/>
                </a:cubicBezTo>
                <a:cubicBezTo>
                  <a:pt x="957533" y="649785"/>
                  <a:pt x="939821" y="664000"/>
                  <a:pt x="923108" y="679320"/>
                </a:cubicBezTo>
                <a:cubicBezTo>
                  <a:pt x="904951" y="695964"/>
                  <a:pt x="891109" y="717551"/>
                  <a:pt x="870857" y="731572"/>
                </a:cubicBezTo>
                <a:cubicBezTo>
                  <a:pt x="852680" y="744156"/>
                  <a:pt x="830217" y="748989"/>
                  <a:pt x="809897" y="757698"/>
                </a:cubicBezTo>
                <a:cubicBezTo>
                  <a:pt x="801188" y="766406"/>
                  <a:pt x="790929" y="773801"/>
                  <a:pt x="783771" y="783823"/>
                </a:cubicBezTo>
                <a:cubicBezTo>
                  <a:pt x="747270" y="834924"/>
                  <a:pt x="728306" y="901348"/>
                  <a:pt x="679268" y="940578"/>
                </a:cubicBezTo>
                <a:cubicBezTo>
                  <a:pt x="643790" y="968960"/>
                  <a:pt x="630415" y="977031"/>
                  <a:pt x="600891" y="1010246"/>
                </a:cubicBezTo>
                <a:cubicBezTo>
                  <a:pt x="588542" y="1024138"/>
                  <a:pt x="575799" y="1037959"/>
                  <a:pt x="566057" y="1053789"/>
                </a:cubicBezTo>
                <a:cubicBezTo>
                  <a:pt x="552449" y="1075902"/>
                  <a:pt x="545262" y="1101617"/>
                  <a:pt x="531222" y="1123458"/>
                </a:cubicBezTo>
                <a:cubicBezTo>
                  <a:pt x="518962" y="1142529"/>
                  <a:pt x="501503" y="1157739"/>
                  <a:pt x="487680" y="1175709"/>
                </a:cubicBezTo>
                <a:cubicBezTo>
                  <a:pt x="472455" y="1195502"/>
                  <a:pt x="458651" y="1216349"/>
                  <a:pt x="444137" y="1236669"/>
                </a:cubicBezTo>
                <a:cubicBezTo>
                  <a:pt x="361830" y="1500052"/>
                  <a:pt x="444730" y="1252603"/>
                  <a:pt x="339634" y="1515343"/>
                </a:cubicBezTo>
                <a:cubicBezTo>
                  <a:pt x="323607" y="1555411"/>
                  <a:pt x="311503" y="1596955"/>
                  <a:pt x="296091" y="1637263"/>
                </a:cubicBezTo>
                <a:cubicBezTo>
                  <a:pt x="95738" y="2161261"/>
                  <a:pt x="343287" y="1489023"/>
                  <a:pt x="174171" y="1968189"/>
                </a:cubicBezTo>
                <a:cubicBezTo>
                  <a:pt x="157662" y="2014965"/>
                  <a:pt x="137099" y="2060302"/>
                  <a:pt x="121920" y="2107526"/>
                </a:cubicBezTo>
                <a:cubicBezTo>
                  <a:pt x="110932" y="2141710"/>
                  <a:pt x="105995" y="2177602"/>
                  <a:pt x="95794" y="2212029"/>
                </a:cubicBezTo>
                <a:cubicBezTo>
                  <a:pt x="82755" y="2256036"/>
                  <a:pt x="64077" y="2298309"/>
                  <a:pt x="52251" y="2342658"/>
                </a:cubicBezTo>
                <a:cubicBezTo>
                  <a:pt x="25471" y="2443081"/>
                  <a:pt x="12837" y="2575165"/>
                  <a:pt x="0" y="2673583"/>
                </a:cubicBezTo>
                <a:cubicBezTo>
                  <a:pt x="11611" y="2865172"/>
                  <a:pt x="5203" y="3058710"/>
                  <a:pt x="34834" y="3248349"/>
                </a:cubicBezTo>
                <a:cubicBezTo>
                  <a:pt x="49153" y="3339992"/>
                  <a:pt x="99210" y="3422334"/>
                  <a:pt x="130628" y="3509606"/>
                </a:cubicBezTo>
                <a:cubicBezTo>
                  <a:pt x="172286" y="3625323"/>
                  <a:pt x="198486" y="3725596"/>
                  <a:pt x="261257" y="3831823"/>
                </a:cubicBezTo>
                <a:cubicBezTo>
                  <a:pt x="309178" y="3912920"/>
                  <a:pt x="350110" y="4001666"/>
                  <a:pt x="418011" y="4066955"/>
                </a:cubicBezTo>
                <a:cubicBezTo>
                  <a:pt x="493485" y="4139526"/>
                  <a:pt x="565636" y="4215720"/>
                  <a:pt x="644434" y="4284669"/>
                </a:cubicBezTo>
                <a:cubicBezTo>
                  <a:pt x="667657" y="4304989"/>
                  <a:pt x="692282" y="4323809"/>
                  <a:pt x="714102" y="4345629"/>
                </a:cubicBezTo>
                <a:cubicBezTo>
                  <a:pt x="741717" y="4373244"/>
                  <a:pt x="770817" y="4400220"/>
                  <a:pt x="792480" y="4432715"/>
                </a:cubicBezTo>
                <a:cubicBezTo>
                  <a:pt x="811936" y="4461899"/>
                  <a:pt x="817976" y="4498432"/>
                  <a:pt x="836022" y="4528509"/>
                </a:cubicBezTo>
                <a:cubicBezTo>
                  <a:pt x="844471" y="4542590"/>
                  <a:pt x="861936" y="4549556"/>
                  <a:pt x="870857" y="4563343"/>
                </a:cubicBezTo>
                <a:cubicBezTo>
                  <a:pt x="894141" y="4599327"/>
                  <a:pt x="912649" y="4638219"/>
                  <a:pt x="931817" y="4676555"/>
                </a:cubicBezTo>
                <a:cubicBezTo>
                  <a:pt x="974424" y="4761769"/>
                  <a:pt x="926300" y="4685698"/>
                  <a:pt x="966651" y="4746223"/>
                </a:cubicBezTo>
                <a:cubicBezTo>
                  <a:pt x="987517" y="4871412"/>
                  <a:pt x="959380" y="4746670"/>
                  <a:pt x="992777" y="4824600"/>
                </a:cubicBezTo>
                <a:cubicBezTo>
                  <a:pt x="997492" y="4835601"/>
                  <a:pt x="998197" y="4847927"/>
                  <a:pt x="1001485" y="4859435"/>
                </a:cubicBezTo>
                <a:cubicBezTo>
                  <a:pt x="1004007" y="4868261"/>
                  <a:pt x="1007291" y="4876852"/>
                  <a:pt x="1010194" y="4885560"/>
                </a:cubicBezTo>
                <a:cubicBezTo>
                  <a:pt x="1013097" y="4914589"/>
                  <a:pt x="1014776" y="4943766"/>
                  <a:pt x="1018902" y="4972646"/>
                </a:cubicBezTo>
                <a:cubicBezTo>
                  <a:pt x="1020595" y="4984494"/>
                  <a:pt x="1027611" y="4995511"/>
                  <a:pt x="1027611" y="5007480"/>
                </a:cubicBezTo>
                <a:cubicBezTo>
                  <a:pt x="1027611" y="5172090"/>
                  <a:pt x="1036824" y="5136590"/>
                  <a:pt x="1010194" y="5216486"/>
                </a:cubicBezTo>
                <a:cubicBezTo>
                  <a:pt x="992528" y="5340140"/>
                  <a:pt x="996011" y="5289508"/>
                  <a:pt x="1010194" y="5495160"/>
                </a:cubicBezTo>
                <a:cubicBezTo>
                  <a:pt x="1011017" y="5507101"/>
                  <a:pt x="1014187" y="5518994"/>
                  <a:pt x="1018902" y="5529995"/>
                </a:cubicBezTo>
                <a:cubicBezTo>
                  <a:pt x="1025407" y="5545172"/>
                  <a:pt x="1041054" y="5562667"/>
                  <a:pt x="1053737" y="5573538"/>
                </a:cubicBezTo>
                <a:cubicBezTo>
                  <a:pt x="1067849" y="5585635"/>
                  <a:pt x="1081518" y="5598521"/>
                  <a:pt x="1097280" y="5608372"/>
                </a:cubicBezTo>
                <a:cubicBezTo>
                  <a:pt x="1109285" y="5615875"/>
                  <a:pt x="1159816" y="5624770"/>
                  <a:pt x="1166948" y="5625789"/>
                </a:cubicBezTo>
                <a:cubicBezTo>
                  <a:pt x="1213285" y="5632409"/>
                  <a:pt x="1259948" y="5636587"/>
                  <a:pt x="1306285" y="5643206"/>
                </a:cubicBezTo>
                <a:lnTo>
                  <a:pt x="1428205" y="5660623"/>
                </a:lnTo>
                <a:cubicBezTo>
                  <a:pt x="1442826" y="5662932"/>
                  <a:pt x="1456990" y="5668197"/>
                  <a:pt x="1471748" y="5669332"/>
                </a:cubicBezTo>
                <a:cubicBezTo>
                  <a:pt x="1532597" y="5674013"/>
                  <a:pt x="1593683" y="5674832"/>
                  <a:pt x="1654628" y="5678040"/>
                </a:cubicBezTo>
                <a:lnTo>
                  <a:pt x="1802674" y="5686749"/>
                </a:lnTo>
                <a:lnTo>
                  <a:pt x="2029097" y="5704166"/>
                </a:lnTo>
                <a:cubicBezTo>
                  <a:pt x="2104081" y="5722912"/>
                  <a:pt x="2117855" y="5728323"/>
                  <a:pt x="2203268" y="5739000"/>
                </a:cubicBezTo>
                <a:cubicBezTo>
                  <a:pt x="2261164" y="5746237"/>
                  <a:pt x="2319403" y="5750414"/>
                  <a:pt x="2377440" y="5756418"/>
                </a:cubicBezTo>
                <a:cubicBezTo>
                  <a:pt x="2403587" y="5759123"/>
                  <a:pt x="2429795" y="5761409"/>
                  <a:pt x="2455817" y="5765126"/>
                </a:cubicBezTo>
                <a:cubicBezTo>
                  <a:pt x="2470470" y="5767219"/>
                  <a:pt x="2484730" y="5771584"/>
                  <a:pt x="2499360" y="5773835"/>
                </a:cubicBezTo>
                <a:cubicBezTo>
                  <a:pt x="2522491" y="5777394"/>
                  <a:pt x="2545805" y="5779640"/>
                  <a:pt x="2569028" y="5782543"/>
                </a:cubicBezTo>
                <a:cubicBezTo>
                  <a:pt x="2598057" y="5791252"/>
                  <a:pt x="2626248" y="5803520"/>
                  <a:pt x="2656114" y="5808669"/>
                </a:cubicBezTo>
                <a:cubicBezTo>
                  <a:pt x="2710767" y="5818092"/>
                  <a:pt x="2766574" y="5818989"/>
                  <a:pt x="2821577" y="5826086"/>
                </a:cubicBezTo>
                <a:cubicBezTo>
                  <a:pt x="2856601" y="5830605"/>
                  <a:pt x="2891089" y="5838731"/>
                  <a:pt x="2926080" y="5843503"/>
                </a:cubicBezTo>
                <a:cubicBezTo>
                  <a:pt x="3210682" y="5882313"/>
                  <a:pt x="3140744" y="5870259"/>
                  <a:pt x="3370217" y="5895755"/>
                </a:cubicBezTo>
                <a:cubicBezTo>
                  <a:pt x="3393477" y="5898339"/>
                  <a:pt x="3416687" y="5901370"/>
                  <a:pt x="3439885" y="5904463"/>
                </a:cubicBezTo>
                <a:cubicBezTo>
                  <a:pt x="3460231" y="5907176"/>
                  <a:pt x="3480342" y="5912196"/>
                  <a:pt x="3500845" y="5913172"/>
                </a:cubicBezTo>
                <a:cubicBezTo>
                  <a:pt x="3602371" y="5918007"/>
                  <a:pt x="3704058" y="5918549"/>
                  <a:pt x="3805645" y="5921880"/>
                </a:cubicBezTo>
                <a:lnTo>
                  <a:pt x="4032068" y="5930589"/>
                </a:lnTo>
                <a:lnTo>
                  <a:pt x="4389120" y="5921880"/>
                </a:lnTo>
                <a:cubicBezTo>
                  <a:pt x="4421159" y="5920648"/>
                  <a:pt x="4452851" y="5913172"/>
                  <a:pt x="4484914" y="5913172"/>
                </a:cubicBezTo>
                <a:cubicBezTo>
                  <a:pt x="4586555" y="5913172"/>
                  <a:pt x="4688114" y="5918977"/>
                  <a:pt x="4789714" y="5921880"/>
                </a:cubicBezTo>
                <a:cubicBezTo>
                  <a:pt x="4923245" y="5918977"/>
                  <a:pt x="5056976" y="5921015"/>
                  <a:pt x="5190308" y="5913172"/>
                </a:cubicBezTo>
                <a:cubicBezTo>
                  <a:pt x="5205913" y="5912254"/>
                  <a:pt x="5219021" y="5900698"/>
                  <a:pt x="5233851" y="5895755"/>
                </a:cubicBezTo>
                <a:cubicBezTo>
                  <a:pt x="5316161" y="5868318"/>
                  <a:pt x="5227748" y="5903487"/>
                  <a:pt x="5294811" y="5878338"/>
                </a:cubicBezTo>
                <a:cubicBezTo>
                  <a:pt x="5309448" y="5872849"/>
                  <a:pt x="5324069" y="5867269"/>
                  <a:pt x="5338354" y="5860920"/>
                </a:cubicBezTo>
                <a:cubicBezTo>
                  <a:pt x="5350217" y="5855647"/>
                  <a:pt x="5360872" y="5847608"/>
                  <a:pt x="5373188" y="5843503"/>
                </a:cubicBezTo>
                <a:cubicBezTo>
                  <a:pt x="5387230" y="5838822"/>
                  <a:pt x="5402217" y="5837698"/>
                  <a:pt x="5416731" y="5834795"/>
                </a:cubicBezTo>
                <a:cubicBezTo>
                  <a:pt x="5428342" y="5826086"/>
                  <a:pt x="5438963" y="5815870"/>
                  <a:pt x="5451565" y="5808669"/>
                </a:cubicBezTo>
                <a:cubicBezTo>
                  <a:pt x="5459535" y="5804114"/>
                  <a:pt x="5469721" y="5804514"/>
                  <a:pt x="5477691" y="5799960"/>
                </a:cubicBezTo>
                <a:cubicBezTo>
                  <a:pt x="5490293" y="5792759"/>
                  <a:pt x="5500217" y="5781527"/>
                  <a:pt x="5512525" y="5773835"/>
                </a:cubicBezTo>
                <a:cubicBezTo>
                  <a:pt x="5537120" y="5758464"/>
                  <a:pt x="5548090" y="5756175"/>
                  <a:pt x="5573485" y="5747709"/>
                </a:cubicBezTo>
                <a:cubicBezTo>
                  <a:pt x="5621280" y="5699914"/>
                  <a:pt x="5577238" y="5740540"/>
                  <a:pt x="5625737" y="5704166"/>
                </a:cubicBezTo>
                <a:cubicBezTo>
                  <a:pt x="5652215" y="5684307"/>
                  <a:pt x="5675733" y="5660235"/>
                  <a:pt x="5704114" y="5643206"/>
                </a:cubicBezTo>
                <a:cubicBezTo>
                  <a:pt x="5718628" y="5634497"/>
                  <a:pt x="5733573" y="5626469"/>
                  <a:pt x="5747657" y="5617080"/>
                </a:cubicBezTo>
                <a:cubicBezTo>
                  <a:pt x="5769281" y="5602664"/>
                  <a:pt x="5791798" y="5585012"/>
                  <a:pt x="5808617" y="5564829"/>
                </a:cubicBezTo>
                <a:cubicBezTo>
                  <a:pt x="5815317" y="5556788"/>
                  <a:pt x="5820228" y="5547412"/>
                  <a:pt x="5826034" y="5538703"/>
                </a:cubicBezTo>
                <a:cubicBezTo>
                  <a:pt x="5823131" y="5495160"/>
                  <a:pt x="5824499" y="5451121"/>
                  <a:pt x="5817325" y="5408075"/>
                </a:cubicBezTo>
                <a:cubicBezTo>
                  <a:pt x="5815604" y="5397751"/>
                  <a:pt x="5805992" y="5390466"/>
                  <a:pt x="5799908" y="5381949"/>
                </a:cubicBezTo>
                <a:cubicBezTo>
                  <a:pt x="5789743" y="5367717"/>
                  <a:pt x="5764232" y="5331537"/>
                  <a:pt x="5747657" y="5320989"/>
                </a:cubicBezTo>
                <a:cubicBezTo>
                  <a:pt x="5725752" y="5307050"/>
                  <a:pt x="5702620" y="5294366"/>
                  <a:pt x="5677988" y="5286155"/>
                </a:cubicBezTo>
                <a:cubicBezTo>
                  <a:pt x="5669279" y="5283252"/>
                  <a:pt x="5661040" y="5277646"/>
                  <a:pt x="5651862" y="5277446"/>
                </a:cubicBezTo>
                <a:cubicBezTo>
                  <a:pt x="5393553" y="5271831"/>
                  <a:pt x="5135154" y="5271641"/>
                  <a:pt x="4876800" y="5268738"/>
                </a:cubicBezTo>
                <a:cubicBezTo>
                  <a:pt x="4834864" y="5265243"/>
                  <a:pt x="4674770" y="5251320"/>
                  <a:pt x="4641668" y="5251320"/>
                </a:cubicBezTo>
                <a:cubicBezTo>
                  <a:pt x="4540027" y="5251320"/>
                  <a:pt x="4438468" y="5257126"/>
                  <a:pt x="4336868" y="5260029"/>
                </a:cubicBezTo>
                <a:cubicBezTo>
                  <a:pt x="4257501" y="5275903"/>
                  <a:pt x="4329472" y="5259636"/>
                  <a:pt x="4241074" y="5286155"/>
                </a:cubicBezTo>
                <a:cubicBezTo>
                  <a:pt x="4229610" y="5289594"/>
                  <a:pt x="4217748" y="5291575"/>
                  <a:pt x="4206240" y="5294863"/>
                </a:cubicBezTo>
                <a:cubicBezTo>
                  <a:pt x="4197413" y="5297385"/>
                  <a:pt x="4188941" y="5301050"/>
                  <a:pt x="4180114" y="5303572"/>
                </a:cubicBezTo>
                <a:cubicBezTo>
                  <a:pt x="4168606" y="5306860"/>
                  <a:pt x="4156788" y="5308992"/>
                  <a:pt x="4145280" y="5312280"/>
                </a:cubicBezTo>
                <a:cubicBezTo>
                  <a:pt x="4071897" y="5333246"/>
                  <a:pt x="4169352" y="5305695"/>
                  <a:pt x="4093028" y="5338406"/>
                </a:cubicBezTo>
                <a:cubicBezTo>
                  <a:pt x="4076490" y="5345494"/>
                  <a:pt x="4017736" y="5353858"/>
                  <a:pt x="4005942" y="5355823"/>
                </a:cubicBezTo>
                <a:lnTo>
                  <a:pt x="3683725" y="5347115"/>
                </a:lnTo>
                <a:cubicBezTo>
                  <a:pt x="3666424" y="5346363"/>
                  <a:pt x="3556346" y="5332281"/>
                  <a:pt x="3535680" y="5329698"/>
                </a:cubicBezTo>
                <a:lnTo>
                  <a:pt x="3065417" y="5338406"/>
                </a:lnTo>
                <a:cubicBezTo>
                  <a:pt x="3053455" y="5338818"/>
                  <a:pt x="3042551" y="5347115"/>
                  <a:pt x="3030582" y="5347115"/>
                </a:cubicBezTo>
                <a:cubicBezTo>
                  <a:pt x="2905726" y="5347115"/>
                  <a:pt x="2780937" y="5341309"/>
                  <a:pt x="2656114" y="5338406"/>
                </a:cubicBezTo>
                <a:cubicBezTo>
                  <a:pt x="2641600" y="5335503"/>
                  <a:pt x="2627020" y="5332909"/>
                  <a:pt x="2612571" y="5329698"/>
                </a:cubicBezTo>
                <a:cubicBezTo>
                  <a:pt x="2600887" y="5327102"/>
                  <a:pt x="2589567" y="5322809"/>
                  <a:pt x="2577737" y="5320989"/>
                </a:cubicBezTo>
                <a:cubicBezTo>
                  <a:pt x="2551756" y="5316992"/>
                  <a:pt x="2525382" y="5315997"/>
                  <a:pt x="2499360" y="5312280"/>
                </a:cubicBezTo>
                <a:cubicBezTo>
                  <a:pt x="2409572" y="5299453"/>
                  <a:pt x="2504930" y="5306788"/>
                  <a:pt x="2403565" y="5294863"/>
                </a:cubicBezTo>
                <a:cubicBezTo>
                  <a:pt x="2371722" y="5291117"/>
                  <a:pt x="2339658" y="5289511"/>
                  <a:pt x="2307771" y="5286155"/>
                </a:cubicBezTo>
                <a:cubicBezTo>
                  <a:pt x="2284496" y="5283705"/>
                  <a:pt x="2261325" y="5280349"/>
                  <a:pt x="2238102" y="5277446"/>
                </a:cubicBezTo>
                <a:cubicBezTo>
                  <a:pt x="2229394" y="5274543"/>
                  <a:pt x="2220978" y="5270538"/>
                  <a:pt x="2211977" y="5268738"/>
                </a:cubicBezTo>
                <a:cubicBezTo>
                  <a:pt x="2163443" y="5259031"/>
                  <a:pt x="2145537" y="5262114"/>
                  <a:pt x="2098765" y="5251320"/>
                </a:cubicBezTo>
                <a:cubicBezTo>
                  <a:pt x="1967643" y="5221061"/>
                  <a:pt x="2107704" y="5243888"/>
                  <a:pt x="1976845" y="5225195"/>
                </a:cubicBezTo>
                <a:cubicBezTo>
                  <a:pt x="1894930" y="5197890"/>
                  <a:pt x="1941646" y="5214599"/>
                  <a:pt x="1837508" y="5172943"/>
                </a:cubicBezTo>
                <a:cubicBezTo>
                  <a:pt x="1822994" y="5167137"/>
                  <a:pt x="1806972" y="5164197"/>
                  <a:pt x="1793965" y="5155526"/>
                </a:cubicBezTo>
                <a:cubicBezTo>
                  <a:pt x="1713557" y="5101920"/>
                  <a:pt x="1812466" y="5170327"/>
                  <a:pt x="1750422" y="5120692"/>
                </a:cubicBezTo>
                <a:cubicBezTo>
                  <a:pt x="1742249" y="5114154"/>
                  <a:pt x="1733005" y="5109081"/>
                  <a:pt x="1724297" y="5103275"/>
                </a:cubicBezTo>
                <a:cubicBezTo>
                  <a:pt x="1670852" y="5023106"/>
                  <a:pt x="1756516" y="5147903"/>
                  <a:pt x="1672045" y="5042315"/>
                </a:cubicBezTo>
                <a:cubicBezTo>
                  <a:pt x="1658968" y="5025969"/>
                  <a:pt x="1649974" y="5006655"/>
                  <a:pt x="1637211" y="4990063"/>
                </a:cubicBezTo>
                <a:cubicBezTo>
                  <a:pt x="1620893" y="4968850"/>
                  <a:pt x="1600194" y="4951107"/>
                  <a:pt x="1584960" y="4929103"/>
                </a:cubicBezTo>
                <a:cubicBezTo>
                  <a:pt x="1573876" y="4913093"/>
                  <a:pt x="1568853" y="4893550"/>
                  <a:pt x="1558834" y="4876852"/>
                </a:cubicBezTo>
                <a:cubicBezTo>
                  <a:pt x="1551366" y="4864406"/>
                  <a:pt x="1540500" y="4854263"/>
                  <a:pt x="1532708" y="4842018"/>
                </a:cubicBezTo>
                <a:cubicBezTo>
                  <a:pt x="1515402" y="4814823"/>
                  <a:pt x="1461703" y="4716089"/>
                  <a:pt x="1454331" y="4693972"/>
                </a:cubicBezTo>
                <a:cubicBezTo>
                  <a:pt x="1430811" y="4623411"/>
                  <a:pt x="1435261" y="4643961"/>
                  <a:pt x="1419497" y="4554635"/>
                </a:cubicBezTo>
                <a:cubicBezTo>
                  <a:pt x="1415930" y="4534421"/>
                  <a:pt x="1416077" y="4513508"/>
                  <a:pt x="1410788" y="4493675"/>
                </a:cubicBezTo>
                <a:cubicBezTo>
                  <a:pt x="1404397" y="4469710"/>
                  <a:pt x="1393371" y="4447229"/>
                  <a:pt x="1384662" y="4424006"/>
                </a:cubicBezTo>
                <a:cubicBezTo>
                  <a:pt x="1377314" y="4379914"/>
                  <a:pt x="1368978" y="4326432"/>
                  <a:pt x="1358537" y="4284669"/>
                </a:cubicBezTo>
                <a:cubicBezTo>
                  <a:pt x="1339865" y="4209981"/>
                  <a:pt x="1333009" y="4190672"/>
                  <a:pt x="1314994" y="4136623"/>
                </a:cubicBezTo>
                <a:cubicBezTo>
                  <a:pt x="1312845" y="4121584"/>
                  <a:pt x="1297577" y="4017258"/>
                  <a:pt x="1297577" y="4005995"/>
                </a:cubicBezTo>
                <a:cubicBezTo>
                  <a:pt x="1297577" y="3672975"/>
                  <a:pt x="1278314" y="3760822"/>
                  <a:pt x="1314994" y="3614109"/>
                </a:cubicBezTo>
                <a:cubicBezTo>
                  <a:pt x="1319183" y="3576409"/>
                  <a:pt x="1322012" y="3530319"/>
                  <a:pt x="1332411" y="3492189"/>
                </a:cubicBezTo>
                <a:cubicBezTo>
                  <a:pt x="1344608" y="3447468"/>
                  <a:pt x="1351664" y="3437945"/>
                  <a:pt x="1367245" y="3396395"/>
                </a:cubicBezTo>
                <a:cubicBezTo>
                  <a:pt x="1370468" y="3387800"/>
                  <a:pt x="1372731" y="3378864"/>
                  <a:pt x="1375954" y="3370269"/>
                </a:cubicBezTo>
                <a:cubicBezTo>
                  <a:pt x="1387134" y="3340456"/>
                  <a:pt x="1395563" y="3319296"/>
                  <a:pt x="1410788" y="3291892"/>
                </a:cubicBezTo>
                <a:cubicBezTo>
                  <a:pt x="1419008" y="3277096"/>
                  <a:pt x="1426758" y="3261890"/>
                  <a:pt x="1436914" y="3248349"/>
                </a:cubicBezTo>
                <a:cubicBezTo>
                  <a:pt x="1444304" y="3238496"/>
                  <a:pt x="1455241" y="3231755"/>
                  <a:pt x="1463040" y="3222223"/>
                </a:cubicBezTo>
                <a:cubicBezTo>
                  <a:pt x="1481422" y="3199756"/>
                  <a:pt x="1497874" y="3175778"/>
                  <a:pt x="1515291" y="3152555"/>
                </a:cubicBezTo>
                <a:lnTo>
                  <a:pt x="1541417" y="3117720"/>
                </a:lnTo>
                <a:cubicBezTo>
                  <a:pt x="1559833" y="3044050"/>
                  <a:pt x="1534745" y="3119017"/>
                  <a:pt x="1576251" y="3056760"/>
                </a:cubicBezTo>
                <a:cubicBezTo>
                  <a:pt x="1581343" y="3049122"/>
                  <a:pt x="1579226" y="3037803"/>
                  <a:pt x="1584960" y="3030635"/>
                </a:cubicBezTo>
                <a:cubicBezTo>
                  <a:pt x="1591498" y="3022462"/>
                  <a:pt x="1602912" y="3019756"/>
                  <a:pt x="1611085" y="3013218"/>
                </a:cubicBezTo>
                <a:cubicBezTo>
                  <a:pt x="1617496" y="3008089"/>
                  <a:pt x="1623373" y="3002211"/>
                  <a:pt x="1628502" y="2995800"/>
                </a:cubicBezTo>
                <a:cubicBezTo>
                  <a:pt x="1646636" y="2973133"/>
                  <a:pt x="1656601" y="2942234"/>
                  <a:pt x="1680754" y="2926132"/>
                </a:cubicBezTo>
                <a:cubicBezTo>
                  <a:pt x="1689463" y="2920326"/>
                  <a:pt x="1698839" y="2915416"/>
                  <a:pt x="1706880" y="2908715"/>
                </a:cubicBezTo>
                <a:cubicBezTo>
                  <a:pt x="1716341" y="2900831"/>
                  <a:pt x="1722983" y="2889747"/>
                  <a:pt x="1733005" y="2882589"/>
                </a:cubicBezTo>
                <a:cubicBezTo>
                  <a:pt x="1743569" y="2875043"/>
                  <a:pt x="1756708" y="2871851"/>
                  <a:pt x="1767840" y="2865172"/>
                </a:cubicBezTo>
                <a:cubicBezTo>
                  <a:pt x="1785790" y="2854402"/>
                  <a:pt x="1801369" y="2839700"/>
                  <a:pt x="1820091" y="2830338"/>
                </a:cubicBezTo>
                <a:cubicBezTo>
                  <a:pt x="1831702" y="2824532"/>
                  <a:pt x="1843916" y="2819800"/>
                  <a:pt x="1854925" y="2812920"/>
                </a:cubicBezTo>
                <a:cubicBezTo>
                  <a:pt x="1867233" y="2805227"/>
                  <a:pt x="1877452" y="2794487"/>
                  <a:pt x="1889760" y="2786795"/>
                </a:cubicBezTo>
                <a:cubicBezTo>
                  <a:pt x="1900769" y="2779915"/>
                  <a:pt x="1913323" y="2775819"/>
                  <a:pt x="1924594" y="2769378"/>
                </a:cubicBezTo>
                <a:cubicBezTo>
                  <a:pt x="1933682" y="2764185"/>
                  <a:pt x="1941100" y="2756083"/>
                  <a:pt x="1950720" y="2751960"/>
                </a:cubicBezTo>
                <a:cubicBezTo>
                  <a:pt x="1961721" y="2747245"/>
                  <a:pt x="1974046" y="2746540"/>
                  <a:pt x="1985554" y="2743252"/>
                </a:cubicBezTo>
                <a:cubicBezTo>
                  <a:pt x="1994381" y="2740730"/>
                  <a:pt x="2002824" y="2736958"/>
                  <a:pt x="2011680" y="2734543"/>
                </a:cubicBezTo>
                <a:cubicBezTo>
                  <a:pt x="2122201" y="2704400"/>
                  <a:pt x="2086812" y="2716838"/>
                  <a:pt x="2246811" y="2708418"/>
                </a:cubicBezTo>
                <a:cubicBezTo>
                  <a:pt x="2252617" y="2691001"/>
                  <a:pt x="2268681" y="2673977"/>
                  <a:pt x="2264228" y="2656166"/>
                </a:cubicBezTo>
                <a:cubicBezTo>
                  <a:pt x="2261325" y="2644555"/>
                  <a:pt x="2258808" y="2632840"/>
                  <a:pt x="2255520" y="2621332"/>
                </a:cubicBezTo>
                <a:cubicBezTo>
                  <a:pt x="2249854" y="2601501"/>
                  <a:pt x="2244659" y="2584345"/>
                  <a:pt x="2229394" y="2569080"/>
                </a:cubicBezTo>
                <a:cubicBezTo>
                  <a:pt x="2219131" y="2558817"/>
                  <a:pt x="2207162" y="2550156"/>
                  <a:pt x="2194560" y="2542955"/>
                </a:cubicBezTo>
                <a:cubicBezTo>
                  <a:pt x="2186590" y="2538401"/>
                  <a:pt x="2177143" y="2537149"/>
                  <a:pt x="2168434" y="2534246"/>
                </a:cubicBezTo>
                <a:cubicBezTo>
                  <a:pt x="2159725" y="2525537"/>
                  <a:pt x="2152556" y="2514952"/>
                  <a:pt x="2142308" y="2508120"/>
                </a:cubicBezTo>
                <a:cubicBezTo>
                  <a:pt x="2134670" y="2503028"/>
                  <a:pt x="2124777" y="2502635"/>
                  <a:pt x="2116182" y="2499412"/>
                </a:cubicBezTo>
                <a:cubicBezTo>
                  <a:pt x="1999762" y="2455755"/>
                  <a:pt x="2135097" y="2502474"/>
                  <a:pt x="2037805" y="2473286"/>
                </a:cubicBezTo>
                <a:cubicBezTo>
                  <a:pt x="2037767" y="2473274"/>
                  <a:pt x="1972510" y="2451520"/>
                  <a:pt x="1959428" y="2447160"/>
                </a:cubicBezTo>
                <a:cubicBezTo>
                  <a:pt x="1950719" y="2444257"/>
                  <a:pt x="1942208" y="2440679"/>
                  <a:pt x="1933302" y="2438452"/>
                </a:cubicBezTo>
                <a:lnTo>
                  <a:pt x="1898468" y="2429743"/>
                </a:lnTo>
                <a:cubicBezTo>
                  <a:pt x="1889759" y="2423937"/>
                  <a:pt x="1881704" y="2417007"/>
                  <a:pt x="1872342" y="2412326"/>
                </a:cubicBezTo>
                <a:cubicBezTo>
                  <a:pt x="1864132" y="2408221"/>
                  <a:pt x="1853385" y="2409352"/>
                  <a:pt x="1846217" y="2403618"/>
                </a:cubicBezTo>
                <a:cubicBezTo>
                  <a:pt x="1838044" y="2397080"/>
                  <a:pt x="1835338" y="2385665"/>
                  <a:pt x="1828800" y="2377492"/>
                </a:cubicBezTo>
                <a:cubicBezTo>
                  <a:pt x="1823671" y="2371081"/>
                  <a:pt x="1817188" y="2365881"/>
                  <a:pt x="1811382" y="2360075"/>
                </a:cubicBezTo>
                <a:cubicBezTo>
                  <a:pt x="1808479" y="2351366"/>
                  <a:pt x="1802674" y="2343129"/>
                  <a:pt x="1802674" y="2333949"/>
                </a:cubicBezTo>
                <a:cubicBezTo>
                  <a:pt x="1802674" y="2241840"/>
                  <a:pt x="1805702" y="2246488"/>
                  <a:pt x="1828800" y="2177195"/>
                </a:cubicBezTo>
                <a:cubicBezTo>
                  <a:pt x="1831703" y="2168486"/>
                  <a:pt x="1833403" y="2159280"/>
                  <a:pt x="1837508" y="2151069"/>
                </a:cubicBezTo>
                <a:cubicBezTo>
                  <a:pt x="1843314" y="2139458"/>
                  <a:pt x="1850367" y="2128390"/>
                  <a:pt x="1854925" y="2116235"/>
                </a:cubicBezTo>
                <a:cubicBezTo>
                  <a:pt x="1859128" y="2105028"/>
                  <a:pt x="1858919" y="2092401"/>
                  <a:pt x="1863634" y="2081400"/>
                </a:cubicBezTo>
                <a:cubicBezTo>
                  <a:pt x="1867757" y="2071780"/>
                  <a:pt x="1876800" y="2064839"/>
                  <a:pt x="1881051" y="2055275"/>
                </a:cubicBezTo>
                <a:cubicBezTo>
                  <a:pt x="1888507" y="2038498"/>
                  <a:pt x="1898468" y="2003023"/>
                  <a:pt x="1898468" y="2003023"/>
                </a:cubicBezTo>
                <a:cubicBezTo>
                  <a:pt x="1895565" y="1973995"/>
                  <a:pt x="1896320" y="1944364"/>
                  <a:pt x="1889760" y="1915938"/>
                </a:cubicBezTo>
                <a:cubicBezTo>
                  <a:pt x="1887406" y="1905739"/>
                  <a:pt x="1878426" y="1898329"/>
                  <a:pt x="1872342" y="1889812"/>
                </a:cubicBezTo>
                <a:cubicBezTo>
                  <a:pt x="1863906" y="1878001"/>
                  <a:pt x="1854925" y="1866589"/>
                  <a:pt x="1846217" y="1854978"/>
                </a:cubicBezTo>
                <a:cubicBezTo>
                  <a:pt x="1843314" y="1843366"/>
                  <a:pt x="1840796" y="1831652"/>
                  <a:pt x="1837508" y="1820143"/>
                </a:cubicBezTo>
                <a:cubicBezTo>
                  <a:pt x="1812521" y="1732688"/>
                  <a:pt x="1847318" y="1868087"/>
                  <a:pt x="1820091" y="1759183"/>
                </a:cubicBezTo>
                <a:cubicBezTo>
                  <a:pt x="1817188" y="1683709"/>
                  <a:pt x="1818432" y="1607960"/>
                  <a:pt x="1811382" y="1532760"/>
                </a:cubicBezTo>
                <a:cubicBezTo>
                  <a:pt x="1809668" y="1514481"/>
                  <a:pt x="1799771" y="1497926"/>
                  <a:pt x="1793965" y="1480509"/>
                </a:cubicBezTo>
                <a:lnTo>
                  <a:pt x="1785257" y="1454383"/>
                </a:lnTo>
                <a:cubicBezTo>
                  <a:pt x="1782354" y="1413743"/>
                  <a:pt x="1776548" y="1373207"/>
                  <a:pt x="1776548" y="1332463"/>
                </a:cubicBezTo>
                <a:cubicBezTo>
                  <a:pt x="1776548" y="1259834"/>
                  <a:pt x="1780992" y="1187253"/>
                  <a:pt x="1785257" y="1114749"/>
                </a:cubicBezTo>
                <a:cubicBezTo>
                  <a:pt x="1786939" y="1086157"/>
                  <a:pt x="1799261" y="997420"/>
                  <a:pt x="1802674" y="966703"/>
                </a:cubicBezTo>
                <a:cubicBezTo>
                  <a:pt x="1808909" y="910591"/>
                  <a:pt x="1811616" y="865036"/>
                  <a:pt x="1820091" y="809949"/>
                </a:cubicBezTo>
                <a:cubicBezTo>
                  <a:pt x="1821529" y="800599"/>
                  <a:pt x="1832987" y="743628"/>
                  <a:pt x="1837508" y="731572"/>
                </a:cubicBezTo>
                <a:cubicBezTo>
                  <a:pt x="1850758" y="696238"/>
                  <a:pt x="1871898" y="663679"/>
                  <a:pt x="1881051" y="627069"/>
                </a:cubicBezTo>
                <a:cubicBezTo>
                  <a:pt x="1883954" y="615458"/>
                  <a:pt x="1885045" y="603236"/>
                  <a:pt x="1889760" y="592235"/>
                </a:cubicBezTo>
                <a:cubicBezTo>
                  <a:pt x="1893883" y="582615"/>
                  <a:pt x="1901094" y="574626"/>
                  <a:pt x="1907177" y="566109"/>
                </a:cubicBezTo>
                <a:cubicBezTo>
                  <a:pt x="1933054" y="529880"/>
                  <a:pt x="1925966" y="538611"/>
                  <a:pt x="1950720" y="513858"/>
                </a:cubicBezTo>
                <a:cubicBezTo>
                  <a:pt x="1990151" y="434993"/>
                  <a:pt x="1939087" y="530476"/>
                  <a:pt x="2011680" y="426772"/>
                </a:cubicBezTo>
                <a:cubicBezTo>
                  <a:pt x="2019125" y="416137"/>
                  <a:pt x="2021896" y="402740"/>
                  <a:pt x="2029097" y="391938"/>
                </a:cubicBezTo>
                <a:cubicBezTo>
                  <a:pt x="2061495" y="343340"/>
                  <a:pt x="2032296" y="411663"/>
                  <a:pt x="2063931" y="348395"/>
                </a:cubicBezTo>
                <a:cubicBezTo>
                  <a:pt x="2089138" y="297981"/>
                  <a:pt x="2049240" y="345670"/>
                  <a:pt x="2098765" y="296143"/>
                </a:cubicBezTo>
                <a:cubicBezTo>
                  <a:pt x="2115354" y="246380"/>
                  <a:pt x="2093789" y="287851"/>
                  <a:pt x="2133600" y="261309"/>
                </a:cubicBezTo>
                <a:cubicBezTo>
                  <a:pt x="2143847" y="254477"/>
                  <a:pt x="2149478" y="242015"/>
                  <a:pt x="2159725" y="235183"/>
                </a:cubicBezTo>
                <a:cubicBezTo>
                  <a:pt x="2167363" y="230091"/>
                  <a:pt x="2177414" y="230091"/>
                  <a:pt x="2185851" y="226475"/>
                </a:cubicBezTo>
                <a:cubicBezTo>
                  <a:pt x="2229139" y="207924"/>
                  <a:pt x="2231983" y="194558"/>
                  <a:pt x="2290354" y="191640"/>
                </a:cubicBezTo>
                <a:lnTo>
                  <a:pt x="2464525" y="182932"/>
                </a:lnTo>
                <a:cubicBezTo>
                  <a:pt x="2546819" y="177789"/>
                  <a:pt x="2577046" y="172703"/>
                  <a:pt x="2656114" y="165515"/>
                </a:cubicBezTo>
                <a:lnTo>
                  <a:pt x="2760617" y="156806"/>
                </a:lnTo>
                <a:cubicBezTo>
                  <a:pt x="2855805" y="137770"/>
                  <a:pt x="2763289" y="154303"/>
                  <a:pt x="2934788" y="139389"/>
                </a:cubicBezTo>
                <a:cubicBezTo>
                  <a:pt x="2958104" y="137361"/>
                  <a:pt x="2981149" y="132799"/>
                  <a:pt x="3004457" y="130680"/>
                </a:cubicBezTo>
                <a:cubicBezTo>
                  <a:pt x="3045033" y="126991"/>
                  <a:pt x="3085801" y="125661"/>
                  <a:pt x="3126377" y="121972"/>
                </a:cubicBezTo>
                <a:cubicBezTo>
                  <a:pt x="3149684" y="119853"/>
                  <a:pt x="3172645" y="113666"/>
                  <a:pt x="3196045" y="113263"/>
                </a:cubicBezTo>
                <a:lnTo>
                  <a:pt x="4136571" y="104555"/>
                </a:lnTo>
                <a:cubicBezTo>
                  <a:pt x="4180114" y="101652"/>
                  <a:pt x="4223560" y="95846"/>
                  <a:pt x="4267200" y="95846"/>
                </a:cubicBezTo>
                <a:cubicBezTo>
                  <a:pt x="4641521" y="95846"/>
                  <a:pt x="4537007" y="63866"/>
                  <a:pt x="4685211" y="113263"/>
                </a:cubicBezTo>
                <a:cubicBezTo>
                  <a:pt x="4707103" y="178935"/>
                  <a:pt x="4677572" y="97983"/>
                  <a:pt x="4711337" y="165515"/>
                </a:cubicBezTo>
                <a:cubicBezTo>
                  <a:pt x="4715442" y="173725"/>
                  <a:pt x="4715322" y="183769"/>
                  <a:pt x="4720045" y="191640"/>
                </a:cubicBezTo>
                <a:cubicBezTo>
                  <a:pt x="4724269" y="198681"/>
                  <a:pt x="4732907" y="202226"/>
                  <a:pt x="4737462" y="209058"/>
                </a:cubicBezTo>
                <a:cubicBezTo>
                  <a:pt x="4744663" y="219860"/>
                  <a:pt x="4747999" y="232883"/>
                  <a:pt x="4754880" y="243892"/>
                </a:cubicBezTo>
                <a:cubicBezTo>
                  <a:pt x="4762573" y="256200"/>
                  <a:pt x="4772569" y="266915"/>
                  <a:pt x="4781005" y="278726"/>
                </a:cubicBezTo>
                <a:cubicBezTo>
                  <a:pt x="4787088" y="287243"/>
                  <a:pt x="4791530" y="296975"/>
                  <a:pt x="4798422" y="304852"/>
                </a:cubicBezTo>
                <a:cubicBezTo>
                  <a:pt x="4811939" y="320300"/>
                  <a:pt x="4830579" y="331316"/>
                  <a:pt x="4841965" y="348395"/>
                </a:cubicBezTo>
                <a:cubicBezTo>
                  <a:pt x="4847771" y="357103"/>
                  <a:pt x="4855131" y="364956"/>
                  <a:pt x="4859382" y="374520"/>
                </a:cubicBezTo>
                <a:cubicBezTo>
                  <a:pt x="4866839" y="391297"/>
                  <a:pt x="4876800" y="426772"/>
                  <a:pt x="4876800" y="426772"/>
                </a:cubicBezTo>
                <a:cubicBezTo>
                  <a:pt x="4879803" y="450794"/>
                  <a:pt x="4880791" y="495715"/>
                  <a:pt x="4894217" y="522566"/>
                </a:cubicBezTo>
                <a:cubicBezTo>
                  <a:pt x="4898898" y="531927"/>
                  <a:pt x="4906249" y="539717"/>
                  <a:pt x="4911634" y="548692"/>
                </a:cubicBezTo>
                <a:cubicBezTo>
                  <a:pt x="4914973" y="554258"/>
                  <a:pt x="4917439" y="560303"/>
                  <a:pt x="4920342" y="566109"/>
                </a:cubicBezTo>
                <a:lnTo>
                  <a:pt x="4920342" y="56610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0753" t="3883" r="23584" b="10471"/>
          <a:stretch>
            <a:fillRect/>
          </a:stretch>
        </p:blipFill>
        <p:spPr bwMode="auto">
          <a:xfrm>
            <a:off x="2135561" y="1724990"/>
            <a:ext cx="5114745" cy="50883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151785" y="1115452"/>
            <a:ext cx="409552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Ramos viscerais da aorta abdominal</a:t>
            </a:r>
          </a:p>
        </p:txBody>
      </p:sp>
      <p:pic>
        <p:nvPicPr>
          <p:cNvPr id="9" name="Picture 4" descr="ADUL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7" y="3031450"/>
            <a:ext cx="3177281" cy="37099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7161309" y="1586117"/>
            <a:ext cx="333610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t-BR" sz="1600" b="1" i="1" dirty="0">
                <a:solidFill>
                  <a:srgbClr val="FF0000"/>
                </a:solidFill>
                <a:latin typeface="Arial" charset="0"/>
              </a:rPr>
              <a:t>Tronco celíaco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t-BR" sz="1600" b="1" i="1" dirty="0">
                <a:solidFill>
                  <a:srgbClr val="FF0000"/>
                </a:solidFill>
                <a:latin typeface="Arial" charset="0"/>
              </a:rPr>
              <a:t>Artéria mesentérica superior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t-BR" sz="1600" b="1" i="1" dirty="0">
                <a:solidFill>
                  <a:srgbClr val="FF0000"/>
                </a:solidFill>
                <a:latin typeface="Arial" charset="0"/>
              </a:rPr>
              <a:t>Artéria mesentérica inferior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4799856" y="3284984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4793230" y="3721679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4793230" y="4614808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3" y="622705"/>
            <a:ext cx="8308037" cy="6030431"/>
          </a:xfrm>
          <a:prstGeom prst="rect">
            <a:avLst/>
          </a:prstGeom>
          <a:noFill/>
        </p:spPr>
      </p:pic>
      <p:sp>
        <p:nvSpPr>
          <p:cNvPr id="3" name="Forma livre 2"/>
          <p:cNvSpPr/>
          <p:nvPr/>
        </p:nvSpPr>
        <p:spPr>
          <a:xfrm>
            <a:off x="1558834" y="623584"/>
            <a:ext cx="9387840" cy="6473903"/>
          </a:xfrm>
          <a:custGeom>
            <a:avLst/>
            <a:gdLst>
              <a:gd name="connsiteX0" fmla="*/ 1149532 w 9387840"/>
              <a:gd name="connsiteY0" fmla="*/ 5785926 h 6473903"/>
              <a:gd name="connsiteX1" fmla="*/ 1149532 w 9387840"/>
              <a:gd name="connsiteY1" fmla="*/ 5785926 h 6473903"/>
              <a:gd name="connsiteX2" fmla="*/ 1184366 w 9387840"/>
              <a:gd name="connsiteY2" fmla="*/ 5716257 h 6473903"/>
              <a:gd name="connsiteX3" fmla="*/ 1219200 w 9387840"/>
              <a:gd name="connsiteY3" fmla="*/ 5646588 h 6473903"/>
              <a:gd name="connsiteX4" fmla="*/ 1245326 w 9387840"/>
              <a:gd name="connsiteY4" fmla="*/ 5585628 h 6473903"/>
              <a:gd name="connsiteX5" fmla="*/ 1254035 w 9387840"/>
              <a:gd name="connsiteY5" fmla="*/ 5550794 h 6473903"/>
              <a:gd name="connsiteX6" fmla="*/ 1271452 w 9387840"/>
              <a:gd name="connsiteY6" fmla="*/ 5498543 h 6473903"/>
              <a:gd name="connsiteX7" fmla="*/ 1280160 w 9387840"/>
              <a:gd name="connsiteY7" fmla="*/ 5472417 h 6473903"/>
              <a:gd name="connsiteX8" fmla="*/ 1288869 w 9387840"/>
              <a:gd name="connsiteY8" fmla="*/ 5446291 h 6473903"/>
              <a:gd name="connsiteX9" fmla="*/ 1306286 w 9387840"/>
              <a:gd name="connsiteY9" fmla="*/ 5420166 h 6473903"/>
              <a:gd name="connsiteX10" fmla="*/ 1323703 w 9387840"/>
              <a:gd name="connsiteY10" fmla="*/ 5350497 h 6473903"/>
              <a:gd name="connsiteX11" fmla="*/ 1332412 w 9387840"/>
              <a:gd name="connsiteY11" fmla="*/ 5289537 h 6473903"/>
              <a:gd name="connsiteX12" fmla="*/ 1341120 w 9387840"/>
              <a:gd name="connsiteY12" fmla="*/ 5263411 h 6473903"/>
              <a:gd name="connsiteX13" fmla="*/ 1349829 w 9387840"/>
              <a:gd name="connsiteY13" fmla="*/ 5228577 h 6473903"/>
              <a:gd name="connsiteX14" fmla="*/ 1367246 w 9387840"/>
              <a:gd name="connsiteY14" fmla="*/ 5036988 h 6473903"/>
              <a:gd name="connsiteX15" fmla="*/ 1375955 w 9387840"/>
              <a:gd name="connsiteY15" fmla="*/ 5002154 h 6473903"/>
              <a:gd name="connsiteX16" fmla="*/ 1393372 w 9387840"/>
              <a:gd name="connsiteY16" fmla="*/ 4915068 h 6473903"/>
              <a:gd name="connsiteX17" fmla="*/ 1419497 w 9387840"/>
              <a:gd name="connsiteY17" fmla="*/ 4827983 h 6473903"/>
              <a:gd name="connsiteX18" fmla="*/ 1428206 w 9387840"/>
              <a:gd name="connsiteY18" fmla="*/ 4801857 h 6473903"/>
              <a:gd name="connsiteX19" fmla="*/ 1445623 w 9387840"/>
              <a:gd name="connsiteY19" fmla="*/ 4732188 h 6473903"/>
              <a:gd name="connsiteX20" fmla="*/ 1463040 w 9387840"/>
              <a:gd name="connsiteY20" fmla="*/ 4662520 h 6473903"/>
              <a:gd name="connsiteX21" fmla="*/ 1471749 w 9387840"/>
              <a:gd name="connsiteY21" fmla="*/ 4549308 h 6473903"/>
              <a:gd name="connsiteX22" fmla="*/ 1497875 w 9387840"/>
              <a:gd name="connsiteY22" fmla="*/ 4375137 h 6473903"/>
              <a:gd name="connsiteX23" fmla="*/ 1506583 w 9387840"/>
              <a:gd name="connsiteY23" fmla="*/ 4253217 h 6473903"/>
              <a:gd name="connsiteX24" fmla="*/ 1497875 w 9387840"/>
              <a:gd name="connsiteY24" fmla="*/ 3748120 h 6473903"/>
              <a:gd name="connsiteX25" fmla="*/ 1480457 w 9387840"/>
              <a:gd name="connsiteY25" fmla="*/ 3626200 h 6473903"/>
              <a:gd name="connsiteX26" fmla="*/ 1471749 w 9387840"/>
              <a:gd name="connsiteY26" fmla="*/ 3547823 h 6473903"/>
              <a:gd name="connsiteX27" fmla="*/ 1454332 w 9387840"/>
              <a:gd name="connsiteY27" fmla="*/ 3469446 h 6473903"/>
              <a:gd name="connsiteX28" fmla="*/ 1445623 w 9387840"/>
              <a:gd name="connsiteY28" fmla="*/ 3417194 h 6473903"/>
              <a:gd name="connsiteX29" fmla="*/ 1436915 w 9387840"/>
              <a:gd name="connsiteY29" fmla="*/ 3382360 h 6473903"/>
              <a:gd name="connsiteX30" fmla="*/ 1419497 w 9387840"/>
              <a:gd name="connsiteY30" fmla="*/ 3303983 h 6473903"/>
              <a:gd name="connsiteX31" fmla="*/ 1402080 w 9387840"/>
              <a:gd name="connsiteY31" fmla="*/ 3164646 h 6473903"/>
              <a:gd name="connsiteX32" fmla="*/ 1393372 w 9387840"/>
              <a:gd name="connsiteY32" fmla="*/ 3138520 h 6473903"/>
              <a:gd name="connsiteX33" fmla="*/ 1384663 w 9387840"/>
              <a:gd name="connsiteY33" fmla="*/ 3042726 h 6473903"/>
              <a:gd name="connsiteX34" fmla="*/ 1358537 w 9387840"/>
              <a:gd name="connsiteY34" fmla="*/ 2877263 h 6473903"/>
              <a:gd name="connsiteX35" fmla="*/ 1341120 w 9387840"/>
              <a:gd name="connsiteY35" fmla="*/ 2755343 h 6473903"/>
              <a:gd name="connsiteX36" fmla="*/ 1332412 w 9387840"/>
              <a:gd name="connsiteY36" fmla="*/ 2729217 h 6473903"/>
              <a:gd name="connsiteX37" fmla="*/ 1314995 w 9387840"/>
              <a:gd name="connsiteY37" fmla="*/ 2589880 h 6473903"/>
              <a:gd name="connsiteX38" fmla="*/ 1297577 w 9387840"/>
              <a:gd name="connsiteY38" fmla="*/ 2467960 h 6473903"/>
              <a:gd name="connsiteX39" fmla="*/ 1280160 w 9387840"/>
              <a:gd name="connsiteY39" fmla="*/ 2241537 h 6473903"/>
              <a:gd name="connsiteX40" fmla="*/ 1254035 w 9387840"/>
              <a:gd name="connsiteY40" fmla="*/ 2058657 h 6473903"/>
              <a:gd name="connsiteX41" fmla="*/ 1236617 w 9387840"/>
              <a:gd name="connsiteY41" fmla="*/ 1849651 h 6473903"/>
              <a:gd name="connsiteX42" fmla="*/ 1227909 w 9387840"/>
              <a:gd name="connsiteY42" fmla="*/ 1684188 h 6473903"/>
              <a:gd name="connsiteX43" fmla="*/ 1210492 w 9387840"/>
              <a:gd name="connsiteY43" fmla="*/ 1597103 h 6473903"/>
              <a:gd name="connsiteX44" fmla="*/ 1201783 w 9387840"/>
              <a:gd name="connsiteY44" fmla="*/ 1544851 h 6473903"/>
              <a:gd name="connsiteX45" fmla="*/ 1210492 w 9387840"/>
              <a:gd name="connsiteY45" fmla="*/ 1126840 h 6473903"/>
              <a:gd name="connsiteX46" fmla="*/ 1227909 w 9387840"/>
              <a:gd name="connsiteY46" fmla="*/ 1074588 h 6473903"/>
              <a:gd name="connsiteX47" fmla="*/ 1262743 w 9387840"/>
              <a:gd name="connsiteY47" fmla="*/ 1022337 h 6473903"/>
              <a:gd name="connsiteX48" fmla="*/ 1271452 w 9387840"/>
              <a:gd name="connsiteY48" fmla="*/ 996211 h 6473903"/>
              <a:gd name="connsiteX49" fmla="*/ 1314995 w 9387840"/>
              <a:gd name="connsiteY49" fmla="*/ 943960 h 6473903"/>
              <a:gd name="connsiteX50" fmla="*/ 1332412 w 9387840"/>
              <a:gd name="connsiteY50" fmla="*/ 917834 h 6473903"/>
              <a:gd name="connsiteX51" fmla="*/ 1410789 w 9387840"/>
              <a:gd name="connsiteY51" fmla="*/ 883000 h 6473903"/>
              <a:gd name="connsiteX52" fmla="*/ 1436915 w 9387840"/>
              <a:gd name="connsiteY52" fmla="*/ 874291 h 6473903"/>
              <a:gd name="connsiteX53" fmla="*/ 1584960 w 9387840"/>
              <a:gd name="connsiteY53" fmla="*/ 883000 h 6473903"/>
              <a:gd name="connsiteX54" fmla="*/ 1619795 w 9387840"/>
              <a:gd name="connsiteY54" fmla="*/ 891708 h 6473903"/>
              <a:gd name="connsiteX55" fmla="*/ 1706880 w 9387840"/>
              <a:gd name="connsiteY55" fmla="*/ 917834 h 6473903"/>
              <a:gd name="connsiteX56" fmla="*/ 1889760 w 9387840"/>
              <a:gd name="connsiteY56" fmla="*/ 900417 h 6473903"/>
              <a:gd name="connsiteX57" fmla="*/ 1985555 w 9387840"/>
              <a:gd name="connsiteY57" fmla="*/ 839457 h 6473903"/>
              <a:gd name="connsiteX58" fmla="*/ 2081349 w 9387840"/>
              <a:gd name="connsiteY58" fmla="*/ 769788 h 6473903"/>
              <a:gd name="connsiteX59" fmla="*/ 2133600 w 9387840"/>
              <a:gd name="connsiteY59" fmla="*/ 726246 h 6473903"/>
              <a:gd name="connsiteX60" fmla="*/ 2177143 w 9387840"/>
              <a:gd name="connsiteY60" fmla="*/ 691411 h 6473903"/>
              <a:gd name="connsiteX61" fmla="*/ 2203269 w 9387840"/>
              <a:gd name="connsiteY61" fmla="*/ 665286 h 6473903"/>
              <a:gd name="connsiteX62" fmla="*/ 2229395 w 9387840"/>
              <a:gd name="connsiteY62" fmla="*/ 647868 h 6473903"/>
              <a:gd name="connsiteX63" fmla="*/ 2290355 w 9387840"/>
              <a:gd name="connsiteY63" fmla="*/ 604326 h 6473903"/>
              <a:gd name="connsiteX64" fmla="*/ 2307772 w 9387840"/>
              <a:gd name="connsiteY64" fmla="*/ 586908 h 6473903"/>
              <a:gd name="connsiteX65" fmla="*/ 2368732 w 9387840"/>
              <a:gd name="connsiteY65" fmla="*/ 552074 h 6473903"/>
              <a:gd name="connsiteX66" fmla="*/ 2394857 w 9387840"/>
              <a:gd name="connsiteY66" fmla="*/ 525948 h 6473903"/>
              <a:gd name="connsiteX67" fmla="*/ 2420983 w 9387840"/>
              <a:gd name="connsiteY67" fmla="*/ 517240 h 6473903"/>
              <a:gd name="connsiteX68" fmla="*/ 2447109 w 9387840"/>
              <a:gd name="connsiteY68" fmla="*/ 464988 h 6473903"/>
              <a:gd name="connsiteX69" fmla="*/ 2464526 w 9387840"/>
              <a:gd name="connsiteY69" fmla="*/ 438863 h 6473903"/>
              <a:gd name="connsiteX70" fmla="*/ 2481943 w 9387840"/>
              <a:gd name="connsiteY70" fmla="*/ 386611 h 6473903"/>
              <a:gd name="connsiteX71" fmla="*/ 2473235 w 9387840"/>
              <a:gd name="connsiteY71" fmla="*/ 273400 h 6473903"/>
              <a:gd name="connsiteX72" fmla="*/ 2429692 w 9387840"/>
              <a:gd name="connsiteY72" fmla="*/ 247274 h 6473903"/>
              <a:gd name="connsiteX73" fmla="*/ 2403566 w 9387840"/>
              <a:gd name="connsiteY73" fmla="*/ 229857 h 6473903"/>
              <a:gd name="connsiteX74" fmla="*/ 2377440 w 9387840"/>
              <a:gd name="connsiteY74" fmla="*/ 221148 h 6473903"/>
              <a:gd name="connsiteX75" fmla="*/ 2325189 w 9387840"/>
              <a:gd name="connsiteY75" fmla="*/ 195023 h 6473903"/>
              <a:gd name="connsiteX76" fmla="*/ 2299063 w 9387840"/>
              <a:gd name="connsiteY76" fmla="*/ 177606 h 6473903"/>
              <a:gd name="connsiteX77" fmla="*/ 2255520 w 9387840"/>
              <a:gd name="connsiteY77" fmla="*/ 142771 h 6473903"/>
              <a:gd name="connsiteX78" fmla="*/ 2203269 w 9387840"/>
              <a:gd name="connsiteY78" fmla="*/ 125354 h 6473903"/>
              <a:gd name="connsiteX79" fmla="*/ 2177143 w 9387840"/>
              <a:gd name="connsiteY79" fmla="*/ 116646 h 6473903"/>
              <a:gd name="connsiteX80" fmla="*/ 2151017 w 9387840"/>
              <a:gd name="connsiteY80" fmla="*/ 107937 h 6473903"/>
              <a:gd name="connsiteX81" fmla="*/ 2098766 w 9387840"/>
              <a:gd name="connsiteY81" fmla="*/ 99228 h 6473903"/>
              <a:gd name="connsiteX82" fmla="*/ 1881052 w 9387840"/>
              <a:gd name="connsiteY82" fmla="*/ 107937 h 6473903"/>
              <a:gd name="connsiteX83" fmla="*/ 1837509 w 9387840"/>
              <a:gd name="connsiteY83" fmla="*/ 116646 h 6473903"/>
              <a:gd name="connsiteX84" fmla="*/ 1776549 w 9387840"/>
              <a:gd name="connsiteY84" fmla="*/ 125354 h 6473903"/>
              <a:gd name="connsiteX85" fmla="*/ 1645920 w 9387840"/>
              <a:gd name="connsiteY85" fmla="*/ 168897 h 6473903"/>
              <a:gd name="connsiteX86" fmla="*/ 1593669 w 9387840"/>
              <a:gd name="connsiteY86" fmla="*/ 186314 h 6473903"/>
              <a:gd name="connsiteX87" fmla="*/ 1506583 w 9387840"/>
              <a:gd name="connsiteY87" fmla="*/ 212440 h 6473903"/>
              <a:gd name="connsiteX88" fmla="*/ 1393372 w 9387840"/>
              <a:gd name="connsiteY88" fmla="*/ 264691 h 6473903"/>
              <a:gd name="connsiteX89" fmla="*/ 1349829 w 9387840"/>
              <a:gd name="connsiteY89" fmla="*/ 273400 h 6473903"/>
              <a:gd name="connsiteX90" fmla="*/ 1314995 w 9387840"/>
              <a:gd name="connsiteY90" fmla="*/ 290817 h 6473903"/>
              <a:gd name="connsiteX91" fmla="*/ 1271452 w 9387840"/>
              <a:gd name="connsiteY91" fmla="*/ 299526 h 6473903"/>
              <a:gd name="connsiteX92" fmla="*/ 1201783 w 9387840"/>
              <a:gd name="connsiteY92" fmla="*/ 316943 h 6473903"/>
              <a:gd name="connsiteX93" fmla="*/ 1158240 w 9387840"/>
              <a:gd name="connsiteY93" fmla="*/ 325651 h 6473903"/>
              <a:gd name="connsiteX94" fmla="*/ 1132115 w 9387840"/>
              <a:gd name="connsiteY94" fmla="*/ 334360 h 6473903"/>
              <a:gd name="connsiteX95" fmla="*/ 1071155 w 9387840"/>
              <a:gd name="connsiteY95" fmla="*/ 343068 h 6473903"/>
              <a:gd name="connsiteX96" fmla="*/ 1018903 w 9387840"/>
              <a:gd name="connsiteY96" fmla="*/ 351777 h 6473903"/>
              <a:gd name="connsiteX97" fmla="*/ 905692 w 9387840"/>
              <a:gd name="connsiteY97" fmla="*/ 369194 h 6473903"/>
              <a:gd name="connsiteX98" fmla="*/ 870857 w 9387840"/>
              <a:gd name="connsiteY98" fmla="*/ 386611 h 6473903"/>
              <a:gd name="connsiteX99" fmla="*/ 783772 w 9387840"/>
              <a:gd name="connsiteY99" fmla="*/ 421446 h 6473903"/>
              <a:gd name="connsiteX100" fmla="*/ 696686 w 9387840"/>
              <a:gd name="connsiteY100" fmla="*/ 464988 h 6473903"/>
              <a:gd name="connsiteX101" fmla="*/ 618309 w 9387840"/>
              <a:gd name="connsiteY101" fmla="*/ 525948 h 6473903"/>
              <a:gd name="connsiteX102" fmla="*/ 539932 w 9387840"/>
              <a:gd name="connsiteY102" fmla="*/ 595617 h 6473903"/>
              <a:gd name="connsiteX103" fmla="*/ 435429 w 9387840"/>
              <a:gd name="connsiteY103" fmla="*/ 726246 h 6473903"/>
              <a:gd name="connsiteX104" fmla="*/ 400595 w 9387840"/>
              <a:gd name="connsiteY104" fmla="*/ 769788 h 6473903"/>
              <a:gd name="connsiteX105" fmla="*/ 365760 w 9387840"/>
              <a:gd name="connsiteY105" fmla="*/ 813331 h 6473903"/>
              <a:gd name="connsiteX106" fmla="*/ 330926 w 9387840"/>
              <a:gd name="connsiteY106" fmla="*/ 874291 h 6473903"/>
              <a:gd name="connsiteX107" fmla="*/ 278675 w 9387840"/>
              <a:gd name="connsiteY107" fmla="*/ 1004920 h 6473903"/>
              <a:gd name="connsiteX108" fmla="*/ 252549 w 9387840"/>
              <a:gd name="connsiteY108" fmla="*/ 1109423 h 6473903"/>
              <a:gd name="connsiteX109" fmla="*/ 174172 w 9387840"/>
              <a:gd name="connsiteY109" fmla="*/ 1405514 h 6473903"/>
              <a:gd name="connsiteX110" fmla="*/ 148046 w 9387840"/>
              <a:gd name="connsiteY110" fmla="*/ 1562268 h 6473903"/>
              <a:gd name="connsiteX111" fmla="*/ 113212 w 9387840"/>
              <a:gd name="connsiteY111" fmla="*/ 1736440 h 6473903"/>
              <a:gd name="connsiteX112" fmla="*/ 95795 w 9387840"/>
              <a:gd name="connsiteY112" fmla="*/ 1910611 h 6473903"/>
              <a:gd name="connsiteX113" fmla="*/ 43543 w 9387840"/>
              <a:gd name="connsiteY113" fmla="*/ 2215411 h 6473903"/>
              <a:gd name="connsiteX114" fmla="*/ 17417 w 9387840"/>
              <a:gd name="connsiteY114" fmla="*/ 2616006 h 6473903"/>
              <a:gd name="connsiteX115" fmla="*/ 8709 w 9387840"/>
              <a:gd name="connsiteY115" fmla="*/ 3007891 h 6473903"/>
              <a:gd name="connsiteX116" fmla="*/ 0 w 9387840"/>
              <a:gd name="connsiteY116" fmla="*/ 3269148 h 6473903"/>
              <a:gd name="connsiteX117" fmla="*/ 8709 w 9387840"/>
              <a:gd name="connsiteY117" fmla="*/ 4436097 h 6473903"/>
              <a:gd name="connsiteX118" fmla="*/ 26126 w 9387840"/>
              <a:gd name="connsiteY118" fmla="*/ 4749606 h 6473903"/>
              <a:gd name="connsiteX119" fmla="*/ 43543 w 9387840"/>
              <a:gd name="connsiteY119" fmla="*/ 5211160 h 6473903"/>
              <a:gd name="connsiteX120" fmla="*/ 69669 w 9387840"/>
              <a:gd name="connsiteY120" fmla="*/ 5350497 h 6473903"/>
              <a:gd name="connsiteX121" fmla="*/ 104503 w 9387840"/>
              <a:gd name="connsiteY121" fmla="*/ 5428874 h 6473903"/>
              <a:gd name="connsiteX122" fmla="*/ 130629 w 9387840"/>
              <a:gd name="connsiteY122" fmla="*/ 5463708 h 6473903"/>
              <a:gd name="connsiteX123" fmla="*/ 200297 w 9387840"/>
              <a:gd name="connsiteY123" fmla="*/ 5559503 h 6473903"/>
              <a:gd name="connsiteX124" fmla="*/ 269966 w 9387840"/>
              <a:gd name="connsiteY124" fmla="*/ 5629171 h 6473903"/>
              <a:gd name="connsiteX125" fmla="*/ 339635 w 9387840"/>
              <a:gd name="connsiteY125" fmla="*/ 5690131 h 6473903"/>
              <a:gd name="connsiteX126" fmla="*/ 374469 w 9387840"/>
              <a:gd name="connsiteY126" fmla="*/ 5707548 h 6473903"/>
              <a:gd name="connsiteX127" fmla="*/ 400595 w 9387840"/>
              <a:gd name="connsiteY127" fmla="*/ 5724966 h 6473903"/>
              <a:gd name="connsiteX128" fmla="*/ 435429 w 9387840"/>
              <a:gd name="connsiteY128" fmla="*/ 5751091 h 6473903"/>
              <a:gd name="connsiteX129" fmla="*/ 470263 w 9387840"/>
              <a:gd name="connsiteY129" fmla="*/ 5759800 h 6473903"/>
              <a:gd name="connsiteX130" fmla="*/ 505097 w 9387840"/>
              <a:gd name="connsiteY130" fmla="*/ 5785926 h 6473903"/>
              <a:gd name="connsiteX131" fmla="*/ 531223 w 9387840"/>
              <a:gd name="connsiteY131" fmla="*/ 5794634 h 6473903"/>
              <a:gd name="connsiteX132" fmla="*/ 557349 w 9387840"/>
              <a:gd name="connsiteY132" fmla="*/ 5812051 h 6473903"/>
              <a:gd name="connsiteX133" fmla="*/ 618309 w 9387840"/>
              <a:gd name="connsiteY133" fmla="*/ 5838177 h 6473903"/>
              <a:gd name="connsiteX134" fmla="*/ 644435 w 9387840"/>
              <a:gd name="connsiteY134" fmla="*/ 5855594 h 6473903"/>
              <a:gd name="connsiteX135" fmla="*/ 679269 w 9387840"/>
              <a:gd name="connsiteY135" fmla="*/ 5864303 h 6473903"/>
              <a:gd name="connsiteX136" fmla="*/ 748937 w 9387840"/>
              <a:gd name="connsiteY136" fmla="*/ 5890428 h 6473903"/>
              <a:gd name="connsiteX137" fmla="*/ 827315 w 9387840"/>
              <a:gd name="connsiteY137" fmla="*/ 5916554 h 6473903"/>
              <a:gd name="connsiteX138" fmla="*/ 870857 w 9387840"/>
              <a:gd name="connsiteY138" fmla="*/ 5942680 h 6473903"/>
              <a:gd name="connsiteX139" fmla="*/ 949235 w 9387840"/>
              <a:gd name="connsiteY139" fmla="*/ 5968806 h 6473903"/>
              <a:gd name="connsiteX140" fmla="*/ 1036320 w 9387840"/>
              <a:gd name="connsiteY140" fmla="*/ 6003640 h 6473903"/>
              <a:gd name="connsiteX141" fmla="*/ 1105989 w 9387840"/>
              <a:gd name="connsiteY141" fmla="*/ 6029766 h 6473903"/>
              <a:gd name="connsiteX142" fmla="*/ 1254035 w 9387840"/>
              <a:gd name="connsiteY142" fmla="*/ 6099434 h 6473903"/>
              <a:gd name="connsiteX143" fmla="*/ 1314995 w 9387840"/>
              <a:gd name="connsiteY143" fmla="*/ 6116851 h 6473903"/>
              <a:gd name="connsiteX144" fmla="*/ 1402080 w 9387840"/>
              <a:gd name="connsiteY144" fmla="*/ 6151686 h 6473903"/>
              <a:gd name="connsiteX145" fmla="*/ 1497875 w 9387840"/>
              <a:gd name="connsiteY145" fmla="*/ 6177811 h 6473903"/>
              <a:gd name="connsiteX146" fmla="*/ 1611086 w 9387840"/>
              <a:gd name="connsiteY146" fmla="*/ 6221354 h 6473903"/>
              <a:gd name="connsiteX147" fmla="*/ 1663337 w 9387840"/>
              <a:gd name="connsiteY147" fmla="*/ 6238771 h 6473903"/>
              <a:gd name="connsiteX148" fmla="*/ 1724297 w 9387840"/>
              <a:gd name="connsiteY148" fmla="*/ 6247480 h 6473903"/>
              <a:gd name="connsiteX149" fmla="*/ 1793966 w 9387840"/>
              <a:gd name="connsiteY149" fmla="*/ 6264897 h 6473903"/>
              <a:gd name="connsiteX150" fmla="*/ 1854926 w 9387840"/>
              <a:gd name="connsiteY150" fmla="*/ 6282314 h 6473903"/>
              <a:gd name="connsiteX151" fmla="*/ 1924595 w 9387840"/>
              <a:gd name="connsiteY151" fmla="*/ 6291023 h 6473903"/>
              <a:gd name="connsiteX152" fmla="*/ 2098766 w 9387840"/>
              <a:gd name="connsiteY152" fmla="*/ 6325857 h 6473903"/>
              <a:gd name="connsiteX153" fmla="*/ 2316480 w 9387840"/>
              <a:gd name="connsiteY153" fmla="*/ 6343274 h 6473903"/>
              <a:gd name="connsiteX154" fmla="*/ 2830286 w 9387840"/>
              <a:gd name="connsiteY154" fmla="*/ 6369400 h 6473903"/>
              <a:gd name="connsiteX155" fmla="*/ 2960915 w 9387840"/>
              <a:gd name="connsiteY155" fmla="*/ 6378108 h 6473903"/>
              <a:gd name="connsiteX156" fmla="*/ 3117669 w 9387840"/>
              <a:gd name="connsiteY156" fmla="*/ 6395526 h 6473903"/>
              <a:gd name="connsiteX157" fmla="*/ 3352800 w 9387840"/>
              <a:gd name="connsiteY157" fmla="*/ 6404234 h 6473903"/>
              <a:gd name="connsiteX158" fmla="*/ 4040777 w 9387840"/>
              <a:gd name="connsiteY158" fmla="*/ 6421651 h 6473903"/>
              <a:gd name="connsiteX159" fmla="*/ 5451566 w 9387840"/>
              <a:gd name="connsiteY159" fmla="*/ 6430360 h 6473903"/>
              <a:gd name="connsiteX160" fmla="*/ 5808617 w 9387840"/>
              <a:gd name="connsiteY160" fmla="*/ 6447777 h 6473903"/>
              <a:gd name="connsiteX161" fmla="*/ 6879772 w 9387840"/>
              <a:gd name="connsiteY161" fmla="*/ 6465194 h 6473903"/>
              <a:gd name="connsiteX162" fmla="*/ 7245532 w 9387840"/>
              <a:gd name="connsiteY162" fmla="*/ 6473903 h 6473903"/>
              <a:gd name="connsiteX163" fmla="*/ 7646126 w 9387840"/>
              <a:gd name="connsiteY163" fmla="*/ 6465194 h 6473903"/>
              <a:gd name="connsiteX164" fmla="*/ 7837715 w 9387840"/>
              <a:gd name="connsiteY164" fmla="*/ 6439068 h 6473903"/>
              <a:gd name="connsiteX165" fmla="*/ 8116389 w 9387840"/>
              <a:gd name="connsiteY165" fmla="*/ 6325857 h 6473903"/>
              <a:gd name="connsiteX166" fmla="*/ 8238309 w 9387840"/>
              <a:gd name="connsiteY166" fmla="*/ 6247480 h 6473903"/>
              <a:gd name="connsiteX167" fmla="*/ 8281852 w 9387840"/>
              <a:gd name="connsiteY167" fmla="*/ 6221354 h 6473903"/>
              <a:gd name="connsiteX168" fmla="*/ 8386355 w 9387840"/>
              <a:gd name="connsiteY168" fmla="*/ 6055891 h 6473903"/>
              <a:gd name="connsiteX169" fmla="*/ 8543109 w 9387840"/>
              <a:gd name="connsiteY169" fmla="*/ 5812051 h 6473903"/>
              <a:gd name="connsiteX170" fmla="*/ 8708572 w 9387840"/>
              <a:gd name="connsiteY170" fmla="*/ 5489834 h 6473903"/>
              <a:gd name="connsiteX171" fmla="*/ 8743406 w 9387840"/>
              <a:gd name="connsiteY171" fmla="*/ 5385331 h 6473903"/>
              <a:gd name="connsiteX172" fmla="*/ 8813075 w 9387840"/>
              <a:gd name="connsiteY172" fmla="*/ 5097948 h 6473903"/>
              <a:gd name="connsiteX173" fmla="*/ 8943703 w 9387840"/>
              <a:gd name="connsiteY173" fmla="*/ 4627686 h 6473903"/>
              <a:gd name="connsiteX174" fmla="*/ 9065623 w 9387840"/>
              <a:gd name="connsiteY174" fmla="*/ 4183548 h 6473903"/>
              <a:gd name="connsiteX175" fmla="*/ 9117875 w 9387840"/>
              <a:gd name="connsiteY175" fmla="*/ 3817788 h 6473903"/>
              <a:gd name="connsiteX176" fmla="*/ 9161417 w 9387840"/>
              <a:gd name="connsiteY176" fmla="*/ 3425903 h 6473903"/>
              <a:gd name="connsiteX177" fmla="*/ 9178835 w 9387840"/>
              <a:gd name="connsiteY177" fmla="*/ 3330108 h 6473903"/>
              <a:gd name="connsiteX178" fmla="*/ 9204960 w 9387840"/>
              <a:gd name="connsiteY178" fmla="*/ 3147228 h 6473903"/>
              <a:gd name="connsiteX179" fmla="*/ 9213669 w 9387840"/>
              <a:gd name="connsiteY179" fmla="*/ 3086268 h 6473903"/>
              <a:gd name="connsiteX180" fmla="*/ 9231086 w 9387840"/>
              <a:gd name="connsiteY180" fmla="*/ 3034017 h 6473903"/>
              <a:gd name="connsiteX181" fmla="*/ 9257212 w 9387840"/>
              <a:gd name="connsiteY181" fmla="*/ 2946931 h 6473903"/>
              <a:gd name="connsiteX182" fmla="*/ 9265920 w 9387840"/>
              <a:gd name="connsiteY182" fmla="*/ 2903388 h 6473903"/>
              <a:gd name="connsiteX183" fmla="*/ 9283337 w 9387840"/>
              <a:gd name="connsiteY183" fmla="*/ 2825011 h 6473903"/>
              <a:gd name="connsiteX184" fmla="*/ 9318172 w 9387840"/>
              <a:gd name="connsiteY184" fmla="*/ 2685674 h 6473903"/>
              <a:gd name="connsiteX185" fmla="*/ 9387840 w 9387840"/>
              <a:gd name="connsiteY185" fmla="*/ 2197994 h 6473903"/>
              <a:gd name="connsiteX186" fmla="*/ 9379132 w 9387840"/>
              <a:gd name="connsiteY186" fmla="*/ 1605811 h 6473903"/>
              <a:gd name="connsiteX187" fmla="*/ 9370423 w 9387840"/>
              <a:gd name="connsiteY187" fmla="*/ 1579686 h 6473903"/>
              <a:gd name="connsiteX188" fmla="*/ 9361715 w 9387840"/>
              <a:gd name="connsiteY188" fmla="*/ 1510017 h 6473903"/>
              <a:gd name="connsiteX189" fmla="*/ 9344297 w 9387840"/>
              <a:gd name="connsiteY189" fmla="*/ 1475183 h 6473903"/>
              <a:gd name="connsiteX190" fmla="*/ 9335589 w 9387840"/>
              <a:gd name="connsiteY190" fmla="*/ 1449057 h 6473903"/>
              <a:gd name="connsiteX191" fmla="*/ 9318172 w 9387840"/>
              <a:gd name="connsiteY191" fmla="*/ 1414223 h 6473903"/>
              <a:gd name="connsiteX192" fmla="*/ 9283337 w 9387840"/>
              <a:gd name="connsiteY192" fmla="*/ 1327137 h 6473903"/>
              <a:gd name="connsiteX193" fmla="*/ 9257212 w 9387840"/>
              <a:gd name="connsiteY193" fmla="*/ 1292303 h 6473903"/>
              <a:gd name="connsiteX194" fmla="*/ 9239795 w 9387840"/>
              <a:gd name="connsiteY194" fmla="*/ 1257468 h 6473903"/>
              <a:gd name="connsiteX195" fmla="*/ 9187543 w 9387840"/>
              <a:gd name="connsiteY195" fmla="*/ 1170383 h 6473903"/>
              <a:gd name="connsiteX196" fmla="*/ 9144000 w 9387840"/>
              <a:gd name="connsiteY196" fmla="*/ 1092006 h 6473903"/>
              <a:gd name="connsiteX197" fmla="*/ 9109166 w 9387840"/>
              <a:gd name="connsiteY197" fmla="*/ 1031046 h 6473903"/>
              <a:gd name="connsiteX198" fmla="*/ 9039497 w 9387840"/>
              <a:gd name="connsiteY198" fmla="*/ 891708 h 6473903"/>
              <a:gd name="connsiteX199" fmla="*/ 8969829 w 9387840"/>
              <a:gd name="connsiteY199" fmla="*/ 761080 h 6473903"/>
              <a:gd name="connsiteX200" fmla="*/ 8934995 w 9387840"/>
              <a:gd name="connsiteY200" fmla="*/ 700120 h 6473903"/>
              <a:gd name="connsiteX201" fmla="*/ 8900160 w 9387840"/>
              <a:gd name="connsiteY201" fmla="*/ 665286 h 6473903"/>
              <a:gd name="connsiteX202" fmla="*/ 8839200 w 9387840"/>
              <a:gd name="connsiteY202" fmla="*/ 586908 h 6473903"/>
              <a:gd name="connsiteX203" fmla="*/ 8821783 w 9387840"/>
              <a:gd name="connsiteY203" fmla="*/ 543366 h 6473903"/>
              <a:gd name="connsiteX204" fmla="*/ 8804366 w 9387840"/>
              <a:gd name="connsiteY204" fmla="*/ 525948 h 6473903"/>
              <a:gd name="connsiteX205" fmla="*/ 8795657 w 9387840"/>
              <a:gd name="connsiteY205" fmla="*/ 499823 h 6473903"/>
              <a:gd name="connsiteX206" fmla="*/ 8769532 w 9387840"/>
              <a:gd name="connsiteY206" fmla="*/ 482406 h 6473903"/>
              <a:gd name="connsiteX207" fmla="*/ 8752115 w 9387840"/>
              <a:gd name="connsiteY207" fmla="*/ 464988 h 6473903"/>
              <a:gd name="connsiteX208" fmla="*/ 8717280 w 9387840"/>
              <a:gd name="connsiteY208" fmla="*/ 438863 h 6473903"/>
              <a:gd name="connsiteX209" fmla="*/ 8577943 w 9387840"/>
              <a:gd name="connsiteY209" fmla="*/ 343068 h 6473903"/>
              <a:gd name="connsiteX210" fmla="*/ 8525692 w 9387840"/>
              <a:gd name="connsiteY210" fmla="*/ 308234 h 6473903"/>
              <a:gd name="connsiteX211" fmla="*/ 8490857 w 9387840"/>
              <a:gd name="connsiteY211" fmla="*/ 282108 h 6473903"/>
              <a:gd name="connsiteX212" fmla="*/ 8438606 w 9387840"/>
              <a:gd name="connsiteY212" fmla="*/ 255983 h 6473903"/>
              <a:gd name="connsiteX213" fmla="*/ 8412480 w 9387840"/>
              <a:gd name="connsiteY213" fmla="*/ 229857 h 6473903"/>
              <a:gd name="connsiteX214" fmla="*/ 8273143 w 9387840"/>
              <a:gd name="connsiteY214" fmla="*/ 177606 h 6473903"/>
              <a:gd name="connsiteX215" fmla="*/ 8186057 w 9387840"/>
              <a:gd name="connsiteY215" fmla="*/ 134063 h 6473903"/>
              <a:gd name="connsiteX216" fmla="*/ 8151223 w 9387840"/>
              <a:gd name="connsiteY216" fmla="*/ 125354 h 6473903"/>
              <a:gd name="connsiteX217" fmla="*/ 8107680 w 9387840"/>
              <a:gd name="connsiteY217" fmla="*/ 107937 h 6473903"/>
              <a:gd name="connsiteX218" fmla="*/ 8029303 w 9387840"/>
              <a:gd name="connsiteY218" fmla="*/ 90520 h 6473903"/>
              <a:gd name="connsiteX219" fmla="*/ 8003177 w 9387840"/>
              <a:gd name="connsiteY219" fmla="*/ 81811 h 6473903"/>
              <a:gd name="connsiteX220" fmla="*/ 7889966 w 9387840"/>
              <a:gd name="connsiteY220" fmla="*/ 64394 h 6473903"/>
              <a:gd name="connsiteX221" fmla="*/ 7846423 w 9387840"/>
              <a:gd name="connsiteY221" fmla="*/ 46977 h 6473903"/>
              <a:gd name="connsiteX222" fmla="*/ 7750629 w 9387840"/>
              <a:gd name="connsiteY222" fmla="*/ 38268 h 6473903"/>
              <a:gd name="connsiteX223" fmla="*/ 7672252 w 9387840"/>
              <a:gd name="connsiteY223" fmla="*/ 29560 h 6473903"/>
              <a:gd name="connsiteX224" fmla="*/ 7167155 w 9387840"/>
              <a:gd name="connsiteY224" fmla="*/ 29560 h 6473903"/>
              <a:gd name="connsiteX225" fmla="*/ 7053943 w 9387840"/>
              <a:gd name="connsiteY225" fmla="*/ 38268 h 6473903"/>
              <a:gd name="connsiteX226" fmla="*/ 6801395 w 9387840"/>
              <a:gd name="connsiteY226" fmla="*/ 46977 h 6473903"/>
              <a:gd name="connsiteX227" fmla="*/ 6766560 w 9387840"/>
              <a:gd name="connsiteY227" fmla="*/ 55686 h 6473903"/>
              <a:gd name="connsiteX228" fmla="*/ 6644640 w 9387840"/>
              <a:gd name="connsiteY228" fmla="*/ 81811 h 6473903"/>
              <a:gd name="connsiteX229" fmla="*/ 6592389 w 9387840"/>
              <a:gd name="connsiteY229" fmla="*/ 99228 h 6473903"/>
              <a:gd name="connsiteX230" fmla="*/ 6566263 w 9387840"/>
              <a:gd name="connsiteY230" fmla="*/ 116646 h 6473903"/>
              <a:gd name="connsiteX231" fmla="*/ 6505303 w 9387840"/>
              <a:gd name="connsiteY231" fmla="*/ 134063 h 6473903"/>
              <a:gd name="connsiteX232" fmla="*/ 6453052 w 9387840"/>
              <a:gd name="connsiteY232" fmla="*/ 160188 h 6473903"/>
              <a:gd name="connsiteX233" fmla="*/ 6426926 w 9387840"/>
              <a:gd name="connsiteY233" fmla="*/ 282108 h 6473903"/>
              <a:gd name="connsiteX234" fmla="*/ 6400800 w 9387840"/>
              <a:gd name="connsiteY234" fmla="*/ 360486 h 6473903"/>
              <a:gd name="connsiteX235" fmla="*/ 6322423 w 9387840"/>
              <a:gd name="connsiteY235" fmla="*/ 351777 h 6473903"/>
              <a:gd name="connsiteX236" fmla="*/ 6261463 w 9387840"/>
              <a:gd name="connsiteY236" fmla="*/ 334360 h 6473903"/>
              <a:gd name="connsiteX237" fmla="*/ 6226629 w 9387840"/>
              <a:gd name="connsiteY237" fmla="*/ 325651 h 6473903"/>
              <a:gd name="connsiteX238" fmla="*/ 6174377 w 9387840"/>
              <a:gd name="connsiteY238" fmla="*/ 290817 h 6473903"/>
              <a:gd name="connsiteX239" fmla="*/ 6104709 w 9387840"/>
              <a:gd name="connsiteY239" fmla="*/ 255983 h 6473903"/>
              <a:gd name="connsiteX240" fmla="*/ 6078583 w 9387840"/>
              <a:gd name="connsiteY240" fmla="*/ 238566 h 6473903"/>
              <a:gd name="connsiteX241" fmla="*/ 6061166 w 9387840"/>
              <a:gd name="connsiteY241" fmla="*/ 221148 h 6473903"/>
              <a:gd name="connsiteX242" fmla="*/ 6026332 w 9387840"/>
              <a:gd name="connsiteY242" fmla="*/ 203731 h 6473903"/>
              <a:gd name="connsiteX243" fmla="*/ 5913120 w 9387840"/>
              <a:gd name="connsiteY243" fmla="*/ 168897 h 6473903"/>
              <a:gd name="connsiteX244" fmla="*/ 5826035 w 9387840"/>
              <a:gd name="connsiteY244" fmla="*/ 142771 h 6473903"/>
              <a:gd name="connsiteX245" fmla="*/ 5756366 w 9387840"/>
              <a:gd name="connsiteY245" fmla="*/ 134063 h 6473903"/>
              <a:gd name="connsiteX246" fmla="*/ 5617029 w 9387840"/>
              <a:gd name="connsiteY246" fmla="*/ 116646 h 6473903"/>
              <a:gd name="connsiteX247" fmla="*/ 5103223 w 9387840"/>
              <a:gd name="connsiteY247" fmla="*/ 116646 h 6473903"/>
              <a:gd name="connsiteX248" fmla="*/ 5077097 w 9387840"/>
              <a:gd name="connsiteY248" fmla="*/ 125354 h 6473903"/>
              <a:gd name="connsiteX249" fmla="*/ 5059680 w 9387840"/>
              <a:gd name="connsiteY249" fmla="*/ 151480 h 6473903"/>
              <a:gd name="connsiteX250" fmla="*/ 5050972 w 9387840"/>
              <a:gd name="connsiteY250" fmla="*/ 177606 h 6473903"/>
              <a:gd name="connsiteX251" fmla="*/ 5033555 w 9387840"/>
              <a:gd name="connsiteY251" fmla="*/ 212440 h 6473903"/>
              <a:gd name="connsiteX252" fmla="*/ 5024846 w 9387840"/>
              <a:gd name="connsiteY252" fmla="*/ 264691 h 6473903"/>
              <a:gd name="connsiteX253" fmla="*/ 5042263 w 9387840"/>
              <a:gd name="connsiteY253" fmla="*/ 290817 h 6473903"/>
              <a:gd name="connsiteX254" fmla="*/ 5094515 w 9387840"/>
              <a:gd name="connsiteY254" fmla="*/ 325651 h 6473903"/>
              <a:gd name="connsiteX255" fmla="*/ 5164183 w 9387840"/>
              <a:gd name="connsiteY255" fmla="*/ 360486 h 6473903"/>
              <a:gd name="connsiteX256" fmla="*/ 5216435 w 9387840"/>
              <a:gd name="connsiteY256" fmla="*/ 377903 h 6473903"/>
              <a:gd name="connsiteX257" fmla="*/ 5242560 w 9387840"/>
              <a:gd name="connsiteY257" fmla="*/ 395320 h 6473903"/>
              <a:gd name="connsiteX258" fmla="*/ 5320937 w 9387840"/>
              <a:gd name="connsiteY258" fmla="*/ 412737 h 6473903"/>
              <a:gd name="connsiteX259" fmla="*/ 5347063 w 9387840"/>
              <a:gd name="connsiteY259" fmla="*/ 421446 h 6473903"/>
              <a:gd name="connsiteX260" fmla="*/ 5442857 w 9387840"/>
              <a:gd name="connsiteY260" fmla="*/ 438863 h 6473903"/>
              <a:gd name="connsiteX261" fmla="*/ 5808617 w 9387840"/>
              <a:gd name="connsiteY261" fmla="*/ 447571 h 6473903"/>
              <a:gd name="connsiteX262" fmla="*/ 5852160 w 9387840"/>
              <a:gd name="connsiteY262" fmla="*/ 456280 h 6473903"/>
              <a:gd name="connsiteX263" fmla="*/ 5913120 w 9387840"/>
              <a:gd name="connsiteY263" fmla="*/ 464988 h 6473903"/>
              <a:gd name="connsiteX264" fmla="*/ 5974080 w 9387840"/>
              <a:gd name="connsiteY264" fmla="*/ 482406 h 6473903"/>
              <a:gd name="connsiteX265" fmla="*/ 6017623 w 9387840"/>
              <a:gd name="connsiteY265" fmla="*/ 491114 h 6473903"/>
              <a:gd name="connsiteX266" fmla="*/ 6096000 w 9387840"/>
              <a:gd name="connsiteY266" fmla="*/ 517240 h 6473903"/>
              <a:gd name="connsiteX267" fmla="*/ 6296297 w 9387840"/>
              <a:gd name="connsiteY267" fmla="*/ 543366 h 6473903"/>
              <a:gd name="connsiteX268" fmla="*/ 6331132 w 9387840"/>
              <a:gd name="connsiteY268" fmla="*/ 552074 h 6473903"/>
              <a:gd name="connsiteX269" fmla="*/ 6487886 w 9387840"/>
              <a:gd name="connsiteY269" fmla="*/ 569491 h 6473903"/>
              <a:gd name="connsiteX270" fmla="*/ 6566263 w 9387840"/>
              <a:gd name="connsiteY270" fmla="*/ 586908 h 6473903"/>
              <a:gd name="connsiteX271" fmla="*/ 6609806 w 9387840"/>
              <a:gd name="connsiteY271" fmla="*/ 595617 h 6473903"/>
              <a:gd name="connsiteX272" fmla="*/ 6696892 w 9387840"/>
              <a:gd name="connsiteY272" fmla="*/ 639160 h 6473903"/>
              <a:gd name="connsiteX273" fmla="*/ 6766560 w 9387840"/>
              <a:gd name="connsiteY273" fmla="*/ 656577 h 6473903"/>
              <a:gd name="connsiteX274" fmla="*/ 6792686 w 9387840"/>
              <a:gd name="connsiteY274" fmla="*/ 673994 h 6473903"/>
              <a:gd name="connsiteX275" fmla="*/ 6836229 w 9387840"/>
              <a:gd name="connsiteY275" fmla="*/ 682703 h 6473903"/>
              <a:gd name="connsiteX276" fmla="*/ 6862355 w 9387840"/>
              <a:gd name="connsiteY276" fmla="*/ 691411 h 6473903"/>
              <a:gd name="connsiteX277" fmla="*/ 6897189 w 9387840"/>
              <a:gd name="connsiteY277" fmla="*/ 700120 h 6473903"/>
              <a:gd name="connsiteX278" fmla="*/ 7001692 w 9387840"/>
              <a:gd name="connsiteY278" fmla="*/ 734954 h 6473903"/>
              <a:gd name="connsiteX279" fmla="*/ 7027817 w 9387840"/>
              <a:gd name="connsiteY279" fmla="*/ 743663 h 6473903"/>
              <a:gd name="connsiteX280" fmla="*/ 7062652 w 9387840"/>
              <a:gd name="connsiteY280" fmla="*/ 752371 h 6473903"/>
              <a:gd name="connsiteX281" fmla="*/ 7114903 w 9387840"/>
              <a:gd name="connsiteY281" fmla="*/ 769788 h 6473903"/>
              <a:gd name="connsiteX282" fmla="*/ 7167155 w 9387840"/>
              <a:gd name="connsiteY282" fmla="*/ 778497 h 6473903"/>
              <a:gd name="connsiteX283" fmla="*/ 7262949 w 9387840"/>
              <a:gd name="connsiteY283" fmla="*/ 813331 h 6473903"/>
              <a:gd name="connsiteX284" fmla="*/ 7323909 w 9387840"/>
              <a:gd name="connsiteY284" fmla="*/ 830748 h 6473903"/>
              <a:gd name="connsiteX285" fmla="*/ 7376160 w 9387840"/>
              <a:gd name="connsiteY285" fmla="*/ 856874 h 6473903"/>
              <a:gd name="connsiteX286" fmla="*/ 7463246 w 9387840"/>
              <a:gd name="connsiteY286" fmla="*/ 891708 h 6473903"/>
              <a:gd name="connsiteX287" fmla="*/ 7498080 w 9387840"/>
              <a:gd name="connsiteY287" fmla="*/ 917834 h 6473903"/>
              <a:gd name="connsiteX288" fmla="*/ 7593875 w 9387840"/>
              <a:gd name="connsiteY288" fmla="*/ 952668 h 6473903"/>
              <a:gd name="connsiteX289" fmla="*/ 7733212 w 9387840"/>
              <a:gd name="connsiteY289" fmla="*/ 970086 h 6473903"/>
              <a:gd name="connsiteX290" fmla="*/ 7889966 w 9387840"/>
              <a:gd name="connsiteY290" fmla="*/ 961377 h 6473903"/>
              <a:gd name="connsiteX291" fmla="*/ 7924800 w 9387840"/>
              <a:gd name="connsiteY291" fmla="*/ 952668 h 6473903"/>
              <a:gd name="connsiteX292" fmla="*/ 7968343 w 9387840"/>
              <a:gd name="connsiteY292" fmla="*/ 943960 h 6473903"/>
              <a:gd name="connsiteX293" fmla="*/ 8003177 w 9387840"/>
              <a:gd name="connsiteY293" fmla="*/ 935251 h 6473903"/>
              <a:gd name="connsiteX294" fmla="*/ 8055429 w 9387840"/>
              <a:gd name="connsiteY294" fmla="*/ 926543 h 6473903"/>
              <a:gd name="connsiteX295" fmla="*/ 8482149 w 9387840"/>
              <a:gd name="connsiteY295" fmla="*/ 935251 h 6473903"/>
              <a:gd name="connsiteX296" fmla="*/ 8586652 w 9387840"/>
              <a:gd name="connsiteY296" fmla="*/ 978794 h 6473903"/>
              <a:gd name="connsiteX297" fmla="*/ 8621486 w 9387840"/>
              <a:gd name="connsiteY297" fmla="*/ 996211 h 6473903"/>
              <a:gd name="connsiteX298" fmla="*/ 8656320 w 9387840"/>
              <a:gd name="connsiteY298" fmla="*/ 1022337 h 6473903"/>
              <a:gd name="connsiteX299" fmla="*/ 8725989 w 9387840"/>
              <a:gd name="connsiteY299" fmla="*/ 1057171 h 6473903"/>
              <a:gd name="connsiteX300" fmla="*/ 8760823 w 9387840"/>
              <a:gd name="connsiteY300" fmla="*/ 1100714 h 6473903"/>
              <a:gd name="connsiteX301" fmla="*/ 8795657 w 9387840"/>
              <a:gd name="connsiteY301" fmla="*/ 1170383 h 6473903"/>
              <a:gd name="connsiteX302" fmla="*/ 8804366 w 9387840"/>
              <a:gd name="connsiteY302" fmla="*/ 1196508 h 6473903"/>
              <a:gd name="connsiteX303" fmla="*/ 8830492 w 9387840"/>
              <a:gd name="connsiteY303" fmla="*/ 1240051 h 6473903"/>
              <a:gd name="connsiteX304" fmla="*/ 8856617 w 9387840"/>
              <a:gd name="connsiteY304" fmla="*/ 1318428 h 6473903"/>
              <a:gd name="connsiteX305" fmla="*/ 8865326 w 9387840"/>
              <a:gd name="connsiteY305" fmla="*/ 1344554 h 6473903"/>
              <a:gd name="connsiteX306" fmla="*/ 8908869 w 9387840"/>
              <a:gd name="connsiteY306" fmla="*/ 1440348 h 6473903"/>
              <a:gd name="connsiteX307" fmla="*/ 8934995 w 9387840"/>
              <a:gd name="connsiteY307" fmla="*/ 1510017 h 6473903"/>
              <a:gd name="connsiteX308" fmla="*/ 8943703 w 9387840"/>
              <a:gd name="connsiteY308" fmla="*/ 1562268 h 6473903"/>
              <a:gd name="connsiteX309" fmla="*/ 8934995 w 9387840"/>
              <a:gd name="connsiteY309" fmla="*/ 2049948 h 6473903"/>
              <a:gd name="connsiteX310" fmla="*/ 8908869 w 9387840"/>
              <a:gd name="connsiteY310" fmla="*/ 2171868 h 6473903"/>
              <a:gd name="connsiteX311" fmla="*/ 8874035 w 9387840"/>
              <a:gd name="connsiteY311" fmla="*/ 2337331 h 6473903"/>
              <a:gd name="connsiteX312" fmla="*/ 8830492 w 9387840"/>
              <a:gd name="connsiteY312" fmla="*/ 2572463 h 6473903"/>
              <a:gd name="connsiteX313" fmla="*/ 8795657 w 9387840"/>
              <a:gd name="connsiteY313" fmla="*/ 2711800 h 6473903"/>
              <a:gd name="connsiteX314" fmla="*/ 8778240 w 9387840"/>
              <a:gd name="connsiteY314" fmla="*/ 2825011 h 6473903"/>
              <a:gd name="connsiteX315" fmla="*/ 8743406 w 9387840"/>
              <a:gd name="connsiteY315" fmla="*/ 2912097 h 6473903"/>
              <a:gd name="connsiteX316" fmla="*/ 8665029 w 9387840"/>
              <a:gd name="connsiteY316" fmla="*/ 3182063 h 6473903"/>
              <a:gd name="connsiteX317" fmla="*/ 8630195 w 9387840"/>
              <a:gd name="connsiteY317" fmla="*/ 3391068 h 6473903"/>
              <a:gd name="connsiteX318" fmla="*/ 8586652 w 9387840"/>
              <a:gd name="connsiteY318" fmla="*/ 3512988 h 6473903"/>
              <a:gd name="connsiteX319" fmla="*/ 8569235 w 9387840"/>
              <a:gd name="connsiteY319" fmla="*/ 3573948 h 6473903"/>
              <a:gd name="connsiteX320" fmla="*/ 8551817 w 9387840"/>
              <a:gd name="connsiteY320" fmla="*/ 3713286 h 6473903"/>
              <a:gd name="connsiteX321" fmla="*/ 8525692 w 9387840"/>
              <a:gd name="connsiteY321" fmla="*/ 3765537 h 6473903"/>
              <a:gd name="connsiteX322" fmla="*/ 8516983 w 9387840"/>
              <a:gd name="connsiteY322" fmla="*/ 3800371 h 6473903"/>
              <a:gd name="connsiteX323" fmla="*/ 8464732 w 9387840"/>
              <a:gd name="connsiteY323" fmla="*/ 3904874 h 6473903"/>
              <a:gd name="connsiteX324" fmla="*/ 8412480 w 9387840"/>
              <a:gd name="connsiteY324" fmla="*/ 4140006 h 6473903"/>
              <a:gd name="connsiteX325" fmla="*/ 8377646 w 9387840"/>
              <a:gd name="connsiteY325" fmla="*/ 4227091 h 6473903"/>
              <a:gd name="connsiteX326" fmla="*/ 8368937 w 9387840"/>
              <a:gd name="connsiteY326" fmla="*/ 4261926 h 6473903"/>
              <a:gd name="connsiteX327" fmla="*/ 8351520 w 9387840"/>
              <a:gd name="connsiteY327" fmla="*/ 4305468 h 6473903"/>
              <a:gd name="connsiteX328" fmla="*/ 8334103 w 9387840"/>
              <a:gd name="connsiteY328" fmla="*/ 4462223 h 6473903"/>
              <a:gd name="connsiteX329" fmla="*/ 8325395 w 9387840"/>
              <a:gd name="connsiteY329" fmla="*/ 4497057 h 6473903"/>
              <a:gd name="connsiteX330" fmla="*/ 8316686 w 9387840"/>
              <a:gd name="connsiteY330" fmla="*/ 4897651 h 6473903"/>
              <a:gd name="connsiteX331" fmla="*/ 8264435 w 9387840"/>
              <a:gd name="connsiteY331" fmla="*/ 5019571 h 6473903"/>
              <a:gd name="connsiteX332" fmla="*/ 8238309 w 9387840"/>
              <a:gd name="connsiteY332" fmla="*/ 5080531 h 6473903"/>
              <a:gd name="connsiteX333" fmla="*/ 8220892 w 9387840"/>
              <a:gd name="connsiteY333" fmla="*/ 5106657 h 6473903"/>
              <a:gd name="connsiteX334" fmla="*/ 8194766 w 9387840"/>
              <a:gd name="connsiteY334" fmla="*/ 5141491 h 6473903"/>
              <a:gd name="connsiteX335" fmla="*/ 8098972 w 9387840"/>
              <a:gd name="connsiteY335" fmla="*/ 5228577 h 6473903"/>
              <a:gd name="connsiteX336" fmla="*/ 8020595 w 9387840"/>
              <a:gd name="connsiteY336" fmla="*/ 5280828 h 6473903"/>
              <a:gd name="connsiteX337" fmla="*/ 7942217 w 9387840"/>
              <a:gd name="connsiteY337" fmla="*/ 5333080 h 6473903"/>
              <a:gd name="connsiteX338" fmla="*/ 7889966 w 9387840"/>
              <a:gd name="connsiteY338" fmla="*/ 5350497 h 6473903"/>
              <a:gd name="connsiteX339" fmla="*/ 7863840 w 9387840"/>
              <a:gd name="connsiteY339" fmla="*/ 5367914 h 6473903"/>
              <a:gd name="connsiteX340" fmla="*/ 7794172 w 9387840"/>
              <a:gd name="connsiteY340" fmla="*/ 5394040 h 6473903"/>
              <a:gd name="connsiteX341" fmla="*/ 7750629 w 9387840"/>
              <a:gd name="connsiteY341" fmla="*/ 5411457 h 6473903"/>
              <a:gd name="connsiteX342" fmla="*/ 7715795 w 9387840"/>
              <a:gd name="connsiteY342" fmla="*/ 5428874 h 6473903"/>
              <a:gd name="connsiteX343" fmla="*/ 7637417 w 9387840"/>
              <a:gd name="connsiteY343" fmla="*/ 5455000 h 6473903"/>
              <a:gd name="connsiteX344" fmla="*/ 7576457 w 9387840"/>
              <a:gd name="connsiteY344" fmla="*/ 5481126 h 6473903"/>
              <a:gd name="connsiteX345" fmla="*/ 7541623 w 9387840"/>
              <a:gd name="connsiteY345" fmla="*/ 5489834 h 6473903"/>
              <a:gd name="connsiteX346" fmla="*/ 7498080 w 9387840"/>
              <a:gd name="connsiteY346" fmla="*/ 5498543 h 6473903"/>
              <a:gd name="connsiteX347" fmla="*/ 7454537 w 9387840"/>
              <a:gd name="connsiteY347" fmla="*/ 5515960 h 6473903"/>
              <a:gd name="connsiteX348" fmla="*/ 7376160 w 9387840"/>
              <a:gd name="connsiteY348" fmla="*/ 5533377 h 6473903"/>
              <a:gd name="connsiteX349" fmla="*/ 6453052 w 9387840"/>
              <a:gd name="connsiteY349" fmla="*/ 5542086 h 6473903"/>
              <a:gd name="connsiteX350" fmla="*/ 6374675 w 9387840"/>
              <a:gd name="connsiteY350" fmla="*/ 5550794 h 6473903"/>
              <a:gd name="connsiteX351" fmla="*/ 6270172 w 9387840"/>
              <a:gd name="connsiteY351" fmla="*/ 5568211 h 6473903"/>
              <a:gd name="connsiteX352" fmla="*/ 6113417 w 9387840"/>
              <a:gd name="connsiteY352" fmla="*/ 5576920 h 6473903"/>
              <a:gd name="connsiteX353" fmla="*/ 5651863 w 9387840"/>
              <a:gd name="connsiteY353" fmla="*/ 5594337 h 6473903"/>
              <a:gd name="connsiteX354" fmla="*/ 5547360 w 9387840"/>
              <a:gd name="connsiteY354" fmla="*/ 5611754 h 6473903"/>
              <a:gd name="connsiteX355" fmla="*/ 5468983 w 9387840"/>
              <a:gd name="connsiteY355" fmla="*/ 5629171 h 6473903"/>
              <a:gd name="connsiteX356" fmla="*/ 5259977 w 9387840"/>
              <a:gd name="connsiteY356" fmla="*/ 5646588 h 6473903"/>
              <a:gd name="connsiteX357" fmla="*/ 5207726 w 9387840"/>
              <a:gd name="connsiteY357" fmla="*/ 5655297 h 6473903"/>
              <a:gd name="connsiteX358" fmla="*/ 5172892 w 9387840"/>
              <a:gd name="connsiteY358" fmla="*/ 5664006 h 6473903"/>
              <a:gd name="connsiteX359" fmla="*/ 4850675 w 9387840"/>
              <a:gd name="connsiteY359" fmla="*/ 5672714 h 6473903"/>
              <a:gd name="connsiteX360" fmla="*/ 2812869 w 9387840"/>
              <a:gd name="connsiteY360" fmla="*/ 5681423 h 6473903"/>
              <a:gd name="connsiteX361" fmla="*/ 2316480 w 9387840"/>
              <a:gd name="connsiteY361" fmla="*/ 5690131 h 6473903"/>
              <a:gd name="connsiteX362" fmla="*/ 2194560 w 9387840"/>
              <a:gd name="connsiteY362" fmla="*/ 5698840 h 6473903"/>
              <a:gd name="connsiteX363" fmla="*/ 2124892 w 9387840"/>
              <a:gd name="connsiteY363" fmla="*/ 5716257 h 6473903"/>
              <a:gd name="connsiteX364" fmla="*/ 2081349 w 9387840"/>
              <a:gd name="connsiteY364" fmla="*/ 5724966 h 6473903"/>
              <a:gd name="connsiteX365" fmla="*/ 2002972 w 9387840"/>
              <a:gd name="connsiteY365" fmla="*/ 5742383 h 6473903"/>
              <a:gd name="connsiteX366" fmla="*/ 1245326 w 9387840"/>
              <a:gd name="connsiteY366" fmla="*/ 5751091 h 6473903"/>
              <a:gd name="connsiteX367" fmla="*/ 1149532 w 9387840"/>
              <a:gd name="connsiteY367" fmla="*/ 5785926 h 647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9387840" h="6473903">
                <a:moveTo>
                  <a:pt x="1149532" y="5785926"/>
                </a:moveTo>
                <a:lnTo>
                  <a:pt x="1149532" y="5785926"/>
                </a:lnTo>
                <a:cubicBezTo>
                  <a:pt x="1161143" y="5762703"/>
                  <a:pt x="1174138" y="5740122"/>
                  <a:pt x="1184366" y="5716257"/>
                </a:cubicBezTo>
                <a:cubicBezTo>
                  <a:pt x="1214386" y="5646209"/>
                  <a:pt x="1184326" y="5681464"/>
                  <a:pt x="1219200" y="5646588"/>
                </a:cubicBezTo>
                <a:cubicBezTo>
                  <a:pt x="1244203" y="5546583"/>
                  <a:pt x="1209241" y="5669825"/>
                  <a:pt x="1245326" y="5585628"/>
                </a:cubicBezTo>
                <a:cubicBezTo>
                  <a:pt x="1250041" y="5574627"/>
                  <a:pt x="1250596" y="5562258"/>
                  <a:pt x="1254035" y="5550794"/>
                </a:cubicBezTo>
                <a:cubicBezTo>
                  <a:pt x="1259311" y="5533209"/>
                  <a:pt x="1265646" y="5515960"/>
                  <a:pt x="1271452" y="5498543"/>
                </a:cubicBezTo>
                <a:lnTo>
                  <a:pt x="1280160" y="5472417"/>
                </a:lnTo>
                <a:cubicBezTo>
                  <a:pt x="1283063" y="5463708"/>
                  <a:pt x="1283777" y="5453929"/>
                  <a:pt x="1288869" y="5446291"/>
                </a:cubicBezTo>
                <a:lnTo>
                  <a:pt x="1306286" y="5420166"/>
                </a:lnTo>
                <a:cubicBezTo>
                  <a:pt x="1312092" y="5396943"/>
                  <a:pt x="1320318" y="5374194"/>
                  <a:pt x="1323703" y="5350497"/>
                </a:cubicBezTo>
                <a:cubicBezTo>
                  <a:pt x="1326606" y="5330177"/>
                  <a:pt x="1328387" y="5309665"/>
                  <a:pt x="1332412" y="5289537"/>
                </a:cubicBezTo>
                <a:cubicBezTo>
                  <a:pt x="1334212" y="5280536"/>
                  <a:pt x="1338598" y="5272237"/>
                  <a:pt x="1341120" y="5263411"/>
                </a:cubicBezTo>
                <a:cubicBezTo>
                  <a:pt x="1344408" y="5251903"/>
                  <a:pt x="1346926" y="5240188"/>
                  <a:pt x="1349829" y="5228577"/>
                </a:cubicBezTo>
                <a:cubicBezTo>
                  <a:pt x="1354215" y="5167162"/>
                  <a:pt x="1356923" y="5098921"/>
                  <a:pt x="1367246" y="5036988"/>
                </a:cubicBezTo>
                <a:cubicBezTo>
                  <a:pt x="1369214" y="5025182"/>
                  <a:pt x="1373447" y="5013857"/>
                  <a:pt x="1375955" y="5002154"/>
                </a:cubicBezTo>
                <a:cubicBezTo>
                  <a:pt x="1382158" y="4973208"/>
                  <a:pt x="1384011" y="4943152"/>
                  <a:pt x="1393372" y="4915068"/>
                </a:cubicBezTo>
                <a:cubicBezTo>
                  <a:pt x="1434768" y="4790880"/>
                  <a:pt x="1393171" y="4920123"/>
                  <a:pt x="1419497" y="4827983"/>
                </a:cubicBezTo>
                <a:cubicBezTo>
                  <a:pt x="1422019" y="4819156"/>
                  <a:pt x="1425791" y="4810713"/>
                  <a:pt x="1428206" y="4801857"/>
                </a:cubicBezTo>
                <a:cubicBezTo>
                  <a:pt x="1434504" y="4778763"/>
                  <a:pt x="1440928" y="4755661"/>
                  <a:pt x="1445623" y="4732188"/>
                </a:cubicBezTo>
                <a:cubicBezTo>
                  <a:pt x="1456132" y="4679645"/>
                  <a:pt x="1449652" y="4702688"/>
                  <a:pt x="1463040" y="4662520"/>
                </a:cubicBezTo>
                <a:cubicBezTo>
                  <a:pt x="1465943" y="4624783"/>
                  <a:pt x="1467239" y="4586887"/>
                  <a:pt x="1471749" y="4549308"/>
                </a:cubicBezTo>
                <a:cubicBezTo>
                  <a:pt x="1489396" y="4402249"/>
                  <a:pt x="1487183" y="4492752"/>
                  <a:pt x="1497875" y="4375137"/>
                </a:cubicBezTo>
                <a:cubicBezTo>
                  <a:pt x="1501564" y="4334561"/>
                  <a:pt x="1503680" y="4293857"/>
                  <a:pt x="1506583" y="4253217"/>
                </a:cubicBezTo>
                <a:cubicBezTo>
                  <a:pt x="1503680" y="4084851"/>
                  <a:pt x="1502975" y="3916433"/>
                  <a:pt x="1497875" y="3748120"/>
                </a:cubicBezTo>
                <a:cubicBezTo>
                  <a:pt x="1496682" y="3708757"/>
                  <a:pt x="1485691" y="3665452"/>
                  <a:pt x="1480457" y="3626200"/>
                </a:cubicBezTo>
                <a:cubicBezTo>
                  <a:pt x="1476983" y="3600144"/>
                  <a:pt x="1475466" y="3573845"/>
                  <a:pt x="1471749" y="3547823"/>
                </a:cubicBezTo>
                <a:cubicBezTo>
                  <a:pt x="1464147" y="3494612"/>
                  <a:pt x="1463836" y="3516968"/>
                  <a:pt x="1454332" y="3469446"/>
                </a:cubicBezTo>
                <a:cubicBezTo>
                  <a:pt x="1450869" y="3452131"/>
                  <a:pt x="1449086" y="3434509"/>
                  <a:pt x="1445623" y="3417194"/>
                </a:cubicBezTo>
                <a:cubicBezTo>
                  <a:pt x="1443276" y="3405458"/>
                  <a:pt x="1439262" y="3394096"/>
                  <a:pt x="1436915" y="3382360"/>
                </a:cubicBezTo>
                <a:cubicBezTo>
                  <a:pt x="1421590" y="3305734"/>
                  <a:pt x="1436445" y="3354823"/>
                  <a:pt x="1419497" y="3303983"/>
                </a:cubicBezTo>
                <a:cubicBezTo>
                  <a:pt x="1416477" y="3276798"/>
                  <a:pt x="1408295" y="3195723"/>
                  <a:pt x="1402080" y="3164646"/>
                </a:cubicBezTo>
                <a:cubicBezTo>
                  <a:pt x="1400280" y="3155645"/>
                  <a:pt x="1396275" y="3147229"/>
                  <a:pt x="1393372" y="3138520"/>
                </a:cubicBezTo>
                <a:cubicBezTo>
                  <a:pt x="1390469" y="3106589"/>
                  <a:pt x="1388204" y="3074593"/>
                  <a:pt x="1384663" y="3042726"/>
                </a:cubicBezTo>
                <a:cubicBezTo>
                  <a:pt x="1369199" y="2903554"/>
                  <a:pt x="1381442" y="2945974"/>
                  <a:pt x="1358537" y="2877263"/>
                </a:cubicBezTo>
                <a:cubicBezTo>
                  <a:pt x="1353117" y="2828479"/>
                  <a:pt x="1352213" y="2799714"/>
                  <a:pt x="1341120" y="2755343"/>
                </a:cubicBezTo>
                <a:cubicBezTo>
                  <a:pt x="1338894" y="2746437"/>
                  <a:pt x="1335315" y="2737926"/>
                  <a:pt x="1332412" y="2729217"/>
                </a:cubicBezTo>
                <a:cubicBezTo>
                  <a:pt x="1316134" y="2582724"/>
                  <a:pt x="1331560" y="2714122"/>
                  <a:pt x="1314995" y="2589880"/>
                </a:cubicBezTo>
                <a:cubicBezTo>
                  <a:pt x="1300467" y="2480918"/>
                  <a:pt x="1312872" y="2559723"/>
                  <a:pt x="1297577" y="2467960"/>
                </a:cubicBezTo>
                <a:cubicBezTo>
                  <a:pt x="1291303" y="2367570"/>
                  <a:pt x="1290833" y="2332259"/>
                  <a:pt x="1280160" y="2241537"/>
                </a:cubicBezTo>
                <a:cubicBezTo>
                  <a:pt x="1272956" y="2180306"/>
                  <a:pt x="1259382" y="2120148"/>
                  <a:pt x="1254035" y="2058657"/>
                </a:cubicBezTo>
                <a:cubicBezTo>
                  <a:pt x="1228944" y="1770103"/>
                  <a:pt x="1258960" y="2050728"/>
                  <a:pt x="1236617" y="1849651"/>
                </a:cubicBezTo>
                <a:cubicBezTo>
                  <a:pt x="1233714" y="1794497"/>
                  <a:pt x="1232145" y="1739256"/>
                  <a:pt x="1227909" y="1684188"/>
                </a:cubicBezTo>
                <a:cubicBezTo>
                  <a:pt x="1218969" y="1567966"/>
                  <a:pt x="1225214" y="1663350"/>
                  <a:pt x="1210492" y="1597103"/>
                </a:cubicBezTo>
                <a:cubicBezTo>
                  <a:pt x="1206662" y="1579866"/>
                  <a:pt x="1204686" y="1562268"/>
                  <a:pt x="1201783" y="1544851"/>
                </a:cubicBezTo>
                <a:cubicBezTo>
                  <a:pt x="1204686" y="1405514"/>
                  <a:pt x="1202761" y="1265993"/>
                  <a:pt x="1210492" y="1126840"/>
                </a:cubicBezTo>
                <a:cubicBezTo>
                  <a:pt x="1211510" y="1108509"/>
                  <a:pt x="1217725" y="1089864"/>
                  <a:pt x="1227909" y="1074588"/>
                </a:cubicBezTo>
                <a:cubicBezTo>
                  <a:pt x="1239520" y="1057171"/>
                  <a:pt x="1256123" y="1042195"/>
                  <a:pt x="1262743" y="1022337"/>
                </a:cubicBezTo>
                <a:cubicBezTo>
                  <a:pt x="1265646" y="1013628"/>
                  <a:pt x="1266898" y="1004181"/>
                  <a:pt x="1271452" y="996211"/>
                </a:cubicBezTo>
                <a:cubicBezTo>
                  <a:pt x="1301098" y="944331"/>
                  <a:pt x="1288109" y="977567"/>
                  <a:pt x="1314995" y="943960"/>
                </a:cubicBezTo>
                <a:cubicBezTo>
                  <a:pt x="1321533" y="935787"/>
                  <a:pt x="1325011" y="925235"/>
                  <a:pt x="1332412" y="917834"/>
                </a:cubicBezTo>
                <a:cubicBezTo>
                  <a:pt x="1353113" y="897133"/>
                  <a:pt x="1384919" y="891623"/>
                  <a:pt x="1410789" y="883000"/>
                </a:cubicBezTo>
                <a:lnTo>
                  <a:pt x="1436915" y="874291"/>
                </a:lnTo>
                <a:cubicBezTo>
                  <a:pt x="1486263" y="877194"/>
                  <a:pt x="1535749" y="878313"/>
                  <a:pt x="1584960" y="883000"/>
                </a:cubicBezTo>
                <a:cubicBezTo>
                  <a:pt x="1596875" y="884135"/>
                  <a:pt x="1608331" y="888269"/>
                  <a:pt x="1619795" y="891708"/>
                </a:cubicBezTo>
                <a:cubicBezTo>
                  <a:pt x="1725811" y="923513"/>
                  <a:pt x="1626587" y="897762"/>
                  <a:pt x="1706880" y="917834"/>
                </a:cubicBezTo>
                <a:cubicBezTo>
                  <a:pt x="1767840" y="912028"/>
                  <a:pt x="1828997" y="908012"/>
                  <a:pt x="1889760" y="900417"/>
                </a:cubicBezTo>
                <a:cubicBezTo>
                  <a:pt x="1926529" y="895821"/>
                  <a:pt x="1961969" y="855181"/>
                  <a:pt x="1985555" y="839457"/>
                </a:cubicBezTo>
                <a:cubicBezTo>
                  <a:pt x="2014730" y="820006"/>
                  <a:pt x="2061838" y="789299"/>
                  <a:pt x="2081349" y="769788"/>
                </a:cubicBezTo>
                <a:cubicBezTo>
                  <a:pt x="2114876" y="736262"/>
                  <a:pt x="2097228" y="750495"/>
                  <a:pt x="2133600" y="726246"/>
                </a:cubicBezTo>
                <a:cubicBezTo>
                  <a:pt x="2172550" y="667819"/>
                  <a:pt x="2126667" y="725061"/>
                  <a:pt x="2177143" y="691411"/>
                </a:cubicBezTo>
                <a:cubicBezTo>
                  <a:pt x="2187390" y="684580"/>
                  <a:pt x="2193808" y="673170"/>
                  <a:pt x="2203269" y="665286"/>
                </a:cubicBezTo>
                <a:cubicBezTo>
                  <a:pt x="2211310" y="658585"/>
                  <a:pt x="2221354" y="654569"/>
                  <a:pt x="2229395" y="647868"/>
                </a:cubicBezTo>
                <a:cubicBezTo>
                  <a:pt x="2282350" y="603738"/>
                  <a:pt x="2225899" y="636553"/>
                  <a:pt x="2290355" y="604326"/>
                </a:cubicBezTo>
                <a:cubicBezTo>
                  <a:pt x="2296161" y="598520"/>
                  <a:pt x="2301361" y="592037"/>
                  <a:pt x="2307772" y="586908"/>
                </a:cubicBezTo>
                <a:cubicBezTo>
                  <a:pt x="2328287" y="570495"/>
                  <a:pt x="2344893" y="563993"/>
                  <a:pt x="2368732" y="552074"/>
                </a:cubicBezTo>
                <a:cubicBezTo>
                  <a:pt x="2377440" y="543365"/>
                  <a:pt x="2384610" y="532780"/>
                  <a:pt x="2394857" y="525948"/>
                </a:cubicBezTo>
                <a:cubicBezTo>
                  <a:pt x="2402495" y="520856"/>
                  <a:pt x="2413815" y="522974"/>
                  <a:pt x="2420983" y="517240"/>
                </a:cubicBezTo>
                <a:cubicBezTo>
                  <a:pt x="2441780" y="500603"/>
                  <a:pt x="2436592" y="486022"/>
                  <a:pt x="2447109" y="464988"/>
                </a:cubicBezTo>
                <a:cubicBezTo>
                  <a:pt x="2451790" y="455627"/>
                  <a:pt x="2460275" y="448427"/>
                  <a:pt x="2464526" y="438863"/>
                </a:cubicBezTo>
                <a:cubicBezTo>
                  <a:pt x="2471982" y="422086"/>
                  <a:pt x="2481943" y="386611"/>
                  <a:pt x="2481943" y="386611"/>
                </a:cubicBezTo>
                <a:cubicBezTo>
                  <a:pt x="2479040" y="348874"/>
                  <a:pt x="2480658" y="310513"/>
                  <a:pt x="2473235" y="273400"/>
                </a:cubicBezTo>
                <a:cubicBezTo>
                  <a:pt x="2469455" y="254502"/>
                  <a:pt x="2441102" y="252979"/>
                  <a:pt x="2429692" y="247274"/>
                </a:cubicBezTo>
                <a:cubicBezTo>
                  <a:pt x="2420331" y="242593"/>
                  <a:pt x="2412927" y="234538"/>
                  <a:pt x="2403566" y="229857"/>
                </a:cubicBezTo>
                <a:cubicBezTo>
                  <a:pt x="2395355" y="225752"/>
                  <a:pt x="2385651" y="225253"/>
                  <a:pt x="2377440" y="221148"/>
                </a:cubicBezTo>
                <a:cubicBezTo>
                  <a:pt x="2309921" y="187388"/>
                  <a:pt x="2390851" y="216909"/>
                  <a:pt x="2325189" y="195023"/>
                </a:cubicBezTo>
                <a:cubicBezTo>
                  <a:pt x="2316480" y="189217"/>
                  <a:pt x="2307236" y="184144"/>
                  <a:pt x="2299063" y="177606"/>
                </a:cubicBezTo>
                <a:cubicBezTo>
                  <a:pt x="2276441" y="159508"/>
                  <a:pt x="2285679" y="156175"/>
                  <a:pt x="2255520" y="142771"/>
                </a:cubicBezTo>
                <a:cubicBezTo>
                  <a:pt x="2238743" y="135315"/>
                  <a:pt x="2220686" y="131160"/>
                  <a:pt x="2203269" y="125354"/>
                </a:cubicBezTo>
                <a:lnTo>
                  <a:pt x="2177143" y="116646"/>
                </a:lnTo>
                <a:cubicBezTo>
                  <a:pt x="2168434" y="113743"/>
                  <a:pt x="2160072" y="109446"/>
                  <a:pt x="2151017" y="107937"/>
                </a:cubicBezTo>
                <a:lnTo>
                  <a:pt x="2098766" y="99228"/>
                </a:lnTo>
                <a:cubicBezTo>
                  <a:pt x="2026195" y="102131"/>
                  <a:pt x="1953520" y="103106"/>
                  <a:pt x="1881052" y="107937"/>
                </a:cubicBezTo>
                <a:cubicBezTo>
                  <a:pt x="1866283" y="108922"/>
                  <a:pt x="1852109" y="114213"/>
                  <a:pt x="1837509" y="116646"/>
                </a:cubicBezTo>
                <a:cubicBezTo>
                  <a:pt x="1817262" y="120020"/>
                  <a:pt x="1796869" y="122451"/>
                  <a:pt x="1776549" y="125354"/>
                </a:cubicBezTo>
                <a:lnTo>
                  <a:pt x="1645920" y="168897"/>
                </a:lnTo>
                <a:lnTo>
                  <a:pt x="1593669" y="186314"/>
                </a:lnTo>
                <a:cubicBezTo>
                  <a:pt x="1568670" y="192564"/>
                  <a:pt x="1527781" y="201841"/>
                  <a:pt x="1506583" y="212440"/>
                </a:cubicBezTo>
                <a:cubicBezTo>
                  <a:pt x="1479109" y="226177"/>
                  <a:pt x="1427199" y="254543"/>
                  <a:pt x="1393372" y="264691"/>
                </a:cubicBezTo>
                <a:cubicBezTo>
                  <a:pt x="1379194" y="268944"/>
                  <a:pt x="1364343" y="270497"/>
                  <a:pt x="1349829" y="273400"/>
                </a:cubicBezTo>
                <a:cubicBezTo>
                  <a:pt x="1338218" y="279206"/>
                  <a:pt x="1327311" y="286712"/>
                  <a:pt x="1314995" y="290817"/>
                </a:cubicBezTo>
                <a:cubicBezTo>
                  <a:pt x="1300953" y="295498"/>
                  <a:pt x="1285875" y="296198"/>
                  <a:pt x="1271452" y="299526"/>
                </a:cubicBezTo>
                <a:cubicBezTo>
                  <a:pt x="1248127" y="304909"/>
                  <a:pt x="1225256" y="312249"/>
                  <a:pt x="1201783" y="316943"/>
                </a:cubicBezTo>
                <a:cubicBezTo>
                  <a:pt x="1187269" y="319846"/>
                  <a:pt x="1172600" y="322061"/>
                  <a:pt x="1158240" y="325651"/>
                </a:cubicBezTo>
                <a:cubicBezTo>
                  <a:pt x="1149335" y="327877"/>
                  <a:pt x="1141116" y="332560"/>
                  <a:pt x="1132115" y="334360"/>
                </a:cubicBezTo>
                <a:cubicBezTo>
                  <a:pt x="1111987" y="338386"/>
                  <a:pt x="1091443" y="339947"/>
                  <a:pt x="1071155" y="343068"/>
                </a:cubicBezTo>
                <a:cubicBezTo>
                  <a:pt x="1053703" y="345753"/>
                  <a:pt x="1036383" y="349280"/>
                  <a:pt x="1018903" y="351777"/>
                </a:cubicBezTo>
                <a:cubicBezTo>
                  <a:pt x="908177" y="367596"/>
                  <a:pt x="988862" y="352561"/>
                  <a:pt x="905692" y="369194"/>
                </a:cubicBezTo>
                <a:cubicBezTo>
                  <a:pt x="894080" y="375000"/>
                  <a:pt x="882789" y="381497"/>
                  <a:pt x="870857" y="386611"/>
                </a:cubicBezTo>
                <a:cubicBezTo>
                  <a:pt x="842120" y="398927"/>
                  <a:pt x="808784" y="402688"/>
                  <a:pt x="783772" y="421446"/>
                </a:cubicBezTo>
                <a:cubicBezTo>
                  <a:pt x="734249" y="458586"/>
                  <a:pt x="762707" y="442981"/>
                  <a:pt x="696686" y="464988"/>
                </a:cubicBezTo>
                <a:lnTo>
                  <a:pt x="618309" y="525948"/>
                </a:lnTo>
                <a:cubicBezTo>
                  <a:pt x="587818" y="549905"/>
                  <a:pt x="565051" y="566312"/>
                  <a:pt x="539932" y="595617"/>
                </a:cubicBezTo>
                <a:cubicBezTo>
                  <a:pt x="539909" y="595644"/>
                  <a:pt x="452858" y="704460"/>
                  <a:pt x="435429" y="726246"/>
                </a:cubicBezTo>
                <a:lnTo>
                  <a:pt x="400595" y="769788"/>
                </a:lnTo>
                <a:cubicBezTo>
                  <a:pt x="388983" y="784302"/>
                  <a:pt x="374982" y="797192"/>
                  <a:pt x="365760" y="813331"/>
                </a:cubicBezTo>
                <a:cubicBezTo>
                  <a:pt x="354149" y="833651"/>
                  <a:pt x="341392" y="853358"/>
                  <a:pt x="330926" y="874291"/>
                </a:cubicBezTo>
                <a:cubicBezTo>
                  <a:pt x="319104" y="897935"/>
                  <a:pt x="285554" y="981991"/>
                  <a:pt x="278675" y="1004920"/>
                </a:cubicBezTo>
                <a:cubicBezTo>
                  <a:pt x="268357" y="1039312"/>
                  <a:pt x="262098" y="1074809"/>
                  <a:pt x="252549" y="1109423"/>
                </a:cubicBezTo>
                <a:cubicBezTo>
                  <a:pt x="211032" y="1259920"/>
                  <a:pt x="204692" y="1252914"/>
                  <a:pt x="174172" y="1405514"/>
                </a:cubicBezTo>
                <a:cubicBezTo>
                  <a:pt x="163783" y="1457457"/>
                  <a:pt x="157643" y="1510172"/>
                  <a:pt x="148046" y="1562268"/>
                </a:cubicBezTo>
                <a:cubicBezTo>
                  <a:pt x="137320" y="1620495"/>
                  <a:pt x="121995" y="1677888"/>
                  <a:pt x="113212" y="1736440"/>
                </a:cubicBezTo>
                <a:cubicBezTo>
                  <a:pt x="104557" y="1794141"/>
                  <a:pt x="103215" y="1852738"/>
                  <a:pt x="95795" y="1910611"/>
                </a:cubicBezTo>
                <a:cubicBezTo>
                  <a:pt x="82216" y="2016529"/>
                  <a:pt x="63104" y="2111087"/>
                  <a:pt x="43543" y="2215411"/>
                </a:cubicBezTo>
                <a:cubicBezTo>
                  <a:pt x="29171" y="2373515"/>
                  <a:pt x="25401" y="2403099"/>
                  <a:pt x="17417" y="2616006"/>
                </a:cubicBezTo>
                <a:cubicBezTo>
                  <a:pt x="12521" y="2746575"/>
                  <a:pt x="12192" y="2877277"/>
                  <a:pt x="8709" y="3007891"/>
                </a:cubicBezTo>
                <a:cubicBezTo>
                  <a:pt x="6386" y="3094994"/>
                  <a:pt x="2903" y="3182062"/>
                  <a:pt x="0" y="3269148"/>
                </a:cubicBezTo>
                <a:cubicBezTo>
                  <a:pt x="2903" y="3658131"/>
                  <a:pt x="3816" y="4047134"/>
                  <a:pt x="8709" y="4436097"/>
                </a:cubicBezTo>
                <a:cubicBezTo>
                  <a:pt x="10751" y="4598430"/>
                  <a:pt x="14350" y="4620072"/>
                  <a:pt x="26126" y="4749606"/>
                </a:cubicBezTo>
                <a:cubicBezTo>
                  <a:pt x="31932" y="4903457"/>
                  <a:pt x="32416" y="5057602"/>
                  <a:pt x="43543" y="5211160"/>
                </a:cubicBezTo>
                <a:cubicBezTo>
                  <a:pt x="46958" y="5258291"/>
                  <a:pt x="52119" y="5306622"/>
                  <a:pt x="69669" y="5350497"/>
                </a:cubicBezTo>
                <a:cubicBezTo>
                  <a:pt x="78845" y="5373436"/>
                  <a:pt x="90943" y="5407178"/>
                  <a:pt x="104503" y="5428874"/>
                </a:cubicBezTo>
                <a:cubicBezTo>
                  <a:pt x="112196" y="5441182"/>
                  <a:pt x="122306" y="5451817"/>
                  <a:pt x="130629" y="5463708"/>
                </a:cubicBezTo>
                <a:cubicBezTo>
                  <a:pt x="159066" y="5504332"/>
                  <a:pt x="167222" y="5523671"/>
                  <a:pt x="200297" y="5559503"/>
                </a:cubicBezTo>
                <a:cubicBezTo>
                  <a:pt x="222573" y="5583635"/>
                  <a:pt x="246743" y="5605948"/>
                  <a:pt x="269966" y="5629171"/>
                </a:cubicBezTo>
                <a:cubicBezTo>
                  <a:pt x="296979" y="5656184"/>
                  <a:pt x="307647" y="5670139"/>
                  <a:pt x="339635" y="5690131"/>
                </a:cubicBezTo>
                <a:cubicBezTo>
                  <a:pt x="350644" y="5697011"/>
                  <a:pt x="363198" y="5701107"/>
                  <a:pt x="374469" y="5707548"/>
                </a:cubicBezTo>
                <a:cubicBezTo>
                  <a:pt x="383557" y="5712741"/>
                  <a:pt x="392078" y="5718882"/>
                  <a:pt x="400595" y="5724966"/>
                </a:cubicBezTo>
                <a:cubicBezTo>
                  <a:pt x="412406" y="5733402"/>
                  <a:pt x="422447" y="5744600"/>
                  <a:pt x="435429" y="5751091"/>
                </a:cubicBezTo>
                <a:cubicBezTo>
                  <a:pt x="446134" y="5756444"/>
                  <a:pt x="458652" y="5756897"/>
                  <a:pt x="470263" y="5759800"/>
                </a:cubicBezTo>
                <a:cubicBezTo>
                  <a:pt x="481874" y="5768509"/>
                  <a:pt x="492495" y="5778725"/>
                  <a:pt x="505097" y="5785926"/>
                </a:cubicBezTo>
                <a:cubicBezTo>
                  <a:pt x="513067" y="5790480"/>
                  <a:pt x="523012" y="5790529"/>
                  <a:pt x="531223" y="5794634"/>
                </a:cubicBezTo>
                <a:cubicBezTo>
                  <a:pt x="540585" y="5799315"/>
                  <a:pt x="547988" y="5807370"/>
                  <a:pt x="557349" y="5812051"/>
                </a:cubicBezTo>
                <a:cubicBezTo>
                  <a:pt x="577123" y="5821938"/>
                  <a:pt x="598535" y="5828290"/>
                  <a:pt x="618309" y="5838177"/>
                </a:cubicBezTo>
                <a:cubicBezTo>
                  <a:pt x="627670" y="5842858"/>
                  <a:pt x="634815" y="5851471"/>
                  <a:pt x="644435" y="5855594"/>
                </a:cubicBezTo>
                <a:cubicBezTo>
                  <a:pt x="655436" y="5860309"/>
                  <a:pt x="668062" y="5860100"/>
                  <a:pt x="679269" y="5864303"/>
                </a:cubicBezTo>
                <a:cubicBezTo>
                  <a:pt x="770337" y="5898454"/>
                  <a:pt x="659534" y="5868078"/>
                  <a:pt x="748937" y="5890428"/>
                </a:cubicBezTo>
                <a:cubicBezTo>
                  <a:pt x="895716" y="5963820"/>
                  <a:pt x="658504" y="5849029"/>
                  <a:pt x="827315" y="5916554"/>
                </a:cubicBezTo>
                <a:cubicBezTo>
                  <a:pt x="843031" y="5922840"/>
                  <a:pt x="855299" y="5936012"/>
                  <a:pt x="870857" y="5942680"/>
                </a:cubicBezTo>
                <a:cubicBezTo>
                  <a:pt x="896169" y="5953528"/>
                  <a:pt x="923394" y="5959286"/>
                  <a:pt x="949235" y="5968806"/>
                </a:cubicBezTo>
                <a:cubicBezTo>
                  <a:pt x="978572" y="5979614"/>
                  <a:pt x="1007181" y="5992308"/>
                  <a:pt x="1036320" y="6003640"/>
                </a:cubicBezTo>
                <a:cubicBezTo>
                  <a:pt x="1059436" y="6012629"/>
                  <a:pt x="1084455" y="6017461"/>
                  <a:pt x="1105989" y="6029766"/>
                </a:cubicBezTo>
                <a:cubicBezTo>
                  <a:pt x="1161513" y="6061494"/>
                  <a:pt x="1188745" y="6080780"/>
                  <a:pt x="1254035" y="6099434"/>
                </a:cubicBezTo>
                <a:cubicBezTo>
                  <a:pt x="1274355" y="6105240"/>
                  <a:pt x="1295067" y="6109817"/>
                  <a:pt x="1314995" y="6116851"/>
                </a:cubicBezTo>
                <a:cubicBezTo>
                  <a:pt x="1344477" y="6127257"/>
                  <a:pt x="1372420" y="6141799"/>
                  <a:pt x="1402080" y="6151686"/>
                </a:cubicBezTo>
                <a:cubicBezTo>
                  <a:pt x="1433479" y="6162152"/>
                  <a:pt x="1466476" y="6167345"/>
                  <a:pt x="1497875" y="6177811"/>
                </a:cubicBezTo>
                <a:cubicBezTo>
                  <a:pt x="1536232" y="6190597"/>
                  <a:pt x="1572729" y="6208568"/>
                  <a:pt x="1611086" y="6221354"/>
                </a:cubicBezTo>
                <a:cubicBezTo>
                  <a:pt x="1628503" y="6227160"/>
                  <a:pt x="1645448" y="6234643"/>
                  <a:pt x="1663337" y="6238771"/>
                </a:cubicBezTo>
                <a:cubicBezTo>
                  <a:pt x="1683338" y="6243387"/>
                  <a:pt x="1704169" y="6243454"/>
                  <a:pt x="1724297" y="6247480"/>
                </a:cubicBezTo>
                <a:cubicBezTo>
                  <a:pt x="1747770" y="6252175"/>
                  <a:pt x="1770837" y="6258729"/>
                  <a:pt x="1793966" y="6264897"/>
                </a:cubicBezTo>
                <a:cubicBezTo>
                  <a:pt x="1814386" y="6270342"/>
                  <a:pt x="1834203" y="6278169"/>
                  <a:pt x="1854926" y="6282314"/>
                </a:cubicBezTo>
                <a:cubicBezTo>
                  <a:pt x="1877875" y="6286904"/>
                  <a:pt x="1901547" y="6286956"/>
                  <a:pt x="1924595" y="6291023"/>
                </a:cubicBezTo>
                <a:cubicBezTo>
                  <a:pt x="2046067" y="6312459"/>
                  <a:pt x="1962801" y="6307316"/>
                  <a:pt x="2098766" y="6325857"/>
                </a:cubicBezTo>
                <a:cubicBezTo>
                  <a:pt x="2137225" y="6331101"/>
                  <a:pt x="2286998" y="6341372"/>
                  <a:pt x="2316480" y="6343274"/>
                </a:cubicBezTo>
                <a:cubicBezTo>
                  <a:pt x="2528075" y="6356925"/>
                  <a:pt x="2559093" y="6355127"/>
                  <a:pt x="2830286" y="6369400"/>
                </a:cubicBezTo>
                <a:cubicBezTo>
                  <a:pt x="2873865" y="6371694"/>
                  <a:pt x="2917455" y="6374157"/>
                  <a:pt x="2960915" y="6378108"/>
                </a:cubicBezTo>
                <a:cubicBezTo>
                  <a:pt x="3013272" y="6382868"/>
                  <a:pt x="3065213" y="6392029"/>
                  <a:pt x="3117669" y="6395526"/>
                </a:cubicBezTo>
                <a:cubicBezTo>
                  <a:pt x="3195926" y="6400743"/>
                  <a:pt x="3274411" y="6401664"/>
                  <a:pt x="3352800" y="6404234"/>
                </a:cubicBezTo>
                <a:lnTo>
                  <a:pt x="4040777" y="6421651"/>
                </a:lnTo>
                <a:lnTo>
                  <a:pt x="5451566" y="6430360"/>
                </a:lnTo>
                <a:lnTo>
                  <a:pt x="5808617" y="6447777"/>
                </a:lnTo>
                <a:cubicBezTo>
                  <a:pt x="6129090" y="6459502"/>
                  <a:pt x="6595622" y="6460611"/>
                  <a:pt x="6879772" y="6465194"/>
                </a:cubicBezTo>
                <a:lnTo>
                  <a:pt x="7245532" y="6473903"/>
                </a:lnTo>
                <a:lnTo>
                  <a:pt x="7646126" y="6465194"/>
                </a:lnTo>
                <a:cubicBezTo>
                  <a:pt x="7708360" y="6462971"/>
                  <a:pt x="7777056" y="6449178"/>
                  <a:pt x="7837715" y="6439068"/>
                </a:cubicBezTo>
                <a:cubicBezTo>
                  <a:pt x="7880202" y="6422443"/>
                  <a:pt x="8046042" y="6361030"/>
                  <a:pt x="8116389" y="6325857"/>
                </a:cubicBezTo>
                <a:cubicBezTo>
                  <a:pt x="8185037" y="6291533"/>
                  <a:pt x="8173236" y="6290862"/>
                  <a:pt x="8238309" y="6247480"/>
                </a:cubicBezTo>
                <a:cubicBezTo>
                  <a:pt x="8252393" y="6238091"/>
                  <a:pt x="8267338" y="6230063"/>
                  <a:pt x="8281852" y="6221354"/>
                </a:cubicBezTo>
                <a:cubicBezTo>
                  <a:pt x="8419211" y="6044750"/>
                  <a:pt x="8272633" y="6243779"/>
                  <a:pt x="8386355" y="6055891"/>
                </a:cubicBezTo>
                <a:cubicBezTo>
                  <a:pt x="8436388" y="5973227"/>
                  <a:pt x="8491897" y="5893990"/>
                  <a:pt x="8543109" y="5812051"/>
                </a:cubicBezTo>
                <a:cubicBezTo>
                  <a:pt x="8596339" y="5726884"/>
                  <a:pt x="8683012" y="5566513"/>
                  <a:pt x="8708572" y="5489834"/>
                </a:cubicBezTo>
                <a:cubicBezTo>
                  <a:pt x="8720183" y="5455000"/>
                  <a:pt x="8733945" y="5420810"/>
                  <a:pt x="8743406" y="5385331"/>
                </a:cubicBezTo>
                <a:cubicBezTo>
                  <a:pt x="8768804" y="5290090"/>
                  <a:pt x="8783675" y="5192030"/>
                  <a:pt x="8813075" y="5097948"/>
                </a:cubicBezTo>
                <a:cubicBezTo>
                  <a:pt x="8902765" y="4810936"/>
                  <a:pt x="8815810" y="5096626"/>
                  <a:pt x="8943703" y="4627686"/>
                </a:cubicBezTo>
                <a:cubicBezTo>
                  <a:pt x="8984117" y="4479503"/>
                  <a:pt x="9036999" y="4334846"/>
                  <a:pt x="9065623" y="4183548"/>
                </a:cubicBezTo>
                <a:cubicBezTo>
                  <a:pt x="9074898" y="4134523"/>
                  <a:pt x="9112815" y="3860166"/>
                  <a:pt x="9117875" y="3817788"/>
                </a:cubicBezTo>
                <a:cubicBezTo>
                  <a:pt x="9133458" y="3687283"/>
                  <a:pt x="9142829" y="3556014"/>
                  <a:pt x="9161417" y="3425903"/>
                </a:cubicBezTo>
                <a:cubicBezTo>
                  <a:pt x="9171819" y="3353094"/>
                  <a:pt x="9165148" y="3384856"/>
                  <a:pt x="9178835" y="3330108"/>
                </a:cubicBezTo>
                <a:cubicBezTo>
                  <a:pt x="9199526" y="3143876"/>
                  <a:pt x="9172362" y="3375405"/>
                  <a:pt x="9204960" y="3147228"/>
                </a:cubicBezTo>
                <a:cubicBezTo>
                  <a:pt x="9207863" y="3126908"/>
                  <a:pt x="9209053" y="3106269"/>
                  <a:pt x="9213669" y="3086268"/>
                </a:cubicBezTo>
                <a:cubicBezTo>
                  <a:pt x="9217797" y="3068379"/>
                  <a:pt x="9226633" y="3051828"/>
                  <a:pt x="9231086" y="3034017"/>
                </a:cubicBezTo>
                <a:cubicBezTo>
                  <a:pt x="9271924" y="2870674"/>
                  <a:pt x="9193557" y="3180342"/>
                  <a:pt x="9257212" y="2946931"/>
                </a:cubicBezTo>
                <a:cubicBezTo>
                  <a:pt x="9261106" y="2932651"/>
                  <a:pt x="9262819" y="2917861"/>
                  <a:pt x="9265920" y="2903388"/>
                </a:cubicBezTo>
                <a:cubicBezTo>
                  <a:pt x="9271527" y="2877219"/>
                  <a:pt x="9277091" y="2851035"/>
                  <a:pt x="9283337" y="2825011"/>
                </a:cubicBezTo>
                <a:cubicBezTo>
                  <a:pt x="9294510" y="2778458"/>
                  <a:pt x="9308578" y="2732578"/>
                  <a:pt x="9318172" y="2685674"/>
                </a:cubicBezTo>
                <a:cubicBezTo>
                  <a:pt x="9366819" y="2447846"/>
                  <a:pt x="9362093" y="2438305"/>
                  <a:pt x="9387840" y="2197994"/>
                </a:cubicBezTo>
                <a:cubicBezTo>
                  <a:pt x="9384937" y="2000600"/>
                  <a:pt x="9384691" y="1803148"/>
                  <a:pt x="9379132" y="1605811"/>
                </a:cubicBezTo>
                <a:cubicBezTo>
                  <a:pt x="9378874" y="1596635"/>
                  <a:pt x="9372065" y="1588717"/>
                  <a:pt x="9370423" y="1579686"/>
                </a:cubicBezTo>
                <a:cubicBezTo>
                  <a:pt x="9366236" y="1556660"/>
                  <a:pt x="9367391" y="1532722"/>
                  <a:pt x="9361715" y="1510017"/>
                </a:cubicBezTo>
                <a:cubicBezTo>
                  <a:pt x="9358566" y="1497423"/>
                  <a:pt x="9349411" y="1487115"/>
                  <a:pt x="9344297" y="1475183"/>
                </a:cubicBezTo>
                <a:cubicBezTo>
                  <a:pt x="9340681" y="1466746"/>
                  <a:pt x="9339205" y="1457494"/>
                  <a:pt x="9335589" y="1449057"/>
                </a:cubicBezTo>
                <a:cubicBezTo>
                  <a:pt x="9330475" y="1437125"/>
                  <a:pt x="9322993" y="1426276"/>
                  <a:pt x="9318172" y="1414223"/>
                </a:cubicBezTo>
                <a:cubicBezTo>
                  <a:pt x="9300797" y="1370785"/>
                  <a:pt x="9306033" y="1363451"/>
                  <a:pt x="9283337" y="1327137"/>
                </a:cubicBezTo>
                <a:cubicBezTo>
                  <a:pt x="9275644" y="1314829"/>
                  <a:pt x="9264904" y="1304611"/>
                  <a:pt x="9257212" y="1292303"/>
                </a:cubicBezTo>
                <a:cubicBezTo>
                  <a:pt x="9250332" y="1281294"/>
                  <a:pt x="9246236" y="1268740"/>
                  <a:pt x="9239795" y="1257468"/>
                </a:cubicBezTo>
                <a:cubicBezTo>
                  <a:pt x="9222999" y="1228076"/>
                  <a:pt x="9204505" y="1199680"/>
                  <a:pt x="9187543" y="1170383"/>
                </a:cubicBezTo>
                <a:cubicBezTo>
                  <a:pt x="9172569" y="1144518"/>
                  <a:pt x="9158652" y="1118055"/>
                  <a:pt x="9144000" y="1092006"/>
                </a:cubicBezTo>
                <a:cubicBezTo>
                  <a:pt x="9132526" y="1071608"/>
                  <a:pt x="9118671" y="1052432"/>
                  <a:pt x="9109166" y="1031046"/>
                </a:cubicBezTo>
                <a:cubicBezTo>
                  <a:pt x="9004946" y="796546"/>
                  <a:pt x="9137535" y="1087785"/>
                  <a:pt x="9039497" y="891708"/>
                </a:cubicBezTo>
                <a:cubicBezTo>
                  <a:pt x="8903488" y="619689"/>
                  <a:pt x="9052778" y="891429"/>
                  <a:pt x="8969829" y="761080"/>
                </a:cubicBezTo>
                <a:cubicBezTo>
                  <a:pt x="8957264" y="741335"/>
                  <a:pt x="8948760" y="719047"/>
                  <a:pt x="8934995" y="700120"/>
                </a:cubicBezTo>
                <a:cubicBezTo>
                  <a:pt x="8925336" y="686840"/>
                  <a:pt x="8910242" y="678248"/>
                  <a:pt x="8900160" y="665286"/>
                </a:cubicBezTo>
                <a:cubicBezTo>
                  <a:pt x="8819482" y="561557"/>
                  <a:pt x="8930733" y="678441"/>
                  <a:pt x="8839200" y="586908"/>
                </a:cubicBezTo>
                <a:cubicBezTo>
                  <a:pt x="8833394" y="572394"/>
                  <a:pt x="8829539" y="556938"/>
                  <a:pt x="8821783" y="543366"/>
                </a:cubicBezTo>
                <a:cubicBezTo>
                  <a:pt x="8817709" y="536237"/>
                  <a:pt x="8808590" y="532989"/>
                  <a:pt x="8804366" y="525948"/>
                </a:cubicBezTo>
                <a:cubicBezTo>
                  <a:pt x="8799643" y="518077"/>
                  <a:pt x="8801391" y="506991"/>
                  <a:pt x="8795657" y="499823"/>
                </a:cubicBezTo>
                <a:cubicBezTo>
                  <a:pt x="8789119" y="491650"/>
                  <a:pt x="8777705" y="488944"/>
                  <a:pt x="8769532" y="482406"/>
                </a:cubicBezTo>
                <a:cubicBezTo>
                  <a:pt x="8763121" y="477277"/>
                  <a:pt x="8758423" y="470244"/>
                  <a:pt x="8752115" y="464988"/>
                </a:cubicBezTo>
                <a:cubicBezTo>
                  <a:pt x="8740965" y="455696"/>
                  <a:pt x="8728545" y="448016"/>
                  <a:pt x="8717280" y="438863"/>
                </a:cubicBezTo>
                <a:cubicBezTo>
                  <a:pt x="8599369" y="343061"/>
                  <a:pt x="8657879" y="363053"/>
                  <a:pt x="8577943" y="343068"/>
                </a:cubicBezTo>
                <a:cubicBezTo>
                  <a:pt x="8560526" y="331457"/>
                  <a:pt x="8542841" y="320238"/>
                  <a:pt x="8525692" y="308234"/>
                </a:cubicBezTo>
                <a:cubicBezTo>
                  <a:pt x="8513801" y="299910"/>
                  <a:pt x="8503303" y="289576"/>
                  <a:pt x="8490857" y="282108"/>
                </a:cubicBezTo>
                <a:cubicBezTo>
                  <a:pt x="8474159" y="272089"/>
                  <a:pt x="8456023" y="264691"/>
                  <a:pt x="8438606" y="255983"/>
                </a:cubicBezTo>
                <a:cubicBezTo>
                  <a:pt x="8429897" y="247274"/>
                  <a:pt x="8423041" y="236194"/>
                  <a:pt x="8412480" y="229857"/>
                </a:cubicBezTo>
                <a:cubicBezTo>
                  <a:pt x="8341169" y="187070"/>
                  <a:pt x="8353857" y="217963"/>
                  <a:pt x="8273143" y="177606"/>
                </a:cubicBezTo>
                <a:cubicBezTo>
                  <a:pt x="8244114" y="163092"/>
                  <a:pt x="8217543" y="141935"/>
                  <a:pt x="8186057" y="134063"/>
                </a:cubicBezTo>
                <a:cubicBezTo>
                  <a:pt x="8174446" y="131160"/>
                  <a:pt x="8162578" y="129139"/>
                  <a:pt x="8151223" y="125354"/>
                </a:cubicBezTo>
                <a:cubicBezTo>
                  <a:pt x="8136393" y="120411"/>
                  <a:pt x="8122711" y="112232"/>
                  <a:pt x="8107680" y="107937"/>
                </a:cubicBezTo>
                <a:cubicBezTo>
                  <a:pt x="8081947" y="100585"/>
                  <a:pt x="8055267" y="97011"/>
                  <a:pt x="8029303" y="90520"/>
                </a:cubicBezTo>
                <a:cubicBezTo>
                  <a:pt x="8020397" y="88294"/>
                  <a:pt x="8012138" y="83802"/>
                  <a:pt x="8003177" y="81811"/>
                </a:cubicBezTo>
                <a:cubicBezTo>
                  <a:pt x="7981440" y="76981"/>
                  <a:pt x="7909396" y="67170"/>
                  <a:pt x="7889966" y="64394"/>
                </a:cubicBezTo>
                <a:cubicBezTo>
                  <a:pt x="7875452" y="58588"/>
                  <a:pt x="7861788" y="49858"/>
                  <a:pt x="7846423" y="46977"/>
                </a:cubicBezTo>
                <a:cubicBezTo>
                  <a:pt x="7814909" y="41068"/>
                  <a:pt x="7782533" y="41458"/>
                  <a:pt x="7750629" y="38268"/>
                </a:cubicBezTo>
                <a:cubicBezTo>
                  <a:pt x="7724473" y="35652"/>
                  <a:pt x="7698378" y="32463"/>
                  <a:pt x="7672252" y="29560"/>
                </a:cubicBezTo>
                <a:cubicBezTo>
                  <a:pt x="7495506" y="-29358"/>
                  <a:pt x="7640194" y="15647"/>
                  <a:pt x="7167155" y="29560"/>
                </a:cubicBezTo>
                <a:cubicBezTo>
                  <a:pt x="7129323" y="30673"/>
                  <a:pt x="7091749" y="36468"/>
                  <a:pt x="7053943" y="38268"/>
                </a:cubicBezTo>
                <a:cubicBezTo>
                  <a:pt x="6969806" y="42275"/>
                  <a:pt x="6885578" y="44074"/>
                  <a:pt x="6801395" y="46977"/>
                </a:cubicBezTo>
                <a:cubicBezTo>
                  <a:pt x="6789783" y="49880"/>
                  <a:pt x="6778297" y="53339"/>
                  <a:pt x="6766560" y="55686"/>
                </a:cubicBezTo>
                <a:cubicBezTo>
                  <a:pt x="6711745" y="66649"/>
                  <a:pt x="6702905" y="62389"/>
                  <a:pt x="6644640" y="81811"/>
                </a:cubicBezTo>
                <a:lnTo>
                  <a:pt x="6592389" y="99228"/>
                </a:lnTo>
                <a:cubicBezTo>
                  <a:pt x="6583680" y="105034"/>
                  <a:pt x="6575883" y="112523"/>
                  <a:pt x="6566263" y="116646"/>
                </a:cubicBezTo>
                <a:cubicBezTo>
                  <a:pt x="6527177" y="133397"/>
                  <a:pt x="6539214" y="117108"/>
                  <a:pt x="6505303" y="134063"/>
                </a:cubicBezTo>
                <a:cubicBezTo>
                  <a:pt x="6437781" y="167824"/>
                  <a:pt x="6518714" y="138302"/>
                  <a:pt x="6453052" y="160188"/>
                </a:cubicBezTo>
                <a:cubicBezTo>
                  <a:pt x="6427277" y="237515"/>
                  <a:pt x="6439133" y="190560"/>
                  <a:pt x="6426926" y="282108"/>
                </a:cubicBezTo>
                <a:cubicBezTo>
                  <a:pt x="6417815" y="350437"/>
                  <a:pt x="6432427" y="328857"/>
                  <a:pt x="6400800" y="360486"/>
                </a:cubicBezTo>
                <a:cubicBezTo>
                  <a:pt x="6374674" y="357583"/>
                  <a:pt x="6348404" y="355774"/>
                  <a:pt x="6322423" y="351777"/>
                </a:cubicBezTo>
                <a:cubicBezTo>
                  <a:pt x="6292942" y="347241"/>
                  <a:pt x="6288008" y="341944"/>
                  <a:pt x="6261463" y="334360"/>
                </a:cubicBezTo>
                <a:cubicBezTo>
                  <a:pt x="6249955" y="331072"/>
                  <a:pt x="6238240" y="328554"/>
                  <a:pt x="6226629" y="325651"/>
                </a:cubicBezTo>
                <a:cubicBezTo>
                  <a:pt x="6209212" y="314040"/>
                  <a:pt x="6193100" y="300178"/>
                  <a:pt x="6174377" y="290817"/>
                </a:cubicBezTo>
                <a:cubicBezTo>
                  <a:pt x="6151154" y="279206"/>
                  <a:pt x="6126312" y="270385"/>
                  <a:pt x="6104709" y="255983"/>
                </a:cubicBezTo>
                <a:cubicBezTo>
                  <a:pt x="6096000" y="250177"/>
                  <a:pt x="6086756" y="245104"/>
                  <a:pt x="6078583" y="238566"/>
                </a:cubicBezTo>
                <a:cubicBezTo>
                  <a:pt x="6072172" y="233437"/>
                  <a:pt x="6067998" y="225703"/>
                  <a:pt x="6061166" y="221148"/>
                </a:cubicBezTo>
                <a:cubicBezTo>
                  <a:pt x="6050365" y="213947"/>
                  <a:pt x="6038195" y="209003"/>
                  <a:pt x="6026332" y="203731"/>
                </a:cubicBezTo>
                <a:cubicBezTo>
                  <a:pt x="5945319" y="167725"/>
                  <a:pt x="6021298" y="204956"/>
                  <a:pt x="5913120" y="168897"/>
                </a:cubicBezTo>
                <a:cubicBezTo>
                  <a:pt x="5889898" y="161156"/>
                  <a:pt x="5852353" y="147157"/>
                  <a:pt x="5826035" y="142771"/>
                </a:cubicBezTo>
                <a:cubicBezTo>
                  <a:pt x="5802950" y="138923"/>
                  <a:pt x="5779534" y="137373"/>
                  <a:pt x="5756366" y="134063"/>
                </a:cubicBezTo>
                <a:cubicBezTo>
                  <a:pt x="5630309" y="116055"/>
                  <a:pt x="5796083" y="134550"/>
                  <a:pt x="5617029" y="116646"/>
                </a:cubicBezTo>
                <a:cubicBezTo>
                  <a:pt x="5422977" y="77834"/>
                  <a:pt x="5554101" y="100826"/>
                  <a:pt x="5103223" y="116646"/>
                </a:cubicBezTo>
                <a:cubicBezTo>
                  <a:pt x="5094049" y="116968"/>
                  <a:pt x="5085806" y="122451"/>
                  <a:pt x="5077097" y="125354"/>
                </a:cubicBezTo>
                <a:cubicBezTo>
                  <a:pt x="5071291" y="134063"/>
                  <a:pt x="5064361" y="142118"/>
                  <a:pt x="5059680" y="151480"/>
                </a:cubicBezTo>
                <a:cubicBezTo>
                  <a:pt x="5055575" y="159691"/>
                  <a:pt x="5054588" y="169169"/>
                  <a:pt x="5050972" y="177606"/>
                </a:cubicBezTo>
                <a:cubicBezTo>
                  <a:pt x="5045858" y="189538"/>
                  <a:pt x="5039361" y="200829"/>
                  <a:pt x="5033555" y="212440"/>
                </a:cubicBezTo>
                <a:cubicBezTo>
                  <a:pt x="5030652" y="229857"/>
                  <a:pt x="5022896" y="247142"/>
                  <a:pt x="5024846" y="264691"/>
                </a:cubicBezTo>
                <a:cubicBezTo>
                  <a:pt x="5026002" y="275093"/>
                  <a:pt x="5035563" y="282776"/>
                  <a:pt x="5042263" y="290817"/>
                </a:cubicBezTo>
                <a:cubicBezTo>
                  <a:pt x="5074379" y="329357"/>
                  <a:pt x="5057078" y="308634"/>
                  <a:pt x="5094515" y="325651"/>
                </a:cubicBezTo>
                <a:cubicBezTo>
                  <a:pt x="5118152" y="336395"/>
                  <a:pt x="5139551" y="352276"/>
                  <a:pt x="5164183" y="360486"/>
                </a:cubicBezTo>
                <a:cubicBezTo>
                  <a:pt x="5181600" y="366292"/>
                  <a:pt x="5201159" y="367719"/>
                  <a:pt x="5216435" y="377903"/>
                </a:cubicBezTo>
                <a:cubicBezTo>
                  <a:pt x="5225143" y="383709"/>
                  <a:pt x="5233199" y="390639"/>
                  <a:pt x="5242560" y="395320"/>
                </a:cubicBezTo>
                <a:cubicBezTo>
                  <a:pt x="5266082" y="407081"/>
                  <a:pt x="5296862" y="407387"/>
                  <a:pt x="5320937" y="412737"/>
                </a:cubicBezTo>
                <a:cubicBezTo>
                  <a:pt x="5329898" y="414728"/>
                  <a:pt x="5338236" y="418924"/>
                  <a:pt x="5347063" y="421446"/>
                </a:cubicBezTo>
                <a:cubicBezTo>
                  <a:pt x="5376133" y="429752"/>
                  <a:pt x="5414085" y="437689"/>
                  <a:pt x="5442857" y="438863"/>
                </a:cubicBezTo>
                <a:cubicBezTo>
                  <a:pt x="5564710" y="443837"/>
                  <a:pt x="5686697" y="444668"/>
                  <a:pt x="5808617" y="447571"/>
                </a:cubicBezTo>
                <a:cubicBezTo>
                  <a:pt x="5823131" y="450474"/>
                  <a:pt x="5837560" y="453847"/>
                  <a:pt x="5852160" y="456280"/>
                </a:cubicBezTo>
                <a:cubicBezTo>
                  <a:pt x="5872407" y="459654"/>
                  <a:pt x="5892925" y="461316"/>
                  <a:pt x="5913120" y="464988"/>
                </a:cubicBezTo>
                <a:cubicBezTo>
                  <a:pt x="5972861" y="475850"/>
                  <a:pt x="5924329" y="469968"/>
                  <a:pt x="5974080" y="482406"/>
                </a:cubicBezTo>
                <a:cubicBezTo>
                  <a:pt x="5988440" y="485996"/>
                  <a:pt x="6003391" y="487048"/>
                  <a:pt x="6017623" y="491114"/>
                </a:cubicBezTo>
                <a:cubicBezTo>
                  <a:pt x="6044102" y="498679"/>
                  <a:pt x="6068836" y="512713"/>
                  <a:pt x="6096000" y="517240"/>
                </a:cubicBezTo>
                <a:cubicBezTo>
                  <a:pt x="6232130" y="539928"/>
                  <a:pt x="6165333" y="531460"/>
                  <a:pt x="6296297" y="543366"/>
                </a:cubicBezTo>
                <a:cubicBezTo>
                  <a:pt x="6307909" y="546269"/>
                  <a:pt x="6319273" y="550457"/>
                  <a:pt x="6331132" y="552074"/>
                </a:cubicBezTo>
                <a:cubicBezTo>
                  <a:pt x="6383223" y="559177"/>
                  <a:pt x="6436334" y="559180"/>
                  <a:pt x="6487886" y="569491"/>
                </a:cubicBezTo>
                <a:cubicBezTo>
                  <a:pt x="6619215" y="595758"/>
                  <a:pt x="6455576" y="562311"/>
                  <a:pt x="6566263" y="586908"/>
                </a:cubicBezTo>
                <a:cubicBezTo>
                  <a:pt x="6580712" y="590119"/>
                  <a:pt x="6595292" y="592714"/>
                  <a:pt x="6609806" y="595617"/>
                </a:cubicBezTo>
                <a:cubicBezTo>
                  <a:pt x="6638835" y="610131"/>
                  <a:pt x="6665067" y="632795"/>
                  <a:pt x="6696892" y="639160"/>
                </a:cubicBezTo>
                <a:cubicBezTo>
                  <a:pt x="6713460" y="642473"/>
                  <a:pt x="6748704" y="647649"/>
                  <a:pt x="6766560" y="656577"/>
                </a:cubicBezTo>
                <a:cubicBezTo>
                  <a:pt x="6775921" y="661258"/>
                  <a:pt x="6782886" y="670319"/>
                  <a:pt x="6792686" y="673994"/>
                </a:cubicBezTo>
                <a:cubicBezTo>
                  <a:pt x="6806545" y="679191"/>
                  <a:pt x="6821869" y="679113"/>
                  <a:pt x="6836229" y="682703"/>
                </a:cubicBezTo>
                <a:cubicBezTo>
                  <a:pt x="6845135" y="684929"/>
                  <a:pt x="6853529" y="688889"/>
                  <a:pt x="6862355" y="691411"/>
                </a:cubicBezTo>
                <a:cubicBezTo>
                  <a:pt x="6873863" y="694699"/>
                  <a:pt x="6885750" y="696600"/>
                  <a:pt x="6897189" y="700120"/>
                </a:cubicBezTo>
                <a:cubicBezTo>
                  <a:pt x="6932284" y="710919"/>
                  <a:pt x="6966858" y="723343"/>
                  <a:pt x="7001692" y="734954"/>
                </a:cubicBezTo>
                <a:cubicBezTo>
                  <a:pt x="7010400" y="737857"/>
                  <a:pt x="7018912" y="741437"/>
                  <a:pt x="7027817" y="743663"/>
                </a:cubicBezTo>
                <a:cubicBezTo>
                  <a:pt x="7039429" y="746566"/>
                  <a:pt x="7051188" y="748932"/>
                  <a:pt x="7062652" y="752371"/>
                </a:cubicBezTo>
                <a:cubicBezTo>
                  <a:pt x="7080237" y="757646"/>
                  <a:pt x="7097092" y="765335"/>
                  <a:pt x="7114903" y="769788"/>
                </a:cubicBezTo>
                <a:cubicBezTo>
                  <a:pt x="7132033" y="774071"/>
                  <a:pt x="7150025" y="774214"/>
                  <a:pt x="7167155" y="778497"/>
                </a:cubicBezTo>
                <a:cubicBezTo>
                  <a:pt x="7224081" y="792729"/>
                  <a:pt x="7211007" y="796017"/>
                  <a:pt x="7262949" y="813331"/>
                </a:cubicBezTo>
                <a:cubicBezTo>
                  <a:pt x="7282998" y="820014"/>
                  <a:pt x="7304185" y="823162"/>
                  <a:pt x="7323909" y="830748"/>
                </a:cubicBezTo>
                <a:cubicBezTo>
                  <a:pt x="7342084" y="837738"/>
                  <a:pt x="7358320" y="849069"/>
                  <a:pt x="7376160" y="856874"/>
                </a:cubicBezTo>
                <a:cubicBezTo>
                  <a:pt x="7404803" y="869406"/>
                  <a:pt x="7438234" y="872949"/>
                  <a:pt x="7463246" y="891708"/>
                </a:cubicBezTo>
                <a:cubicBezTo>
                  <a:pt x="7474857" y="900417"/>
                  <a:pt x="7485392" y="910785"/>
                  <a:pt x="7498080" y="917834"/>
                </a:cubicBezTo>
                <a:cubicBezTo>
                  <a:pt x="7512246" y="925704"/>
                  <a:pt x="7581314" y="949528"/>
                  <a:pt x="7593875" y="952668"/>
                </a:cubicBezTo>
                <a:cubicBezTo>
                  <a:pt x="7629890" y="961672"/>
                  <a:pt x="7702926" y="967057"/>
                  <a:pt x="7733212" y="970086"/>
                </a:cubicBezTo>
                <a:cubicBezTo>
                  <a:pt x="7785463" y="967183"/>
                  <a:pt x="7837849" y="966115"/>
                  <a:pt x="7889966" y="961377"/>
                </a:cubicBezTo>
                <a:cubicBezTo>
                  <a:pt x="7901886" y="960293"/>
                  <a:pt x="7913116" y="955264"/>
                  <a:pt x="7924800" y="952668"/>
                </a:cubicBezTo>
                <a:cubicBezTo>
                  <a:pt x="7939249" y="949457"/>
                  <a:pt x="7953894" y="947171"/>
                  <a:pt x="7968343" y="943960"/>
                </a:cubicBezTo>
                <a:cubicBezTo>
                  <a:pt x="7980027" y="941364"/>
                  <a:pt x="7991441" y="937598"/>
                  <a:pt x="8003177" y="935251"/>
                </a:cubicBezTo>
                <a:cubicBezTo>
                  <a:pt x="8020492" y="931788"/>
                  <a:pt x="8038012" y="929446"/>
                  <a:pt x="8055429" y="926543"/>
                </a:cubicBezTo>
                <a:cubicBezTo>
                  <a:pt x="8197669" y="929446"/>
                  <a:pt x="8340083" y="927641"/>
                  <a:pt x="8482149" y="935251"/>
                </a:cubicBezTo>
                <a:cubicBezTo>
                  <a:pt x="8530484" y="937840"/>
                  <a:pt x="8548135" y="957396"/>
                  <a:pt x="8586652" y="978794"/>
                </a:cubicBezTo>
                <a:cubicBezTo>
                  <a:pt x="8598000" y="985099"/>
                  <a:pt x="8610477" y="989331"/>
                  <a:pt x="8621486" y="996211"/>
                </a:cubicBezTo>
                <a:cubicBezTo>
                  <a:pt x="8633794" y="1003904"/>
                  <a:pt x="8644243" y="1014286"/>
                  <a:pt x="8656320" y="1022337"/>
                </a:cubicBezTo>
                <a:cubicBezTo>
                  <a:pt x="8697452" y="1049759"/>
                  <a:pt x="8689381" y="1044969"/>
                  <a:pt x="8725989" y="1057171"/>
                </a:cubicBezTo>
                <a:cubicBezTo>
                  <a:pt x="8737600" y="1071685"/>
                  <a:pt x="8751082" y="1084884"/>
                  <a:pt x="8760823" y="1100714"/>
                </a:cubicBezTo>
                <a:cubicBezTo>
                  <a:pt x="8774431" y="1122827"/>
                  <a:pt x="8784913" y="1146746"/>
                  <a:pt x="8795657" y="1170383"/>
                </a:cubicBezTo>
                <a:cubicBezTo>
                  <a:pt x="8799456" y="1178740"/>
                  <a:pt x="8800261" y="1188298"/>
                  <a:pt x="8804366" y="1196508"/>
                </a:cubicBezTo>
                <a:cubicBezTo>
                  <a:pt x="8811936" y="1211647"/>
                  <a:pt x="8823824" y="1224493"/>
                  <a:pt x="8830492" y="1240051"/>
                </a:cubicBezTo>
                <a:cubicBezTo>
                  <a:pt x="8841340" y="1265363"/>
                  <a:pt x="8847909" y="1292302"/>
                  <a:pt x="8856617" y="1318428"/>
                </a:cubicBezTo>
                <a:cubicBezTo>
                  <a:pt x="8859520" y="1327137"/>
                  <a:pt x="8861221" y="1336343"/>
                  <a:pt x="8865326" y="1344554"/>
                </a:cubicBezTo>
                <a:cubicBezTo>
                  <a:pt x="8883088" y="1380078"/>
                  <a:pt x="8896546" y="1403378"/>
                  <a:pt x="8908869" y="1440348"/>
                </a:cubicBezTo>
                <a:cubicBezTo>
                  <a:pt x="8932583" y="1511491"/>
                  <a:pt x="8899363" y="1438758"/>
                  <a:pt x="8934995" y="1510017"/>
                </a:cubicBezTo>
                <a:cubicBezTo>
                  <a:pt x="8937898" y="1527434"/>
                  <a:pt x="8942295" y="1544667"/>
                  <a:pt x="8943703" y="1562268"/>
                </a:cubicBezTo>
                <a:cubicBezTo>
                  <a:pt x="8959918" y="1764954"/>
                  <a:pt x="8951786" y="1809279"/>
                  <a:pt x="8934995" y="2049948"/>
                </a:cubicBezTo>
                <a:cubicBezTo>
                  <a:pt x="8932404" y="2087087"/>
                  <a:pt x="8916940" y="2137566"/>
                  <a:pt x="8908869" y="2171868"/>
                </a:cubicBezTo>
                <a:cubicBezTo>
                  <a:pt x="8897341" y="2220862"/>
                  <a:pt x="8883083" y="2288470"/>
                  <a:pt x="8874035" y="2337331"/>
                </a:cubicBezTo>
                <a:cubicBezTo>
                  <a:pt x="8863775" y="2392734"/>
                  <a:pt x="8845324" y="2508191"/>
                  <a:pt x="8830492" y="2572463"/>
                </a:cubicBezTo>
                <a:cubicBezTo>
                  <a:pt x="8819727" y="2619112"/>
                  <a:pt x="8805357" y="2664918"/>
                  <a:pt x="8795657" y="2711800"/>
                </a:cubicBezTo>
                <a:cubicBezTo>
                  <a:pt x="8787921" y="2749189"/>
                  <a:pt x="8787878" y="2788066"/>
                  <a:pt x="8778240" y="2825011"/>
                </a:cubicBezTo>
                <a:cubicBezTo>
                  <a:pt x="8770348" y="2855263"/>
                  <a:pt x="8753677" y="2882567"/>
                  <a:pt x="8743406" y="2912097"/>
                </a:cubicBezTo>
                <a:cubicBezTo>
                  <a:pt x="8725893" y="2962448"/>
                  <a:pt x="8673444" y="3144796"/>
                  <a:pt x="8665029" y="3182063"/>
                </a:cubicBezTo>
                <a:cubicBezTo>
                  <a:pt x="8634481" y="3317348"/>
                  <a:pt x="8661409" y="3266212"/>
                  <a:pt x="8630195" y="3391068"/>
                </a:cubicBezTo>
                <a:cubicBezTo>
                  <a:pt x="8605842" y="3488478"/>
                  <a:pt x="8610484" y="3441491"/>
                  <a:pt x="8586652" y="3512988"/>
                </a:cubicBezTo>
                <a:cubicBezTo>
                  <a:pt x="8579969" y="3533037"/>
                  <a:pt x="8575041" y="3553628"/>
                  <a:pt x="8569235" y="3573948"/>
                </a:cubicBezTo>
                <a:cubicBezTo>
                  <a:pt x="8568046" y="3587032"/>
                  <a:pt x="8562724" y="3683290"/>
                  <a:pt x="8551817" y="3713286"/>
                </a:cubicBezTo>
                <a:cubicBezTo>
                  <a:pt x="8545162" y="3731586"/>
                  <a:pt x="8532924" y="3747457"/>
                  <a:pt x="8525692" y="3765537"/>
                </a:cubicBezTo>
                <a:cubicBezTo>
                  <a:pt x="8521247" y="3776650"/>
                  <a:pt x="8521073" y="3789123"/>
                  <a:pt x="8516983" y="3800371"/>
                </a:cubicBezTo>
                <a:cubicBezTo>
                  <a:pt x="8496802" y="3855866"/>
                  <a:pt x="8492574" y="3858469"/>
                  <a:pt x="8464732" y="3904874"/>
                </a:cubicBezTo>
                <a:cubicBezTo>
                  <a:pt x="8448987" y="3983599"/>
                  <a:pt x="8433620" y="4062492"/>
                  <a:pt x="8412480" y="4140006"/>
                </a:cubicBezTo>
                <a:cubicBezTo>
                  <a:pt x="8402584" y="4176292"/>
                  <a:pt x="8393412" y="4183734"/>
                  <a:pt x="8377646" y="4227091"/>
                </a:cubicBezTo>
                <a:cubicBezTo>
                  <a:pt x="8373556" y="4238339"/>
                  <a:pt x="8372722" y="4250571"/>
                  <a:pt x="8368937" y="4261926"/>
                </a:cubicBezTo>
                <a:cubicBezTo>
                  <a:pt x="8363994" y="4276756"/>
                  <a:pt x="8357326" y="4290954"/>
                  <a:pt x="8351520" y="4305468"/>
                </a:cubicBezTo>
                <a:cubicBezTo>
                  <a:pt x="8348164" y="4339030"/>
                  <a:pt x="8340269" y="4425226"/>
                  <a:pt x="8334103" y="4462223"/>
                </a:cubicBezTo>
                <a:cubicBezTo>
                  <a:pt x="8332135" y="4474029"/>
                  <a:pt x="8328298" y="4485446"/>
                  <a:pt x="8325395" y="4497057"/>
                </a:cubicBezTo>
                <a:cubicBezTo>
                  <a:pt x="8322492" y="4630588"/>
                  <a:pt x="8326553" y="4764453"/>
                  <a:pt x="8316686" y="4897651"/>
                </a:cubicBezTo>
                <a:cubicBezTo>
                  <a:pt x="8314535" y="4926692"/>
                  <a:pt x="8277460" y="4991349"/>
                  <a:pt x="8264435" y="5019571"/>
                </a:cubicBezTo>
                <a:cubicBezTo>
                  <a:pt x="8255171" y="5039644"/>
                  <a:pt x="8248196" y="5060757"/>
                  <a:pt x="8238309" y="5080531"/>
                </a:cubicBezTo>
                <a:cubicBezTo>
                  <a:pt x="8233628" y="5089892"/>
                  <a:pt x="8226976" y="5098140"/>
                  <a:pt x="8220892" y="5106657"/>
                </a:cubicBezTo>
                <a:cubicBezTo>
                  <a:pt x="8212456" y="5118468"/>
                  <a:pt x="8204409" y="5130643"/>
                  <a:pt x="8194766" y="5141491"/>
                </a:cubicBezTo>
                <a:cubicBezTo>
                  <a:pt x="8169929" y="5169433"/>
                  <a:pt x="8128623" y="5206833"/>
                  <a:pt x="8098972" y="5228577"/>
                </a:cubicBezTo>
                <a:cubicBezTo>
                  <a:pt x="8073652" y="5247145"/>
                  <a:pt x="8045113" y="5261213"/>
                  <a:pt x="8020595" y="5280828"/>
                </a:cubicBezTo>
                <a:cubicBezTo>
                  <a:pt x="7985332" y="5309039"/>
                  <a:pt x="7980814" y="5317641"/>
                  <a:pt x="7942217" y="5333080"/>
                </a:cubicBezTo>
                <a:cubicBezTo>
                  <a:pt x="7925171" y="5339898"/>
                  <a:pt x="7906743" y="5343041"/>
                  <a:pt x="7889966" y="5350497"/>
                </a:cubicBezTo>
                <a:cubicBezTo>
                  <a:pt x="7880402" y="5354748"/>
                  <a:pt x="7873202" y="5363233"/>
                  <a:pt x="7863840" y="5367914"/>
                </a:cubicBezTo>
                <a:cubicBezTo>
                  <a:pt x="7830190" y="5384739"/>
                  <a:pt x="7824313" y="5382737"/>
                  <a:pt x="7794172" y="5394040"/>
                </a:cubicBezTo>
                <a:cubicBezTo>
                  <a:pt x="7779535" y="5399529"/>
                  <a:pt x="7764914" y="5405108"/>
                  <a:pt x="7750629" y="5411457"/>
                </a:cubicBezTo>
                <a:cubicBezTo>
                  <a:pt x="7738766" y="5416729"/>
                  <a:pt x="7727912" y="5424214"/>
                  <a:pt x="7715795" y="5428874"/>
                </a:cubicBezTo>
                <a:cubicBezTo>
                  <a:pt x="7690091" y="5438760"/>
                  <a:pt x="7662049" y="5442684"/>
                  <a:pt x="7637417" y="5455000"/>
                </a:cubicBezTo>
                <a:cubicBezTo>
                  <a:pt x="7606457" y="5470480"/>
                  <a:pt x="7606353" y="5472584"/>
                  <a:pt x="7576457" y="5481126"/>
                </a:cubicBezTo>
                <a:cubicBezTo>
                  <a:pt x="7564949" y="5484414"/>
                  <a:pt x="7553307" y="5487238"/>
                  <a:pt x="7541623" y="5489834"/>
                </a:cubicBezTo>
                <a:cubicBezTo>
                  <a:pt x="7527174" y="5493045"/>
                  <a:pt x="7512258" y="5494290"/>
                  <a:pt x="7498080" y="5498543"/>
                </a:cubicBezTo>
                <a:cubicBezTo>
                  <a:pt x="7483107" y="5503035"/>
                  <a:pt x="7469367" y="5511017"/>
                  <a:pt x="7454537" y="5515960"/>
                </a:cubicBezTo>
                <a:cubicBezTo>
                  <a:pt x="7444145" y="5519424"/>
                  <a:pt x="7383452" y="5533246"/>
                  <a:pt x="7376160" y="5533377"/>
                </a:cubicBezTo>
                <a:lnTo>
                  <a:pt x="6453052" y="5542086"/>
                </a:lnTo>
                <a:cubicBezTo>
                  <a:pt x="6426926" y="5544989"/>
                  <a:pt x="6400656" y="5546797"/>
                  <a:pt x="6374675" y="5550794"/>
                </a:cubicBezTo>
                <a:cubicBezTo>
                  <a:pt x="6271265" y="5566703"/>
                  <a:pt x="6441409" y="5555039"/>
                  <a:pt x="6270172" y="5568211"/>
                </a:cubicBezTo>
                <a:cubicBezTo>
                  <a:pt x="6217994" y="5572225"/>
                  <a:pt x="6165653" y="5573754"/>
                  <a:pt x="6113417" y="5576920"/>
                </a:cubicBezTo>
                <a:cubicBezTo>
                  <a:pt x="5830162" y="5594087"/>
                  <a:pt x="6133942" y="5581650"/>
                  <a:pt x="5651863" y="5594337"/>
                </a:cubicBezTo>
                <a:cubicBezTo>
                  <a:pt x="5617469" y="5599251"/>
                  <a:pt x="5581308" y="5603267"/>
                  <a:pt x="5547360" y="5611754"/>
                </a:cubicBezTo>
                <a:cubicBezTo>
                  <a:pt x="5489281" y="5626274"/>
                  <a:pt x="5559534" y="5618518"/>
                  <a:pt x="5468983" y="5629171"/>
                </a:cubicBezTo>
                <a:cubicBezTo>
                  <a:pt x="5423110" y="5634568"/>
                  <a:pt x="5301733" y="5643376"/>
                  <a:pt x="5259977" y="5646588"/>
                </a:cubicBezTo>
                <a:cubicBezTo>
                  <a:pt x="5242560" y="5649491"/>
                  <a:pt x="5225040" y="5651834"/>
                  <a:pt x="5207726" y="5655297"/>
                </a:cubicBezTo>
                <a:cubicBezTo>
                  <a:pt x="5195990" y="5657644"/>
                  <a:pt x="5184847" y="5663423"/>
                  <a:pt x="5172892" y="5664006"/>
                </a:cubicBezTo>
                <a:cubicBezTo>
                  <a:pt x="5065575" y="5669241"/>
                  <a:pt x="4958117" y="5671921"/>
                  <a:pt x="4850675" y="5672714"/>
                </a:cubicBezTo>
                <a:lnTo>
                  <a:pt x="2812869" y="5681423"/>
                </a:lnTo>
                <a:lnTo>
                  <a:pt x="2316480" y="5690131"/>
                </a:lnTo>
                <a:cubicBezTo>
                  <a:pt x="2275753" y="5691278"/>
                  <a:pt x="2234930" y="5693335"/>
                  <a:pt x="2194560" y="5698840"/>
                </a:cubicBezTo>
                <a:cubicBezTo>
                  <a:pt x="2170842" y="5702074"/>
                  <a:pt x="2148216" y="5710874"/>
                  <a:pt x="2124892" y="5716257"/>
                </a:cubicBezTo>
                <a:cubicBezTo>
                  <a:pt x="2110469" y="5719585"/>
                  <a:pt x="2095822" y="5721865"/>
                  <a:pt x="2081349" y="5724966"/>
                </a:cubicBezTo>
                <a:cubicBezTo>
                  <a:pt x="2055180" y="5730574"/>
                  <a:pt x="2029722" y="5741547"/>
                  <a:pt x="2002972" y="5742383"/>
                </a:cubicBezTo>
                <a:cubicBezTo>
                  <a:pt x="1750530" y="5750272"/>
                  <a:pt x="1497875" y="5748188"/>
                  <a:pt x="1245326" y="5751091"/>
                </a:cubicBezTo>
                <a:lnTo>
                  <a:pt x="1149532" y="57859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567608" y="130711"/>
            <a:ext cx="6768752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TRONCO CELÍACO</a:t>
            </a:r>
          </a:p>
          <a:p>
            <a:pPr algn="ctr"/>
            <a:r>
              <a:rPr lang="pt-BR" b="1" dirty="0"/>
              <a:t> </a:t>
            </a:r>
            <a:r>
              <a:rPr lang="pt-BR" b="1" dirty="0">
                <a:solidFill>
                  <a:srgbClr val="FFFF00"/>
                </a:solidFill>
              </a:rPr>
              <a:t>Irrigação sanguínea do fígado, esôfago abdominal, estômago, duodeno e pâncreas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32484" y="1484785"/>
            <a:ext cx="25193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Ramos do TC:</a:t>
            </a:r>
          </a:p>
          <a:p>
            <a:pPr marL="342900" indent="-342900">
              <a:buAutoNum type="arabicPeriod"/>
            </a:pPr>
            <a:r>
              <a:rPr lang="pt-BR" dirty="0"/>
              <a:t>A. Gástrica E</a:t>
            </a:r>
          </a:p>
          <a:p>
            <a:pPr marL="342900" indent="-342900">
              <a:buAutoNum type="arabicPeriod"/>
            </a:pPr>
            <a:r>
              <a:rPr lang="pt-BR" dirty="0"/>
              <a:t>A. Esplênica</a:t>
            </a:r>
          </a:p>
          <a:p>
            <a:pPr marL="342900" indent="-342900">
              <a:buAutoNum type="arabicPeriod"/>
            </a:pPr>
            <a:r>
              <a:rPr lang="pt-BR" dirty="0"/>
              <a:t>A. Hepática Comum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2614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Irrigação do pâncreas </a:t>
            </a:r>
          </a:p>
        </p:txBody>
      </p:sp>
      <p:pic>
        <p:nvPicPr>
          <p:cNvPr id="4098" name="Picture 2" descr="G:\CURSO DE ANATOMIA CIRÚRGICA 2014\img12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1556792"/>
            <a:ext cx="5184576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608168" y="1196753"/>
            <a:ext cx="2952328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Ramos da a. esplênica </a:t>
            </a:r>
          </a:p>
          <a:p>
            <a:pPr algn="ctr"/>
            <a:r>
              <a:rPr lang="pt-BR" sz="1600" dirty="0"/>
              <a:t>Ramos da a. gastroduodenal e </a:t>
            </a:r>
          </a:p>
          <a:p>
            <a:pPr algn="ctr"/>
            <a:r>
              <a:rPr lang="pt-BR" sz="1600" dirty="0"/>
              <a:t>A. </a:t>
            </a:r>
            <a:r>
              <a:rPr lang="pt-BR" sz="1600" dirty="0" err="1"/>
              <a:t>Mes</a:t>
            </a:r>
            <a:r>
              <a:rPr lang="pt-BR" sz="1600" dirty="0"/>
              <a:t>. Superior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pt-BR" sz="2400" b="1" dirty="0"/>
              <a:t>Peritônio parietal  -  </a:t>
            </a:r>
            <a:r>
              <a:rPr lang="pt-BR" sz="2400" b="1" dirty="0">
                <a:solidFill>
                  <a:schemeClr val="bg1"/>
                </a:solidFill>
              </a:rPr>
              <a:t>cavidade peritoneal </a:t>
            </a:r>
            <a:r>
              <a:rPr lang="pt-BR" sz="2400" b="1" dirty="0"/>
              <a:t>- peritônio visceral</a:t>
            </a:r>
          </a:p>
        </p:txBody>
      </p:sp>
      <p:pic>
        <p:nvPicPr>
          <p:cNvPr id="5123" name="Picture 4" descr="F66122-004-f0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1950" y="2133600"/>
            <a:ext cx="4897438" cy="3716338"/>
          </a:xfr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1524000" y="5661248"/>
            <a:ext cx="5292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96000" y="4005064"/>
            <a:ext cx="446449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902556" y="5093351"/>
            <a:ext cx="230425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Inervação e vascularização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927144" y="1628800"/>
            <a:ext cx="144016" cy="19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8880325" y="2842054"/>
            <a:ext cx="1161599" cy="930876"/>
          </a:xfrm>
          <a:custGeom>
            <a:avLst/>
            <a:gdLst>
              <a:gd name="connsiteX0" fmla="*/ 288389 w 1161599"/>
              <a:gd name="connsiteY0" fmla="*/ 41189 h 930876"/>
              <a:gd name="connsiteX1" fmla="*/ 288389 w 1161599"/>
              <a:gd name="connsiteY1" fmla="*/ 41189 h 930876"/>
              <a:gd name="connsiteX2" fmla="*/ 230724 w 1161599"/>
              <a:gd name="connsiteY2" fmla="*/ 82378 h 930876"/>
              <a:gd name="connsiteX3" fmla="*/ 206010 w 1161599"/>
              <a:gd name="connsiteY3" fmla="*/ 90616 h 930876"/>
              <a:gd name="connsiteX4" fmla="*/ 197772 w 1161599"/>
              <a:gd name="connsiteY4" fmla="*/ 115330 h 930876"/>
              <a:gd name="connsiteX5" fmla="*/ 181297 w 1161599"/>
              <a:gd name="connsiteY5" fmla="*/ 140043 h 930876"/>
              <a:gd name="connsiteX6" fmla="*/ 173059 w 1161599"/>
              <a:gd name="connsiteY6" fmla="*/ 164757 h 930876"/>
              <a:gd name="connsiteX7" fmla="*/ 140107 w 1161599"/>
              <a:gd name="connsiteY7" fmla="*/ 214184 h 930876"/>
              <a:gd name="connsiteX8" fmla="*/ 123632 w 1161599"/>
              <a:gd name="connsiteY8" fmla="*/ 238897 h 930876"/>
              <a:gd name="connsiteX9" fmla="*/ 90680 w 1161599"/>
              <a:gd name="connsiteY9" fmla="*/ 313038 h 930876"/>
              <a:gd name="connsiteX10" fmla="*/ 74205 w 1161599"/>
              <a:gd name="connsiteY10" fmla="*/ 387178 h 930876"/>
              <a:gd name="connsiteX11" fmla="*/ 65967 w 1161599"/>
              <a:gd name="connsiteY11" fmla="*/ 411892 h 930876"/>
              <a:gd name="connsiteX12" fmla="*/ 49491 w 1161599"/>
              <a:gd name="connsiteY12" fmla="*/ 543697 h 930876"/>
              <a:gd name="connsiteX13" fmla="*/ 33016 w 1161599"/>
              <a:gd name="connsiteY13" fmla="*/ 593124 h 930876"/>
              <a:gd name="connsiteX14" fmla="*/ 24778 w 1161599"/>
              <a:gd name="connsiteY14" fmla="*/ 617838 h 930876"/>
              <a:gd name="connsiteX15" fmla="*/ 8302 w 1161599"/>
              <a:gd name="connsiteY15" fmla="*/ 642551 h 930876"/>
              <a:gd name="connsiteX16" fmla="*/ 64 w 1161599"/>
              <a:gd name="connsiteY16" fmla="*/ 667265 h 930876"/>
              <a:gd name="connsiteX17" fmla="*/ 8302 w 1161599"/>
              <a:gd name="connsiteY17" fmla="*/ 716692 h 930876"/>
              <a:gd name="connsiteX18" fmla="*/ 82443 w 1161599"/>
              <a:gd name="connsiteY18" fmla="*/ 757881 h 930876"/>
              <a:gd name="connsiteX19" fmla="*/ 156583 w 1161599"/>
              <a:gd name="connsiteY19" fmla="*/ 807308 h 930876"/>
              <a:gd name="connsiteX20" fmla="*/ 222486 w 1161599"/>
              <a:gd name="connsiteY20" fmla="*/ 832022 h 930876"/>
              <a:gd name="connsiteX21" fmla="*/ 304864 w 1161599"/>
              <a:gd name="connsiteY21" fmla="*/ 856735 h 930876"/>
              <a:gd name="connsiteX22" fmla="*/ 329578 w 1161599"/>
              <a:gd name="connsiteY22" fmla="*/ 873211 h 930876"/>
              <a:gd name="connsiteX23" fmla="*/ 354291 w 1161599"/>
              <a:gd name="connsiteY23" fmla="*/ 881449 h 930876"/>
              <a:gd name="connsiteX24" fmla="*/ 428432 w 1161599"/>
              <a:gd name="connsiteY24" fmla="*/ 906162 h 930876"/>
              <a:gd name="connsiteX25" fmla="*/ 477859 w 1161599"/>
              <a:gd name="connsiteY25" fmla="*/ 922638 h 930876"/>
              <a:gd name="connsiteX26" fmla="*/ 626140 w 1161599"/>
              <a:gd name="connsiteY26" fmla="*/ 930876 h 930876"/>
              <a:gd name="connsiteX27" fmla="*/ 856799 w 1161599"/>
              <a:gd name="connsiteY27" fmla="*/ 922638 h 930876"/>
              <a:gd name="connsiteX28" fmla="*/ 906226 w 1161599"/>
              <a:gd name="connsiteY28" fmla="*/ 897924 h 930876"/>
              <a:gd name="connsiteX29" fmla="*/ 963891 w 1161599"/>
              <a:gd name="connsiteY29" fmla="*/ 873211 h 930876"/>
              <a:gd name="connsiteX30" fmla="*/ 988605 w 1161599"/>
              <a:gd name="connsiteY30" fmla="*/ 856735 h 930876"/>
              <a:gd name="connsiteX31" fmla="*/ 1013318 w 1161599"/>
              <a:gd name="connsiteY31" fmla="*/ 848497 h 930876"/>
              <a:gd name="connsiteX32" fmla="*/ 1062745 w 1161599"/>
              <a:gd name="connsiteY32" fmla="*/ 807308 h 930876"/>
              <a:gd name="connsiteX33" fmla="*/ 1070983 w 1161599"/>
              <a:gd name="connsiteY33" fmla="*/ 782595 h 930876"/>
              <a:gd name="connsiteX34" fmla="*/ 1087459 w 1161599"/>
              <a:gd name="connsiteY34" fmla="*/ 757881 h 930876"/>
              <a:gd name="connsiteX35" fmla="*/ 1120410 w 1161599"/>
              <a:gd name="connsiteY35" fmla="*/ 683741 h 930876"/>
              <a:gd name="connsiteX36" fmla="*/ 1128648 w 1161599"/>
              <a:gd name="connsiteY36" fmla="*/ 650789 h 930876"/>
              <a:gd name="connsiteX37" fmla="*/ 1136886 w 1161599"/>
              <a:gd name="connsiteY37" fmla="*/ 626076 h 930876"/>
              <a:gd name="connsiteX38" fmla="*/ 1153361 w 1161599"/>
              <a:gd name="connsiteY38" fmla="*/ 560173 h 930876"/>
              <a:gd name="connsiteX39" fmla="*/ 1161599 w 1161599"/>
              <a:gd name="connsiteY39" fmla="*/ 527222 h 930876"/>
              <a:gd name="connsiteX40" fmla="*/ 1153361 w 1161599"/>
              <a:gd name="connsiteY40" fmla="*/ 329514 h 930876"/>
              <a:gd name="connsiteX41" fmla="*/ 1145124 w 1161599"/>
              <a:gd name="connsiteY41" fmla="*/ 296562 h 930876"/>
              <a:gd name="connsiteX42" fmla="*/ 1128648 w 1161599"/>
              <a:gd name="connsiteY42" fmla="*/ 263611 h 930876"/>
              <a:gd name="connsiteX43" fmla="*/ 1103934 w 1161599"/>
              <a:gd name="connsiteY43" fmla="*/ 238897 h 930876"/>
              <a:gd name="connsiteX44" fmla="*/ 1054507 w 1161599"/>
              <a:gd name="connsiteY44" fmla="*/ 156519 h 930876"/>
              <a:gd name="connsiteX45" fmla="*/ 1038032 w 1161599"/>
              <a:gd name="connsiteY45" fmla="*/ 131805 h 930876"/>
              <a:gd name="connsiteX46" fmla="*/ 988605 w 1161599"/>
              <a:gd name="connsiteY46" fmla="*/ 98854 h 930876"/>
              <a:gd name="connsiteX47" fmla="*/ 963891 w 1161599"/>
              <a:gd name="connsiteY47" fmla="*/ 82378 h 930876"/>
              <a:gd name="connsiteX48" fmla="*/ 947416 w 1161599"/>
              <a:gd name="connsiteY48" fmla="*/ 57665 h 930876"/>
              <a:gd name="connsiteX49" fmla="*/ 922702 w 1161599"/>
              <a:gd name="connsiteY49" fmla="*/ 49427 h 930876"/>
              <a:gd name="connsiteX50" fmla="*/ 873275 w 1161599"/>
              <a:gd name="connsiteY50" fmla="*/ 24714 h 930876"/>
              <a:gd name="connsiteX51" fmla="*/ 848561 w 1161599"/>
              <a:gd name="connsiteY51" fmla="*/ 8238 h 930876"/>
              <a:gd name="connsiteX52" fmla="*/ 815610 w 1161599"/>
              <a:gd name="connsiteY52" fmla="*/ 0 h 930876"/>
              <a:gd name="connsiteX53" fmla="*/ 510810 w 1161599"/>
              <a:gd name="connsiteY53" fmla="*/ 8238 h 930876"/>
              <a:gd name="connsiteX54" fmla="*/ 453145 w 1161599"/>
              <a:gd name="connsiteY54" fmla="*/ 16476 h 930876"/>
              <a:gd name="connsiteX55" fmla="*/ 288389 w 1161599"/>
              <a:gd name="connsiteY55" fmla="*/ 32951 h 930876"/>
              <a:gd name="connsiteX56" fmla="*/ 288389 w 1161599"/>
              <a:gd name="connsiteY56" fmla="*/ 41189 h 93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1599" h="930876">
                <a:moveTo>
                  <a:pt x="288389" y="41189"/>
                </a:moveTo>
                <a:lnTo>
                  <a:pt x="288389" y="41189"/>
                </a:lnTo>
                <a:cubicBezTo>
                  <a:pt x="269167" y="54919"/>
                  <a:pt x="250979" y="70225"/>
                  <a:pt x="230724" y="82378"/>
                </a:cubicBezTo>
                <a:cubicBezTo>
                  <a:pt x="223278" y="86846"/>
                  <a:pt x="212150" y="84476"/>
                  <a:pt x="206010" y="90616"/>
                </a:cubicBezTo>
                <a:cubicBezTo>
                  <a:pt x="199870" y="96756"/>
                  <a:pt x="201655" y="107563"/>
                  <a:pt x="197772" y="115330"/>
                </a:cubicBezTo>
                <a:cubicBezTo>
                  <a:pt x="193344" y="124185"/>
                  <a:pt x="185725" y="131188"/>
                  <a:pt x="181297" y="140043"/>
                </a:cubicBezTo>
                <a:cubicBezTo>
                  <a:pt x="177414" y="147810"/>
                  <a:pt x="177276" y="157166"/>
                  <a:pt x="173059" y="164757"/>
                </a:cubicBezTo>
                <a:cubicBezTo>
                  <a:pt x="163442" y="182066"/>
                  <a:pt x="151091" y="197708"/>
                  <a:pt x="140107" y="214184"/>
                </a:cubicBezTo>
                <a:cubicBezTo>
                  <a:pt x="134615" y="222422"/>
                  <a:pt x="126763" y="229505"/>
                  <a:pt x="123632" y="238897"/>
                </a:cubicBezTo>
                <a:cubicBezTo>
                  <a:pt x="104025" y="297717"/>
                  <a:pt x="116789" y="273874"/>
                  <a:pt x="90680" y="313038"/>
                </a:cubicBezTo>
                <a:cubicBezTo>
                  <a:pt x="72136" y="368675"/>
                  <a:pt x="93538" y="300182"/>
                  <a:pt x="74205" y="387178"/>
                </a:cubicBezTo>
                <a:cubicBezTo>
                  <a:pt x="72321" y="395655"/>
                  <a:pt x="68713" y="403654"/>
                  <a:pt x="65967" y="411892"/>
                </a:cubicBezTo>
                <a:cubicBezTo>
                  <a:pt x="64186" y="427917"/>
                  <a:pt x="54529" y="521866"/>
                  <a:pt x="49491" y="543697"/>
                </a:cubicBezTo>
                <a:cubicBezTo>
                  <a:pt x="45586" y="560619"/>
                  <a:pt x="38508" y="576648"/>
                  <a:pt x="33016" y="593124"/>
                </a:cubicBezTo>
                <a:cubicBezTo>
                  <a:pt x="30270" y="601362"/>
                  <a:pt x="29595" y="610613"/>
                  <a:pt x="24778" y="617838"/>
                </a:cubicBezTo>
                <a:lnTo>
                  <a:pt x="8302" y="642551"/>
                </a:lnTo>
                <a:cubicBezTo>
                  <a:pt x="5556" y="650789"/>
                  <a:pt x="64" y="658581"/>
                  <a:pt x="64" y="667265"/>
                </a:cubicBezTo>
                <a:cubicBezTo>
                  <a:pt x="64" y="683968"/>
                  <a:pt x="-1277" y="703008"/>
                  <a:pt x="8302" y="716692"/>
                </a:cubicBezTo>
                <a:cubicBezTo>
                  <a:pt x="25544" y="741323"/>
                  <a:pt x="56227" y="749142"/>
                  <a:pt x="82443" y="757881"/>
                </a:cubicBezTo>
                <a:cubicBezTo>
                  <a:pt x="107156" y="774357"/>
                  <a:pt x="130017" y="794025"/>
                  <a:pt x="156583" y="807308"/>
                </a:cubicBezTo>
                <a:cubicBezTo>
                  <a:pt x="248310" y="853173"/>
                  <a:pt x="132767" y="798378"/>
                  <a:pt x="222486" y="832022"/>
                </a:cubicBezTo>
                <a:cubicBezTo>
                  <a:pt x="299112" y="860756"/>
                  <a:pt x="204240" y="839964"/>
                  <a:pt x="304864" y="856735"/>
                </a:cubicBezTo>
                <a:cubicBezTo>
                  <a:pt x="313102" y="862227"/>
                  <a:pt x="320722" y="868783"/>
                  <a:pt x="329578" y="873211"/>
                </a:cubicBezTo>
                <a:cubicBezTo>
                  <a:pt x="337345" y="877094"/>
                  <a:pt x="346161" y="878400"/>
                  <a:pt x="354291" y="881449"/>
                </a:cubicBezTo>
                <a:cubicBezTo>
                  <a:pt x="464410" y="922743"/>
                  <a:pt x="336406" y="878554"/>
                  <a:pt x="428432" y="906162"/>
                </a:cubicBezTo>
                <a:cubicBezTo>
                  <a:pt x="445066" y="911152"/>
                  <a:pt x="460519" y="921675"/>
                  <a:pt x="477859" y="922638"/>
                </a:cubicBezTo>
                <a:lnTo>
                  <a:pt x="626140" y="930876"/>
                </a:lnTo>
                <a:cubicBezTo>
                  <a:pt x="703026" y="928130"/>
                  <a:pt x="780023" y="927591"/>
                  <a:pt x="856799" y="922638"/>
                </a:cubicBezTo>
                <a:cubicBezTo>
                  <a:pt x="878083" y="921265"/>
                  <a:pt x="888907" y="907820"/>
                  <a:pt x="906226" y="897924"/>
                </a:cubicBezTo>
                <a:cubicBezTo>
                  <a:pt x="1026225" y="829354"/>
                  <a:pt x="871470" y="919423"/>
                  <a:pt x="963891" y="873211"/>
                </a:cubicBezTo>
                <a:cubicBezTo>
                  <a:pt x="972747" y="868783"/>
                  <a:pt x="979749" y="861163"/>
                  <a:pt x="988605" y="856735"/>
                </a:cubicBezTo>
                <a:cubicBezTo>
                  <a:pt x="996372" y="852852"/>
                  <a:pt x="1005551" y="852380"/>
                  <a:pt x="1013318" y="848497"/>
                </a:cubicBezTo>
                <a:cubicBezTo>
                  <a:pt x="1036260" y="837026"/>
                  <a:pt x="1044523" y="825530"/>
                  <a:pt x="1062745" y="807308"/>
                </a:cubicBezTo>
                <a:cubicBezTo>
                  <a:pt x="1065491" y="799070"/>
                  <a:pt x="1067100" y="790362"/>
                  <a:pt x="1070983" y="782595"/>
                </a:cubicBezTo>
                <a:cubicBezTo>
                  <a:pt x="1075411" y="773739"/>
                  <a:pt x="1083438" y="766929"/>
                  <a:pt x="1087459" y="757881"/>
                </a:cubicBezTo>
                <a:cubicBezTo>
                  <a:pt x="1126670" y="669655"/>
                  <a:pt x="1083124" y="739668"/>
                  <a:pt x="1120410" y="683741"/>
                </a:cubicBezTo>
                <a:cubicBezTo>
                  <a:pt x="1123156" y="672757"/>
                  <a:pt x="1125538" y="661675"/>
                  <a:pt x="1128648" y="650789"/>
                </a:cubicBezTo>
                <a:cubicBezTo>
                  <a:pt x="1131034" y="642440"/>
                  <a:pt x="1134601" y="634453"/>
                  <a:pt x="1136886" y="626076"/>
                </a:cubicBezTo>
                <a:cubicBezTo>
                  <a:pt x="1142844" y="604230"/>
                  <a:pt x="1147869" y="582141"/>
                  <a:pt x="1153361" y="560173"/>
                </a:cubicBezTo>
                <a:lnTo>
                  <a:pt x="1161599" y="527222"/>
                </a:lnTo>
                <a:cubicBezTo>
                  <a:pt x="1158853" y="461319"/>
                  <a:pt x="1158060" y="395306"/>
                  <a:pt x="1153361" y="329514"/>
                </a:cubicBezTo>
                <a:cubicBezTo>
                  <a:pt x="1152554" y="318221"/>
                  <a:pt x="1149099" y="307163"/>
                  <a:pt x="1145124" y="296562"/>
                </a:cubicBezTo>
                <a:cubicBezTo>
                  <a:pt x="1140812" y="285064"/>
                  <a:pt x="1135786" y="273604"/>
                  <a:pt x="1128648" y="263611"/>
                </a:cubicBezTo>
                <a:cubicBezTo>
                  <a:pt x="1121876" y="254131"/>
                  <a:pt x="1112172" y="247135"/>
                  <a:pt x="1103934" y="238897"/>
                </a:cubicBezTo>
                <a:cubicBezTo>
                  <a:pt x="1078602" y="188231"/>
                  <a:pt x="1094274" y="216170"/>
                  <a:pt x="1054507" y="156519"/>
                </a:cubicBezTo>
                <a:cubicBezTo>
                  <a:pt x="1049015" y="148281"/>
                  <a:pt x="1046270" y="137297"/>
                  <a:pt x="1038032" y="131805"/>
                </a:cubicBezTo>
                <a:lnTo>
                  <a:pt x="988605" y="98854"/>
                </a:lnTo>
                <a:lnTo>
                  <a:pt x="963891" y="82378"/>
                </a:lnTo>
                <a:cubicBezTo>
                  <a:pt x="958399" y="74140"/>
                  <a:pt x="955147" y="63850"/>
                  <a:pt x="947416" y="57665"/>
                </a:cubicBezTo>
                <a:cubicBezTo>
                  <a:pt x="940635" y="52240"/>
                  <a:pt x="930469" y="53310"/>
                  <a:pt x="922702" y="49427"/>
                </a:cubicBezTo>
                <a:cubicBezTo>
                  <a:pt x="858832" y="17492"/>
                  <a:pt x="935388" y="45416"/>
                  <a:pt x="873275" y="24714"/>
                </a:cubicBezTo>
                <a:cubicBezTo>
                  <a:pt x="865037" y="19222"/>
                  <a:pt x="857661" y="12138"/>
                  <a:pt x="848561" y="8238"/>
                </a:cubicBezTo>
                <a:cubicBezTo>
                  <a:pt x="838155" y="3778"/>
                  <a:pt x="826932" y="0"/>
                  <a:pt x="815610" y="0"/>
                </a:cubicBezTo>
                <a:cubicBezTo>
                  <a:pt x="713973" y="0"/>
                  <a:pt x="612410" y="5492"/>
                  <a:pt x="510810" y="8238"/>
                </a:cubicBezTo>
                <a:cubicBezTo>
                  <a:pt x="491588" y="10984"/>
                  <a:pt x="472495" y="14863"/>
                  <a:pt x="453145" y="16476"/>
                </a:cubicBezTo>
                <a:cubicBezTo>
                  <a:pt x="289852" y="30084"/>
                  <a:pt x="360172" y="9025"/>
                  <a:pt x="288389" y="32951"/>
                </a:cubicBezTo>
                <a:lnTo>
                  <a:pt x="288389" y="411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3122138" y="3772930"/>
            <a:ext cx="650789" cy="59312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4580238" y="3583459"/>
            <a:ext cx="518984" cy="565621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3334337" y="3356844"/>
            <a:ext cx="782595" cy="337752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349578" y="3356844"/>
            <a:ext cx="230660" cy="41608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2440129" y="3307492"/>
            <a:ext cx="476066" cy="3871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032513" y="3087822"/>
            <a:ext cx="1488266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Fáscia transversal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116932" y="3456541"/>
            <a:ext cx="232646" cy="89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 rot="5400000">
            <a:off x="3286706" y="4442572"/>
            <a:ext cx="232646" cy="89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 rot="5400000">
            <a:off x="4558480" y="4360304"/>
            <a:ext cx="492473" cy="700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https://thumbor.kenhub.com/8UcMxI2IYfKWP_EfhGiUP51iSx4=/fit-in/800x800/filters:fill(FFFFFF,true):watermark(/images/logo_url.png,-10,-10,0):format(jpeg)/images/anatomy_term/hepatic-portal-vein-10/uQZEnSyQT4N64CIMprYNng_Hepatic_portal_vein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884" y="1491259"/>
            <a:ext cx="3464010" cy="34640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6816080" y="4830780"/>
            <a:ext cx="3780290" cy="22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0041924" y="4487075"/>
            <a:ext cx="378941" cy="7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10325942" y="1708636"/>
            <a:ext cx="127874" cy="2907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6799962" y="1704998"/>
            <a:ext cx="156895" cy="312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8120195" y="2877447"/>
            <a:ext cx="1384021" cy="163429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Conector de seta reta 36"/>
          <p:cNvCxnSpPr/>
          <p:nvPr/>
        </p:nvCxnSpPr>
        <p:spPr>
          <a:xfrm flipH="1">
            <a:off x="4116933" y="3866269"/>
            <a:ext cx="4003262" cy="2949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3122138" y="2068127"/>
            <a:ext cx="2281884" cy="494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1703512" y="2077326"/>
            <a:ext cx="4752528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A </a:t>
            </a:r>
            <a:r>
              <a:rPr lang="pt-BR" sz="1600" dirty="0">
                <a:solidFill>
                  <a:schemeClr val="accent5"/>
                </a:solidFill>
              </a:rPr>
              <a:t>cav. abdominal </a:t>
            </a:r>
            <a:r>
              <a:rPr lang="pt-BR" sz="1600" dirty="0"/>
              <a:t>contém as vísceras e a cav. peritoneal</a:t>
            </a:r>
          </a:p>
        </p:txBody>
      </p:sp>
      <p:pic>
        <p:nvPicPr>
          <p:cNvPr id="1030" name="Picture 6" descr="https://images1.minhavida.com.br/imagensconteudo/27249/conteudo%20mesent%C3%A9rio%20novo%20%C3%B3rg%C3%A3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19" y="125761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7" grpId="0" animBg="1"/>
      <p:bldP spid="8" grpId="0" animBg="1"/>
      <p:bldP spid="10" grpId="0" animBg="1"/>
      <p:bldP spid="12" grpId="0" animBg="1"/>
      <p:bldP spid="16" grpId="0" animBg="1"/>
      <p:bldP spid="18" grpId="0" animBg="1"/>
      <p:bldP spid="22" grpId="0" animBg="1"/>
      <p:bldP spid="23" grpId="0" animBg="1"/>
      <p:bldP spid="29" grpId="0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0850" y="214291"/>
            <a:ext cx="8209607" cy="766785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pt-BR" sz="2200" b="1" dirty="0"/>
              <a:t>Irrigação sanguínea do intestino delgado e parte do intestino grosso</a:t>
            </a:r>
            <a:br>
              <a:rPr lang="pt-BR" sz="2200" b="1" dirty="0"/>
            </a:br>
            <a:r>
              <a:rPr lang="pt-BR" sz="2800" b="1" dirty="0">
                <a:solidFill>
                  <a:schemeClr val="bg1"/>
                </a:solidFill>
              </a:rPr>
              <a:t>ARTÉRIA MESENTÉRICA SUPERIOR</a:t>
            </a:r>
          </a:p>
        </p:txBody>
      </p:sp>
      <p:pic>
        <p:nvPicPr>
          <p:cNvPr id="21507" name="Picture 3" descr="show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3473" y="2276475"/>
            <a:ext cx="4176713" cy="3708400"/>
          </a:xfrm>
          <a:noFill/>
        </p:spPr>
      </p:pic>
      <p:pic>
        <p:nvPicPr>
          <p:cNvPr id="21508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3953" y="1196975"/>
            <a:ext cx="46958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3359696" y="3344115"/>
            <a:ext cx="288032" cy="2873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6" name="Picture 2" descr="F:\ABDOME 2014\ramosmesenterica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9" y="4089184"/>
            <a:ext cx="2962671" cy="25801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1631505" y="1114698"/>
            <a:ext cx="9919063" cy="5651863"/>
          </a:xfrm>
          <a:custGeom>
            <a:avLst/>
            <a:gdLst>
              <a:gd name="connsiteX0" fmla="*/ 3030583 w 9919063"/>
              <a:gd name="connsiteY0" fmla="*/ 4659086 h 5651863"/>
              <a:gd name="connsiteX1" fmla="*/ 3030583 w 9919063"/>
              <a:gd name="connsiteY1" fmla="*/ 4659086 h 5651863"/>
              <a:gd name="connsiteX2" fmla="*/ 2847703 w 9919063"/>
              <a:gd name="connsiteY2" fmla="*/ 4659086 h 5651863"/>
              <a:gd name="connsiteX3" fmla="*/ 2647406 w 9919063"/>
              <a:gd name="connsiteY3" fmla="*/ 4676503 h 5651863"/>
              <a:gd name="connsiteX4" fmla="*/ 2464526 w 9919063"/>
              <a:gd name="connsiteY4" fmla="*/ 4693920 h 5651863"/>
              <a:gd name="connsiteX5" fmla="*/ 2394858 w 9919063"/>
              <a:gd name="connsiteY5" fmla="*/ 4702629 h 5651863"/>
              <a:gd name="connsiteX6" fmla="*/ 2333898 w 9919063"/>
              <a:gd name="connsiteY6" fmla="*/ 4711337 h 5651863"/>
              <a:gd name="connsiteX7" fmla="*/ 2203269 w 9919063"/>
              <a:gd name="connsiteY7" fmla="*/ 4720046 h 5651863"/>
              <a:gd name="connsiteX8" fmla="*/ 2098766 w 9919063"/>
              <a:gd name="connsiteY8" fmla="*/ 4728754 h 5651863"/>
              <a:gd name="connsiteX9" fmla="*/ 2020389 w 9919063"/>
              <a:gd name="connsiteY9" fmla="*/ 4737463 h 5651863"/>
              <a:gd name="connsiteX10" fmla="*/ 1436915 w 9919063"/>
              <a:gd name="connsiteY10" fmla="*/ 4746172 h 5651863"/>
              <a:gd name="connsiteX11" fmla="*/ 1088572 w 9919063"/>
              <a:gd name="connsiteY11" fmla="*/ 4737463 h 5651863"/>
              <a:gd name="connsiteX12" fmla="*/ 1062446 w 9919063"/>
              <a:gd name="connsiteY12" fmla="*/ 4728754 h 5651863"/>
              <a:gd name="connsiteX13" fmla="*/ 1010195 w 9919063"/>
              <a:gd name="connsiteY13" fmla="*/ 4720046 h 5651863"/>
              <a:gd name="connsiteX14" fmla="*/ 905692 w 9919063"/>
              <a:gd name="connsiteY14" fmla="*/ 4685212 h 5651863"/>
              <a:gd name="connsiteX15" fmla="*/ 879566 w 9919063"/>
              <a:gd name="connsiteY15" fmla="*/ 4676503 h 5651863"/>
              <a:gd name="connsiteX16" fmla="*/ 853440 w 9919063"/>
              <a:gd name="connsiteY16" fmla="*/ 4667794 h 5651863"/>
              <a:gd name="connsiteX17" fmla="*/ 783772 w 9919063"/>
              <a:gd name="connsiteY17" fmla="*/ 4659086 h 5651863"/>
              <a:gd name="connsiteX18" fmla="*/ 696686 w 9919063"/>
              <a:gd name="connsiteY18" fmla="*/ 4650377 h 5651863"/>
              <a:gd name="connsiteX19" fmla="*/ 600892 w 9919063"/>
              <a:gd name="connsiteY19" fmla="*/ 4632960 h 5651863"/>
              <a:gd name="connsiteX20" fmla="*/ 339635 w 9919063"/>
              <a:gd name="connsiteY20" fmla="*/ 4615543 h 5651863"/>
              <a:gd name="connsiteX21" fmla="*/ 148046 w 9919063"/>
              <a:gd name="connsiteY21" fmla="*/ 4624252 h 5651863"/>
              <a:gd name="connsiteX22" fmla="*/ 121920 w 9919063"/>
              <a:gd name="connsiteY22" fmla="*/ 4632960 h 5651863"/>
              <a:gd name="connsiteX23" fmla="*/ 69669 w 9919063"/>
              <a:gd name="connsiteY23" fmla="*/ 4667794 h 5651863"/>
              <a:gd name="connsiteX24" fmla="*/ 34835 w 9919063"/>
              <a:gd name="connsiteY24" fmla="*/ 4711337 h 5651863"/>
              <a:gd name="connsiteX25" fmla="*/ 17418 w 9919063"/>
              <a:gd name="connsiteY25" fmla="*/ 4763589 h 5651863"/>
              <a:gd name="connsiteX26" fmla="*/ 8709 w 9919063"/>
              <a:gd name="connsiteY26" fmla="*/ 4789714 h 5651863"/>
              <a:gd name="connsiteX27" fmla="*/ 0 w 9919063"/>
              <a:gd name="connsiteY27" fmla="*/ 4815840 h 5651863"/>
              <a:gd name="connsiteX28" fmla="*/ 26126 w 9919063"/>
              <a:gd name="connsiteY28" fmla="*/ 4894217 h 5651863"/>
              <a:gd name="connsiteX29" fmla="*/ 78378 w 9919063"/>
              <a:gd name="connsiteY29" fmla="*/ 4911634 h 5651863"/>
              <a:gd name="connsiteX30" fmla="*/ 104503 w 9919063"/>
              <a:gd name="connsiteY30" fmla="*/ 4929052 h 5651863"/>
              <a:gd name="connsiteX31" fmla="*/ 148046 w 9919063"/>
              <a:gd name="connsiteY31" fmla="*/ 4937760 h 5651863"/>
              <a:gd name="connsiteX32" fmla="*/ 174172 w 9919063"/>
              <a:gd name="connsiteY32" fmla="*/ 4946469 h 5651863"/>
              <a:gd name="connsiteX33" fmla="*/ 209006 w 9919063"/>
              <a:gd name="connsiteY33" fmla="*/ 4955177 h 5651863"/>
              <a:gd name="connsiteX34" fmla="*/ 269966 w 9919063"/>
              <a:gd name="connsiteY34" fmla="*/ 4972594 h 5651863"/>
              <a:gd name="connsiteX35" fmla="*/ 304800 w 9919063"/>
              <a:gd name="connsiteY35" fmla="*/ 4990012 h 5651863"/>
              <a:gd name="connsiteX36" fmla="*/ 330926 w 9919063"/>
              <a:gd name="connsiteY36" fmla="*/ 5007429 h 5651863"/>
              <a:gd name="connsiteX37" fmla="*/ 374469 w 9919063"/>
              <a:gd name="connsiteY37" fmla="*/ 5016137 h 5651863"/>
              <a:gd name="connsiteX38" fmla="*/ 400595 w 9919063"/>
              <a:gd name="connsiteY38" fmla="*/ 5024846 h 5651863"/>
              <a:gd name="connsiteX39" fmla="*/ 487680 w 9919063"/>
              <a:gd name="connsiteY39" fmla="*/ 5059680 h 5651863"/>
              <a:gd name="connsiteX40" fmla="*/ 513806 w 9919063"/>
              <a:gd name="connsiteY40" fmla="*/ 5077097 h 5651863"/>
              <a:gd name="connsiteX41" fmla="*/ 670560 w 9919063"/>
              <a:gd name="connsiteY41" fmla="*/ 5111932 h 5651863"/>
              <a:gd name="connsiteX42" fmla="*/ 827315 w 9919063"/>
              <a:gd name="connsiteY42" fmla="*/ 5146766 h 5651863"/>
              <a:gd name="connsiteX43" fmla="*/ 975360 w 9919063"/>
              <a:gd name="connsiteY43" fmla="*/ 5164183 h 5651863"/>
              <a:gd name="connsiteX44" fmla="*/ 1123406 w 9919063"/>
              <a:gd name="connsiteY44" fmla="*/ 5190309 h 5651863"/>
              <a:gd name="connsiteX45" fmla="*/ 1454332 w 9919063"/>
              <a:gd name="connsiteY45" fmla="*/ 5207726 h 5651863"/>
              <a:gd name="connsiteX46" fmla="*/ 1724298 w 9919063"/>
              <a:gd name="connsiteY46" fmla="*/ 5225143 h 5651863"/>
              <a:gd name="connsiteX47" fmla="*/ 2185852 w 9919063"/>
              <a:gd name="connsiteY47" fmla="*/ 5233852 h 5651863"/>
              <a:gd name="connsiteX48" fmla="*/ 2873829 w 9919063"/>
              <a:gd name="connsiteY48" fmla="*/ 5259977 h 5651863"/>
              <a:gd name="connsiteX49" fmla="*/ 3196046 w 9919063"/>
              <a:gd name="connsiteY49" fmla="*/ 5286103 h 5651863"/>
              <a:gd name="connsiteX50" fmla="*/ 3274423 w 9919063"/>
              <a:gd name="connsiteY50" fmla="*/ 5303520 h 5651863"/>
              <a:gd name="connsiteX51" fmla="*/ 3300549 w 9919063"/>
              <a:gd name="connsiteY51" fmla="*/ 5312229 h 5651863"/>
              <a:gd name="connsiteX52" fmla="*/ 3431178 w 9919063"/>
              <a:gd name="connsiteY52" fmla="*/ 5329646 h 5651863"/>
              <a:gd name="connsiteX53" fmla="*/ 3509555 w 9919063"/>
              <a:gd name="connsiteY53" fmla="*/ 5347063 h 5651863"/>
              <a:gd name="connsiteX54" fmla="*/ 3561806 w 9919063"/>
              <a:gd name="connsiteY54" fmla="*/ 5355772 h 5651863"/>
              <a:gd name="connsiteX55" fmla="*/ 3587932 w 9919063"/>
              <a:gd name="connsiteY55" fmla="*/ 5364480 h 5651863"/>
              <a:gd name="connsiteX56" fmla="*/ 3648892 w 9919063"/>
              <a:gd name="connsiteY56" fmla="*/ 5373189 h 5651863"/>
              <a:gd name="connsiteX57" fmla="*/ 3701143 w 9919063"/>
              <a:gd name="connsiteY57" fmla="*/ 5390606 h 5651863"/>
              <a:gd name="connsiteX58" fmla="*/ 3762103 w 9919063"/>
              <a:gd name="connsiteY58" fmla="*/ 5408023 h 5651863"/>
              <a:gd name="connsiteX59" fmla="*/ 3788229 w 9919063"/>
              <a:gd name="connsiteY59" fmla="*/ 5425440 h 5651863"/>
              <a:gd name="connsiteX60" fmla="*/ 3866606 w 9919063"/>
              <a:gd name="connsiteY60" fmla="*/ 5460274 h 5651863"/>
              <a:gd name="connsiteX61" fmla="*/ 3936275 w 9919063"/>
              <a:gd name="connsiteY61" fmla="*/ 5477692 h 5651863"/>
              <a:gd name="connsiteX62" fmla="*/ 3962400 w 9919063"/>
              <a:gd name="connsiteY62" fmla="*/ 5486400 h 5651863"/>
              <a:gd name="connsiteX63" fmla="*/ 4023360 w 9919063"/>
              <a:gd name="connsiteY63" fmla="*/ 5503817 h 5651863"/>
              <a:gd name="connsiteX64" fmla="*/ 4049486 w 9919063"/>
              <a:gd name="connsiteY64" fmla="*/ 5521234 h 5651863"/>
              <a:gd name="connsiteX65" fmla="*/ 4101738 w 9919063"/>
              <a:gd name="connsiteY65" fmla="*/ 5538652 h 5651863"/>
              <a:gd name="connsiteX66" fmla="*/ 4127863 w 9919063"/>
              <a:gd name="connsiteY66" fmla="*/ 5547360 h 5651863"/>
              <a:gd name="connsiteX67" fmla="*/ 4232366 w 9919063"/>
              <a:gd name="connsiteY67" fmla="*/ 5564777 h 5651863"/>
              <a:gd name="connsiteX68" fmla="*/ 4293326 w 9919063"/>
              <a:gd name="connsiteY68" fmla="*/ 5582194 h 5651863"/>
              <a:gd name="connsiteX69" fmla="*/ 4397829 w 9919063"/>
              <a:gd name="connsiteY69" fmla="*/ 5599612 h 5651863"/>
              <a:gd name="connsiteX70" fmla="*/ 4441372 w 9919063"/>
              <a:gd name="connsiteY70" fmla="*/ 5608320 h 5651863"/>
              <a:gd name="connsiteX71" fmla="*/ 5303520 w 9919063"/>
              <a:gd name="connsiteY71" fmla="*/ 5617029 h 5651863"/>
              <a:gd name="connsiteX72" fmla="*/ 6392092 w 9919063"/>
              <a:gd name="connsiteY72" fmla="*/ 5625737 h 5651863"/>
              <a:gd name="connsiteX73" fmla="*/ 6514012 w 9919063"/>
              <a:gd name="connsiteY73" fmla="*/ 5634446 h 5651863"/>
              <a:gd name="connsiteX74" fmla="*/ 6557555 w 9919063"/>
              <a:gd name="connsiteY74" fmla="*/ 5643154 h 5651863"/>
              <a:gd name="connsiteX75" fmla="*/ 7602583 w 9919063"/>
              <a:gd name="connsiteY75" fmla="*/ 5651863 h 5651863"/>
              <a:gd name="connsiteX76" fmla="*/ 7863840 w 9919063"/>
              <a:gd name="connsiteY76" fmla="*/ 5643154 h 5651863"/>
              <a:gd name="connsiteX77" fmla="*/ 7916092 w 9919063"/>
              <a:gd name="connsiteY77" fmla="*/ 5625737 h 5651863"/>
              <a:gd name="connsiteX78" fmla="*/ 7950926 w 9919063"/>
              <a:gd name="connsiteY78" fmla="*/ 5617029 h 5651863"/>
              <a:gd name="connsiteX79" fmla="*/ 7977052 w 9919063"/>
              <a:gd name="connsiteY79" fmla="*/ 5599612 h 5651863"/>
              <a:gd name="connsiteX80" fmla="*/ 8020595 w 9919063"/>
              <a:gd name="connsiteY80" fmla="*/ 5564777 h 5651863"/>
              <a:gd name="connsiteX81" fmla="*/ 8038012 w 9919063"/>
              <a:gd name="connsiteY81" fmla="*/ 5512526 h 5651863"/>
              <a:gd name="connsiteX82" fmla="*/ 8011886 w 9919063"/>
              <a:gd name="connsiteY82" fmla="*/ 5320937 h 5651863"/>
              <a:gd name="connsiteX83" fmla="*/ 7994469 w 9919063"/>
              <a:gd name="connsiteY83" fmla="*/ 5268686 h 5651863"/>
              <a:gd name="connsiteX84" fmla="*/ 7968343 w 9919063"/>
              <a:gd name="connsiteY84" fmla="*/ 5251269 h 5651863"/>
              <a:gd name="connsiteX85" fmla="*/ 7898675 w 9919063"/>
              <a:gd name="connsiteY85" fmla="*/ 5207726 h 5651863"/>
              <a:gd name="connsiteX86" fmla="*/ 7872549 w 9919063"/>
              <a:gd name="connsiteY86" fmla="*/ 5199017 h 5651863"/>
              <a:gd name="connsiteX87" fmla="*/ 7846423 w 9919063"/>
              <a:gd name="connsiteY87" fmla="*/ 5190309 h 5651863"/>
              <a:gd name="connsiteX88" fmla="*/ 7794172 w 9919063"/>
              <a:gd name="connsiteY88" fmla="*/ 5199017 h 5651863"/>
              <a:gd name="connsiteX89" fmla="*/ 7741920 w 9919063"/>
              <a:gd name="connsiteY89" fmla="*/ 5216434 h 5651863"/>
              <a:gd name="connsiteX90" fmla="*/ 7680960 w 9919063"/>
              <a:gd name="connsiteY90" fmla="*/ 5225143 h 5651863"/>
              <a:gd name="connsiteX91" fmla="*/ 7593875 w 9919063"/>
              <a:gd name="connsiteY91" fmla="*/ 5216434 h 5651863"/>
              <a:gd name="connsiteX92" fmla="*/ 7550332 w 9919063"/>
              <a:gd name="connsiteY92" fmla="*/ 5146766 h 5651863"/>
              <a:gd name="connsiteX93" fmla="*/ 7498080 w 9919063"/>
              <a:gd name="connsiteY93" fmla="*/ 5077097 h 5651863"/>
              <a:gd name="connsiteX94" fmla="*/ 7463246 w 9919063"/>
              <a:gd name="connsiteY94" fmla="*/ 5042263 h 5651863"/>
              <a:gd name="connsiteX95" fmla="*/ 7437120 w 9919063"/>
              <a:gd name="connsiteY95" fmla="*/ 4990012 h 5651863"/>
              <a:gd name="connsiteX96" fmla="*/ 7419703 w 9919063"/>
              <a:gd name="connsiteY96" fmla="*/ 4972594 h 5651863"/>
              <a:gd name="connsiteX97" fmla="*/ 7402286 w 9919063"/>
              <a:gd name="connsiteY97" fmla="*/ 4545874 h 5651863"/>
              <a:gd name="connsiteX98" fmla="*/ 7384869 w 9919063"/>
              <a:gd name="connsiteY98" fmla="*/ 4458789 h 5651863"/>
              <a:gd name="connsiteX99" fmla="*/ 7376160 w 9919063"/>
              <a:gd name="connsiteY99" fmla="*/ 4415246 h 5651863"/>
              <a:gd name="connsiteX100" fmla="*/ 7384869 w 9919063"/>
              <a:gd name="connsiteY100" fmla="*/ 4075612 h 5651863"/>
              <a:gd name="connsiteX101" fmla="*/ 7393578 w 9919063"/>
              <a:gd name="connsiteY101" fmla="*/ 4049486 h 5651863"/>
              <a:gd name="connsiteX102" fmla="*/ 7419703 w 9919063"/>
              <a:gd name="connsiteY102" fmla="*/ 4032069 h 5651863"/>
              <a:gd name="connsiteX103" fmla="*/ 7437120 w 9919063"/>
              <a:gd name="connsiteY103" fmla="*/ 4005943 h 5651863"/>
              <a:gd name="connsiteX104" fmla="*/ 7463246 w 9919063"/>
              <a:gd name="connsiteY104" fmla="*/ 3997234 h 5651863"/>
              <a:gd name="connsiteX105" fmla="*/ 7471955 w 9919063"/>
              <a:gd name="connsiteY105" fmla="*/ 3971109 h 5651863"/>
              <a:gd name="connsiteX106" fmla="*/ 7515498 w 9919063"/>
              <a:gd name="connsiteY106" fmla="*/ 3927566 h 5651863"/>
              <a:gd name="connsiteX107" fmla="*/ 7559040 w 9919063"/>
              <a:gd name="connsiteY107" fmla="*/ 3849189 h 5651863"/>
              <a:gd name="connsiteX108" fmla="*/ 7585166 w 9919063"/>
              <a:gd name="connsiteY108" fmla="*/ 3840480 h 5651863"/>
              <a:gd name="connsiteX109" fmla="*/ 7611292 w 9919063"/>
              <a:gd name="connsiteY109" fmla="*/ 3823063 h 5651863"/>
              <a:gd name="connsiteX110" fmla="*/ 7663543 w 9919063"/>
              <a:gd name="connsiteY110" fmla="*/ 3805646 h 5651863"/>
              <a:gd name="connsiteX111" fmla="*/ 7715795 w 9919063"/>
              <a:gd name="connsiteY111" fmla="*/ 3779520 h 5651863"/>
              <a:gd name="connsiteX112" fmla="*/ 7741920 w 9919063"/>
              <a:gd name="connsiteY112" fmla="*/ 3762103 h 5651863"/>
              <a:gd name="connsiteX113" fmla="*/ 7794172 w 9919063"/>
              <a:gd name="connsiteY113" fmla="*/ 3744686 h 5651863"/>
              <a:gd name="connsiteX114" fmla="*/ 7820298 w 9919063"/>
              <a:gd name="connsiteY114" fmla="*/ 3692434 h 5651863"/>
              <a:gd name="connsiteX115" fmla="*/ 7785463 w 9919063"/>
              <a:gd name="connsiteY115" fmla="*/ 3614057 h 5651863"/>
              <a:gd name="connsiteX116" fmla="*/ 7776755 w 9919063"/>
              <a:gd name="connsiteY116" fmla="*/ 3587932 h 5651863"/>
              <a:gd name="connsiteX117" fmla="*/ 7750629 w 9919063"/>
              <a:gd name="connsiteY117" fmla="*/ 3544389 h 5651863"/>
              <a:gd name="connsiteX118" fmla="*/ 7759338 w 9919063"/>
              <a:gd name="connsiteY118" fmla="*/ 3492137 h 5651863"/>
              <a:gd name="connsiteX119" fmla="*/ 7794172 w 9919063"/>
              <a:gd name="connsiteY119" fmla="*/ 3448594 h 5651863"/>
              <a:gd name="connsiteX120" fmla="*/ 7855132 w 9919063"/>
              <a:gd name="connsiteY120" fmla="*/ 3387634 h 5651863"/>
              <a:gd name="connsiteX121" fmla="*/ 7898675 w 9919063"/>
              <a:gd name="connsiteY121" fmla="*/ 3344092 h 5651863"/>
              <a:gd name="connsiteX122" fmla="*/ 7942218 w 9919063"/>
              <a:gd name="connsiteY122" fmla="*/ 3317966 h 5651863"/>
              <a:gd name="connsiteX123" fmla="*/ 7968343 w 9919063"/>
              <a:gd name="connsiteY123" fmla="*/ 3300549 h 5651863"/>
              <a:gd name="connsiteX124" fmla="*/ 8029303 w 9919063"/>
              <a:gd name="connsiteY124" fmla="*/ 3283132 h 5651863"/>
              <a:gd name="connsiteX125" fmla="*/ 8186058 w 9919063"/>
              <a:gd name="connsiteY125" fmla="*/ 3248297 h 5651863"/>
              <a:gd name="connsiteX126" fmla="*/ 8290560 w 9919063"/>
              <a:gd name="connsiteY126" fmla="*/ 3213463 h 5651863"/>
              <a:gd name="connsiteX127" fmla="*/ 8316686 w 9919063"/>
              <a:gd name="connsiteY127" fmla="*/ 3204754 h 5651863"/>
              <a:gd name="connsiteX128" fmla="*/ 8342812 w 9919063"/>
              <a:gd name="connsiteY128" fmla="*/ 3196046 h 5651863"/>
              <a:gd name="connsiteX129" fmla="*/ 8490858 w 9919063"/>
              <a:gd name="connsiteY129" fmla="*/ 3204754 h 5651863"/>
              <a:gd name="connsiteX130" fmla="*/ 8543109 w 9919063"/>
              <a:gd name="connsiteY130" fmla="*/ 3222172 h 5651863"/>
              <a:gd name="connsiteX131" fmla="*/ 8586652 w 9919063"/>
              <a:gd name="connsiteY131" fmla="*/ 3257006 h 5651863"/>
              <a:gd name="connsiteX132" fmla="*/ 8604069 w 9919063"/>
              <a:gd name="connsiteY132" fmla="*/ 3283132 h 5651863"/>
              <a:gd name="connsiteX133" fmla="*/ 8630195 w 9919063"/>
              <a:gd name="connsiteY133" fmla="*/ 3300549 h 5651863"/>
              <a:gd name="connsiteX134" fmla="*/ 8647612 w 9919063"/>
              <a:gd name="connsiteY134" fmla="*/ 3326674 h 5651863"/>
              <a:gd name="connsiteX135" fmla="*/ 8665029 w 9919063"/>
              <a:gd name="connsiteY135" fmla="*/ 3344092 h 5651863"/>
              <a:gd name="connsiteX136" fmla="*/ 8682446 w 9919063"/>
              <a:gd name="connsiteY136" fmla="*/ 3396343 h 5651863"/>
              <a:gd name="connsiteX137" fmla="*/ 8656320 w 9919063"/>
              <a:gd name="connsiteY137" fmla="*/ 3422469 h 5651863"/>
              <a:gd name="connsiteX138" fmla="*/ 8691155 w 9919063"/>
              <a:gd name="connsiteY138" fmla="*/ 3535680 h 5651863"/>
              <a:gd name="connsiteX139" fmla="*/ 8708572 w 9919063"/>
              <a:gd name="connsiteY139" fmla="*/ 3561806 h 5651863"/>
              <a:gd name="connsiteX140" fmla="*/ 8717280 w 9919063"/>
              <a:gd name="connsiteY140" fmla="*/ 3666309 h 5651863"/>
              <a:gd name="connsiteX141" fmla="*/ 8725989 w 9919063"/>
              <a:gd name="connsiteY141" fmla="*/ 3692434 h 5651863"/>
              <a:gd name="connsiteX142" fmla="*/ 8743406 w 9919063"/>
              <a:gd name="connsiteY142" fmla="*/ 3709852 h 5651863"/>
              <a:gd name="connsiteX143" fmla="*/ 8778240 w 9919063"/>
              <a:gd name="connsiteY143" fmla="*/ 3753394 h 5651863"/>
              <a:gd name="connsiteX144" fmla="*/ 8786949 w 9919063"/>
              <a:gd name="connsiteY144" fmla="*/ 3779520 h 5651863"/>
              <a:gd name="connsiteX145" fmla="*/ 8839200 w 9919063"/>
              <a:gd name="connsiteY145" fmla="*/ 3814354 h 5651863"/>
              <a:gd name="connsiteX146" fmla="*/ 8856618 w 9919063"/>
              <a:gd name="connsiteY146" fmla="*/ 3831772 h 5651863"/>
              <a:gd name="connsiteX147" fmla="*/ 8874035 w 9919063"/>
              <a:gd name="connsiteY147" fmla="*/ 3857897 h 5651863"/>
              <a:gd name="connsiteX148" fmla="*/ 8900160 w 9919063"/>
              <a:gd name="connsiteY148" fmla="*/ 3875314 h 5651863"/>
              <a:gd name="connsiteX149" fmla="*/ 8908869 w 9919063"/>
              <a:gd name="connsiteY149" fmla="*/ 3901440 h 5651863"/>
              <a:gd name="connsiteX150" fmla="*/ 8934995 w 9919063"/>
              <a:gd name="connsiteY150" fmla="*/ 3953692 h 5651863"/>
              <a:gd name="connsiteX151" fmla="*/ 8943703 w 9919063"/>
              <a:gd name="connsiteY151" fmla="*/ 4171406 h 5651863"/>
              <a:gd name="connsiteX152" fmla="*/ 8926286 w 9919063"/>
              <a:gd name="connsiteY152" fmla="*/ 4484914 h 5651863"/>
              <a:gd name="connsiteX153" fmla="*/ 8917578 w 9919063"/>
              <a:gd name="connsiteY153" fmla="*/ 4511040 h 5651863"/>
              <a:gd name="connsiteX154" fmla="*/ 8900160 w 9919063"/>
              <a:gd name="connsiteY154" fmla="*/ 4720046 h 5651863"/>
              <a:gd name="connsiteX155" fmla="*/ 8908869 w 9919063"/>
              <a:gd name="connsiteY155" fmla="*/ 4972594 h 5651863"/>
              <a:gd name="connsiteX156" fmla="*/ 8900160 w 9919063"/>
              <a:gd name="connsiteY156" fmla="*/ 5172892 h 5651863"/>
              <a:gd name="connsiteX157" fmla="*/ 8891452 w 9919063"/>
              <a:gd name="connsiteY157" fmla="*/ 5199017 h 5651863"/>
              <a:gd name="connsiteX158" fmla="*/ 8865326 w 9919063"/>
              <a:gd name="connsiteY158" fmla="*/ 5216434 h 5651863"/>
              <a:gd name="connsiteX159" fmla="*/ 8847909 w 9919063"/>
              <a:gd name="connsiteY159" fmla="*/ 5233852 h 5651863"/>
              <a:gd name="connsiteX160" fmla="*/ 8813075 w 9919063"/>
              <a:gd name="connsiteY160" fmla="*/ 5286103 h 5651863"/>
              <a:gd name="connsiteX161" fmla="*/ 8760823 w 9919063"/>
              <a:gd name="connsiteY161" fmla="*/ 5320937 h 5651863"/>
              <a:gd name="connsiteX162" fmla="*/ 8752115 w 9919063"/>
              <a:gd name="connsiteY162" fmla="*/ 5347063 h 5651863"/>
              <a:gd name="connsiteX163" fmla="*/ 8725989 w 9919063"/>
              <a:gd name="connsiteY163" fmla="*/ 5355772 h 5651863"/>
              <a:gd name="connsiteX164" fmla="*/ 8673738 w 9919063"/>
              <a:gd name="connsiteY164" fmla="*/ 5381897 h 5651863"/>
              <a:gd name="connsiteX165" fmla="*/ 8647612 w 9919063"/>
              <a:gd name="connsiteY165" fmla="*/ 5399314 h 5651863"/>
              <a:gd name="connsiteX166" fmla="*/ 8534400 w 9919063"/>
              <a:gd name="connsiteY166" fmla="*/ 5416732 h 5651863"/>
              <a:gd name="connsiteX167" fmla="*/ 8212183 w 9919063"/>
              <a:gd name="connsiteY167" fmla="*/ 5425440 h 5651863"/>
              <a:gd name="connsiteX168" fmla="*/ 8168640 w 9919063"/>
              <a:gd name="connsiteY168" fmla="*/ 5451566 h 5651863"/>
              <a:gd name="connsiteX169" fmla="*/ 8159932 w 9919063"/>
              <a:gd name="connsiteY169" fmla="*/ 5477692 h 5651863"/>
              <a:gd name="connsiteX170" fmla="*/ 8186058 w 9919063"/>
              <a:gd name="connsiteY170" fmla="*/ 5503817 h 5651863"/>
              <a:gd name="connsiteX171" fmla="*/ 8238309 w 9919063"/>
              <a:gd name="connsiteY171" fmla="*/ 5529943 h 5651863"/>
              <a:gd name="connsiteX172" fmla="*/ 8290560 w 9919063"/>
              <a:gd name="connsiteY172" fmla="*/ 5538652 h 5651863"/>
              <a:gd name="connsiteX173" fmla="*/ 8316686 w 9919063"/>
              <a:gd name="connsiteY173" fmla="*/ 5547360 h 5651863"/>
              <a:gd name="connsiteX174" fmla="*/ 8351520 w 9919063"/>
              <a:gd name="connsiteY174" fmla="*/ 5556069 h 5651863"/>
              <a:gd name="connsiteX175" fmla="*/ 8377646 w 9919063"/>
              <a:gd name="connsiteY175" fmla="*/ 5564777 h 5651863"/>
              <a:gd name="connsiteX176" fmla="*/ 8438606 w 9919063"/>
              <a:gd name="connsiteY176" fmla="*/ 5573486 h 5651863"/>
              <a:gd name="connsiteX177" fmla="*/ 8473440 w 9919063"/>
              <a:gd name="connsiteY177" fmla="*/ 5582194 h 5651863"/>
              <a:gd name="connsiteX178" fmla="*/ 8560526 w 9919063"/>
              <a:gd name="connsiteY178" fmla="*/ 5590903 h 5651863"/>
              <a:gd name="connsiteX179" fmla="*/ 8969829 w 9919063"/>
              <a:gd name="connsiteY179" fmla="*/ 5582194 h 5651863"/>
              <a:gd name="connsiteX180" fmla="*/ 9022080 w 9919063"/>
              <a:gd name="connsiteY180" fmla="*/ 5573486 h 5651863"/>
              <a:gd name="connsiteX181" fmla="*/ 9144000 w 9919063"/>
              <a:gd name="connsiteY181" fmla="*/ 5556069 h 5651863"/>
              <a:gd name="connsiteX182" fmla="*/ 9222378 w 9919063"/>
              <a:gd name="connsiteY182" fmla="*/ 5538652 h 5651863"/>
              <a:gd name="connsiteX183" fmla="*/ 9257212 w 9919063"/>
              <a:gd name="connsiteY183" fmla="*/ 5521234 h 5651863"/>
              <a:gd name="connsiteX184" fmla="*/ 9335589 w 9919063"/>
              <a:gd name="connsiteY184" fmla="*/ 5495109 h 5651863"/>
              <a:gd name="connsiteX185" fmla="*/ 9405258 w 9919063"/>
              <a:gd name="connsiteY185" fmla="*/ 5468983 h 5651863"/>
              <a:gd name="connsiteX186" fmla="*/ 9466218 w 9919063"/>
              <a:gd name="connsiteY186" fmla="*/ 5425440 h 5651863"/>
              <a:gd name="connsiteX187" fmla="*/ 9501052 w 9919063"/>
              <a:gd name="connsiteY187" fmla="*/ 5408023 h 5651863"/>
              <a:gd name="connsiteX188" fmla="*/ 9614263 w 9919063"/>
              <a:gd name="connsiteY188" fmla="*/ 5347063 h 5651863"/>
              <a:gd name="connsiteX189" fmla="*/ 9666515 w 9919063"/>
              <a:gd name="connsiteY189" fmla="*/ 5294812 h 5651863"/>
              <a:gd name="connsiteX190" fmla="*/ 9788435 w 9919063"/>
              <a:gd name="connsiteY190" fmla="*/ 5207726 h 5651863"/>
              <a:gd name="connsiteX191" fmla="*/ 9805852 w 9919063"/>
              <a:gd name="connsiteY191" fmla="*/ 5172892 h 5651863"/>
              <a:gd name="connsiteX192" fmla="*/ 9866812 w 9919063"/>
              <a:gd name="connsiteY192" fmla="*/ 5068389 h 5651863"/>
              <a:gd name="connsiteX193" fmla="*/ 9884229 w 9919063"/>
              <a:gd name="connsiteY193" fmla="*/ 5007429 h 5651863"/>
              <a:gd name="connsiteX194" fmla="*/ 9901646 w 9919063"/>
              <a:gd name="connsiteY194" fmla="*/ 4981303 h 5651863"/>
              <a:gd name="connsiteX195" fmla="*/ 9919063 w 9919063"/>
              <a:gd name="connsiteY195" fmla="*/ 4911634 h 5651863"/>
              <a:gd name="connsiteX196" fmla="*/ 9910355 w 9919063"/>
              <a:gd name="connsiteY196" fmla="*/ 4354286 h 5651863"/>
              <a:gd name="connsiteX197" fmla="*/ 9892938 w 9919063"/>
              <a:gd name="connsiteY197" fmla="*/ 3953692 h 5651863"/>
              <a:gd name="connsiteX198" fmla="*/ 9866812 w 9919063"/>
              <a:gd name="connsiteY198" fmla="*/ 3196046 h 5651863"/>
              <a:gd name="connsiteX199" fmla="*/ 9858103 w 9919063"/>
              <a:gd name="connsiteY199" fmla="*/ 3082834 h 5651863"/>
              <a:gd name="connsiteX200" fmla="*/ 9840686 w 9919063"/>
              <a:gd name="connsiteY200" fmla="*/ 2960914 h 5651863"/>
              <a:gd name="connsiteX201" fmla="*/ 9814560 w 9919063"/>
              <a:gd name="connsiteY201" fmla="*/ 2899954 h 5651863"/>
              <a:gd name="connsiteX202" fmla="*/ 9779726 w 9919063"/>
              <a:gd name="connsiteY202" fmla="*/ 2830286 h 5651863"/>
              <a:gd name="connsiteX203" fmla="*/ 9744892 w 9919063"/>
              <a:gd name="connsiteY203" fmla="*/ 2778034 h 5651863"/>
              <a:gd name="connsiteX204" fmla="*/ 9692640 w 9919063"/>
              <a:gd name="connsiteY204" fmla="*/ 2734492 h 5651863"/>
              <a:gd name="connsiteX205" fmla="*/ 9640389 w 9919063"/>
              <a:gd name="connsiteY205" fmla="*/ 2690949 h 5651863"/>
              <a:gd name="connsiteX206" fmla="*/ 9596846 w 9919063"/>
              <a:gd name="connsiteY206" fmla="*/ 2673532 h 5651863"/>
              <a:gd name="connsiteX207" fmla="*/ 9544595 w 9919063"/>
              <a:gd name="connsiteY207" fmla="*/ 2629989 h 5651863"/>
              <a:gd name="connsiteX208" fmla="*/ 9431383 w 9919063"/>
              <a:gd name="connsiteY208" fmla="*/ 2586446 h 5651863"/>
              <a:gd name="connsiteX209" fmla="*/ 9370423 w 9919063"/>
              <a:gd name="connsiteY209" fmla="*/ 2560320 h 5651863"/>
              <a:gd name="connsiteX210" fmla="*/ 9318172 w 9919063"/>
              <a:gd name="connsiteY210" fmla="*/ 2542903 h 5651863"/>
              <a:gd name="connsiteX211" fmla="*/ 9248503 w 9919063"/>
              <a:gd name="connsiteY211" fmla="*/ 2525486 h 5651863"/>
              <a:gd name="connsiteX212" fmla="*/ 9187543 w 9919063"/>
              <a:gd name="connsiteY212" fmla="*/ 2508069 h 5651863"/>
              <a:gd name="connsiteX213" fmla="*/ 9178835 w 9919063"/>
              <a:gd name="connsiteY213" fmla="*/ 2473234 h 5651863"/>
              <a:gd name="connsiteX214" fmla="*/ 9135292 w 9919063"/>
              <a:gd name="connsiteY214" fmla="*/ 2412274 h 5651863"/>
              <a:gd name="connsiteX215" fmla="*/ 9126583 w 9919063"/>
              <a:gd name="connsiteY215" fmla="*/ 2377440 h 5651863"/>
              <a:gd name="connsiteX216" fmla="*/ 9109166 w 9919063"/>
              <a:gd name="connsiteY216" fmla="*/ 2325189 h 5651863"/>
              <a:gd name="connsiteX217" fmla="*/ 9091749 w 9919063"/>
              <a:gd name="connsiteY217" fmla="*/ 2255520 h 5651863"/>
              <a:gd name="connsiteX218" fmla="*/ 9065623 w 9919063"/>
              <a:gd name="connsiteY218" fmla="*/ 2177143 h 5651863"/>
              <a:gd name="connsiteX219" fmla="*/ 9048206 w 9919063"/>
              <a:gd name="connsiteY219" fmla="*/ 870857 h 5651863"/>
              <a:gd name="connsiteX220" fmla="*/ 9039498 w 9919063"/>
              <a:gd name="connsiteY220" fmla="*/ 836023 h 5651863"/>
              <a:gd name="connsiteX221" fmla="*/ 9004663 w 9919063"/>
              <a:gd name="connsiteY221" fmla="*/ 748937 h 5651863"/>
              <a:gd name="connsiteX222" fmla="*/ 8961120 w 9919063"/>
              <a:gd name="connsiteY222" fmla="*/ 644434 h 5651863"/>
              <a:gd name="connsiteX223" fmla="*/ 8908869 w 9919063"/>
              <a:gd name="connsiteY223" fmla="*/ 539932 h 5651863"/>
              <a:gd name="connsiteX224" fmla="*/ 8874035 w 9919063"/>
              <a:gd name="connsiteY224" fmla="*/ 478972 h 5651863"/>
              <a:gd name="connsiteX225" fmla="*/ 8865326 w 9919063"/>
              <a:gd name="connsiteY225" fmla="*/ 444137 h 5651863"/>
              <a:gd name="connsiteX226" fmla="*/ 8830492 w 9919063"/>
              <a:gd name="connsiteY226" fmla="*/ 391886 h 5651863"/>
              <a:gd name="connsiteX227" fmla="*/ 8813075 w 9919063"/>
              <a:gd name="connsiteY227" fmla="*/ 365760 h 5651863"/>
              <a:gd name="connsiteX228" fmla="*/ 8786949 w 9919063"/>
              <a:gd name="connsiteY228" fmla="*/ 313509 h 5651863"/>
              <a:gd name="connsiteX229" fmla="*/ 8760823 w 9919063"/>
              <a:gd name="connsiteY229" fmla="*/ 287383 h 5651863"/>
              <a:gd name="connsiteX230" fmla="*/ 8734698 w 9919063"/>
              <a:gd name="connsiteY230" fmla="*/ 252549 h 5651863"/>
              <a:gd name="connsiteX231" fmla="*/ 8630195 w 9919063"/>
              <a:gd name="connsiteY231" fmla="*/ 165463 h 5651863"/>
              <a:gd name="connsiteX232" fmla="*/ 8525692 w 9919063"/>
              <a:gd name="connsiteY232" fmla="*/ 130629 h 5651863"/>
              <a:gd name="connsiteX233" fmla="*/ 8438606 w 9919063"/>
              <a:gd name="connsiteY233" fmla="*/ 95794 h 5651863"/>
              <a:gd name="connsiteX234" fmla="*/ 8351520 w 9919063"/>
              <a:gd name="connsiteY234" fmla="*/ 69669 h 5651863"/>
              <a:gd name="connsiteX235" fmla="*/ 8299269 w 9919063"/>
              <a:gd name="connsiteY235" fmla="*/ 52252 h 5651863"/>
              <a:gd name="connsiteX236" fmla="*/ 8238309 w 9919063"/>
              <a:gd name="connsiteY236" fmla="*/ 43543 h 5651863"/>
              <a:gd name="connsiteX237" fmla="*/ 8194766 w 9919063"/>
              <a:gd name="connsiteY237" fmla="*/ 26126 h 5651863"/>
              <a:gd name="connsiteX238" fmla="*/ 7942218 w 9919063"/>
              <a:gd name="connsiteY238" fmla="*/ 0 h 5651863"/>
              <a:gd name="connsiteX239" fmla="*/ 7289075 w 9919063"/>
              <a:gd name="connsiteY239" fmla="*/ 17417 h 5651863"/>
              <a:gd name="connsiteX240" fmla="*/ 7184572 w 9919063"/>
              <a:gd name="connsiteY240" fmla="*/ 43543 h 5651863"/>
              <a:gd name="connsiteX241" fmla="*/ 7149738 w 9919063"/>
              <a:gd name="connsiteY241" fmla="*/ 52252 h 5651863"/>
              <a:gd name="connsiteX242" fmla="*/ 7114903 w 9919063"/>
              <a:gd name="connsiteY242" fmla="*/ 69669 h 5651863"/>
              <a:gd name="connsiteX243" fmla="*/ 7036526 w 9919063"/>
              <a:gd name="connsiteY243" fmla="*/ 95794 h 5651863"/>
              <a:gd name="connsiteX244" fmla="*/ 7010400 w 9919063"/>
              <a:gd name="connsiteY244" fmla="*/ 104503 h 5651863"/>
              <a:gd name="connsiteX245" fmla="*/ 7001692 w 9919063"/>
              <a:gd name="connsiteY245" fmla="*/ 130629 h 5651863"/>
              <a:gd name="connsiteX246" fmla="*/ 6975566 w 9919063"/>
              <a:gd name="connsiteY246" fmla="*/ 182880 h 5651863"/>
              <a:gd name="connsiteX247" fmla="*/ 7053943 w 9919063"/>
              <a:gd name="connsiteY247" fmla="*/ 226423 h 5651863"/>
              <a:gd name="connsiteX248" fmla="*/ 7088778 w 9919063"/>
              <a:gd name="connsiteY248" fmla="*/ 243840 h 5651863"/>
              <a:gd name="connsiteX249" fmla="*/ 7149738 w 9919063"/>
              <a:gd name="connsiteY249" fmla="*/ 261257 h 5651863"/>
              <a:gd name="connsiteX250" fmla="*/ 7210698 w 9919063"/>
              <a:gd name="connsiteY250" fmla="*/ 287383 h 5651863"/>
              <a:gd name="connsiteX251" fmla="*/ 7236823 w 9919063"/>
              <a:gd name="connsiteY251" fmla="*/ 313509 h 5651863"/>
              <a:gd name="connsiteX252" fmla="*/ 7262949 w 9919063"/>
              <a:gd name="connsiteY252" fmla="*/ 330926 h 5651863"/>
              <a:gd name="connsiteX253" fmla="*/ 7289075 w 9919063"/>
              <a:gd name="connsiteY253" fmla="*/ 365760 h 5651863"/>
              <a:gd name="connsiteX254" fmla="*/ 7297783 w 9919063"/>
              <a:gd name="connsiteY254" fmla="*/ 391886 h 5651863"/>
              <a:gd name="connsiteX255" fmla="*/ 7315200 w 9919063"/>
              <a:gd name="connsiteY255" fmla="*/ 426720 h 5651863"/>
              <a:gd name="connsiteX256" fmla="*/ 7323909 w 9919063"/>
              <a:gd name="connsiteY256" fmla="*/ 470263 h 5651863"/>
              <a:gd name="connsiteX257" fmla="*/ 7332618 w 9919063"/>
              <a:gd name="connsiteY257" fmla="*/ 496389 h 5651863"/>
              <a:gd name="connsiteX258" fmla="*/ 7315200 w 9919063"/>
              <a:gd name="connsiteY258" fmla="*/ 548640 h 5651863"/>
              <a:gd name="connsiteX259" fmla="*/ 7262949 w 9919063"/>
              <a:gd name="connsiteY259" fmla="*/ 566057 h 5651863"/>
              <a:gd name="connsiteX260" fmla="*/ 7210698 w 9919063"/>
              <a:gd name="connsiteY260" fmla="*/ 583474 h 5651863"/>
              <a:gd name="connsiteX261" fmla="*/ 7149738 w 9919063"/>
              <a:gd name="connsiteY261" fmla="*/ 600892 h 5651863"/>
              <a:gd name="connsiteX262" fmla="*/ 7080069 w 9919063"/>
              <a:gd name="connsiteY262" fmla="*/ 609600 h 5651863"/>
              <a:gd name="connsiteX263" fmla="*/ 7027818 w 9919063"/>
              <a:gd name="connsiteY263" fmla="*/ 618309 h 5651863"/>
              <a:gd name="connsiteX264" fmla="*/ 6696892 w 9919063"/>
              <a:gd name="connsiteY264" fmla="*/ 627017 h 5651863"/>
              <a:gd name="connsiteX265" fmla="*/ 6548846 w 9919063"/>
              <a:gd name="connsiteY265" fmla="*/ 644434 h 5651863"/>
              <a:gd name="connsiteX266" fmla="*/ 6479178 w 9919063"/>
              <a:gd name="connsiteY266" fmla="*/ 679269 h 5651863"/>
              <a:gd name="connsiteX267" fmla="*/ 6426926 w 9919063"/>
              <a:gd name="connsiteY267" fmla="*/ 714103 h 5651863"/>
              <a:gd name="connsiteX268" fmla="*/ 6392092 w 9919063"/>
              <a:gd name="connsiteY268" fmla="*/ 748937 h 5651863"/>
              <a:gd name="connsiteX269" fmla="*/ 6339840 w 9919063"/>
              <a:gd name="connsiteY269" fmla="*/ 783772 h 5651863"/>
              <a:gd name="connsiteX270" fmla="*/ 6313715 w 9919063"/>
              <a:gd name="connsiteY270" fmla="*/ 801189 h 5651863"/>
              <a:gd name="connsiteX271" fmla="*/ 6261463 w 9919063"/>
              <a:gd name="connsiteY271" fmla="*/ 844732 h 5651863"/>
              <a:gd name="connsiteX272" fmla="*/ 6235338 w 9919063"/>
              <a:gd name="connsiteY272" fmla="*/ 853440 h 5651863"/>
              <a:gd name="connsiteX273" fmla="*/ 6200503 w 9919063"/>
              <a:gd name="connsiteY273" fmla="*/ 896983 h 5651863"/>
              <a:gd name="connsiteX274" fmla="*/ 6191795 w 9919063"/>
              <a:gd name="connsiteY274" fmla="*/ 923109 h 5651863"/>
              <a:gd name="connsiteX275" fmla="*/ 6174378 w 9919063"/>
              <a:gd name="connsiteY275" fmla="*/ 949234 h 5651863"/>
              <a:gd name="connsiteX276" fmla="*/ 6165669 w 9919063"/>
              <a:gd name="connsiteY276" fmla="*/ 975360 h 5651863"/>
              <a:gd name="connsiteX277" fmla="*/ 6139543 w 9919063"/>
              <a:gd name="connsiteY277" fmla="*/ 1027612 h 5651863"/>
              <a:gd name="connsiteX278" fmla="*/ 6148252 w 9919063"/>
              <a:gd name="connsiteY278" fmla="*/ 1079863 h 5651863"/>
              <a:gd name="connsiteX279" fmla="*/ 6191795 w 9919063"/>
              <a:gd name="connsiteY279" fmla="*/ 1123406 h 5651863"/>
              <a:gd name="connsiteX280" fmla="*/ 6217920 w 9919063"/>
              <a:gd name="connsiteY280" fmla="*/ 1132114 h 5651863"/>
              <a:gd name="connsiteX281" fmla="*/ 6244046 w 9919063"/>
              <a:gd name="connsiteY281" fmla="*/ 1149532 h 5651863"/>
              <a:gd name="connsiteX282" fmla="*/ 6348549 w 9919063"/>
              <a:gd name="connsiteY282" fmla="*/ 1149532 h 5651863"/>
              <a:gd name="connsiteX283" fmla="*/ 6365966 w 9919063"/>
              <a:gd name="connsiteY283" fmla="*/ 1132114 h 5651863"/>
              <a:gd name="connsiteX284" fmla="*/ 6392092 w 9919063"/>
              <a:gd name="connsiteY284" fmla="*/ 1114697 h 5651863"/>
              <a:gd name="connsiteX285" fmla="*/ 6426926 w 9919063"/>
              <a:gd name="connsiteY285" fmla="*/ 1062446 h 5651863"/>
              <a:gd name="connsiteX286" fmla="*/ 6496595 w 9919063"/>
              <a:gd name="connsiteY286" fmla="*/ 966652 h 5651863"/>
              <a:gd name="connsiteX287" fmla="*/ 6514012 w 9919063"/>
              <a:gd name="connsiteY287" fmla="*/ 949234 h 5651863"/>
              <a:gd name="connsiteX288" fmla="*/ 6592389 w 9919063"/>
              <a:gd name="connsiteY288" fmla="*/ 896983 h 5651863"/>
              <a:gd name="connsiteX289" fmla="*/ 6618515 w 9919063"/>
              <a:gd name="connsiteY289" fmla="*/ 879566 h 5651863"/>
              <a:gd name="connsiteX290" fmla="*/ 6688183 w 9919063"/>
              <a:gd name="connsiteY290" fmla="*/ 853440 h 5651863"/>
              <a:gd name="connsiteX291" fmla="*/ 6766560 w 9919063"/>
              <a:gd name="connsiteY291" fmla="*/ 827314 h 5651863"/>
              <a:gd name="connsiteX292" fmla="*/ 6792686 w 9919063"/>
              <a:gd name="connsiteY292" fmla="*/ 818606 h 5651863"/>
              <a:gd name="connsiteX293" fmla="*/ 6818812 w 9919063"/>
              <a:gd name="connsiteY293" fmla="*/ 809897 h 5651863"/>
              <a:gd name="connsiteX294" fmla="*/ 6897189 w 9919063"/>
              <a:gd name="connsiteY294" fmla="*/ 792480 h 5651863"/>
              <a:gd name="connsiteX295" fmla="*/ 7167155 w 9919063"/>
              <a:gd name="connsiteY295" fmla="*/ 801189 h 5651863"/>
              <a:gd name="connsiteX296" fmla="*/ 7201989 w 9919063"/>
              <a:gd name="connsiteY296" fmla="*/ 827314 h 5651863"/>
              <a:gd name="connsiteX297" fmla="*/ 7245532 w 9919063"/>
              <a:gd name="connsiteY297" fmla="*/ 888274 h 5651863"/>
              <a:gd name="connsiteX298" fmla="*/ 7262949 w 9919063"/>
              <a:gd name="connsiteY298" fmla="*/ 905692 h 5651863"/>
              <a:gd name="connsiteX299" fmla="*/ 7271658 w 9919063"/>
              <a:gd name="connsiteY299" fmla="*/ 949234 h 5651863"/>
              <a:gd name="connsiteX300" fmla="*/ 7280366 w 9919063"/>
              <a:gd name="connsiteY300" fmla="*/ 1010194 h 5651863"/>
              <a:gd name="connsiteX301" fmla="*/ 7289075 w 9919063"/>
              <a:gd name="connsiteY301" fmla="*/ 1045029 h 5651863"/>
              <a:gd name="connsiteX302" fmla="*/ 7297783 w 9919063"/>
              <a:gd name="connsiteY302" fmla="*/ 1105989 h 5651863"/>
              <a:gd name="connsiteX303" fmla="*/ 7323909 w 9919063"/>
              <a:gd name="connsiteY303" fmla="*/ 1219200 h 5651863"/>
              <a:gd name="connsiteX304" fmla="*/ 7306492 w 9919063"/>
              <a:gd name="connsiteY304" fmla="*/ 1410789 h 5651863"/>
              <a:gd name="connsiteX305" fmla="*/ 7297783 w 9919063"/>
              <a:gd name="connsiteY305" fmla="*/ 1445623 h 5651863"/>
              <a:gd name="connsiteX306" fmla="*/ 7271658 w 9919063"/>
              <a:gd name="connsiteY306" fmla="*/ 1463040 h 5651863"/>
              <a:gd name="connsiteX307" fmla="*/ 7254240 w 9919063"/>
              <a:gd name="connsiteY307" fmla="*/ 1480457 h 5651863"/>
              <a:gd name="connsiteX308" fmla="*/ 7193280 w 9919063"/>
              <a:gd name="connsiteY308" fmla="*/ 1663337 h 5651863"/>
              <a:gd name="connsiteX309" fmla="*/ 7184572 w 9919063"/>
              <a:gd name="connsiteY309" fmla="*/ 1689463 h 5651863"/>
              <a:gd name="connsiteX310" fmla="*/ 7175863 w 9919063"/>
              <a:gd name="connsiteY310" fmla="*/ 1724297 h 5651863"/>
              <a:gd name="connsiteX311" fmla="*/ 7158446 w 9919063"/>
              <a:gd name="connsiteY311" fmla="*/ 1759132 h 5651863"/>
              <a:gd name="connsiteX312" fmla="*/ 7141029 w 9919063"/>
              <a:gd name="connsiteY312" fmla="*/ 1811383 h 5651863"/>
              <a:gd name="connsiteX313" fmla="*/ 7132320 w 9919063"/>
              <a:gd name="connsiteY313" fmla="*/ 1837509 h 5651863"/>
              <a:gd name="connsiteX314" fmla="*/ 7123612 w 9919063"/>
              <a:gd name="connsiteY314" fmla="*/ 1863634 h 5651863"/>
              <a:gd name="connsiteX315" fmla="*/ 7106195 w 9919063"/>
              <a:gd name="connsiteY315" fmla="*/ 1881052 h 5651863"/>
              <a:gd name="connsiteX316" fmla="*/ 7071360 w 9919063"/>
              <a:gd name="connsiteY316" fmla="*/ 1924594 h 5651863"/>
              <a:gd name="connsiteX317" fmla="*/ 7036526 w 9919063"/>
              <a:gd name="connsiteY317" fmla="*/ 1968137 h 5651863"/>
              <a:gd name="connsiteX318" fmla="*/ 7027818 w 9919063"/>
              <a:gd name="connsiteY318" fmla="*/ 1994263 h 5651863"/>
              <a:gd name="connsiteX319" fmla="*/ 6975566 w 9919063"/>
              <a:gd name="connsiteY319" fmla="*/ 2011680 h 5651863"/>
              <a:gd name="connsiteX320" fmla="*/ 6923315 w 9919063"/>
              <a:gd name="connsiteY320" fmla="*/ 2037806 h 5651863"/>
              <a:gd name="connsiteX321" fmla="*/ 6905898 w 9919063"/>
              <a:gd name="connsiteY321" fmla="*/ 2063932 h 5651863"/>
              <a:gd name="connsiteX322" fmla="*/ 6932023 w 9919063"/>
              <a:gd name="connsiteY322" fmla="*/ 2072640 h 5651863"/>
              <a:gd name="connsiteX323" fmla="*/ 6966858 w 9919063"/>
              <a:gd name="connsiteY323" fmla="*/ 2090057 h 5651863"/>
              <a:gd name="connsiteX324" fmla="*/ 7010400 w 9919063"/>
              <a:gd name="connsiteY324" fmla="*/ 2116183 h 5651863"/>
              <a:gd name="connsiteX325" fmla="*/ 7080069 w 9919063"/>
              <a:gd name="connsiteY325" fmla="*/ 2159726 h 5651863"/>
              <a:gd name="connsiteX326" fmla="*/ 7158446 w 9919063"/>
              <a:gd name="connsiteY326" fmla="*/ 2220686 h 5651863"/>
              <a:gd name="connsiteX327" fmla="*/ 7219406 w 9919063"/>
              <a:gd name="connsiteY327" fmla="*/ 2272937 h 5651863"/>
              <a:gd name="connsiteX328" fmla="*/ 7297783 w 9919063"/>
              <a:gd name="connsiteY328" fmla="*/ 2386149 h 5651863"/>
              <a:gd name="connsiteX329" fmla="*/ 7315200 w 9919063"/>
              <a:gd name="connsiteY329" fmla="*/ 2412274 h 5651863"/>
              <a:gd name="connsiteX330" fmla="*/ 7341326 w 9919063"/>
              <a:gd name="connsiteY330" fmla="*/ 2481943 h 5651863"/>
              <a:gd name="connsiteX331" fmla="*/ 7358743 w 9919063"/>
              <a:gd name="connsiteY331" fmla="*/ 2516777 h 5651863"/>
              <a:gd name="connsiteX332" fmla="*/ 7376160 w 9919063"/>
              <a:gd name="connsiteY332" fmla="*/ 2586446 h 5651863"/>
              <a:gd name="connsiteX333" fmla="*/ 7384869 w 9919063"/>
              <a:gd name="connsiteY333" fmla="*/ 2612572 h 5651863"/>
              <a:gd name="connsiteX334" fmla="*/ 7376160 w 9919063"/>
              <a:gd name="connsiteY334" fmla="*/ 2769326 h 5651863"/>
              <a:gd name="connsiteX335" fmla="*/ 7367452 w 9919063"/>
              <a:gd name="connsiteY335" fmla="*/ 2804160 h 5651863"/>
              <a:gd name="connsiteX336" fmla="*/ 7341326 w 9919063"/>
              <a:gd name="connsiteY336" fmla="*/ 2838994 h 5651863"/>
              <a:gd name="connsiteX337" fmla="*/ 7315200 w 9919063"/>
              <a:gd name="connsiteY337" fmla="*/ 2891246 h 5651863"/>
              <a:gd name="connsiteX338" fmla="*/ 7289075 w 9919063"/>
              <a:gd name="connsiteY338" fmla="*/ 2917372 h 5651863"/>
              <a:gd name="connsiteX339" fmla="*/ 7228115 w 9919063"/>
              <a:gd name="connsiteY339" fmla="*/ 2995749 h 5651863"/>
              <a:gd name="connsiteX340" fmla="*/ 7149738 w 9919063"/>
              <a:gd name="connsiteY340" fmla="*/ 3074126 h 5651863"/>
              <a:gd name="connsiteX341" fmla="*/ 7097486 w 9919063"/>
              <a:gd name="connsiteY341" fmla="*/ 3108960 h 5651863"/>
              <a:gd name="connsiteX342" fmla="*/ 7071360 w 9919063"/>
              <a:gd name="connsiteY342" fmla="*/ 3135086 h 5651863"/>
              <a:gd name="connsiteX343" fmla="*/ 7036526 w 9919063"/>
              <a:gd name="connsiteY343" fmla="*/ 3152503 h 5651863"/>
              <a:gd name="connsiteX344" fmla="*/ 7010400 w 9919063"/>
              <a:gd name="connsiteY344" fmla="*/ 3161212 h 5651863"/>
              <a:gd name="connsiteX345" fmla="*/ 6905898 w 9919063"/>
              <a:gd name="connsiteY345" fmla="*/ 3178629 h 5651863"/>
              <a:gd name="connsiteX346" fmla="*/ 6783978 w 9919063"/>
              <a:gd name="connsiteY346" fmla="*/ 3204754 h 5651863"/>
              <a:gd name="connsiteX347" fmla="*/ 6627223 w 9919063"/>
              <a:gd name="connsiteY347" fmla="*/ 3213463 h 5651863"/>
              <a:gd name="connsiteX348" fmla="*/ 6479178 w 9919063"/>
              <a:gd name="connsiteY348" fmla="*/ 3230880 h 5651863"/>
              <a:gd name="connsiteX349" fmla="*/ 6418218 w 9919063"/>
              <a:gd name="connsiteY349" fmla="*/ 3248297 h 5651863"/>
              <a:gd name="connsiteX350" fmla="*/ 6383383 w 9919063"/>
              <a:gd name="connsiteY350" fmla="*/ 3257006 h 5651863"/>
              <a:gd name="connsiteX351" fmla="*/ 6357258 w 9919063"/>
              <a:gd name="connsiteY351" fmla="*/ 3274423 h 5651863"/>
              <a:gd name="connsiteX352" fmla="*/ 6305006 w 9919063"/>
              <a:gd name="connsiteY352" fmla="*/ 3291840 h 5651863"/>
              <a:gd name="connsiteX353" fmla="*/ 6226629 w 9919063"/>
              <a:gd name="connsiteY353" fmla="*/ 3309257 h 5651863"/>
              <a:gd name="connsiteX354" fmla="*/ 6200503 w 9919063"/>
              <a:gd name="connsiteY354" fmla="*/ 3317966 h 5651863"/>
              <a:gd name="connsiteX355" fmla="*/ 6078583 w 9919063"/>
              <a:gd name="connsiteY355" fmla="*/ 3300549 h 5651863"/>
              <a:gd name="connsiteX356" fmla="*/ 5904412 w 9919063"/>
              <a:gd name="connsiteY356" fmla="*/ 3274423 h 5651863"/>
              <a:gd name="connsiteX357" fmla="*/ 5686698 w 9919063"/>
              <a:gd name="connsiteY357" fmla="*/ 3283132 h 5651863"/>
              <a:gd name="connsiteX358" fmla="*/ 5660572 w 9919063"/>
              <a:gd name="connsiteY358" fmla="*/ 3291840 h 5651863"/>
              <a:gd name="connsiteX359" fmla="*/ 5608320 w 9919063"/>
              <a:gd name="connsiteY359" fmla="*/ 3326674 h 5651863"/>
              <a:gd name="connsiteX360" fmla="*/ 5529943 w 9919063"/>
              <a:gd name="connsiteY360" fmla="*/ 3378926 h 5651863"/>
              <a:gd name="connsiteX361" fmla="*/ 5503818 w 9919063"/>
              <a:gd name="connsiteY361" fmla="*/ 3396343 h 5651863"/>
              <a:gd name="connsiteX362" fmla="*/ 5451566 w 9919063"/>
              <a:gd name="connsiteY362" fmla="*/ 3413760 h 5651863"/>
              <a:gd name="connsiteX363" fmla="*/ 5399315 w 9919063"/>
              <a:gd name="connsiteY363" fmla="*/ 3396343 h 5651863"/>
              <a:gd name="connsiteX364" fmla="*/ 5355772 w 9919063"/>
              <a:gd name="connsiteY364" fmla="*/ 3361509 h 5651863"/>
              <a:gd name="connsiteX365" fmla="*/ 5277395 w 9919063"/>
              <a:gd name="connsiteY365" fmla="*/ 3326674 h 5651863"/>
              <a:gd name="connsiteX366" fmla="*/ 5251269 w 9919063"/>
              <a:gd name="connsiteY366" fmla="*/ 3317966 h 5651863"/>
              <a:gd name="connsiteX367" fmla="*/ 5129349 w 9919063"/>
              <a:gd name="connsiteY367" fmla="*/ 3344092 h 5651863"/>
              <a:gd name="connsiteX368" fmla="*/ 5103223 w 9919063"/>
              <a:gd name="connsiteY368" fmla="*/ 3352800 h 5651863"/>
              <a:gd name="connsiteX369" fmla="*/ 5077098 w 9919063"/>
              <a:gd name="connsiteY369" fmla="*/ 3361509 h 5651863"/>
              <a:gd name="connsiteX370" fmla="*/ 4972595 w 9919063"/>
              <a:gd name="connsiteY370" fmla="*/ 3352800 h 5651863"/>
              <a:gd name="connsiteX371" fmla="*/ 4937760 w 9919063"/>
              <a:gd name="connsiteY371" fmla="*/ 3300549 h 5651863"/>
              <a:gd name="connsiteX372" fmla="*/ 4911635 w 9919063"/>
              <a:gd name="connsiteY372" fmla="*/ 3265714 h 5651863"/>
              <a:gd name="connsiteX373" fmla="*/ 4876800 w 9919063"/>
              <a:gd name="connsiteY373" fmla="*/ 3239589 h 5651863"/>
              <a:gd name="connsiteX374" fmla="*/ 4850675 w 9919063"/>
              <a:gd name="connsiteY374" fmla="*/ 3213463 h 5651863"/>
              <a:gd name="connsiteX375" fmla="*/ 4789715 w 9919063"/>
              <a:gd name="connsiteY375" fmla="*/ 3178629 h 5651863"/>
              <a:gd name="connsiteX376" fmla="*/ 4763589 w 9919063"/>
              <a:gd name="connsiteY376" fmla="*/ 3169920 h 5651863"/>
              <a:gd name="connsiteX377" fmla="*/ 4728755 w 9919063"/>
              <a:gd name="connsiteY377" fmla="*/ 3143794 h 5651863"/>
              <a:gd name="connsiteX378" fmla="*/ 4676503 w 9919063"/>
              <a:gd name="connsiteY378" fmla="*/ 3108960 h 5651863"/>
              <a:gd name="connsiteX379" fmla="*/ 4650378 w 9919063"/>
              <a:gd name="connsiteY379" fmla="*/ 3056709 h 5651863"/>
              <a:gd name="connsiteX380" fmla="*/ 4632960 w 9919063"/>
              <a:gd name="connsiteY380" fmla="*/ 3030583 h 5651863"/>
              <a:gd name="connsiteX381" fmla="*/ 4615543 w 9919063"/>
              <a:gd name="connsiteY381" fmla="*/ 2969623 h 5651863"/>
              <a:gd name="connsiteX382" fmla="*/ 4606835 w 9919063"/>
              <a:gd name="connsiteY382" fmla="*/ 2943497 h 5651863"/>
              <a:gd name="connsiteX383" fmla="*/ 4598126 w 9919063"/>
              <a:gd name="connsiteY383" fmla="*/ 2908663 h 5651863"/>
              <a:gd name="connsiteX384" fmla="*/ 4580709 w 9919063"/>
              <a:gd name="connsiteY384" fmla="*/ 2865120 h 5651863"/>
              <a:gd name="connsiteX385" fmla="*/ 4572000 w 9919063"/>
              <a:gd name="connsiteY385" fmla="*/ 2821577 h 5651863"/>
              <a:gd name="connsiteX386" fmla="*/ 4563292 w 9919063"/>
              <a:gd name="connsiteY386" fmla="*/ 2795452 h 5651863"/>
              <a:gd name="connsiteX387" fmla="*/ 4563292 w 9919063"/>
              <a:gd name="connsiteY387" fmla="*/ 2534194 h 5651863"/>
              <a:gd name="connsiteX388" fmla="*/ 4572000 w 9919063"/>
              <a:gd name="connsiteY388" fmla="*/ 2499360 h 5651863"/>
              <a:gd name="connsiteX389" fmla="*/ 4598126 w 9919063"/>
              <a:gd name="connsiteY389" fmla="*/ 2429692 h 5651863"/>
              <a:gd name="connsiteX390" fmla="*/ 4624252 w 9919063"/>
              <a:gd name="connsiteY390" fmla="*/ 2351314 h 5651863"/>
              <a:gd name="connsiteX391" fmla="*/ 4632960 w 9919063"/>
              <a:gd name="connsiteY391" fmla="*/ 2325189 h 5651863"/>
              <a:gd name="connsiteX392" fmla="*/ 4650378 w 9919063"/>
              <a:gd name="connsiteY392" fmla="*/ 2299063 h 5651863"/>
              <a:gd name="connsiteX393" fmla="*/ 4667795 w 9919063"/>
              <a:gd name="connsiteY393" fmla="*/ 2229394 h 5651863"/>
              <a:gd name="connsiteX394" fmla="*/ 4685212 w 9919063"/>
              <a:gd name="connsiteY394" fmla="*/ 2037806 h 5651863"/>
              <a:gd name="connsiteX395" fmla="*/ 4676503 w 9919063"/>
              <a:gd name="connsiteY395" fmla="*/ 1132114 h 5651863"/>
              <a:gd name="connsiteX396" fmla="*/ 4685212 w 9919063"/>
              <a:gd name="connsiteY396" fmla="*/ 583474 h 5651863"/>
              <a:gd name="connsiteX397" fmla="*/ 4693920 w 9919063"/>
              <a:gd name="connsiteY397" fmla="*/ 557349 h 5651863"/>
              <a:gd name="connsiteX398" fmla="*/ 4711338 w 9919063"/>
              <a:gd name="connsiteY398" fmla="*/ 487680 h 5651863"/>
              <a:gd name="connsiteX399" fmla="*/ 4702629 w 9919063"/>
              <a:gd name="connsiteY399" fmla="*/ 383177 h 5651863"/>
              <a:gd name="connsiteX400" fmla="*/ 4676503 w 9919063"/>
              <a:gd name="connsiteY400" fmla="*/ 296092 h 5651863"/>
              <a:gd name="connsiteX401" fmla="*/ 4650378 w 9919063"/>
              <a:gd name="connsiteY401" fmla="*/ 243840 h 5651863"/>
              <a:gd name="connsiteX402" fmla="*/ 4615543 w 9919063"/>
              <a:gd name="connsiteY402" fmla="*/ 226423 h 5651863"/>
              <a:gd name="connsiteX403" fmla="*/ 4589418 w 9919063"/>
              <a:gd name="connsiteY403" fmla="*/ 209006 h 5651863"/>
              <a:gd name="connsiteX404" fmla="*/ 4493623 w 9919063"/>
              <a:gd name="connsiteY404" fmla="*/ 165463 h 5651863"/>
              <a:gd name="connsiteX405" fmla="*/ 4458789 w 9919063"/>
              <a:gd name="connsiteY405" fmla="*/ 148046 h 5651863"/>
              <a:gd name="connsiteX406" fmla="*/ 4397829 w 9919063"/>
              <a:gd name="connsiteY406" fmla="*/ 130629 h 5651863"/>
              <a:gd name="connsiteX407" fmla="*/ 4336869 w 9919063"/>
              <a:gd name="connsiteY407" fmla="*/ 104503 h 5651863"/>
              <a:gd name="connsiteX408" fmla="*/ 4232366 w 9919063"/>
              <a:gd name="connsiteY408" fmla="*/ 78377 h 5651863"/>
              <a:gd name="connsiteX409" fmla="*/ 4206240 w 9919063"/>
              <a:gd name="connsiteY409" fmla="*/ 69669 h 5651863"/>
              <a:gd name="connsiteX410" fmla="*/ 4136572 w 9919063"/>
              <a:gd name="connsiteY410" fmla="*/ 52252 h 5651863"/>
              <a:gd name="connsiteX411" fmla="*/ 3866606 w 9919063"/>
              <a:gd name="connsiteY411" fmla="*/ 87086 h 5651863"/>
              <a:gd name="connsiteX412" fmla="*/ 3796938 w 9919063"/>
              <a:gd name="connsiteY412" fmla="*/ 130629 h 5651863"/>
              <a:gd name="connsiteX413" fmla="*/ 3753395 w 9919063"/>
              <a:gd name="connsiteY413" fmla="*/ 156754 h 5651863"/>
              <a:gd name="connsiteX414" fmla="*/ 3718560 w 9919063"/>
              <a:gd name="connsiteY414" fmla="*/ 182880 h 5651863"/>
              <a:gd name="connsiteX415" fmla="*/ 3553098 w 9919063"/>
              <a:gd name="connsiteY415" fmla="*/ 330926 h 5651863"/>
              <a:gd name="connsiteX416" fmla="*/ 3483429 w 9919063"/>
              <a:gd name="connsiteY416" fmla="*/ 400594 h 5651863"/>
              <a:gd name="connsiteX417" fmla="*/ 3457303 w 9919063"/>
              <a:gd name="connsiteY417" fmla="*/ 444137 h 5651863"/>
              <a:gd name="connsiteX418" fmla="*/ 3422469 w 9919063"/>
              <a:gd name="connsiteY418" fmla="*/ 478972 h 5651863"/>
              <a:gd name="connsiteX419" fmla="*/ 3335383 w 9919063"/>
              <a:gd name="connsiteY419" fmla="*/ 592183 h 5651863"/>
              <a:gd name="connsiteX420" fmla="*/ 3309258 w 9919063"/>
              <a:gd name="connsiteY420" fmla="*/ 627017 h 5651863"/>
              <a:gd name="connsiteX421" fmla="*/ 3283132 w 9919063"/>
              <a:gd name="connsiteY421" fmla="*/ 679269 h 5651863"/>
              <a:gd name="connsiteX422" fmla="*/ 3248298 w 9919063"/>
              <a:gd name="connsiteY422" fmla="*/ 714103 h 5651863"/>
              <a:gd name="connsiteX423" fmla="*/ 3222172 w 9919063"/>
              <a:gd name="connsiteY423" fmla="*/ 757646 h 5651863"/>
              <a:gd name="connsiteX424" fmla="*/ 3213463 w 9919063"/>
              <a:gd name="connsiteY424" fmla="*/ 792480 h 5651863"/>
              <a:gd name="connsiteX425" fmla="*/ 3135086 w 9919063"/>
              <a:gd name="connsiteY425" fmla="*/ 888274 h 5651863"/>
              <a:gd name="connsiteX426" fmla="*/ 3126378 w 9919063"/>
              <a:gd name="connsiteY426" fmla="*/ 923109 h 5651863"/>
              <a:gd name="connsiteX427" fmla="*/ 3100252 w 9919063"/>
              <a:gd name="connsiteY427" fmla="*/ 949234 h 5651863"/>
              <a:gd name="connsiteX428" fmla="*/ 3074126 w 9919063"/>
              <a:gd name="connsiteY428" fmla="*/ 984069 h 5651863"/>
              <a:gd name="connsiteX429" fmla="*/ 3048000 w 9919063"/>
              <a:gd name="connsiteY429" fmla="*/ 1027612 h 5651863"/>
              <a:gd name="connsiteX430" fmla="*/ 3021875 w 9919063"/>
              <a:gd name="connsiteY430" fmla="*/ 1071154 h 5651863"/>
              <a:gd name="connsiteX431" fmla="*/ 3004458 w 9919063"/>
              <a:gd name="connsiteY431" fmla="*/ 1088572 h 5651863"/>
              <a:gd name="connsiteX432" fmla="*/ 2969623 w 9919063"/>
              <a:gd name="connsiteY432" fmla="*/ 1140823 h 5651863"/>
              <a:gd name="connsiteX433" fmla="*/ 2952206 w 9919063"/>
              <a:gd name="connsiteY433" fmla="*/ 1166949 h 5651863"/>
              <a:gd name="connsiteX434" fmla="*/ 2934789 w 9919063"/>
              <a:gd name="connsiteY434" fmla="*/ 1201783 h 5651863"/>
              <a:gd name="connsiteX435" fmla="*/ 2908663 w 9919063"/>
              <a:gd name="connsiteY435" fmla="*/ 1227909 h 5651863"/>
              <a:gd name="connsiteX436" fmla="*/ 2873829 w 9919063"/>
              <a:gd name="connsiteY436" fmla="*/ 1297577 h 5651863"/>
              <a:gd name="connsiteX437" fmla="*/ 2847703 w 9919063"/>
              <a:gd name="connsiteY437" fmla="*/ 1384663 h 5651863"/>
              <a:gd name="connsiteX438" fmla="*/ 2830286 w 9919063"/>
              <a:gd name="connsiteY438" fmla="*/ 1410789 h 5651863"/>
              <a:gd name="connsiteX439" fmla="*/ 2847703 w 9919063"/>
              <a:gd name="connsiteY439" fmla="*/ 1550126 h 5651863"/>
              <a:gd name="connsiteX440" fmla="*/ 2856412 w 9919063"/>
              <a:gd name="connsiteY440" fmla="*/ 1576252 h 5651863"/>
              <a:gd name="connsiteX441" fmla="*/ 2865120 w 9919063"/>
              <a:gd name="connsiteY441" fmla="*/ 1611086 h 5651863"/>
              <a:gd name="connsiteX442" fmla="*/ 2882538 w 9919063"/>
              <a:gd name="connsiteY442" fmla="*/ 1663337 h 5651863"/>
              <a:gd name="connsiteX443" fmla="*/ 2908663 w 9919063"/>
              <a:gd name="connsiteY443" fmla="*/ 1776549 h 5651863"/>
              <a:gd name="connsiteX444" fmla="*/ 2917372 w 9919063"/>
              <a:gd name="connsiteY444" fmla="*/ 1959429 h 5651863"/>
              <a:gd name="connsiteX445" fmla="*/ 2926080 w 9919063"/>
              <a:gd name="connsiteY445" fmla="*/ 1985554 h 5651863"/>
              <a:gd name="connsiteX446" fmla="*/ 2943498 w 9919063"/>
              <a:gd name="connsiteY446" fmla="*/ 2029097 h 5651863"/>
              <a:gd name="connsiteX447" fmla="*/ 2995749 w 9919063"/>
              <a:gd name="connsiteY447" fmla="*/ 2124892 h 5651863"/>
              <a:gd name="connsiteX448" fmla="*/ 3004458 w 9919063"/>
              <a:gd name="connsiteY448" fmla="*/ 2159726 h 5651863"/>
              <a:gd name="connsiteX449" fmla="*/ 3021875 w 9919063"/>
              <a:gd name="connsiteY449" fmla="*/ 2211977 h 5651863"/>
              <a:gd name="connsiteX450" fmla="*/ 3030583 w 9919063"/>
              <a:gd name="connsiteY450" fmla="*/ 2238103 h 5651863"/>
              <a:gd name="connsiteX451" fmla="*/ 3056709 w 9919063"/>
              <a:gd name="connsiteY451" fmla="*/ 2333897 h 5651863"/>
              <a:gd name="connsiteX452" fmla="*/ 3048000 w 9919063"/>
              <a:gd name="connsiteY452" fmla="*/ 2481943 h 5651863"/>
              <a:gd name="connsiteX453" fmla="*/ 3039292 w 9919063"/>
              <a:gd name="connsiteY453" fmla="*/ 2516777 h 5651863"/>
              <a:gd name="connsiteX454" fmla="*/ 2960915 w 9919063"/>
              <a:gd name="connsiteY454" fmla="*/ 2560320 h 5651863"/>
              <a:gd name="connsiteX455" fmla="*/ 2908663 w 9919063"/>
              <a:gd name="connsiteY455" fmla="*/ 2595154 h 5651863"/>
              <a:gd name="connsiteX456" fmla="*/ 2882538 w 9919063"/>
              <a:gd name="connsiteY456" fmla="*/ 2612572 h 5651863"/>
              <a:gd name="connsiteX457" fmla="*/ 2647406 w 9919063"/>
              <a:gd name="connsiteY457" fmla="*/ 2638697 h 5651863"/>
              <a:gd name="connsiteX458" fmla="*/ 2647406 w 9919063"/>
              <a:gd name="connsiteY458" fmla="*/ 2812869 h 5651863"/>
              <a:gd name="connsiteX459" fmla="*/ 2664823 w 9919063"/>
              <a:gd name="connsiteY459" fmla="*/ 2865120 h 5651863"/>
              <a:gd name="connsiteX460" fmla="*/ 2673532 w 9919063"/>
              <a:gd name="connsiteY460" fmla="*/ 2899954 h 5651863"/>
              <a:gd name="connsiteX461" fmla="*/ 2690949 w 9919063"/>
              <a:gd name="connsiteY461" fmla="*/ 2917372 h 5651863"/>
              <a:gd name="connsiteX462" fmla="*/ 2743200 w 9919063"/>
              <a:gd name="connsiteY462" fmla="*/ 2952206 h 5651863"/>
              <a:gd name="connsiteX463" fmla="*/ 2821578 w 9919063"/>
              <a:gd name="connsiteY463" fmla="*/ 3039292 h 5651863"/>
              <a:gd name="connsiteX464" fmla="*/ 2908663 w 9919063"/>
              <a:gd name="connsiteY464" fmla="*/ 3117669 h 5651863"/>
              <a:gd name="connsiteX465" fmla="*/ 2934789 w 9919063"/>
              <a:gd name="connsiteY465" fmla="*/ 3169920 h 5651863"/>
              <a:gd name="connsiteX466" fmla="*/ 2952206 w 9919063"/>
              <a:gd name="connsiteY466" fmla="*/ 3196046 h 5651863"/>
              <a:gd name="connsiteX467" fmla="*/ 2960915 w 9919063"/>
              <a:gd name="connsiteY467" fmla="*/ 3222172 h 5651863"/>
              <a:gd name="connsiteX468" fmla="*/ 2978332 w 9919063"/>
              <a:gd name="connsiteY468" fmla="*/ 3248297 h 5651863"/>
              <a:gd name="connsiteX469" fmla="*/ 3021875 w 9919063"/>
              <a:gd name="connsiteY469" fmla="*/ 3309257 h 5651863"/>
              <a:gd name="connsiteX470" fmla="*/ 3048000 w 9919063"/>
              <a:gd name="connsiteY470" fmla="*/ 3361509 h 5651863"/>
              <a:gd name="connsiteX471" fmla="*/ 3056709 w 9919063"/>
              <a:gd name="connsiteY471" fmla="*/ 3387634 h 5651863"/>
              <a:gd name="connsiteX472" fmla="*/ 3074126 w 9919063"/>
              <a:gd name="connsiteY472" fmla="*/ 3413760 h 5651863"/>
              <a:gd name="connsiteX473" fmla="*/ 3082835 w 9919063"/>
              <a:gd name="connsiteY473" fmla="*/ 3439886 h 5651863"/>
              <a:gd name="connsiteX474" fmla="*/ 3117669 w 9919063"/>
              <a:gd name="connsiteY474" fmla="*/ 3492137 h 5651863"/>
              <a:gd name="connsiteX475" fmla="*/ 3143795 w 9919063"/>
              <a:gd name="connsiteY475" fmla="*/ 3535680 h 5651863"/>
              <a:gd name="connsiteX476" fmla="*/ 3161212 w 9919063"/>
              <a:gd name="connsiteY476" fmla="*/ 3596640 h 5651863"/>
              <a:gd name="connsiteX477" fmla="*/ 3178629 w 9919063"/>
              <a:gd name="connsiteY477" fmla="*/ 3631474 h 5651863"/>
              <a:gd name="connsiteX478" fmla="*/ 3204755 w 9919063"/>
              <a:gd name="connsiteY478" fmla="*/ 3840480 h 5651863"/>
              <a:gd name="connsiteX479" fmla="*/ 3196046 w 9919063"/>
              <a:gd name="connsiteY479" fmla="*/ 4075612 h 5651863"/>
              <a:gd name="connsiteX480" fmla="*/ 3187338 w 9919063"/>
              <a:gd name="connsiteY480" fmla="*/ 4119154 h 5651863"/>
              <a:gd name="connsiteX481" fmla="*/ 3169920 w 9919063"/>
              <a:gd name="connsiteY481" fmla="*/ 4275909 h 5651863"/>
              <a:gd name="connsiteX482" fmla="*/ 3152503 w 9919063"/>
              <a:gd name="connsiteY482" fmla="*/ 4432663 h 5651863"/>
              <a:gd name="connsiteX483" fmla="*/ 3126378 w 9919063"/>
              <a:gd name="connsiteY483" fmla="*/ 4537166 h 5651863"/>
              <a:gd name="connsiteX484" fmla="*/ 3108960 w 9919063"/>
              <a:gd name="connsiteY484" fmla="*/ 4554583 h 5651863"/>
              <a:gd name="connsiteX485" fmla="*/ 3074126 w 9919063"/>
              <a:gd name="connsiteY485" fmla="*/ 4624252 h 5651863"/>
              <a:gd name="connsiteX486" fmla="*/ 3048000 w 9919063"/>
              <a:gd name="connsiteY486" fmla="*/ 4641669 h 5651863"/>
              <a:gd name="connsiteX487" fmla="*/ 3030583 w 9919063"/>
              <a:gd name="connsiteY487" fmla="*/ 4659086 h 565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9919063" h="5651863">
                <a:moveTo>
                  <a:pt x="3030583" y="4659086"/>
                </a:moveTo>
                <a:lnTo>
                  <a:pt x="3030583" y="4659086"/>
                </a:lnTo>
                <a:cubicBezTo>
                  <a:pt x="2912548" y="4645970"/>
                  <a:pt x="2984940" y="4648920"/>
                  <a:pt x="2847703" y="4659086"/>
                </a:cubicBezTo>
                <a:cubicBezTo>
                  <a:pt x="2500299" y="4684819"/>
                  <a:pt x="2864110" y="4654085"/>
                  <a:pt x="2647406" y="4676503"/>
                </a:cubicBezTo>
                <a:cubicBezTo>
                  <a:pt x="2586495" y="4682804"/>
                  <a:pt x="2525289" y="4686324"/>
                  <a:pt x="2464526" y="4693920"/>
                </a:cubicBezTo>
                <a:lnTo>
                  <a:pt x="2394858" y="4702629"/>
                </a:lnTo>
                <a:cubicBezTo>
                  <a:pt x="2374512" y="4705342"/>
                  <a:pt x="2354340" y="4709479"/>
                  <a:pt x="2333898" y="4711337"/>
                </a:cubicBezTo>
                <a:cubicBezTo>
                  <a:pt x="2290438" y="4715288"/>
                  <a:pt x="2246789" y="4716822"/>
                  <a:pt x="2203269" y="4720046"/>
                </a:cubicBezTo>
                <a:lnTo>
                  <a:pt x="2098766" y="4728754"/>
                </a:lnTo>
                <a:cubicBezTo>
                  <a:pt x="2072598" y="4731246"/>
                  <a:pt x="2046666" y="4736771"/>
                  <a:pt x="2020389" y="4737463"/>
                </a:cubicBezTo>
                <a:cubicBezTo>
                  <a:pt x="1825943" y="4742580"/>
                  <a:pt x="1631406" y="4743269"/>
                  <a:pt x="1436915" y="4746172"/>
                </a:cubicBezTo>
                <a:cubicBezTo>
                  <a:pt x="1320801" y="4743269"/>
                  <a:pt x="1204597" y="4742860"/>
                  <a:pt x="1088572" y="4737463"/>
                </a:cubicBezTo>
                <a:cubicBezTo>
                  <a:pt x="1079402" y="4737036"/>
                  <a:pt x="1071407" y="4730745"/>
                  <a:pt x="1062446" y="4728754"/>
                </a:cubicBezTo>
                <a:cubicBezTo>
                  <a:pt x="1045209" y="4724924"/>
                  <a:pt x="1027612" y="4722949"/>
                  <a:pt x="1010195" y="4720046"/>
                </a:cubicBezTo>
                <a:lnTo>
                  <a:pt x="905692" y="4685212"/>
                </a:lnTo>
                <a:lnTo>
                  <a:pt x="879566" y="4676503"/>
                </a:lnTo>
                <a:cubicBezTo>
                  <a:pt x="870857" y="4673600"/>
                  <a:pt x="862549" y="4668933"/>
                  <a:pt x="853440" y="4667794"/>
                </a:cubicBezTo>
                <a:lnTo>
                  <a:pt x="783772" y="4659086"/>
                </a:lnTo>
                <a:cubicBezTo>
                  <a:pt x="754777" y="4655864"/>
                  <a:pt x="725604" y="4654233"/>
                  <a:pt x="696686" y="4650377"/>
                </a:cubicBezTo>
                <a:cubicBezTo>
                  <a:pt x="593414" y="4636608"/>
                  <a:pt x="718340" y="4646010"/>
                  <a:pt x="600892" y="4632960"/>
                </a:cubicBezTo>
                <a:cubicBezTo>
                  <a:pt x="522584" y="4624259"/>
                  <a:pt x="413997" y="4619674"/>
                  <a:pt x="339635" y="4615543"/>
                </a:cubicBezTo>
                <a:cubicBezTo>
                  <a:pt x="275772" y="4618446"/>
                  <a:pt x="211771" y="4619154"/>
                  <a:pt x="148046" y="4624252"/>
                </a:cubicBezTo>
                <a:cubicBezTo>
                  <a:pt x="138896" y="4624984"/>
                  <a:pt x="129945" y="4628502"/>
                  <a:pt x="121920" y="4632960"/>
                </a:cubicBezTo>
                <a:cubicBezTo>
                  <a:pt x="103622" y="4643126"/>
                  <a:pt x="84470" y="4652992"/>
                  <a:pt x="69669" y="4667794"/>
                </a:cubicBezTo>
                <a:cubicBezTo>
                  <a:pt x="55194" y="4682269"/>
                  <a:pt x="43622" y="4691565"/>
                  <a:pt x="34835" y="4711337"/>
                </a:cubicBezTo>
                <a:cubicBezTo>
                  <a:pt x="27379" y="4728114"/>
                  <a:pt x="23224" y="4746172"/>
                  <a:pt x="17418" y="4763589"/>
                </a:cubicBezTo>
                <a:lnTo>
                  <a:pt x="8709" y="4789714"/>
                </a:lnTo>
                <a:lnTo>
                  <a:pt x="0" y="4815840"/>
                </a:lnTo>
                <a:cubicBezTo>
                  <a:pt x="2956" y="4833575"/>
                  <a:pt x="3344" y="4879979"/>
                  <a:pt x="26126" y="4894217"/>
                </a:cubicBezTo>
                <a:cubicBezTo>
                  <a:pt x="41695" y="4903947"/>
                  <a:pt x="78378" y="4911634"/>
                  <a:pt x="78378" y="4911634"/>
                </a:cubicBezTo>
                <a:cubicBezTo>
                  <a:pt x="87086" y="4917440"/>
                  <a:pt x="94703" y="4925377"/>
                  <a:pt x="104503" y="4929052"/>
                </a:cubicBezTo>
                <a:cubicBezTo>
                  <a:pt x="118362" y="4934249"/>
                  <a:pt x="133686" y="4934170"/>
                  <a:pt x="148046" y="4937760"/>
                </a:cubicBezTo>
                <a:cubicBezTo>
                  <a:pt x="156952" y="4939986"/>
                  <a:pt x="165345" y="4943947"/>
                  <a:pt x="174172" y="4946469"/>
                </a:cubicBezTo>
                <a:cubicBezTo>
                  <a:pt x="185680" y="4949757"/>
                  <a:pt x="197459" y="4952028"/>
                  <a:pt x="209006" y="4955177"/>
                </a:cubicBezTo>
                <a:cubicBezTo>
                  <a:pt x="229394" y="4960737"/>
                  <a:pt x="250105" y="4965372"/>
                  <a:pt x="269966" y="4972594"/>
                </a:cubicBezTo>
                <a:cubicBezTo>
                  <a:pt x="282166" y="4977031"/>
                  <a:pt x="293529" y="4983571"/>
                  <a:pt x="304800" y="4990012"/>
                </a:cubicBezTo>
                <a:cubicBezTo>
                  <a:pt x="313887" y="4995205"/>
                  <a:pt x="321126" y="5003754"/>
                  <a:pt x="330926" y="5007429"/>
                </a:cubicBezTo>
                <a:cubicBezTo>
                  <a:pt x="344785" y="5012626"/>
                  <a:pt x="360109" y="5012547"/>
                  <a:pt x="374469" y="5016137"/>
                </a:cubicBezTo>
                <a:cubicBezTo>
                  <a:pt x="383375" y="5018363"/>
                  <a:pt x="392027" y="5021551"/>
                  <a:pt x="400595" y="5024846"/>
                </a:cubicBezTo>
                <a:cubicBezTo>
                  <a:pt x="429776" y="5036069"/>
                  <a:pt x="459293" y="5046578"/>
                  <a:pt x="487680" y="5059680"/>
                </a:cubicBezTo>
                <a:cubicBezTo>
                  <a:pt x="497183" y="5064066"/>
                  <a:pt x="503742" y="5074222"/>
                  <a:pt x="513806" y="5077097"/>
                </a:cubicBezTo>
                <a:cubicBezTo>
                  <a:pt x="565272" y="5091802"/>
                  <a:pt x="618365" y="5100069"/>
                  <a:pt x="670560" y="5111932"/>
                </a:cubicBezTo>
                <a:cubicBezTo>
                  <a:pt x="740672" y="5127867"/>
                  <a:pt x="711209" y="5128039"/>
                  <a:pt x="827315" y="5146766"/>
                </a:cubicBezTo>
                <a:cubicBezTo>
                  <a:pt x="876370" y="5154678"/>
                  <a:pt x="926127" y="5157469"/>
                  <a:pt x="975360" y="5164183"/>
                </a:cubicBezTo>
                <a:cubicBezTo>
                  <a:pt x="1122088" y="5184192"/>
                  <a:pt x="840737" y="5160024"/>
                  <a:pt x="1123406" y="5190309"/>
                </a:cubicBezTo>
                <a:cubicBezTo>
                  <a:pt x="1184666" y="5196872"/>
                  <a:pt x="1411164" y="5205328"/>
                  <a:pt x="1454332" y="5207726"/>
                </a:cubicBezTo>
                <a:cubicBezTo>
                  <a:pt x="1551863" y="5213144"/>
                  <a:pt x="1624995" y="5222306"/>
                  <a:pt x="1724298" y="5225143"/>
                </a:cubicBezTo>
                <a:lnTo>
                  <a:pt x="2185852" y="5233852"/>
                </a:lnTo>
                <a:cubicBezTo>
                  <a:pt x="2647302" y="5256924"/>
                  <a:pt x="2417974" y="5248289"/>
                  <a:pt x="2873829" y="5259977"/>
                </a:cubicBezTo>
                <a:cubicBezTo>
                  <a:pt x="3114716" y="5280924"/>
                  <a:pt x="3007279" y="5272619"/>
                  <a:pt x="3196046" y="5286103"/>
                </a:cubicBezTo>
                <a:cubicBezTo>
                  <a:pt x="3222172" y="5291909"/>
                  <a:pt x="3248459" y="5297029"/>
                  <a:pt x="3274423" y="5303520"/>
                </a:cubicBezTo>
                <a:cubicBezTo>
                  <a:pt x="3283329" y="5305746"/>
                  <a:pt x="3291494" y="5310720"/>
                  <a:pt x="3300549" y="5312229"/>
                </a:cubicBezTo>
                <a:cubicBezTo>
                  <a:pt x="3440015" y="5335473"/>
                  <a:pt x="3323750" y="5308161"/>
                  <a:pt x="3431178" y="5329646"/>
                </a:cubicBezTo>
                <a:cubicBezTo>
                  <a:pt x="3570984" y="5357607"/>
                  <a:pt x="3342215" y="5316636"/>
                  <a:pt x="3509555" y="5347063"/>
                </a:cubicBezTo>
                <a:cubicBezTo>
                  <a:pt x="3526927" y="5350222"/>
                  <a:pt x="3544569" y="5351942"/>
                  <a:pt x="3561806" y="5355772"/>
                </a:cubicBezTo>
                <a:cubicBezTo>
                  <a:pt x="3570767" y="5357763"/>
                  <a:pt x="3578931" y="5362680"/>
                  <a:pt x="3587932" y="5364480"/>
                </a:cubicBezTo>
                <a:cubicBezTo>
                  <a:pt x="3608060" y="5368505"/>
                  <a:pt x="3628572" y="5370286"/>
                  <a:pt x="3648892" y="5373189"/>
                </a:cubicBezTo>
                <a:cubicBezTo>
                  <a:pt x="3666309" y="5378995"/>
                  <a:pt x="3683332" y="5386154"/>
                  <a:pt x="3701143" y="5390606"/>
                </a:cubicBezTo>
                <a:cubicBezTo>
                  <a:pt x="3712311" y="5393398"/>
                  <a:pt x="3749604" y="5401774"/>
                  <a:pt x="3762103" y="5408023"/>
                </a:cubicBezTo>
                <a:cubicBezTo>
                  <a:pt x="3771464" y="5412704"/>
                  <a:pt x="3779142" y="5420247"/>
                  <a:pt x="3788229" y="5425440"/>
                </a:cubicBezTo>
                <a:cubicBezTo>
                  <a:pt x="3813419" y="5439834"/>
                  <a:pt x="3839459" y="5450094"/>
                  <a:pt x="3866606" y="5460274"/>
                </a:cubicBezTo>
                <a:cubicBezTo>
                  <a:pt x="3906421" y="5475205"/>
                  <a:pt x="3884300" y="5464698"/>
                  <a:pt x="3936275" y="5477692"/>
                </a:cubicBezTo>
                <a:cubicBezTo>
                  <a:pt x="3945180" y="5479918"/>
                  <a:pt x="3953574" y="5483878"/>
                  <a:pt x="3962400" y="5486400"/>
                </a:cubicBezTo>
                <a:cubicBezTo>
                  <a:pt x="4038944" y="5508270"/>
                  <a:pt x="3960722" y="5482939"/>
                  <a:pt x="4023360" y="5503817"/>
                </a:cubicBezTo>
                <a:cubicBezTo>
                  <a:pt x="4032069" y="5509623"/>
                  <a:pt x="4039922" y="5516983"/>
                  <a:pt x="4049486" y="5521234"/>
                </a:cubicBezTo>
                <a:cubicBezTo>
                  <a:pt x="4066263" y="5528691"/>
                  <a:pt x="4084321" y="5532846"/>
                  <a:pt x="4101738" y="5538652"/>
                </a:cubicBezTo>
                <a:cubicBezTo>
                  <a:pt x="4110446" y="5541555"/>
                  <a:pt x="4118862" y="5545560"/>
                  <a:pt x="4127863" y="5547360"/>
                </a:cubicBezTo>
                <a:cubicBezTo>
                  <a:pt x="4191534" y="5560095"/>
                  <a:pt x="4156753" y="5553976"/>
                  <a:pt x="4232366" y="5564777"/>
                </a:cubicBezTo>
                <a:cubicBezTo>
                  <a:pt x="4255474" y="5572480"/>
                  <a:pt x="4268326" y="5577506"/>
                  <a:pt x="4293326" y="5582194"/>
                </a:cubicBezTo>
                <a:cubicBezTo>
                  <a:pt x="4328036" y="5588702"/>
                  <a:pt x="4363052" y="5593475"/>
                  <a:pt x="4397829" y="5599612"/>
                </a:cubicBezTo>
                <a:cubicBezTo>
                  <a:pt x="4412406" y="5602184"/>
                  <a:pt x="4426573" y="5608035"/>
                  <a:pt x="4441372" y="5608320"/>
                </a:cubicBezTo>
                <a:lnTo>
                  <a:pt x="5303520" y="5617029"/>
                </a:lnTo>
                <a:lnTo>
                  <a:pt x="6392092" y="5625737"/>
                </a:lnTo>
                <a:cubicBezTo>
                  <a:pt x="6432732" y="5628640"/>
                  <a:pt x="6473492" y="5630181"/>
                  <a:pt x="6514012" y="5634446"/>
                </a:cubicBezTo>
                <a:cubicBezTo>
                  <a:pt x="6528732" y="5635996"/>
                  <a:pt x="6542755" y="5642917"/>
                  <a:pt x="6557555" y="5643154"/>
                </a:cubicBezTo>
                <a:lnTo>
                  <a:pt x="7602583" y="5651863"/>
                </a:lnTo>
                <a:cubicBezTo>
                  <a:pt x="7689669" y="5648960"/>
                  <a:pt x="7777007" y="5650390"/>
                  <a:pt x="7863840" y="5643154"/>
                </a:cubicBezTo>
                <a:cubicBezTo>
                  <a:pt x="7882136" y="5641629"/>
                  <a:pt x="7898281" y="5630190"/>
                  <a:pt x="7916092" y="5625737"/>
                </a:cubicBezTo>
                <a:lnTo>
                  <a:pt x="7950926" y="5617029"/>
                </a:lnTo>
                <a:cubicBezTo>
                  <a:pt x="7959635" y="5611223"/>
                  <a:pt x="7968879" y="5606150"/>
                  <a:pt x="7977052" y="5599612"/>
                </a:cubicBezTo>
                <a:cubicBezTo>
                  <a:pt x="8039097" y="5549975"/>
                  <a:pt x="7940182" y="5618384"/>
                  <a:pt x="8020595" y="5564777"/>
                </a:cubicBezTo>
                <a:cubicBezTo>
                  <a:pt x="8026401" y="5547360"/>
                  <a:pt x="8039157" y="5530849"/>
                  <a:pt x="8038012" y="5512526"/>
                </a:cubicBezTo>
                <a:cubicBezTo>
                  <a:pt x="8028158" y="5354863"/>
                  <a:pt x="8044019" y="5417338"/>
                  <a:pt x="8011886" y="5320937"/>
                </a:cubicBezTo>
                <a:cubicBezTo>
                  <a:pt x="8011885" y="5320935"/>
                  <a:pt x="7994470" y="5268687"/>
                  <a:pt x="7994469" y="5268686"/>
                </a:cubicBezTo>
                <a:lnTo>
                  <a:pt x="7968343" y="5251269"/>
                </a:lnTo>
                <a:cubicBezTo>
                  <a:pt x="7940742" y="5209867"/>
                  <a:pt x="7960856" y="5228453"/>
                  <a:pt x="7898675" y="5207726"/>
                </a:cubicBezTo>
                <a:lnTo>
                  <a:pt x="7872549" y="5199017"/>
                </a:lnTo>
                <a:lnTo>
                  <a:pt x="7846423" y="5190309"/>
                </a:lnTo>
                <a:cubicBezTo>
                  <a:pt x="7829006" y="5193212"/>
                  <a:pt x="7811302" y="5194735"/>
                  <a:pt x="7794172" y="5199017"/>
                </a:cubicBezTo>
                <a:cubicBezTo>
                  <a:pt x="7776361" y="5203470"/>
                  <a:pt x="7760095" y="5213837"/>
                  <a:pt x="7741920" y="5216434"/>
                </a:cubicBezTo>
                <a:lnTo>
                  <a:pt x="7680960" y="5225143"/>
                </a:lnTo>
                <a:cubicBezTo>
                  <a:pt x="7651932" y="5222240"/>
                  <a:pt x="7622301" y="5222994"/>
                  <a:pt x="7593875" y="5216434"/>
                </a:cubicBezTo>
                <a:cubicBezTo>
                  <a:pt x="7552727" y="5206938"/>
                  <a:pt x="7570613" y="5177189"/>
                  <a:pt x="7550332" y="5146766"/>
                </a:cubicBezTo>
                <a:cubicBezTo>
                  <a:pt x="7510944" y="5087682"/>
                  <a:pt x="7530300" y="5109315"/>
                  <a:pt x="7498080" y="5077097"/>
                </a:cubicBezTo>
                <a:cubicBezTo>
                  <a:pt x="7479081" y="5020097"/>
                  <a:pt x="7505469" y="5076042"/>
                  <a:pt x="7463246" y="5042263"/>
                </a:cubicBezTo>
                <a:cubicBezTo>
                  <a:pt x="7437838" y="5021936"/>
                  <a:pt x="7451682" y="5014282"/>
                  <a:pt x="7437120" y="4990012"/>
                </a:cubicBezTo>
                <a:cubicBezTo>
                  <a:pt x="7432896" y="4982971"/>
                  <a:pt x="7425509" y="4978400"/>
                  <a:pt x="7419703" y="4972594"/>
                </a:cubicBezTo>
                <a:cubicBezTo>
                  <a:pt x="7389180" y="4789447"/>
                  <a:pt x="7420524" y="4992710"/>
                  <a:pt x="7402286" y="4545874"/>
                </a:cubicBezTo>
                <a:cubicBezTo>
                  <a:pt x="7401006" y="4514511"/>
                  <a:pt x="7391492" y="4488592"/>
                  <a:pt x="7384869" y="4458789"/>
                </a:cubicBezTo>
                <a:cubicBezTo>
                  <a:pt x="7381658" y="4444340"/>
                  <a:pt x="7379063" y="4429760"/>
                  <a:pt x="7376160" y="4415246"/>
                </a:cubicBezTo>
                <a:cubicBezTo>
                  <a:pt x="7379063" y="4302035"/>
                  <a:pt x="7379482" y="4188732"/>
                  <a:pt x="7384869" y="4075612"/>
                </a:cubicBezTo>
                <a:cubicBezTo>
                  <a:pt x="7385306" y="4066443"/>
                  <a:pt x="7387843" y="4056654"/>
                  <a:pt x="7393578" y="4049486"/>
                </a:cubicBezTo>
                <a:cubicBezTo>
                  <a:pt x="7400116" y="4041313"/>
                  <a:pt x="7410995" y="4037875"/>
                  <a:pt x="7419703" y="4032069"/>
                </a:cubicBezTo>
                <a:cubicBezTo>
                  <a:pt x="7425509" y="4023360"/>
                  <a:pt x="7428947" y="4012481"/>
                  <a:pt x="7437120" y="4005943"/>
                </a:cubicBezTo>
                <a:cubicBezTo>
                  <a:pt x="7444288" y="4000208"/>
                  <a:pt x="7456755" y="4003725"/>
                  <a:pt x="7463246" y="3997234"/>
                </a:cubicBezTo>
                <a:cubicBezTo>
                  <a:pt x="7469737" y="3990743"/>
                  <a:pt x="7466447" y="3978453"/>
                  <a:pt x="7471955" y="3971109"/>
                </a:cubicBezTo>
                <a:cubicBezTo>
                  <a:pt x="7484271" y="3954688"/>
                  <a:pt x="7515498" y="3927566"/>
                  <a:pt x="7515498" y="3927566"/>
                </a:cubicBezTo>
                <a:cubicBezTo>
                  <a:pt x="7523166" y="3904561"/>
                  <a:pt x="7536580" y="3856676"/>
                  <a:pt x="7559040" y="3849189"/>
                </a:cubicBezTo>
                <a:cubicBezTo>
                  <a:pt x="7567749" y="3846286"/>
                  <a:pt x="7576955" y="3844585"/>
                  <a:pt x="7585166" y="3840480"/>
                </a:cubicBezTo>
                <a:cubicBezTo>
                  <a:pt x="7594527" y="3835799"/>
                  <a:pt x="7601728" y="3827314"/>
                  <a:pt x="7611292" y="3823063"/>
                </a:cubicBezTo>
                <a:cubicBezTo>
                  <a:pt x="7628069" y="3815607"/>
                  <a:pt x="7663543" y="3805646"/>
                  <a:pt x="7663543" y="3805646"/>
                </a:cubicBezTo>
                <a:cubicBezTo>
                  <a:pt x="7738421" y="3755728"/>
                  <a:pt x="7643680" y="3815578"/>
                  <a:pt x="7715795" y="3779520"/>
                </a:cubicBezTo>
                <a:cubicBezTo>
                  <a:pt x="7725156" y="3774839"/>
                  <a:pt x="7732356" y="3766354"/>
                  <a:pt x="7741920" y="3762103"/>
                </a:cubicBezTo>
                <a:cubicBezTo>
                  <a:pt x="7758697" y="3754647"/>
                  <a:pt x="7794172" y="3744686"/>
                  <a:pt x="7794172" y="3744686"/>
                </a:cubicBezTo>
                <a:cubicBezTo>
                  <a:pt x="7801020" y="3734414"/>
                  <a:pt x="7822015" y="3707885"/>
                  <a:pt x="7820298" y="3692434"/>
                </a:cubicBezTo>
                <a:cubicBezTo>
                  <a:pt x="7816153" y="3655128"/>
                  <a:pt x="7803610" y="3641278"/>
                  <a:pt x="7785463" y="3614057"/>
                </a:cubicBezTo>
                <a:cubicBezTo>
                  <a:pt x="7782560" y="3605349"/>
                  <a:pt x="7781478" y="3595803"/>
                  <a:pt x="7776755" y="3587932"/>
                </a:cubicBezTo>
                <a:cubicBezTo>
                  <a:pt x="7740891" y="3528157"/>
                  <a:pt x="7775302" y="3618401"/>
                  <a:pt x="7750629" y="3544389"/>
                </a:cubicBezTo>
                <a:cubicBezTo>
                  <a:pt x="7753532" y="3526972"/>
                  <a:pt x="7753754" y="3508888"/>
                  <a:pt x="7759338" y="3492137"/>
                </a:cubicBezTo>
                <a:cubicBezTo>
                  <a:pt x="7767861" y="3466568"/>
                  <a:pt x="7779905" y="3467617"/>
                  <a:pt x="7794172" y="3448594"/>
                </a:cubicBezTo>
                <a:cubicBezTo>
                  <a:pt x="7840752" y="3386487"/>
                  <a:pt x="7806230" y="3403935"/>
                  <a:pt x="7855132" y="3387634"/>
                </a:cubicBezTo>
                <a:cubicBezTo>
                  <a:pt x="7884991" y="3342846"/>
                  <a:pt x="7857204" y="3377270"/>
                  <a:pt x="7898675" y="3344092"/>
                </a:cubicBezTo>
                <a:cubicBezTo>
                  <a:pt x="7932830" y="3316767"/>
                  <a:pt x="7896846" y="3333089"/>
                  <a:pt x="7942218" y="3317966"/>
                </a:cubicBezTo>
                <a:cubicBezTo>
                  <a:pt x="7950926" y="3312160"/>
                  <a:pt x="7958982" y="3305230"/>
                  <a:pt x="7968343" y="3300549"/>
                </a:cubicBezTo>
                <a:cubicBezTo>
                  <a:pt x="7979769" y="3294836"/>
                  <a:pt x="8019533" y="3285226"/>
                  <a:pt x="8029303" y="3283132"/>
                </a:cubicBezTo>
                <a:cubicBezTo>
                  <a:pt x="8067944" y="3274852"/>
                  <a:pt x="8145823" y="3261709"/>
                  <a:pt x="8186058" y="3248297"/>
                </a:cubicBezTo>
                <a:lnTo>
                  <a:pt x="8290560" y="3213463"/>
                </a:lnTo>
                <a:lnTo>
                  <a:pt x="8316686" y="3204754"/>
                </a:lnTo>
                <a:lnTo>
                  <a:pt x="8342812" y="3196046"/>
                </a:lnTo>
                <a:cubicBezTo>
                  <a:pt x="8392161" y="3198949"/>
                  <a:pt x="8441839" y="3198360"/>
                  <a:pt x="8490858" y="3204754"/>
                </a:cubicBezTo>
                <a:cubicBezTo>
                  <a:pt x="8509063" y="3207129"/>
                  <a:pt x="8543109" y="3222172"/>
                  <a:pt x="8543109" y="3222172"/>
                </a:cubicBezTo>
                <a:cubicBezTo>
                  <a:pt x="8593025" y="3297044"/>
                  <a:pt x="8526559" y="3208931"/>
                  <a:pt x="8586652" y="3257006"/>
                </a:cubicBezTo>
                <a:cubicBezTo>
                  <a:pt x="8594825" y="3263544"/>
                  <a:pt x="8596668" y="3275731"/>
                  <a:pt x="8604069" y="3283132"/>
                </a:cubicBezTo>
                <a:cubicBezTo>
                  <a:pt x="8611470" y="3290533"/>
                  <a:pt x="8621486" y="3294743"/>
                  <a:pt x="8630195" y="3300549"/>
                </a:cubicBezTo>
                <a:cubicBezTo>
                  <a:pt x="8636001" y="3309257"/>
                  <a:pt x="8641074" y="3318501"/>
                  <a:pt x="8647612" y="3326674"/>
                </a:cubicBezTo>
                <a:cubicBezTo>
                  <a:pt x="8652741" y="3333085"/>
                  <a:pt x="8661357" y="3336748"/>
                  <a:pt x="8665029" y="3344092"/>
                </a:cubicBezTo>
                <a:cubicBezTo>
                  <a:pt x="8673239" y="3360513"/>
                  <a:pt x="8682446" y="3396343"/>
                  <a:pt x="8682446" y="3396343"/>
                </a:cubicBezTo>
                <a:cubicBezTo>
                  <a:pt x="8673737" y="3405052"/>
                  <a:pt x="8658062" y="3410277"/>
                  <a:pt x="8656320" y="3422469"/>
                </a:cubicBezTo>
                <a:cubicBezTo>
                  <a:pt x="8643305" y="3513573"/>
                  <a:pt x="8645751" y="3505412"/>
                  <a:pt x="8691155" y="3535680"/>
                </a:cubicBezTo>
                <a:cubicBezTo>
                  <a:pt x="8696961" y="3544389"/>
                  <a:pt x="8706519" y="3551543"/>
                  <a:pt x="8708572" y="3561806"/>
                </a:cubicBezTo>
                <a:cubicBezTo>
                  <a:pt x="8715427" y="3596082"/>
                  <a:pt x="8712660" y="3631661"/>
                  <a:pt x="8717280" y="3666309"/>
                </a:cubicBezTo>
                <a:cubicBezTo>
                  <a:pt x="8718493" y="3675408"/>
                  <a:pt x="8721266" y="3684563"/>
                  <a:pt x="8725989" y="3692434"/>
                </a:cubicBezTo>
                <a:cubicBezTo>
                  <a:pt x="8730213" y="3699475"/>
                  <a:pt x="8737600" y="3704046"/>
                  <a:pt x="8743406" y="3709852"/>
                </a:cubicBezTo>
                <a:cubicBezTo>
                  <a:pt x="8765297" y="3775520"/>
                  <a:pt x="8733221" y="3697120"/>
                  <a:pt x="8778240" y="3753394"/>
                </a:cubicBezTo>
                <a:cubicBezTo>
                  <a:pt x="8783975" y="3760562"/>
                  <a:pt x="8780458" y="3773029"/>
                  <a:pt x="8786949" y="3779520"/>
                </a:cubicBezTo>
                <a:cubicBezTo>
                  <a:pt x="8801751" y="3794322"/>
                  <a:pt x="8824398" y="3799552"/>
                  <a:pt x="8839200" y="3814354"/>
                </a:cubicBezTo>
                <a:cubicBezTo>
                  <a:pt x="8845006" y="3820160"/>
                  <a:pt x="8851489" y="3825360"/>
                  <a:pt x="8856618" y="3831772"/>
                </a:cubicBezTo>
                <a:cubicBezTo>
                  <a:pt x="8863156" y="3839945"/>
                  <a:pt x="8866634" y="3850496"/>
                  <a:pt x="8874035" y="3857897"/>
                </a:cubicBezTo>
                <a:cubicBezTo>
                  <a:pt x="8881436" y="3865298"/>
                  <a:pt x="8891452" y="3869508"/>
                  <a:pt x="8900160" y="3875314"/>
                </a:cubicBezTo>
                <a:cubicBezTo>
                  <a:pt x="8903063" y="3884023"/>
                  <a:pt x="8904764" y="3893229"/>
                  <a:pt x="8908869" y="3901440"/>
                </a:cubicBezTo>
                <a:cubicBezTo>
                  <a:pt x="8942633" y="3968968"/>
                  <a:pt x="8913105" y="3888023"/>
                  <a:pt x="8934995" y="3953692"/>
                </a:cubicBezTo>
                <a:cubicBezTo>
                  <a:pt x="8937898" y="4026263"/>
                  <a:pt x="8943703" y="4098777"/>
                  <a:pt x="8943703" y="4171406"/>
                </a:cubicBezTo>
                <a:cubicBezTo>
                  <a:pt x="8943703" y="4308989"/>
                  <a:pt x="8956367" y="4379629"/>
                  <a:pt x="8926286" y="4484914"/>
                </a:cubicBezTo>
                <a:cubicBezTo>
                  <a:pt x="8923764" y="4493740"/>
                  <a:pt x="8920481" y="4502331"/>
                  <a:pt x="8917578" y="4511040"/>
                </a:cubicBezTo>
                <a:cubicBezTo>
                  <a:pt x="8908211" y="4585975"/>
                  <a:pt x="8900160" y="4638699"/>
                  <a:pt x="8900160" y="4720046"/>
                </a:cubicBezTo>
                <a:cubicBezTo>
                  <a:pt x="8900160" y="4804279"/>
                  <a:pt x="8905966" y="4888411"/>
                  <a:pt x="8908869" y="4972594"/>
                </a:cubicBezTo>
                <a:cubicBezTo>
                  <a:pt x="8905966" y="5039360"/>
                  <a:pt x="8905286" y="5106260"/>
                  <a:pt x="8900160" y="5172892"/>
                </a:cubicBezTo>
                <a:cubicBezTo>
                  <a:pt x="8899456" y="5182044"/>
                  <a:pt x="8897186" y="5191849"/>
                  <a:pt x="8891452" y="5199017"/>
                </a:cubicBezTo>
                <a:cubicBezTo>
                  <a:pt x="8884914" y="5207190"/>
                  <a:pt x="8873499" y="5209896"/>
                  <a:pt x="8865326" y="5216434"/>
                </a:cubicBezTo>
                <a:cubicBezTo>
                  <a:pt x="8858915" y="5221563"/>
                  <a:pt x="8852835" y="5227283"/>
                  <a:pt x="8847909" y="5233852"/>
                </a:cubicBezTo>
                <a:cubicBezTo>
                  <a:pt x="8835350" y="5250598"/>
                  <a:pt x="8830492" y="5274492"/>
                  <a:pt x="8813075" y="5286103"/>
                </a:cubicBezTo>
                <a:lnTo>
                  <a:pt x="8760823" y="5320937"/>
                </a:lnTo>
                <a:cubicBezTo>
                  <a:pt x="8757920" y="5329646"/>
                  <a:pt x="8758606" y="5340572"/>
                  <a:pt x="8752115" y="5347063"/>
                </a:cubicBezTo>
                <a:cubicBezTo>
                  <a:pt x="8745624" y="5353554"/>
                  <a:pt x="8734200" y="5351667"/>
                  <a:pt x="8725989" y="5355772"/>
                </a:cubicBezTo>
                <a:cubicBezTo>
                  <a:pt x="8658467" y="5389533"/>
                  <a:pt x="8739400" y="5360011"/>
                  <a:pt x="8673738" y="5381897"/>
                </a:cubicBezTo>
                <a:cubicBezTo>
                  <a:pt x="8665029" y="5387703"/>
                  <a:pt x="8657232" y="5395191"/>
                  <a:pt x="8647612" y="5399314"/>
                </a:cubicBezTo>
                <a:cubicBezTo>
                  <a:pt x="8622472" y="5410089"/>
                  <a:pt x="8547374" y="5416168"/>
                  <a:pt x="8534400" y="5416732"/>
                </a:cubicBezTo>
                <a:cubicBezTo>
                  <a:pt x="8427057" y="5421399"/>
                  <a:pt x="8319589" y="5422537"/>
                  <a:pt x="8212183" y="5425440"/>
                </a:cubicBezTo>
                <a:cubicBezTo>
                  <a:pt x="8191635" y="5432290"/>
                  <a:pt x="8180593" y="5431644"/>
                  <a:pt x="8168640" y="5451566"/>
                </a:cubicBezTo>
                <a:cubicBezTo>
                  <a:pt x="8163917" y="5459437"/>
                  <a:pt x="8162835" y="5468983"/>
                  <a:pt x="8159932" y="5477692"/>
                </a:cubicBezTo>
                <a:cubicBezTo>
                  <a:pt x="8168641" y="5486400"/>
                  <a:pt x="8176597" y="5495933"/>
                  <a:pt x="8186058" y="5503817"/>
                </a:cubicBezTo>
                <a:cubicBezTo>
                  <a:pt x="8203139" y="5518051"/>
                  <a:pt x="8216885" y="5525182"/>
                  <a:pt x="8238309" y="5529943"/>
                </a:cubicBezTo>
                <a:cubicBezTo>
                  <a:pt x="8255546" y="5533774"/>
                  <a:pt x="8273323" y="5534822"/>
                  <a:pt x="8290560" y="5538652"/>
                </a:cubicBezTo>
                <a:cubicBezTo>
                  <a:pt x="8299521" y="5540643"/>
                  <a:pt x="8307860" y="5544838"/>
                  <a:pt x="8316686" y="5547360"/>
                </a:cubicBezTo>
                <a:cubicBezTo>
                  <a:pt x="8328194" y="5550648"/>
                  <a:pt x="8340012" y="5552781"/>
                  <a:pt x="8351520" y="5556069"/>
                </a:cubicBezTo>
                <a:cubicBezTo>
                  <a:pt x="8360346" y="5558591"/>
                  <a:pt x="8368645" y="5562977"/>
                  <a:pt x="8377646" y="5564777"/>
                </a:cubicBezTo>
                <a:cubicBezTo>
                  <a:pt x="8397774" y="5568802"/>
                  <a:pt x="8418411" y="5569814"/>
                  <a:pt x="8438606" y="5573486"/>
                </a:cubicBezTo>
                <a:cubicBezTo>
                  <a:pt x="8450382" y="5575627"/>
                  <a:pt x="8461592" y="5580501"/>
                  <a:pt x="8473440" y="5582194"/>
                </a:cubicBezTo>
                <a:cubicBezTo>
                  <a:pt x="8502320" y="5586320"/>
                  <a:pt x="8531497" y="5588000"/>
                  <a:pt x="8560526" y="5590903"/>
                </a:cubicBezTo>
                <a:lnTo>
                  <a:pt x="8969829" y="5582194"/>
                </a:lnTo>
                <a:cubicBezTo>
                  <a:pt x="8987474" y="5581528"/>
                  <a:pt x="9004618" y="5576105"/>
                  <a:pt x="9022080" y="5573486"/>
                </a:cubicBezTo>
                <a:cubicBezTo>
                  <a:pt x="9062678" y="5567396"/>
                  <a:pt x="9104173" y="5566026"/>
                  <a:pt x="9144000" y="5556069"/>
                </a:cubicBezTo>
                <a:cubicBezTo>
                  <a:pt x="9193195" y="5543770"/>
                  <a:pt x="9167098" y="5549707"/>
                  <a:pt x="9222378" y="5538652"/>
                </a:cubicBezTo>
                <a:cubicBezTo>
                  <a:pt x="9233989" y="5532846"/>
                  <a:pt x="9245095" y="5525894"/>
                  <a:pt x="9257212" y="5521234"/>
                </a:cubicBezTo>
                <a:cubicBezTo>
                  <a:pt x="9282915" y="5511348"/>
                  <a:pt x="9310958" y="5507425"/>
                  <a:pt x="9335589" y="5495109"/>
                </a:cubicBezTo>
                <a:cubicBezTo>
                  <a:pt x="9381128" y="5472339"/>
                  <a:pt x="9357829" y="5480841"/>
                  <a:pt x="9405258" y="5468983"/>
                </a:cubicBezTo>
                <a:cubicBezTo>
                  <a:pt x="9425578" y="5454469"/>
                  <a:pt x="9445151" y="5438847"/>
                  <a:pt x="9466218" y="5425440"/>
                </a:cubicBezTo>
                <a:cubicBezTo>
                  <a:pt x="9477170" y="5418470"/>
                  <a:pt x="9489996" y="5414827"/>
                  <a:pt x="9501052" y="5408023"/>
                </a:cubicBezTo>
                <a:cubicBezTo>
                  <a:pt x="9601786" y="5346033"/>
                  <a:pt x="9544242" y="5364569"/>
                  <a:pt x="9614263" y="5347063"/>
                </a:cubicBezTo>
                <a:cubicBezTo>
                  <a:pt x="9631680" y="5329646"/>
                  <a:pt x="9646336" y="5308937"/>
                  <a:pt x="9666515" y="5294812"/>
                </a:cubicBezTo>
                <a:cubicBezTo>
                  <a:pt x="9765491" y="5225528"/>
                  <a:pt x="9725253" y="5255112"/>
                  <a:pt x="9788435" y="5207726"/>
                </a:cubicBezTo>
                <a:cubicBezTo>
                  <a:pt x="9794241" y="5196115"/>
                  <a:pt x="9799311" y="5184105"/>
                  <a:pt x="9805852" y="5172892"/>
                </a:cubicBezTo>
                <a:cubicBezTo>
                  <a:pt x="9816524" y="5154597"/>
                  <a:pt x="9855991" y="5098146"/>
                  <a:pt x="9866812" y="5068389"/>
                </a:cubicBezTo>
                <a:cubicBezTo>
                  <a:pt x="9874034" y="5048528"/>
                  <a:pt x="9876380" y="5027051"/>
                  <a:pt x="9884229" y="5007429"/>
                </a:cubicBezTo>
                <a:cubicBezTo>
                  <a:pt x="9888116" y="4997711"/>
                  <a:pt x="9896965" y="4990664"/>
                  <a:pt x="9901646" y="4981303"/>
                </a:cubicBezTo>
                <a:cubicBezTo>
                  <a:pt x="9910574" y="4963448"/>
                  <a:pt x="9915750" y="4928201"/>
                  <a:pt x="9919063" y="4911634"/>
                </a:cubicBezTo>
                <a:cubicBezTo>
                  <a:pt x="9916160" y="4725851"/>
                  <a:pt x="9915420" y="4540022"/>
                  <a:pt x="9910355" y="4354286"/>
                </a:cubicBezTo>
                <a:cubicBezTo>
                  <a:pt x="9906711" y="4220678"/>
                  <a:pt x="9896158" y="4087311"/>
                  <a:pt x="9892938" y="3953692"/>
                </a:cubicBezTo>
                <a:cubicBezTo>
                  <a:pt x="9875232" y="3218915"/>
                  <a:pt x="9933970" y="3464692"/>
                  <a:pt x="9866812" y="3196046"/>
                </a:cubicBezTo>
                <a:cubicBezTo>
                  <a:pt x="9863909" y="3158309"/>
                  <a:pt x="9861382" y="3120541"/>
                  <a:pt x="9858103" y="3082834"/>
                </a:cubicBezTo>
                <a:cubicBezTo>
                  <a:pt x="9852463" y="3017978"/>
                  <a:pt x="9854723" y="3010045"/>
                  <a:pt x="9840686" y="2960914"/>
                </a:cubicBezTo>
                <a:cubicBezTo>
                  <a:pt x="9832143" y="2931013"/>
                  <a:pt x="9830044" y="2930921"/>
                  <a:pt x="9814560" y="2899954"/>
                </a:cubicBezTo>
                <a:cubicBezTo>
                  <a:pt x="9801314" y="2846969"/>
                  <a:pt x="9814267" y="2879631"/>
                  <a:pt x="9779726" y="2830286"/>
                </a:cubicBezTo>
                <a:cubicBezTo>
                  <a:pt x="9767722" y="2813137"/>
                  <a:pt x="9759694" y="2792836"/>
                  <a:pt x="9744892" y="2778034"/>
                </a:cubicBezTo>
                <a:cubicBezTo>
                  <a:pt x="9682819" y="2715963"/>
                  <a:pt x="9753273" y="2783000"/>
                  <a:pt x="9692640" y="2734492"/>
                </a:cubicBezTo>
                <a:cubicBezTo>
                  <a:pt x="9660939" y="2709131"/>
                  <a:pt x="9688900" y="2717899"/>
                  <a:pt x="9640389" y="2690949"/>
                </a:cubicBezTo>
                <a:cubicBezTo>
                  <a:pt x="9626724" y="2683357"/>
                  <a:pt x="9611360" y="2679338"/>
                  <a:pt x="9596846" y="2673532"/>
                </a:cubicBezTo>
                <a:cubicBezTo>
                  <a:pt x="9580875" y="2657560"/>
                  <a:pt x="9565300" y="2640341"/>
                  <a:pt x="9544595" y="2629989"/>
                </a:cubicBezTo>
                <a:cubicBezTo>
                  <a:pt x="9506339" y="2610861"/>
                  <a:pt x="9470330" y="2599427"/>
                  <a:pt x="9431383" y="2586446"/>
                </a:cubicBezTo>
                <a:cubicBezTo>
                  <a:pt x="9389935" y="2558814"/>
                  <a:pt x="9421546" y="2575657"/>
                  <a:pt x="9370423" y="2560320"/>
                </a:cubicBezTo>
                <a:cubicBezTo>
                  <a:pt x="9352838" y="2555045"/>
                  <a:pt x="9336175" y="2546504"/>
                  <a:pt x="9318172" y="2542903"/>
                </a:cubicBezTo>
                <a:cubicBezTo>
                  <a:pt x="9229657" y="2525199"/>
                  <a:pt x="9310979" y="2543336"/>
                  <a:pt x="9248503" y="2525486"/>
                </a:cubicBezTo>
                <a:cubicBezTo>
                  <a:pt x="9171958" y="2503616"/>
                  <a:pt x="9250184" y="2528948"/>
                  <a:pt x="9187543" y="2508069"/>
                </a:cubicBezTo>
                <a:cubicBezTo>
                  <a:pt x="9184640" y="2496457"/>
                  <a:pt x="9183550" y="2484235"/>
                  <a:pt x="9178835" y="2473234"/>
                </a:cubicBezTo>
                <a:cubicBezTo>
                  <a:pt x="9174592" y="2463332"/>
                  <a:pt x="9138263" y="2416235"/>
                  <a:pt x="9135292" y="2412274"/>
                </a:cubicBezTo>
                <a:cubicBezTo>
                  <a:pt x="9132389" y="2400663"/>
                  <a:pt x="9130022" y="2388904"/>
                  <a:pt x="9126583" y="2377440"/>
                </a:cubicBezTo>
                <a:cubicBezTo>
                  <a:pt x="9121307" y="2359855"/>
                  <a:pt x="9113619" y="2343000"/>
                  <a:pt x="9109166" y="2325189"/>
                </a:cubicBezTo>
                <a:cubicBezTo>
                  <a:pt x="9103360" y="2301966"/>
                  <a:pt x="9099319" y="2278229"/>
                  <a:pt x="9091749" y="2255520"/>
                </a:cubicBezTo>
                <a:lnTo>
                  <a:pt x="9065623" y="2177143"/>
                </a:lnTo>
                <a:cubicBezTo>
                  <a:pt x="8987813" y="1710253"/>
                  <a:pt x="9066128" y="2197094"/>
                  <a:pt x="9048206" y="870857"/>
                </a:cubicBezTo>
                <a:cubicBezTo>
                  <a:pt x="9048044" y="858889"/>
                  <a:pt x="9043524" y="847294"/>
                  <a:pt x="9039498" y="836023"/>
                </a:cubicBezTo>
                <a:cubicBezTo>
                  <a:pt x="9028982" y="806580"/>
                  <a:pt x="9012245" y="779269"/>
                  <a:pt x="9004663" y="748937"/>
                </a:cubicBezTo>
                <a:cubicBezTo>
                  <a:pt x="8989658" y="688914"/>
                  <a:pt x="9001308" y="724809"/>
                  <a:pt x="8961120" y="644434"/>
                </a:cubicBezTo>
                <a:lnTo>
                  <a:pt x="8908869" y="539932"/>
                </a:lnTo>
                <a:lnTo>
                  <a:pt x="8874035" y="478972"/>
                </a:lnTo>
                <a:cubicBezTo>
                  <a:pt x="8871132" y="467360"/>
                  <a:pt x="8870679" y="454842"/>
                  <a:pt x="8865326" y="444137"/>
                </a:cubicBezTo>
                <a:cubicBezTo>
                  <a:pt x="8855965" y="425414"/>
                  <a:pt x="8842103" y="409303"/>
                  <a:pt x="8830492" y="391886"/>
                </a:cubicBezTo>
                <a:cubicBezTo>
                  <a:pt x="8824686" y="383177"/>
                  <a:pt x="8816385" y="375689"/>
                  <a:pt x="8813075" y="365760"/>
                </a:cubicBezTo>
                <a:cubicBezTo>
                  <a:pt x="8804347" y="339576"/>
                  <a:pt x="8805707" y="336018"/>
                  <a:pt x="8786949" y="313509"/>
                </a:cubicBezTo>
                <a:cubicBezTo>
                  <a:pt x="8779064" y="304048"/>
                  <a:pt x="8768838" y="296734"/>
                  <a:pt x="8760823" y="287383"/>
                </a:cubicBezTo>
                <a:cubicBezTo>
                  <a:pt x="8751377" y="276363"/>
                  <a:pt x="8744461" y="263289"/>
                  <a:pt x="8734698" y="252549"/>
                </a:cubicBezTo>
                <a:cubicBezTo>
                  <a:pt x="8702187" y="216787"/>
                  <a:pt x="8674573" y="184482"/>
                  <a:pt x="8630195" y="165463"/>
                </a:cubicBezTo>
                <a:cubicBezTo>
                  <a:pt x="8467450" y="95715"/>
                  <a:pt x="8603164" y="161618"/>
                  <a:pt x="8525692" y="130629"/>
                </a:cubicBezTo>
                <a:cubicBezTo>
                  <a:pt x="8496663" y="119017"/>
                  <a:pt x="8468938" y="103376"/>
                  <a:pt x="8438606" y="95794"/>
                </a:cubicBezTo>
                <a:cubicBezTo>
                  <a:pt x="8385962" y="82634"/>
                  <a:pt x="8415124" y="90870"/>
                  <a:pt x="8351520" y="69669"/>
                </a:cubicBezTo>
                <a:cubicBezTo>
                  <a:pt x="8334103" y="63863"/>
                  <a:pt x="8317444" y="54848"/>
                  <a:pt x="8299269" y="52252"/>
                </a:cubicBezTo>
                <a:lnTo>
                  <a:pt x="8238309" y="43543"/>
                </a:lnTo>
                <a:cubicBezTo>
                  <a:pt x="8223795" y="37737"/>
                  <a:pt x="8210026" y="29517"/>
                  <a:pt x="8194766" y="26126"/>
                </a:cubicBezTo>
                <a:cubicBezTo>
                  <a:pt x="8103716" y="5893"/>
                  <a:pt x="8036590" y="5899"/>
                  <a:pt x="7942218" y="0"/>
                </a:cubicBezTo>
                <a:cubicBezTo>
                  <a:pt x="7807077" y="2180"/>
                  <a:pt x="7488685" y="-3594"/>
                  <a:pt x="7289075" y="17417"/>
                </a:cubicBezTo>
                <a:cubicBezTo>
                  <a:pt x="7210364" y="25702"/>
                  <a:pt x="7262256" y="24121"/>
                  <a:pt x="7184572" y="43543"/>
                </a:cubicBezTo>
                <a:cubicBezTo>
                  <a:pt x="7172961" y="46446"/>
                  <a:pt x="7160945" y="48049"/>
                  <a:pt x="7149738" y="52252"/>
                </a:cubicBezTo>
                <a:cubicBezTo>
                  <a:pt x="7137582" y="56810"/>
                  <a:pt x="7126957" y="64848"/>
                  <a:pt x="7114903" y="69669"/>
                </a:cubicBezTo>
                <a:cubicBezTo>
                  <a:pt x="7114872" y="69681"/>
                  <a:pt x="7049604" y="91435"/>
                  <a:pt x="7036526" y="95794"/>
                </a:cubicBezTo>
                <a:lnTo>
                  <a:pt x="7010400" y="104503"/>
                </a:lnTo>
                <a:cubicBezTo>
                  <a:pt x="7007497" y="113212"/>
                  <a:pt x="7005797" y="122418"/>
                  <a:pt x="7001692" y="130629"/>
                </a:cubicBezTo>
                <a:cubicBezTo>
                  <a:pt x="6967925" y="198164"/>
                  <a:pt x="6997459" y="117204"/>
                  <a:pt x="6975566" y="182880"/>
                </a:cubicBezTo>
                <a:cubicBezTo>
                  <a:pt x="7077394" y="250764"/>
                  <a:pt x="6989569" y="198834"/>
                  <a:pt x="7053943" y="226423"/>
                </a:cubicBezTo>
                <a:cubicBezTo>
                  <a:pt x="7065875" y="231537"/>
                  <a:pt x="7076622" y="239282"/>
                  <a:pt x="7088778" y="243840"/>
                </a:cubicBezTo>
                <a:cubicBezTo>
                  <a:pt x="7147680" y="265929"/>
                  <a:pt x="7100628" y="240210"/>
                  <a:pt x="7149738" y="261257"/>
                </a:cubicBezTo>
                <a:cubicBezTo>
                  <a:pt x="7225080" y="293545"/>
                  <a:pt x="7149418" y="266956"/>
                  <a:pt x="7210698" y="287383"/>
                </a:cubicBezTo>
                <a:cubicBezTo>
                  <a:pt x="7219406" y="296092"/>
                  <a:pt x="7227362" y="305625"/>
                  <a:pt x="7236823" y="313509"/>
                </a:cubicBezTo>
                <a:cubicBezTo>
                  <a:pt x="7244864" y="320210"/>
                  <a:pt x="7255548" y="323525"/>
                  <a:pt x="7262949" y="330926"/>
                </a:cubicBezTo>
                <a:cubicBezTo>
                  <a:pt x="7273212" y="341189"/>
                  <a:pt x="7280366" y="354149"/>
                  <a:pt x="7289075" y="365760"/>
                </a:cubicBezTo>
                <a:cubicBezTo>
                  <a:pt x="7291978" y="374469"/>
                  <a:pt x="7294167" y="383449"/>
                  <a:pt x="7297783" y="391886"/>
                </a:cubicBezTo>
                <a:cubicBezTo>
                  <a:pt x="7302897" y="403818"/>
                  <a:pt x="7311095" y="414404"/>
                  <a:pt x="7315200" y="426720"/>
                </a:cubicBezTo>
                <a:cubicBezTo>
                  <a:pt x="7319881" y="440762"/>
                  <a:pt x="7320319" y="455903"/>
                  <a:pt x="7323909" y="470263"/>
                </a:cubicBezTo>
                <a:cubicBezTo>
                  <a:pt x="7326136" y="479169"/>
                  <a:pt x="7329715" y="487680"/>
                  <a:pt x="7332618" y="496389"/>
                </a:cubicBezTo>
                <a:cubicBezTo>
                  <a:pt x="7326812" y="513806"/>
                  <a:pt x="7328182" y="535658"/>
                  <a:pt x="7315200" y="548640"/>
                </a:cubicBezTo>
                <a:cubicBezTo>
                  <a:pt x="7302218" y="561622"/>
                  <a:pt x="7280366" y="560251"/>
                  <a:pt x="7262949" y="566057"/>
                </a:cubicBezTo>
                <a:lnTo>
                  <a:pt x="7210698" y="583474"/>
                </a:lnTo>
                <a:cubicBezTo>
                  <a:pt x="7189991" y="590376"/>
                  <a:pt x="7171608" y="597247"/>
                  <a:pt x="7149738" y="600892"/>
                </a:cubicBezTo>
                <a:cubicBezTo>
                  <a:pt x="7126653" y="604740"/>
                  <a:pt x="7103237" y="606290"/>
                  <a:pt x="7080069" y="609600"/>
                </a:cubicBezTo>
                <a:cubicBezTo>
                  <a:pt x="7062589" y="612097"/>
                  <a:pt x="7045457" y="617507"/>
                  <a:pt x="7027818" y="618309"/>
                </a:cubicBezTo>
                <a:cubicBezTo>
                  <a:pt x="6917585" y="623320"/>
                  <a:pt x="6807201" y="624114"/>
                  <a:pt x="6696892" y="627017"/>
                </a:cubicBezTo>
                <a:cubicBezTo>
                  <a:pt x="6656803" y="629881"/>
                  <a:pt x="6593125" y="624307"/>
                  <a:pt x="6548846" y="644434"/>
                </a:cubicBezTo>
                <a:cubicBezTo>
                  <a:pt x="6525209" y="655178"/>
                  <a:pt x="6497538" y="660910"/>
                  <a:pt x="6479178" y="679269"/>
                </a:cubicBezTo>
                <a:cubicBezTo>
                  <a:pt x="6425898" y="732546"/>
                  <a:pt x="6511291" y="650829"/>
                  <a:pt x="6426926" y="714103"/>
                </a:cubicBezTo>
                <a:cubicBezTo>
                  <a:pt x="6413789" y="723956"/>
                  <a:pt x="6404915" y="738679"/>
                  <a:pt x="6392092" y="748937"/>
                </a:cubicBezTo>
                <a:cubicBezTo>
                  <a:pt x="6375746" y="762014"/>
                  <a:pt x="6357257" y="772160"/>
                  <a:pt x="6339840" y="783772"/>
                </a:cubicBezTo>
                <a:cubicBezTo>
                  <a:pt x="6331132" y="789578"/>
                  <a:pt x="6321116" y="793788"/>
                  <a:pt x="6313715" y="801189"/>
                </a:cubicBezTo>
                <a:cubicBezTo>
                  <a:pt x="6294457" y="820446"/>
                  <a:pt x="6285709" y="832609"/>
                  <a:pt x="6261463" y="844732"/>
                </a:cubicBezTo>
                <a:cubicBezTo>
                  <a:pt x="6253253" y="848837"/>
                  <a:pt x="6244046" y="850537"/>
                  <a:pt x="6235338" y="853440"/>
                </a:cubicBezTo>
                <a:cubicBezTo>
                  <a:pt x="6219137" y="869640"/>
                  <a:pt x="6211489" y="875010"/>
                  <a:pt x="6200503" y="896983"/>
                </a:cubicBezTo>
                <a:cubicBezTo>
                  <a:pt x="6196398" y="905194"/>
                  <a:pt x="6195900" y="914898"/>
                  <a:pt x="6191795" y="923109"/>
                </a:cubicBezTo>
                <a:cubicBezTo>
                  <a:pt x="6187114" y="932470"/>
                  <a:pt x="6179059" y="939873"/>
                  <a:pt x="6174378" y="949234"/>
                </a:cubicBezTo>
                <a:cubicBezTo>
                  <a:pt x="6170273" y="957445"/>
                  <a:pt x="6169774" y="967149"/>
                  <a:pt x="6165669" y="975360"/>
                </a:cubicBezTo>
                <a:cubicBezTo>
                  <a:pt x="6131905" y="1042888"/>
                  <a:pt x="6161433" y="961943"/>
                  <a:pt x="6139543" y="1027612"/>
                </a:cubicBezTo>
                <a:cubicBezTo>
                  <a:pt x="6142446" y="1045029"/>
                  <a:pt x="6142668" y="1063112"/>
                  <a:pt x="6148252" y="1079863"/>
                </a:cubicBezTo>
                <a:cubicBezTo>
                  <a:pt x="6155219" y="1100764"/>
                  <a:pt x="6173216" y="1114117"/>
                  <a:pt x="6191795" y="1123406"/>
                </a:cubicBezTo>
                <a:cubicBezTo>
                  <a:pt x="6200005" y="1127511"/>
                  <a:pt x="6209212" y="1129211"/>
                  <a:pt x="6217920" y="1132114"/>
                </a:cubicBezTo>
                <a:cubicBezTo>
                  <a:pt x="6226629" y="1137920"/>
                  <a:pt x="6234426" y="1145409"/>
                  <a:pt x="6244046" y="1149532"/>
                </a:cubicBezTo>
                <a:cubicBezTo>
                  <a:pt x="6283022" y="1166236"/>
                  <a:pt x="6303302" y="1155187"/>
                  <a:pt x="6348549" y="1149532"/>
                </a:cubicBezTo>
                <a:cubicBezTo>
                  <a:pt x="6354355" y="1143726"/>
                  <a:pt x="6359555" y="1137243"/>
                  <a:pt x="6365966" y="1132114"/>
                </a:cubicBezTo>
                <a:cubicBezTo>
                  <a:pt x="6374139" y="1125576"/>
                  <a:pt x="6385200" y="1122574"/>
                  <a:pt x="6392092" y="1114697"/>
                </a:cubicBezTo>
                <a:cubicBezTo>
                  <a:pt x="6405876" y="1098944"/>
                  <a:pt x="6415315" y="1079863"/>
                  <a:pt x="6426926" y="1062446"/>
                </a:cubicBezTo>
                <a:cubicBezTo>
                  <a:pt x="6446379" y="1033266"/>
                  <a:pt x="6477075" y="986173"/>
                  <a:pt x="6496595" y="966652"/>
                </a:cubicBezTo>
                <a:cubicBezTo>
                  <a:pt x="6502401" y="960846"/>
                  <a:pt x="6507443" y="954160"/>
                  <a:pt x="6514012" y="949234"/>
                </a:cubicBezTo>
                <a:cubicBezTo>
                  <a:pt x="6514021" y="949227"/>
                  <a:pt x="6579321" y="905695"/>
                  <a:pt x="6592389" y="896983"/>
                </a:cubicBezTo>
                <a:cubicBezTo>
                  <a:pt x="6601098" y="891177"/>
                  <a:pt x="6608586" y="882876"/>
                  <a:pt x="6618515" y="879566"/>
                </a:cubicBezTo>
                <a:cubicBezTo>
                  <a:pt x="6696197" y="853670"/>
                  <a:pt x="6573572" y="895116"/>
                  <a:pt x="6688183" y="853440"/>
                </a:cubicBezTo>
                <a:cubicBezTo>
                  <a:pt x="6714064" y="844029"/>
                  <a:pt x="6740434" y="836023"/>
                  <a:pt x="6766560" y="827314"/>
                </a:cubicBezTo>
                <a:lnTo>
                  <a:pt x="6792686" y="818606"/>
                </a:lnTo>
                <a:cubicBezTo>
                  <a:pt x="6801395" y="815703"/>
                  <a:pt x="6809810" y="811697"/>
                  <a:pt x="6818812" y="809897"/>
                </a:cubicBezTo>
                <a:cubicBezTo>
                  <a:pt x="6874091" y="798842"/>
                  <a:pt x="6847995" y="804779"/>
                  <a:pt x="6897189" y="792480"/>
                </a:cubicBezTo>
                <a:cubicBezTo>
                  <a:pt x="6987178" y="795383"/>
                  <a:pt x="7077702" y="790966"/>
                  <a:pt x="7167155" y="801189"/>
                </a:cubicBezTo>
                <a:cubicBezTo>
                  <a:pt x="7181575" y="802837"/>
                  <a:pt x="7191726" y="817051"/>
                  <a:pt x="7201989" y="827314"/>
                </a:cubicBezTo>
                <a:cubicBezTo>
                  <a:pt x="7226499" y="851824"/>
                  <a:pt x="7225757" y="863555"/>
                  <a:pt x="7245532" y="888274"/>
                </a:cubicBezTo>
                <a:cubicBezTo>
                  <a:pt x="7250661" y="894685"/>
                  <a:pt x="7257143" y="899886"/>
                  <a:pt x="7262949" y="905692"/>
                </a:cubicBezTo>
                <a:cubicBezTo>
                  <a:pt x="7265852" y="920206"/>
                  <a:pt x="7269225" y="934634"/>
                  <a:pt x="7271658" y="949234"/>
                </a:cubicBezTo>
                <a:cubicBezTo>
                  <a:pt x="7275032" y="969481"/>
                  <a:pt x="7276694" y="989999"/>
                  <a:pt x="7280366" y="1010194"/>
                </a:cubicBezTo>
                <a:cubicBezTo>
                  <a:pt x="7282507" y="1021970"/>
                  <a:pt x="7286934" y="1033253"/>
                  <a:pt x="7289075" y="1045029"/>
                </a:cubicBezTo>
                <a:cubicBezTo>
                  <a:pt x="7292747" y="1065224"/>
                  <a:pt x="7294409" y="1085742"/>
                  <a:pt x="7297783" y="1105989"/>
                </a:cubicBezTo>
                <a:cubicBezTo>
                  <a:pt x="7304483" y="1146190"/>
                  <a:pt x="7313743" y="1178536"/>
                  <a:pt x="7323909" y="1219200"/>
                </a:cubicBezTo>
                <a:cubicBezTo>
                  <a:pt x="7309640" y="1490306"/>
                  <a:pt x="7333508" y="1316231"/>
                  <a:pt x="7306492" y="1410789"/>
                </a:cubicBezTo>
                <a:cubicBezTo>
                  <a:pt x="7303204" y="1422297"/>
                  <a:pt x="7304422" y="1435664"/>
                  <a:pt x="7297783" y="1445623"/>
                </a:cubicBezTo>
                <a:cubicBezTo>
                  <a:pt x="7291977" y="1454331"/>
                  <a:pt x="7279831" y="1456502"/>
                  <a:pt x="7271658" y="1463040"/>
                </a:cubicBezTo>
                <a:cubicBezTo>
                  <a:pt x="7265247" y="1468169"/>
                  <a:pt x="7260046" y="1474651"/>
                  <a:pt x="7254240" y="1480457"/>
                </a:cubicBezTo>
                <a:lnTo>
                  <a:pt x="7193280" y="1663337"/>
                </a:lnTo>
                <a:cubicBezTo>
                  <a:pt x="7190377" y="1672046"/>
                  <a:pt x="7186799" y="1680557"/>
                  <a:pt x="7184572" y="1689463"/>
                </a:cubicBezTo>
                <a:cubicBezTo>
                  <a:pt x="7181669" y="1701074"/>
                  <a:pt x="7180066" y="1713090"/>
                  <a:pt x="7175863" y="1724297"/>
                </a:cubicBezTo>
                <a:cubicBezTo>
                  <a:pt x="7171305" y="1736453"/>
                  <a:pt x="7163267" y="1747078"/>
                  <a:pt x="7158446" y="1759132"/>
                </a:cubicBezTo>
                <a:cubicBezTo>
                  <a:pt x="7151628" y="1776178"/>
                  <a:pt x="7146835" y="1793966"/>
                  <a:pt x="7141029" y="1811383"/>
                </a:cubicBezTo>
                <a:lnTo>
                  <a:pt x="7132320" y="1837509"/>
                </a:lnTo>
                <a:cubicBezTo>
                  <a:pt x="7129417" y="1846217"/>
                  <a:pt x="7130103" y="1857143"/>
                  <a:pt x="7123612" y="1863634"/>
                </a:cubicBezTo>
                <a:lnTo>
                  <a:pt x="7106195" y="1881052"/>
                </a:lnTo>
                <a:cubicBezTo>
                  <a:pt x="7084303" y="1946722"/>
                  <a:pt x="7116381" y="1868318"/>
                  <a:pt x="7071360" y="1924594"/>
                </a:cubicBezTo>
                <a:cubicBezTo>
                  <a:pt x="7023287" y="1984686"/>
                  <a:pt x="7111400" y="1918222"/>
                  <a:pt x="7036526" y="1968137"/>
                </a:cubicBezTo>
                <a:cubicBezTo>
                  <a:pt x="7033623" y="1976846"/>
                  <a:pt x="7035288" y="1988927"/>
                  <a:pt x="7027818" y="1994263"/>
                </a:cubicBezTo>
                <a:cubicBezTo>
                  <a:pt x="7012878" y="2004934"/>
                  <a:pt x="6992983" y="2005874"/>
                  <a:pt x="6975566" y="2011680"/>
                </a:cubicBezTo>
                <a:cubicBezTo>
                  <a:pt x="6939512" y="2023698"/>
                  <a:pt x="6957076" y="2015298"/>
                  <a:pt x="6923315" y="2037806"/>
                </a:cubicBezTo>
                <a:cubicBezTo>
                  <a:pt x="6917509" y="2046515"/>
                  <a:pt x="6903360" y="2053778"/>
                  <a:pt x="6905898" y="2063932"/>
                </a:cubicBezTo>
                <a:cubicBezTo>
                  <a:pt x="6908124" y="2072837"/>
                  <a:pt x="6923586" y="2069024"/>
                  <a:pt x="6932023" y="2072640"/>
                </a:cubicBezTo>
                <a:cubicBezTo>
                  <a:pt x="6943956" y="2077754"/>
                  <a:pt x="6955510" y="2083752"/>
                  <a:pt x="6966858" y="2090057"/>
                </a:cubicBezTo>
                <a:cubicBezTo>
                  <a:pt x="6981654" y="2098277"/>
                  <a:pt x="6995604" y="2107963"/>
                  <a:pt x="7010400" y="2116183"/>
                </a:cubicBezTo>
                <a:cubicBezTo>
                  <a:pt x="7048319" y="2137249"/>
                  <a:pt x="7045915" y="2128987"/>
                  <a:pt x="7080069" y="2159726"/>
                </a:cubicBezTo>
                <a:cubicBezTo>
                  <a:pt x="7149177" y="2221923"/>
                  <a:pt x="7105090" y="2202900"/>
                  <a:pt x="7158446" y="2220686"/>
                </a:cubicBezTo>
                <a:cubicBezTo>
                  <a:pt x="7185975" y="2241333"/>
                  <a:pt x="7197576" y="2247468"/>
                  <a:pt x="7219406" y="2272937"/>
                </a:cubicBezTo>
                <a:cubicBezTo>
                  <a:pt x="7241887" y="2299164"/>
                  <a:pt x="7286121" y="2368656"/>
                  <a:pt x="7297783" y="2386149"/>
                </a:cubicBezTo>
                <a:cubicBezTo>
                  <a:pt x="7303589" y="2394857"/>
                  <a:pt x="7311890" y="2402345"/>
                  <a:pt x="7315200" y="2412274"/>
                </a:cubicBezTo>
                <a:cubicBezTo>
                  <a:pt x="7324775" y="2440998"/>
                  <a:pt x="7327443" y="2450707"/>
                  <a:pt x="7341326" y="2481943"/>
                </a:cubicBezTo>
                <a:cubicBezTo>
                  <a:pt x="7346598" y="2493806"/>
                  <a:pt x="7353629" y="2504845"/>
                  <a:pt x="7358743" y="2516777"/>
                </a:cubicBezTo>
                <a:cubicBezTo>
                  <a:pt x="7370689" y="2544651"/>
                  <a:pt x="7367980" y="2553725"/>
                  <a:pt x="7376160" y="2586446"/>
                </a:cubicBezTo>
                <a:cubicBezTo>
                  <a:pt x="7378386" y="2595352"/>
                  <a:pt x="7381966" y="2603863"/>
                  <a:pt x="7384869" y="2612572"/>
                </a:cubicBezTo>
                <a:cubicBezTo>
                  <a:pt x="7381966" y="2664823"/>
                  <a:pt x="7380898" y="2717209"/>
                  <a:pt x="7376160" y="2769326"/>
                </a:cubicBezTo>
                <a:cubicBezTo>
                  <a:pt x="7375076" y="2781245"/>
                  <a:pt x="7372805" y="2793455"/>
                  <a:pt x="7367452" y="2804160"/>
                </a:cubicBezTo>
                <a:cubicBezTo>
                  <a:pt x="7360961" y="2817142"/>
                  <a:pt x="7350035" y="2827383"/>
                  <a:pt x="7341326" y="2838994"/>
                </a:cubicBezTo>
                <a:cubicBezTo>
                  <a:pt x="7332598" y="2865181"/>
                  <a:pt x="7333960" y="2868734"/>
                  <a:pt x="7315200" y="2891246"/>
                </a:cubicBezTo>
                <a:cubicBezTo>
                  <a:pt x="7307316" y="2900707"/>
                  <a:pt x="7296959" y="2907911"/>
                  <a:pt x="7289075" y="2917372"/>
                </a:cubicBezTo>
                <a:cubicBezTo>
                  <a:pt x="7267887" y="2942798"/>
                  <a:pt x="7251519" y="2972345"/>
                  <a:pt x="7228115" y="2995749"/>
                </a:cubicBezTo>
                <a:cubicBezTo>
                  <a:pt x="7201989" y="3021875"/>
                  <a:pt x="7180480" y="3053632"/>
                  <a:pt x="7149738" y="3074126"/>
                </a:cubicBezTo>
                <a:cubicBezTo>
                  <a:pt x="7132321" y="3085737"/>
                  <a:pt x="7112288" y="3094158"/>
                  <a:pt x="7097486" y="3108960"/>
                </a:cubicBezTo>
                <a:cubicBezTo>
                  <a:pt x="7088777" y="3117669"/>
                  <a:pt x="7081382" y="3127928"/>
                  <a:pt x="7071360" y="3135086"/>
                </a:cubicBezTo>
                <a:cubicBezTo>
                  <a:pt x="7060796" y="3142632"/>
                  <a:pt x="7048458" y="3147389"/>
                  <a:pt x="7036526" y="3152503"/>
                </a:cubicBezTo>
                <a:cubicBezTo>
                  <a:pt x="7028088" y="3156119"/>
                  <a:pt x="7019306" y="3158986"/>
                  <a:pt x="7010400" y="3161212"/>
                </a:cubicBezTo>
                <a:cubicBezTo>
                  <a:pt x="6962281" y="3173242"/>
                  <a:pt x="6959945" y="3168802"/>
                  <a:pt x="6905898" y="3178629"/>
                </a:cubicBezTo>
                <a:cubicBezTo>
                  <a:pt x="6853742" y="3188112"/>
                  <a:pt x="6854608" y="3200830"/>
                  <a:pt x="6783978" y="3204754"/>
                </a:cubicBezTo>
                <a:lnTo>
                  <a:pt x="6627223" y="3213463"/>
                </a:lnTo>
                <a:cubicBezTo>
                  <a:pt x="6543494" y="3234396"/>
                  <a:pt x="6642827" y="3211627"/>
                  <a:pt x="6479178" y="3230880"/>
                </a:cubicBezTo>
                <a:cubicBezTo>
                  <a:pt x="6456042" y="3233602"/>
                  <a:pt x="6439896" y="3242103"/>
                  <a:pt x="6418218" y="3248297"/>
                </a:cubicBezTo>
                <a:cubicBezTo>
                  <a:pt x="6406709" y="3251585"/>
                  <a:pt x="6394995" y="3254103"/>
                  <a:pt x="6383383" y="3257006"/>
                </a:cubicBezTo>
                <a:cubicBezTo>
                  <a:pt x="6374675" y="3262812"/>
                  <a:pt x="6366822" y="3270172"/>
                  <a:pt x="6357258" y="3274423"/>
                </a:cubicBezTo>
                <a:cubicBezTo>
                  <a:pt x="6340481" y="3281879"/>
                  <a:pt x="6322423" y="3286034"/>
                  <a:pt x="6305006" y="3291840"/>
                </a:cubicBezTo>
                <a:cubicBezTo>
                  <a:pt x="6262126" y="3306133"/>
                  <a:pt x="6287941" y="3299039"/>
                  <a:pt x="6226629" y="3309257"/>
                </a:cubicBezTo>
                <a:cubicBezTo>
                  <a:pt x="6217920" y="3312160"/>
                  <a:pt x="6209683" y="3317966"/>
                  <a:pt x="6200503" y="3317966"/>
                </a:cubicBezTo>
                <a:cubicBezTo>
                  <a:pt x="6122072" y="3317966"/>
                  <a:pt x="6133284" y="3312270"/>
                  <a:pt x="6078583" y="3300549"/>
                </a:cubicBezTo>
                <a:cubicBezTo>
                  <a:pt x="5977348" y="3278856"/>
                  <a:pt x="6006707" y="3284653"/>
                  <a:pt x="5904412" y="3274423"/>
                </a:cubicBezTo>
                <a:cubicBezTo>
                  <a:pt x="5831841" y="3277326"/>
                  <a:pt x="5759143" y="3277957"/>
                  <a:pt x="5686698" y="3283132"/>
                </a:cubicBezTo>
                <a:cubicBezTo>
                  <a:pt x="5677542" y="3283786"/>
                  <a:pt x="5668597" y="3287382"/>
                  <a:pt x="5660572" y="3291840"/>
                </a:cubicBezTo>
                <a:cubicBezTo>
                  <a:pt x="5642273" y="3302006"/>
                  <a:pt x="5625737" y="3315062"/>
                  <a:pt x="5608320" y="3326674"/>
                </a:cubicBezTo>
                <a:lnTo>
                  <a:pt x="5529943" y="3378926"/>
                </a:lnTo>
                <a:cubicBezTo>
                  <a:pt x="5521235" y="3384732"/>
                  <a:pt x="5513747" y="3393033"/>
                  <a:pt x="5503818" y="3396343"/>
                </a:cubicBezTo>
                <a:lnTo>
                  <a:pt x="5451566" y="3413760"/>
                </a:lnTo>
                <a:cubicBezTo>
                  <a:pt x="5434149" y="3407954"/>
                  <a:pt x="5409499" y="3411619"/>
                  <a:pt x="5399315" y="3396343"/>
                </a:cubicBezTo>
                <a:cubicBezTo>
                  <a:pt x="5376806" y="3362579"/>
                  <a:pt x="5391827" y="3373527"/>
                  <a:pt x="5355772" y="3361509"/>
                </a:cubicBezTo>
                <a:cubicBezTo>
                  <a:pt x="5314372" y="3333909"/>
                  <a:pt x="5339573" y="3347400"/>
                  <a:pt x="5277395" y="3326674"/>
                </a:cubicBezTo>
                <a:lnTo>
                  <a:pt x="5251269" y="3317966"/>
                </a:lnTo>
                <a:cubicBezTo>
                  <a:pt x="5163376" y="3328952"/>
                  <a:pt x="5203808" y="3319272"/>
                  <a:pt x="5129349" y="3344092"/>
                </a:cubicBezTo>
                <a:lnTo>
                  <a:pt x="5103223" y="3352800"/>
                </a:lnTo>
                <a:lnTo>
                  <a:pt x="5077098" y="3361509"/>
                </a:lnTo>
                <a:cubicBezTo>
                  <a:pt x="5042264" y="3358606"/>
                  <a:pt x="5006370" y="3361807"/>
                  <a:pt x="4972595" y="3352800"/>
                </a:cubicBezTo>
                <a:cubicBezTo>
                  <a:pt x="4941856" y="3344603"/>
                  <a:pt x="4948965" y="3320157"/>
                  <a:pt x="4937760" y="3300549"/>
                </a:cubicBezTo>
                <a:cubicBezTo>
                  <a:pt x="4930559" y="3287947"/>
                  <a:pt x="4921898" y="3275977"/>
                  <a:pt x="4911635" y="3265714"/>
                </a:cubicBezTo>
                <a:cubicBezTo>
                  <a:pt x="4901372" y="3255451"/>
                  <a:pt x="4887820" y="3249035"/>
                  <a:pt x="4876800" y="3239589"/>
                </a:cubicBezTo>
                <a:cubicBezTo>
                  <a:pt x="4867449" y="3231574"/>
                  <a:pt x="4860136" y="3221347"/>
                  <a:pt x="4850675" y="3213463"/>
                </a:cubicBezTo>
                <a:cubicBezTo>
                  <a:pt x="4835242" y="3200602"/>
                  <a:pt x="4807250" y="3186144"/>
                  <a:pt x="4789715" y="3178629"/>
                </a:cubicBezTo>
                <a:cubicBezTo>
                  <a:pt x="4781277" y="3175013"/>
                  <a:pt x="4772298" y="3172823"/>
                  <a:pt x="4763589" y="3169920"/>
                </a:cubicBezTo>
                <a:cubicBezTo>
                  <a:pt x="4751978" y="3161211"/>
                  <a:pt x="4740646" y="3152117"/>
                  <a:pt x="4728755" y="3143794"/>
                </a:cubicBezTo>
                <a:cubicBezTo>
                  <a:pt x="4711606" y="3131790"/>
                  <a:pt x="4676503" y="3108960"/>
                  <a:pt x="4676503" y="3108960"/>
                </a:cubicBezTo>
                <a:cubicBezTo>
                  <a:pt x="4626581" y="3034075"/>
                  <a:pt x="4686438" y="3128827"/>
                  <a:pt x="4650378" y="3056709"/>
                </a:cubicBezTo>
                <a:cubicBezTo>
                  <a:pt x="4645697" y="3047347"/>
                  <a:pt x="4638766" y="3039292"/>
                  <a:pt x="4632960" y="3030583"/>
                </a:cubicBezTo>
                <a:cubicBezTo>
                  <a:pt x="4612081" y="2967942"/>
                  <a:pt x="4637413" y="3046168"/>
                  <a:pt x="4615543" y="2969623"/>
                </a:cubicBezTo>
                <a:cubicBezTo>
                  <a:pt x="4613021" y="2960797"/>
                  <a:pt x="4609357" y="2952323"/>
                  <a:pt x="4606835" y="2943497"/>
                </a:cubicBezTo>
                <a:cubicBezTo>
                  <a:pt x="4603547" y="2931989"/>
                  <a:pt x="4601911" y="2920018"/>
                  <a:pt x="4598126" y="2908663"/>
                </a:cubicBezTo>
                <a:cubicBezTo>
                  <a:pt x="4593183" y="2893833"/>
                  <a:pt x="4585201" y="2880093"/>
                  <a:pt x="4580709" y="2865120"/>
                </a:cubicBezTo>
                <a:cubicBezTo>
                  <a:pt x="4576456" y="2850942"/>
                  <a:pt x="4575590" y="2835937"/>
                  <a:pt x="4572000" y="2821577"/>
                </a:cubicBezTo>
                <a:cubicBezTo>
                  <a:pt x="4569774" y="2812672"/>
                  <a:pt x="4566195" y="2804160"/>
                  <a:pt x="4563292" y="2795452"/>
                </a:cubicBezTo>
                <a:cubicBezTo>
                  <a:pt x="4553729" y="2661583"/>
                  <a:pt x="4549229" y="2674825"/>
                  <a:pt x="4563292" y="2534194"/>
                </a:cubicBezTo>
                <a:cubicBezTo>
                  <a:pt x="4564483" y="2522285"/>
                  <a:pt x="4568712" y="2510868"/>
                  <a:pt x="4572000" y="2499360"/>
                </a:cubicBezTo>
                <a:cubicBezTo>
                  <a:pt x="4580626" y="2469170"/>
                  <a:pt x="4585860" y="2463424"/>
                  <a:pt x="4598126" y="2429692"/>
                </a:cubicBezTo>
                <a:cubicBezTo>
                  <a:pt x="4607537" y="2403811"/>
                  <a:pt x="4615543" y="2377440"/>
                  <a:pt x="4624252" y="2351314"/>
                </a:cubicBezTo>
                <a:cubicBezTo>
                  <a:pt x="4627155" y="2342606"/>
                  <a:pt x="4627868" y="2332827"/>
                  <a:pt x="4632960" y="2325189"/>
                </a:cubicBezTo>
                <a:lnTo>
                  <a:pt x="4650378" y="2299063"/>
                </a:lnTo>
                <a:cubicBezTo>
                  <a:pt x="4656184" y="2275840"/>
                  <a:pt x="4664826" y="2253147"/>
                  <a:pt x="4667795" y="2229394"/>
                </a:cubicBezTo>
                <a:cubicBezTo>
                  <a:pt x="4681556" y="2119297"/>
                  <a:pt x="4674835" y="2183070"/>
                  <a:pt x="4685212" y="2037806"/>
                </a:cubicBezTo>
                <a:cubicBezTo>
                  <a:pt x="4682309" y="1735909"/>
                  <a:pt x="4676503" y="1434025"/>
                  <a:pt x="4676503" y="1132114"/>
                </a:cubicBezTo>
                <a:cubicBezTo>
                  <a:pt x="4676503" y="949211"/>
                  <a:pt x="4679672" y="766293"/>
                  <a:pt x="4685212" y="583474"/>
                </a:cubicBezTo>
                <a:cubicBezTo>
                  <a:pt x="4685490" y="574299"/>
                  <a:pt x="4691694" y="566254"/>
                  <a:pt x="4693920" y="557349"/>
                </a:cubicBezTo>
                <a:lnTo>
                  <a:pt x="4711338" y="487680"/>
                </a:lnTo>
                <a:cubicBezTo>
                  <a:pt x="4708435" y="452846"/>
                  <a:pt x="4706965" y="417862"/>
                  <a:pt x="4702629" y="383177"/>
                </a:cubicBezTo>
                <a:cubicBezTo>
                  <a:pt x="4699997" y="362122"/>
                  <a:pt x="4681553" y="311242"/>
                  <a:pt x="4676503" y="296092"/>
                </a:cubicBezTo>
                <a:cubicBezTo>
                  <a:pt x="4670559" y="278260"/>
                  <a:pt x="4665962" y="256827"/>
                  <a:pt x="4650378" y="243840"/>
                </a:cubicBezTo>
                <a:cubicBezTo>
                  <a:pt x="4640405" y="235529"/>
                  <a:pt x="4626815" y="232864"/>
                  <a:pt x="4615543" y="226423"/>
                </a:cubicBezTo>
                <a:cubicBezTo>
                  <a:pt x="4606456" y="221230"/>
                  <a:pt x="4598606" y="214018"/>
                  <a:pt x="4589418" y="209006"/>
                </a:cubicBezTo>
                <a:cubicBezTo>
                  <a:pt x="4424855" y="119245"/>
                  <a:pt x="4575028" y="200351"/>
                  <a:pt x="4493623" y="165463"/>
                </a:cubicBezTo>
                <a:cubicBezTo>
                  <a:pt x="4481691" y="160349"/>
                  <a:pt x="4470721" y="153160"/>
                  <a:pt x="4458789" y="148046"/>
                </a:cubicBezTo>
                <a:cubicBezTo>
                  <a:pt x="4441294" y="140548"/>
                  <a:pt x="4415511" y="135049"/>
                  <a:pt x="4397829" y="130629"/>
                </a:cubicBezTo>
                <a:cubicBezTo>
                  <a:pt x="4351910" y="100017"/>
                  <a:pt x="4393103" y="123248"/>
                  <a:pt x="4336869" y="104503"/>
                </a:cubicBezTo>
                <a:cubicBezTo>
                  <a:pt x="4252360" y="76333"/>
                  <a:pt x="4337568" y="93407"/>
                  <a:pt x="4232366" y="78377"/>
                </a:cubicBezTo>
                <a:cubicBezTo>
                  <a:pt x="4223657" y="75474"/>
                  <a:pt x="4215146" y="71895"/>
                  <a:pt x="4206240" y="69669"/>
                </a:cubicBezTo>
                <a:lnTo>
                  <a:pt x="4136572" y="52252"/>
                </a:lnTo>
                <a:cubicBezTo>
                  <a:pt x="4000787" y="63115"/>
                  <a:pt x="3962649" y="48669"/>
                  <a:pt x="3866606" y="87086"/>
                </a:cubicBezTo>
                <a:cubicBezTo>
                  <a:pt x="3824080" y="104096"/>
                  <a:pt x="3836243" y="104426"/>
                  <a:pt x="3796938" y="130629"/>
                </a:cubicBezTo>
                <a:cubicBezTo>
                  <a:pt x="3782854" y="140018"/>
                  <a:pt x="3767479" y="147365"/>
                  <a:pt x="3753395" y="156754"/>
                </a:cubicBezTo>
                <a:cubicBezTo>
                  <a:pt x="3741318" y="164805"/>
                  <a:pt x="3729894" y="173813"/>
                  <a:pt x="3718560" y="182880"/>
                </a:cubicBezTo>
                <a:cubicBezTo>
                  <a:pt x="3608359" y="271040"/>
                  <a:pt x="3643173" y="240851"/>
                  <a:pt x="3553098" y="330926"/>
                </a:cubicBezTo>
                <a:lnTo>
                  <a:pt x="3483429" y="400594"/>
                </a:lnTo>
                <a:cubicBezTo>
                  <a:pt x="3474720" y="415108"/>
                  <a:pt x="3467695" y="430776"/>
                  <a:pt x="3457303" y="444137"/>
                </a:cubicBezTo>
                <a:cubicBezTo>
                  <a:pt x="3447221" y="457099"/>
                  <a:pt x="3433076" y="466436"/>
                  <a:pt x="3422469" y="478972"/>
                </a:cubicBezTo>
                <a:cubicBezTo>
                  <a:pt x="3400525" y="504906"/>
                  <a:pt x="3360351" y="558893"/>
                  <a:pt x="3335383" y="592183"/>
                </a:cubicBezTo>
                <a:cubicBezTo>
                  <a:pt x="3326675" y="603794"/>
                  <a:pt x="3315749" y="614035"/>
                  <a:pt x="3309258" y="627017"/>
                </a:cubicBezTo>
                <a:cubicBezTo>
                  <a:pt x="3300549" y="644434"/>
                  <a:pt x="3294299" y="663316"/>
                  <a:pt x="3283132" y="679269"/>
                </a:cubicBezTo>
                <a:cubicBezTo>
                  <a:pt x="3273715" y="692722"/>
                  <a:pt x="3258379" y="701141"/>
                  <a:pt x="3248298" y="714103"/>
                </a:cubicBezTo>
                <a:cubicBezTo>
                  <a:pt x="3237906" y="727464"/>
                  <a:pt x="3230881" y="743132"/>
                  <a:pt x="3222172" y="757646"/>
                </a:cubicBezTo>
                <a:cubicBezTo>
                  <a:pt x="3219269" y="769257"/>
                  <a:pt x="3219494" y="782142"/>
                  <a:pt x="3213463" y="792480"/>
                </a:cubicBezTo>
                <a:cubicBezTo>
                  <a:pt x="3185628" y="840198"/>
                  <a:pt x="3168245" y="855116"/>
                  <a:pt x="3135086" y="888274"/>
                </a:cubicBezTo>
                <a:cubicBezTo>
                  <a:pt x="3132183" y="899886"/>
                  <a:pt x="3132316" y="912717"/>
                  <a:pt x="3126378" y="923109"/>
                </a:cubicBezTo>
                <a:cubicBezTo>
                  <a:pt x="3120268" y="933802"/>
                  <a:pt x="3108267" y="939883"/>
                  <a:pt x="3100252" y="949234"/>
                </a:cubicBezTo>
                <a:cubicBezTo>
                  <a:pt x="3090806" y="960254"/>
                  <a:pt x="3082835" y="972457"/>
                  <a:pt x="3074126" y="984069"/>
                </a:cubicBezTo>
                <a:cubicBezTo>
                  <a:pt x="3056140" y="1038029"/>
                  <a:pt x="3077885" y="985772"/>
                  <a:pt x="3048000" y="1027612"/>
                </a:cubicBezTo>
                <a:cubicBezTo>
                  <a:pt x="3038162" y="1041385"/>
                  <a:pt x="3031713" y="1057381"/>
                  <a:pt x="3021875" y="1071154"/>
                </a:cubicBezTo>
                <a:cubicBezTo>
                  <a:pt x="3017103" y="1077835"/>
                  <a:pt x="3009384" y="1082003"/>
                  <a:pt x="3004458" y="1088572"/>
                </a:cubicBezTo>
                <a:cubicBezTo>
                  <a:pt x="2991898" y="1105318"/>
                  <a:pt x="2981235" y="1123406"/>
                  <a:pt x="2969623" y="1140823"/>
                </a:cubicBezTo>
                <a:cubicBezTo>
                  <a:pt x="2963817" y="1149532"/>
                  <a:pt x="2956887" y="1157588"/>
                  <a:pt x="2952206" y="1166949"/>
                </a:cubicBezTo>
                <a:cubicBezTo>
                  <a:pt x="2946400" y="1178560"/>
                  <a:pt x="2942335" y="1191219"/>
                  <a:pt x="2934789" y="1201783"/>
                </a:cubicBezTo>
                <a:cubicBezTo>
                  <a:pt x="2927631" y="1211805"/>
                  <a:pt x="2915275" y="1217519"/>
                  <a:pt x="2908663" y="1227909"/>
                </a:cubicBezTo>
                <a:cubicBezTo>
                  <a:pt x="2894724" y="1249814"/>
                  <a:pt x="2880126" y="1272389"/>
                  <a:pt x="2873829" y="1297577"/>
                </a:cubicBezTo>
                <a:cubicBezTo>
                  <a:pt x="2868961" y="1317049"/>
                  <a:pt x="2856183" y="1371942"/>
                  <a:pt x="2847703" y="1384663"/>
                </a:cubicBezTo>
                <a:lnTo>
                  <a:pt x="2830286" y="1410789"/>
                </a:lnTo>
                <a:cubicBezTo>
                  <a:pt x="2835693" y="1470262"/>
                  <a:pt x="2834850" y="1498715"/>
                  <a:pt x="2847703" y="1550126"/>
                </a:cubicBezTo>
                <a:cubicBezTo>
                  <a:pt x="2849929" y="1559032"/>
                  <a:pt x="2853890" y="1567425"/>
                  <a:pt x="2856412" y="1576252"/>
                </a:cubicBezTo>
                <a:cubicBezTo>
                  <a:pt x="2859700" y="1587760"/>
                  <a:pt x="2861681" y="1599622"/>
                  <a:pt x="2865120" y="1611086"/>
                </a:cubicBezTo>
                <a:cubicBezTo>
                  <a:pt x="2870396" y="1628671"/>
                  <a:pt x="2878085" y="1645526"/>
                  <a:pt x="2882538" y="1663337"/>
                </a:cubicBezTo>
                <a:cubicBezTo>
                  <a:pt x="2903545" y="1747366"/>
                  <a:pt x="2895261" y="1709533"/>
                  <a:pt x="2908663" y="1776549"/>
                </a:cubicBezTo>
                <a:cubicBezTo>
                  <a:pt x="2911566" y="1837509"/>
                  <a:pt x="2912304" y="1898611"/>
                  <a:pt x="2917372" y="1959429"/>
                </a:cubicBezTo>
                <a:cubicBezTo>
                  <a:pt x="2918134" y="1968577"/>
                  <a:pt x="2922857" y="1976959"/>
                  <a:pt x="2926080" y="1985554"/>
                </a:cubicBezTo>
                <a:cubicBezTo>
                  <a:pt x="2931569" y="2000191"/>
                  <a:pt x="2936507" y="2015115"/>
                  <a:pt x="2943498" y="2029097"/>
                </a:cubicBezTo>
                <a:cubicBezTo>
                  <a:pt x="2967343" y="2076787"/>
                  <a:pt x="2976015" y="2045960"/>
                  <a:pt x="2995749" y="2124892"/>
                </a:cubicBezTo>
                <a:cubicBezTo>
                  <a:pt x="2998652" y="2136503"/>
                  <a:pt x="3001019" y="2148262"/>
                  <a:pt x="3004458" y="2159726"/>
                </a:cubicBezTo>
                <a:cubicBezTo>
                  <a:pt x="3009734" y="2177311"/>
                  <a:pt x="3016069" y="2194560"/>
                  <a:pt x="3021875" y="2211977"/>
                </a:cubicBezTo>
                <a:cubicBezTo>
                  <a:pt x="3024778" y="2220686"/>
                  <a:pt x="3028357" y="2229197"/>
                  <a:pt x="3030583" y="2238103"/>
                </a:cubicBezTo>
                <a:cubicBezTo>
                  <a:pt x="3050226" y="2316677"/>
                  <a:pt x="3040430" y="2285063"/>
                  <a:pt x="3056709" y="2333897"/>
                </a:cubicBezTo>
                <a:cubicBezTo>
                  <a:pt x="3053806" y="2383246"/>
                  <a:pt x="3052687" y="2432732"/>
                  <a:pt x="3048000" y="2481943"/>
                </a:cubicBezTo>
                <a:cubicBezTo>
                  <a:pt x="3046865" y="2493858"/>
                  <a:pt x="3047173" y="2507770"/>
                  <a:pt x="3039292" y="2516777"/>
                </a:cubicBezTo>
                <a:cubicBezTo>
                  <a:pt x="3014631" y="2544961"/>
                  <a:pt x="2991451" y="2550142"/>
                  <a:pt x="2960915" y="2560320"/>
                </a:cubicBezTo>
                <a:cubicBezTo>
                  <a:pt x="2911385" y="2609850"/>
                  <a:pt x="2959079" y="2569945"/>
                  <a:pt x="2908663" y="2595154"/>
                </a:cubicBezTo>
                <a:cubicBezTo>
                  <a:pt x="2899302" y="2599835"/>
                  <a:pt x="2892102" y="2608321"/>
                  <a:pt x="2882538" y="2612572"/>
                </a:cubicBezTo>
                <a:cubicBezTo>
                  <a:pt x="2803234" y="2647819"/>
                  <a:pt x="2746091" y="2633998"/>
                  <a:pt x="2647406" y="2638697"/>
                </a:cubicBezTo>
                <a:cubicBezTo>
                  <a:pt x="2624569" y="2707212"/>
                  <a:pt x="2630067" y="2679936"/>
                  <a:pt x="2647406" y="2812869"/>
                </a:cubicBezTo>
                <a:cubicBezTo>
                  <a:pt x="2649780" y="2831074"/>
                  <a:pt x="2660370" y="2847309"/>
                  <a:pt x="2664823" y="2865120"/>
                </a:cubicBezTo>
                <a:cubicBezTo>
                  <a:pt x="2667726" y="2876731"/>
                  <a:pt x="2668179" y="2889249"/>
                  <a:pt x="2673532" y="2899954"/>
                </a:cubicBezTo>
                <a:cubicBezTo>
                  <a:pt x="2677204" y="2907298"/>
                  <a:pt x="2684380" y="2912446"/>
                  <a:pt x="2690949" y="2917372"/>
                </a:cubicBezTo>
                <a:cubicBezTo>
                  <a:pt x="2707695" y="2929932"/>
                  <a:pt x="2730640" y="2935460"/>
                  <a:pt x="2743200" y="2952206"/>
                </a:cubicBezTo>
                <a:cubicBezTo>
                  <a:pt x="2765686" y="2982187"/>
                  <a:pt x="2790321" y="3018454"/>
                  <a:pt x="2821578" y="3039292"/>
                </a:cubicBezTo>
                <a:cubicBezTo>
                  <a:pt x="2856675" y="3062690"/>
                  <a:pt x="2881318" y="3076653"/>
                  <a:pt x="2908663" y="3117669"/>
                </a:cubicBezTo>
                <a:cubicBezTo>
                  <a:pt x="2958573" y="3192533"/>
                  <a:pt x="2898737" y="3097815"/>
                  <a:pt x="2934789" y="3169920"/>
                </a:cubicBezTo>
                <a:cubicBezTo>
                  <a:pt x="2939470" y="3179281"/>
                  <a:pt x="2947525" y="3186685"/>
                  <a:pt x="2952206" y="3196046"/>
                </a:cubicBezTo>
                <a:cubicBezTo>
                  <a:pt x="2956311" y="3204257"/>
                  <a:pt x="2956810" y="3213961"/>
                  <a:pt x="2960915" y="3222172"/>
                </a:cubicBezTo>
                <a:cubicBezTo>
                  <a:pt x="2965596" y="3231533"/>
                  <a:pt x="2972249" y="3239780"/>
                  <a:pt x="2978332" y="3248297"/>
                </a:cubicBezTo>
                <a:cubicBezTo>
                  <a:pt x="3032341" y="3323909"/>
                  <a:pt x="2980829" y="3247689"/>
                  <a:pt x="3021875" y="3309257"/>
                </a:cubicBezTo>
                <a:cubicBezTo>
                  <a:pt x="3043759" y="3374915"/>
                  <a:pt x="3014241" y="3293993"/>
                  <a:pt x="3048000" y="3361509"/>
                </a:cubicBezTo>
                <a:cubicBezTo>
                  <a:pt x="3052105" y="3369719"/>
                  <a:pt x="3052604" y="3379424"/>
                  <a:pt x="3056709" y="3387634"/>
                </a:cubicBezTo>
                <a:cubicBezTo>
                  <a:pt x="3061390" y="3396995"/>
                  <a:pt x="3069445" y="3404399"/>
                  <a:pt x="3074126" y="3413760"/>
                </a:cubicBezTo>
                <a:cubicBezTo>
                  <a:pt x="3078231" y="3421971"/>
                  <a:pt x="3078377" y="3431861"/>
                  <a:pt x="3082835" y="3439886"/>
                </a:cubicBezTo>
                <a:cubicBezTo>
                  <a:pt x="3093001" y="3458184"/>
                  <a:pt x="3106899" y="3474187"/>
                  <a:pt x="3117669" y="3492137"/>
                </a:cubicBezTo>
                <a:lnTo>
                  <a:pt x="3143795" y="3535680"/>
                </a:lnTo>
                <a:cubicBezTo>
                  <a:pt x="3148215" y="3553362"/>
                  <a:pt x="3153714" y="3579145"/>
                  <a:pt x="3161212" y="3596640"/>
                </a:cubicBezTo>
                <a:cubicBezTo>
                  <a:pt x="3166326" y="3608572"/>
                  <a:pt x="3172823" y="3619863"/>
                  <a:pt x="3178629" y="3631474"/>
                </a:cubicBezTo>
                <a:cubicBezTo>
                  <a:pt x="3197237" y="3817555"/>
                  <a:pt x="3181894" y="3749041"/>
                  <a:pt x="3204755" y="3840480"/>
                </a:cubicBezTo>
                <a:cubicBezTo>
                  <a:pt x="3201852" y="3918857"/>
                  <a:pt x="3200938" y="3997334"/>
                  <a:pt x="3196046" y="4075612"/>
                </a:cubicBezTo>
                <a:cubicBezTo>
                  <a:pt x="3195123" y="4090385"/>
                  <a:pt x="3188887" y="4104434"/>
                  <a:pt x="3187338" y="4119154"/>
                </a:cubicBezTo>
                <a:cubicBezTo>
                  <a:pt x="3169954" y="4284299"/>
                  <a:pt x="3190809" y="4192356"/>
                  <a:pt x="3169920" y="4275909"/>
                </a:cubicBezTo>
                <a:cubicBezTo>
                  <a:pt x="3157326" y="4439645"/>
                  <a:pt x="3169711" y="4338019"/>
                  <a:pt x="3152503" y="4432663"/>
                </a:cubicBezTo>
                <a:cubicBezTo>
                  <a:pt x="3149305" y="4450252"/>
                  <a:pt x="3140511" y="4523034"/>
                  <a:pt x="3126378" y="4537166"/>
                </a:cubicBezTo>
                <a:lnTo>
                  <a:pt x="3108960" y="4554583"/>
                </a:lnTo>
                <a:cubicBezTo>
                  <a:pt x="3095127" y="4596082"/>
                  <a:pt x="3101760" y="4602144"/>
                  <a:pt x="3074126" y="4624252"/>
                </a:cubicBezTo>
                <a:cubicBezTo>
                  <a:pt x="3065953" y="4630790"/>
                  <a:pt x="3056709" y="4635863"/>
                  <a:pt x="3048000" y="4641669"/>
                </a:cubicBezTo>
                <a:cubicBezTo>
                  <a:pt x="3038374" y="4670548"/>
                  <a:pt x="3033486" y="4656183"/>
                  <a:pt x="3030583" y="46590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1127448" y="2751909"/>
            <a:ext cx="1489166" cy="1471748"/>
          </a:xfrm>
          <a:custGeom>
            <a:avLst/>
            <a:gdLst>
              <a:gd name="connsiteX0" fmla="*/ 1071155 w 1489166"/>
              <a:gd name="connsiteY0" fmla="*/ 1402080 h 1471748"/>
              <a:gd name="connsiteX1" fmla="*/ 1071155 w 1489166"/>
              <a:gd name="connsiteY1" fmla="*/ 1402080 h 1471748"/>
              <a:gd name="connsiteX2" fmla="*/ 1149532 w 1489166"/>
              <a:gd name="connsiteY2" fmla="*/ 1384662 h 1471748"/>
              <a:gd name="connsiteX3" fmla="*/ 1184366 w 1489166"/>
              <a:gd name="connsiteY3" fmla="*/ 1375954 h 1471748"/>
              <a:gd name="connsiteX4" fmla="*/ 1323703 w 1489166"/>
              <a:gd name="connsiteY4" fmla="*/ 1341120 h 1471748"/>
              <a:gd name="connsiteX5" fmla="*/ 1402080 w 1489166"/>
              <a:gd name="connsiteY5" fmla="*/ 1314994 h 1471748"/>
              <a:gd name="connsiteX6" fmla="*/ 1428206 w 1489166"/>
              <a:gd name="connsiteY6" fmla="*/ 1306285 h 1471748"/>
              <a:gd name="connsiteX7" fmla="*/ 1454332 w 1489166"/>
              <a:gd name="connsiteY7" fmla="*/ 1262742 h 1471748"/>
              <a:gd name="connsiteX8" fmla="*/ 1480458 w 1489166"/>
              <a:gd name="connsiteY8" fmla="*/ 1254034 h 1471748"/>
              <a:gd name="connsiteX9" fmla="*/ 1489166 w 1489166"/>
              <a:gd name="connsiteY9" fmla="*/ 1227908 h 1471748"/>
              <a:gd name="connsiteX10" fmla="*/ 1471749 w 1489166"/>
              <a:gd name="connsiteY10" fmla="*/ 1158240 h 1471748"/>
              <a:gd name="connsiteX11" fmla="*/ 1428206 w 1489166"/>
              <a:gd name="connsiteY11" fmla="*/ 1123405 h 1471748"/>
              <a:gd name="connsiteX12" fmla="*/ 1410789 w 1489166"/>
              <a:gd name="connsiteY12" fmla="*/ 1097280 h 1471748"/>
              <a:gd name="connsiteX13" fmla="*/ 1358538 w 1489166"/>
              <a:gd name="connsiteY13" fmla="*/ 1079862 h 1471748"/>
              <a:gd name="connsiteX14" fmla="*/ 1280160 w 1489166"/>
              <a:gd name="connsiteY14" fmla="*/ 1053737 h 1471748"/>
              <a:gd name="connsiteX15" fmla="*/ 1254035 w 1489166"/>
              <a:gd name="connsiteY15" fmla="*/ 1045028 h 1471748"/>
              <a:gd name="connsiteX16" fmla="*/ 1201783 w 1489166"/>
              <a:gd name="connsiteY16" fmla="*/ 1010194 h 1471748"/>
              <a:gd name="connsiteX17" fmla="*/ 1175658 w 1489166"/>
              <a:gd name="connsiteY17" fmla="*/ 957942 h 1471748"/>
              <a:gd name="connsiteX18" fmla="*/ 1193075 w 1489166"/>
              <a:gd name="connsiteY18" fmla="*/ 844731 h 1471748"/>
              <a:gd name="connsiteX19" fmla="*/ 1201783 w 1489166"/>
              <a:gd name="connsiteY19" fmla="*/ 818605 h 1471748"/>
              <a:gd name="connsiteX20" fmla="*/ 1193075 w 1489166"/>
              <a:gd name="connsiteY20" fmla="*/ 635725 h 1471748"/>
              <a:gd name="connsiteX21" fmla="*/ 1184366 w 1489166"/>
              <a:gd name="connsiteY21" fmla="*/ 600891 h 1471748"/>
              <a:gd name="connsiteX22" fmla="*/ 1175658 w 1489166"/>
              <a:gd name="connsiteY22" fmla="*/ 557348 h 1471748"/>
              <a:gd name="connsiteX23" fmla="*/ 1166949 w 1489166"/>
              <a:gd name="connsiteY23" fmla="*/ 531222 h 1471748"/>
              <a:gd name="connsiteX24" fmla="*/ 1158240 w 1489166"/>
              <a:gd name="connsiteY24" fmla="*/ 478971 h 1471748"/>
              <a:gd name="connsiteX25" fmla="*/ 1149532 w 1489166"/>
              <a:gd name="connsiteY25" fmla="*/ 452845 h 1471748"/>
              <a:gd name="connsiteX26" fmla="*/ 1140823 w 1489166"/>
              <a:gd name="connsiteY26" fmla="*/ 409302 h 1471748"/>
              <a:gd name="connsiteX27" fmla="*/ 1123406 w 1489166"/>
              <a:gd name="connsiteY27" fmla="*/ 357051 h 1471748"/>
              <a:gd name="connsiteX28" fmla="*/ 1097280 w 1489166"/>
              <a:gd name="connsiteY28" fmla="*/ 278674 h 1471748"/>
              <a:gd name="connsiteX29" fmla="*/ 1079863 w 1489166"/>
              <a:gd name="connsiteY29" fmla="*/ 226422 h 1471748"/>
              <a:gd name="connsiteX30" fmla="*/ 1053738 w 1489166"/>
              <a:gd name="connsiteY30" fmla="*/ 174171 h 1471748"/>
              <a:gd name="connsiteX31" fmla="*/ 984069 w 1489166"/>
              <a:gd name="connsiteY31" fmla="*/ 113211 h 1471748"/>
              <a:gd name="connsiteX32" fmla="*/ 931818 w 1489166"/>
              <a:gd name="connsiteY32" fmla="*/ 78377 h 1471748"/>
              <a:gd name="connsiteX33" fmla="*/ 870858 w 1489166"/>
              <a:gd name="connsiteY33" fmla="*/ 52251 h 1471748"/>
              <a:gd name="connsiteX34" fmla="*/ 818606 w 1489166"/>
              <a:gd name="connsiteY34" fmla="*/ 34834 h 1471748"/>
              <a:gd name="connsiteX35" fmla="*/ 783772 w 1489166"/>
              <a:gd name="connsiteY35" fmla="*/ 26125 h 1471748"/>
              <a:gd name="connsiteX36" fmla="*/ 757646 w 1489166"/>
              <a:gd name="connsiteY36" fmla="*/ 17417 h 1471748"/>
              <a:gd name="connsiteX37" fmla="*/ 696686 w 1489166"/>
              <a:gd name="connsiteY37" fmla="*/ 8708 h 1471748"/>
              <a:gd name="connsiteX38" fmla="*/ 644435 w 1489166"/>
              <a:gd name="connsiteY38" fmla="*/ 0 h 1471748"/>
              <a:gd name="connsiteX39" fmla="*/ 452846 w 1489166"/>
              <a:gd name="connsiteY39" fmla="*/ 8708 h 1471748"/>
              <a:gd name="connsiteX40" fmla="*/ 400595 w 1489166"/>
              <a:gd name="connsiteY40" fmla="*/ 26125 h 1471748"/>
              <a:gd name="connsiteX41" fmla="*/ 348343 w 1489166"/>
              <a:gd name="connsiteY41" fmla="*/ 78377 h 1471748"/>
              <a:gd name="connsiteX42" fmla="*/ 287383 w 1489166"/>
              <a:gd name="connsiteY42" fmla="*/ 148045 h 1471748"/>
              <a:gd name="connsiteX43" fmla="*/ 235132 w 1489166"/>
              <a:gd name="connsiteY43" fmla="*/ 235131 h 1471748"/>
              <a:gd name="connsiteX44" fmla="*/ 209006 w 1489166"/>
              <a:gd name="connsiteY44" fmla="*/ 269965 h 1471748"/>
              <a:gd name="connsiteX45" fmla="*/ 148046 w 1489166"/>
              <a:gd name="connsiteY45" fmla="*/ 391885 h 1471748"/>
              <a:gd name="connsiteX46" fmla="*/ 113212 w 1489166"/>
              <a:gd name="connsiteY46" fmla="*/ 470262 h 1471748"/>
              <a:gd name="connsiteX47" fmla="*/ 78378 w 1489166"/>
              <a:gd name="connsiteY47" fmla="*/ 557348 h 1471748"/>
              <a:gd name="connsiteX48" fmla="*/ 60960 w 1489166"/>
              <a:gd name="connsiteY48" fmla="*/ 592182 h 1471748"/>
              <a:gd name="connsiteX49" fmla="*/ 34835 w 1489166"/>
              <a:gd name="connsiteY49" fmla="*/ 670560 h 1471748"/>
              <a:gd name="connsiteX50" fmla="*/ 17418 w 1489166"/>
              <a:gd name="connsiteY50" fmla="*/ 731520 h 1471748"/>
              <a:gd name="connsiteX51" fmla="*/ 0 w 1489166"/>
              <a:gd name="connsiteY51" fmla="*/ 783771 h 1471748"/>
              <a:gd name="connsiteX52" fmla="*/ 8709 w 1489166"/>
              <a:gd name="connsiteY52" fmla="*/ 992777 h 1471748"/>
              <a:gd name="connsiteX53" fmla="*/ 17418 w 1489166"/>
              <a:gd name="connsiteY53" fmla="*/ 1027611 h 1471748"/>
              <a:gd name="connsiteX54" fmla="*/ 43543 w 1489166"/>
              <a:gd name="connsiteY54" fmla="*/ 1062445 h 1471748"/>
              <a:gd name="connsiteX55" fmla="*/ 60960 w 1489166"/>
              <a:gd name="connsiteY55" fmla="*/ 1097280 h 1471748"/>
              <a:gd name="connsiteX56" fmla="*/ 130629 w 1489166"/>
              <a:gd name="connsiteY56" fmla="*/ 1193074 h 1471748"/>
              <a:gd name="connsiteX57" fmla="*/ 148046 w 1489166"/>
              <a:gd name="connsiteY57" fmla="*/ 1219200 h 1471748"/>
              <a:gd name="connsiteX58" fmla="*/ 182880 w 1489166"/>
              <a:gd name="connsiteY58" fmla="*/ 1236617 h 1471748"/>
              <a:gd name="connsiteX59" fmla="*/ 226423 w 1489166"/>
              <a:gd name="connsiteY59" fmla="*/ 1280160 h 1471748"/>
              <a:gd name="connsiteX60" fmla="*/ 252549 w 1489166"/>
              <a:gd name="connsiteY60" fmla="*/ 1297577 h 1471748"/>
              <a:gd name="connsiteX61" fmla="*/ 304800 w 1489166"/>
              <a:gd name="connsiteY61" fmla="*/ 1332411 h 1471748"/>
              <a:gd name="connsiteX62" fmla="*/ 322218 w 1489166"/>
              <a:gd name="connsiteY62" fmla="*/ 1349828 h 1471748"/>
              <a:gd name="connsiteX63" fmla="*/ 374469 w 1489166"/>
              <a:gd name="connsiteY63" fmla="*/ 1367245 h 1471748"/>
              <a:gd name="connsiteX64" fmla="*/ 426720 w 1489166"/>
              <a:gd name="connsiteY64" fmla="*/ 1393371 h 1471748"/>
              <a:gd name="connsiteX65" fmla="*/ 452846 w 1489166"/>
              <a:gd name="connsiteY65" fmla="*/ 1410788 h 1471748"/>
              <a:gd name="connsiteX66" fmla="*/ 487680 w 1489166"/>
              <a:gd name="connsiteY66" fmla="*/ 1419497 h 1471748"/>
              <a:gd name="connsiteX67" fmla="*/ 539932 w 1489166"/>
              <a:gd name="connsiteY67" fmla="*/ 1436914 h 1471748"/>
              <a:gd name="connsiteX68" fmla="*/ 566058 w 1489166"/>
              <a:gd name="connsiteY68" fmla="*/ 1445622 h 1471748"/>
              <a:gd name="connsiteX69" fmla="*/ 592183 w 1489166"/>
              <a:gd name="connsiteY69" fmla="*/ 1454331 h 1471748"/>
              <a:gd name="connsiteX70" fmla="*/ 627018 w 1489166"/>
              <a:gd name="connsiteY70" fmla="*/ 1463040 h 1471748"/>
              <a:gd name="connsiteX71" fmla="*/ 931818 w 1489166"/>
              <a:gd name="connsiteY71" fmla="*/ 1471748 h 1471748"/>
              <a:gd name="connsiteX72" fmla="*/ 1079863 w 1489166"/>
              <a:gd name="connsiteY72" fmla="*/ 1463040 h 1471748"/>
              <a:gd name="connsiteX73" fmla="*/ 1105989 w 1489166"/>
              <a:gd name="connsiteY73" fmla="*/ 1454331 h 1471748"/>
              <a:gd name="connsiteX74" fmla="*/ 1132115 w 1489166"/>
              <a:gd name="connsiteY74" fmla="*/ 1410788 h 1471748"/>
              <a:gd name="connsiteX75" fmla="*/ 1132115 w 1489166"/>
              <a:gd name="connsiteY75" fmla="*/ 1410788 h 147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489166" h="1471748">
                <a:moveTo>
                  <a:pt x="1071155" y="1402080"/>
                </a:moveTo>
                <a:lnTo>
                  <a:pt x="1071155" y="1402080"/>
                </a:lnTo>
                <a:lnTo>
                  <a:pt x="1149532" y="1384662"/>
                </a:lnTo>
                <a:cubicBezTo>
                  <a:pt x="1161194" y="1381971"/>
                  <a:pt x="1172663" y="1378462"/>
                  <a:pt x="1184366" y="1375954"/>
                </a:cubicBezTo>
                <a:cubicBezTo>
                  <a:pt x="1302056" y="1350735"/>
                  <a:pt x="1235552" y="1370504"/>
                  <a:pt x="1323703" y="1341120"/>
                </a:cubicBezTo>
                <a:lnTo>
                  <a:pt x="1402080" y="1314994"/>
                </a:lnTo>
                <a:lnTo>
                  <a:pt x="1428206" y="1306285"/>
                </a:lnTo>
                <a:cubicBezTo>
                  <a:pt x="1435056" y="1285737"/>
                  <a:pt x="1434410" y="1274695"/>
                  <a:pt x="1454332" y="1262742"/>
                </a:cubicBezTo>
                <a:cubicBezTo>
                  <a:pt x="1462203" y="1258019"/>
                  <a:pt x="1471749" y="1256937"/>
                  <a:pt x="1480458" y="1254034"/>
                </a:cubicBezTo>
                <a:cubicBezTo>
                  <a:pt x="1483361" y="1245325"/>
                  <a:pt x="1489166" y="1237088"/>
                  <a:pt x="1489166" y="1227908"/>
                </a:cubicBezTo>
                <a:cubicBezTo>
                  <a:pt x="1489166" y="1221661"/>
                  <a:pt x="1478622" y="1169695"/>
                  <a:pt x="1471749" y="1158240"/>
                </a:cubicBezTo>
                <a:cubicBezTo>
                  <a:pt x="1463475" y="1144450"/>
                  <a:pt x="1440075" y="1131318"/>
                  <a:pt x="1428206" y="1123405"/>
                </a:cubicBezTo>
                <a:cubicBezTo>
                  <a:pt x="1422400" y="1114697"/>
                  <a:pt x="1419664" y="1102827"/>
                  <a:pt x="1410789" y="1097280"/>
                </a:cubicBezTo>
                <a:cubicBezTo>
                  <a:pt x="1395220" y="1087550"/>
                  <a:pt x="1375955" y="1085668"/>
                  <a:pt x="1358538" y="1079862"/>
                </a:cubicBezTo>
                <a:lnTo>
                  <a:pt x="1280160" y="1053737"/>
                </a:lnTo>
                <a:cubicBezTo>
                  <a:pt x="1271452" y="1050834"/>
                  <a:pt x="1261673" y="1050120"/>
                  <a:pt x="1254035" y="1045028"/>
                </a:cubicBezTo>
                <a:lnTo>
                  <a:pt x="1201783" y="1010194"/>
                </a:lnTo>
                <a:cubicBezTo>
                  <a:pt x="1192976" y="996984"/>
                  <a:pt x="1175658" y="975971"/>
                  <a:pt x="1175658" y="957942"/>
                </a:cubicBezTo>
                <a:cubicBezTo>
                  <a:pt x="1175658" y="919330"/>
                  <a:pt x="1182557" y="881544"/>
                  <a:pt x="1193075" y="844731"/>
                </a:cubicBezTo>
                <a:cubicBezTo>
                  <a:pt x="1195597" y="835905"/>
                  <a:pt x="1198880" y="827314"/>
                  <a:pt x="1201783" y="818605"/>
                </a:cubicBezTo>
                <a:cubicBezTo>
                  <a:pt x="1198880" y="757645"/>
                  <a:pt x="1197942" y="696560"/>
                  <a:pt x="1193075" y="635725"/>
                </a:cubicBezTo>
                <a:cubicBezTo>
                  <a:pt x="1192121" y="623794"/>
                  <a:pt x="1186962" y="612575"/>
                  <a:pt x="1184366" y="600891"/>
                </a:cubicBezTo>
                <a:cubicBezTo>
                  <a:pt x="1181155" y="586442"/>
                  <a:pt x="1179248" y="571708"/>
                  <a:pt x="1175658" y="557348"/>
                </a:cubicBezTo>
                <a:cubicBezTo>
                  <a:pt x="1173432" y="548442"/>
                  <a:pt x="1168940" y="540183"/>
                  <a:pt x="1166949" y="531222"/>
                </a:cubicBezTo>
                <a:cubicBezTo>
                  <a:pt x="1163118" y="513985"/>
                  <a:pt x="1162070" y="496208"/>
                  <a:pt x="1158240" y="478971"/>
                </a:cubicBezTo>
                <a:cubicBezTo>
                  <a:pt x="1156249" y="470010"/>
                  <a:pt x="1151758" y="461751"/>
                  <a:pt x="1149532" y="452845"/>
                </a:cubicBezTo>
                <a:cubicBezTo>
                  <a:pt x="1145942" y="438485"/>
                  <a:pt x="1144718" y="423582"/>
                  <a:pt x="1140823" y="409302"/>
                </a:cubicBezTo>
                <a:cubicBezTo>
                  <a:pt x="1135992" y="391590"/>
                  <a:pt x="1129212" y="374468"/>
                  <a:pt x="1123406" y="357051"/>
                </a:cubicBezTo>
                <a:lnTo>
                  <a:pt x="1097280" y="278674"/>
                </a:lnTo>
                <a:lnTo>
                  <a:pt x="1079863" y="226422"/>
                </a:lnTo>
                <a:cubicBezTo>
                  <a:pt x="1071641" y="201756"/>
                  <a:pt x="1071919" y="194949"/>
                  <a:pt x="1053738" y="174171"/>
                </a:cubicBezTo>
                <a:cubicBezTo>
                  <a:pt x="980682" y="90678"/>
                  <a:pt x="1038549" y="158611"/>
                  <a:pt x="984069" y="113211"/>
                </a:cubicBezTo>
                <a:cubicBezTo>
                  <a:pt x="940580" y="76970"/>
                  <a:pt x="977731" y="93681"/>
                  <a:pt x="931818" y="78377"/>
                </a:cubicBezTo>
                <a:cubicBezTo>
                  <a:pt x="890370" y="50745"/>
                  <a:pt x="921979" y="67588"/>
                  <a:pt x="870858" y="52251"/>
                </a:cubicBezTo>
                <a:cubicBezTo>
                  <a:pt x="853273" y="46975"/>
                  <a:pt x="836023" y="40640"/>
                  <a:pt x="818606" y="34834"/>
                </a:cubicBezTo>
                <a:cubicBezTo>
                  <a:pt x="807251" y="31049"/>
                  <a:pt x="795280" y="29413"/>
                  <a:pt x="783772" y="26125"/>
                </a:cubicBezTo>
                <a:cubicBezTo>
                  <a:pt x="774946" y="23603"/>
                  <a:pt x="766647" y="19217"/>
                  <a:pt x="757646" y="17417"/>
                </a:cubicBezTo>
                <a:cubicBezTo>
                  <a:pt x="737518" y="13392"/>
                  <a:pt x="716974" y="11829"/>
                  <a:pt x="696686" y="8708"/>
                </a:cubicBezTo>
                <a:cubicBezTo>
                  <a:pt x="679234" y="6023"/>
                  <a:pt x="661852" y="2903"/>
                  <a:pt x="644435" y="0"/>
                </a:cubicBezTo>
                <a:cubicBezTo>
                  <a:pt x="580572" y="2903"/>
                  <a:pt x="516411" y="1898"/>
                  <a:pt x="452846" y="8708"/>
                </a:cubicBezTo>
                <a:cubicBezTo>
                  <a:pt x="434591" y="10664"/>
                  <a:pt x="400595" y="26125"/>
                  <a:pt x="400595" y="26125"/>
                </a:cubicBezTo>
                <a:lnTo>
                  <a:pt x="348343" y="78377"/>
                </a:lnTo>
                <a:cubicBezTo>
                  <a:pt x="319530" y="107190"/>
                  <a:pt x="308968" y="114468"/>
                  <a:pt x="287383" y="148045"/>
                </a:cubicBezTo>
                <a:cubicBezTo>
                  <a:pt x="269077" y="176521"/>
                  <a:pt x="255444" y="208049"/>
                  <a:pt x="235132" y="235131"/>
                </a:cubicBezTo>
                <a:cubicBezTo>
                  <a:pt x="226423" y="246742"/>
                  <a:pt x="215497" y="256983"/>
                  <a:pt x="209006" y="269965"/>
                </a:cubicBezTo>
                <a:cubicBezTo>
                  <a:pt x="138613" y="410752"/>
                  <a:pt x="206937" y="313366"/>
                  <a:pt x="148046" y="391885"/>
                </a:cubicBezTo>
                <a:cubicBezTo>
                  <a:pt x="128559" y="489327"/>
                  <a:pt x="155998" y="384690"/>
                  <a:pt x="113212" y="470262"/>
                </a:cubicBezTo>
                <a:cubicBezTo>
                  <a:pt x="99230" y="498226"/>
                  <a:pt x="92361" y="529384"/>
                  <a:pt x="78378" y="557348"/>
                </a:cubicBezTo>
                <a:lnTo>
                  <a:pt x="60960" y="592182"/>
                </a:lnTo>
                <a:cubicBezTo>
                  <a:pt x="46282" y="665578"/>
                  <a:pt x="61875" y="607468"/>
                  <a:pt x="34835" y="670560"/>
                </a:cubicBezTo>
                <a:cubicBezTo>
                  <a:pt x="25074" y="693335"/>
                  <a:pt x="24788" y="706952"/>
                  <a:pt x="17418" y="731520"/>
                </a:cubicBezTo>
                <a:cubicBezTo>
                  <a:pt x="12142" y="749105"/>
                  <a:pt x="0" y="783771"/>
                  <a:pt x="0" y="783771"/>
                </a:cubicBezTo>
                <a:cubicBezTo>
                  <a:pt x="2903" y="853440"/>
                  <a:pt x="3741" y="923225"/>
                  <a:pt x="8709" y="992777"/>
                </a:cubicBezTo>
                <a:cubicBezTo>
                  <a:pt x="9562" y="1004715"/>
                  <a:pt x="12065" y="1016906"/>
                  <a:pt x="17418" y="1027611"/>
                </a:cubicBezTo>
                <a:cubicBezTo>
                  <a:pt x="23909" y="1040593"/>
                  <a:pt x="35851" y="1050137"/>
                  <a:pt x="43543" y="1062445"/>
                </a:cubicBezTo>
                <a:cubicBezTo>
                  <a:pt x="50423" y="1073454"/>
                  <a:pt x="54519" y="1086008"/>
                  <a:pt x="60960" y="1097280"/>
                </a:cubicBezTo>
                <a:cubicBezTo>
                  <a:pt x="75014" y="1121874"/>
                  <a:pt x="126090" y="1186265"/>
                  <a:pt x="130629" y="1193074"/>
                </a:cubicBezTo>
                <a:cubicBezTo>
                  <a:pt x="136435" y="1201783"/>
                  <a:pt x="140005" y="1212499"/>
                  <a:pt x="148046" y="1219200"/>
                </a:cubicBezTo>
                <a:cubicBezTo>
                  <a:pt x="158019" y="1227511"/>
                  <a:pt x="172633" y="1228647"/>
                  <a:pt x="182880" y="1236617"/>
                </a:cubicBezTo>
                <a:cubicBezTo>
                  <a:pt x="199083" y="1249219"/>
                  <a:pt x="209344" y="1268774"/>
                  <a:pt x="226423" y="1280160"/>
                </a:cubicBezTo>
                <a:cubicBezTo>
                  <a:pt x="235132" y="1285966"/>
                  <a:pt x="244508" y="1290877"/>
                  <a:pt x="252549" y="1297577"/>
                </a:cubicBezTo>
                <a:cubicBezTo>
                  <a:pt x="296039" y="1333817"/>
                  <a:pt x="258888" y="1317106"/>
                  <a:pt x="304800" y="1332411"/>
                </a:cubicBezTo>
                <a:cubicBezTo>
                  <a:pt x="310606" y="1338217"/>
                  <a:pt x="314874" y="1346156"/>
                  <a:pt x="322218" y="1349828"/>
                </a:cubicBezTo>
                <a:cubicBezTo>
                  <a:pt x="338639" y="1358038"/>
                  <a:pt x="374469" y="1367245"/>
                  <a:pt x="374469" y="1367245"/>
                </a:cubicBezTo>
                <a:cubicBezTo>
                  <a:pt x="449344" y="1417160"/>
                  <a:pt x="354610" y="1357315"/>
                  <a:pt x="426720" y="1393371"/>
                </a:cubicBezTo>
                <a:cubicBezTo>
                  <a:pt x="436081" y="1398052"/>
                  <a:pt x="443226" y="1406665"/>
                  <a:pt x="452846" y="1410788"/>
                </a:cubicBezTo>
                <a:cubicBezTo>
                  <a:pt x="463847" y="1415503"/>
                  <a:pt x="476216" y="1416058"/>
                  <a:pt x="487680" y="1419497"/>
                </a:cubicBezTo>
                <a:cubicBezTo>
                  <a:pt x="505265" y="1424773"/>
                  <a:pt x="522515" y="1431108"/>
                  <a:pt x="539932" y="1436914"/>
                </a:cubicBezTo>
                <a:lnTo>
                  <a:pt x="566058" y="1445622"/>
                </a:lnTo>
                <a:cubicBezTo>
                  <a:pt x="574766" y="1448525"/>
                  <a:pt x="583278" y="1452105"/>
                  <a:pt x="592183" y="1454331"/>
                </a:cubicBezTo>
                <a:cubicBezTo>
                  <a:pt x="603795" y="1457234"/>
                  <a:pt x="615065" y="1462427"/>
                  <a:pt x="627018" y="1463040"/>
                </a:cubicBezTo>
                <a:cubicBezTo>
                  <a:pt x="728526" y="1468245"/>
                  <a:pt x="830218" y="1468845"/>
                  <a:pt x="931818" y="1471748"/>
                </a:cubicBezTo>
                <a:cubicBezTo>
                  <a:pt x="981166" y="1468845"/>
                  <a:pt x="1030675" y="1467959"/>
                  <a:pt x="1079863" y="1463040"/>
                </a:cubicBezTo>
                <a:cubicBezTo>
                  <a:pt x="1088997" y="1462127"/>
                  <a:pt x="1098821" y="1460066"/>
                  <a:pt x="1105989" y="1454331"/>
                </a:cubicBezTo>
                <a:cubicBezTo>
                  <a:pt x="1114745" y="1447326"/>
                  <a:pt x="1126329" y="1422358"/>
                  <a:pt x="1132115" y="1410788"/>
                </a:cubicBezTo>
                <a:lnTo>
                  <a:pt x="1132115" y="141078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096000" y="5013176"/>
            <a:ext cx="216024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pt-BR" dirty="0" err="1"/>
              <a:t>Ileocólica</a:t>
            </a:r>
            <a:r>
              <a:rPr lang="pt-BR" dirty="0"/>
              <a:t> (1)</a:t>
            </a:r>
          </a:p>
          <a:p>
            <a:pPr algn="ctr"/>
            <a:r>
              <a:rPr lang="pt-BR" dirty="0"/>
              <a:t>A. cólica direita (2)</a:t>
            </a:r>
          </a:p>
          <a:p>
            <a:pPr algn="ctr"/>
            <a:r>
              <a:rPr lang="pt-BR" dirty="0"/>
              <a:t>A. cólica média (3)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73200" y="3068960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023992" y="2132856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023992" y="1340768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</a:t>
            </a:r>
          </a:p>
        </p:txBody>
      </p:sp>
      <p:sp>
        <p:nvSpPr>
          <p:cNvPr id="7" name="Seta para baixo 6"/>
          <p:cNvSpPr/>
          <p:nvPr/>
        </p:nvSpPr>
        <p:spPr>
          <a:xfrm rot="1386238">
            <a:off x="7885092" y="1953035"/>
            <a:ext cx="216024" cy="359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  <p:bldP spid="4" grpId="0" animBg="1"/>
      <p:bldP spid="5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1404" y="1130300"/>
            <a:ext cx="4799012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4850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ARTÉRIA MESENTÉRICA INFERIOR</a:t>
            </a:r>
          </a:p>
        </p:txBody>
      </p:sp>
      <p:sp>
        <p:nvSpPr>
          <p:cNvPr id="2" name="Forma livre 1"/>
          <p:cNvSpPr/>
          <p:nvPr/>
        </p:nvSpPr>
        <p:spPr>
          <a:xfrm>
            <a:off x="4168128" y="1071155"/>
            <a:ext cx="6176344" cy="5956663"/>
          </a:xfrm>
          <a:custGeom>
            <a:avLst/>
            <a:gdLst>
              <a:gd name="connsiteX0" fmla="*/ 3658940 w 6176344"/>
              <a:gd name="connsiteY0" fmla="*/ 1672046 h 5956663"/>
              <a:gd name="connsiteX1" fmla="*/ 3658940 w 6176344"/>
              <a:gd name="connsiteY1" fmla="*/ 1672046 h 5956663"/>
              <a:gd name="connsiteX2" fmla="*/ 3685066 w 6176344"/>
              <a:gd name="connsiteY2" fmla="*/ 1741715 h 5956663"/>
              <a:gd name="connsiteX3" fmla="*/ 3676357 w 6176344"/>
              <a:gd name="connsiteY3" fmla="*/ 1776549 h 5956663"/>
              <a:gd name="connsiteX4" fmla="*/ 3632814 w 6176344"/>
              <a:gd name="connsiteY4" fmla="*/ 1854926 h 5956663"/>
              <a:gd name="connsiteX5" fmla="*/ 3589271 w 6176344"/>
              <a:gd name="connsiteY5" fmla="*/ 1898469 h 5956663"/>
              <a:gd name="connsiteX6" fmla="*/ 3580563 w 6176344"/>
              <a:gd name="connsiteY6" fmla="*/ 1924595 h 5956663"/>
              <a:gd name="connsiteX7" fmla="*/ 3528311 w 6176344"/>
              <a:gd name="connsiteY7" fmla="*/ 1959429 h 5956663"/>
              <a:gd name="connsiteX8" fmla="*/ 3493477 w 6176344"/>
              <a:gd name="connsiteY8" fmla="*/ 1994263 h 5956663"/>
              <a:gd name="connsiteX9" fmla="*/ 3467351 w 6176344"/>
              <a:gd name="connsiteY9" fmla="*/ 2020389 h 5956663"/>
              <a:gd name="connsiteX10" fmla="*/ 3449934 w 6176344"/>
              <a:gd name="connsiteY10" fmla="*/ 2046515 h 5956663"/>
              <a:gd name="connsiteX11" fmla="*/ 3423808 w 6176344"/>
              <a:gd name="connsiteY11" fmla="*/ 2055223 h 5956663"/>
              <a:gd name="connsiteX12" fmla="*/ 3345431 w 6176344"/>
              <a:gd name="connsiteY12" fmla="*/ 2090057 h 5956663"/>
              <a:gd name="connsiteX13" fmla="*/ 3284471 w 6176344"/>
              <a:gd name="connsiteY13" fmla="*/ 2107475 h 5956663"/>
              <a:gd name="connsiteX14" fmla="*/ 3179968 w 6176344"/>
              <a:gd name="connsiteY14" fmla="*/ 2116183 h 5956663"/>
              <a:gd name="connsiteX15" fmla="*/ 3031923 w 6176344"/>
              <a:gd name="connsiteY15" fmla="*/ 2124892 h 5956663"/>
              <a:gd name="connsiteX16" fmla="*/ 2979671 w 6176344"/>
              <a:gd name="connsiteY16" fmla="*/ 2133600 h 5956663"/>
              <a:gd name="connsiteX17" fmla="*/ 2953546 w 6176344"/>
              <a:gd name="connsiteY17" fmla="*/ 2142309 h 5956663"/>
              <a:gd name="connsiteX18" fmla="*/ 2918711 w 6176344"/>
              <a:gd name="connsiteY18" fmla="*/ 2151017 h 5956663"/>
              <a:gd name="connsiteX19" fmla="*/ 2796791 w 6176344"/>
              <a:gd name="connsiteY19" fmla="*/ 2142309 h 5956663"/>
              <a:gd name="connsiteX20" fmla="*/ 2744540 w 6176344"/>
              <a:gd name="connsiteY20" fmla="*/ 2124892 h 5956663"/>
              <a:gd name="connsiteX21" fmla="*/ 2683580 w 6176344"/>
              <a:gd name="connsiteY21" fmla="*/ 2098766 h 5956663"/>
              <a:gd name="connsiteX22" fmla="*/ 2657454 w 6176344"/>
              <a:gd name="connsiteY22" fmla="*/ 2081349 h 5956663"/>
              <a:gd name="connsiteX23" fmla="*/ 2605203 w 6176344"/>
              <a:gd name="connsiteY23" fmla="*/ 2063932 h 5956663"/>
              <a:gd name="connsiteX24" fmla="*/ 2579077 w 6176344"/>
              <a:gd name="connsiteY24" fmla="*/ 2055223 h 5956663"/>
              <a:gd name="connsiteX25" fmla="*/ 2544243 w 6176344"/>
              <a:gd name="connsiteY25" fmla="*/ 2037806 h 5956663"/>
              <a:gd name="connsiteX26" fmla="*/ 2518117 w 6176344"/>
              <a:gd name="connsiteY26" fmla="*/ 2029097 h 5956663"/>
              <a:gd name="connsiteX27" fmla="*/ 2491991 w 6176344"/>
              <a:gd name="connsiteY27" fmla="*/ 2011680 h 5956663"/>
              <a:gd name="connsiteX28" fmla="*/ 2439740 w 6176344"/>
              <a:gd name="connsiteY28" fmla="*/ 1994263 h 5956663"/>
              <a:gd name="connsiteX29" fmla="*/ 2413614 w 6176344"/>
              <a:gd name="connsiteY29" fmla="*/ 1985555 h 5956663"/>
              <a:gd name="connsiteX30" fmla="*/ 2326528 w 6176344"/>
              <a:gd name="connsiteY30" fmla="*/ 1968137 h 5956663"/>
              <a:gd name="connsiteX31" fmla="*/ 2222026 w 6176344"/>
              <a:gd name="connsiteY31" fmla="*/ 1959429 h 5956663"/>
              <a:gd name="connsiteX32" fmla="*/ 2065271 w 6176344"/>
              <a:gd name="connsiteY32" fmla="*/ 1968137 h 5956663"/>
              <a:gd name="connsiteX33" fmla="*/ 2047854 w 6176344"/>
              <a:gd name="connsiteY33" fmla="*/ 1985555 h 5956663"/>
              <a:gd name="connsiteX34" fmla="*/ 2021728 w 6176344"/>
              <a:gd name="connsiteY34" fmla="*/ 2002972 h 5956663"/>
              <a:gd name="connsiteX35" fmla="*/ 2013020 w 6176344"/>
              <a:gd name="connsiteY35" fmla="*/ 2046515 h 5956663"/>
              <a:gd name="connsiteX36" fmla="*/ 2004311 w 6176344"/>
              <a:gd name="connsiteY36" fmla="*/ 2081349 h 5956663"/>
              <a:gd name="connsiteX37" fmla="*/ 2021728 w 6176344"/>
              <a:gd name="connsiteY37" fmla="*/ 2229395 h 5956663"/>
              <a:gd name="connsiteX38" fmla="*/ 2039146 w 6176344"/>
              <a:gd name="connsiteY38" fmla="*/ 2264229 h 5956663"/>
              <a:gd name="connsiteX39" fmla="*/ 2047854 w 6176344"/>
              <a:gd name="connsiteY39" fmla="*/ 2290355 h 5956663"/>
              <a:gd name="connsiteX40" fmla="*/ 2082688 w 6176344"/>
              <a:gd name="connsiteY40" fmla="*/ 2342606 h 5956663"/>
              <a:gd name="connsiteX41" fmla="*/ 2100106 w 6176344"/>
              <a:gd name="connsiteY41" fmla="*/ 2368732 h 5956663"/>
              <a:gd name="connsiteX42" fmla="*/ 2117523 w 6176344"/>
              <a:gd name="connsiteY42" fmla="*/ 2420983 h 5956663"/>
              <a:gd name="connsiteX43" fmla="*/ 2126231 w 6176344"/>
              <a:gd name="connsiteY43" fmla="*/ 2447109 h 5956663"/>
              <a:gd name="connsiteX44" fmla="*/ 2134940 w 6176344"/>
              <a:gd name="connsiteY44" fmla="*/ 2481943 h 5956663"/>
              <a:gd name="connsiteX45" fmla="*/ 2169774 w 6176344"/>
              <a:gd name="connsiteY45" fmla="*/ 2534195 h 5956663"/>
              <a:gd name="connsiteX46" fmla="*/ 2204608 w 6176344"/>
              <a:gd name="connsiteY46" fmla="*/ 2612572 h 5956663"/>
              <a:gd name="connsiteX47" fmla="*/ 2213317 w 6176344"/>
              <a:gd name="connsiteY47" fmla="*/ 2638697 h 5956663"/>
              <a:gd name="connsiteX48" fmla="*/ 2230734 w 6176344"/>
              <a:gd name="connsiteY48" fmla="*/ 2656115 h 5956663"/>
              <a:gd name="connsiteX49" fmla="*/ 2248151 w 6176344"/>
              <a:gd name="connsiteY49" fmla="*/ 2682240 h 5956663"/>
              <a:gd name="connsiteX50" fmla="*/ 2274277 w 6176344"/>
              <a:gd name="connsiteY50" fmla="*/ 2743200 h 5956663"/>
              <a:gd name="connsiteX51" fmla="*/ 2309111 w 6176344"/>
              <a:gd name="connsiteY51" fmla="*/ 2795452 h 5956663"/>
              <a:gd name="connsiteX52" fmla="*/ 2317820 w 6176344"/>
              <a:gd name="connsiteY52" fmla="*/ 2821577 h 5956663"/>
              <a:gd name="connsiteX53" fmla="*/ 2387488 w 6176344"/>
              <a:gd name="connsiteY53" fmla="*/ 2882537 h 5956663"/>
              <a:gd name="connsiteX54" fmla="*/ 2404906 w 6176344"/>
              <a:gd name="connsiteY54" fmla="*/ 2899955 h 5956663"/>
              <a:gd name="connsiteX55" fmla="*/ 2431031 w 6176344"/>
              <a:gd name="connsiteY55" fmla="*/ 2908663 h 5956663"/>
              <a:gd name="connsiteX56" fmla="*/ 2465866 w 6176344"/>
              <a:gd name="connsiteY56" fmla="*/ 2926080 h 5956663"/>
              <a:gd name="connsiteX57" fmla="*/ 2491991 w 6176344"/>
              <a:gd name="connsiteY57" fmla="*/ 2943497 h 5956663"/>
              <a:gd name="connsiteX58" fmla="*/ 2518117 w 6176344"/>
              <a:gd name="connsiteY58" fmla="*/ 2952206 h 5956663"/>
              <a:gd name="connsiteX59" fmla="*/ 2544243 w 6176344"/>
              <a:gd name="connsiteY59" fmla="*/ 2969623 h 5956663"/>
              <a:gd name="connsiteX60" fmla="*/ 2596494 w 6176344"/>
              <a:gd name="connsiteY60" fmla="*/ 2987040 h 5956663"/>
              <a:gd name="connsiteX61" fmla="*/ 2622620 w 6176344"/>
              <a:gd name="connsiteY61" fmla="*/ 2995749 h 5956663"/>
              <a:gd name="connsiteX62" fmla="*/ 2648746 w 6176344"/>
              <a:gd name="connsiteY62" fmla="*/ 3013166 h 5956663"/>
              <a:gd name="connsiteX63" fmla="*/ 2700997 w 6176344"/>
              <a:gd name="connsiteY63" fmla="*/ 3030583 h 5956663"/>
              <a:gd name="connsiteX64" fmla="*/ 2727123 w 6176344"/>
              <a:gd name="connsiteY64" fmla="*/ 3039292 h 5956663"/>
              <a:gd name="connsiteX65" fmla="*/ 2753248 w 6176344"/>
              <a:gd name="connsiteY65" fmla="*/ 3048000 h 5956663"/>
              <a:gd name="connsiteX66" fmla="*/ 2735831 w 6176344"/>
              <a:gd name="connsiteY66" fmla="*/ 3169920 h 5956663"/>
              <a:gd name="connsiteX67" fmla="*/ 2700997 w 6176344"/>
              <a:gd name="connsiteY67" fmla="*/ 3222172 h 5956663"/>
              <a:gd name="connsiteX68" fmla="*/ 2674871 w 6176344"/>
              <a:gd name="connsiteY68" fmla="*/ 3230880 h 5956663"/>
              <a:gd name="connsiteX69" fmla="*/ 2640037 w 6176344"/>
              <a:gd name="connsiteY69" fmla="*/ 3274423 h 5956663"/>
              <a:gd name="connsiteX70" fmla="*/ 2605203 w 6176344"/>
              <a:gd name="connsiteY70" fmla="*/ 3326675 h 5956663"/>
              <a:gd name="connsiteX71" fmla="*/ 2587786 w 6176344"/>
              <a:gd name="connsiteY71" fmla="*/ 3352800 h 5956663"/>
              <a:gd name="connsiteX72" fmla="*/ 2535534 w 6176344"/>
              <a:gd name="connsiteY72" fmla="*/ 3509555 h 5956663"/>
              <a:gd name="connsiteX73" fmla="*/ 2518117 w 6176344"/>
              <a:gd name="connsiteY73" fmla="*/ 3561806 h 5956663"/>
              <a:gd name="connsiteX74" fmla="*/ 2509408 w 6176344"/>
              <a:gd name="connsiteY74" fmla="*/ 3587932 h 5956663"/>
              <a:gd name="connsiteX75" fmla="*/ 2483283 w 6176344"/>
              <a:gd name="connsiteY75" fmla="*/ 3605349 h 5956663"/>
              <a:gd name="connsiteX76" fmla="*/ 2448448 w 6176344"/>
              <a:gd name="connsiteY76" fmla="*/ 3648892 h 5956663"/>
              <a:gd name="connsiteX77" fmla="*/ 2387488 w 6176344"/>
              <a:gd name="connsiteY77" fmla="*/ 3692435 h 5956663"/>
              <a:gd name="connsiteX78" fmla="*/ 2361363 w 6176344"/>
              <a:gd name="connsiteY78" fmla="*/ 3718560 h 5956663"/>
              <a:gd name="connsiteX79" fmla="*/ 2326528 w 6176344"/>
              <a:gd name="connsiteY79" fmla="*/ 3744686 h 5956663"/>
              <a:gd name="connsiteX80" fmla="*/ 2291694 w 6176344"/>
              <a:gd name="connsiteY80" fmla="*/ 3779520 h 5956663"/>
              <a:gd name="connsiteX81" fmla="*/ 2265568 w 6176344"/>
              <a:gd name="connsiteY81" fmla="*/ 3796937 h 5956663"/>
              <a:gd name="connsiteX82" fmla="*/ 2230734 w 6176344"/>
              <a:gd name="connsiteY82" fmla="*/ 3823063 h 5956663"/>
              <a:gd name="connsiteX83" fmla="*/ 2169774 w 6176344"/>
              <a:gd name="connsiteY83" fmla="*/ 3892732 h 5956663"/>
              <a:gd name="connsiteX84" fmla="*/ 2108814 w 6176344"/>
              <a:gd name="connsiteY84" fmla="*/ 3936275 h 5956663"/>
              <a:gd name="connsiteX85" fmla="*/ 2056563 w 6176344"/>
              <a:gd name="connsiteY85" fmla="*/ 3988526 h 5956663"/>
              <a:gd name="connsiteX86" fmla="*/ 2039146 w 6176344"/>
              <a:gd name="connsiteY86" fmla="*/ 4014652 h 5956663"/>
              <a:gd name="connsiteX87" fmla="*/ 1986894 w 6176344"/>
              <a:gd name="connsiteY87" fmla="*/ 4049486 h 5956663"/>
              <a:gd name="connsiteX88" fmla="*/ 1943351 w 6176344"/>
              <a:gd name="connsiteY88" fmla="*/ 4093029 h 5956663"/>
              <a:gd name="connsiteX89" fmla="*/ 1925934 w 6176344"/>
              <a:gd name="connsiteY89" fmla="*/ 4119155 h 5956663"/>
              <a:gd name="connsiteX90" fmla="*/ 1899808 w 6176344"/>
              <a:gd name="connsiteY90" fmla="*/ 4145280 h 5956663"/>
              <a:gd name="connsiteX91" fmla="*/ 1891100 w 6176344"/>
              <a:gd name="connsiteY91" fmla="*/ 4171406 h 5956663"/>
              <a:gd name="connsiteX92" fmla="*/ 1873683 w 6176344"/>
              <a:gd name="connsiteY92" fmla="*/ 4197532 h 5956663"/>
              <a:gd name="connsiteX93" fmla="*/ 1856266 w 6176344"/>
              <a:gd name="connsiteY93" fmla="*/ 4249783 h 5956663"/>
              <a:gd name="connsiteX94" fmla="*/ 1847557 w 6176344"/>
              <a:gd name="connsiteY94" fmla="*/ 4275909 h 5956663"/>
              <a:gd name="connsiteX95" fmla="*/ 1864974 w 6176344"/>
              <a:gd name="connsiteY95" fmla="*/ 4380412 h 5956663"/>
              <a:gd name="connsiteX96" fmla="*/ 1943351 w 6176344"/>
              <a:gd name="connsiteY96" fmla="*/ 4476206 h 5956663"/>
              <a:gd name="connsiteX97" fmla="*/ 1969477 w 6176344"/>
              <a:gd name="connsiteY97" fmla="*/ 4484915 h 5956663"/>
              <a:gd name="connsiteX98" fmla="*/ 2021728 w 6176344"/>
              <a:gd name="connsiteY98" fmla="*/ 4519749 h 5956663"/>
              <a:gd name="connsiteX99" fmla="*/ 2047854 w 6176344"/>
              <a:gd name="connsiteY99" fmla="*/ 4537166 h 5956663"/>
              <a:gd name="connsiteX100" fmla="*/ 2108814 w 6176344"/>
              <a:gd name="connsiteY100" fmla="*/ 4554583 h 5956663"/>
              <a:gd name="connsiteX101" fmla="*/ 2143648 w 6176344"/>
              <a:gd name="connsiteY101" fmla="*/ 4572000 h 5956663"/>
              <a:gd name="connsiteX102" fmla="*/ 2248151 w 6176344"/>
              <a:gd name="connsiteY102" fmla="*/ 4589417 h 5956663"/>
              <a:gd name="connsiteX103" fmla="*/ 2282986 w 6176344"/>
              <a:gd name="connsiteY103" fmla="*/ 4606835 h 5956663"/>
              <a:gd name="connsiteX104" fmla="*/ 2343946 w 6176344"/>
              <a:gd name="connsiteY104" fmla="*/ 4615543 h 5956663"/>
              <a:gd name="connsiteX105" fmla="*/ 2404906 w 6176344"/>
              <a:gd name="connsiteY105" fmla="*/ 4632960 h 5956663"/>
              <a:gd name="connsiteX106" fmla="*/ 2431031 w 6176344"/>
              <a:gd name="connsiteY106" fmla="*/ 4650377 h 5956663"/>
              <a:gd name="connsiteX107" fmla="*/ 2448448 w 6176344"/>
              <a:gd name="connsiteY107" fmla="*/ 4667795 h 5956663"/>
              <a:gd name="connsiteX108" fmla="*/ 2474574 w 6176344"/>
              <a:gd name="connsiteY108" fmla="*/ 4676503 h 5956663"/>
              <a:gd name="connsiteX109" fmla="*/ 2500700 w 6176344"/>
              <a:gd name="connsiteY109" fmla="*/ 4693920 h 5956663"/>
              <a:gd name="connsiteX110" fmla="*/ 2526826 w 6176344"/>
              <a:gd name="connsiteY110" fmla="*/ 4702629 h 5956663"/>
              <a:gd name="connsiteX111" fmla="*/ 2570368 w 6176344"/>
              <a:gd name="connsiteY111" fmla="*/ 4737463 h 5956663"/>
              <a:gd name="connsiteX112" fmla="*/ 2587786 w 6176344"/>
              <a:gd name="connsiteY112" fmla="*/ 4754880 h 5956663"/>
              <a:gd name="connsiteX113" fmla="*/ 2622620 w 6176344"/>
              <a:gd name="connsiteY113" fmla="*/ 4807132 h 5956663"/>
              <a:gd name="connsiteX114" fmla="*/ 2640037 w 6176344"/>
              <a:gd name="connsiteY114" fmla="*/ 5155475 h 5956663"/>
              <a:gd name="connsiteX115" fmla="*/ 2648746 w 6176344"/>
              <a:gd name="connsiteY115" fmla="*/ 5181600 h 5956663"/>
              <a:gd name="connsiteX116" fmla="*/ 2657454 w 6176344"/>
              <a:gd name="connsiteY116" fmla="*/ 5225143 h 5956663"/>
              <a:gd name="connsiteX117" fmla="*/ 2666163 w 6176344"/>
              <a:gd name="connsiteY117" fmla="*/ 5251269 h 5956663"/>
              <a:gd name="connsiteX118" fmla="*/ 2692288 w 6176344"/>
              <a:gd name="connsiteY118" fmla="*/ 5338355 h 5956663"/>
              <a:gd name="connsiteX119" fmla="*/ 2709706 w 6176344"/>
              <a:gd name="connsiteY119" fmla="*/ 5355772 h 5956663"/>
              <a:gd name="connsiteX120" fmla="*/ 2744540 w 6176344"/>
              <a:gd name="connsiteY120" fmla="*/ 5399315 h 5956663"/>
              <a:gd name="connsiteX121" fmla="*/ 2788083 w 6176344"/>
              <a:gd name="connsiteY121" fmla="*/ 5460275 h 5956663"/>
              <a:gd name="connsiteX122" fmla="*/ 2831626 w 6176344"/>
              <a:gd name="connsiteY122" fmla="*/ 5503817 h 5956663"/>
              <a:gd name="connsiteX123" fmla="*/ 2875168 w 6176344"/>
              <a:gd name="connsiteY123" fmla="*/ 5529943 h 5956663"/>
              <a:gd name="connsiteX124" fmla="*/ 2944837 w 6176344"/>
              <a:gd name="connsiteY124" fmla="*/ 5564777 h 5956663"/>
              <a:gd name="connsiteX125" fmla="*/ 3049340 w 6176344"/>
              <a:gd name="connsiteY125" fmla="*/ 5599612 h 5956663"/>
              <a:gd name="connsiteX126" fmla="*/ 3101591 w 6176344"/>
              <a:gd name="connsiteY126" fmla="*/ 5617029 h 5956663"/>
              <a:gd name="connsiteX127" fmla="*/ 3127717 w 6176344"/>
              <a:gd name="connsiteY127" fmla="*/ 5625737 h 5956663"/>
              <a:gd name="connsiteX128" fmla="*/ 3249637 w 6176344"/>
              <a:gd name="connsiteY128" fmla="*/ 5617029 h 5956663"/>
              <a:gd name="connsiteX129" fmla="*/ 3301888 w 6176344"/>
              <a:gd name="connsiteY129" fmla="*/ 5590903 h 5956663"/>
              <a:gd name="connsiteX130" fmla="*/ 3319306 w 6176344"/>
              <a:gd name="connsiteY130" fmla="*/ 5573486 h 5956663"/>
              <a:gd name="connsiteX131" fmla="*/ 3371557 w 6176344"/>
              <a:gd name="connsiteY131" fmla="*/ 5529943 h 5956663"/>
              <a:gd name="connsiteX132" fmla="*/ 3406391 w 6176344"/>
              <a:gd name="connsiteY132" fmla="*/ 5477692 h 5956663"/>
              <a:gd name="connsiteX133" fmla="*/ 3423808 w 6176344"/>
              <a:gd name="connsiteY133" fmla="*/ 5451566 h 5956663"/>
              <a:gd name="connsiteX134" fmla="*/ 3441226 w 6176344"/>
              <a:gd name="connsiteY134" fmla="*/ 5434149 h 5956663"/>
              <a:gd name="connsiteX135" fmla="*/ 3449934 w 6176344"/>
              <a:gd name="connsiteY135" fmla="*/ 5399315 h 5956663"/>
              <a:gd name="connsiteX136" fmla="*/ 3476060 w 6176344"/>
              <a:gd name="connsiteY136" fmla="*/ 5312229 h 5956663"/>
              <a:gd name="connsiteX137" fmla="*/ 3493477 w 6176344"/>
              <a:gd name="connsiteY137" fmla="*/ 5164183 h 5956663"/>
              <a:gd name="connsiteX138" fmla="*/ 3519603 w 6176344"/>
              <a:gd name="connsiteY138" fmla="*/ 5050972 h 5956663"/>
              <a:gd name="connsiteX139" fmla="*/ 3545728 w 6176344"/>
              <a:gd name="connsiteY139" fmla="*/ 4972595 h 5956663"/>
              <a:gd name="connsiteX140" fmla="*/ 3571854 w 6176344"/>
              <a:gd name="connsiteY140" fmla="*/ 4894217 h 5956663"/>
              <a:gd name="connsiteX141" fmla="*/ 3580563 w 6176344"/>
              <a:gd name="connsiteY141" fmla="*/ 4868092 h 5956663"/>
              <a:gd name="connsiteX142" fmla="*/ 3597980 w 6176344"/>
              <a:gd name="connsiteY142" fmla="*/ 4841966 h 5956663"/>
              <a:gd name="connsiteX143" fmla="*/ 3632814 w 6176344"/>
              <a:gd name="connsiteY143" fmla="*/ 4772297 h 5956663"/>
              <a:gd name="connsiteX144" fmla="*/ 3658940 w 6176344"/>
              <a:gd name="connsiteY144" fmla="*/ 4754880 h 5956663"/>
              <a:gd name="connsiteX145" fmla="*/ 3789568 w 6176344"/>
              <a:gd name="connsiteY145" fmla="*/ 4772297 h 5956663"/>
              <a:gd name="connsiteX146" fmla="*/ 3824403 w 6176344"/>
              <a:gd name="connsiteY146" fmla="*/ 4781006 h 5956663"/>
              <a:gd name="connsiteX147" fmla="*/ 3876654 w 6176344"/>
              <a:gd name="connsiteY147" fmla="*/ 4789715 h 5956663"/>
              <a:gd name="connsiteX148" fmla="*/ 4085660 w 6176344"/>
              <a:gd name="connsiteY148" fmla="*/ 4781006 h 5956663"/>
              <a:gd name="connsiteX149" fmla="*/ 4111786 w 6176344"/>
              <a:gd name="connsiteY149" fmla="*/ 4772297 h 5956663"/>
              <a:gd name="connsiteX150" fmla="*/ 4137911 w 6176344"/>
              <a:gd name="connsiteY150" fmla="*/ 4746172 h 5956663"/>
              <a:gd name="connsiteX151" fmla="*/ 4164037 w 6176344"/>
              <a:gd name="connsiteY151" fmla="*/ 4728755 h 5956663"/>
              <a:gd name="connsiteX152" fmla="*/ 4224997 w 6176344"/>
              <a:gd name="connsiteY152" fmla="*/ 4685212 h 5956663"/>
              <a:gd name="connsiteX153" fmla="*/ 4251123 w 6176344"/>
              <a:gd name="connsiteY153" fmla="*/ 4676503 h 5956663"/>
              <a:gd name="connsiteX154" fmla="*/ 4643008 w 6176344"/>
              <a:gd name="connsiteY154" fmla="*/ 4685212 h 5956663"/>
              <a:gd name="connsiteX155" fmla="*/ 4703968 w 6176344"/>
              <a:gd name="connsiteY155" fmla="*/ 4693920 h 5956663"/>
              <a:gd name="connsiteX156" fmla="*/ 4843306 w 6176344"/>
              <a:gd name="connsiteY156" fmla="*/ 4720046 h 5956663"/>
              <a:gd name="connsiteX157" fmla="*/ 5087146 w 6176344"/>
              <a:gd name="connsiteY157" fmla="*/ 4763589 h 5956663"/>
              <a:gd name="connsiteX158" fmla="*/ 5391946 w 6176344"/>
              <a:gd name="connsiteY158" fmla="*/ 4841966 h 5956663"/>
              <a:gd name="connsiteX159" fmla="*/ 5592243 w 6176344"/>
              <a:gd name="connsiteY159" fmla="*/ 4920343 h 5956663"/>
              <a:gd name="connsiteX160" fmla="*/ 5644494 w 6176344"/>
              <a:gd name="connsiteY160" fmla="*/ 4937760 h 5956663"/>
              <a:gd name="connsiteX161" fmla="*/ 5731580 w 6176344"/>
              <a:gd name="connsiteY161" fmla="*/ 4981303 h 5956663"/>
              <a:gd name="connsiteX162" fmla="*/ 5792540 w 6176344"/>
              <a:gd name="connsiteY162" fmla="*/ 4998720 h 5956663"/>
              <a:gd name="connsiteX163" fmla="*/ 5844791 w 6176344"/>
              <a:gd name="connsiteY163" fmla="*/ 5024846 h 5956663"/>
              <a:gd name="connsiteX164" fmla="*/ 5923168 w 6176344"/>
              <a:gd name="connsiteY164" fmla="*/ 5050972 h 5956663"/>
              <a:gd name="connsiteX165" fmla="*/ 6001546 w 6176344"/>
              <a:gd name="connsiteY165" fmla="*/ 5111932 h 5956663"/>
              <a:gd name="connsiteX166" fmla="*/ 6088631 w 6176344"/>
              <a:gd name="connsiteY166" fmla="*/ 5190309 h 5956663"/>
              <a:gd name="connsiteX167" fmla="*/ 6140883 w 6176344"/>
              <a:gd name="connsiteY167" fmla="*/ 5268686 h 5956663"/>
              <a:gd name="connsiteX168" fmla="*/ 6149591 w 6176344"/>
              <a:gd name="connsiteY168" fmla="*/ 5294812 h 5956663"/>
              <a:gd name="connsiteX169" fmla="*/ 6167008 w 6176344"/>
              <a:gd name="connsiteY169" fmla="*/ 5329646 h 5956663"/>
              <a:gd name="connsiteX170" fmla="*/ 6175717 w 6176344"/>
              <a:gd name="connsiteY170" fmla="*/ 5399315 h 5956663"/>
              <a:gd name="connsiteX171" fmla="*/ 6167008 w 6176344"/>
              <a:gd name="connsiteY171" fmla="*/ 5625737 h 5956663"/>
              <a:gd name="connsiteX172" fmla="*/ 6114757 w 6176344"/>
              <a:gd name="connsiteY172" fmla="*/ 5677989 h 5956663"/>
              <a:gd name="connsiteX173" fmla="*/ 6097340 w 6176344"/>
              <a:gd name="connsiteY173" fmla="*/ 5704115 h 5956663"/>
              <a:gd name="connsiteX174" fmla="*/ 6071214 w 6176344"/>
              <a:gd name="connsiteY174" fmla="*/ 5712823 h 5956663"/>
              <a:gd name="connsiteX175" fmla="*/ 6036380 w 6176344"/>
              <a:gd name="connsiteY175" fmla="*/ 5738949 h 5956663"/>
              <a:gd name="connsiteX176" fmla="*/ 5923168 w 6176344"/>
              <a:gd name="connsiteY176" fmla="*/ 5765075 h 5956663"/>
              <a:gd name="connsiteX177" fmla="*/ 5897043 w 6176344"/>
              <a:gd name="connsiteY177" fmla="*/ 5773783 h 5956663"/>
              <a:gd name="connsiteX178" fmla="*/ 5731580 w 6176344"/>
              <a:gd name="connsiteY178" fmla="*/ 5799909 h 5956663"/>
              <a:gd name="connsiteX179" fmla="*/ 5627077 w 6176344"/>
              <a:gd name="connsiteY179" fmla="*/ 5826035 h 5956663"/>
              <a:gd name="connsiteX180" fmla="*/ 5461614 w 6176344"/>
              <a:gd name="connsiteY180" fmla="*/ 5869577 h 5956663"/>
              <a:gd name="connsiteX181" fmla="*/ 5365820 w 6176344"/>
              <a:gd name="connsiteY181" fmla="*/ 5886995 h 5956663"/>
              <a:gd name="connsiteX182" fmla="*/ 4860723 w 6176344"/>
              <a:gd name="connsiteY182" fmla="*/ 5913120 h 5956663"/>
              <a:gd name="connsiteX183" fmla="*/ 4747511 w 6176344"/>
              <a:gd name="connsiteY183" fmla="*/ 5921829 h 5956663"/>
              <a:gd name="connsiteX184" fmla="*/ 4329500 w 6176344"/>
              <a:gd name="connsiteY184" fmla="*/ 5956663 h 5956663"/>
              <a:gd name="connsiteX185" fmla="*/ 2091397 w 6176344"/>
              <a:gd name="connsiteY185" fmla="*/ 5947955 h 5956663"/>
              <a:gd name="connsiteX186" fmla="*/ 1795306 w 6176344"/>
              <a:gd name="connsiteY186" fmla="*/ 5939246 h 5956663"/>
              <a:gd name="connsiteX187" fmla="*/ 1560174 w 6176344"/>
              <a:gd name="connsiteY187" fmla="*/ 5921829 h 5956663"/>
              <a:gd name="connsiteX188" fmla="*/ 1351168 w 6176344"/>
              <a:gd name="connsiteY188" fmla="*/ 5913120 h 5956663"/>
              <a:gd name="connsiteX189" fmla="*/ 1176997 w 6176344"/>
              <a:gd name="connsiteY189" fmla="*/ 5895703 h 5956663"/>
              <a:gd name="connsiteX190" fmla="*/ 1081203 w 6176344"/>
              <a:gd name="connsiteY190" fmla="*/ 5886995 h 5956663"/>
              <a:gd name="connsiteX191" fmla="*/ 933157 w 6176344"/>
              <a:gd name="connsiteY191" fmla="*/ 5843452 h 5956663"/>
              <a:gd name="connsiteX192" fmla="*/ 776403 w 6176344"/>
              <a:gd name="connsiteY192" fmla="*/ 5765075 h 5956663"/>
              <a:gd name="connsiteX193" fmla="*/ 663191 w 6176344"/>
              <a:gd name="connsiteY193" fmla="*/ 5712823 h 5956663"/>
              <a:gd name="connsiteX194" fmla="*/ 602231 w 6176344"/>
              <a:gd name="connsiteY194" fmla="*/ 5677989 h 5956663"/>
              <a:gd name="connsiteX195" fmla="*/ 558688 w 6176344"/>
              <a:gd name="connsiteY195" fmla="*/ 5643155 h 5956663"/>
              <a:gd name="connsiteX196" fmla="*/ 515146 w 6176344"/>
              <a:gd name="connsiteY196" fmla="*/ 5617029 h 5956663"/>
              <a:gd name="connsiteX197" fmla="*/ 419351 w 6176344"/>
              <a:gd name="connsiteY197" fmla="*/ 5556069 h 5956663"/>
              <a:gd name="connsiteX198" fmla="*/ 393226 w 6176344"/>
              <a:gd name="connsiteY198" fmla="*/ 5521235 h 5956663"/>
              <a:gd name="connsiteX199" fmla="*/ 358391 w 6176344"/>
              <a:gd name="connsiteY199" fmla="*/ 5495109 h 5956663"/>
              <a:gd name="connsiteX200" fmla="*/ 323557 w 6176344"/>
              <a:gd name="connsiteY200" fmla="*/ 5425440 h 5956663"/>
              <a:gd name="connsiteX201" fmla="*/ 297431 w 6176344"/>
              <a:gd name="connsiteY201" fmla="*/ 5373189 h 5956663"/>
              <a:gd name="connsiteX202" fmla="*/ 236471 w 6176344"/>
              <a:gd name="connsiteY202" fmla="*/ 5181600 h 5956663"/>
              <a:gd name="connsiteX203" fmla="*/ 219054 w 6176344"/>
              <a:gd name="connsiteY203" fmla="*/ 5068389 h 5956663"/>
              <a:gd name="connsiteX204" fmla="*/ 175511 w 6176344"/>
              <a:gd name="connsiteY204" fmla="*/ 4789715 h 5956663"/>
              <a:gd name="connsiteX205" fmla="*/ 149386 w 6176344"/>
              <a:gd name="connsiteY205" fmla="*/ 4624252 h 5956663"/>
              <a:gd name="connsiteX206" fmla="*/ 123260 w 6176344"/>
              <a:gd name="connsiteY206" fmla="*/ 4441372 h 5956663"/>
              <a:gd name="connsiteX207" fmla="*/ 88426 w 6176344"/>
              <a:gd name="connsiteY207" fmla="*/ 4232366 h 5956663"/>
              <a:gd name="connsiteX208" fmla="*/ 36174 w 6176344"/>
              <a:gd name="connsiteY208" fmla="*/ 3744686 h 5956663"/>
              <a:gd name="connsiteX209" fmla="*/ 10048 w 6176344"/>
              <a:gd name="connsiteY209" fmla="*/ 3518263 h 5956663"/>
              <a:gd name="connsiteX210" fmla="*/ 18757 w 6176344"/>
              <a:gd name="connsiteY210" fmla="*/ 2821577 h 5956663"/>
              <a:gd name="connsiteX211" fmla="*/ 175511 w 6176344"/>
              <a:gd name="connsiteY211" fmla="*/ 2185852 h 5956663"/>
              <a:gd name="connsiteX212" fmla="*/ 358391 w 6176344"/>
              <a:gd name="connsiteY212" fmla="*/ 1628503 h 5956663"/>
              <a:gd name="connsiteX213" fmla="*/ 541271 w 6176344"/>
              <a:gd name="connsiteY213" fmla="*/ 1210492 h 5956663"/>
              <a:gd name="connsiteX214" fmla="*/ 567397 w 6176344"/>
              <a:gd name="connsiteY214" fmla="*/ 1123406 h 5956663"/>
              <a:gd name="connsiteX215" fmla="*/ 776403 w 6176344"/>
              <a:gd name="connsiteY215" fmla="*/ 696686 h 5956663"/>
              <a:gd name="connsiteX216" fmla="*/ 828654 w 6176344"/>
              <a:gd name="connsiteY216" fmla="*/ 592183 h 5956663"/>
              <a:gd name="connsiteX217" fmla="*/ 1011534 w 6176344"/>
              <a:gd name="connsiteY217" fmla="*/ 330926 h 5956663"/>
              <a:gd name="connsiteX218" fmla="*/ 1046368 w 6176344"/>
              <a:gd name="connsiteY218" fmla="*/ 287383 h 5956663"/>
              <a:gd name="connsiteX219" fmla="*/ 1185706 w 6176344"/>
              <a:gd name="connsiteY219" fmla="*/ 200297 h 5956663"/>
              <a:gd name="connsiteX220" fmla="*/ 1264083 w 6176344"/>
              <a:gd name="connsiteY220" fmla="*/ 139337 h 5956663"/>
              <a:gd name="connsiteX221" fmla="*/ 1316334 w 6176344"/>
              <a:gd name="connsiteY221" fmla="*/ 95795 h 5956663"/>
              <a:gd name="connsiteX222" fmla="*/ 1351168 w 6176344"/>
              <a:gd name="connsiteY222" fmla="*/ 87086 h 5956663"/>
              <a:gd name="connsiteX223" fmla="*/ 1386003 w 6176344"/>
              <a:gd name="connsiteY223" fmla="*/ 60960 h 5956663"/>
              <a:gd name="connsiteX224" fmla="*/ 1603717 w 6176344"/>
              <a:gd name="connsiteY224" fmla="*/ 60960 h 5956663"/>
              <a:gd name="connsiteX225" fmla="*/ 1647260 w 6176344"/>
              <a:gd name="connsiteY225" fmla="*/ 69669 h 5956663"/>
              <a:gd name="connsiteX226" fmla="*/ 1699511 w 6176344"/>
              <a:gd name="connsiteY226" fmla="*/ 78377 h 5956663"/>
              <a:gd name="connsiteX227" fmla="*/ 1743054 w 6176344"/>
              <a:gd name="connsiteY227" fmla="*/ 95795 h 5956663"/>
              <a:gd name="connsiteX228" fmla="*/ 1847557 w 6176344"/>
              <a:gd name="connsiteY228" fmla="*/ 113212 h 5956663"/>
              <a:gd name="connsiteX229" fmla="*/ 1882391 w 6176344"/>
              <a:gd name="connsiteY229" fmla="*/ 130629 h 5956663"/>
              <a:gd name="connsiteX230" fmla="*/ 2013020 w 6176344"/>
              <a:gd name="connsiteY230" fmla="*/ 148046 h 5956663"/>
              <a:gd name="connsiteX231" fmla="*/ 2805500 w 6176344"/>
              <a:gd name="connsiteY231" fmla="*/ 139337 h 5956663"/>
              <a:gd name="connsiteX232" fmla="*/ 2857751 w 6176344"/>
              <a:gd name="connsiteY232" fmla="*/ 130629 h 5956663"/>
              <a:gd name="connsiteX233" fmla="*/ 3049340 w 6176344"/>
              <a:gd name="connsiteY233" fmla="*/ 113212 h 5956663"/>
              <a:gd name="connsiteX234" fmla="*/ 3145134 w 6176344"/>
              <a:gd name="connsiteY234" fmla="*/ 87086 h 5956663"/>
              <a:gd name="connsiteX235" fmla="*/ 3197386 w 6176344"/>
              <a:gd name="connsiteY235" fmla="*/ 69669 h 5956663"/>
              <a:gd name="connsiteX236" fmla="*/ 3258346 w 6176344"/>
              <a:gd name="connsiteY236" fmla="*/ 52252 h 5956663"/>
              <a:gd name="connsiteX237" fmla="*/ 3310597 w 6176344"/>
              <a:gd name="connsiteY237" fmla="*/ 43543 h 5956663"/>
              <a:gd name="connsiteX238" fmla="*/ 3336723 w 6176344"/>
              <a:gd name="connsiteY238" fmla="*/ 34835 h 5956663"/>
              <a:gd name="connsiteX239" fmla="*/ 3449934 w 6176344"/>
              <a:gd name="connsiteY239" fmla="*/ 17417 h 5956663"/>
              <a:gd name="connsiteX240" fmla="*/ 3510894 w 6176344"/>
              <a:gd name="connsiteY240" fmla="*/ 8709 h 5956663"/>
              <a:gd name="connsiteX241" fmla="*/ 3711191 w 6176344"/>
              <a:gd name="connsiteY241" fmla="*/ 0 h 5956663"/>
              <a:gd name="connsiteX242" fmla="*/ 4512380 w 6176344"/>
              <a:gd name="connsiteY242" fmla="*/ 8709 h 5956663"/>
              <a:gd name="connsiteX243" fmla="*/ 4555923 w 6176344"/>
              <a:gd name="connsiteY243" fmla="*/ 17417 h 5956663"/>
              <a:gd name="connsiteX244" fmla="*/ 4886848 w 6176344"/>
              <a:gd name="connsiteY244" fmla="*/ 34835 h 5956663"/>
              <a:gd name="connsiteX245" fmla="*/ 4921683 w 6176344"/>
              <a:gd name="connsiteY245" fmla="*/ 43543 h 5956663"/>
              <a:gd name="connsiteX246" fmla="*/ 5052311 w 6176344"/>
              <a:gd name="connsiteY246" fmla="*/ 60960 h 5956663"/>
              <a:gd name="connsiteX247" fmla="*/ 5104563 w 6176344"/>
              <a:gd name="connsiteY247" fmla="*/ 69669 h 5956663"/>
              <a:gd name="connsiteX248" fmla="*/ 5191648 w 6176344"/>
              <a:gd name="connsiteY248" fmla="*/ 95795 h 5956663"/>
              <a:gd name="connsiteX249" fmla="*/ 5235191 w 6176344"/>
              <a:gd name="connsiteY249" fmla="*/ 113212 h 5956663"/>
              <a:gd name="connsiteX250" fmla="*/ 5313568 w 6176344"/>
              <a:gd name="connsiteY250" fmla="*/ 139337 h 5956663"/>
              <a:gd name="connsiteX251" fmla="*/ 5383237 w 6176344"/>
              <a:gd name="connsiteY251" fmla="*/ 174172 h 5956663"/>
              <a:gd name="connsiteX252" fmla="*/ 5444197 w 6176344"/>
              <a:gd name="connsiteY252" fmla="*/ 217715 h 5956663"/>
              <a:gd name="connsiteX253" fmla="*/ 5479031 w 6176344"/>
              <a:gd name="connsiteY253" fmla="*/ 296092 h 5956663"/>
              <a:gd name="connsiteX254" fmla="*/ 5496448 w 6176344"/>
              <a:gd name="connsiteY254" fmla="*/ 365760 h 5956663"/>
              <a:gd name="connsiteX255" fmla="*/ 5470323 w 6176344"/>
              <a:gd name="connsiteY255" fmla="*/ 496389 h 5956663"/>
              <a:gd name="connsiteX256" fmla="*/ 5435488 w 6176344"/>
              <a:gd name="connsiteY256" fmla="*/ 539932 h 5956663"/>
              <a:gd name="connsiteX257" fmla="*/ 5418071 w 6176344"/>
              <a:gd name="connsiteY257" fmla="*/ 566057 h 5956663"/>
              <a:gd name="connsiteX258" fmla="*/ 5400654 w 6176344"/>
              <a:gd name="connsiteY258" fmla="*/ 583475 h 5956663"/>
              <a:gd name="connsiteX259" fmla="*/ 5374528 w 6176344"/>
              <a:gd name="connsiteY259" fmla="*/ 627017 h 5956663"/>
              <a:gd name="connsiteX260" fmla="*/ 5322277 w 6176344"/>
              <a:gd name="connsiteY260" fmla="*/ 705395 h 5956663"/>
              <a:gd name="connsiteX261" fmla="*/ 5304860 w 6176344"/>
              <a:gd name="connsiteY261" fmla="*/ 757646 h 5956663"/>
              <a:gd name="connsiteX262" fmla="*/ 5243900 w 6176344"/>
              <a:gd name="connsiteY262" fmla="*/ 896983 h 5956663"/>
              <a:gd name="connsiteX263" fmla="*/ 5182940 w 6176344"/>
              <a:gd name="connsiteY263" fmla="*/ 1018903 h 5956663"/>
              <a:gd name="connsiteX264" fmla="*/ 5165523 w 6176344"/>
              <a:gd name="connsiteY264" fmla="*/ 1071155 h 5956663"/>
              <a:gd name="connsiteX265" fmla="*/ 5156814 w 6176344"/>
              <a:gd name="connsiteY265" fmla="*/ 1132115 h 5956663"/>
              <a:gd name="connsiteX266" fmla="*/ 5130688 w 6176344"/>
              <a:gd name="connsiteY266" fmla="*/ 1166949 h 5956663"/>
              <a:gd name="connsiteX267" fmla="*/ 5095854 w 6176344"/>
              <a:gd name="connsiteY267" fmla="*/ 1341120 h 5956663"/>
              <a:gd name="connsiteX268" fmla="*/ 5087146 w 6176344"/>
              <a:gd name="connsiteY268" fmla="*/ 1375955 h 5956663"/>
              <a:gd name="connsiteX269" fmla="*/ 5078437 w 6176344"/>
              <a:gd name="connsiteY269" fmla="*/ 1445623 h 5956663"/>
              <a:gd name="connsiteX270" fmla="*/ 5069728 w 6176344"/>
              <a:gd name="connsiteY270" fmla="*/ 1480457 h 5956663"/>
              <a:gd name="connsiteX271" fmla="*/ 5061020 w 6176344"/>
              <a:gd name="connsiteY271" fmla="*/ 1532709 h 5956663"/>
              <a:gd name="connsiteX272" fmla="*/ 5043603 w 6176344"/>
              <a:gd name="connsiteY272" fmla="*/ 1584960 h 5956663"/>
              <a:gd name="connsiteX273" fmla="*/ 5034894 w 6176344"/>
              <a:gd name="connsiteY273" fmla="*/ 1663337 h 5956663"/>
              <a:gd name="connsiteX274" fmla="*/ 5026186 w 6176344"/>
              <a:gd name="connsiteY274" fmla="*/ 1724297 h 5956663"/>
              <a:gd name="connsiteX275" fmla="*/ 5017477 w 6176344"/>
              <a:gd name="connsiteY275" fmla="*/ 1837509 h 5956663"/>
              <a:gd name="connsiteX276" fmla="*/ 5008768 w 6176344"/>
              <a:gd name="connsiteY276" fmla="*/ 2264229 h 5956663"/>
              <a:gd name="connsiteX277" fmla="*/ 4965226 w 6176344"/>
              <a:gd name="connsiteY277" fmla="*/ 2333897 h 5956663"/>
              <a:gd name="connsiteX278" fmla="*/ 4912974 w 6176344"/>
              <a:gd name="connsiteY278" fmla="*/ 2351315 h 5956663"/>
              <a:gd name="connsiteX279" fmla="*/ 4782346 w 6176344"/>
              <a:gd name="connsiteY279" fmla="*/ 2325189 h 5956663"/>
              <a:gd name="connsiteX280" fmla="*/ 4764928 w 6176344"/>
              <a:gd name="connsiteY280" fmla="*/ 2307772 h 5956663"/>
              <a:gd name="connsiteX281" fmla="*/ 4738803 w 6176344"/>
              <a:gd name="connsiteY281" fmla="*/ 2255520 h 5956663"/>
              <a:gd name="connsiteX282" fmla="*/ 4721386 w 6176344"/>
              <a:gd name="connsiteY282" fmla="*/ 2185852 h 5956663"/>
              <a:gd name="connsiteX283" fmla="*/ 4747511 w 6176344"/>
              <a:gd name="connsiteY283" fmla="*/ 2002972 h 5956663"/>
              <a:gd name="connsiteX284" fmla="*/ 4764928 w 6176344"/>
              <a:gd name="connsiteY284" fmla="*/ 1950720 h 5956663"/>
              <a:gd name="connsiteX285" fmla="*/ 4773637 w 6176344"/>
              <a:gd name="connsiteY285" fmla="*/ 1924595 h 5956663"/>
              <a:gd name="connsiteX286" fmla="*/ 4791054 w 6176344"/>
              <a:gd name="connsiteY286" fmla="*/ 1767840 h 5956663"/>
              <a:gd name="connsiteX287" fmla="*/ 4808471 w 6176344"/>
              <a:gd name="connsiteY287" fmla="*/ 1576252 h 5956663"/>
              <a:gd name="connsiteX288" fmla="*/ 4808471 w 6176344"/>
              <a:gd name="connsiteY288" fmla="*/ 1166949 h 5956663"/>
              <a:gd name="connsiteX289" fmla="*/ 4791054 w 6176344"/>
              <a:gd name="connsiteY289" fmla="*/ 1114697 h 5956663"/>
              <a:gd name="connsiteX290" fmla="*/ 4764928 w 6176344"/>
              <a:gd name="connsiteY290" fmla="*/ 1053737 h 5956663"/>
              <a:gd name="connsiteX291" fmla="*/ 4756220 w 6176344"/>
              <a:gd name="connsiteY291" fmla="*/ 1027612 h 5956663"/>
              <a:gd name="connsiteX292" fmla="*/ 4730094 w 6176344"/>
              <a:gd name="connsiteY292" fmla="*/ 1001486 h 5956663"/>
              <a:gd name="connsiteX293" fmla="*/ 4703968 w 6176344"/>
              <a:gd name="connsiteY293" fmla="*/ 966652 h 5956663"/>
              <a:gd name="connsiteX294" fmla="*/ 4634300 w 6176344"/>
              <a:gd name="connsiteY294" fmla="*/ 896983 h 5956663"/>
              <a:gd name="connsiteX295" fmla="*/ 4608174 w 6176344"/>
              <a:gd name="connsiteY295" fmla="*/ 870857 h 5956663"/>
              <a:gd name="connsiteX296" fmla="*/ 4582048 w 6176344"/>
              <a:gd name="connsiteY296" fmla="*/ 836023 h 5956663"/>
              <a:gd name="connsiteX297" fmla="*/ 4547214 w 6176344"/>
              <a:gd name="connsiteY297" fmla="*/ 809897 h 5956663"/>
              <a:gd name="connsiteX298" fmla="*/ 4521088 w 6176344"/>
              <a:gd name="connsiteY298" fmla="*/ 775063 h 5956663"/>
              <a:gd name="connsiteX299" fmla="*/ 4503671 w 6176344"/>
              <a:gd name="connsiteY299" fmla="*/ 748937 h 5956663"/>
              <a:gd name="connsiteX300" fmla="*/ 4468837 w 6176344"/>
              <a:gd name="connsiteY300" fmla="*/ 722812 h 5956663"/>
              <a:gd name="connsiteX301" fmla="*/ 4442711 w 6176344"/>
              <a:gd name="connsiteY301" fmla="*/ 687977 h 5956663"/>
              <a:gd name="connsiteX302" fmla="*/ 4416586 w 6176344"/>
              <a:gd name="connsiteY302" fmla="*/ 670560 h 5956663"/>
              <a:gd name="connsiteX303" fmla="*/ 4399168 w 6176344"/>
              <a:gd name="connsiteY303" fmla="*/ 653143 h 5956663"/>
              <a:gd name="connsiteX304" fmla="*/ 4329500 w 6176344"/>
              <a:gd name="connsiteY304" fmla="*/ 618309 h 5956663"/>
              <a:gd name="connsiteX305" fmla="*/ 4277248 w 6176344"/>
              <a:gd name="connsiteY305" fmla="*/ 583475 h 5956663"/>
              <a:gd name="connsiteX306" fmla="*/ 4216288 w 6176344"/>
              <a:gd name="connsiteY306" fmla="*/ 557349 h 5956663"/>
              <a:gd name="connsiteX307" fmla="*/ 4146620 w 6176344"/>
              <a:gd name="connsiteY307" fmla="*/ 522515 h 5956663"/>
              <a:gd name="connsiteX308" fmla="*/ 4120494 w 6176344"/>
              <a:gd name="connsiteY308" fmla="*/ 505097 h 5956663"/>
              <a:gd name="connsiteX309" fmla="*/ 4050826 w 6176344"/>
              <a:gd name="connsiteY309" fmla="*/ 470263 h 5956663"/>
              <a:gd name="connsiteX310" fmla="*/ 3989866 w 6176344"/>
              <a:gd name="connsiteY310" fmla="*/ 435429 h 5956663"/>
              <a:gd name="connsiteX311" fmla="*/ 3955031 w 6176344"/>
              <a:gd name="connsiteY311" fmla="*/ 426720 h 5956663"/>
              <a:gd name="connsiteX312" fmla="*/ 3928906 w 6176344"/>
              <a:gd name="connsiteY312" fmla="*/ 409303 h 5956663"/>
              <a:gd name="connsiteX313" fmla="*/ 3902780 w 6176344"/>
              <a:gd name="connsiteY313" fmla="*/ 400595 h 5956663"/>
              <a:gd name="connsiteX314" fmla="*/ 3885363 w 6176344"/>
              <a:gd name="connsiteY314" fmla="*/ 383177 h 5956663"/>
              <a:gd name="connsiteX315" fmla="*/ 3815694 w 6176344"/>
              <a:gd name="connsiteY315" fmla="*/ 365760 h 5956663"/>
              <a:gd name="connsiteX316" fmla="*/ 3763443 w 6176344"/>
              <a:gd name="connsiteY316" fmla="*/ 339635 h 5956663"/>
              <a:gd name="connsiteX317" fmla="*/ 3737317 w 6176344"/>
              <a:gd name="connsiteY317" fmla="*/ 322217 h 5956663"/>
              <a:gd name="connsiteX318" fmla="*/ 3650231 w 6176344"/>
              <a:gd name="connsiteY318" fmla="*/ 296092 h 5956663"/>
              <a:gd name="connsiteX319" fmla="*/ 3624106 w 6176344"/>
              <a:gd name="connsiteY319" fmla="*/ 287383 h 5956663"/>
              <a:gd name="connsiteX320" fmla="*/ 3571854 w 6176344"/>
              <a:gd name="connsiteY320" fmla="*/ 278675 h 5956663"/>
              <a:gd name="connsiteX321" fmla="*/ 3476060 w 6176344"/>
              <a:gd name="connsiteY321" fmla="*/ 261257 h 5956663"/>
              <a:gd name="connsiteX322" fmla="*/ 3380266 w 6176344"/>
              <a:gd name="connsiteY322" fmla="*/ 252549 h 5956663"/>
              <a:gd name="connsiteX323" fmla="*/ 3162551 w 6176344"/>
              <a:gd name="connsiteY323" fmla="*/ 261257 h 5956663"/>
              <a:gd name="connsiteX324" fmla="*/ 3136426 w 6176344"/>
              <a:gd name="connsiteY324" fmla="*/ 269966 h 5956663"/>
              <a:gd name="connsiteX325" fmla="*/ 3101591 w 6176344"/>
              <a:gd name="connsiteY325" fmla="*/ 339635 h 5956663"/>
              <a:gd name="connsiteX326" fmla="*/ 3075466 w 6176344"/>
              <a:gd name="connsiteY326" fmla="*/ 391886 h 5956663"/>
              <a:gd name="connsiteX327" fmla="*/ 3066757 w 6176344"/>
              <a:gd name="connsiteY327" fmla="*/ 418012 h 5956663"/>
              <a:gd name="connsiteX328" fmla="*/ 3049340 w 6176344"/>
              <a:gd name="connsiteY328" fmla="*/ 444137 h 5956663"/>
              <a:gd name="connsiteX329" fmla="*/ 3031923 w 6176344"/>
              <a:gd name="connsiteY329" fmla="*/ 496389 h 5956663"/>
              <a:gd name="connsiteX330" fmla="*/ 3049340 w 6176344"/>
              <a:gd name="connsiteY330" fmla="*/ 679269 h 5956663"/>
              <a:gd name="connsiteX331" fmla="*/ 3066757 w 6176344"/>
              <a:gd name="connsiteY331" fmla="*/ 731520 h 5956663"/>
              <a:gd name="connsiteX332" fmla="*/ 3092883 w 6176344"/>
              <a:gd name="connsiteY332" fmla="*/ 809897 h 5956663"/>
              <a:gd name="connsiteX333" fmla="*/ 3101591 w 6176344"/>
              <a:gd name="connsiteY333" fmla="*/ 836023 h 5956663"/>
              <a:gd name="connsiteX334" fmla="*/ 3110300 w 6176344"/>
              <a:gd name="connsiteY334" fmla="*/ 870857 h 5956663"/>
              <a:gd name="connsiteX335" fmla="*/ 3127717 w 6176344"/>
              <a:gd name="connsiteY335" fmla="*/ 923109 h 5956663"/>
              <a:gd name="connsiteX336" fmla="*/ 3145134 w 6176344"/>
              <a:gd name="connsiteY336" fmla="*/ 975360 h 5956663"/>
              <a:gd name="connsiteX337" fmla="*/ 3153843 w 6176344"/>
              <a:gd name="connsiteY337" fmla="*/ 1001486 h 5956663"/>
              <a:gd name="connsiteX338" fmla="*/ 3162551 w 6176344"/>
              <a:gd name="connsiteY338" fmla="*/ 1027612 h 5956663"/>
              <a:gd name="connsiteX339" fmla="*/ 3188677 w 6176344"/>
              <a:gd name="connsiteY339" fmla="*/ 1079863 h 5956663"/>
              <a:gd name="connsiteX340" fmla="*/ 3206094 w 6176344"/>
              <a:gd name="connsiteY340" fmla="*/ 1105989 h 5956663"/>
              <a:gd name="connsiteX341" fmla="*/ 3214803 w 6176344"/>
              <a:gd name="connsiteY341" fmla="*/ 1132115 h 5956663"/>
              <a:gd name="connsiteX342" fmla="*/ 3249637 w 6176344"/>
              <a:gd name="connsiteY342" fmla="*/ 1184366 h 5956663"/>
              <a:gd name="connsiteX343" fmla="*/ 3267054 w 6176344"/>
              <a:gd name="connsiteY343" fmla="*/ 1219200 h 5956663"/>
              <a:gd name="connsiteX344" fmla="*/ 3293180 w 6176344"/>
              <a:gd name="connsiteY344" fmla="*/ 1245326 h 5956663"/>
              <a:gd name="connsiteX345" fmla="*/ 3310597 w 6176344"/>
              <a:gd name="connsiteY345" fmla="*/ 1280160 h 5956663"/>
              <a:gd name="connsiteX346" fmla="*/ 3336723 w 6176344"/>
              <a:gd name="connsiteY346" fmla="*/ 1297577 h 5956663"/>
              <a:gd name="connsiteX347" fmla="*/ 3362848 w 6176344"/>
              <a:gd name="connsiteY347" fmla="*/ 1323703 h 5956663"/>
              <a:gd name="connsiteX348" fmla="*/ 3397683 w 6176344"/>
              <a:gd name="connsiteY348" fmla="*/ 1375955 h 5956663"/>
              <a:gd name="connsiteX349" fmla="*/ 3415100 w 6176344"/>
              <a:gd name="connsiteY349" fmla="*/ 1402080 h 5956663"/>
              <a:gd name="connsiteX350" fmla="*/ 3449934 w 6176344"/>
              <a:gd name="connsiteY350" fmla="*/ 1428206 h 5956663"/>
              <a:gd name="connsiteX351" fmla="*/ 3467351 w 6176344"/>
              <a:gd name="connsiteY351" fmla="*/ 1454332 h 5956663"/>
              <a:gd name="connsiteX352" fmla="*/ 3493477 w 6176344"/>
              <a:gd name="connsiteY352" fmla="*/ 1471749 h 5956663"/>
              <a:gd name="connsiteX353" fmla="*/ 3545728 w 6176344"/>
              <a:gd name="connsiteY353" fmla="*/ 1524000 h 5956663"/>
              <a:gd name="connsiteX354" fmla="*/ 3571854 w 6176344"/>
              <a:gd name="connsiteY354" fmla="*/ 1550126 h 5956663"/>
              <a:gd name="connsiteX355" fmla="*/ 3589271 w 6176344"/>
              <a:gd name="connsiteY355" fmla="*/ 1576252 h 5956663"/>
              <a:gd name="connsiteX356" fmla="*/ 3632814 w 6176344"/>
              <a:gd name="connsiteY356" fmla="*/ 1619795 h 5956663"/>
              <a:gd name="connsiteX357" fmla="*/ 3685066 w 6176344"/>
              <a:gd name="connsiteY357" fmla="*/ 1689463 h 5956663"/>
              <a:gd name="connsiteX358" fmla="*/ 3693774 w 6176344"/>
              <a:gd name="connsiteY358" fmla="*/ 1715589 h 5956663"/>
              <a:gd name="connsiteX359" fmla="*/ 3693774 w 6176344"/>
              <a:gd name="connsiteY359" fmla="*/ 1715589 h 595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</a:cxnLst>
            <a:rect l="l" t="t" r="r" b="b"/>
            <a:pathLst>
              <a:path w="6176344" h="5956663">
                <a:moveTo>
                  <a:pt x="3658940" y="1672046"/>
                </a:moveTo>
                <a:lnTo>
                  <a:pt x="3658940" y="1672046"/>
                </a:lnTo>
                <a:cubicBezTo>
                  <a:pt x="3667649" y="1695269"/>
                  <a:pt x="3680989" y="1717250"/>
                  <a:pt x="3685066" y="1741715"/>
                </a:cubicBezTo>
                <a:cubicBezTo>
                  <a:pt x="3687034" y="1753521"/>
                  <a:pt x="3679645" y="1765041"/>
                  <a:pt x="3676357" y="1776549"/>
                </a:cubicBezTo>
                <a:cubicBezTo>
                  <a:pt x="3664860" y="1816785"/>
                  <a:pt x="3664002" y="1808144"/>
                  <a:pt x="3632814" y="1854926"/>
                </a:cubicBezTo>
                <a:cubicBezTo>
                  <a:pt x="3609591" y="1889761"/>
                  <a:pt x="3624106" y="1875246"/>
                  <a:pt x="3589271" y="1898469"/>
                </a:cubicBezTo>
                <a:cubicBezTo>
                  <a:pt x="3586368" y="1907178"/>
                  <a:pt x="3587054" y="1918104"/>
                  <a:pt x="3580563" y="1924595"/>
                </a:cubicBezTo>
                <a:cubicBezTo>
                  <a:pt x="3565761" y="1939397"/>
                  <a:pt x="3528311" y="1959429"/>
                  <a:pt x="3528311" y="1959429"/>
                </a:cubicBezTo>
                <a:cubicBezTo>
                  <a:pt x="3511724" y="2009193"/>
                  <a:pt x="3533288" y="1967723"/>
                  <a:pt x="3493477" y="1994263"/>
                </a:cubicBezTo>
                <a:cubicBezTo>
                  <a:pt x="3483229" y="2001095"/>
                  <a:pt x="3475235" y="2010928"/>
                  <a:pt x="3467351" y="2020389"/>
                </a:cubicBezTo>
                <a:cubicBezTo>
                  <a:pt x="3460651" y="2028430"/>
                  <a:pt x="3458107" y="2039977"/>
                  <a:pt x="3449934" y="2046515"/>
                </a:cubicBezTo>
                <a:cubicBezTo>
                  <a:pt x="3442766" y="2052249"/>
                  <a:pt x="3432517" y="2052320"/>
                  <a:pt x="3423808" y="2055223"/>
                </a:cubicBezTo>
                <a:cubicBezTo>
                  <a:pt x="3382406" y="2082825"/>
                  <a:pt x="3407614" y="2069329"/>
                  <a:pt x="3345431" y="2090057"/>
                </a:cubicBezTo>
                <a:cubicBezTo>
                  <a:pt x="3328076" y="2095842"/>
                  <a:pt x="3301971" y="2105288"/>
                  <a:pt x="3284471" y="2107475"/>
                </a:cubicBezTo>
                <a:cubicBezTo>
                  <a:pt x="3249786" y="2111811"/>
                  <a:pt x="3214840" y="2113778"/>
                  <a:pt x="3179968" y="2116183"/>
                </a:cubicBezTo>
                <a:cubicBezTo>
                  <a:pt x="3130651" y="2119584"/>
                  <a:pt x="3081271" y="2121989"/>
                  <a:pt x="3031923" y="2124892"/>
                </a:cubicBezTo>
                <a:cubicBezTo>
                  <a:pt x="3014506" y="2127795"/>
                  <a:pt x="2996908" y="2129770"/>
                  <a:pt x="2979671" y="2133600"/>
                </a:cubicBezTo>
                <a:cubicBezTo>
                  <a:pt x="2970710" y="2135591"/>
                  <a:pt x="2962372" y="2139787"/>
                  <a:pt x="2953546" y="2142309"/>
                </a:cubicBezTo>
                <a:cubicBezTo>
                  <a:pt x="2942038" y="2145597"/>
                  <a:pt x="2930323" y="2148114"/>
                  <a:pt x="2918711" y="2151017"/>
                </a:cubicBezTo>
                <a:cubicBezTo>
                  <a:pt x="2878071" y="2148114"/>
                  <a:pt x="2837084" y="2148353"/>
                  <a:pt x="2796791" y="2142309"/>
                </a:cubicBezTo>
                <a:cubicBezTo>
                  <a:pt x="2778635" y="2139586"/>
                  <a:pt x="2761957" y="2130698"/>
                  <a:pt x="2744540" y="2124892"/>
                </a:cubicBezTo>
                <a:cubicBezTo>
                  <a:pt x="2715231" y="2115122"/>
                  <a:pt x="2713710" y="2115983"/>
                  <a:pt x="2683580" y="2098766"/>
                </a:cubicBezTo>
                <a:cubicBezTo>
                  <a:pt x="2674493" y="2093573"/>
                  <a:pt x="2667018" y="2085600"/>
                  <a:pt x="2657454" y="2081349"/>
                </a:cubicBezTo>
                <a:cubicBezTo>
                  <a:pt x="2640677" y="2073893"/>
                  <a:pt x="2622620" y="2069738"/>
                  <a:pt x="2605203" y="2063932"/>
                </a:cubicBezTo>
                <a:cubicBezTo>
                  <a:pt x="2596494" y="2061029"/>
                  <a:pt x="2587288" y="2059328"/>
                  <a:pt x="2579077" y="2055223"/>
                </a:cubicBezTo>
                <a:cubicBezTo>
                  <a:pt x="2567466" y="2049417"/>
                  <a:pt x="2556175" y="2042920"/>
                  <a:pt x="2544243" y="2037806"/>
                </a:cubicBezTo>
                <a:cubicBezTo>
                  <a:pt x="2535805" y="2034190"/>
                  <a:pt x="2526328" y="2033202"/>
                  <a:pt x="2518117" y="2029097"/>
                </a:cubicBezTo>
                <a:cubicBezTo>
                  <a:pt x="2508756" y="2024416"/>
                  <a:pt x="2501555" y="2015931"/>
                  <a:pt x="2491991" y="2011680"/>
                </a:cubicBezTo>
                <a:cubicBezTo>
                  <a:pt x="2475214" y="2004224"/>
                  <a:pt x="2457157" y="2000069"/>
                  <a:pt x="2439740" y="1994263"/>
                </a:cubicBezTo>
                <a:cubicBezTo>
                  <a:pt x="2431031" y="1991360"/>
                  <a:pt x="2422520" y="1987782"/>
                  <a:pt x="2413614" y="1985555"/>
                </a:cubicBezTo>
                <a:cubicBezTo>
                  <a:pt x="2379018" y="1976905"/>
                  <a:pt x="2364962" y="1972407"/>
                  <a:pt x="2326528" y="1968137"/>
                </a:cubicBezTo>
                <a:cubicBezTo>
                  <a:pt x="2291787" y="1964277"/>
                  <a:pt x="2256860" y="1962332"/>
                  <a:pt x="2222026" y="1959429"/>
                </a:cubicBezTo>
                <a:cubicBezTo>
                  <a:pt x="2169774" y="1962332"/>
                  <a:pt x="2117024" y="1960374"/>
                  <a:pt x="2065271" y="1968137"/>
                </a:cubicBezTo>
                <a:cubicBezTo>
                  <a:pt x="2057151" y="1969355"/>
                  <a:pt x="2054265" y="1980426"/>
                  <a:pt x="2047854" y="1985555"/>
                </a:cubicBezTo>
                <a:cubicBezTo>
                  <a:pt x="2039681" y="1992093"/>
                  <a:pt x="2030437" y="1997166"/>
                  <a:pt x="2021728" y="2002972"/>
                </a:cubicBezTo>
                <a:cubicBezTo>
                  <a:pt x="2018825" y="2017486"/>
                  <a:pt x="2016231" y="2032066"/>
                  <a:pt x="2013020" y="2046515"/>
                </a:cubicBezTo>
                <a:cubicBezTo>
                  <a:pt x="2010424" y="2058199"/>
                  <a:pt x="2004311" y="2069380"/>
                  <a:pt x="2004311" y="2081349"/>
                </a:cubicBezTo>
                <a:cubicBezTo>
                  <a:pt x="2004311" y="2126666"/>
                  <a:pt x="2002246" y="2183938"/>
                  <a:pt x="2021728" y="2229395"/>
                </a:cubicBezTo>
                <a:cubicBezTo>
                  <a:pt x="2026842" y="2241327"/>
                  <a:pt x="2034032" y="2252297"/>
                  <a:pt x="2039146" y="2264229"/>
                </a:cubicBezTo>
                <a:cubicBezTo>
                  <a:pt x="2042762" y="2272666"/>
                  <a:pt x="2043396" y="2282330"/>
                  <a:pt x="2047854" y="2290355"/>
                </a:cubicBezTo>
                <a:cubicBezTo>
                  <a:pt x="2058020" y="2308653"/>
                  <a:pt x="2071077" y="2325189"/>
                  <a:pt x="2082688" y="2342606"/>
                </a:cubicBezTo>
                <a:lnTo>
                  <a:pt x="2100106" y="2368732"/>
                </a:lnTo>
                <a:lnTo>
                  <a:pt x="2117523" y="2420983"/>
                </a:lnTo>
                <a:cubicBezTo>
                  <a:pt x="2120426" y="2429692"/>
                  <a:pt x="2124004" y="2438203"/>
                  <a:pt x="2126231" y="2447109"/>
                </a:cubicBezTo>
                <a:cubicBezTo>
                  <a:pt x="2129134" y="2458720"/>
                  <a:pt x="2129587" y="2471238"/>
                  <a:pt x="2134940" y="2481943"/>
                </a:cubicBezTo>
                <a:cubicBezTo>
                  <a:pt x="2144301" y="2500666"/>
                  <a:pt x="2163154" y="2514336"/>
                  <a:pt x="2169774" y="2534195"/>
                </a:cubicBezTo>
                <a:cubicBezTo>
                  <a:pt x="2214704" y="2668984"/>
                  <a:pt x="2163209" y="2529776"/>
                  <a:pt x="2204608" y="2612572"/>
                </a:cubicBezTo>
                <a:cubicBezTo>
                  <a:pt x="2208713" y="2620782"/>
                  <a:pt x="2208594" y="2630826"/>
                  <a:pt x="2213317" y="2638697"/>
                </a:cubicBezTo>
                <a:cubicBezTo>
                  <a:pt x="2217541" y="2645738"/>
                  <a:pt x="2225605" y="2649704"/>
                  <a:pt x="2230734" y="2656115"/>
                </a:cubicBezTo>
                <a:cubicBezTo>
                  <a:pt x="2237272" y="2664288"/>
                  <a:pt x="2243470" y="2672879"/>
                  <a:pt x="2248151" y="2682240"/>
                </a:cubicBezTo>
                <a:cubicBezTo>
                  <a:pt x="2284191" y="2754320"/>
                  <a:pt x="2219909" y="2652585"/>
                  <a:pt x="2274277" y="2743200"/>
                </a:cubicBezTo>
                <a:cubicBezTo>
                  <a:pt x="2285047" y="2761150"/>
                  <a:pt x="2302491" y="2775593"/>
                  <a:pt x="2309111" y="2795452"/>
                </a:cubicBezTo>
                <a:cubicBezTo>
                  <a:pt x="2312014" y="2804160"/>
                  <a:pt x="2312312" y="2814233"/>
                  <a:pt x="2317820" y="2821577"/>
                </a:cubicBezTo>
                <a:cubicBezTo>
                  <a:pt x="2358109" y="2875294"/>
                  <a:pt x="2349717" y="2852320"/>
                  <a:pt x="2387488" y="2882537"/>
                </a:cubicBezTo>
                <a:cubicBezTo>
                  <a:pt x="2393900" y="2887666"/>
                  <a:pt x="2397865" y="2895730"/>
                  <a:pt x="2404906" y="2899955"/>
                </a:cubicBezTo>
                <a:cubicBezTo>
                  <a:pt x="2412777" y="2904678"/>
                  <a:pt x="2422594" y="2905047"/>
                  <a:pt x="2431031" y="2908663"/>
                </a:cubicBezTo>
                <a:cubicBezTo>
                  <a:pt x="2442964" y="2913777"/>
                  <a:pt x="2454594" y="2919639"/>
                  <a:pt x="2465866" y="2926080"/>
                </a:cubicBezTo>
                <a:cubicBezTo>
                  <a:pt x="2474953" y="2931273"/>
                  <a:pt x="2482630" y="2938816"/>
                  <a:pt x="2491991" y="2943497"/>
                </a:cubicBezTo>
                <a:cubicBezTo>
                  <a:pt x="2500202" y="2947602"/>
                  <a:pt x="2509906" y="2948101"/>
                  <a:pt x="2518117" y="2952206"/>
                </a:cubicBezTo>
                <a:cubicBezTo>
                  <a:pt x="2527478" y="2956887"/>
                  <a:pt x="2534679" y="2965372"/>
                  <a:pt x="2544243" y="2969623"/>
                </a:cubicBezTo>
                <a:cubicBezTo>
                  <a:pt x="2561020" y="2977079"/>
                  <a:pt x="2579077" y="2981234"/>
                  <a:pt x="2596494" y="2987040"/>
                </a:cubicBezTo>
                <a:cubicBezTo>
                  <a:pt x="2605203" y="2989943"/>
                  <a:pt x="2614982" y="2990657"/>
                  <a:pt x="2622620" y="2995749"/>
                </a:cubicBezTo>
                <a:cubicBezTo>
                  <a:pt x="2631329" y="3001555"/>
                  <a:pt x="2639182" y="3008915"/>
                  <a:pt x="2648746" y="3013166"/>
                </a:cubicBezTo>
                <a:cubicBezTo>
                  <a:pt x="2665523" y="3020622"/>
                  <a:pt x="2683580" y="3024777"/>
                  <a:pt x="2700997" y="3030583"/>
                </a:cubicBezTo>
                <a:lnTo>
                  <a:pt x="2727123" y="3039292"/>
                </a:lnTo>
                <a:lnTo>
                  <a:pt x="2753248" y="3048000"/>
                </a:lnTo>
                <a:cubicBezTo>
                  <a:pt x="2752294" y="3058492"/>
                  <a:pt x="2752222" y="3140416"/>
                  <a:pt x="2735831" y="3169920"/>
                </a:cubicBezTo>
                <a:cubicBezTo>
                  <a:pt x="2725665" y="3188219"/>
                  <a:pt x="2720856" y="3215553"/>
                  <a:pt x="2700997" y="3222172"/>
                </a:cubicBezTo>
                <a:lnTo>
                  <a:pt x="2674871" y="3230880"/>
                </a:lnTo>
                <a:cubicBezTo>
                  <a:pt x="2655261" y="3289715"/>
                  <a:pt x="2682458" y="3225942"/>
                  <a:pt x="2640037" y="3274423"/>
                </a:cubicBezTo>
                <a:cubicBezTo>
                  <a:pt x="2626253" y="3290177"/>
                  <a:pt x="2616814" y="3309258"/>
                  <a:pt x="2605203" y="3326675"/>
                </a:cubicBezTo>
                <a:cubicBezTo>
                  <a:pt x="2599397" y="3335383"/>
                  <a:pt x="2591096" y="3342871"/>
                  <a:pt x="2587786" y="3352800"/>
                </a:cubicBezTo>
                <a:lnTo>
                  <a:pt x="2535534" y="3509555"/>
                </a:lnTo>
                <a:lnTo>
                  <a:pt x="2518117" y="3561806"/>
                </a:lnTo>
                <a:cubicBezTo>
                  <a:pt x="2515214" y="3570515"/>
                  <a:pt x="2517046" y="3582840"/>
                  <a:pt x="2509408" y="3587932"/>
                </a:cubicBezTo>
                <a:lnTo>
                  <a:pt x="2483283" y="3605349"/>
                </a:lnTo>
                <a:cubicBezTo>
                  <a:pt x="2470348" y="3624751"/>
                  <a:pt x="2466178" y="3634708"/>
                  <a:pt x="2448448" y="3648892"/>
                </a:cubicBezTo>
                <a:cubicBezTo>
                  <a:pt x="2379543" y="3704015"/>
                  <a:pt x="2473275" y="3618904"/>
                  <a:pt x="2387488" y="3692435"/>
                </a:cubicBezTo>
                <a:cubicBezTo>
                  <a:pt x="2378137" y="3700450"/>
                  <a:pt x="2370714" y="3710545"/>
                  <a:pt x="2361363" y="3718560"/>
                </a:cubicBezTo>
                <a:cubicBezTo>
                  <a:pt x="2350343" y="3728006"/>
                  <a:pt x="2337451" y="3735128"/>
                  <a:pt x="2326528" y="3744686"/>
                </a:cubicBezTo>
                <a:cubicBezTo>
                  <a:pt x="2314170" y="3755499"/>
                  <a:pt x="2304162" y="3768833"/>
                  <a:pt x="2291694" y="3779520"/>
                </a:cubicBezTo>
                <a:cubicBezTo>
                  <a:pt x="2283747" y="3786331"/>
                  <a:pt x="2274085" y="3790853"/>
                  <a:pt x="2265568" y="3796937"/>
                </a:cubicBezTo>
                <a:cubicBezTo>
                  <a:pt x="2253757" y="3805373"/>
                  <a:pt x="2241657" y="3813505"/>
                  <a:pt x="2230734" y="3823063"/>
                </a:cubicBezTo>
                <a:cubicBezTo>
                  <a:pt x="2122180" y="3918049"/>
                  <a:pt x="2261842" y="3800664"/>
                  <a:pt x="2169774" y="3892732"/>
                </a:cubicBezTo>
                <a:cubicBezTo>
                  <a:pt x="2117847" y="3944659"/>
                  <a:pt x="2153304" y="3896728"/>
                  <a:pt x="2108814" y="3936275"/>
                </a:cubicBezTo>
                <a:cubicBezTo>
                  <a:pt x="2090404" y="3952639"/>
                  <a:pt x="2070226" y="3968031"/>
                  <a:pt x="2056563" y="3988526"/>
                </a:cubicBezTo>
                <a:cubicBezTo>
                  <a:pt x="2050757" y="3997235"/>
                  <a:pt x="2047023" y="4007760"/>
                  <a:pt x="2039146" y="4014652"/>
                </a:cubicBezTo>
                <a:cubicBezTo>
                  <a:pt x="2023392" y="4028436"/>
                  <a:pt x="1986894" y="4049486"/>
                  <a:pt x="1986894" y="4049486"/>
                </a:cubicBezTo>
                <a:cubicBezTo>
                  <a:pt x="1940449" y="4119155"/>
                  <a:pt x="2001408" y="4034972"/>
                  <a:pt x="1943351" y="4093029"/>
                </a:cubicBezTo>
                <a:cubicBezTo>
                  <a:pt x="1935950" y="4100430"/>
                  <a:pt x="1932635" y="4111114"/>
                  <a:pt x="1925934" y="4119155"/>
                </a:cubicBezTo>
                <a:cubicBezTo>
                  <a:pt x="1918050" y="4128616"/>
                  <a:pt x="1908517" y="4136572"/>
                  <a:pt x="1899808" y="4145280"/>
                </a:cubicBezTo>
                <a:cubicBezTo>
                  <a:pt x="1896905" y="4153989"/>
                  <a:pt x="1895205" y="4163195"/>
                  <a:pt x="1891100" y="4171406"/>
                </a:cubicBezTo>
                <a:cubicBezTo>
                  <a:pt x="1886419" y="4180768"/>
                  <a:pt x="1877934" y="4187968"/>
                  <a:pt x="1873683" y="4197532"/>
                </a:cubicBezTo>
                <a:cubicBezTo>
                  <a:pt x="1866227" y="4214309"/>
                  <a:pt x="1862072" y="4232366"/>
                  <a:pt x="1856266" y="4249783"/>
                </a:cubicBezTo>
                <a:lnTo>
                  <a:pt x="1847557" y="4275909"/>
                </a:lnTo>
                <a:cubicBezTo>
                  <a:pt x="1849155" y="4290290"/>
                  <a:pt x="1850791" y="4354883"/>
                  <a:pt x="1864974" y="4380412"/>
                </a:cubicBezTo>
                <a:cubicBezTo>
                  <a:pt x="1874695" y="4397910"/>
                  <a:pt x="1920797" y="4468688"/>
                  <a:pt x="1943351" y="4476206"/>
                </a:cubicBezTo>
                <a:cubicBezTo>
                  <a:pt x="1952060" y="4479109"/>
                  <a:pt x="1961452" y="4480457"/>
                  <a:pt x="1969477" y="4484915"/>
                </a:cubicBezTo>
                <a:cubicBezTo>
                  <a:pt x="1987775" y="4495081"/>
                  <a:pt x="2004311" y="4508138"/>
                  <a:pt x="2021728" y="4519749"/>
                </a:cubicBezTo>
                <a:cubicBezTo>
                  <a:pt x="2030437" y="4525555"/>
                  <a:pt x="2037925" y="4533856"/>
                  <a:pt x="2047854" y="4537166"/>
                </a:cubicBezTo>
                <a:cubicBezTo>
                  <a:pt x="2085334" y="4549660"/>
                  <a:pt x="2065074" y="4543649"/>
                  <a:pt x="2108814" y="4554583"/>
                </a:cubicBezTo>
                <a:cubicBezTo>
                  <a:pt x="2120425" y="4560389"/>
                  <a:pt x="2131332" y="4567895"/>
                  <a:pt x="2143648" y="4572000"/>
                </a:cubicBezTo>
                <a:cubicBezTo>
                  <a:pt x="2162754" y="4578369"/>
                  <a:pt x="2234338" y="4587444"/>
                  <a:pt x="2248151" y="4589417"/>
                </a:cubicBezTo>
                <a:cubicBezTo>
                  <a:pt x="2259763" y="4595223"/>
                  <a:pt x="2270461" y="4603419"/>
                  <a:pt x="2282986" y="4606835"/>
                </a:cubicBezTo>
                <a:cubicBezTo>
                  <a:pt x="2302789" y="4612236"/>
                  <a:pt x="2323751" y="4611871"/>
                  <a:pt x="2343946" y="4615543"/>
                </a:cubicBezTo>
                <a:cubicBezTo>
                  <a:pt x="2367995" y="4619916"/>
                  <a:pt x="2382527" y="4625501"/>
                  <a:pt x="2404906" y="4632960"/>
                </a:cubicBezTo>
                <a:cubicBezTo>
                  <a:pt x="2413614" y="4638766"/>
                  <a:pt x="2422858" y="4643839"/>
                  <a:pt x="2431031" y="4650377"/>
                </a:cubicBezTo>
                <a:cubicBezTo>
                  <a:pt x="2437442" y="4655506"/>
                  <a:pt x="2441407" y="4663571"/>
                  <a:pt x="2448448" y="4667795"/>
                </a:cubicBezTo>
                <a:cubicBezTo>
                  <a:pt x="2456319" y="4672518"/>
                  <a:pt x="2465865" y="4673600"/>
                  <a:pt x="2474574" y="4676503"/>
                </a:cubicBezTo>
                <a:cubicBezTo>
                  <a:pt x="2483283" y="4682309"/>
                  <a:pt x="2491339" y="4689239"/>
                  <a:pt x="2500700" y="4693920"/>
                </a:cubicBezTo>
                <a:cubicBezTo>
                  <a:pt x="2508911" y="4698025"/>
                  <a:pt x="2519658" y="4696894"/>
                  <a:pt x="2526826" y="4702629"/>
                </a:cubicBezTo>
                <a:cubicBezTo>
                  <a:pt x="2583097" y="4747646"/>
                  <a:pt x="2504704" y="4715576"/>
                  <a:pt x="2570368" y="4737463"/>
                </a:cubicBezTo>
                <a:cubicBezTo>
                  <a:pt x="2576174" y="4743269"/>
                  <a:pt x="2582860" y="4748311"/>
                  <a:pt x="2587786" y="4754880"/>
                </a:cubicBezTo>
                <a:cubicBezTo>
                  <a:pt x="2600346" y="4771626"/>
                  <a:pt x="2622620" y="4807132"/>
                  <a:pt x="2622620" y="4807132"/>
                </a:cubicBezTo>
                <a:cubicBezTo>
                  <a:pt x="2649606" y="4969059"/>
                  <a:pt x="2619365" y="4773068"/>
                  <a:pt x="2640037" y="5155475"/>
                </a:cubicBezTo>
                <a:cubicBezTo>
                  <a:pt x="2640532" y="5164641"/>
                  <a:pt x="2646520" y="5172695"/>
                  <a:pt x="2648746" y="5181600"/>
                </a:cubicBezTo>
                <a:cubicBezTo>
                  <a:pt x="2652336" y="5195960"/>
                  <a:pt x="2653864" y="5210783"/>
                  <a:pt x="2657454" y="5225143"/>
                </a:cubicBezTo>
                <a:cubicBezTo>
                  <a:pt x="2659680" y="5234049"/>
                  <a:pt x="2663641" y="5242442"/>
                  <a:pt x="2666163" y="5251269"/>
                </a:cubicBezTo>
                <a:cubicBezTo>
                  <a:pt x="2670899" y="5267846"/>
                  <a:pt x="2684009" y="5330076"/>
                  <a:pt x="2692288" y="5338355"/>
                </a:cubicBezTo>
                <a:cubicBezTo>
                  <a:pt x="2698094" y="5344161"/>
                  <a:pt x="2704577" y="5349361"/>
                  <a:pt x="2709706" y="5355772"/>
                </a:cubicBezTo>
                <a:cubicBezTo>
                  <a:pt x="2753660" y="5410713"/>
                  <a:pt x="2702477" y="5357250"/>
                  <a:pt x="2744540" y="5399315"/>
                </a:cubicBezTo>
                <a:cubicBezTo>
                  <a:pt x="2766140" y="5464117"/>
                  <a:pt x="2732984" y="5377628"/>
                  <a:pt x="2788083" y="5460275"/>
                </a:cubicBezTo>
                <a:cubicBezTo>
                  <a:pt x="2817942" y="5505063"/>
                  <a:pt x="2790155" y="5470639"/>
                  <a:pt x="2831626" y="5503817"/>
                </a:cubicBezTo>
                <a:cubicBezTo>
                  <a:pt x="2865781" y="5531142"/>
                  <a:pt x="2829797" y="5514820"/>
                  <a:pt x="2875168" y="5529943"/>
                </a:cubicBezTo>
                <a:cubicBezTo>
                  <a:pt x="2905568" y="5560342"/>
                  <a:pt x="2884796" y="5544763"/>
                  <a:pt x="2944837" y="5564777"/>
                </a:cubicBezTo>
                <a:lnTo>
                  <a:pt x="3049340" y="5599612"/>
                </a:lnTo>
                <a:lnTo>
                  <a:pt x="3101591" y="5617029"/>
                </a:lnTo>
                <a:lnTo>
                  <a:pt x="3127717" y="5625737"/>
                </a:lnTo>
                <a:cubicBezTo>
                  <a:pt x="3168357" y="5622834"/>
                  <a:pt x="3209173" y="5621789"/>
                  <a:pt x="3249637" y="5617029"/>
                </a:cubicBezTo>
                <a:cubicBezTo>
                  <a:pt x="3268509" y="5614809"/>
                  <a:pt x="3287716" y="5602240"/>
                  <a:pt x="3301888" y="5590903"/>
                </a:cubicBezTo>
                <a:cubicBezTo>
                  <a:pt x="3308299" y="5585774"/>
                  <a:pt x="3312895" y="5578615"/>
                  <a:pt x="3319306" y="5573486"/>
                </a:cubicBezTo>
                <a:cubicBezTo>
                  <a:pt x="3348902" y="5549809"/>
                  <a:pt x="3346004" y="5562796"/>
                  <a:pt x="3371557" y="5529943"/>
                </a:cubicBezTo>
                <a:cubicBezTo>
                  <a:pt x="3384408" y="5513420"/>
                  <a:pt x="3394780" y="5495109"/>
                  <a:pt x="3406391" y="5477692"/>
                </a:cubicBezTo>
                <a:cubicBezTo>
                  <a:pt x="3412197" y="5468983"/>
                  <a:pt x="3416407" y="5458967"/>
                  <a:pt x="3423808" y="5451566"/>
                </a:cubicBezTo>
                <a:lnTo>
                  <a:pt x="3441226" y="5434149"/>
                </a:lnTo>
                <a:cubicBezTo>
                  <a:pt x="3444129" y="5422538"/>
                  <a:pt x="3446495" y="5410779"/>
                  <a:pt x="3449934" y="5399315"/>
                </a:cubicBezTo>
                <a:cubicBezTo>
                  <a:pt x="3481743" y="5293281"/>
                  <a:pt x="3455983" y="5392533"/>
                  <a:pt x="3476060" y="5312229"/>
                </a:cubicBezTo>
                <a:cubicBezTo>
                  <a:pt x="3482251" y="5250313"/>
                  <a:pt x="3483850" y="5221943"/>
                  <a:pt x="3493477" y="5164183"/>
                </a:cubicBezTo>
                <a:cubicBezTo>
                  <a:pt x="3498082" y="5136552"/>
                  <a:pt x="3512825" y="5071307"/>
                  <a:pt x="3519603" y="5050972"/>
                </a:cubicBezTo>
                <a:lnTo>
                  <a:pt x="3545728" y="4972595"/>
                </a:lnTo>
                <a:lnTo>
                  <a:pt x="3571854" y="4894217"/>
                </a:lnTo>
                <a:cubicBezTo>
                  <a:pt x="3574757" y="4885509"/>
                  <a:pt x="3575471" y="4875730"/>
                  <a:pt x="3580563" y="4868092"/>
                </a:cubicBezTo>
                <a:lnTo>
                  <a:pt x="3597980" y="4841966"/>
                </a:lnTo>
                <a:cubicBezTo>
                  <a:pt x="3611813" y="4800467"/>
                  <a:pt x="3605180" y="4794405"/>
                  <a:pt x="3632814" y="4772297"/>
                </a:cubicBezTo>
                <a:cubicBezTo>
                  <a:pt x="3640987" y="4765759"/>
                  <a:pt x="3650231" y="4760686"/>
                  <a:pt x="3658940" y="4754880"/>
                </a:cubicBezTo>
                <a:cubicBezTo>
                  <a:pt x="3711208" y="4760688"/>
                  <a:pt x="3740715" y="4762526"/>
                  <a:pt x="3789568" y="4772297"/>
                </a:cubicBezTo>
                <a:cubicBezTo>
                  <a:pt x="3801305" y="4774644"/>
                  <a:pt x="3812666" y="4778659"/>
                  <a:pt x="3824403" y="4781006"/>
                </a:cubicBezTo>
                <a:cubicBezTo>
                  <a:pt x="3841717" y="4784469"/>
                  <a:pt x="3859237" y="4786812"/>
                  <a:pt x="3876654" y="4789715"/>
                </a:cubicBezTo>
                <a:cubicBezTo>
                  <a:pt x="3946323" y="4786812"/>
                  <a:pt x="4016121" y="4786157"/>
                  <a:pt x="4085660" y="4781006"/>
                </a:cubicBezTo>
                <a:cubicBezTo>
                  <a:pt x="4094815" y="4780328"/>
                  <a:pt x="4104148" y="4777389"/>
                  <a:pt x="4111786" y="4772297"/>
                </a:cubicBezTo>
                <a:cubicBezTo>
                  <a:pt x="4122033" y="4765466"/>
                  <a:pt x="4128450" y="4754056"/>
                  <a:pt x="4137911" y="4746172"/>
                </a:cubicBezTo>
                <a:cubicBezTo>
                  <a:pt x="4145952" y="4739472"/>
                  <a:pt x="4155328" y="4734561"/>
                  <a:pt x="4164037" y="4728755"/>
                </a:cubicBezTo>
                <a:cubicBezTo>
                  <a:pt x="4178552" y="4685212"/>
                  <a:pt x="4164037" y="4705532"/>
                  <a:pt x="4224997" y="4685212"/>
                </a:cubicBezTo>
                <a:lnTo>
                  <a:pt x="4251123" y="4676503"/>
                </a:lnTo>
                <a:lnTo>
                  <a:pt x="4643008" y="4685212"/>
                </a:lnTo>
                <a:cubicBezTo>
                  <a:pt x="4663519" y="4686001"/>
                  <a:pt x="4683721" y="4690546"/>
                  <a:pt x="4703968" y="4693920"/>
                </a:cubicBezTo>
                <a:cubicBezTo>
                  <a:pt x="5040279" y="4749970"/>
                  <a:pt x="4664888" y="4688560"/>
                  <a:pt x="4843306" y="4720046"/>
                </a:cubicBezTo>
                <a:cubicBezTo>
                  <a:pt x="4913932" y="4732510"/>
                  <a:pt x="5020803" y="4747979"/>
                  <a:pt x="5087146" y="4763589"/>
                </a:cubicBezTo>
                <a:cubicBezTo>
                  <a:pt x="5189263" y="4787616"/>
                  <a:pt x="5294254" y="4803739"/>
                  <a:pt x="5391946" y="4841966"/>
                </a:cubicBezTo>
                <a:cubicBezTo>
                  <a:pt x="5458712" y="4868092"/>
                  <a:pt x="5524227" y="4897671"/>
                  <a:pt x="5592243" y="4920343"/>
                </a:cubicBezTo>
                <a:cubicBezTo>
                  <a:pt x="5609660" y="4926149"/>
                  <a:pt x="5627674" y="4930401"/>
                  <a:pt x="5644494" y="4937760"/>
                </a:cubicBezTo>
                <a:cubicBezTo>
                  <a:pt x="5674228" y="4950769"/>
                  <a:pt x="5701570" y="4968946"/>
                  <a:pt x="5731580" y="4981303"/>
                </a:cubicBezTo>
                <a:cubicBezTo>
                  <a:pt x="5751121" y="4989349"/>
                  <a:pt x="5772816" y="4991134"/>
                  <a:pt x="5792540" y="4998720"/>
                </a:cubicBezTo>
                <a:cubicBezTo>
                  <a:pt x="5810715" y="5005710"/>
                  <a:pt x="5827064" y="5016788"/>
                  <a:pt x="5844791" y="5024846"/>
                </a:cubicBezTo>
                <a:cubicBezTo>
                  <a:pt x="5884869" y="5043063"/>
                  <a:pt x="5884330" y="5041262"/>
                  <a:pt x="5923168" y="5050972"/>
                </a:cubicBezTo>
                <a:lnTo>
                  <a:pt x="6001546" y="5111932"/>
                </a:lnTo>
                <a:cubicBezTo>
                  <a:pt x="6030623" y="5134778"/>
                  <a:pt x="6065620" y="5161022"/>
                  <a:pt x="6088631" y="5190309"/>
                </a:cubicBezTo>
                <a:cubicBezTo>
                  <a:pt x="6108030" y="5214999"/>
                  <a:pt x="6140883" y="5268686"/>
                  <a:pt x="6140883" y="5268686"/>
                </a:cubicBezTo>
                <a:cubicBezTo>
                  <a:pt x="6143786" y="5277395"/>
                  <a:pt x="6145975" y="5286375"/>
                  <a:pt x="6149591" y="5294812"/>
                </a:cubicBezTo>
                <a:cubicBezTo>
                  <a:pt x="6154705" y="5306744"/>
                  <a:pt x="6163859" y="5317052"/>
                  <a:pt x="6167008" y="5329646"/>
                </a:cubicBezTo>
                <a:cubicBezTo>
                  <a:pt x="6172684" y="5352351"/>
                  <a:pt x="6172814" y="5376092"/>
                  <a:pt x="6175717" y="5399315"/>
                </a:cubicBezTo>
                <a:cubicBezTo>
                  <a:pt x="6172814" y="5474789"/>
                  <a:pt x="6183149" y="5551952"/>
                  <a:pt x="6167008" y="5625737"/>
                </a:cubicBezTo>
                <a:cubicBezTo>
                  <a:pt x="6161744" y="5649800"/>
                  <a:pt x="6128420" y="5657494"/>
                  <a:pt x="6114757" y="5677989"/>
                </a:cubicBezTo>
                <a:cubicBezTo>
                  <a:pt x="6108951" y="5686698"/>
                  <a:pt x="6105513" y="5697577"/>
                  <a:pt x="6097340" y="5704115"/>
                </a:cubicBezTo>
                <a:cubicBezTo>
                  <a:pt x="6090172" y="5709849"/>
                  <a:pt x="6079923" y="5709920"/>
                  <a:pt x="6071214" y="5712823"/>
                </a:cubicBezTo>
                <a:cubicBezTo>
                  <a:pt x="6059603" y="5721532"/>
                  <a:pt x="6049068" y="5731900"/>
                  <a:pt x="6036380" y="5738949"/>
                </a:cubicBezTo>
                <a:cubicBezTo>
                  <a:pt x="5994691" y="5762110"/>
                  <a:pt x="5973041" y="5758841"/>
                  <a:pt x="5923168" y="5765075"/>
                </a:cubicBezTo>
                <a:cubicBezTo>
                  <a:pt x="5914460" y="5767978"/>
                  <a:pt x="5905987" y="5771719"/>
                  <a:pt x="5897043" y="5773783"/>
                </a:cubicBezTo>
                <a:cubicBezTo>
                  <a:pt x="5813202" y="5793130"/>
                  <a:pt x="5813610" y="5790794"/>
                  <a:pt x="5731580" y="5799909"/>
                </a:cubicBezTo>
                <a:lnTo>
                  <a:pt x="5627077" y="5826035"/>
                </a:lnTo>
                <a:cubicBezTo>
                  <a:pt x="5536946" y="5849754"/>
                  <a:pt x="5577523" y="5844379"/>
                  <a:pt x="5461614" y="5869577"/>
                </a:cubicBezTo>
                <a:cubicBezTo>
                  <a:pt x="5429900" y="5876471"/>
                  <a:pt x="5398153" y="5884183"/>
                  <a:pt x="5365820" y="5886995"/>
                </a:cubicBezTo>
                <a:cubicBezTo>
                  <a:pt x="5170163" y="5904009"/>
                  <a:pt x="5047202" y="5902760"/>
                  <a:pt x="4860723" y="5913120"/>
                </a:cubicBezTo>
                <a:cubicBezTo>
                  <a:pt x="4822932" y="5915219"/>
                  <a:pt x="4785276" y="5919311"/>
                  <a:pt x="4747511" y="5921829"/>
                </a:cubicBezTo>
                <a:cubicBezTo>
                  <a:pt x="4398872" y="5945072"/>
                  <a:pt x="4572883" y="5926240"/>
                  <a:pt x="4329500" y="5956663"/>
                </a:cubicBezTo>
                <a:lnTo>
                  <a:pt x="2091397" y="5947955"/>
                </a:lnTo>
                <a:cubicBezTo>
                  <a:pt x="1992660" y="5947276"/>
                  <a:pt x="1893964" y="5943273"/>
                  <a:pt x="1795306" y="5939246"/>
                </a:cubicBezTo>
                <a:cubicBezTo>
                  <a:pt x="1571935" y="5930128"/>
                  <a:pt x="1754515" y="5932626"/>
                  <a:pt x="1560174" y="5921829"/>
                </a:cubicBezTo>
                <a:cubicBezTo>
                  <a:pt x="1490552" y="5917961"/>
                  <a:pt x="1420837" y="5916023"/>
                  <a:pt x="1351168" y="5913120"/>
                </a:cubicBezTo>
                <a:lnTo>
                  <a:pt x="1176997" y="5895703"/>
                </a:lnTo>
                <a:lnTo>
                  <a:pt x="1081203" y="5886995"/>
                </a:lnTo>
                <a:cubicBezTo>
                  <a:pt x="1043402" y="5877544"/>
                  <a:pt x="966846" y="5860297"/>
                  <a:pt x="933157" y="5843452"/>
                </a:cubicBezTo>
                <a:cubicBezTo>
                  <a:pt x="880906" y="5817326"/>
                  <a:pt x="830098" y="5788087"/>
                  <a:pt x="776403" y="5765075"/>
                </a:cubicBezTo>
                <a:cubicBezTo>
                  <a:pt x="726164" y="5743544"/>
                  <a:pt x="710008" y="5738032"/>
                  <a:pt x="663191" y="5712823"/>
                </a:cubicBezTo>
                <a:cubicBezTo>
                  <a:pt x="642585" y="5701727"/>
                  <a:pt x="621704" y="5690971"/>
                  <a:pt x="602231" y="5677989"/>
                </a:cubicBezTo>
                <a:cubicBezTo>
                  <a:pt x="586765" y="5667679"/>
                  <a:pt x="573915" y="5653814"/>
                  <a:pt x="558688" y="5643155"/>
                </a:cubicBezTo>
                <a:cubicBezTo>
                  <a:pt x="544822" y="5633448"/>
                  <a:pt x="529499" y="5626000"/>
                  <a:pt x="515146" y="5617029"/>
                </a:cubicBezTo>
                <a:cubicBezTo>
                  <a:pt x="483050" y="5596969"/>
                  <a:pt x="419351" y="5556069"/>
                  <a:pt x="419351" y="5556069"/>
                </a:cubicBezTo>
                <a:cubicBezTo>
                  <a:pt x="410643" y="5544458"/>
                  <a:pt x="403489" y="5531498"/>
                  <a:pt x="393226" y="5521235"/>
                </a:cubicBezTo>
                <a:cubicBezTo>
                  <a:pt x="382963" y="5510972"/>
                  <a:pt x="366928" y="5506847"/>
                  <a:pt x="358391" y="5495109"/>
                </a:cubicBezTo>
                <a:cubicBezTo>
                  <a:pt x="343120" y="5474111"/>
                  <a:pt x="335168" y="5448663"/>
                  <a:pt x="323557" y="5425440"/>
                </a:cubicBezTo>
                <a:cubicBezTo>
                  <a:pt x="314848" y="5408023"/>
                  <a:pt x="303980" y="5391527"/>
                  <a:pt x="297431" y="5373189"/>
                </a:cubicBezTo>
                <a:cubicBezTo>
                  <a:pt x="271482" y="5300533"/>
                  <a:pt x="250129" y="5253303"/>
                  <a:pt x="236471" y="5181600"/>
                </a:cubicBezTo>
                <a:cubicBezTo>
                  <a:pt x="229327" y="5144093"/>
                  <a:pt x="226006" y="5105932"/>
                  <a:pt x="219054" y="5068389"/>
                </a:cubicBezTo>
                <a:cubicBezTo>
                  <a:pt x="154378" y="4719140"/>
                  <a:pt x="232346" y="5210303"/>
                  <a:pt x="175511" y="4789715"/>
                </a:cubicBezTo>
                <a:cubicBezTo>
                  <a:pt x="168033" y="4734380"/>
                  <a:pt x="157669" y="4679472"/>
                  <a:pt x="149386" y="4624252"/>
                </a:cubicBezTo>
                <a:cubicBezTo>
                  <a:pt x="140251" y="4563354"/>
                  <a:pt x="132725" y="4502219"/>
                  <a:pt x="123260" y="4441372"/>
                </a:cubicBezTo>
                <a:cubicBezTo>
                  <a:pt x="112404" y="4371582"/>
                  <a:pt x="97187" y="4302450"/>
                  <a:pt x="88426" y="4232366"/>
                </a:cubicBezTo>
                <a:cubicBezTo>
                  <a:pt x="68147" y="4070138"/>
                  <a:pt x="54011" y="3907200"/>
                  <a:pt x="36174" y="3744686"/>
                </a:cubicBezTo>
                <a:cubicBezTo>
                  <a:pt x="27885" y="3669164"/>
                  <a:pt x="10048" y="3518263"/>
                  <a:pt x="10048" y="3518263"/>
                </a:cubicBezTo>
                <a:cubicBezTo>
                  <a:pt x="1250" y="3263116"/>
                  <a:pt x="-10783" y="3094006"/>
                  <a:pt x="18757" y="2821577"/>
                </a:cubicBezTo>
                <a:cubicBezTo>
                  <a:pt x="31148" y="2707306"/>
                  <a:pt x="152144" y="2265689"/>
                  <a:pt x="175511" y="2185852"/>
                </a:cubicBezTo>
                <a:cubicBezTo>
                  <a:pt x="176942" y="2180963"/>
                  <a:pt x="323088" y="1709197"/>
                  <a:pt x="358391" y="1628503"/>
                </a:cubicBezTo>
                <a:cubicBezTo>
                  <a:pt x="419351" y="1489166"/>
                  <a:pt x="497568" y="1356166"/>
                  <a:pt x="541271" y="1210492"/>
                </a:cubicBezTo>
                <a:cubicBezTo>
                  <a:pt x="549980" y="1181463"/>
                  <a:pt x="555214" y="1151156"/>
                  <a:pt x="567397" y="1123406"/>
                </a:cubicBezTo>
                <a:cubicBezTo>
                  <a:pt x="604856" y="1038084"/>
                  <a:pt x="722633" y="804227"/>
                  <a:pt x="776403" y="696686"/>
                </a:cubicBezTo>
                <a:cubicBezTo>
                  <a:pt x="793820" y="661852"/>
                  <a:pt x="808013" y="625209"/>
                  <a:pt x="828654" y="592183"/>
                </a:cubicBezTo>
                <a:cubicBezTo>
                  <a:pt x="908659" y="464177"/>
                  <a:pt x="871634" y="519791"/>
                  <a:pt x="1011534" y="330926"/>
                </a:cubicBezTo>
                <a:cubicBezTo>
                  <a:pt x="1022598" y="315990"/>
                  <a:pt x="1030606" y="297234"/>
                  <a:pt x="1046368" y="287383"/>
                </a:cubicBezTo>
                <a:cubicBezTo>
                  <a:pt x="1092814" y="258354"/>
                  <a:pt x="1146977" y="239026"/>
                  <a:pt x="1185706" y="200297"/>
                </a:cubicBezTo>
                <a:cubicBezTo>
                  <a:pt x="1245017" y="140986"/>
                  <a:pt x="1170336" y="212252"/>
                  <a:pt x="1264083" y="139337"/>
                </a:cubicBezTo>
                <a:cubicBezTo>
                  <a:pt x="1289765" y="119362"/>
                  <a:pt x="1286628" y="108526"/>
                  <a:pt x="1316334" y="95795"/>
                </a:cubicBezTo>
                <a:cubicBezTo>
                  <a:pt x="1327335" y="91080"/>
                  <a:pt x="1339557" y="89989"/>
                  <a:pt x="1351168" y="87086"/>
                </a:cubicBezTo>
                <a:cubicBezTo>
                  <a:pt x="1362780" y="78377"/>
                  <a:pt x="1372047" y="64947"/>
                  <a:pt x="1386003" y="60960"/>
                </a:cubicBezTo>
                <a:cubicBezTo>
                  <a:pt x="1447727" y="43325"/>
                  <a:pt x="1546872" y="57171"/>
                  <a:pt x="1603717" y="60960"/>
                </a:cubicBezTo>
                <a:lnTo>
                  <a:pt x="1647260" y="69669"/>
                </a:lnTo>
                <a:cubicBezTo>
                  <a:pt x="1664632" y="72828"/>
                  <a:pt x="1682476" y="73731"/>
                  <a:pt x="1699511" y="78377"/>
                </a:cubicBezTo>
                <a:cubicBezTo>
                  <a:pt x="1714593" y="82490"/>
                  <a:pt x="1728224" y="90852"/>
                  <a:pt x="1743054" y="95795"/>
                </a:cubicBezTo>
                <a:cubicBezTo>
                  <a:pt x="1777572" y="107301"/>
                  <a:pt x="1811027" y="108646"/>
                  <a:pt x="1847557" y="113212"/>
                </a:cubicBezTo>
                <a:cubicBezTo>
                  <a:pt x="1859168" y="119018"/>
                  <a:pt x="1869867" y="127213"/>
                  <a:pt x="1882391" y="130629"/>
                </a:cubicBezTo>
                <a:cubicBezTo>
                  <a:pt x="1892553" y="133400"/>
                  <a:pt x="2007319" y="147333"/>
                  <a:pt x="2013020" y="148046"/>
                </a:cubicBezTo>
                <a:lnTo>
                  <a:pt x="2805500" y="139337"/>
                </a:lnTo>
                <a:cubicBezTo>
                  <a:pt x="2823153" y="138973"/>
                  <a:pt x="2840181" y="132386"/>
                  <a:pt x="2857751" y="130629"/>
                </a:cubicBezTo>
                <a:cubicBezTo>
                  <a:pt x="3169063" y="99498"/>
                  <a:pt x="2843861" y="138895"/>
                  <a:pt x="3049340" y="113212"/>
                </a:cubicBezTo>
                <a:cubicBezTo>
                  <a:pt x="3207229" y="60582"/>
                  <a:pt x="3009741" y="124012"/>
                  <a:pt x="3145134" y="87086"/>
                </a:cubicBezTo>
                <a:cubicBezTo>
                  <a:pt x="3162847" y="82255"/>
                  <a:pt x="3179969" y="75475"/>
                  <a:pt x="3197386" y="69669"/>
                </a:cubicBezTo>
                <a:cubicBezTo>
                  <a:pt x="3222297" y="61365"/>
                  <a:pt x="3230993" y="57722"/>
                  <a:pt x="3258346" y="52252"/>
                </a:cubicBezTo>
                <a:cubicBezTo>
                  <a:pt x="3275660" y="48789"/>
                  <a:pt x="3293360" y="47373"/>
                  <a:pt x="3310597" y="43543"/>
                </a:cubicBezTo>
                <a:cubicBezTo>
                  <a:pt x="3319558" y="41552"/>
                  <a:pt x="3327817" y="37061"/>
                  <a:pt x="3336723" y="34835"/>
                </a:cubicBezTo>
                <a:cubicBezTo>
                  <a:pt x="3378532" y="24383"/>
                  <a:pt x="3404605" y="23461"/>
                  <a:pt x="3449934" y="17417"/>
                </a:cubicBezTo>
                <a:cubicBezTo>
                  <a:pt x="3470280" y="14704"/>
                  <a:pt x="3490413" y="10074"/>
                  <a:pt x="3510894" y="8709"/>
                </a:cubicBezTo>
                <a:cubicBezTo>
                  <a:pt x="3577575" y="4264"/>
                  <a:pt x="3644425" y="2903"/>
                  <a:pt x="3711191" y="0"/>
                </a:cubicBezTo>
                <a:lnTo>
                  <a:pt x="4512380" y="8709"/>
                </a:lnTo>
                <a:cubicBezTo>
                  <a:pt x="4527179" y="9014"/>
                  <a:pt x="4541203" y="15867"/>
                  <a:pt x="4555923" y="17417"/>
                </a:cubicBezTo>
                <a:cubicBezTo>
                  <a:pt x="4645536" y="26850"/>
                  <a:pt x="4811456" y="31693"/>
                  <a:pt x="4886848" y="34835"/>
                </a:cubicBezTo>
                <a:cubicBezTo>
                  <a:pt x="4898460" y="37738"/>
                  <a:pt x="4909907" y="41402"/>
                  <a:pt x="4921683" y="43543"/>
                </a:cubicBezTo>
                <a:cubicBezTo>
                  <a:pt x="4957908" y="50129"/>
                  <a:pt x="5016893" y="55900"/>
                  <a:pt x="5052311" y="60960"/>
                </a:cubicBezTo>
                <a:cubicBezTo>
                  <a:pt x="5069791" y="63457"/>
                  <a:pt x="5087146" y="66766"/>
                  <a:pt x="5104563" y="69669"/>
                </a:cubicBezTo>
                <a:cubicBezTo>
                  <a:pt x="5224026" y="117454"/>
                  <a:pt x="5073905" y="60471"/>
                  <a:pt x="5191648" y="95795"/>
                </a:cubicBezTo>
                <a:cubicBezTo>
                  <a:pt x="5206621" y="100287"/>
                  <a:pt x="5220469" y="107954"/>
                  <a:pt x="5235191" y="113212"/>
                </a:cubicBezTo>
                <a:cubicBezTo>
                  <a:pt x="5261126" y="122474"/>
                  <a:pt x="5288937" y="127021"/>
                  <a:pt x="5313568" y="139337"/>
                </a:cubicBezTo>
                <a:cubicBezTo>
                  <a:pt x="5336791" y="150949"/>
                  <a:pt x="5362466" y="158594"/>
                  <a:pt x="5383237" y="174172"/>
                </a:cubicBezTo>
                <a:cubicBezTo>
                  <a:pt x="5426444" y="206577"/>
                  <a:pt x="5405995" y="192246"/>
                  <a:pt x="5444197" y="217715"/>
                </a:cubicBezTo>
                <a:cubicBezTo>
                  <a:pt x="5467072" y="252027"/>
                  <a:pt x="5466594" y="246346"/>
                  <a:pt x="5479031" y="296092"/>
                </a:cubicBezTo>
                <a:lnTo>
                  <a:pt x="5496448" y="365760"/>
                </a:lnTo>
                <a:cubicBezTo>
                  <a:pt x="5491709" y="408410"/>
                  <a:pt x="5491864" y="456897"/>
                  <a:pt x="5470323" y="496389"/>
                </a:cubicBezTo>
                <a:cubicBezTo>
                  <a:pt x="5461422" y="512707"/>
                  <a:pt x="5446641" y="525062"/>
                  <a:pt x="5435488" y="539932"/>
                </a:cubicBezTo>
                <a:cubicBezTo>
                  <a:pt x="5429208" y="548305"/>
                  <a:pt x="5424609" y="557884"/>
                  <a:pt x="5418071" y="566057"/>
                </a:cubicBezTo>
                <a:cubicBezTo>
                  <a:pt x="5412942" y="572468"/>
                  <a:pt x="5405426" y="576794"/>
                  <a:pt x="5400654" y="583475"/>
                </a:cubicBezTo>
                <a:cubicBezTo>
                  <a:pt x="5390816" y="597248"/>
                  <a:pt x="5383917" y="612934"/>
                  <a:pt x="5374528" y="627017"/>
                </a:cubicBezTo>
                <a:cubicBezTo>
                  <a:pt x="5351560" y="661469"/>
                  <a:pt x="5340346" y="665644"/>
                  <a:pt x="5322277" y="705395"/>
                </a:cubicBezTo>
                <a:cubicBezTo>
                  <a:pt x="5314680" y="722109"/>
                  <a:pt x="5311811" y="740654"/>
                  <a:pt x="5304860" y="757646"/>
                </a:cubicBezTo>
                <a:cubicBezTo>
                  <a:pt x="5285665" y="804568"/>
                  <a:pt x="5263399" y="850187"/>
                  <a:pt x="5243900" y="896983"/>
                </a:cubicBezTo>
                <a:cubicBezTo>
                  <a:pt x="5200505" y="1001130"/>
                  <a:pt x="5239903" y="933459"/>
                  <a:pt x="5182940" y="1018903"/>
                </a:cubicBezTo>
                <a:cubicBezTo>
                  <a:pt x="5177134" y="1036320"/>
                  <a:pt x="5169651" y="1053266"/>
                  <a:pt x="5165523" y="1071155"/>
                </a:cubicBezTo>
                <a:cubicBezTo>
                  <a:pt x="5160907" y="1091156"/>
                  <a:pt x="5163829" y="1112825"/>
                  <a:pt x="5156814" y="1132115"/>
                </a:cubicBezTo>
                <a:cubicBezTo>
                  <a:pt x="5151854" y="1145755"/>
                  <a:pt x="5139397" y="1155338"/>
                  <a:pt x="5130688" y="1166949"/>
                </a:cubicBezTo>
                <a:lnTo>
                  <a:pt x="5095854" y="1341120"/>
                </a:lnTo>
                <a:cubicBezTo>
                  <a:pt x="5092951" y="1352732"/>
                  <a:pt x="5089114" y="1364149"/>
                  <a:pt x="5087146" y="1375955"/>
                </a:cubicBezTo>
                <a:cubicBezTo>
                  <a:pt x="5083299" y="1399040"/>
                  <a:pt x="5082285" y="1422538"/>
                  <a:pt x="5078437" y="1445623"/>
                </a:cubicBezTo>
                <a:cubicBezTo>
                  <a:pt x="5076469" y="1457429"/>
                  <a:pt x="5072075" y="1468721"/>
                  <a:pt x="5069728" y="1480457"/>
                </a:cubicBezTo>
                <a:cubicBezTo>
                  <a:pt x="5066265" y="1497772"/>
                  <a:pt x="5065302" y="1515579"/>
                  <a:pt x="5061020" y="1532709"/>
                </a:cubicBezTo>
                <a:cubicBezTo>
                  <a:pt x="5056567" y="1550520"/>
                  <a:pt x="5043603" y="1584960"/>
                  <a:pt x="5043603" y="1584960"/>
                </a:cubicBezTo>
                <a:cubicBezTo>
                  <a:pt x="5040700" y="1611086"/>
                  <a:pt x="5038154" y="1637254"/>
                  <a:pt x="5034894" y="1663337"/>
                </a:cubicBezTo>
                <a:cubicBezTo>
                  <a:pt x="5032348" y="1683705"/>
                  <a:pt x="5028228" y="1703873"/>
                  <a:pt x="5026186" y="1724297"/>
                </a:cubicBezTo>
                <a:cubicBezTo>
                  <a:pt x="5022420" y="1761958"/>
                  <a:pt x="5020380" y="1799772"/>
                  <a:pt x="5017477" y="1837509"/>
                </a:cubicBezTo>
                <a:cubicBezTo>
                  <a:pt x="5014574" y="1979749"/>
                  <a:pt x="5016517" y="2122171"/>
                  <a:pt x="5008768" y="2264229"/>
                </a:cubicBezTo>
                <a:cubicBezTo>
                  <a:pt x="5006709" y="2301974"/>
                  <a:pt x="4995984" y="2320226"/>
                  <a:pt x="4965226" y="2333897"/>
                </a:cubicBezTo>
                <a:cubicBezTo>
                  <a:pt x="4948449" y="2341354"/>
                  <a:pt x="4912974" y="2351315"/>
                  <a:pt x="4912974" y="2351315"/>
                </a:cubicBezTo>
                <a:cubicBezTo>
                  <a:pt x="4832341" y="2344595"/>
                  <a:pt x="4827285" y="2361140"/>
                  <a:pt x="4782346" y="2325189"/>
                </a:cubicBezTo>
                <a:cubicBezTo>
                  <a:pt x="4775935" y="2320060"/>
                  <a:pt x="4770734" y="2313578"/>
                  <a:pt x="4764928" y="2307772"/>
                </a:cubicBezTo>
                <a:cubicBezTo>
                  <a:pt x="4743044" y="2242114"/>
                  <a:pt x="4772562" y="2323036"/>
                  <a:pt x="4738803" y="2255520"/>
                </a:cubicBezTo>
                <a:cubicBezTo>
                  <a:pt x="4729875" y="2237664"/>
                  <a:pt x="4724699" y="2202420"/>
                  <a:pt x="4721386" y="2185852"/>
                </a:cubicBezTo>
                <a:cubicBezTo>
                  <a:pt x="4731315" y="2036908"/>
                  <a:pt x="4716294" y="2096622"/>
                  <a:pt x="4747511" y="2002972"/>
                </a:cubicBezTo>
                <a:lnTo>
                  <a:pt x="4764928" y="1950720"/>
                </a:lnTo>
                <a:lnTo>
                  <a:pt x="4773637" y="1924595"/>
                </a:lnTo>
                <a:cubicBezTo>
                  <a:pt x="4780332" y="1871039"/>
                  <a:pt x="4787039" y="1822044"/>
                  <a:pt x="4791054" y="1767840"/>
                </a:cubicBezTo>
                <a:cubicBezTo>
                  <a:pt x="4804575" y="1585303"/>
                  <a:pt x="4788888" y="1674172"/>
                  <a:pt x="4808471" y="1576252"/>
                </a:cubicBezTo>
                <a:cubicBezTo>
                  <a:pt x="4815981" y="1411044"/>
                  <a:pt x="4824845" y="1336141"/>
                  <a:pt x="4808471" y="1166949"/>
                </a:cubicBezTo>
                <a:cubicBezTo>
                  <a:pt x="4806703" y="1148675"/>
                  <a:pt x="4796860" y="1132114"/>
                  <a:pt x="4791054" y="1114697"/>
                </a:cubicBezTo>
                <a:cubicBezTo>
                  <a:pt x="4770631" y="1053427"/>
                  <a:pt x="4797213" y="1129068"/>
                  <a:pt x="4764928" y="1053737"/>
                </a:cubicBezTo>
                <a:cubicBezTo>
                  <a:pt x="4761312" y="1045300"/>
                  <a:pt x="4761312" y="1035250"/>
                  <a:pt x="4756220" y="1027612"/>
                </a:cubicBezTo>
                <a:cubicBezTo>
                  <a:pt x="4749388" y="1017365"/>
                  <a:pt x="4738109" y="1010837"/>
                  <a:pt x="4730094" y="1001486"/>
                </a:cubicBezTo>
                <a:cubicBezTo>
                  <a:pt x="4720648" y="990466"/>
                  <a:pt x="4713776" y="977351"/>
                  <a:pt x="4703968" y="966652"/>
                </a:cubicBezTo>
                <a:cubicBezTo>
                  <a:pt x="4681776" y="942442"/>
                  <a:pt x="4657523" y="920206"/>
                  <a:pt x="4634300" y="896983"/>
                </a:cubicBezTo>
                <a:cubicBezTo>
                  <a:pt x="4625591" y="888274"/>
                  <a:pt x="4615564" y="880710"/>
                  <a:pt x="4608174" y="870857"/>
                </a:cubicBezTo>
                <a:cubicBezTo>
                  <a:pt x="4599465" y="859246"/>
                  <a:pt x="4592311" y="846286"/>
                  <a:pt x="4582048" y="836023"/>
                </a:cubicBezTo>
                <a:cubicBezTo>
                  <a:pt x="4571785" y="825760"/>
                  <a:pt x="4557477" y="820160"/>
                  <a:pt x="4547214" y="809897"/>
                </a:cubicBezTo>
                <a:cubicBezTo>
                  <a:pt x="4536951" y="799634"/>
                  <a:pt x="4529524" y="786874"/>
                  <a:pt x="4521088" y="775063"/>
                </a:cubicBezTo>
                <a:cubicBezTo>
                  <a:pt x="4515004" y="766546"/>
                  <a:pt x="4511072" y="756338"/>
                  <a:pt x="4503671" y="748937"/>
                </a:cubicBezTo>
                <a:cubicBezTo>
                  <a:pt x="4493408" y="738674"/>
                  <a:pt x="4479100" y="733075"/>
                  <a:pt x="4468837" y="722812"/>
                </a:cubicBezTo>
                <a:cubicBezTo>
                  <a:pt x="4458574" y="712549"/>
                  <a:pt x="4452974" y="698240"/>
                  <a:pt x="4442711" y="687977"/>
                </a:cubicBezTo>
                <a:cubicBezTo>
                  <a:pt x="4435310" y="680576"/>
                  <a:pt x="4424759" y="677098"/>
                  <a:pt x="4416586" y="670560"/>
                </a:cubicBezTo>
                <a:cubicBezTo>
                  <a:pt x="4410175" y="665431"/>
                  <a:pt x="4406209" y="657367"/>
                  <a:pt x="4399168" y="653143"/>
                </a:cubicBezTo>
                <a:cubicBezTo>
                  <a:pt x="4376904" y="639785"/>
                  <a:pt x="4347859" y="636668"/>
                  <a:pt x="4329500" y="618309"/>
                </a:cubicBezTo>
                <a:cubicBezTo>
                  <a:pt x="4296883" y="585692"/>
                  <a:pt x="4315058" y="596077"/>
                  <a:pt x="4277248" y="583475"/>
                </a:cubicBezTo>
                <a:cubicBezTo>
                  <a:pt x="4206746" y="536470"/>
                  <a:pt x="4300636" y="594837"/>
                  <a:pt x="4216288" y="557349"/>
                </a:cubicBezTo>
                <a:cubicBezTo>
                  <a:pt x="4092901" y="502511"/>
                  <a:pt x="4227838" y="549585"/>
                  <a:pt x="4146620" y="522515"/>
                </a:cubicBezTo>
                <a:cubicBezTo>
                  <a:pt x="4137911" y="516709"/>
                  <a:pt x="4129683" y="510109"/>
                  <a:pt x="4120494" y="505097"/>
                </a:cubicBezTo>
                <a:cubicBezTo>
                  <a:pt x="4097701" y="492664"/>
                  <a:pt x="4072429" y="484665"/>
                  <a:pt x="4050826" y="470263"/>
                </a:cubicBezTo>
                <a:cubicBezTo>
                  <a:pt x="4029170" y="455826"/>
                  <a:pt x="4015120" y="444899"/>
                  <a:pt x="3989866" y="435429"/>
                </a:cubicBezTo>
                <a:cubicBezTo>
                  <a:pt x="3978659" y="431226"/>
                  <a:pt x="3966643" y="429623"/>
                  <a:pt x="3955031" y="426720"/>
                </a:cubicBezTo>
                <a:cubicBezTo>
                  <a:pt x="3946323" y="420914"/>
                  <a:pt x="3938267" y="413984"/>
                  <a:pt x="3928906" y="409303"/>
                </a:cubicBezTo>
                <a:cubicBezTo>
                  <a:pt x="3920695" y="405198"/>
                  <a:pt x="3910651" y="405318"/>
                  <a:pt x="3902780" y="400595"/>
                </a:cubicBezTo>
                <a:cubicBezTo>
                  <a:pt x="3895739" y="396371"/>
                  <a:pt x="3892986" y="386226"/>
                  <a:pt x="3885363" y="383177"/>
                </a:cubicBezTo>
                <a:cubicBezTo>
                  <a:pt x="3863137" y="374287"/>
                  <a:pt x="3815694" y="365760"/>
                  <a:pt x="3815694" y="365760"/>
                </a:cubicBezTo>
                <a:cubicBezTo>
                  <a:pt x="3740809" y="315838"/>
                  <a:pt x="3835561" y="375695"/>
                  <a:pt x="3763443" y="339635"/>
                </a:cubicBezTo>
                <a:cubicBezTo>
                  <a:pt x="3754081" y="334954"/>
                  <a:pt x="3746881" y="326468"/>
                  <a:pt x="3737317" y="322217"/>
                </a:cubicBezTo>
                <a:cubicBezTo>
                  <a:pt x="3700058" y="305657"/>
                  <a:pt x="3685701" y="306226"/>
                  <a:pt x="3650231" y="296092"/>
                </a:cubicBezTo>
                <a:cubicBezTo>
                  <a:pt x="3641405" y="293570"/>
                  <a:pt x="3633067" y="289374"/>
                  <a:pt x="3624106" y="287383"/>
                </a:cubicBezTo>
                <a:cubicBezTo>
                  <a:pt x="3606869" y="283553"/>
                  <a:pt x="3589227" y="281834"/>
                  <a:pt x="3571854" y="278675"/>
                </a:cubicBezTo>
                <a:cubicBezTo>
                  <a:pt x="3536561" y="272258"/>
                  <a:pt x="3512416" y="265534"/>
                  <a:pt x="3476060" y="261257"/>
                </a:cubicBezTo>
                <a:cubicBezTo>
                  <a:pt x="3444217" y="257511"/>
                  <a:pt x="3412197" y="255452"/>
                  <a:pt x="3380266" y="252549"/>
                </a:cubicBezTo>
                <a:cubicBezTo>
                  <a:pt x="3307694" y="255452"/>
                  <a:pt x="3234996" y="256082"/>
                  <a:pt x="3162551" y="261257"/>
                </a:cubicBezTo>
                <a:cubicBezTo>
                  <a:pt x="3153395" y="261911"/>
                  <a:pt x="3141761" y="262496"/>
                  <a:pt x="3136426" y="269966"/>
                </a:cubicBezTo>
                <a:cubicBezTo>
                  <a:pt x="3036349" y="410073"/>
                  <a:pt x="3167795" y="273427"/>
                  <a:pt x="3101591" y="339635"/>
                </a:cubicBezTo>
                <a:cubicBezTo>
                  <a:pt x="3079705" y="405297"/>
                  <a:pt x="3109227" y="324364"/>
                  <a:pt x="3075466" y="391886"/>
                </a:cubicBezTo>
                <a:cubicBezTo>
                  <a:pt x="3071361" y="400097"/>
                  <a:pt x="3070862" y="409801"/>
                  <a:pt x="3066757" y="418012"/>
                </a:cubicBezTo>
                <a:cubicBezTo>
                  <a:pt x="3062076" y="427373"/>
                  <a:pt x="3053591" y="434573"/>
                  <a:pt x="3049340" y="444137"/>
                </a:cubicBezTo>
                <a:cubicBezTo>
                  <a:pt x="3041884" y="460914"/>
                  <a:pt x="3031923" y="496389"/>
                  <a:pt x="3031923" y="496389"/>
                </a:cubicBezTo>
                <a:cubicBezTo>
                  <a:pt x="3034670" y="537590"/>
                  <a:pt x="3036344" y="627285"/>
                  <a:pt x="3049340" y="679269"/>
                </a:cubicBezTo>
                <a:cubicBezTo>
                  <a:pt x="3053793" y="697080"/>
                  <a:pt x="3060951" y="714103"/>
                  <a:pt x="3066757" y="731520"/>
                </a:cubicBezTo>
                <a:lnTo>
                  <a:pt x="3092883" y="809897"/>
                </a:lnTo>
                <a:cubicBezTo>
                  <a:pt x="3095786" y="818606"/>
                  <a:pt x="3099364" y="827117"/>
                  <a:pt x="3101591" y="836023"/>
                </a:cubicBezTo>
                <a:cubicBezTo>
                  <a:pt x="3104494" y="847634"/>
                  <a:pt x="3106861" y="859393"/>
                  <a:pt x="3110300" y="870857"/>
                </a:cubicBezTo>
                <a:cubicBezTo>
                  <a:pt x="3115576" y="888442"/>
                  <a:pt x="3121911" y="905692"/>
                  <a:pt x="3127717" y="923109"/>
                </a:cubicBezTo>
                <a:lnTo>
                  <a:pt x="3145134" y="975360"/>
                </a:lnTo>
                <a:lnTo>
                  <a:pt x="3153843" y="1001486"/>
                </a:lnTo>
                <a:cubicBezTo>
                  <a:pt x="3156746" y="1010195"/>
                  <a:pt x="3157459" y="1019974"/>
                  <a:pt x="3162551" y="1027612"/>
                </a:cubicBezTo>
                <a:cubicBezTo>
                  <a:pt x="3212461" y="1102476"/>
                  <a:pt x="3152625" y="1007758"/>
                  <a:pt x="3188677" y="1079863"/>
                </a:cubicBezTo>
                <a:cubicBezTo>
                  <a:pt x="3193358" y="1089224"/>
                  <a:pt x="3201413" y="1096628"/>
                  <a:pt x="3206094" y="1105989"/>
                </a:cubicBezTo>
                <a:cubicBezTo>
                  <a:pt x="3210199" y="1114200"/>
                  <a:pt x="3210345" y="1124090"/>
                  <a:pt x="3214803" y="1132115"/>
                </a:cubicBezTo>
                <a:cubicBezTo>
                  <a:pt x="3224969" y="1150413"/>
                  <a:pt x="3240276" y="1165643"/>
                  <a:pt x="3249637" y="1184366"/>
                </a:cubicBezTo>
                <a:cubicBezTo>
                  <a:pt x="3255443" y="1195977"/>
                  <a:pt x="3259508" y="1208636"/>
                  <a:pt x="3267054" y="1219200"/>
                </a:cubicBezTo>
                <a:cubicBezTo>
                  <a:pt x="3274212" y="1229222"/>
                  <a:pt x="3286022" y="1235304"/>
                  <a:pt x="3293180" y="1245326"/>
                </a:cubicBezTo>
                <a:cubicBezTo>
                  <a:pt x="3300726" y="1255890"/>
                  <a:pt x="3302286" y="1270187"/>
                  <a:pt x="3310597" y="1280160"/>
                </a:cubicBezTo>
                <a:cubicBezTo>
                  <a:pt x="3317298" y="1288201"/>
                  <a:pt x="3328682" y="1290876"/>
                  <a:pt x="3336723" y="1297577"/>
                </a:cubicBezTo>
                <a:cubicBezTo>
                  <a:pt x="3346184" y="1305461"/>
                  <a:pt x="3354140" y="1314994"/>
                  <a:pt x="3362848" y="1323703"/>
                </a:cubicBezTo>
                <a:cubicBezTo>
                  <a:pt x="3378153" y="1369616"/>
                  <a:pt x="3361442" y="1332466"/>
                  <a:pt x="3397683" y="1375955"/>
                </a:cubicBezTo>
                <a:cubicBezTo>
                  <a:pt x="3404383" y="1383995"/>
                  <a:pt x="3407699" y="1394679"/>
                  <a:pt x="3415100" y="1402080"/>
                </a:cubicBezTo>
                <a:cubicBezTo>
                  <a:pt x="3425363" y="1412343"/>
                  <a:pt x="3439671" y="1417943"/>
                  <a:pt x="3449934" y="1428206"/>
                </a:cubicBezTo>
                <a:cubicBezTo>
                  <a:pt x="3457335" y="1435607"/>
                  <a:pt x="3459950" y="1446931"/>
                  <a:pt x="3467351" y="1454332"/>
                </a:cubicBezTo>
                <a:cubicBezTo>
                  <a:pt x="3474752" y="1461733"/>
                  <a:pt x="3485654" y="1464795"/>
                  <a:pt x="3493477" y="1471749"/>
                </a:cubicBezTo>
                <a:cubicBezTo>
                  <a:pt x="3511887" y="1488113"/>
                  <a:pt x="3528311" y="1506583"/>
                  <a:pt x="3545728" y="1524000"/>
                </a:cubicBezTo>
                <a:cubicBezTo>
                  <a:pt x="3554437" y="1532709"/>
                  <a:pt x="3565022" y="1539878"/>
                  <a:pt x="3571854" y="1550126"/>
                </a:cubicBezTo>
                <a:cubicBezTo>
                  <a:pt x="3577660" y="1558835"/>
                  <a:pt x="3582379" y="1568375"/>
                  <a:pt x="3589271" y="1576252"/>
                </a:cubicBezTo>
                <a:cubicBezTo>
                  <a:pt x="3602788" y="1591700"/>
                  <a:pt x="3621428" y="1602716"/>
                  <a:pt x="3632814" y="1619795"/>
                </a:cubicBezTo>
                <a:cubicBezTo>
                  <a:pt x="3672202" y="1678878"/>
                  <a:pt x="3652846" y="1657245"/>
                  <a:pt x="3685066" y="1689463"/>
                </a:cubicBezTo>
                <a:lnTo>
                  <a:pt x="3693774" y="1715589"/>
                </a:lnTo>
                <a:lnTo>
                  <a:pt x="3693774" y="171558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C:\Users\tirapelli\Desktop\ABDOM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1556792"/>
            <a:ext cx="5112568" cy="397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ta para baixo 2"/>
          <p:cNvSpPr/>
          <p:nvPr/>
        </p:nvSpPr>
        <p:spPr>
          <a:xfrm rot="16678304">
            <a:off x="6928532" y="3737339"/>
            <a:ext cx="264790" cy="486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537348" y="1832615"/>
            <a:ext cx="266429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pt-BR" dirty="0"/>
              <a:t>cólica esquerda (1)</a:t>
            </a:r>
          </a:p>
          <a:p>
            <a:pPr algn="ctr"/>
            <a:r>
              <a:rPr lang="pt-BR" dirty="0"/>
              <a:t>Aa. </a:t>
            </a:r>
            <a:r>
              <a:rPr lang="pt-BR" dirty="0" err="1"/>
              <a:t>sigmóideas</a:t>
            </a:r>
            <a:r>
              <a:rPr lang="pt-BR" dirty="0"/>
              <a:t> (2)</a:t>
            </a:r>
          </a:p>
          <a:p>
            <a:pPr algn="ctr"/>
            <a:r>
              <a:rPr lang="pt-BR" dirty="0"/>
              <a:t>A. retal sup. (3)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032104" y="2915652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277456" y="5733256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05248" y="4355812"/>
            <a:ext cx="3388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48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bg1"/>
                </a:solidFill>
              </a:rPr>
              <a:t>Drenagem venosa </a:t>
            </a:r>
            <a:r>
              <a:rPr lang="pt-BR" sz="2400" b="1" dirty="0"/>
              <a:t>– SISTEMA PORTA-HEPÁTICO</a:t>
            </a:r>
          </a:p>
        </p:txBody>
      </p:sp>
      <p:pic>
        <p:nvPicPr>
          <p:cNvPr id="20483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288278"/>
            <a:ext cx="5796410" cy="5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1416374" y="982663"/>
            <a:ext cx="6191794" cy="6035040"/>
          </a:xfrm>
          <a:custGeom>
            <a:avLst/>
            <a:gdLst>
              <a:gd name="connsiteX0" fmla="*/ 5277394 w 6191794"/>
              <a:gd name="connsiteY0" fmla="*/ 5146766 h 6035040"/>
              <a:gd name="connsiteX1" fmla="*/ 5277394 w 6191794"/>
              <a:gd name="connsiteY1" fmla="*/ 5146766 h 6035040"/>
              <a:gd name="connsiteX2" fmla="*/ 5329645 w 6191794"/>
              <a:gd name="connsiteY2" fmla="*/ 5085806 h 6035040"/>
              <a:gd name="connsiteX3" fmla="*/ 5355771 w 6191794"/>
              <a:gd name="connsiteY3" fmla="*/ 5068389 h 6035040"/>
              <a:gd name="connsiteX4" fmla="*/ 5399314 w 6191794"/>
              <a:gd name="connsiteY4" fmla="*/ 4990012 h 6035040"/>
              <a:gd name="connsiteX5" fmla="*/ 5451565 w 6191794"/>
              <a:gd name="connsiteY5" fmla="*/ 4920343 h 6035040"/>
              <a:gd name="connsiteX6" fmla="*/ 5477691 w 6191794"/>
              <a:gd name="connsiteY6" fmla="*/ 4859383 h 6035040"/>
              <a:gd name="connsiteX7" fmla="*/ 5512525 w 6191794"/>
              <a:gd name="connsiteY7" fmla="*/ 4807132 h 6035040"/>
              <a:gd name="connsiteX8" fmla="*/ 5564777 w 6191794"/>
              <a:gd name="connsiteY8" fmla="*/ 4720046 h 6035040"/>
              <a:gd name="connsiteX9" fmla="*/ 5582194 w 6191794"/>
              <a:gd name="connsiteY9" fmla="*/ 4693920 h 6035040"/>
              <a:gd name="connsiteX10" fmla="*/ 5599611 w 6191794"/>
              <a:gd name="connsiteY10" fmla="*/ 4667795 h 6035040"/>
              <a:gd name="connsiteX11" fmla="*/ 5617028 w 6191794"/>
              <a:gd name="connsiteY11" fmla="*/ 4632960 h 6035040"/>
              <a:gd name="connsiteX12" fmla="*/ 5625737 w 6191794"/>
              <a:gd name="connsiteY12" fmla="*/ 4589417 h 6035040"/>
              <a:gd name="connsiteX13" fmla="*/ 5651862 w 6191794"/>
              <a:gd name="connsiteY13" fmla="*/ 4537166 h 6035040"/>
              <a:gd name="connsiteX14" fmla="*/ 5677988 w 6191794"/>
              <a:gd name="connsiteY14" fmla="*/ 4371703 h 6035040"/>
              <a:gd name="connsiteX15" fmla="*/ 5695405 w 6191794"/>
              <a:gd name="connsiteY15" fmla="*/ 4345577 h 6035040"/>
              <a:gd name="connsiteX16" fmla="*/ 5704114 w 6191794"/>
              <a:gd name="connsiteY16" fmla="*/ 4302035 h 6035040"/>
              <a:gd name="connsiteX17" fmla="*/ 5730240 w 6191794"/>
              <a:gd name="connsiteY17" fmla="*/ 4249783 h 6035040"/>
              <a:gd name="connsiteX18" fmla="*/ 5765074 w 6191794"/>
              <a:gd name="connsiteY18" fmla="*/ 4162697 h 6035040"/>
              <a:gd name="connsiteX19" fmla="*/ 5782491 w 6191794"/>
              <a:gd name="connsiteY19" fmla="*/ 4093029 h 6035040"/>
              <a:gd name="connsiteX20" fmla="*/ 5791200 w 6191794"/>
              <a:gd name="connsiteY20" fmla="*/ 4066903 h 6035040"/>
              <a:gd name="connsiteX21" fmla="*/ 5808617 w 6191794"/>
              <a:gd name="connsiteY21" fmla="*/ 4005943 h 6035040"/>
              <a:gd name="connsiteX22" fmla="*/ 5852160 w 6191794"/>
              <a:gd name="connsiteY22" fmla="*/ 3884023 h 6035040"/>
              <a:gd name="connsiteX23" fmla="*/ 5860868 w 6191794"/>
              <a:gd name="connsiteY23" fmla="*/ 3840480 h 6035040"/>
              <a:gd name="connsiteX24" fmla="*/ 5904411 w 6191794"/>
              <a:gd name="connsiteY24" fmla="*/ 3735977 h 6035040"/>
              <a:gd name="connsiteX25" fmla="*/ 5947954 w 6191794"/>
              <a:gd name="connsiteY25" fmla="*/ 3605349 h 6035040"/>
              <a:gd name="connsiteX26" fmla="*/ 5974080 w 6191794"/>
              <a:gd name="connsiteY26" fmla="*/ 3526972 h 6035040"/>
              <a:gd name="connsiteX27" fmla="*/ 5991497 w 6191794"/>
              <a:gd name="connsiteY27" fmla="*/ 3466012 h 6035040"/>
              <a:gd name="connsiteX28" fmla="*/ 6008914 w 6191794"/>
              <a:gd name="connsiteY28" fmla="*/ 3431177 h 6035040"/>
              <a:gd name="connsiteX29" fmla="*/ 6026331 w 6191794"/>
              <a:gd name="connsiteY29" fmla="*/ 3387635 h 6035040"/>
              <a:gd name="connsiteX30" fmla="*/ 6043748 w 6191794"/>
              <a:gd name="connsiteY30" fmla="*/ 3300549 h 6035040"/>
              <a:gd name="connsiteX31" fmla="*/ 6052457 w 6191794"/>
              <a:gd name="connsiteY31" fmla="*/ 3274423 h 6035040"/>
              <a:gd name="connsiteX32" fmla="*/ 6078582 w 6191794"/>
              <a:gd name="connsiteY32" fmla="*/ 3187337 h 6035040"/>
              <a:gd name="connsiteX33" fmla="*/ 6087291 w 6191794"/>
              <a:gd name="connsiteY33" fmla="*/ 3152503 h 6035040"/>
              <a:gd name="connsiteX34" fmla="*/ 6104708 w 6191794"/>
              <a:gd name="connsiteY34" fmla="*/ 3091543 h 6035040"/>
              <a:gd name="connsiteX35" fmla="*/ 6113417 w 6191794"/>
              <a:gd name="connsiteY35" fmla="*/ 3048000 h 6035040"/>
              <a:gd name="connsiteX36" fmla="*/ 6130834 w 6191794"/>
              <a:gd name="connsiteY36" fmla="*/ 2995749 h 6035040"/>
              <a:gd name="connsiteX37" fmla="*/ 6156960 w 6191794"/>
              <a:gd name="connsiteY37" fmla="*/ 2882537 h 6035040"/>
              <a:gd name="connsiteX38" fmla="*/ 6165668 w 6191794"/>
              <a:gd name="connsiteY38" fmla="*/ 2804160 h 6035040"/>
              <a:gd name="connsiteX39" fmla="*/ 6174377 w 6191794"/>
              <a:gd name="connsiteY39" fmla="*/ 2699657 h 6035040"/>
              <a:gd name="connsiteX40" fmla="*/ 6191794 w 6191794"/>
              <a:gd name="connsiteY40" fmla="*/ 2621280 h 6035040"/>
              <a:gd name="connsiteX41" fmla="*/ 6183085 w 6191794"/>
              <a:gd name="connsiteY41" fmla="*/ 2142309 h 6035040"/>
              <a:gd name="connsiteX42" fmla="*/ 6156960 w 6191794"/>
              <a:gd name="connsiteY42" fmla="*/ 1994263 h 6035040"/>
              <a:gd name="connsiteX43" fmla="*/ 6139542 w 6191794"/>
              <a:gd name="connsiteY43" fmla="*/ 1898469 h 6035040"/>
              <a:gd name="connsiteX44" fmla="*/ 6104708 w 6191794"/>
              <a:gd name="connsiteY44" fmla="*/ 1654629 h 6035040"/>
              <a:gd name="connsiteX45" fmla="*/ 6087291 w 6191794"/>
              <a:gd name="connsiteY45" fmla="*/ 1628503 h 6035040"/>
              <a:gd name="connsiteX46" fmla="*/ 6078582 w 6191794"/>
              <a:gd name="connsiteY46" fmla="*/ 1584960 h 6035040"/>
              <a:gd name="connsiteX47" fmla="*/ 6035040 w 6191794"/>
              <a:gd name="connsiteY47" fmla="*/ 1506583 h 6035040"/>
              <a:gd name="connsiteX48" fmla="*/ 5982788 w 6191794"/>
              <a:gd name="connsiteY48" fmla="*/ 1419497 h 6035040"/>
              <a:gd name="connsiteX49" fmla="*/ 5965371 w 6191794"/>
              <a:gd name="connsiteY49" fmla="*/ 1393372 h 6035040"/>
              <a:gd name="connsiteX50" fmla="*/ 5939245 w 6191794"/>
              <a:gd name="connsiteY50" fmla="*/ 1375955 h 6035040"/>
              <a:gd name="connsiteX51" fmla="*/ 5904411 w 6191794"/>
              <a:gd name="connsiteY51" fmla="*/ 1332412 h 6035040"/>
              <a:gd name="connsiteX52" fmla="*/ 5860868 w 6191794"/>
              <a:gd name="connsiteY52" fmla="*/ 1288869 h 6035040"/>
              <a:gd name="connsiteX53" fmla="*/ 5826034 w 6191794"/>
              <a:gd name="connsiteY53" fmla="*/ 1236617 h 6035040"/>
              <a:gd name="connsiteX54" fmla="*/ 5799908 w 6191794"/>
              <a:gd name="connsiteY54" fmla="*/ 1219200 h 6035040"/>
              <a:gd name="connsiteX55" fmla="*/ 5773782 w 6191794"/>
              <a:gd name="connsiteY55" fmla="*/ 1193075 h 6035040"/>
              <a:gd name="connsiteX56" fmla="*/ 5704114 w 6191794"/>
              <a:gd name="connsiteY56" fmla="*/ 1097280 h 6035040"/>
              <a:gd name="connsiteX57" fmla="*/ 5617028 w 6191794"/>
              <a:gd name="connsiteY57" fmla="*/ 1010195 h 6035040"/>
              <a:gd name="connsiteX58" fmla="*/ 5556068 w 6191794"/>
              <a:gd name="connsiteY58" fmla="*/ 949235 h 6035040"/>
              <a:gd name="connsiteX59" fmla="*/ 5529942 w 6191794"/>
              <a:gd name="connsiteY59" fmla="*/ 896983 h 6035040"/>
              <a:gd name="connsiteX60" fmla="*/ 5495108 w 6191794"/>
              <a:gd name="connsiteY60" fmla="*/ 862149 h 6035040"/>
              <a:gd name="connsiteX61" fmla="*/ 5468982 w 6191794"/>
              <a:gd name="connsiteY61" fmla="*/ 827315 h 6035040"/>
              <a:gd name="connsiteX62" fmla="*/ 5434148 w 6191794"/>
              <a:gd name="connsiteY62" fmla="*/ 792480 h 6035040"/>
              <a:gd name="connsiteX63" fmla="*/ 5408022 w 6191794"/>
              <a:gd name="connsiteY63" fmla="*/ 748937 h 6035040"/>
              <a:gd name="connsiteX64" fmla="*/ 5320937 w 6191794"/>
              <a:gd name="connsiteY64" fmla="*/ 661852 h 6035040"/>
              <a:gd name="connsiteX65" fmla="*/ 5286102 w 6191794"/>
              <a:gd name="connsiteY65" fmla="*/ 627017 h 6035040"/>
              <a:gd name="connsiteX66" fmla="*/ 5233851 w 6191794"/>
              <a:gd name="connsiteY66" fmla="*/ 566057 h 6035040"/>
              <a:gd name="connsiteX67" fmla="*/ 5199017 w 6191794"/>
              <a:gd name="connsiteY67" fmla="*/ 539932 h 6035040"/>
              <a:gd name="connsiteX68" fmla="*/ 5164182 w 6191794"/>
              <a:gd name="connsiteY68" fmla="*/ 505097 h 6035040"/>
              <a:gd name="connsiteX69" fmla="*/ 5120640 w 6191794"/>
              <a:gd name="connsiteY69" fmla="*/ 478972 h 6035040"/>
              <a:gd name="connsiteX70" fmla="*/ 5085805 w 6191794"/>
              <a:gd name="connsiteY70" fmla="*/ 435429 h 6035040"/>
              <a:gd name="connsiteX71" fmla="*/ 5050971 w 6191794"/>
              <a:gd name="connsiteY71" fmla="*/ 418012 h 6035040"/>
              <a:gd name="connsiteX72" fmla="*/ 4972594 w 6191794"/>
              <a:gd name="connsiteY72" fmla="*/ 357052 h 6035040"/>
              <a:gd name="connsiteX73" fmla="*/ 4946468 w 6191794"/>
              <a:gd name="connsiteY73" fmla="*/ 348343 h 6035040"/>
              <a:gd name="connsiteX74" fmla="*/ 4876800 w 6191794"/>
              <a:gd name="connsiteY74" fmla="*/ 304800 h 6035040"/>
              <a:gd name="connsiteX75" fmla="*/ 4841965 w 6191794"/>
              <a:gd name="connsiteY75" fmla="*/ 287383 h 6035040"/>
              <a:gd name="connsiteX76" fmla="*/ 4798422 w 6191794"/>
              <a:gd name="connsiteY76" fmla="*/ 261257 h 6035040"/>
              <a:gd name="connsiteX77" fmla="*/ 4746171 w 6191794"/>
              <a:gd name="connsiteY77" fmla="*/ 243840 h 6035040"/>
              <a:gd name="connsiteX78" fmla="*/ 4676502 w 6191794"/>
              <a:gd name="connsiteY78" fmla="*/ 217715 h 6035040"/>
              <a:gd name="connsiteX79" fmla="*/ 4589417 w 6191794"/>
              <a:gd name="connsiteY79" fmla="*/ 182880 h 6035040"/>
              <a:gd name="connsiteX80" fmla="*/ 4545874 w 6191794"/>
              <a:gd name="connsiteY80" fmla="*/ 165463 h 6035040"/>
              <a:gd name="connsiteX81" fmla="*/ 4467497 w 6191794"/>
              <a:gd name="connsiteY81" fmla="*/ 156755 h 6035040"/>
              <a:gd name="connsiteX82" fmla="*/ 4441371 w 6191794"/>
              <a:gd name="connsiteY82" fmla="*/ 139337 h 6035040"/>
              <a:gd name="connsiteX83" fmla="*/ 4328160 w 6191794"/>
              <a:gd name="connsiteY83" fmla="*/ 121920 h 6035040"/>
              <a:gd name="connsiteX84" fmla="*/ 4275908 w 6191794"/>
              <a:gd name="connsiteY84" fmla="*/ 113212 h 6035040"/>
              <a:gd name="connsiteX85" fmla="*/ 4206240 w 6191794"/>
              <a:gd name="connsiteY85" fmla="*/ 104503 h 6035040"/>
              <a:gd name="connsiteX86" fmla="*/ 4119154 w 6191794"/>
              <a:gd name="connsiteY86" fmla="*/ 87086 h 6035040"/>
              <a:gd name="connsiteX87" fmla="*/ 4075611 w 6191794"/>
              <a:gd name="connsiteY87" fmla="*/ 78377 h 6035040"/>
              <a:gd name="connsiteX88" fmla="*/ 4040777 w 6191794"/>
              <a:gd name="connsiteY88" fmla="*/ 69669 h 6035040"/>
              <a:gd name="connsiteX89" fmla="*/ 3997234 w 6191794"/>
              <a:gd name="connsiteY89" fmla="*/ 60960 h 6035040"/>
              <a:gd name="connsiteX90" fmla="*/ 3936274 w 6191794"/>
              <a:gd name="connsiteY90" fmla="*/ 43543 h 6035040"/>
              <a:gd name="connsiteX91" fmla="*/ 3892731 w 6191794"/>
              <a:gd name="connsiteY91" fmla="*/ 26126 h 6035040"/>
              <a:gd name="connsiteX92" fmla="*/ 3779520 w 6191794"/>
              <a:gd name="connsiteY92" fmla="*/ 0 h 6035040"/>
              <a:gd name="connsiteX93" fmla="*/ 3631474 w 6191794"/>
              <a:gd name="connsiteY93" fmla="*/ 17417 h 6035040"/>
              <a:gd name="connsiteX94" fmla="*/ 3596640 w 6191794"/>
              <a:gd name="connsiteY94" fmla="*/ 34835 h 6035040"/>
              <a:gd name="connsiteX95" fmla="*/ 3561805 w 6191794"/>
              <a:gd name="connsiteY95" fmla="*/ 43543 h 6035040"/>
              <a:gd name="connsiteX96" fmla="*/ 3500845 w 6191794"/>
              <a:gd name="connsiteY96" fmla="*/ 95795 h 6035040"/>
              <a:gd name="connsiteX97" fmla="*/ 3466011 w 6191794"/>
              <a:gd name="connsiteY97" fmla="*/ 113212 h 6035040"/>
              <a:gd name="connsiteX98" fmla="*/ 3422468 w 6191794"/>
              <a:gd name="connsiteY98" fmla="*/ 165463 h 6035040"/>
              <a:gd name="connsiteX99" fmla="*/ 3361508 w 6191794"/>
              <a:gd name="connsiteY99" fmla="*/ 226423 h 6035040"/>
              <a:gd name="connsiteX100" fmla="*/ 3326674 w 6191794"/>
              <a:gd name="connsiteY100" fmla="*/ 278675 h 6035040"/>
              <a:gd name="connsiteX101" fmla="*/ 3300548 w 6191794"/>
              <a:gd name="connsiteY101" fmla="*/ 313509 h 6035040"/>
              <a:gd name="connsiteX102" fmla="*/ 3274422 w 6191794"/>
              <a:gd name="connsiteY102" fmla="*/ 374469 h 6035040"/>
              <a:gd name="connsiteX103" fmla="*/ 3291840 w 6191794"/>
              <a:gd name="connsiteY103" fmla="*/ 539932 h 6035040"/>
              <a:gd name="connsiteX104" fmla="*/ 3309257 w 6191794"/>
              <a:gd name="connsiteY104" fmla="*/ 566057 h 6035040"/>
              <a:gd name="connsiteX105" fmla="*/ 3335382 w 6191794"/>
              <a:gd name="connsiteY105" fmla="*/ 627017 h 6035040"/>
              <a:gd name="connsiteX106" fmla="*/ 3378925 w 6191794"/>
              <a:gd name="connsiteY106" fmla="*/ 696686 h 6035040"/>
              <a:gd name="connsiteX107" fmla="*/ 3405051 w 6191794"/>
              <a:gd name="connsiteY107" fmla="*/ 748937 h 6035040"/>
              <a:gd name="connsiteX108" fmla="*/ 3422468 w 6191794"/>
              <a:gd name="connsiteY108" fmla="*/ 801189 h 6035040"/>
              <a:gd name="connsiteX109" fmla="*/ 3439885 w 6191794"/>
              <a:gd name="connsiteY109" fmla="*/ 862149 h 6035040"/>
              <a:gd name="connsiteX110" fmla="*/ 3448594 w 6191794"/>
              <a:gd name="connsiteY110" fmla="*/ 966652 h 6035040"/>
              <a:gd name="connsiteX111" fmla="*/ 3492137 w 6191794"/>
              <a:gd name="connsiteY111" fmla="*/ 1001486 h 6035040"/>
              <a:gd name="connsiteX112" fmla="*/ 3518262 w 6191794"/>
              <a:gd name="connsiteY112" fmla="*/ 1018903 h 6035040"/>
              <a:gd name="connsiteX113" fmla="*/ 3570514 w 6191794"/>
              <a:gd name="connsiteY113" fmla="*/ 1036320 h 6035040"/>
              <a:gd name="connsiteX114" fmla="*/ 3605348 w 6191794"/>
              <a:gd name="connsiteY114" fmla="*/ 1053737 h 6035040"/>
              <a:gd name="connsiteX115" fmla="*/ 3675017 w 6191794"/>
              <a:gd name="connsiteY115" fmla="*/ 1045029 h 6035040"/>
              <a:gd name="connsiteX116" fmla="*/ 3709851 w 6191794"/>
              <a:gd name="connsiteY116" fmla="*/ 966652 h 6035040"/>
              <a:gd name="connsiteX117" fmla="*/ 3727268 w 6191794"/>
              <a:gd name="connsiteY117" fmla="*/ 905692 h 6035040"/>
              <a:gd name="connsiteX118" fmla="*/ 3744685 w 6191794"/>
              <a:gd name="connsiteY118" fmla="*/ 853440 h 6035040"/>
              <a:gd name="connsiteX119" fmla="*/ 3753394 w 6191794"/>
              <a:gd name="connsiteY119" fmla="*/ 818606 h 6035040"/>
              <a:gd name="connsiteX120" fmla="*/ 3770811 w 6191794"/>
              <a:gd name="connsiteY120" fmla="*/ 792480 h 6035040"/>
              <a:gd name="connsiteX121" fmla="*/ 3779520 w 6191794"/>
              <a:gd name="connsiteY121" fmla="*/ 766355 h 6035040"/>
              <a:gd name="connsiteX122" fmla="*/ 3796937 w 6191794"/>
              <a:gd name="connsiteY122" fmla="*/ 748937 h 6035040"/>
              <a:gd name="connsiteX123" fmla="*/ 3840480 w 6191794"/>
              <a:gd name="connsiteY123" fmla="*/ 687977 h 6035040"/>
              <a:gd name="connsiteX124" fmla="*/ 3901440 w 6191794"/>
              <a:gd name="connsiteY124" fmla="*/ 653143 h 6035040"/>
              <a:gd name="connsiteX125" fmla="*/ 3971108 w 6191794"/>
              <a:gd name="connsiteY125" fmla="*/ 635726 h 6035040"/>
              <a:gd name="connsiteX126" fmla="*/ 3997234 w 6191794"/>
              <a:gd name="connsiteY126" fmla="*/ 627017 h 6035040"/>
              <a:gd name="connsiteX127" fmla="*/ 4180114 w 6191794"/>
              <a:gd name="connsiteY127" fmla="*/ 635726 h 6035040"/>
              <a:gd name="connsiteX128" fmla="*/ 4275908 w 6191794"/>
              <a:gd name="connsiteY128" fmla="*/ 670560 h 6035040"/>
              <a:gd name="connsiteX129" fmla="*/ 4319451 w 6191794"/>
              <a:gd name="connsiteY129" fmla="*/ 696686 h 6035040"/>
              <a:gd name="connsiteX130" fmla="*/ 4354285 w 6191794"/>
              <a:gd name="connsiteY130" fmla="*/ 714103 h 6035040"/>
              <a:gd name="connsiteX131" fmla="*/ 4389120 w 6191794"/>
              <a:gd name="connsiteY131" fmla="*/ 740229 h 6035040"/>
              <a:gd name="connsiteX132" fmla="*/ 4415245 w 6191794"/>
              <a:gd name="connsiteY132" fmla="*/ 748937 h 6035040"/>
              <a:gd name="connsiteX133" fmla="*/ 4484914 w 6191794"/>
              <a:gd name="connsiteY133" fmla="*/ 801189 h 6035040"/>
              <a:gd name="connsiteX134" fmla="*/ 4519748 w 6191794"/>
              <a:gd name="connsiteY134" fmla="*/ 818606 h 6035040"/>
              <a:gd name="connsiteX135" fmla="*/ 4554582 w 6191794"/>
              <a:gd name="connsiteY135" fmla="*/ 844732 h 6035040"/>
              <a:gd name="connsiteX136" fmla="*/ 4606834 w 6191794"/>
              <a:gd name="connsiteY136" fmla="*/ 879566 h 6035040"/>
              <a:gd name="connsiteX137" fmla="*/ 4606834 w 6191794"/>
              <a:gd name="connsiteY137" fmla="*/ 1018903 h 6035040"/>
              <a:gd name="connsiteX138" fmla="*/ 4580708 w 6191794"/>
              <a:gd name="connsiteY138" fmla="*/ 1053737 h 6035040"/>
              <a:gd name="connsiteX139" fmla="*/ 4563291 w 6191794"/>
              <a:gd name="connsiteY139" fmla="*/ 1079863 h 6035040"/>
              <a:gd name="connsiteX140" fmla="*/ 4545874 w 6191794"/>
              <a:gd name="connsiteY140" fmla="*/ 1132115 h 6035040"/>
              <a:gd name="connsiteX141" fmla="*/ 4537165 w 6191794"/>
              <a:gd name="connsiteY141" fmla="*/ 1158240 h 6035040"/>
              <a:gd name="connsiteX142" fmla="*/ 4528457 w 6191794"/>
              <a:gd name="connsiteY142" fmla="*/ 1184366 h 6035040"/>
              <a:gd name="connsiteX143" fmla="*/ 4519748 w 6191794"/>
              <a:gd name="connsiteY143" fmla="*/ 1210492 h 6035040"/>
              <a:gd name="connsiteX144" fmla="*/ 4511040 w 6191794"/>
              <a:gd name="connsiteY144" fmla="*/ 1550126 h 6035040"/>
              <a:gd name="connsiteX145" fmla="*/ 4493622 w 6191794"/>
              <a:gd name="connsiteY145" fmla="*/ 1602377 h 6035040"/>
              <a:gd name="connsiteX146" fmla="*/ 4476205 w 6191794"/>
              <a:gd name="connsiteY146" fmla="*/ 1654629 h 6035040"/>
              <a:gd name="connsiteX147" fmla="*/ 4458788 w 6191794"/>
              <a:gd name="connsiteY147" fmla="*/ 1706880 h 6035040"/>
              <a:gd name="connsiteX148" fmla="*/ 4450080 w 6191794"/>
              <a:gd name="connsiteY148" fmla="*/ 1733006 h 6035040"/>
              <a:gd name="connsiteX149" fmla="*/ 4423954 w 6191794"/>
              <a:gd name="connsiteY149" fmla="*/ 1828800 h 6035040"/>
              <a:gd name="connsiteX150" fmla="*/ 4406537 w 6191794"/>
              <a:gd name="connsiteY150" fmla="*/ 1863635 h 6035040"/>
              <a:gd name="connsiteX151" fmla="*/ 4397828 w 6191794"/>
              <a:gd name="connsiteY151" fmla="*/ 1889760 h 6035040"/>
              <a:gd name="connsiteX152" fmla="*/ 4389120 w 6191794"/>
              <a:gd name="connsiteY152" fmla="*/ 1924595 h 6035040"/>
              <a:gd name="connsiteX153" fmla="*/ 4362994 w 6191794"/>
              <a:gd name="connsiteY153" fmla="*/ 1933303 h 6035040"/>
              <a:gd name="connsiteX154" fmla="*/ 4310742 w 6191794"/>
              <a:gd name="connsiteY154" fmla="*/ 1942012 h 6035040"/>
              <a:gd name="connsiteX155" fmla="*/ 4084320 w 6191794"/>
              <a:gd name="connsiteY155" fmla="*/ 1950720 h 6035040"/>
              <a:gd name="connsiteX156" fmla="*/ 4058194 w 6191794"/>
              <a:gd name="connsiteY156" fmla="*/ 1968137 h 6035040"/>
              <a:gd name="connsiteX157" fmla="*/ 4032068 w 6191794"/>
              <a:gd name="connsiteY157" fmla="*/ 2020389 h 6035040"/>
              <a:gd name="connsiteX158" fmla="*/ 3997234 w 6191794"/>
              <a:gd name="connsiteY158" fmla="*/ 2090057 h 6035040"/>
              <a:gd name="connsiteX159" fmla="*/ 3979817 w 6191794"/>
              <a:gd name="connsiteY159" fmla="*/ 2133600 h 6035040"/>
              <a:gd name="connsiteX160" fmla="*/ 3962400 w 6191794"/>
              <a:gd name="connsiteY160" fmla="*/ 2185852 h 6035040"/>
              <a:gd name="connsiteX161" fmla="*/ 3944982 w 6191794"/>
              <a:gd name="connsiteY161" fmla="*/ 2220686 h 6035040"/>
              <a:gd name="connsiteX162" fmla="*/ 3971108 w 6191794"/>
              <a:gd name="connsiteY162" fmla="*/ 2229395 h 6035040"/>
              <a:gd name="connsiteX163" fmla="*/ 4032068 w 6191794"/>
              <a:gd name="connsiteY163" fmla="*/ 2246812 h 6035040"/>
              <a:gd name="connsiteX164" fmla="*/ 4136571 w 6191794"/>
              <a:gd name="connsiteY164" fmla="*/ 2290355 h 6035040"/>
              <a:gd name="connsiteX165" fmla="*/ 4197531 w 6191794"/>
              <a:gd name="connsiteY165" fmla="*/ 2316480 h 6035040"/>
              <a:gd name="connsiteX166" fmla="*/ 4232365 w 6191794"/>
              <a:gd name="connsiteY166" fmla="*/ 2333897 h 6035040"/>
              <a:gd name="connsiteX167" fmla="*/ 4293325 w 6191794"/>
              <a:gd name="connsiteY167" fmla="*/ 2351315 h 6035040"/>
              <a:gd name="connsiteX168" fmla="*/ 4319451 w 6191794"/>
              <a:gd name="connsiteY168" fmla="*/ 2377440 h 6035040"/>
              <a:gd name="connsiteX169" fmla="*/ 4371702 w 6191794"/>
              <a:gd name="connsiteY169" fmla="*/ 2412275 h 6035040"/>
              <a:gd name="connsiteX170" fmla="*/ 4397828 w 6191794"/>
              <a:gd name="connsiteY170" fmla="*/ 2438400 h 6035040"/>
              <a:gd name="connsiteX171" fmla="*/ 4423954 w 6191794"/>
              <a:gd name="connsiteY171" fmla="*/ 2499360 h 6035040"/>
              <a:gd name="connsiteX172" fmla="*/ 4458788 w 6191794"/>
              <a:gd name="connsiteY172" fmla="*/ 2560320 h 6035040"/>
              <a:gd name="connsiteX173" fmla="*/ 4511040 w 6191794"/>
              <a:gd name="connsiteY173" fmla="*/ 2682240 h 6035040"/>
              <a:gd name="connsiteX174" fmla="*/ 4519748 w 6191794"/>
              <a:gd name="connsiteY174" fmla="*/ 2717075 h 6035040"/>
              <a:gd name="connsiteX175" fmla="*/ 4484914 w 6191794"/>
              <a:gd name="connsiteY175" fmla="*/ 2899955 h 6035040"/>
              <a:gd name="connsiteX176" fmla="*/ 4441371 w 6191794"/>
              <a:gd name="connsiteY176" fmla="*/ 2943497 h 6035040"/>
              <a:gd name="connsiteX177" fmla="*/ 4423954 w 6191794"/>
              <a:gd name="connsiteY177" fmla="*/ 2969623 h 6035040"/>
              <a:gd name="connsiteX178" fmla="*/ 4397828 w 6191794"/>
              <a:gd name="connsiteY178" fmla="*/ 2987040 h 6035040"/>
              <a:gd name="connsiteX179" fmla="*/ 4336868 w 6191794"/>
              <a:gd name="connsiteY179" fmla="*/ 3030583 h 6035040"/>
              <a:gd name="connsiteX180" fmla="*/ 4284617 w 6191794"/>
              <a:gd name="connsiteY180" fmla="*/ 3065417 h 6035040"/>
              <a:gd name="connsiteX181" fmla="*/ 4258491 w 6191794"/>
              <a:gd name="connsiteY181" fmla="*/ 3082835 h 6035040"/>
              <a:gd name="connsiteX182" fmla="*/ 4241074 w 6191794"/>
              <a:gd name="connsiteY182" fmla="*/ 3108960 h 6035040"/>
              <a:gd name="connsiteX183" fmla="*/ 4214948 w 6191794"/>
              <a:gd name="connsiteY183" fmla="*/ 3135086 h 6035040"/>
              <a:gd name="connsiteX184" fmla="*/ 4197531 w 6191794"/>
              <a:gd name="connsiteY184" fmla="*/ 3204755 h 6035040"/>
              <a:gd name="connsiteX185" fmla="*/ 4188822 w 6191794"/>
              <a:gd name="connsiteY185" fmla="*/ 3230880 h 6035040"/>
              <a:gd name="connsiteX186" fmla="*/ 4197531 w 6191794"/>
              <a:gd name="connsiteY186" fmla="*/ 3753395 h 6035040"/>
              <a:gd name="connsiteX187" fmla="*/ 4206240 w 6191794"/>
              <a:gd name="connsiteY187" fmla="*/ 3779520 h 6035040"/>
              <a:gd name="connsiteX188" fmla="*/ 4232365 w 6191794"/>
              <a:gd name="connsiteY188" fmla="*/ 3892732 h 6035040"/>
              <a:gd name="connsiteX189" fmla="*/ 4241074 w 6191794"/>
              <a:gd name="connsiteY189" fmla="*/ 3927566 h 6035040"/>
              <a:gd name="connsiteX190" fmla="*/ 4258491 w 6191794"/>
              <a:gd name="connsiteY190" fmla="*/ 3979817 h 6035040"/>
              <a:gd name="connsiteX191" fmla="*/ 4267200 w 6191794"/>
              <a:gd name="connsiteY191" fmla="*/ 4032069 h 6035040"/>
              <a:gd name="connsiteX192" fmla="*/ 4293325 w 6191794"/>
              <a:gd name="connsiteY192" fmla="*/ 4127863 h 6035040"/>
              <a:gd name="connsiteX193" fmla="*/ 4319451 w 6191794"/>
              <a:gd name="connsiteY193" fmla="*/ 4214949 h 6035040"/>
              <a:gd name="connsiteX194" fmla="*/ 4319451 w 6191794"/>
              <a:gd name="connsiteY194" fmla="*/ 4406537 h 6035040"/>
              <a:gd name="connsiteX195" fmla="*/ 4302034 w 6191794"/>
              <a:gd name="connsiteY195" fmla="*/ 4432663 h 6035040"/>
              <a:gd name="connsiteX196" fmla="*/ 4284617 w 6191794"/>
              <a:gd name="connsiteY196" fmla="*/ 4467497 h 6035040"/>
              <a:gd name="connsiteX197" fmla="*/ 4267200 w 6191794"/>
              <a:gd name="connsiteY197" fmla="*/ 4519749 h 6035040"/>
              <a:gd name="connsiteX198" fmla="*/ 4249782 w 6191794"/>
              <a:gd name="connsiteY198" fmla="*/ 4554583 h 6035040"/>
              <a:gd name="connsiteX199" fmla="*/ 4241074 w 6191794"/>
              <a:gd name="connsiteY199" fmla="*/ 4580709 h 6035040"/>
              <a:gd name="connsiteX200" fmla="*/ 4223657 w 6191794"/>
              <a:gd name="connsiteY200" fmla="*/ 4606835 h 6035040"/>
              <a:gd name="connsiteX201" fmla="*/ 4188822 w 6191794"/>
              <a:gd name="connsiteY201" fmla="*/ 4676503 h 6035040"/>
              <a:gd name="connsiteX202" fmla="*/ 4171405 w 6191794"/>
              <a:gd name="connsiteY202" fmla="*/ 4702629 h 6035040"/>
              <a:gd name="connsiteX203" fmla="*/ 4101737 w 6191794"/>
              <a:gd name="connsiteY203" fmla="*/ 4746172 h 6035040"/>
              <a:gd name="connsiteX204" fmla="*/ 4075611 w 6191794"/>
              <a:gd name="connsiteY204" fmla="*/ 4763589 h 6035040"/>
              <a:gd name="connsiteX205" fmla="*/ 4005942 w 6191794"/>
              <a:gd name="connsiteY205" fmla="*/ 4781006 h 6035040"/>
              <a:gd name="connsiteX206" fmla="*/ 3640182 w 6191794"/>
              <a:gd name="connsiteY206" fmla="*/ 4789715 h 6035040"/>
              <a:gd name="connsiteX207" fmla="*/ 3605348 w 6191794"/>
              <a:gd name="connsiteY207" fmla="*/ 4798423 h 6035040"/>
              <a:gd name="connsiteX208" fmla="*/ 3579222 w 6191794"/>
              <a:gd name="connsiteY208" fmla="*/ 4815840 h 6035040"/>
              <a:gd name="connsiteX209" fmla="*/ 3518262 w 6191794"/>
              <a:gd name="connsiteY209" fmla="*/ 4868092 h 6035040"/>
              <a:gd name="connsiteX210" fmla="*/ 3500845 w 6191794"/>
              <a:gd name="connsiteY210" fmla="*/ 4894217 h 6035040"/>
              <a:gd name="connsiteX211" fmla="*/ 3448594 w 6191794"/>
              <a:gd name="connsiteY211" fmla="*/ 4937760 h 6035040"/>
              <a:gd name="connsiteX212" fmla="*/ 3257005 w 6191794"/>
              <a:gd name="connsiteY212" fmla="*/ 4963886 h 6035040"/>
              <a:gd name="connsiteX213" fmla="*/ 3222171 w 6191794"/>
              <a:gd name="connsiteY213" fmla="*/ 5042263 h 6035040"/>
              <a:gd name="connsiteX214" fmla="*/ 3213462 w 6191794"/>
              <a:gd name="connsiteY214" fmla="*/ 5129349 h 6035040"/>
              <a:gd name="connsiteX215" fmla="*/ 3204754 w 6191794"/>
              <a:gd name="connsiteY215" fmla="*/ 5164183 h 6035040"/>
              <a:gd name="connsiteX216" fmla="*/ 3187337 w 6191794"/>
              <a:gd name="connsiteY216" fmla="*/ 5294812 h 6035040"/>
              <a:gd name="connsiteX217" fmla="*/ 3178628 w 6191794"/>
              <a:gd name="connsiteY217" fmla="*/ 5320937 h 6035040"/>
              <a:gd name="connsiteX218" fmla="*/ 3152502 w 6191794"/>
              <a:gd name="connsiteY218" fmla="*/ 5495109 h 6035040"/>
              <a:gd name="connsiteX219" fmla="*/ 3143794 w 6191794"/>
              <a:gd name="connsiteY219" fmla="*/ 5521235 h 6035040"/>
              <a:gd name="connsiteX220" fmla="*/ 3091542 w 6191794"/>
              <a:gd name="connsiteY220" fmla="*/ 5538652 h 6035040"/>
              <a:gd name="connsiteX221" fmla="*/ 2621280 w 6191794"/>
              <a:gd name="connsiteY221" fmla="*/ 5529943 h 6035040"/>
              <a:gd name="connsiteX222" fmla="*/ 2595154 w 6191794"/>
              <a:gd name="connsiteY222" fmla="*/ 5521235 h 6035040"/>
              <a:gd name="connsiteX223" fmla="*/ 2490651 w 6191794"/>
              <a:gd name="connsiteY223" fmla="*/ 5425440 h 6035040"/>
              <a:gd name="connsiteX224" fmla="*/ 2455817 w 6191794"/>
              <a:gd name="connsiteY224" fmla="*/ 5399315 h 6035040"/>
              <a:gd name="connsiteX225" fmla="*/ 2377440 w 6191794"/>
              <a:gd name="connsiteY225" fmla="*/ 5320937 h 6035040"/>
              <a:gd name="connsiteX226" fmla="*/ 2159725 w 6191794"/>
              <a:gd name="connsiteY226" fmla="*/ 5077097 h 6035040"/>
              <a:gd name="connsiteX227" fmla="*/ 2011680 w 6191794"/>
              <a:gd name="connsiteY227" fmla="*/ 4946469 h 6035040"/>
              <a:gd name="connsiteX228" fmla="*/ 1968137 w 6191794"/>
              <a:gd name="connsiteY228" fmla="*/ 4911635 h 6035040"/>
              <a:gd name="connsiteX229" fmla="*/ 1933302 w 6191794"/>
              <a:gd name="connsiteY229" fmla="*/ 4894217 h 6035040"/>
              <a:gd name="connsiteX230" fmla="*/ 1863634 w 6191794"/>
              <a:gd name="connsiteY230" fmla="*/ 4833257 h 6035040"/>
              <a:gd name="connsiteX231" fmla="*/ 1793965 w 6191794"/>
              <a:gd name="connsiteY231" fmla="*/ 4798423 h 6035040"/>
              <a:gd name="connsiteX232" fmla="*/ 1672045 w 6191794"/>
              <a:gd name="connsiteY232" fmla="*/ 4720046 h 6035040"/>
              <a:gd name="connsiteX233" fmla="*/ 1558834 w 6191794"/>
              <a:gd name="connsiteY233" fmla="*/ 4676503 h 6035040"/>
              <a:gd name="connsiteX234" fmla="*/ 1524000 w 6191794"/>
              <a:gd name="connsiteY234" fmla="*/ 4659086 h 6035040"/>
              <a:gd name="connsiteX235" fmla="*/ 1506582 w 6191794"/>
              <a:gd name="connsiteY235" fmla="*/ 4641669 h 6035040"/>
              <a:gd name="connsiteX236" fmla="*/ 1480457 w 6191794"/>
              <a:gd name="connsiteY236" fmla="*/ 4624252 h 6035040"/>
              <a:gd name="connsiteX237" fmla="*/ 1436914 w 6191794"/>
              <a:gd name="connsiteY237" fmla="*/ 4545875 h 6035040"/>
              <a:gd name="connsiteX238" fmla="*/ 1428205 w 6191794"/>
              <a:gd name="connsiteY238" fmla="*/ 4502332 h 6035040"/>
              <a:gd name="connsiteX239" fmla="*/ 1419497 w 6191794"/>
              <a:gd name="connsiteY239" fmla="*/ 4467497 h 6035040"/>
              <a:gd name="connsiteX240" fmla="*/ 1428205 w 6191794"/>
              <a:gd name="connsiteY240" fmla="*/ 4310743 h 6035040"/>
              <a:gd name="connsiteX241" fmla="*/ 1454331 w 6191794"/>
              <a:gd name="connsiteY241" fmla="*/ 4241075 h 6035040"/>
              <a:gd name="connsiteX242" fmla="*/ 1489165 w 6191794"/>
              <a:gd name="connsiteY242" fmla="*/ 4171406 h 6035040"/>
              <a:gd name="connsiteX243" fmla="*/ 1497874 w 6191794"/>
              <a:gd name="connsiteY243" fmla="*/ 4136572 h 6035040"/>
              <a:gd name="connsiteX244" fmla="*/ 1515291 w 6191794"/>
              <a:gd name="connsiteY244" fmla="*/ 4093029 h 6035040"/>
              <a:gd name="connsiteX245" fmla="*/ 1541417 w 6191794"/>
              <a:gd name="connsiteY245" fmla="*/ 4032069 h 6035040"/>
              <a:gd name="connsiteX246" fmla="*/ 1550125 w 6191794"/>
              <a:gd name="connsiteY246" fmla="*/ 3962400 h 6035040"/>
              <a:gd name="connsiteX247" fmla="*/ 1567542 w 6191794"/>
              <a:gd name="connsiteY247" fmla="*/ 3640183 h 6035040"/>
              <a:gd name="connsiteX248" fmla="*/ 1584960 w 6191794"/>
              <a:gd name="connsiteY248" fmla="*/ 3222172 h 6035040"/>
              <a:gd name="connsiteX249" fmla="*/ 1532708 w 6191794"/>
              <a:gd name="connsiteY249" fmla="*/ 2804160 h 6035040"/>
              <a:gd name="connsiteX250" fmla="*/ 1471748 w 6191794"/>
              <a:gd name="connsiteY250" fmla="*/ 2725783 h 6035040"/>
              <a:gd name="connsiteX251" fmla="*/ 1471748 w 6191794"/>
              <a:gd name="connsiteY251" fmla="*/ 2725783 h 6035040"/>
              <a:gd name="connsiteX252" fmla="*/ 1428205 w 6191794"/>
              <a:gd name="connsiteY252" fmla="*/ 2673532 h 6035040"/>
              <a:gd name="connsiteX253" fmla="*/ 1402080 w 6191794"/>
              <a:gd name="connsiteY253" fmla="*/ 2638697 h 6035040"/>
              <a:gd name="connsiteX254" fmla="*/ 1375954 w 6191794"/>
              <a:gd name="connsiteY254" fmla="*/ 2621280 h 6035040"/>
              <a:gd name="connsiteX255" fmla="*/ 1367245 w 6191794"/>
              <a:gd name="connsiteY255" fmla="*/ 2595155 h 6035040"/>
              <a:gd name="connsiteX256" fmla="*/ 1332411 w 6191794"/>
              <a:gd name="connsiteY256" fmla="*/ 2569029 h 6035040"/>
              <a:gd name="connsiteX257" fmla="*/ 1288868 w 6191794"/>
              <a:gd name="connsiteY257" fmla="*/ 2525486 h 6035040"/>
              <a:gd name="connsiteX258" fmla="*/ 1271451 w 6191794"/>
              <a:gd name="connsiteY258" fmla="*/ 2481943 h 6035040"/>
              <a:gd name="connsiteX259" fmla="*/ 1254034 w 6191794"/>
              <a:gd name="connsiteY259" fmla="*/ 2447109 h 6035040"/>
              <a:gd name="connsiteX260" fmla="*/ 1227908 w 6191794"/>
              <a:gd name="connsiteY260" fmla="*/ 2368732 h 6035040"/>
              <a:gd name="connsiteX261" fmla="*/ 1193074 w 6191794"/>
              <a:gd name="connsiteY261" fmla="*/ 2272937 h 6035040"/>
              <a:gd name="connsiteX262" fmla="*/ 1184365 w 6191794"/>
              <a:gd name="connsiteY262" fmla="*/ 2238103 h 6035040"/>
              <a:gd name="connsiteX263" fmla="*/ 1166948 w 6191794"/>
              <a:gd name="connsiteY263" fmla="*/ 2185852 h 6035040"/>
              <a:gd name="connsiteX264" fmla="*/ 1158240 w 6191794"/>
              <a:gd name="connsiteY264" fmla="*/ 2151017 h 6035040"/>
              <a:gd name="connsiteX265" fmla="*/ 1149531 w 6191794"/>
              <a:gd name="connsiteY265" fmla="*/ 2098766 h 6035040"/>
              <a:gd name="connsiteX266" fmla="*/ 1132114 w 6191794"/>
              <a:gd name="connsiteY266" fmla="*/ 2063932 h 6035040"/>
              <a:gd name="connsiteX267" fmla="*/ 1114697 w 6191794"/>
              <a:gd name="connsiteY267" fmla="*/ 1750423 h 6035040"/>
              <a:gd name="connsiteX268" fmla="*/ 1088571 w 6191794"/>
              <a:gd name="connsiteY268" fmla="*/ 1271452 h 6035040"/>
              <a:gd name="connsiteX269" fmla="*/ 1114697 w 6191794"/>
              <a:gd name="connsiteY269" fmla="*/ 1036320 h 6035040"/>
              <a:gd name="connsiteX270" fmla="*/ 1123405 w 6191794"/>
              <a:gd name="connsiteY270" fmla="*/ 1001486 h 6035040"/>
              <a:gd name="connsiteX271" fmla="*/ 1149531 w 6191794"/>
              <a:gd name="connsiteY271" fmla="*/ 957943 h 6035040"/>
              <a:gd name="connsiteX272" fmla="*/ 1175657 w 6191794"/>
              <a:gd name="connsiteY272" fmla="*/ 923109 h 6035040"/>
              <a:gd name="connsiteX273" fmla="*/ 1210491 w 6191794"/>
              <a:gd name="connsiteY273" fmla="*/ 862149 h 6035040"/>
              <a:gd name="connsiteX274" fmla="*/ 1245325 w 6191794"/>
              <a:gd name="connsiteY274" fmla="*/ 836023 h 6035040"/>
              <a:gd name="connsiteX275" fmla="*/ 1297577 w 6191794"/>
              <a:gd name="connsiteY275" fmla="*/ 801189 h 6035040"/>
              <a:gd name="connsiteX276" fmla="*/ 1358537 w 6191794"/>
              <a:gd name="connsiteY276" fmla="*/ 757646 h 6035040"/>
              <a:gd name="connsiteX277" fmla="*/ 1384662 w 6191794"/>
              <a:gd name="connsiteY277" fmla="*/ 740229 h 6035040"/>
              <a:gd name="connsiteX278" fmla="*/ 1402080 w 6191794"/>
              <a:gd name="connsiteY278" fmla="*/ 722812 h 6035040"/>
              <a:gd name="connsiteX279" fmla="*/ 1436914 w 6191794"/>
              <a:gd name="connsiteY279" fmla="*/ 705395 h 6035040"/>
              <a:gd name="connsiteX280" fmla="*/ 1489165 w 6191794"/>
              <a:gd name="connsiteY280" fmla="*/ 661852 h 6035040"/>
              <a:gd name="connsiteX281" fmla="*/ 1515291 w 6191794"/>
              <a:gd name="connsiteY281" fmla="*/ 653143 h 6035040"/>
              <a:gd name="connsiteX282" fmla="*/ 1541417 w 6191794"/>
              <a:gd name="connsiteY282" fmla="*/ 705395 h 6035040"/>
              <a:gd name="connsiteX283" fmla="*/ 1567542 w 6191794"/>
              <a:gd name="connsiteY283" fmla="*/ 714103 h 6035040"/>
              <a:gd name="connsiteX284" fmla="*/ 1584960 w 6191794"/>
              <a:gd name="connsiteY284" fmla="*/ 696686 h 6035040"/>
              <a:gd name="connsiteX285" fmla="*/ 1611085 w 6191794"/>
              <a:gd name="connsiteY285" fmla="*/ 679269 h 6035040"/>
              <a:gd name="connsiteX286" fmla="*/ 1663337 w 6191794"/>
              <a:gd name="connsiteY286" fmla="*/ 600892 h 6035040"/>
              <a:gd name="connsiteX287" fmla="*/ 1724297 w 6191794"/>
              <a:gd name="connsiteY287" fmla="*/ 531223 h 6035040"/>
              <a:gd name="connsiteX288" fmla="*/ 1767840 w 6191794"/>
              <a:gd name="connsiteY288" fmla="*/ 496389 h 6035040"/>
              <a:gd name="connsiteX289" fmla="*/ 1785257 w 6191794"/>
              <a:gd name="connsiteY289" fmla="*/ 470263 h 6035040"/>
              <a:gd name="connsiteX290" fmla="*/ 1889760 w 6191794"/>
              <a:gd name="connsiteY290" fmla="*/ 400595 h 6035040"/>
              <a:gd name="connsiteX291" fmla="*/ 1915885 w 6191794"/>
              <a:gd name="connsiteY291" fmla="*/ 374469 h 6035040"/>
              <a:gd name="connsiteX292" fmla="*/ 1950720 w 6191794"/>
              <a:gd name="connsiteY292" fmla="*/ 357052 h 6035040"/>
              <a:gd name="connsiteX293" fmla="*/ 2029097 w 6191794"/>
              <a:gd name="connsiteY293" fmla="*/ 313509 h 6035040"/>
              <a:gd name="connsiteX294" fmla="*/ 2081348 w 6191794"/>
              <a:gd name="connsiteY294" fmla="*/ 278675 h 6035040"/>
              <a:gd name="connsiteX295" fmla="*/ 2107474 w 6191794"/>
              <a:gd name="connsiteY295" fmla="*/ 261257 h 6035040"/>
              <a:gd name="connsiteX296" fmla="*/ 2133600 w 6191794"/>
              <a:gd name="connsiteY296" fmla="*/ 252549 h 6035040"/>
              <a:gd name="connsiteX297" fmla="*/ 2203268 w 6191794"/>
              <a:gd name="connsiteY297" fmla="*/ 217715 h 6035040"/>
              <a:gd name="connsiteX298" fmla="*/ 2255520 w 6191794"/>
              <a:gd name="connsiteY298" fmla="*/ 200297 h 6035040"/>
              <a:gd name="connsiteX299" fmla="*/ 2290354 w 6191794"/>
              <a:gd name="connsiteY299" fmla="*/ 182880 h 6035040"/>
              <a:gd name="connsiteX300" fmla="*/ 2316480 w 6191794"/>
              <a:gd name="connsiteY300" fmla="*/ 165463 h 6035040"/>
              <a:gd name="connsiteX301" fmla="*/ 2351314 w 6191794"/>
              <a:gd name="connsiteY301" fmla="*/ 156755 h 6035040"/>
              <a:gd name="connsiteX302" fmla="*/ 2429691 w 6191794"/>
              <a:gd name="connsiteY302" fmla="*/ 130629 h 6035040"/>
              <a:gd name="connsiteX303" fmla="*/ 2455817 w 6191794"/>
              <a:gd name="connsiteY303" fmla="*/ 121920 h 6035040"/>
              <a:gd name="connsiteX304" fmla="*/ 2508068 w 6191794"/>
              <a:gd name="connsiteY304" fmla="*/ 113212 h 6035040"/>
              <a:gd name="connsiteX305" fmla="*/ 2603862 w 6191794"/>
              <a:gd name="connsiteY305" fmla="*/ 95795 h 6035040"/>
              <a:gd name="connsiteX306" fmla="*/ 2673531 w 6191794"/>
              <a:gd name="connsiteY306" fmla="*/ 87086 h 6035040"/>
              <a:gd name="connsiteX307" fmla="*/ 2647405 w 6191794"/>
              <a:gd name="connsiteY307" fmla="*/ 69669 h 6035040"/>
              <a:gd name="connsiteX308" fmla="*/ 2621280 w 6191794"/>
              <a:gd name="connsiteY308" fmla="*/ 60960 h 6035040"/>
              <a:gd name="connsiteX309" fmla="*/ 1985554 w 6191794"/>
              <a:gd name="connsiteY309" fmla="*/ 69669 h 6035040"/>
              <a:gd name="connsiteX310" fmla="*/ 1950720 w 6191794"/>
              <a:gd name="connsiteY310" fmla="*/ 78377 h 6035040"/>
              <a:gd name="connsiteX311" fmla="*/ 1924594 w 6191794"/>
              <a:gd name="connsiteY311" fmla="*/ 87086 h 6035040"/>
              <a:gd name="connsiteX312" fmla="*/ 1881051 w 6191794"/>
              <a:gd name="connsiteY312" fmla="*/ 95795 h 6035040"/>
              <a:gd name="connsiteX313" fmla="*/ 1846217 w 6191794"/>
              <a:gd name="connsiteY313" fmla="*/ 113212 h 6035040"/>
              <a:gd name="connsiteX314" fmla="*/ 1715588 w 6191794"/>
              <a:gd name="connsiteY314" fmla="*/ 130629 h 6035040"/>
              <a:gd name="connsiteX315" fmla="*/ 1593668 w 6191794"/>
              <a:gd name="connsiteY315" fmla="*/ 156755 h 6035040"/>
              <a:gd name="connsiteX316" fmla="*/ 1532708 w 6191794"/>
              <a:gd name="connsiteY316" fmla="*/ 174172 h 6035040"/>
              <a:gd name="connsiteX317" fmla="*/ 1497874 w 6191794"/>
              <a:gd name="connsiteY317" fmla="*/ 182880 h 6035040"/>
              <a:gd name="connsiteX318" fmla="*/ 1384662 w 6191794"/>
              <a:gd name="connsiteY318" fmla="*/ 200297 h 6035040"/>
              <a:gd name="connsiteX319" fmla="*/ 1297577 w 6191794"/>
              <a:gd name="connsiteY319" fmla="*/ 226423 h 6035040"/>
              <a:gd name="connsiteX320" fmla="*/ 1210491 w 6191794"/>
              <a:gd name="connsiteY320" fmla="*/ 243840 h 6035040"/>
              <a:gd name="connsiteX321" fmla="*/ 1166948 w 6191794"/>
              <a:gd name="connsiteY321" fmla="*/ 261257 h 6035040"/>
              <a:gd name="connsiteX322" fmla="*/ 1140822 w 6191794"/>
              <a:gd name="connsiteY322" fmla="*/ 278675 h 6035040"/>
              <a:gd name="connsiteX323" fmla="*/ 1105988 w 6191794"/>
              <a:gd name="connsiteY323" fmla="*/ 296092 h 6035040"/>
              <a:gd name="connsiteX324" fmla="*/ 1062445 w 6191794"/>
              <a:gd name="connsiteY324" fmla="*/ 322217 h 6035040"/>
              <a:gd name="connsiteX325" fmla="*/ 992777 w 6191794"/>
              <a:gd name="connsiteY325" fmla="*/ 357052 h 6035040"/>
              <a:gd name="connsiteX326" fmla="*/ 879565 w 6191794"/>
              <a:gd name="connsiteY326" fmla="*/ 478972 h 6035040"/>
              <a:gd name="connsiteX327" fmla="*/ 801188 w 6191794"/>
              <a:gd name="connsiteY327" fmla="*/ 557349 h 6035040"/>
              <a:gd name="connsiteX328" fmla="*/ 775062 w 6191794"/>
              <a:gd name="connsiteY328" fmla="*/ 609600 h 6035040"/>
              <a:gd name="connsiteX329" fmla="*/ 705394 w 6191794"/>
              <a:gd name="connsiteY329" fmla="*/ 740229 h 6035040"/>
              <a:gd name="connsiteX330" fmla="*/ 679268 w 6191794"/>
              <a:gd name="connsiteY330" fmla="*/ 801189 h 6035040"/>
              <a:gd name="connsiteX331" fmla="*/ 661851 w 6191794"/>
              <a:gd name="connsiteY331" fmla="*/ 853440 h 6035040"/>
              <a:gd name="connsiteX332" fmla="*/ 635725 w 6191794"/>
              <a:gd name="connsiteY332" fmla="*/ 888275 h 6035040"/>
              <a:gd name="connsiteX333" fmla="*/ 618308 w 6191794"/>
              <a:gd name="connsiteY333" fmla="*/ 940526 h 6035040"/>
              <a:gd name="connsiteX334" fmla="*/ 574765 w 6191794"/>
              <a:gd name="connsiteY334" fmla="*/ 1045029 h 6035040"/>
              <a:gd name="connsiteX335" fmla="*/ 566057 w 6191794"/>
              <a:gd name="connsiteY335" fmla="*/ 1088572 h 6035040"/>
              <a:gd name="connsiteX336" fmla="*/ 557348 w 6191794"/>
              <a:gd name="connsiteY336" fmla="*/ 1123406 h 6035040"/>
              <a:gd name="connsiteX337" fmla="*/ 548640 w 6191794"/>
              <a:gd name="connsiteY337" fmla="*/ 1166949 h 6035040"/>
              <a:gd name="connsiteX338" fmla="*/ 513805 w 6191794"/>
              <a:gd name="connsiteY338" fmla="*/ 1280160 h 6035040"/>
              <a:gd name="connsiteX339" fmla="*/ 496388 w 6191794"/>
              <a:gd name="connsiteY339" fmla="*/ 1358537 h 6035040"/>
              <a:gd name="connsiteX340" fmla="*/ 478971 w 6191794"/>
              <a:gd name="connsiteY340" fmla="*/ 1402080 h 6035040"/>
              <a:gd name="connsiteX341" fmla="*/ 435428 w 6191794"/>
              <a:gd name="connsiteY341" fmla="*/ 1550126 h 6035040"/>
              <a:gd name="connsiteX342" fmla="*/ 418011 w 6191794"/>
              <a:gd name="connsiteY342" fmla="*/ 1654629 h 6035040"/>
              <a:gd name="connsiteX343" fmla="*/ 409302 w 6191794"/>
              <a:gd name="connsiteY343" fmla="*/ 1733006 h 6035040"/>
              <a:gd name="connsiteX344" fmla="*/ 383177 w 6191794"/>
              <a:gd name="connsiteY344" fmla="*/ 1811383 h 6035040"/>
              <a:gd name="connsiteX345" fmla="*/ 357051 w 6191794"/>
              <a:gd name="connsiteY345" fmla="*/ 2002972 h 6035040"/>
              <a:gd name="connsiteX346" fmla="*/ 313508 w 6191794"/>
              <a:gd name="connsiteY346" fmla="*/ 2229395 h 6035040"/>
              <a:gd name="connsiteX347" fmla="*/ 296091 w 6191794"/>
              <a:gd name="connsiteY347" fmla="*/ 2412275 h 6035040"/>
              <a:gd name="connsiteX348" fmla="*/ 278674 w 6191794"/>
              <a:gd name="connsiteY348" fmla="*/ 2595155 h 6035040"/>
              <a:gd name="connsiteX349" fmla="*/ 261257 w 6191794"/>
              <a:gd name="connsiteY349" fmla="*/ 2786743 h 6035040"/>
              <a:gd name="connsiteX350" fmla="*/ 252548 w 6191794"/>
              <a:gd name="connsiteY350" fmla="*/ 2812869 h 6035040"/>
              <a:gd name="connsiteX351" fmla="*/ 243840 w 6191794"/>
              <a:gd name="connsiteY351" fmla="*/ 2856412 h 6035040"/>
              <a:gd name="connsiteX352" fmla="*/ 226422 w 6191794"/>
              <a:gd name="connsiteY352" fmla="*/ 2891246 h 6035040"/>
              <a:gd name="connsiteX353" fmla="*/ 191588 w 6191794"/>
              <a:gd name="connsiteY353" fmla="*/ 2978332 h 6035040"/>
              <a:gd name="connsiteX354" fmla="*/ 165462 w 6191794"/>
              <a:gd name="connsiteY354" fmla="*/ 3048000 h 6035040"/>
              <a:gd name="connsiteX355" fmla="*/ 156754 w 6191794"/>
              <a:gd name="connsiteY355" fmla="*/ 3074126 h 6035040"/>
              <a:gd name="connsiteX356" fmla="*/ 121920 w 6191794"/>
              <a:gd name="connsiteY356" fmla="*/ 3135086 h 6035040"/>
              <a:gd name="connsiteX357" fmla="*/ 113211 w 6191794"/>
              <a:gd name="connsiteY357" fmla="*/ 3169920 h 6035040"/>
              <a:gd name="connsiteX358" fmla="*/ 95794 w 6191794"/>
              <a:gd name="connsiteY358" fmla="*/ 3196046 h 6035040"/>
              <a:gd name="connsiteX359" fmla="*/ 78377 w 6191794"/>
              <a:gd name="connsiteY359" fmla="*/ 3265715 h 6035040"/>
              <a:gd name="connsiteX360" fmla="*/ 52251 w 6191794"/>
              <a:gd name="connsiteY360" fmla="*/ 3326675 h 6035040"/>
              <a:gd name="connsiteX361" fmla="*/ 43542 w 6191794"/>
              <a:gd name="connsiteY361" fmla="*/ 3352800 h 6035040"/>
              <a:gd name="connsiteX362" fmla="*/ 26125 w 6191794"/>
              <a:gd name="connsiteY362" fmla="*/ 3387635 h 6035040"/>
              <a:gd name="connsiteX363" fmla="*/ 0 w 6191794"/>
              <a:gd name="connsiteY363" fmla="*/ 3474720 h 6035040"/>
              <a:gd name="connsiteX364" fmla="*/ 26125 w 6191794"/>
              <a:gd name="connsiteY364" fmla="*/ 3753395 h 6035040"/>
              <a:gd name="connsiteX365" fmla="*/ 52251 w 6191794"/>
              <a:gd name="connsiteY365" fmla="*/ 3849189 h 6035040"/>
              <a:gd name="connsiteX366" fmla="*/ 78377 w 6191794"/>
              <a:gd name="connsiteY366" fmla="*/ 3918857 h 6035040"/>
              <a:gd name="connsiteX367" fmla="*/ 87085 w 6191794"/>
              <a:gd name="connsiteY367" fmla="*/ 3962400 h 6035040"/>
              <a:gd name="connsiteX368" fmla="*/ 104502 w 6191794"/>
              <a:gd name="connsiteY368" fmla="*/ 3997235 h 6035040"/>
              <a:gd name="connsiteX369" fmla="*/ 121920 w 6191794"/>
              <a:gd name="connsiteY369" fmla="*/ 4066903 h 6035040"/>
              <a:gd name="connsiteX370" fmla="*/ 156754 w 6191794"/>
              <a:gd name="connsiteY370" fmla="*/ 4171406 h 6035040"/>
              <a:gd name="connsiteX371" fmla="*/ 174171 w 6191794"/>
              <a:gd name="connsiteY371" fmla="*/ 4249783 h 6035040"/>
              <a:gd name="connsiteX372" fmla="*/ 182880 w 6191794"/>
              <a:gd name="connsiteY372" fmla="*/ 4284617 h 6035040"/>
              <a:gd name="connsiteX373" fmla="*/ 200297 w 6191794"/>
              <a:gd name="connsiteY373" fmla="*/ 4432663 h 6035040"/>
              <a:gd name="connsiteX374" fmla="*/ 217714 w 6191794"/>
              <a:gd name="connsiteY374" fmla="*/ 4476206 h 6035040"/>
              <a:gd name="connsiteX375" fmla="*/ 235131 w 6191794"/>
              <a:gd name="connsiteY375" fmla="*/ 4606835 h 6035040"/>
              <a:gd name="connsiteX376" fmla="*/ 252548 w 6191794"/>
              <a:gd name="connsiteY376" fmla="*/ 4711337 h 6035040"/>
              <a:gd name="connsiteX377" fmla="*/ 261257 w 6191794"/>
              <a:gd name="connsiteY377" fmla="*/ 4798423 h 6035040"/>
              <a:gd name="connsiteX378" fmla="*/ 287382 w 6191794"/>
              <a:gd name="connsiteY378" fmla="*/ 4885509 h 6035040"/>
              <a:gd name="connsiteX379" fmla="*/ 296091 w 6191794"/>
              <a:gd name="connsiteY379" fmla="*/ 4920343 h 6035040"/>
              <a:gd name="connsiteX380" fmla="*/ 313508 w 6191794"/>
              <a:gd name="connsiteY380" fmla="*/ 4955177 h 6035040"/>
              <a:gd name="connsiteX381" fmla="*/ 322217 w 6191794"/>
              <a:gd name="connsiteY381" fmla="*/ 4990012 h 6035040"/>
              <a:gd name="connsiteX382" fmla="*/ 357051 w 6191794"/>
              <a:gd name="connsiteY382" fmla="*/ 5059680 h 6035040"/>
              <a:gd name="connsiteX383" fmla="*/ 374468 w 6191794"/>
              <a:gd name="connsiteY383" fmla="*/ 5120640 h 6035040"/>
              <a:gd name="connsiteX384" fmla="*/ 391885 w 6191794"/>
              <a:gd name="connsiteY384" fmla="*/ 5155475 h 6035040"/>
              <a:gd name="connsiteX385" fmla="*/ 426720 w 6191794"/>
              <a:gd name="connsiteY385" fmla="*/ 5251269 h 6035040"/>
              <a:gd name="connsiteX386" fmla="*/ 452845 w 6191794"/>
              <a:gd name="connsiteY386" fmla="*/ 5294812 h 6035040"/>
              <a:gd name="connsiteX387" fmla="*/ 461554 w 6191794"/>
              <a:gd name="connsiteY387" fmla="*/ 5320937 h 6035040"/>
              <a:gd name="connsiteX388" fmla="*/ 487680 w 6191794"/>
              <a:gd name="connsiteY388" fmla="*/ 5390606 h 6035040"/>
              <a:gd name="connsiteX389" fmla="*/ 505097 w 6191794"/>
              <a:gd name="connsiteY389" fmla="*/ 5434149 h 6035040"/>
              <a:gd name="connsiteX390" fmla="*/ 513805 w 6191794"/>
              <a:gd name="connsiteY390" fmla="*/ 5468983 h 6035040"/>
              <a:gd name="connsiteX391" fmla="*/ 548640 w 6191794"/>
              <a:gd name="connsiteY391" fmla="*/ 5538652 h 6035040"/>
              <a:gd name="connsiteX392" fmla="*/ 566057 w 6191794"/>
              <a:gd name="connsiteY392" fmla="*/ 5590903 h 6035040"/>
              <a:gd name="connsiteX393" fmla="*/ 592182 w 6191794"/>
              <a:gd name="connsiteY393" fmla="*/ 5634446 h 6035040"/>
              <a:gd name="connsiteX394" fmla="*/ 627017 w 6191794"/>
              <a:gd name="connsiteY394" fmla="*/ 5686697 h 6035040"/>
              <a:gd name="connsiteX395" fmla="*/ 635725 w 6191794"/>
              <a:gd name="connsiteY395" fmla="*/ 5712823 h 6035040"/>
              <a:gd name="connsiteX396" fmla="*/ 696685 w 6191794"/>
              <a:gd name="connsiteY396" fmla="*/ 5773783 h 6035040"/>
              <a:gd name="connsiteX397" fmla="*/ 748937 w 6191794"/>
              <a:gd name="connsiteY397" fmla="*/ 5799909 h 6035040"/>
              <a:gd name="connsiteX398" fmla="*/ 783771 w 6191794"/>
              <a:gd name="connsiteY398" fmla="*/ 5808617 h 6035040"/>
              <a:gd name="connsiteX399" fmla="*/ 896982 w 6191794"/>
              <a:gd name="connsiteY399" fmla="*/ 5834743 h 6035040"/>
              <a:gd name="connsiteX400" fmla="*/ 923108 w 6191794"/>
              <a:gd name="connsiteY400" fmla="*/ 5843452 h 6035040"/>
              <a:gd name="connsiteX401" fmla="*/ 1071154 w 6191794"/>
              <a:gd name="connsiteY401" fmla="*/ 5869577 h 6035040"/>
              <a:gd name="connsiteX402" fmla="*/ 1175657 w 6191794"/>
              <a:gd name="connsiteY402" fmla="*/ 5886995 h 6035040"/>
              <a:gd name="connsiteX403" fmla="*/ 1254034 w 6191794"/>
              <a:gd name="connsiteY403" fmla="*/ 5904412 h 6035040"/>
              <a:gd name="connsiteX404" fmla="*/ 1384662 w 6191794"/>
              <a:gd name="connsiteY404" fmla="*/ 5913120 h 6035040"/>
              <a:gd name="connsiteX405" fmla="*/ 1733005 w 6191794"/>
              <a:gd name="connsiteY405" fmla="*/ 5939246 h 6035040"/>
              <a:gd name="connsiteX406" fmla="*/ 1837508 w 6191794"/>
              <a:gd name="connsiteY406" fmla="*/ 5956663 h 6035040"/>
              <a:gd name="connsiteX407" fmla="*/ 1933302 w 6191794"/>
              <a:gd name="connsiteY407" fmla="*/ 5965372 h 6035040"/>
              <a:gd name="connsiteX408" fmla="*/ 2133600 w 6191794"/>
              <a:gd name="connsiteY408" fmla="*/ 6000206 h 6035040"/>
              <a:gd name="connsiteX409" fmla="*/ 2420982 w 6191794"/>
              <a:gd name="connsiteY409" fmla="*/ 6017623 h 6035040"/>
              <a:gd name="connsiteX410" fmla="*/ 2490651 w 6191794"/>
              <a:gd name="connsiteY410" fmla="*/ 6026332 h 6035040"/>
              <a:gd name="connsiteX411" fmla="*/ 2682240 w 6191794"/>
              <a:gd name="connsiteY411" fmla="*/ 6035040 h 6035040"/>
              <a:gd name="connsiteX412" fmla="*/ 4249782 w 6191794"/>
              <a:gd name="connsiteY412" fmla="*/ 6017623 h 6035040"/>
              <a:gd name="connsiteX413" fmla="*/ 4423954 w 6191794"/>
              <a:gd name="connsiteY413" fmla="*/ 6008915 h 6035040"/>
              <a:gd name="connsiteX414" fmla="*/ 4937760 w 6191794"/>
              <a:gd name="connsiteY414" fmla="*/ 5991497 h 6035040"/>
              <a:gd name="connsiteX415" fmla="*/ 5016137 w 6191794"/>
              <a:gd name="connsiteY415" fmla="*/ 5965372 h 6035040"/>
              <a:gd name="connsiteX416" fmla="*/ 5085805 w 6191794"/>
              <a:gd name="connsiteY416" fmla="*/ 5947955 h 6035040"/>
              <a:gd name="connsiteX417" fmla="*/ 5181600 w 6191794"/>
              <a:gd name="connsiteY417" fmla="*/ 5878286 h 6035040"/>
              <a:gd name="connsiteX418" fmla="*/ 5233851 w 6191794"/>
              <a:gd name="connsiteY418" fmla="*/ 5826035 h 6035040"/>
              <a:gd name="connsiteX419" fmla="*/ 5268685 w 6191794"/>
              <a:gd name="connsiteY419" fmla="*/ 5773783 h 6035040"/>
              <a:gd name="connsiteX420" fmla="*/ 5277394 w 6191794"/>
              <a:gd name="connsiteY420" fmla="*/ 5747657 h 6035040"/>
              <a:gd name="connsiteX421" fmla="*/ 5329645 w 6191794"/>
              <a:gd name="connsiteY421" fmla="*/ 5677989 h 6035040"/>
              <a:gd name="connsiteX422" fmla="*/ 5355771 w 6191794"/>
              <a:gd name="connsiteY422" fmla="*/ 5617029 h 6035040"/>
              <a:gd name="connsiteX423" fmla="*/ 5373188 w 6191794"/>
              <a:gd name="connsiteY423" fmla="*/ 5564777 h 6035040"/>
              <a:gd name="connsiteX424" fmla="*/ 5399314 w 6191794"/>
              <a:gd name="connsiteY424" fmla="*/ 5495109 h 6035040"/>
              <a:gd name="connsiteX425" fmla="*/ 5399314 w 6191794"/>
              <a:gd name="connsiteY425" fmla="*/ 5364480 h 6035040"/>
              <a:gd name="connsiteX426" fmla="*/ 5373188 w 6191794"/>
              <a:gd name="connsiteY426" fmla="*/ 5347063 h 6035040"/>
              <a:gd name="connsiteX427" fmla="*/ 5347062 w 6191794"/>
              <a:gd name="connsiteY427" fmla="*/ 5320937 h 6035040"/>
              <a:gd name="connsiteX428" fmla="*/ 5312228 w 6191794"/>
              <a:gd name="connsiteY428" fmla="*/ 5294812 h 6035040"/>
              <a:gd name="connsiteX429" fmla="*/ 5259977 w 6191794"/>
              <a:gd name="connsiteY429" fmla="*/ 5242560 h 6035040"/>
              <a:gd name="connsiteX430" fmla="*/ 5277394 w 6191794"/>
              <a:gd name="connsiteY430" fmla="*/ 5146766 h 6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</a:cxnLst>
            <a:rect l="l" t="t" r="r" b="b"/>
            <a:pathLst>
              <a:path w="6191794" h="6035040">
                <a:moveTo>
                  <a:pt x="5277394" y="5146766"/>
                </a:moveTo>
                <a:lnTo>
                  <a:pt x="5277394" y="5146766"/>
                </a:lnTo>
                <a:cubicBezTo>
                  <a:pt x="5294811" y="5126446"/>
                  <a:pt x="5310721" y="5104730"/>
                  <a:pt x="5329645" y="5085806"/>
                </a:cubicBezTo>
                <a:cubicBezTo>
                  <a:pt x="5337046" y="5078405"/>
                  <a:pt x="5348959" y="5076336"/>
                  <a:pt x="5355771" y="5068389"/>
                </a:cubicBezTo>
                <a:cubicBezTo>
                  <a:pt x="5388236" y="5030514"/>
                  <a:pt x="5374588" y="5027101"/>
                  <a:pt x="5399314" y="4990012"/>
                </a:cubicBezTo>
                <a:cubicBezTo>
                  <a:pt x="5415416" y="4965859"/>
                  <a:pt x="5436630" y="4945235"/>
                  <a:pt x="5451565" y="4920343"/>
                </a:cubicBezTo>
                <a:cubicBezTo>
                  <a:pt x="5462939" y="4901386"/>
                  <a:pt x="5467210" y="4878848"/>
                  <a:pt x="5477691" y="4859383"/>
                </a:cubicBezTo>
                <a:cubicBezTo>
                  <a:pt x="5487615" y="4840952"/>
                  <a:pt x="5501755" y="4825082"/>
                  <a:pt x="5512525" y="4807132"/>
                </a:cubicBezTo>
                <a:cubicBezTo>
                  <a:pt x="5529942" y="4778103"/>
                  <a:pt x="5547035" y="4748877"/>
                  <a:pt x="5564777" y="4720046"/>
                </a:cubicBezTo>
                <a:cubicBezTo>
                  <a:pt x="5570262" y="4711132"/>
                  <a:pt x="5576388" y="4702629"/>
                  <a:pt x="5582194" y="4693920"/>
                </a:cubicBezTo>
                <a:cubicBezTo>
                  <a:pt x="5588000" y="4685212"/>
                  <a:pt x="5594930" y="4677156"/>
                  <a:pt x="5599611" y="4667795"/>
                </a:cubicBezTo>
                <a:lnTo>
                  <a:pt x="5617028" y="4632960"/>
                </a:lnTo>
                <a:cubicBezTo>
                  <a:pt x="5619931" y="4618446"/>
                  <a:pt x="5620679" y="4603328"/>
                  <a:pt x="5625737" y="4589417"/>
                </a:cubicBezTo>
                <a:cubicBezTo>
                  <a:pt x="5632392" y="4571117"/>
                  <a:pt x="5646135" y="4555778"/>
                  <a:pt x="5651862" y="4537166"/>
                </a:cubicBezTo>
                <a:cubicBezTo>
                  <a:pt x="5663852" y="4498198"/>
                  <a:pt x="5660145" y="4398469"/>
                  <a:pt x="5677988" y="4371703"/>
                </a:cubicBezTo>
                <a:lnTo>
                  <a:pt x="5695405" y="4345577"/>
                </a:lnTo>
                <a:cubicBezTo>
                  <a:pt x="5698308" y="4331063"/>
                  <a:pt x="5699056" y="4315945"/>
                  <a:pt x="5704114" y="4302035"/>
                </a:cubicBezTo>
                <a:cubicBezTo>
                  <a:pt x="5710769" y="4283734"/>
                  <a:pt x="5722435" y="4267624"/>
                  <a:pt x="5730240" y="4249783"/>
                </a:cubicBezTo>
                <a:cubicBezTo>
                  <a:pt x="5742771" y="4221140"/>
                  <a:pt x="5755187" y="4192357"/>
                  <a:pt x="5765074" y="4162697"/>
                </a:cubicBezTo>
                <a:cubicBezTo>
                  <a:pt x="5772644" y="4139988"/>
                  <a:pt x="5776193" y="4116123"/>
                  <a:pt x="5782491" y="4093029"/>
                </a:cubicBezTo>
                <a:cubicBezTo>
                  <a:pt x="5784906" y="4084173"/>
                  <a:pt x="5788562" y="4075696"/>
                  <a:pt x="5791200" y="4066903"/>
                </a:cubicBezTo>
                <a:cubicBezTo>
                  <a:pt x="5797273" y="4046661"/>
                  <a:pt x="5801934" y="4025992"/>
                  <a:pt x="5808617" y="4005943"/>
                </a:cubicBezTo>
                <a:cubicBezTo>
                  <a:pt x="5822264" y="3965003"/>
                  <a:pt x="5843697" y="3926339"/>
                  <a:pt x="5852160" y="3884023"/>
                </a:cubicBezTo>
                <a:cubicBezTo>
                  <a:pt x="5855063" y="3869509"/>
                  <a:pt x="5856515" y="3854627"/>
                  <a:pt x="5860868" y="3840480"/>
                </a:cubicBezTo>
                <a:cubicBezTo>
                  <a:pt x="5903992" y="3700327"/>
                  <a:pt x="5869391" y="3823527"/>
                  <a:pt x="5904411" y="3735977"/>
                </a:cubicBezTo>
                <a:cubicBezTo>
                  <a:pt x="5978475" y="3550816"/>
                  <a:pt x="5918626" y="3700664"/>
                  <a:pt x="5947954" y="3605349"/>
                </a:cubicBezTo>
                <a:cubicBezTo>
                  <a:pt x="5956053" y="3579028"/>
                  <a:pt x="5966515" y="3553451"/>
                  <a:pt x="5974080" y="3526972"/>
                </a:cubicBezTo>
                <a:cubicBezTo>
                  <a:pt x="5979886" y="3506652"/>
                  <a:pt x="5984275" y="3485873"/>
                  <a:pt x="5991497" y="3466012"/>
                </a:cubicBezTo>
                <a:cubicBezTo>
                  <a:pt x="5995934" y="3453811"/>
                  <a:pt x="6003641" y="3443040"/>
                  <a:pt x="6008914" y="3431177"/>
                </a:cubicBezTo>
                <a:cubicBezTo>
                  <a:pt x="6015263" y="3416892"/>
                  <a:pt x="6021388" y="3402465"/>
                  <a:pt x="6026331" y="3387635"/>
                </a:cubicBezTo>
                <a:cubicBezTo>
                  <a:pt x="6037900" y="3352928"/>
                  <a:pt x="6035171" y="3339147"/>
                  <a:pt x="6043748" y="3300549"/>
                </a:cubicBezTo>
                <a:cubicBezTo>
                  <a:pt x="6045739" y="3291588"/>
                  <a:pt x="6049757" y="3283197"/>
                  <a:pt x="6052457" y="3274423"/>
                </a:cubicBezTo>
                <a:cubicBezTo>
                  <a:pt x="6061370" y="3245456"/>
                  <a:pt x="6070256" y="3216478"/>
                  <a:pt x="6078582" y="3187337"/>
                </a:cubicBezTo>
                <a:cubicBezTo>
                  <a:pt x="6081870" y="3175829"/>
                  <a:pt x="6084142" y="3164050"/>
                  <a:pt x="6087291" y="3152503"/>
                </a:cubicBezTo>
                <a:cubicBezTo>
                  <a:pt x="6092852" y="3132115"/>
                  <a:pt x="6099582" y="3112045"/>
                  <a:pt x="6104708" y="3091543"/>
                </a:cubicBezTo>
                <a:cubicBezTo>
                  <a:pt x="6108298" y="3077183"/>
                  <a:pt x="6109522" y="3062280"/>
                  <a:pt x="6113417" y="3048000"/>
                </a:cubicBezTo>
                <a:cubicBezTo>
                  <a:pt x="6118248" y="3030288"/>
                  <a:pt x="6126162" y="3013504"/>
                  <a:pt x="6130834" y="2995749"/>
                </a:cubicBezTo>
                <a:cubicBezTo>
                  <a:pt x="6140690" y="2958295"/>
                  <a:pt x="6148251" y="2920274"/>
                  <a:pt x="6156960" y="2882537"/>
                </a:cubicBezTo>
                <a:cubicBezTo>
                  <a:pt x="6159863" y="2856411"/>
                  <a:pt x="6163176" y="2830328"/>
                  <a:pt x="6165668" y="2804160"/>
                </a:cubicBezTo>
                <a:cubicBezTo>
                  <a:pt x="6168982" y="2769362"/>
                  <a:pt x="6169434" y="2734261"/>
                  <a:pt x="6174377" y="2699657"/>
                </a:cubicBezTo>
                <a:cubicBezTo>
                  <a:pt x="6178162" y="2673163"/>
                  <a:pt x="6185988" y="2647406"/>
                  <a:pt x="6191794" y="2621280"/>
                </a:cubicBezTo>
                <a:cubicBezTo>
                  <a:pt x="6188891" y="2461623"/>
                  <a:pt x="6188152" y="2301912"/>
                  <a:pt x="6183085" y="2142309"/>
                </a:cubicBezTo>
                <a:cubicBezTo>
                  <a:pt x="6181352" y="2087722"/>
                  <a:pt x="6167682" y="2047871"/>
                  <a:pt x="6156960" y="1994263"/>
                </a:cubicBezTo>
                <a:cubicBezTo>
                  <a:pt x="6150595" y="1962438"/>
                  <a:pt x="6143695" y="1930657"/>
                  <a:pt x="6139542" y="1898469"/>
                </a:cubicBezTo>
                <a:cubicBezTo>
                  <a:pt x="6130069" y="1825058"/>
                  <a:pt x="6132040" y="1729792"/>
                  <a:pt x="6104708" y="1654629"/>
                </a:cubicBezTo>
                <a:cubicBezTo>
                  <a:pt x="6101131" y="1644793"/>
                  <a:pt x="6093097" y="1637212"/>
                  <a:pt x="6087291" y="1628503"/>
                </a:cubicBezTo>
                <a:cubicBezTo>
                  <a:pt x="6084388" y="1613989"/>
                  <a:pt x="6083640" y="1598871"/>
                  <a:pt x="6078582" y="1584960"/>
                </a:cubicBezTo>
                <a:cubicBezTo>
                  <a:pt x="6066259" y="1551073"/>
                  <a:pt x="6053324" y="1534009"/>
                  <a:pt x="6035040" y="1506583"/>
                </a:cubicBezTo>
                <a:cubicBezTo>
                  <a:pt x="6019978" y="1446340"/>
                  <a:pt x="6035610" y="1487411"/>
                  <a:pt x="5982788" y="1419497"/>
                </a:cubicBezTo>
                <a:cubicBezTo>
                  <a:pt x="5976362" y="1411236"/>
                  <a:pt x="5972772" y="1400773"/>
                  <a:pt x="5965371" y="1393372"/>
                </a:cubicBezTo>
                <a:cubicBezTo>
                  <a:pt x="5957970" y="1385971"/>
                  <a:pt x="5946646" y="1383356"/>
                  <a:pt x="5939245" y="1375955"/>
                </a:cubicBezTo>
                <a:cubicBezTo>
                  <a:pt x="5926102" y="1362812"/>
                  <a:pt x="5916845" y="1346228"/>
                  <a:pt x="5904411" y="1332412"/>
                </a:cubicBezTo>
                <a:cubicBezTo>
                  <a:pt x="5890680" y="1317155"/>
                  <a:pt x="5873866" y="1304756"/>
                  <a:pt x="5860868" y="1288869"/>
                </a:cubicBezTo>
                <a:cubicBezTo>
                  <a:pt x="5847613" y="1272668"/>
                  <a:pt x="5839818" y="1252371"/>
                  <a:pt x="5826034" y="1236617"/>
                </a:cubicBezTo>
                <a:cubicBezTo>
                  <a:pt x="5819142" y="1228740"/>
                  <a:pt x="5807949" y="1225900"/>
                  <a:pt x="5799908" y="1219200"/>
                </a:cubicBezTo>
                <a:cubicBezTo>
                  <a:pt x="5790447" y="1211316"/>
                  <a:pt x="5781343" y="1202796"/>
                  <a:pt x="5773782" y="1193075"/>
                </a:cubicBezTo>
                <a:cubicBezTo>
                  <a:pt x="5728456" y="1134798"/>
                  <a:pt x="5752186" y="1148786"/>
                  <a:pt x="5704114" y="1097280"/>
                </a:cubicBezTo>
                <a:cubicBezTo>
                  <a:pt x="5676103" y="1067268"/>
                  <a:pt x="5641659" y="1043037"/>
                  <a:pt x="5617028" y="1010195"/>
                </a:cubicBezTo>
                <a:cubicBezTo>
                  <a:pt x="5582194" y="963749"/>
                  <a:pt x="5602514" y="984069"/>
                  <a:pt x="5556068" y="949235"/>
                </a:cubicBezTo>
                <a:cubicBezTo>
                  <a:pt x="5547359" y="931818"/>
                  <a:pt x="5541109" y="912936"/>
                  <a:pt x="5529942" y="896983"/>
                </a:cubicBezTo>
                <a:cubicBezTo>
                  <a:pt x="5520525" y="883530"/>
                  <a:pt x="5505921" y="874507"/>
                  <a:pt x="5495108" y="862149"/>
                </a:cubicBezTo>
                <a:cubicBezTo>
                  <a:pt x="5485550" y="851226"/>
                  <a:pt x="5478540" y="838238"/>
                  <a:pt x="5468982" y="827315"/>
                </a:cubicBezTo>
                <a:cubicBezTo>
                  <a:pt x="5458169" y="814957"/>
                  <a:pt x="5444230" y="805442"/>
                  <a:pt x="5434148" y="792480"/>
                </a:cubicBezTo>
                <a:cubicBezTo>
                  <a:pt x="5423756" y="779119"/>
                  <a:pt x="5419108" y="761728"/>
                  <a:pt x="5408022" y="748937"/>
                </a:cubicBezTo>
                <a:cubicBezTo>
                  <a:pt x="5381136" y="717914"/>
                  <a:pt x="5349965" y="690880"/>
                  <a:pt x="5320937" y="661852"/>
                </a:cubicBezTo>
                <a:cubicBezTo>
                  <a:pt x="5309325" y="650240"/>
                  <a:pt x="5296360" y="639840"/>
                  <a:pt x="5286102" y="627017"/>
                </a:cubicBezTo>
                <a:cubicBezTo>
                  <a:pt x="5273820" y="611665"/>
                  <a:pt x="5252183" y="581333"/>
                  <a:pt x="5233851" y="566057"/>
                </a:cubicBezTo>
                <a:cubicBezTo>
                  <a:pt x="5222701" y="556765"/>
                  <a:pt x="5209940" y="549490"/>
                  <a:pt x="5199017" y="539932"/>
                </a:cubicBezTo>
                <a:cubicBezTo>
                  <a:pt x="5186659" y="529118"/>
                  <a:pt x="5177144" y="515179"/>
                  <a:pt x="5164182" y="505097"/>
                </a:cubicBezTo>
                <a:cubicBezTo>
                  <a:pt x="5150821" y="494705"/>
                  <a:pt x="5134413" y="488810"/>
                  <a:pt x="5120640" y="478972"/>
                </a:cubicBezTo>
                <a:cubicBezTo>
                  <a:pt x="5058860" y="434845"/>
                  <a:pt x="5154891" y="493002"/>
                  <a:pt x="5085805" y="435429"/>
                </a:cubicBezTo>
                <a:cubicBezTo>
                  <a:pt x="5075832" y="427118"/>
                  <a:pt x="5061645" y="425401"/>
                  <a:pt x="5050971" y="418012"/>
                </a:cubicBezTo>
                <a:cubicBezTo>
                  <a:pt x="5023758" y="399172"/>
                  <a:pt x="5003993" y="367519"/>
                  <a:pt x="4972594" y="357052"/>
                </a:cubicBezTo>
                <a:cubicBezTo>
                  <a:pt x="4963885" y="354149"/>
                  <a:pt x="4954527" y="352739"/>
                  <a:pt x="4946468" y="348343"/>
                </a:cubicBezTo>
                <a:cubicBezTo>
                  <a:pt x="4922427" y="335229"/>
                  <a:pt x="4901294" y="317047"/>
                  <a:pt x="4876800" y="304800"/>
                </a:cubicBezTo>
                <a:cubicBezTo>
                  <a:pt x="4865188" y="298994"/>
                  <a:pt x="4853313" y="293688"/>
                  <a:pt x="4841965" y="287383"/>
                </a:cubicBezTo>
                <a:cubicBezTo>
                  <a:pt x="4827169" y="279163"/>
                  <a:pt x="4813831" y="268261"/>
                  <a:pt x="4798422" y="261257"/>
                </a:cubicBezTo>
                <a:cubicBezTo>
                  <a:pt x="4781708" y="253660"/>
                  <a:pt x="4761447" y="254024"/>
                  <a:pt x="4746171" y="243840"/>
                </a:cubicBezTo>
                <a:cubicBezTo>
                  <a:pt x="4707729" y="218213"/>
                  <a:pt x="4730308" y="228476"/>
                  <a:pt x="4676502" y="217715"/>
                </a:cubicBezTo>
                <a:cubicBezTo>
                  <a:pt x="4594822" y="176873"/>
                  <a:pt x="4697011" y="225917"/>
                  <a:pt x="4589417" y="182880"/>
                </a:cubicBezTo>
                <a:cubicBezTo>
                  <a:pt x="4574903" y="177074"/>
                  <a:pt x="4561159" y="168738"/>
                  <a:pt x="4545874" y="165463"/>
                </a:cubicBezTo>
                <a:cubicBezTo>
                  <a:pt x="4520171" y="159955"/>
                  <a:pt x="4493623" y="159658"/>
                  <a:pt x="4467497" y="156755"/>
                </a:cubicBezTo>
                <a:cubicBezTo>
                  <a:pt x="4458788" y="150949"/>
                  <a:pt x="4451171" y="143012"/>
                  <a:pt x="4441371" y="139337"/>
                </a:cubicBezTo>
                <a:cubicBezTo>
                  <a:pt x="4420906" y="131662"/>
                  <a:pt x="4339742" y="123575"/>
                  <a:pt x="4328160" y="121920"/>
                </a:cubicBezTo>
                <a:cubicBezTo>
                  <a:pt x="4310680" y="119423"/>
                  <a:pt x="4293388" y="115709"/>
                  <a:pt x="4275908" y="113212"/>
                </a:cubicBezTo>
                <a:cubicBezTo>
                  <a:pt x="4252740" y="109902"/>
                  <a:pt x="4229325" y="108351"/>
                  <a:pt x="4206240" y="104503"/>
                </a:cubicBezTo>
                <a:cubicBezTo>
                  <a:pt x="4177039" y="99636"/>
                  <a:pt x="4148183" y="92892"/>
                  <a:pt x="4119154" y="87086"/>
                </a:cubicBezTo>
                <a:cubicBezTo>
                  <a:pt x="4104640" y="84183"/>
                  <a:pt x="4089971" y="81967"/>
                  <a:pt x="4075611" y="78377"/>
                </a:cubicBezTo>
                <a:cubicBezTo>
                  <a:pt x="4064000" y="75474"/>
                  <a:pt x="4052461" y="72265"/>
                  <a:pt x="4040777" y="69669"/>
                </a:cubicBezTo>
                <a:cubicBezTo>
                  <a:pt x="4026328" y="66458"/>
                  <a:pt x="4011594" y="64550"/>
                  <a:pt x="3997234" y="60960"/>
                </a:cubicBezTo>
                <a:cubicBezTo>
                  <a:pt x="3976732" y="55834"/>
                  <a:pt x="3956323" y="50226"/>
                  <a:pt x="3936274" y="43543"/>
                </a:cubicBezTo>
                <a:cubicBezTo>
                  <a:pt x="3921444" y="38600"/>
                  <a:pt x="3907836" y="30154"/>
                  <a:pt x="3892731" y="26126"/>
                </a:cubicBezTo>
                <a:cubicBezTo>
                  <a:pt x="3700599" y="-25109"/>
                  <a:pt x="3863511" y="27999"/>
                  <a:pt x="3779520" y="0"/>
                </a:cubicBezTo>
                <a:cubicBezTo>
                  <a:pt x="3730171" y="5806"/>
                  <a:pt x="3680285" y="8119"/>
                  <a:pt x="3631474" y="17417"/>
                </a:cubicBezTo>
                <a:cubicBezTo>
                  <a:pt x="3618721" y="19846"/>
                  <a:pt x="3608795" y="30277"/>
                  <a:pt x="3596640" y="34835"/>
                </a:cubicBezTo>
                <a:cubicBezTo>
                  <a:pt x="3585433" y="39038"/>
                  <a:pt x="3573417" y="40640"/>
                  <a:pt x="3561805" y="43543"/>
                </a:cubicBezTo>
                <a:cubicBezTo>
                  <a:pt x="3538054" y="67295"/>
                  <a:pt x="3530639" y="77174"/>
                  <a:pt x="3500845" y="95795"/>
                </a:cubicBezTo>
                <a:cubicBezTo>
                  <a:pt x="3489836" y="102675"/>
                  <a:pt x="3476575" y="105667"/>
                  <a:pt x="3466011" y="113212"/>
                </a:cubicBezTo>
                <a:cubicBezTo>
                  <a:pt x="3428658" y="139892"/>
                  <a:pt x="3449968" y="134907"/>
                  <a:pt x="3422468" y="165463"/>
                </a:cubicBezTo>
                <a:cubicBezTo>
                  <a:pt x="3403244" y="186823"/>
                  <a:pt x="3377448" y="202512"/>
                  <a:pt x="3361508" y="226423"/>
                </a:cubicBezTo>
                <a:cubicBezTo>
                  <a:pt x="3349897" y="243840"/>
                  <a:pt x="3339234" y="261929"/>
                  <a:pt x="3326674" y="278675"/>
                </a:cubicBezTo>
                <a:cubicBezTo>
                  <a:pt x="3317965" y="290286"/>
                  <a:pt x="3308241" y="301201"/>
                  <a:pt x="3300548" y="313509"/>
                </a:cubicBezTo>
                <a:cubicBezTo>
                  <a:pt x="3285176" y="338105"/>
                  <a:pt x="3282888" y="349073"/>
                  <a:pt x="3274422" y="374469"/>
                </a:cubicBezTo>
                <a:cubicBezTo>
                  <a:pt x="3275221" y="387258"/>
                  <a:pt x="3270088" y="496428"/>
                  <a:pt x="3291840" y="539932"/>
                </a:cubicBezTo>
                <a:cubicBezTo>
                  <a:pt x="3296521" y="549293"/>
                  <a:pt x="3303451" y="557349"/>
                  <a:pt x="3309257" y="566057"/>
                </a:cubicBezTo>
                <a:cubicBezTo>
                  <a:pt x="3318689" y="594354"/>
                  <a:pt x="3318642" y="598319"/>
                  <a:pt x="3335382" y="627017"/>
                </a:cubicBezTo>
                <a:cubicBezTo>
                  <a:pt x="3349181" y="650672"/>
                  <a:pt x="3370265" y="670706"/>
                  <a:pt x="3378925" y="696686"/>
                </a:cubicBezTo>
                <a:cubicBezTo>
                  <a:pt x="3410691" y="791980"/>
                  <a:pt x="3360028" y="647634"/>
                  <a:pt x="3405051" y="748937"/>
                </a:cubicBezTo>
                <a:cubicBezTo>
                  <a:pt x="3412507" y="765714"/>
                  <a:pt x="3416662" y="783772"/>
                  <a:pt x="3422468" y="801189"/>
                </a:cubicBezTo>
                <a:cubicBezTo>
                  <a:pt x="3434963" y="838675"/>
                  <a:pt x="3428949" y="818402"/>
                  <a:pt x="3439885" y="862149"/>
                </a:cubicBezTo>
                <a:cubicBezTo>
                  <a:pt x="3442788" y="896983"/>
                  <a:pt x="3441739" y="932376"/>
                  <a:pt x="3448594" y="966652"/>
                </a:cubicBezTo>
                <a:cubicBezTo>
                  <a:pt x="3455118" y="999274"/>
                  <a:pt x="3470102" y="990468"/>
                  <a:pt x="3492137" y="1001486"/>
                </a:cubicBezTo>
                <a:cubicBezTo>
                  <a:pt x="3501498" y="1006167"/>
                  <a:pt x="3508698" y="1014652"/>
                  <a:pt x="3518262" y="1018903"/>
                </a:cubicBezTo>
                <a:cubicBezTo>
                  <a:pt x="3535039" y="1026359"/>
                  <a:pt x="3554093" y="1028109"/>
                  <a:pt x="3570514" y="1036320"/>
                </a:cubicBezTo>
                <a:lnTo>
                  <a:pt x="3605348" y="1053737"/>
                </a:lnTo>
                <a:cubicBezTo>
                  <a:pt x="3628571" y="1050834"/>
                  <a:pt x="3653287" y="1053721"/>
                  <a:pt x="3675017" y="1045029"/>
                </a:cubicBezTo>
                <a:cubicBezTo>
                  <a:pt x="3690940" y="1038660"/>
                  <a:pt x="3709608" y="967382"/>
                  <a:pt x="3709851" y="966652"/>
                </a:cubicBezTo>
                <a:cubicBezTo>
                  <a:pt x="3739117" y="878856"/>
                  <a:pt x="3694466" y="1015034"/>
                  <a:pt x="3727268" y="905692"/>
                </a:cubicBezTo>
                <a:cubicBezTo>
                  <a:pt x="3732543" y="888107"/>
                  <a:pt x="3740232" y="871251"/>
                  <a:pt x="3744685" y="853440"/>
                </a:cubicBezTo>
                <a:cubicBezTo>
                  <a:pt x="3747588" y="841829"/>
                  <a:pt x="3748679" y="829607"/>
                  <a:pt x="3753394" y="818606"/>
                </a:cubicBezTo>
                <a:cubicBezTo>
                  <a:pt x="3757517" y="808986"/>
                  <a:pt x="3766130" y="801841"/>
                  <a:pt x="3770811" y="792480"/>
                </a:cubicBezTo>
                <a:cubicBezTo>
                  <a:pt x="3774916" y="784270"/>
                  <a:pt x="3774797" y="774226"/>
                  <a:pt x="3779520" y="766355"/>
                </a:cubicBezTo>
                <a:cubicBezTo>
                  <a:pt x="3783744" y="759314"/>
                  <a:pt x="3791808" y="755348"/>
                  <a:pt x="3796937" y="748937"/>
                </a:cubicBezTo>
                <a:cubicBezTo>
                  <a:pt x="3816714" y="724216"/>
                  <a:pt x="3815968" y="712490"/>
                  <a:pt x="3840480" y="687977"/>
                </a:cubicBezTo>
                <a:cubicBezTo>
                  <a:pt x="3850037" y="678420"/>
                  <a:pt x="3891193" y="656559"/>
                  <a:pt x="3901440" y="653143"/>
                </a:cubicBezTo>
                <a:cubicBezTo>
                  <a:pt x="3924149" y="645573"/>
                  <a:pt x="3948399" y="643296"/>
                  <a:pt x="3971108" y="635726"/>
                </a:cubicBezTo>
                <a:lnTo>
                  <a:pt x="3997234" y="627017"/>
                </a:lnTo>
                <a:cubicBezTo>
                  <a:pt x="4058194" y="629920"/>
                  <a:pt x="4119432" y="629224"/>
                  <a:pt x="4180114" y="635726"/>
                </a:cubicBezTo>
                <a:cubicBezTo>
                  <a:pt x="4213472" y="639300"/>
                  <a:pt x="4246796" y="654386"/>
                  <a:pt x="4275908" y="670560"/>
                </a:cubicBezTo>
                <a:cubicBezTo>
                  <a:pt x="4290704" y="678780"/>
                  <a:pt x="4304655" y="688466"/>
                  <a:pt x="4319451" y="696686"/>
                </a:cubicBezTo>
                <a:cubicBezTo>
                  <a:pt x="4330799" y="702991"/>
                  <a:pt x="4343276" y="707223"/>
                  <a:pt x="4354285" y="714103"/>
                </a:cubicBezTo>
                <a:cubicBezTo>
                  <a:pt x="4366593" y="721796"/>
                  <a:pt x="4376518" y="733028"/>
                  <a:pt x="4389120" y="740229"/>
                </a:cubicBezTo>
                <a:cubicBezTo>
                  <a:pt x="4397090" y="744783"/>
                  <a:pt x="4407035" y="744832"/>
                  <a:pt x="4415245" y="748937"/>
                </a:cubicBezTo>
                <a:cubicBezTo>
                  <a:pt x="4513906" y="798268"/>
                  <a:pt x="4414399" y="750821"/>
                  <a:pt x="4484914" y="801189"/>
                </a:cubicBezTo>
                <a:cubicBezTo>
                  <a:pt x="4495478" y="808735"/>
                  <a:pt x="4508739" y="811726"/>
                  <a:pt x="4519748" y="818606"/>
                </a:cubicBezTo>
                <a:cubicBezTo>
                  <a:pt x="4532056" y="826299"/>
                  <a:pt x="4542691" y="836409"/>
                  <a:pt x="4554582" y="844732"/>
                </a:cubicBezTo>
                <a:cubicBezTo>
                  <a:pt x="4571731" y="856736"/>
                  <a:pt x="4606834" y="879566"/>
                  <a:pt x="4606834" y="879566"/>
                </a:cubicBezTo>
                <a:cubicBezTo>
                  <a:pt x="4624755" y="933332"/>
                  <a:pt x="4627606" y="930622"/>
                  <a:pt x="4606834" y="1018903"/>
                </a:cubicBezTo>
                <a:cubicBezTo>
                  <a:pt x="4603510" y="1033031"/>
                  <a:pt x="4589144" y="1041926"/>
                  <a:pt x="4580708" y="1053737"/>
                </a:cubicBezTo>
                <a:cubicBezTo>
                  <a:pt x="4574624" y="1062254"/>
                  <a:pt x="4567542" y="1070299"/>
                  <a:pt x="4563291" y="1079863"/>
                </a:cubicBezTo>
                <a:cubicBezTo>
                  <a:pt x="4555835" y="1096640"/>
                  <a:pt x="4551680" y="1114698"/>
                  <a:pt x="4545874" y="1132115"/>
                </a:cubicBezTo>
                <a:lnTo>
                  <a:pt x="4537165" y="1158240"/>
                </a:lnTo>
                <a:lnTo>
                  <a:pt x="4528457" y="1184366"/>
                </a:lnTo>
                <a:lnTo>
                  <a:pt x="4519748" y="1210492"/>
                </a:lnTo>
                <a:cubicBezTo>
                  <a:pt x="4516845" y="1323703"/>
                  <a:pt x="4518573" y="1437128"/>
                  <a:pt x="4511040" y="1550126"/>
                </a:cubicBezTo>
                <a:cubicBezTo>
                  <a:pt x="4509819" y="1568445"/>
                  <a:pt x="4499428" y="1584960"/>
                  <a:pt x="4493622" y="1602377"/>
                </a:cubicBezTo>
                <a:lnTo>
                  <a:pt x="4476205" y="1654629"/>
                </a:lnTo>
                <a:lnTo>
                  <a:pt x="4458788" y="1706880"/>
                </a:lnTo>
                <a:cubicBezTo>
                  <a:pt x="4455885" y="1715589"/>
                  <a:pt x="4452307" y="1724100"/>
                  <a:pt x="4450080" y="1733006"/>
                </a:cubicBezTo>
                <a:cubicBezTo>
                  <a:pt x="4443282" y="1760195"/>
                  <a:pt x="4432234" y="1806031"/>
                  <a:pt x="4423954" y="1828800"/>
                </a:cubicBezTo>
                <a:cubicBezTo>
                  <a:pt x="4419517" y="1841001"/>
                  <a:pt x="4411651" y="1851703"/>
                  <a:pt x="4406537" y="1863635"/>
                </a:cubicBezTo>
                <a:cubicBezTo>
                  <a:pt x="4402921" y="1872072"/>
                  <a:pt x="4400350" y="1880934"/>
                  <a:pt x="4397828" y="1889760"/>
                </a:cubicBezTo>
                <a:cubicBezTo>
                  <a:pt x="4394540" y="1901268"/>
                  <a:pt x="4396597" y="1915249"/>
                  <a:pt x="4389120" y="1924595"/>
                </a:cubicBezTo>
                <a:cubicBezTo>
                  <a:pt x="4383386" y="1931763"/>
                  <a:pt x="4371955" y="1931312"/>
                  <a:pt x="4362994" y="1933303"/>
                </a:cubicBezTo>
                <a:cubicBezTo>
                  <a:pt x="4345757" y="1937133"/>
                  <a:pt x="4328365" y="1940911"/>
                  <a:pt x="4310742" y="1942012"/>
                </a:cubicBezTo>
                <a:cubicBezTo>
                  <a:pt x="4235359" y="1946723"/>
                  <a:pt x="4159794" y="1947817"/>
                  <a:pt x="4084320" y="1950720"/>
                </a:cubicBezTo>
                <a:cubicBezTo>
                  <a:pt x="4075611" y="1956526"/>
                  <a:pt x="4065595" y="1960736"/>
                  <a:pt x="4058194" y="1968137"/>
                </a:cubicBezTo>
                <a:cubicBezTo>
                  <a:pt x="4035930" y="1990401"/>
                  <a:pt x="4043872" y="1994420"/>
                  <a:pt x="4032068" y="2020389"/>
                </a:cubicBezTo>
                <a:cubicBezTo>
                  <a:pt x="4021324" y="2044025"/>
                  <a:pt x="4006877" y="2065950"/>
                  <a:pt x="3997234" y="2090057"/>
                </a:cubicBezTo>
                <a:cubicBezTo>
                  <a:pt x="3991428" y="2104571"/>
                  <a:pt x="3985159" y="2118909"/>
                  <a:pt x="3979817" y="2133600"/>
                </a:cubicBezTo>
                <a:cubicBezTo>
                  <a:pt x="3973543" y="2150854"/>
                  <a:pt x="3970611" y="2169431"/>
                  <a:pt x="3962400" y="2185852"/>
                </a:cubicBezTo>
                <a:lnTo>
                  <a:pt x="3944982" y="2220686"/>
                </a:lnTo>
                <a:cubicBezTo>
                  <a:pt x="3953691" y="2223589"/>
                  <a:pt x="3962315" y="2226757"/>
                  <a:pt x="3971108" y="2229395"/>
                </a:cubicBezTo>
                <a:cubicBezTo>
                  <a:pt x="3991350" y="2235468"/>
                  <a:pt x="4012446" y="2238963"/>
                  <a:pt x="4032068" y="2246812"/>
                </a:cubicBezTo>
                <a:cubicBezTo>
                  <a:pt x="4166030" y="2300396"/>
                  <a:pt x="4051846" y="2269172"/>
                  <a:pt x="4136571" y="2290355"/>
                </a:cubicBezTo>
                <a:cubicBezTo>
                  <a:pt x="4189518" y="2325652"/>
                  <a:pt x="4133261" y="2292379"/>
                  <a:pt x="4197531" y="2316480"/>
                </a:cubicBezTo>
                <a:cubicBezTo>
                  <a:pt x="4209686" y="2321038"/>
                  <a:pt x="4220433" y="2328783"/>
                  <a:pt x="4232365" y="2333897"/>
                </a:cubicBezTo>
                <a:cubicBezTo>
                  <a:pt x="4249857" y="2341393"/>
                  <a:pt x="4275647" y="2346895"/>
                  <a:pt x="4293325" y="2351315"/>
                </a:cubicBezTo>
                <a:cubicBezTo>
                  <a:pt x="4302034" y="2360023"/>
                  <a:pt x="4309730" y="2369879"/>
                  <a:pt x="4319451" y="2377440"/>
                </a:cubicBezTo>
                <a:cubicBezTo>
                  <a:pt x="4335974" y="2390292"/>
                  <a:pt x="4356900" y="2397474"/>
                  <a:pt x="4371702" y="2412275"/>
                </a:cubicBezTo>
                <a:lnTo>
                  <a:pt x="4397828" y="2438400"/>
                </a:lnTo>
                <a:cubicBezTo>
                  <a:pt x="4406537" y="2458720"/>
                  <a:pt x="4414067" y="2479586"/>
                  <a:pt x="4423954" y="2499360"/>
                </a:cubicBezTo>
                <a:cubicBezTo>
                  <a:pt x="4434420" y="2520293"/>
                  <a:pt x="4447581" y="2539774"/>
                  <a:pt x="4458788" y="2560320"/>
                </a:cubicBezTo>
                <a:cubicBezTo>
                  <a:pt x="4476370" y="2592554"/>
                  <a:pt x="4504658" y="2656711"/>
                  <a:pt x="4511040" y="2682240"/>
                </a:cubicBezTo>
                <a:lnTo>
                  <a:pt x="4519748" y="2717075"/>
                </a:lnTo>
                <a:cubicBezTo>
                  <a:pt x="4511811" y="2788509"/>
                  <a:pt x="4529375" y="2849142"/>
                  <a:pt x="4484914" y="2899955"/>
                </a:cubicBezTo>
                <a:cubicBezTo>
                  <a:pt x="4471397" y="2915402"/>
                  <a:pt x="4454888" y="2928050"/>
                  <a:pt x="4441371" y="2943497"/>
                </a:cubicBezTo>
                <a:cubicBezTo>
                  <a:pt x="4434479" y="2951374"/>
                  <a:pt x="4431355" y="2962222"/>
                  <a:pt x="4423954" y="2969623"/>
                </a:cubicBezTo>
                <a:cubicBezTo>
                  <a:pt x="4416553" y="2977024"/>
                  <a:pt x="4405869" y="2980340"/>
                  <a:pt x="4397828" y="2987040"/>
                </a:cubicBezTo>
                <a:cubicBezTo>
                  <a:pt x="4318660" y="3053013"/>
                  <a:pt x="4428952" y="2975333"/>
                  <a:pt x="4336868" y="3030583"/>
                </a:cubicBezTo>
                <a:cubicBezTo>
                  <a:pt x="4318918" y="3041353"/>
                  <a:pt x="4302034" y="3053806"/>
                  <a:pt x="4284617" y="3065417"/>
                </a:cubicBezTo>
                <a:lnTo>
                  <a:pt x="4258491" y="3082835"/>
                </a:lnTo>
                <a:cubicBezTo>
                  <a:pt x="4252685" y="3091543"/>
                  <a:pt x="4247774" y="3100920"/>
                  <a:pt x="4241074" y="3108960"/>
                </a:cubicBezTo>
                <a:cubicBezTo>
                  <a:pt x="4233189" y="3118421"/>
                  <a:pt x="4220044" y="3123874"/>
                  <a:pt x="4214948" y="3135086"/>
                </a:cubicBezTo>
                <a:cubicBezTo>
                  <a:pt x="4205043" y="3156878"/>
                  <a:pt x="4205101" y="3182046"/>
                  <a:pt x="4197531" y="3204755"/>
                </a:cubicBezTo>
                <a:lnTo>
                  <a:pt x="4188822" y="3230880"/>
                </a:lnTo>
                <a:cubicBezTo>
                  <a:pt x="4191725" y="3405052"/>
                  <a:pt x="4192003" y="3579287"/>
                  <a:pt x="4197531" y="3753395"/>
                </a:cubicBezTo>
                <a:cubicBezTo>
                  <a:pt x="4197822" y="3762570"/>
                  <a:pt x="4204598" y="3770489"/>
                  <a:pt x="4206240" y="3779520"/>
                </a:cubicBezTo>
                <a:cubicBezTo>
                  <a:pt x="4235352" y="3939637"/>
                  <a:pt x="4193922" y="3777406"/>
                  <a:pt x="4232365" y="3892732"/>
                </a:cubicBezTo>
                <a:cubicBezTo>
                  <a:pt x="4236150" y="3904087"/>
                  <a:pt x="4237635" y="3916102"/>
                  <a:pt x="4241074" y="3927566"/>
                </a:cubicBezTo>
                <a:cubicBezTo>
                  <a:pt x="4246350" y="3945151"/>
                  <a:pt x="4258491" y="3979817"/>
                  <a:pt x="4258491" y="3979817"/>
                </a:cubicBezTo>
                <a:cubicBezTo>
                  <a:pt x="4261394" y="3997234"/>
                  <a:pt x="4263500" y="4014803"/>
                  <a:pt x="4267200" y="4032069"/>
                </a:cubicBezTo>
                <a:cubicBezTo>
                  <a:pt x="4293803" y="4156217"/>
                  <a:pt x="4274379" y="4061551"/>
                  <a:pt x="4293325" y="4127863"/>
                </a:cubicBezTo>
                <a:cubicBezTo>
                  <a:pt x="4319643" y="4219977"/>
                  <a:pt x="4278069" y="4090799"/>
                  <a:pt x="4319451" y="4214949"/>
                </a:cubicBezTo>
                <a:cubicBezTo>
                  <a:pt x="4331051" y="4296148"/>
                  <a:pt x="4336500" y="4304246"/>
                  <a:pt x="4319451" y="4406537"/>
                </a:cubicBezTo>
                <a:cubicBezTo>
                  <a:pt x="4317730" y="4416861"/>
                  <a:pt x="4307227" y="4423576"/>
                  <a:pt x="4302034" y="4432663"/>
                </a:cubicBezTo>
                <a:cubicBezTo>
                  <a:pt x="4295593" y="4443934"/>
                  <a:pt x="4289438" y="4455444"/>
                  <a:pt x="4284617" y="4467497"/>
                </a:cubicBezTo>
                <a:cubicBezTo>
                  <a:pt x="4277799" y="4484543"/>
                  <a:pt x="4275411" y="4503328"/>
                  <a:pt x="4267200" y="4519749"/>
                </a:cubicBezTo>
                <a:cubicBezTo>
                  <a:pt x="4261394" y="4531360"/>
                  <a:pt x="4254896" y="4542651"/>
                  <a:pt x="4249782" y="4554583"/>
                </a:cubicBezTo>
                <a:cubicBezTo>
                  <a:pt x="4246166" y="4563020"/>
                  <a:pt x="4245179" y="4572498"/>
                  <a:pt x="4241074" y="4580709"/>
                </a:cubicBezTo>
                <a:cubicBezTo>
                  <a:pt x="4236393" y="4590071"/>
                  <a:pt x="4229463" y="4598126"/>
                  <a:pt x="4223657" y="4606835"/>
                </a:cubicBezTo>
                <a:cubicBezTo>
                  <a:pt x="4210723" y="4658568"/>
                  <a:pt x="4222984" y="4628677"/>
                  <a:pt x="4188822" y="4676503"/>
                </a:cubicBezTo>
                <a:cubicBezTo>
                  <a:pt x="4182738" y="4685020"/>
                  <a:pt x="4178806" y="4695228"/>
                  <a:pt x="4171405" y="4702629"/>
                </a:cubicBezTo>
                <a:cubicBezTo>
                  <a:pt x="4143654" y="4730381"/>
                  <a:pt x="4133929" y="4727777"/>
                  <a:pt x="4101737" y="4746172"/>
                </a:cubicBezTo>
                <a:cubicBezTo>
                  <a:pt x="4092650" y="4751365"/>
                  <a:pt x="4084973" y="4758908"/>
                  <a:pt x="4075611" y="4763589"/>
                </a:cubicBezTo>
                <a:cubicBezTo>
                  <a:pt x="4061296" y="4770746"/>
                  <a:pt x="4016799" y="4780544"/>
                  <a:pt x="4005942" y="4781006"/>
                </a:cubicBezTo>
                <a:cubicBezTo>
                  <a:pt x="3884098" y="4786191"/>
                  <a:pt x="3762102" y="4786812"/>
                  <a:pt x="3640182" y="4789715"/>
                </a:cubicBezTo>
                <a:cubicBezTo>
                  <a:pt x="3628571" y="4792618"/>
                  <a:pt x="3616349" y="4793708"/>
                  <a:pt x="3605348" y="4798423"/>
                </a:cubicBezTo>
                <a:cubicBezTo>
                  <a:pt x="3595728" y="4802546"/>
                  <a:pt x="3587739" y="4809756"/>
                  <a:pt x="3579222" y="4815840"/>
                </a:cubicBezTo>
                <a:cubicBezTo>
                  <a:pt x="3555480" y="4832799"/>
                  <a:pt x="3536879" y="4845752"/>
                  <a:pt x="3518262" y="4868092"/>
                </a:cubicBezTo>
                <a:cubicBezTo>
                  <a:pt x="3511562" y="4876132"/>
                  <a:pt x="3507545" y="4886177"/>
                  <a:pt x="3500845" y="4894217"/>
                </a:cubicBezTo>
                <a:cubicBezTo>
                  <a:pt x="3488780" y="4908695"/>
                  <a:pt x="3466729" y="4929700"/>
                  <a:pt x="3448594" y="4937760"/>
                </a:cubicBezTo>
                <a:cubicBezTo>
                  <a:pt x="3380238" y="4968140"/>
                  <a:pt x="3343582" y="4958475"/>
                  <a:pt x="3257005" y="4963886"/>
                </a:cubicBezTo>
                <a:cubicBezTo>
                  <a:pt x="3247987" y="4981923"/>
                  <a:pt x="3225878" y="5023730"/>
                  <a:pt x="3222171" y="5042263"/>
                </a:cubicBezTo>
                <a:cubicBezTo>
                  <a:pt x="3216450" y="5070870"/>
                  <a:pt x="3217588" y="5100469"/>
                  <a:pt x="3213462" y="5129349"/>
                </a:cubicBezTo>
                <a:cubicBezTo>
                  <a:pt x="3211769" y="5141197"/>
                  <a:pt x="3206722" y="5152377"/>
                  <a:pt x="3204754" y="5164183"/>
                </a:cubicBezTo>
                <a:cubicBezTo>
                  <a:pt x="3198404" y="5202284"/>
                  <a:pt x="3195053" y="5256233"/>
                  <a:pt x="3187337" y="5294812"/>
                </a:cubicBezTo>
                <a:cubicBezTo>
                  <a:pt x="3185537" y="5303813"/>
                  <a:pt x="3181531" y="5312229"/>
                  <a:pt x="3178628" y="5320937"/>
                </a:cubicBezTo>
                <a:cubicBezTo>
                  <a:pt x="3173994" y="5358013"/>
                  <a:pt x="3161011" y="5469579"/>
                  <a:pt x="3152502" y="5495109"/>
                </a:cubicBezTo>
                <a:cubicBezTo>
                  <a:pt x="3149599" y="5503818"/>
                  <a:pt x="3151264" y="5515899"/>
                  <a:pt x="3143794" y="5521235"/>
                </a:cubicBezTo>
                <a:cubicBezTo>
                  <a:pt x="3128854" y="5531906"/>
                  <a:pt x="3091542" y="5538652"/>
                  <a:pt x="3091542" y="5538652"/>
                </a:cubicBezTo>
                <a:lnTo>
                  <a:pt x="2621280" y="5529943"/>
                </a:lnTo>
                <a:cubicBezTo>
                  <a:pt x="2612106" y="5529621"/>
                  <a:pt x="2602899" y="5526163"/>
                  <a:pt x="2595154" y="5521235"/>
                </a:cubicBezTo>
                <a:cubicBezTo>
                  <a:pt x="2480161" y="5448058"/>
                  <a:pt x="2563119" y="5497908"/>
                  <a:pt x="2490651" y="5425440"/>
                </a:cubicBezTo>
                <a:cubicBezTo>
                  <a:pt x="2480388" y="5415177"/>
                  <a:pt x="2466482" y="5409160"/>
                  <a:pt x="2455817" y="5399315"/>
                </a:cubicBezTo>
                <a:cubicBezTo>
                  <a:pt x="2428668" y="5374254"/>
                  <a:pt x="2401638" y="5348858"/>
                  <a:pt x="2377440" y="5320937"/>
                </a:cubicBezTo>
                <a:cubicBezTo>
                  <a:pt x="2349855" y="5289109"/>
                  <a:pt x="2197011" y="5109996"/>
                  <a:pt x="2159725" y="5077097"/>
                </a:cubicBezTo>
                <a:lnTo>
                  <a:pt x="2011680" y="4946469"/>
                </a:lnTo>
                <a:cubicBezTo>
                  <a:pt x="1997613" y="4934320"/>
                  <a:pt x="1984762" y="4919948"/>
                  <a:pt x="1968137" y="4911635"/>
                </a:cubicBezTo>
                <a:cubicBezTo>
                  <a:pt x="1956525" y="4905829"/>
                  <a:pt x="1943688" y="4902006"/>
                  <a:pt x="1933302" y="4894217"/>
                </a:cubicBezTo>
                <a:cubicBezTo>
                  <a:pt x="1874838" y="4850369"/>
                  <a:pt x="1923420" y="4868132"/>
                  <a:pt x="1863634" y="4833257"/>
                </a:cubicBezTo>
                <a:cubicBezTo>
                  <a:pt x="1841207" y="4820174"/>
                  <a:pt x="1814736" y="4814002"/>
                  <a:pt x="1793965" y="4798423"/>
                </a:cubicBezTo>
                <a:cubicBezTo>
                  <a:pt x="1759359" y="4772468"/>
                  <a:pt x="1707880" y="4731991"/>
                  <a:pt x="1672045" y="4720046"/>
                </a:cubicBezTo>
                <a:cubicBezTo>
                  <a:pt x="1612671" y="4700255"/>
                  <a:pt x="1619991" y="4704302"/>
                  <a:pt x="1558834" y="4676503"/>
                </a:cubicBezTo>
                <a:cubicBezTo>
                  <a:pt x="1547016" y="4671131"/>
                  <a:pt x="1534802" y="4666287"/>
                  <a:pt x="1524000" y="4659086"/>
                </a:cubicBezTo>
                <a:cubicBezTo>
                  <a:pt x="1517168" y="4654532"/>
                  <a:pt x="1512993" y="4646798"/>
                  <a:pt x="1506582" y="4641669"/>
                </a:cubicBezTo>
                <a:cubicBezTo>
                  <a:pt x="1498409" y="4635131"/>
                  <a:pt x="1489165" y="4630058"/>
                  <a:pt x="1480457" y="4624252"/>
                </a:cubicBezTo>
                <a:cubicBezTo>
                  <a:pt x="1472086" y="4610300"/>
                  <a:pt x="1443161" y="4564616"/>
                  <a:pt x="1436914" y="4545875"/>
                </a:cubicBezTo>
                <a:cubicBezTo>
                  <a:pt x="1432233" y="4531833"/>
                  <a:pt x="1431416" y="4516781"/>
                  <a:pt x="1428205" y="4502332"/>
                </a:cubicBezTo>
                <a:cubicBezTo>
                  <a:pt x="1425609" y="4490648"/>
                  <a:pt x="1422400" y="4479109"/>
                  <a:pt x="1419497" y="4467497"/>
                </a:cubicBezTo>
                <a:cubicBezTo>
                  <a:pt x="1422400" y="4415246"/>
                  <a:pt x="1423467" y="4362860"/>
                  <a:pt x="1428205" y="4310743"/>
                </a:cubicBezTo>
                <a:cubicBezTo>
                  <a:pt x="1431176" y="4278062"/>
                  <a:pt x="1441200" y="4270619"/>
                  <a:pt x="1454331" y="4241075"/>
                </a:cubicBezTo>
                <a:cubicBezTo>
                  <a:pt x="1482737" y="4177161"/>
                  <a:pt x="1458322" y="4217672"/>
                  <a:pt x="1489165" y="4171406"/>
                </a:cubicBezTo>
                <a:cubicBezTo>
                  <a:pt x="1492068" y="4159795"/>
                  <a:pt x="1494089" y="4147927"/>
                  <a:pt x="1497874" y="4136572"/>
                </a:cubicBezTo>
                <a:cubicBezTo>
                  <a:pt x="1502817" y="4121742"/>
                  <a:pt x="1509802" y="4107666"/>
                  <a:pt x="1515291" y="4093029"/>
                </a:cubicBezTo>
                <a:cubicBezTo>
                  <a:pt x="1534511" y="4041777"/>
                  <a:pt x="1510836" y="4093230"/>
                  <a:pt x="1541417" y="4032069"/>
                </a:cubicBezTo>
                <a:cubicBezTo>
                  <a:pt x="1544320" y="4008846"/>
                  <a:pt x="1549012" y="3985777"/>
                  <a:pt x="1550125" y="3962400"/>
                </a:cubicBezTo>
                <a:cubicBezTo>
                  <a:pt x="1565588" y="3637680"/>
                  <a:pt x="1527009" y="3761791"/>
                  <a:pt x="1567542" y="3640183"/>
                </a:cubicBezTo>
                <a:cubicBezTo>
                  <a:pt x="1572947" y="3537498"/>
                  <a:pt x="1586139" y="3305888"/>
                  <a:pt x="1584960" y="3222172"/>
                </a:cubicBezTo>
                <a:cubicBezTo>
                  <a:pt x="1579794" y="2855374"/>
                  <a:pt x="1632975" y="2954563"/>
                  <a:pt x="1532708" y="2804160"/>
                </a:cubicBezTo>
                <a:cubicBezTo>
                  <a:pt x="1516211" y="2754667"/>
                  <a:pt x="1530491" y="2784526"/>
                  <a:pt x="1471748" y="2725783"/>
                </a:cubicBezTo>
                <a:lnTo>
                  <a:pt x="1471748" y="2725783"/>
                </a:lnTo>
                <a:cubicBezTo>
                  <a:pt x="1449650" y="2681588"/>
                  <a:pt x="1465133" y="2698150"/>
                  <a:pt x="1428205" y="2673532"/>
                </a:cubicBezTo>
                <a:cubicBezTo>
                  <a:pt x="1419497" y="2661920"/>
                  <a:pt x="1412343" y="2648960"/>
                  <a:pt x="1402080" y="2638697"/>
                </a:cubicBezTo>
                <a:cubicBezTo>
                  <a:pt x="1394679" y="2631296"/>
                  <a:pt x="1382493" y="2629453"/>
                  <a:pt x="1375954" y="2621280"/>
                </a:cubicBezTo>
                <a:cubicBezTo>
                  <a:pt x="1370219" y="2614112"/>
                  <a:pt x="1373122" y="2602207"/>
                  <a:pt x="1367245" y="2595155"/>
                </a:cubicBezTo>
                <a:cubicBezTo>
                  <a:pt x="1357953" y="2584005"/>
                  <a:pt x="1343259" y="2578672"/>
                  <a:pt x="1332411" y="2569029"/>
                </a:cubicBezTo>
                <a:cubicBezTo>
                  <a:pt x="1317069" y="2555392"/>
                  <a:pt x="1303382" y="2540000"/>
                  <a:pt x="1288868" y="2525486"/>
                </a:cubicBezTo>
                <a:cubicBezTo>
                  <a:pt x="1283062" y="2510972"/>
                  <a:pt x="1277800" y="2496228"/>
                  <a:pt x="1271451" y="2481943"/>
                </a:cubicBezTo>
                <a:cubicBezTo>
                  <a:pt x="1266179" y="2470080"/>
                  <a:pt x="1258139" y="2459425"/>
                  <a:pt x="1254034" y="2447109"/>
                </a:cubicBezTo>
                <a:cubicBezTo>
                  <a:pt x="1220270" y="2345819"/>
                  <a:pt x="1271686" y="2456288"/>
                  <a:pt x="1227908" y="2368732"/>
                </a:cubicBezTo>
                <a:cubicBezTo>
                  <a:pt x="1210404" y="2281208"/>
                  <a:pt x="1232367" y="2371168"/>
                  <a:pt x="1193074" y="2272937"/>
                </a:cubicBezTo>
                <a:cubicBezTo>
                  <a:pt x="1188629" y="2261824"/>
                  <a:pt x="1187804" y="2249567"/>
                  <a:pt x="1184365" y="2238103"/>
                </a:cubicBezTo>
                <a:cubicBezTo>
                  <a:pt x="1179089" y="2220518"/>
                  <a:pt x="1171400" y="2203663"/>
                  <a:pt x="1166948" y="2185852"/>
                </a:cubicBezTo>
                <a:cubicBezTo>
                  <a:pt x="1164045" y="2174240"/>
                  <a:pt x="1160587" y="2162754"/>
                  <a:pt x="1158240" y="2151017"/>
                </a:cubicBezTo>
                <a:cubicBezTo>
                  <a:pt x="1154777" y="2133703"/>
                  <a:pt x="1154605" y="2115679"/>
                  <a:pt x="1149531" y="2098766"/>
                </a:cubicBezTo>
                <a:cubicBezTo>
                  <a:pt x="1145801" y="2086332"/>
                  <a:pt x="1137920" y="2075543"/>
                  <a:pt x="1132114" y="2063932"/>
                </a:cubicBezTo>
                <a:cubicBezTo>
                  <a:pt x="1110758" y="1914446"/>
                  <a:pt x="1127126" y="2044579"/>
                  <a:pt x="1114697" y="1750423"/>
                </a:cubicBezTo>
                <a:cubicBezTo>
                  <a:pt x="1100284" y="1409314"/>
                  <a:pt x="1105152" y="1486995"/>
                  <a:pt x="1088571" y="1271452"/>
                </a:cubicBezTo>
                <a:cubicBezTo>
                  <a:pt x="1098538" y="1082079"/>
                  <a:pt x="1083885" y="1159573"/>
                  <a:pt x="1114697" y="1036320"/>
                </a:cubicBezTo>
                <a:cubicBezTo>
                  <a:pt x="1117600" y="1024709"/>
                  <a:pt x="1117247" y="1011749"/>
                  <a:pt x="1123405" y="1001486"/>
                </a:cubicBezTo>
                <a:cubicBezTo>
                  <a:pt x="1132114" y="986972"/>
                  <a:pt x="1140142" y="972027"/>
                  <a:pt x="1149531" y="957943"/>
                </a:cubicBezTo>
                <a:cubicBezTo>
                  <a:pt x="1157582" y="945866"/>
                  <a:pt x="1167964" y="935417"/>
                  <a:pt x="1175657" y="923109"/>
                </a:cubicBezTo>
                <a:cubicBezTo>
                  <a:pt x="1187041" y="904895"/>
                  <a:pt x="1194511" y="878129"/>
                  <a:pt x="1210491" y="862149"/>
                </a:cubicBezTo>
                <a:cubicBezTo>
                  <a:pt x="1220754" y="851886"/>
                  <a:pt x="1234305" y="845469"/>
                  <a:pt x="1245325" y="836023"/>
                </a:cubicBezTo>
                <a:cubicBezTo>
                  <a:pt x="1286836" y="800441"/>
                  <a:pt x="1253138" y="816001"/>
                  <a:pt x="1297577" y="801189"/>
                </a:cubicBezTo>
                <a:cubicBezTo>
                  <a:pt x="1340131" y="758633"/>
                  <a:pt x="1305044" y="788213"/>
                  <a:pt x="1358537" y="757646"/>
                </a:cubicBezTo>
                <a:cubicBezTo>
                  <a:pt x="1367624" y="752453"/>
                  <a:pt x="1376489" y="746767"/>
                  <a:pt x="1384662" y="740229"/>
                </a:cubicBezTo>
                <a:cubicBezTo>
                  <a:pt x="1391073" y="735100"/>
                  <a:pt x="1395248" y="727366"/>
                  <a:pt x="1402080" y="722812"/>
                </a:cubicBezTo>
                <a:cubicBezTo>
                  <a:pt x="1412882" y="715611"/>
                  <a:pt x="1425643" y="711836"/>
                  <a:pt x="1436914" y="705395"/>
                </a:cubicBezTo>
                <a:cubicBezTo>
                  <a:pt x="1536642" y="648406"/>
                  <a:pt x="1381093" y="733900"/>
                  <a:pt x="1489165" y="661852"/>
                </a:cubicBezTo>
                <a:cubicBezTo>
                  <a:pt x="1496803" y="656760"/>
                  <a:pt x="1506582" y="656046"/>
                  <a:pt x="1515291" y="653143"/>
                </a:cubicBezTo>
                <a:cubicBezTo>
                  <a:pt x="1521028" y="670353"/>
                  <a:pt x="1526071" y="693118"/>
                  <a:pt x="1541417" y="705395"/>
                </a:cubicBezTo>
                <a:cubicBezTo>
                  <a:pt x="1548585" y="711129"/>
                  <a:pt x="1558834" y="711200"/>
                  <a:pt x="1567542" y="714103"/>
                </a:cubicBezTo>
                <a:cubicBezTo>
                  <a:pt x="1573348" y="708297"/>
                  <a:pt x="1578549" y="701815"/>
                  <a:pt x="1584960" y="696686"/>
                </a:cubicBezTo>
                <a:cubicBezTo>
                  <a:pt x="1593133" y="690148"/>
                  <a:pt x="1604193" y="687146"/>
                  <a:pt x="1611085" y="679269"/>
                </a:cubicBezTo>
                <a:cubicBezTo>
                  <a:pt x="1651714" y="632836"/>
                  <a:pt x="1634314" y="637171"/>
                  <a:pt x="1663337" y="600892"/>
                </a:cubicBezTo>
                <a:cubicBezTo>
                  <a:pt x="1686110" y="572426"/>
                  <a:pt x="1698117" y="554130"/>
                  <a:pt x="1724297" y="531223"/>
                </a:cubicBezTo>
                <a:cubicBezTo>
                  <a:pt x="1738285" y="518983"/>
                  <a:pt x="1754697" y="509532"/>
                  <a:pt x="1767840" y="496389"/>
                </a:cubicBezTo>
                <a:cubicBezTo>
                  <a:pt x="1775241" y="488988"/>
                  <a:pt x="1777434" y="477217"/>
                  <a:pt x="1785257" y="470263"/>
                </a:cubicBezTo>
                <a:cubicBezTo>
                  <a:pt x="1869545" y="395340"/>
                  <a:pt x="1818328" y="454169"/>
                  <a:pt x="1889760" y="400595"/>
                </a:cubicBezTo>
                <a:cubicBezTo>
                  <a:pt x="1899613" y="393206"/>
                  <a:pt x="1905863" y="381627"/>
                  <a:pt x="1915885" y="374469"/>
                </a:cubicBezTo>
                <a:cubicBezTo>
                  <a:pt x="1926449" y="366923"/>
                  <a:pt x="1939588" y="363731"/>
                  <a:pt x="1950720" y="357052"/>
                </a:cubicBezTo>
                <a:cubicBezTo>
                  <a:pt x="2025583" y="312134"/>
                  <a:pt x="1976546" y="331025"/>
                  <a:pt x="2029097" y="313509"/>
                </a:cubicBezTo>
                <a:lnTo>
                  <a:pt x="2081348" y="278675"/>
                </a:lnTo>
                <a:cubicBezTo>
                  <a:pt x="2090057" y="272869"/>
                  <a:pt x="2097544" y="264567"/>
                  <a:pt x="2107474" y="261257"/>
                </a:cubicBezTo>
                <a:cubicBezTo>
                  <a:pt x="2116183" y="258354"/>
                  <a:pt x="2125243" y="256348"/>
                  <a:pt x="2133600" y="252549"/>
                </a:cubicBezTo>
                <a:cubicBezTo>
                  <a:pt x="2157237" y="241805"/>
                  <a:pt x="2178637" y="225926"/>
                  <a:pt x="2203268" y="217715"/>
                </a:cubicBezTo>
                <a:cubicBezTo>
                  <a:pt x="2220685" y="211909"/>
                  <a:pt x="2238474" y="207116"/>
                  <a:pt x="2255520" y="200297"/>
                </a:cubicBezTo>
                <a:cubicBezTo>
                  <a:pt x="2267573" y="195476"/>
                  <a:pt x="2279083" y="189321"/>
                  <a:pt x="2290354" y="182880"/>
                </a:cubicBezTo>
                <a:cubicBezTo>
                  <a:pt x="2299441" y="177687"/>
                  <a:pt x="2306860" y="169586"/>
                  <a:pt x="2316480" y="165463"/>
                </a:cubicBezTo>
                <a:cubicBezTo>
                  <a:pt x="2327481" y="160748"/>
                  <a:pt x="2339875" y="160275"/>
                  <a:pt x="2351314" y="156755"/>
                </a:cubicBezTo>
                <a:cubicBezTo>
                  <a:pt x="2377635" y="148656"/>
                  <a:pt x="2403565" y="139338"/>
                  <a:pt x="2429691" y="130629"/>
                </a:cubicBezTo>
                <a:cubicBezTo>
                  <a:pt x="2438400" y="127726"/>
                  <a:pt x="2446762" y="123429"/>
                  <a:pt x="2455817" y="121920"/>
                </a:cubicBezTo>
                <a:lnTo>
                  <a:pt x="2508068" y="113212"/>
                </a:lnTo>
                <a:cubicBezTo>
                  <a:pt x="2563106" y="103205"/>
                  <a:pt x="2543952" y="104353"/>
                  <a:pt x="2603862" y="95795"/>
                </a:cubicBezTo>
                <a:cubicBezTo>
                  <a:pt x="2627031" y="92485"/>
                  <a:pt x="2650308" y="89989"/>
                  <a:pt x="2673531" y="87086"/>
                </a:cubicBezTo>
                <a:cubicBezTo>
                  <a:pt x="2664822" y="81280"/>
                  <a:pt x="2656766" y="74350"/>
                  <a:pt x="2647405" y="69669"/>
                </a:cubicBezTo>
                <a:cubicBezTo>
                  <a:pt x="2639195" y="65564"/>
                  <a:pt x="2630459" y="60960"/>
                  <a:pt x="2621280" y="60960"/>
                </a:cubicBezTo>
                <a:cubicBezTo>
                  <a:pt x="2409351" y="60960"/>
                  <a:pt x="2197463" y="66766"/>
                  <a:pt x="1985554" y="69669"/>
                </a:cubicBezTo>
                <a:cubicBezTo>
                  <a:pt x="1973943" y="72572"/>
                  <a:pt x="1962228" y="75089"/>
                  <a:pt x="1950720" y="78377"/>
                </a:cubicBezTo>
                <a:cubicBezTo>
                  <a:pt x="1941893" y="80899"/>
                  <a:pt x="1933500" y="84859"/>
                  <a:pt x="1924594" y="87086"/>
                </a:cubicBezTo>
                <a:cubicBezTo>
                  <a:pt x="1910234" y="90676"/>
                  <a:pt x="1895565" y="92892"/>
                  <a:pt x="1881051" y="95795"/>
                </a:cubicBezTo>
                <a:cubicBezTo>
                  <a:pt x="1869440" y="101601"/>
                  <a:pt x="1858533" y="109107"/>
                  <a:pt x="1846217" y="113212"/>
                </a:cubicBezTo>
                <a:cubicBezTo>
                  <a:pt x="1815300" y="123518"/>
                  <a:pt x="1736135" y="128574"/>
                  <a:pt x="1715588" y="130629"/>
                </a:cubicBezTo>
                <a:cubicBezTo>
                  <a:pt x="1627562" y="165839"/>
                  <a:pt x="1721341" y="132816"/>
                  <a:pt x="1593668" y="156755"/>
                </a:cubicBezTo>
                <a:cubicBezTo>
                  <a:pt x="1572897" y="160650"/>
                  <a:pt x="1553096" y="168612"/>
                  <a:pt x="1532708" y="174172"/>
                </a:cubicBezTo>
                <a:cubicBezTo>
                  <a:pt x="1521161" y="177321"/>
                  <a:pt x="1509610" y="180533"/>
                  <a:pt x="1497874" y="182880"/>
                </a:cubicBezTo>
                <a:cubicBezTo>
                  <a:pt x="1449639" y="192527"/>
                  <a:pt x="1434896" y="191925"/>
                  <a:pt x="1384662" y="200297"/>
                </a:cubicBezTo>
                <a:cubicBezTo>
                  <a:pt x="1273101" y="218891"/>
                  <a:pt x="1410511" y="196308"/>
                  <a:pt x="1297577" y="226423"/>
                </a:cubicBezTo>
                <a:cubicBezTo>
                  <a:pt x="1268973" y="234051"/>
                  <a:pt x="1210491" y="243840"/>
                  <a:pt x="1210491" y="243840"/>
                </a:cubicBezTo>
                <a:cubicBezTo>
                  <a:pt x="1195977" y="249646"/>
                  <a:pt x="1180930" y="254266"/>
                  <a:pt x="1166948" y="261257"/>
                </a:cubicBezTo>
                <a:cubicBezTo>
                  <a:pt x="1157586" y="265938"/>
                  <a:pt x="1149910" y="273482"/>
                  <a:pt x="1140822" y="278675"/>
                </a:cubicBezTo>
                <a:cubicBezTo>
                  <a:pt x="1129551" y="285116"/>
                  <a:pt x="1117336" y="289788"/>
                  <a:pt x="1105988" y="296092"/>
                </a:cubicBezTo>
                <a:cubicBezTo>
                  <a:pt x="1091192" y="304312"/>
                  <a:pt x="1077348" y="314192"/>
                  <a:pt x="1062445" y="322217"/>
                </a:cubicBezTo>
                <a:cubicBezTo>
                  <a:pt x="1039585" y="334527"/>
                  <a:pt x="1011136" y="338693"/>
                  <a:pt x="992777" y="357052"/>
                </a:cubicBezTo>
                <a:cubicBezTo>
                  <a:pt x="798615" y="551214"/>
                  <a:pt x="1056948" y="289764"/>
                  <a:pt x="879565" y="478972"/>
                </a:cubicBezTo>
                <a:cubicBezTo>
                  <a:pt x="854295" y="505926"/>
                  <a:pt x="817712" y="524302"/>
                  <a:pt x="801188" y="557349"/>
                </a:cubicBezTo>
                <a:cubicBezTo>
                  <a:pt x="792479" y="574766"/>
                  <a:pt x="784294" y="592455"/>
                  <a:pt x="775062" y="609600"/>
                </a:cubicBezTo>
                <a:cubicBezTo>
                  <a:pt x="729870" y="693528"/>
                  <a:pt x="747895" y="649156"/>
                  <a:pt x="705394" y="740229"/>
                </a:cubicBezTo>
                <a:cubicBezTo>
                  <a:pt x="696045" y="760262"/>
                  <a:pt x="687204" y="780555"/>
                  <a:pt x="679268" y="801189"/>
                </a:cubicBezTo>
                <a:cubicBezTo>
                  <a:pt x="672677" y="818324"/>
                  <a:pt x="670061" y="837019"/>
                  <a:pt x="661851" y="853440"/>
                </a:cubicBezTo>
                <a:cubicBezTo>
                  <a:pt x="655360" y="866422"/>
                  <a:pt x="644434" y="876663"/>
                  <a:pt x="635725" y="888275"/>
                </a:cubicBezTo>
                <a:cubicBezTo>
                  <a:pt x="629919" y="905692"/>
                  <a:pt x="625126" y="923480"/>
                  <a:pt x="618308" y="940526"/>
                </a:cubicBezTo>
                <a:cubicBezTo>
                  <a:pt x="583286" y="1028080"/>
                  <a:pt x="617892" y="904864"/>
                  <a:pt x="574765" y="1045029"/>
                </a:cubicBezTo>
                <a:cubicBezTo>
                  <a:pt x="570412" y="1059176"/>
                  <a:pt x="569268" y="1074123"/>
                  <a:pt x="566057" y="1088572"/>
                </a:cubicBezTo>
                <a:cubicBezTo>
                  <a:pt x="563461" y="1100256"/>
                  <a:pt x="559944" y="1111722"/>
                  <a:pt x="557348" y="1123406"/>
                </a:cubicBezTo>
                <a:cubicBezTo>
                  <a:pt x="554137" y="1137855"/>
                  <a:pt x="551968" y="1152526"/>
                  <a:pt x="548640" y="1166949"/>
                </a:cubicBezTo>
                <a:cubicBezTo>
                  <a:pt x="517625" y="1301344"/>
                  <a:pt x="546515" y="1182025"/>
                  <a:pt x="513805" y="1280160"/>
                </a:cubicBezTo>
                <a:cubicBezTo>
                  <a:pt x="493709" y="1340451"/>
                  <a:pt x="517089" y="1289536"/>
                  <a:pt x="496388" y="1358537"/>
                </a:cubicBezTo>
                <a:cubicBezTo>
                  <a:pt x="491896" y="1373510"/>
                  <a:pt x="483382" y="1387083"/>
                  <a:pt x="478971" y="1402080"/>
                </a:cubicBezTo>
                <a:cubicBezTo>
                  <a:pt x="429109" y="1571611"/>
                  <a:pt x="474863" y="1451536"/>
                  <a:pt x="435428" y="1550126"/>
                </a:cubicBezTo>
                <a:cubicBezTo>
                  <a:pt x="429622" y="1584960"/>
                  <a:pt x="423005" y="1619669"/>
                  <a:pt x="418011" y="1654629"/>
                </a:cubicBezTo>
                <a:cubicBezTo>
                  <a:pt x="414293" y="1680651"/>
                  <a:pt x="415004" y="1707345"/>
                  <a:pt x="409302" y="1733006"/>
                </a:cubicBezTo>
                <a:cubicBezTo>
                  <a:pt x="403328" y="1759889"/>
                  <a:pt x="391885" y="1785257"/>
                  <a:pt x="383177" y="1811383"/>
                </a:cubicBezTo>
                <a:cubicBezTo>
                  <a:pt x="374468" y="1875246"/>
                  <a:pt x="367647" y="1939395"/>
                  <a:pt x="357051" y="2002972"/>
                </a:cubicBezTo>
                <a:cubicBezTo>
                  <a:pt x="344416" y="2078784"/>
                  <a:pt x="313508" y="2229395"/>
                  <a:pt x="313508" y="2229395"/>
                </a:cubicBezTo>
                <a:cubicBezTo>
                  <a:pt x="307702" y="2290355"/>
                  <a:pt x="300454" y="2351195"/>
                  <a:pt x="296091" y="2412275"/>
                </a:cubicBezTo>
                <a:cubicBezTo>
                  <a:pt x="285919" y="2554669"/>
                  <a:pt x="293144" y="2493861"/>
                  <a:pt x="278674" y="2595155"/>
                </a:cubicBezTo>
                <a:cubicBezTo>
                  <a:pt x="274928" y="2651341"/>
                  <a:pt x="273159" y="2727230"/>
                  <a:pt x="261257" y="2786743"/>
                </a:cubicBezTo>
                <a:cubicBezTo>
                  <a:pt x="259457" y="2795745"/>
                  <a:pt x="254774" y="2803963"/>
                  <a:pt x="252548" y="2812869"/>
                </a:cubicBezTo>
                <a:cubicBezTo>
                  <a:pt x="248958" y="2827229"/>
                  <a:pt x="248521" y="2842370"/>
                  <a:pt x="243840" y="2856412"/>
                </a:cubicBezTo>
                <a:cubicBezTo>
                  <a:pt x="239735" y="2868728"/>
                  <a:pt x="231536" y="2879314"/>
                  <a:pt x="226422" y="2891246"/>
                </a:cubicBezTo>
                <a:cubicBezTo>
                  <a:pt x="214106" y="2919983"/>
                  <a:pt x="199170" y="2948001"/>
                  <a:pt x="191588" y="2978332"/>
                </a:cubicBezTo>
                <a:cubicBezTo>
                  <a:pt x="175532" y="3042558"/>
                  <a:pt x="192787" y="2984241"/>
                  <a:pt x="165462" y="3048000"/>
                </a:cubicBezTo>
                <a:cubicBezTo>
                  <a:pt x="161846" y="3056437"/>
                  <a:pt x="160370" y="3065689"/>
                  <a:pt x="156754" y="3074126"/>
                </a:cubicBezTo>
                <a:cubicBezTo>
                  <a:pt x="143497" y="3105061"/>
                  <a:pt x="139410" y="3108850"/>
                  <a:pt x="121920" y="3135086"/>
                </a:cubicBezTo>
                <a:cubicBezTo>
                  <a:pt x="119017" y="3146697"/>
                  <a:pt x="117926" y="3158919"/>
                  <a:pt x="113211" y="3169920"/>
                </a:cubicBezTo>
                <a:cubicBezTo>
                  <a:pt x="109088" y="3179540"/>
                  <a:pt x="99371" y="3186210"/>
                  <a:pt x="95794" y="3196046"/>
                </a:cubicBezTo>
                <a:cubicBezTo>
                  <a:pt x="87614" y="3218543"/>
                  <a:pt x="85947" y="3243006"/>
                  <a:pt x="78377" y="3265715"/>
                </a:cubicBezTo>
                <a:cubicBezTo>
                  <a:pt x="71386" y="3286688"/>
                  <a:pt x="60462" y="3306149"/>
                  <a:pt x="52251" y="3326675"/>
                </a:cubicBezTo>
                <a:cubicBezTo>
                  <a:pt x="48842" y="3335198"/>
                  <a:pt x="47158" y="3344363"/>
                  <a:pt x="43542" y="3352800"/>
                </a:cubicBezTo>
                <a:cubicBezTo>
                  <a:pt x="38428" y="3364732"/>
                  <a:pt x="30946" y="3375581"/>
                  <a:pt x="26125" y="3387635"/>
                </a:cubicBezTo>
                <a:cubicBezTo>
                  <a:pt x="11989" y="3422975"/>
                  <a:pt x="8554" y="3440502"/>
                  <a:pt x="0" y="3474720"/>
                </a:cubicBezTo>
                <a:cubicBezTo>
                  <a:pt x="11391" y="3628501"/>
                  <a:pt x="3346" y="3650887"/>
                  <a:pt x="26125" y="3753395"/>
                </a:cubicBezTo>
                <a:cubicBezTo>
                  <a:pt x="31437" y="3777299"/>
                  <a:pt x="46595" y="3832220"/>
                  <a:pt x="52251" y="3849189"/>
                </a:cubicBezTo>
                <a:cubicBezTo>
                  <a:pt x="60094" y="3872718"/>
                  <a:pt x="71083" y="3895152"/>
                  <a:pt x="78377" y="3918857"/>
                </a:cubicBezTo>
                <a:cubicBezTo>
                  <a:pt x="82730" y="3933004"/>
                  <a:pt x="82404" y="3948358"/>
                  <a:pt x="87085" y="3962400"/>
                </a:cubicBezTo>
                <a:cubicBezTo>
                  <a:pt x="91190" y="3974716"/>
                  <a:pt x="100397" y="3984919"/>
                  <a:pt x="104502" y="3997235"/>
                </a:cubicBezTo>
                <a:cubicBezTo>
                  <a:pt x="112072" y="4019944"/>
                  <a:pt x="115344" y="4043887"/>
                  <a:pt x="121920" y="4066903"/>
                </a:cubicBezTo>
                <a:cubicBezTo>
                  <a:pt x="177794" y="4262464"/>
                  <a:pt x="106218" y="4019794"/>
                  <a:pt x="156754" y="4171406"/>
                </a:cubicBezTo>
                <a:cubicBezTo>
                  <a:pt x="163831" y="4192637"/>
                  <a:pt x="169571" y="4229085"/>
                  <a:pt x="174171" y="4249783"/>
                </a:cubicBezTo>
                <a:cubicBezTo>
                  <a:pt x="176768" y="4261467"/>
                  <a:pt x="179977" y="4273006"/>
                  <a:pt x="182880" y="4284617"/>
                </a:cubicBezTo>
                <a:cubicBezTo>
                  <a:pt x="185750" y="4319061"/>
                  <a:pt x="187725" y="4390757"/>
                  <a:pt x="200297" y="4432663"/>
                </a:cubicBezTo>
                <a:cubicBezTo>
                  <a:pt x="204789" y="4447636"/>
                  <a:pt x="211908" y="4461692"/>
                  <a:pt x="217714" y="4476206"/>
                </a:cubicBezTo>
                <a:cubicBezTo>
                  <a:pt x="238065" y="4659381"/>
                  <a:pt x="215589" y="4470046"/>
                  <a:pt x="235131" y="4606835"/>
                </a:cubicBezTo>
                <a:cubicBezTo>
                  <a:pt x="248723" y="4701973"/>
                  <a:pt x="236426" y="4646847"/>
                  <a:pt x="252548" y="4711337"/>
                </a:cubicBezTo>
                <a:cubicBezTo>
                  <a:pt x="255451" y="4740366"/>
                  <a:pt x="256187" y="4769693"/>
                  <a:pt x="261257" y="4798423"/>
                </a:cubicBezTo>
                <a:cubicBezTo>
                  <a:pt x="269430" y="4844739"/>
                  <a:pt x="277102" y="4849529"/>
                  <a:pt x="287382" y="4885509"/>
                </a:cubicBezTo>
                <a:cubicBezTo>
                  <a:pt x="290670" y="4897017"/>
                  <a:pt x="291888" y="4909136"/>
                  <a:pt x="296091" y="4920343"/>
                </a:cubicBezTo>
                <a:cubicBezTo>
                  <a:pt x="300649" y="4932498"/>
                  <a:pt x="308950" y="4943022"/>
                  <a:pt x="313508" y="4955177"/>
                </a:cubicBezTo>
                <a:cubicBezTo>
                  <a:pt x="317711" y="4966384"/>
                  <a:pt x="317614" y="4978964"/>
                  <a:pt x="322217" y="4990012"/>
                </a:cubicBezTo>
                <a:cubicBezTo>
                  <a:pt x="332203" y="5013979"/>
                  <a:pt x="350754" y="5034492"/>
                  <a:pt x="357051" y="5059680"/>
                </a:cubicBezTo>
                <a:cubicBezTo>
                  <a:pt x="361469" y="5077353"/>
                  <a:pt x="366973" y="5103152"/>
                  <a:pt x="374468" y="5120640"/>
                </a:cubicBezTo>
                <a:cubicBezTo>
                  <a:pt x="379582" y="5132573"/>
                  <a:pt x="387064" y="5143421"/>
                  <a:pt x="391885" y="5155475"/>
                </a:cubicBezTo>
                <a:cubicBezTo>
                  <a:pt x="408147" y="5196132"/>
                  <a:pt x="407676" y="5213180"/>
                  <a:pt x="426720" y="5251269"/>
                </a:cubicBezTo>
                <a:cubicBezTo>
                  <a:pt x="434290" y="5266408"/>
                  <a:pt x="445275" y="5279673"/>
                  <a:pt x="452845" y="5294812"/>
                </a:cubicBezTo>
                <a:cubicBezTo>
                  <a:pt x="456950" y="5303022"/>
                  <a:pt x="457938" y="5312500"/>
                  <a:pt x="461554" y="5320937"/>
                </a:cubicBezTo>
                <a:cubicBezTo>
                  <a:pt x="514995" y="5445631"/>
                  <a:pt x="447545" y="5270202"/>
                  <a:pt x="487680" y="5390606"/>
                </a:cubicBezTo>
                <a:cubicBezTo>
                  <a:pt x="492623" y="5405436"/>
                  <a:pt x="500154" y="5419319"/>
                  <a:pt x="505097" y="5434149"/>
                </a:cubicBezTo>
                <a:cubicBezTo>
                  <a:pt x="508882" y="5445503"/>
                  <a:pt x="509202" y="5457935"/>
                  <a:pt x="513805" y="5468983"/>
                </a:cubicBezTo>
                <a:cubicBezTo>
                  <a:pt x="523791" y="5492950"/>
                  <a:pt x="540429" y="5514020"/>
                  <a:pt x="548640" y="5538652"/>
                </a:cubicBezTo>
                <a:cubicBezTo>
                  <a:pt x="554446" y="5556069"/>
                  <a:pt x="556612" y="5575160"/>
                  <a:pt x="566057" y="5590903"/>
                </a:cubicBezTo>
                <a:cubicBezTo>
                  <a:pt x="574765" y="5605417"/>
                  <a:pt x="583095" y="5620166"/>
                  <a:pt x="592182" y="5634446"/>
                </a:cubicBezTo>
                <a:cubicBezTo>
                  <a:pt x="603420" y="5652106"/>
                  <a:pt x="627017" y="5686697"/>
                  <a:pt x="627017" y="5686697"/>
                </a:cubicBezTo>
                <a:cubicBezTo>
                  <a:pt x="629920" y="5695406"/>
                  <a:pt x="629991" y="5705655"/>
                  <a:pt x="635725" y="5712823"/>
                </a:cubicBezTo>
                <a:cubicBezTo>
                  <a:pt x="653677" y="5735263"/>
                  <a:pt x="670982" y="5760932"/>
                  <a:pt x="696685" y="5773783"/>
                </a:cubicBezTo>
                <a:cubicBezTo>
                  <a:pt x="714102" y="5782492"/>
                  <a:pt x="730857" y="5792677"/>
                  <a:pt x="748937" y="5799909"/>
                </a:cubicBezTo>
                <a:cubicBezTo>
                  <a:pt x="760050" y="5804354"/>
                  <a:pt x="772224" y="5805468"/>
                  <a:pt x="783771" y="5808617"/>
                </a:cubicBezTo>
                <a:cubicBezTo>
                  <a:pt x="871259" y="5832478"/>
                  <a:pt x="815906" y="5821231"/>
                  <a:pt x="896982" y="5834743"/>
                </a:cubicBezTo>
                <a:cubicBezTo>
                  <a:pt x="905691" y="5837646"/>
                  <a:pt x="914202" y="5841226"/>
                  <a:pt x="923108" y="5843452"/>
                </a:cubicBezTo>
                <a:cubicBezTo>
                  <a:pt x="954366" y="5851266"/>
                  <a:pt x="1063980" y="5868381"/>
                  <a:pt x="1071154" y="5869577"/>
                </a:cubicBezTo>
                <a:cubicBezTo>
                  <a:pt x="1105988" y="5875383"/>
                  <a:pt x="1141183" y="5879334"/>
                  <a:pt x="1175657" y="5886995"/>
                </a:cubicBezTo>
                <a:cubicBezTo>
                  <a:pt x="1201783" y="5892801"/>
                  <a:pt x="1227478" y="5901093"/>
                  <a:pt x="1254034" y="5904412"/>
                </a:cubicBezTo>
                <a:cubicBezTo>
                  <a:pt x="1297336" y="5909825"/>
                  <a:pt x="1341098" y="5910557"/>
                  <a:pt x="1384662" y="5913120"/>
                </a:cubicBezTo>
                <a:cubicBezTo>
                  <a:pt x="1544440" y="5922519"/>
                  <a:pt x="1569246" y="5919397"/>
                  <a:pt x="1733005" y="5939246"/>
                </a:cubicBezTo>
                <a:cubicBezTo>
                  <a:pt x="1768063" y="5943495"/>
                  <a:pt x="1802490" y="5952095"/>
                  <a:pt x="1837508" y="5956663"/>
                </a:cubicBezTo>
                <a:cubicBezTo>
                  <a:pt x="1869302" y="5960810"/>
                  <a:pt x="1901580" y="5960707"/>
                  <a:pt x="1933302" y="5965372"/>
                </a:cubicBezTo>
                <a:cubicBezTo>
                  <a:pt x="2000349" y="5975232"/>
                  <a:pt x="2065916" y="5996822"/>
                  <a:pt x="2133600" y="6000206"/>
                </a:cubicBezTo>
                <a:cubicBezTo>
                  <a:pt x="2239108" y="6005482"/>
                  <a:pt x="2319132" y="6007923"/>
                  <a:pt x="2420982" y="6017623"/>
                </a:cubicBezTo>
                <a:cubicBezTo>
                  <a:pt x="2444280" y="6019842"/>
                  <a:pt x="2467299" y="6024775"/>
                  <a:pt x="2490651" y="6026332"/>
                </a:cubicBezTo>
                <a:cubicBezTo>
                  <a:pt x="2554438" y="6030584"/>
                  <a:pt x="2618377" y="6032137"/>
                  <a:pt x="2682240" y="6035040"/>
                </a:cubicBezTo>
                <a:lnTo>
                  <a:pt x="4249782" y="6017623"/>
                </a:lnTo>
                <a:cubicBezTo>
                  <a:pt x="4307905" y="6016751"/>
                  <a:pt x="4365866" y="6011121"/>
                  <a:pt x="4423954" y="6008915"/>
                </a:cubicBezTo>
                <a:lnTo>
                  <a:pt x="4937760" y="5991497"/>
                </a:lnTo>
                <a:cubicBezTo>
                  <a:pt x="5062538" y="5966543"/>
                  <a:pt x="4907978" y="6001425"/>
                  <a:pt x="5016137" y="5965372"/>
                </a:cubicBezTo>
                <a:cubicBezTo>
                  <a:pt x="5038846" y="5957802"/>
                  <a:pt x="5085805" y="5947955"/>
                  <a:pt x="5085805" y="5947955"/>
                </a:cubicBezTo>
                <a:cubicBezTo>
                  <a:pt x="5114977" y="5928506"/>
                  <a:pt x="5162096" y="5897790"/>
                  <a:pt x="5181600" y="5878286"/>
                </a:cubicBezTo>
                <a:cubicBezTo>
                  <a:pt x="5199017" y="5860869"/>
                  <a:pt x="5220188" y="5846530"/>
                  <a:pt x="5233851" y="5826035"/>
                </a:cubicBezTo>
                <a:cubicBezTo>
                  <a:pt x="5245462" y="5808618"/>
                  <a:pt x="5262065" y="5793642"/>
                  <a:pt x="5268685" y="5773783"/>
                </a:cubicBezTo>
                <a:cubicBezTo>
                  <a:pt x="5271588" y="5765074"/>
                  <a:pt x="5272466" y="5755402"/>
                  <a:pt x="5277394" y="5747657"/>
                </a:cubicBezTo>
                <a:cubicBezTo>
                  <a:pt x="5292979" y="5723167"/>
                  <a:pt x="5329645" y="5677989"/>
                  <a:pt x="5329645" y="5677989"/>
                </a:cubicBezTo>
                <a:cubicBezTo>
                  <a:pt x="5352684" y="5585838"/>
                  <a:pt x="5321404" y="5694357"/>
                  <a:pt x="5355771" y="5617029"/>
                </a:cubicBezTo>
                <a:cubicBezTo>
                  <a:pt x="5363227" y="5600252"/>
                  <a:pt x="5366369" y="5581823"/>
                  <a:pt x="5373188" y="5564777"/>
                </a:cubicBezTo>
                <a:cubicBezTo>
                  <a:pt x="5394014" y="5512712"/>
                  <a:pt x="5385662" y="5536065"/>
                  <a:pt x="5399314" y="5495109"/>
                </a:cubicBezTo>
                <a:cubicBezTo>
                  <a:pt x="5405617" y="5450985"/>
                  <a:pt x="5417083" y="5408904"/>
                  <a:pt x="5399314" y="5364480"/>
                </a:cubicBezTo>
                <a:cubicBezTo>
                  <a:pt x="5395427" y="5354762"/>
                  <a:pt x="5381229" y="5353763"/>
                  <a:pt x="5373188" y="5347063"/>
                </a:cubicBezTo>
                <a:cubicBezTo>
                  <a:pt x="5363727" y="5339179"/>
                  <a:pt x="5356413" y="5328952"/>
                  <a:pt x="5347062" y="5320937"/>
                </a:cubicBezTo>
                <a:cubicBezTo>
                  <a:pt x="5336042" y="5311491"/>
                  <a:pt x="5322491" y="5305075"/>
                  <a:pt x="5312228" y="5294812"/>
                </a:cubicBezTo>
                <a:cubicBezTo>
                  <a:pt x="5247414" y="5229998"/>
                  <a:pt x="5321548" y="5283608"/>
                  <a:pt x="5259977" y="5242560"/>
                </a:cubicBezTo>
                <a:cubicBezTo>
                  <a:pt x="5269603" y="5175174"/>
                  <a:pt x="5274491" y="5162732"/>
                  <a:pt x="5277394" y="51467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 descr="C:\Users\admin\Desktop\FÍGADO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161" y="2636912"/>
            <a:ext cx="4526343" cy="3495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919536" y="2780928"/>
            <a:ext cx="79208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Veia porta</a:t>
            </a:r>
          </a:p>
        </p:txBody>
      </p:sp>
      <p:sp>
        <p:nvSpPr>
          <p:cNvPr id="4" name="Forma livre 3"/>
          <p:cNvSpPr/>
          <p:nvPr/>
        </p:nvSpPr>
        <p:spPr>
          <a:xfrm>
            <a:off x="5903488" y="2029097"/>
            <a:ext cx="5069313" cy="4423954"/>
          </a:xfrm>
          <a:custGeom>
            <a:avLst/>
            <a:gdLst>
              <a:gd name="connsiteX0" fmla="*/ 1751347 w 5069313"/>
              <a:gd name="connsiteY0" fmla="*/ 1036320 h 4423954"/>
              <a:gd name="connsiteX1" fmla="*/ 1751347 w 5069313"/>
              <a:gd name="connsiteY1" fmla="*/ 1036320 h 4423954"/>
              <a:gd name="connsiteX2" fmla="*/ 1821016 w 5069313"/>
              <a:gd name="connsiteY2" fmla="*/ 1071154 h 4423954"/>
              <a:gd name="connsiteX3" fmla="*/ 1838433 w 5069313"/>
              <a:gd name="connsiteY3" fmla="*/ 1088572 h 4423954"/>
              <a:gd name="connsiteX4" fmla="*/ 1890684 w 5069313"/>
              <a:gd name="connsiteY4" fmla="*/ 1105989 h 4423954"/>
              <a:gd name="connsiteX5" fmla="*/ 1960353 w 5069313"/>
              <a:gd name="connsiteY5" fmla="*/ 1140823 h 4423954"/>
              <a:gd name="connsiteX6" fmla="*/ 1986479 w 5069313"/>
              <a:gd name="connsiteY6" fmla="*/ 1149532 h 4423954"/>
              <a:gd name="connsiteX7" fmla="*/ 2082273 w 5069313"/>
              <a:gd name="connsiteY7" fmla="*/ 1140823 h 4423954"/>
              <a:gd name="connsiteX8" fmla="*/ 2134524 w 5069313"/>
              <a:gd name="connsiteY8" fmla="*/ 1123406 h 4423954"/>
              <a:gd name="connsiteX9" fmla="*/ 2212902 w 5069313"/>
              <a:gd name="connsiteY9" fmla="*/ 1097280 h 4423954"/>
              <a:gd name="connsiteX10" fmla="*/ 2265153 w 5069313"/>
              <a:gd name="connsiteY10" fmla="*/ 1079863 h 4423954"/>
              <a:gd name="connsiteX11" fmla="*/ 2317404 w 5069313"/>
              <a:gd name="connsiteY11" fmla="*/ 1053737 h 4423954"/>
              <a:gd name="connsiteX12" fmla="*/ 2360947 w 5069313"/>
              <a:gd name="connsiteY12" fmla="*/ 1027612 h 4423954"/>
              <a:gd name="connsiteX13" fmla="*/ 2395782 w 5069313"/>
              <a:gd name="connsiteY13" fmla="*/ 992777 h 4423954"/>
              <a:gd name="connsiteX14" fmla="*/ 2448033 w 5069313"/>
              <a:gd name="connsiteY14" fmla="*/ 949234 h 4423954"/>
              <a:gd name="connsiteX15" fmla="*/ 2500284 w 5069313"/>
              <a:gd name="connsiteY15" fmla="*/ 914400 h 4423954"/>
              <a:gd name="connsiteX16" fmla="*/ 2517702 w 5069313"/>
              <a:gd name="connsiteY16" fmla="*/ 896983 h 4423954"/>
              <a:gd name="connsiteX17" fmla="*/ 2569953 w 5069313"/>
              <a:gd name="connsiteY17" fmla="*/ 879566 h 4423954"/>
              <a:gd name="connsiteX18" fmla="*/ 2622204 w 5069313"/>
              <a:gd name="connsiteY18" fmla="*/ 862149 h 4423954"/>
              <a:gd name="connsiteX19" fmla="*/ 2657039 w 5069313"/>
              <a:gd name="connsiteY19" fmla="*/ 853440 h 4423954"/>
              <a:gd name="connsiteX20" fmla="*/ 2752833 w 5069313"/>
              <a:gd name="connsiteY20" fmla="*/ 844732 h 4423954"/>
              <a:gd name="connsiteX21" fmla="*/ 3075050 w 5069313"/>
              <a:gd name="connsiteY21" fmla="*/ 853440 h 4423954"/>
              <a:gd name="connsiteX22" fmla="*/ 3127302 w 5069313"/>
              <a:gd name="connsiteY22" fmla="*/ 862149 h 4423954"/>
              <a:gd name="connsiteX23" fmla="*/ 3179553 w 5069313"/>
              <a:gd name="connsiteY23" fmla="*/ 879566 h 4423954"/>
              <a:gd name="connsiteX24" fmla="*/ 3257930 w 5069313"/>
              <a:gd name="connsiteY24" fmla="*/ 905692 h 4423954"/>
              <a:gd name="connsiteX25" fmla="*/ 3310182 w 5069313"/>
              <a:gd name="connsiteY25" fmla="*/ 923109 h 4423954"/>
              <a:gd name="connsiteX26" fmla="*/ 3405976 w 5069313"/>
              <a:gd name="connsiteY26" fmla="*/ 957943 h 4423954"/>
              <a:gd name="connsiteX27" fmla="*/ 3432102 w 5069313"/>
              <a:gd name="connsiteY27" fmla="*/ 966652 h 4423954"/>
              <a:gd name="connsiteX28" fmla="*/ 3597564 w 5069313"/>
              <a:gd name="connsiteY28" fmla="*/ 975360 h 4423954"/>
              <a:gd name="connsiteX29" fmla="*/ 3675942 w 5069313"/>
              <a:gd name="connsiteY29" fmla="*/ 984069 h 4423954"/>
              <a:gd name="connsiteX30" fmla="*/ 3728193 w 5069313"/>
              <a:gd name="connsiteY30" fmla="*/ 1010194 h 4423954"/>
              <a:gd name="connsiteX31" fmla="*/ 3745610 w 5069313"/>
              <a:gd name="connsiteY31" fmla="*/ 1027612 h 4423954"/>
              <a:gd name="connsiteX32" fmla="*/ 3771736 w 5069313"/>
              <a:gd name="connsiteY32" fmla="*/ 1045029 h 4423954"/>
              <a:gd name="connsiteX33" fmla="*/ 3780444 w 5069313"/>
              <a:gd name="connsiteY33" fmla="*/ 1071154 h 4423954"/>
              <a:gd name="connsiteX34" fmla="*/ 3823987 w 5069313"/>
              <a:gd name="connsiteY34" fmla="*/ 1105989 h 4423954"/>
              <a:gd name="connsiteX35" fmla="*/ 3867530 w 5069313"/>
              <a:gd name="connsiteY35" fmla="*/ 1149532 h 4423954"/>
              <a:gd name="connsiteX36" fmla="*/ 3963324 w 5069313"/>
              <a:gd name="connsiteY36" fmla="*/ 1175657 h 4423954"/>
              <a:gd name="connsiteX37" fmla="*/ 4067827 w 5069313"/>
              <a:gd name="connsiteY37" fmla="*/ 1184366 h 4423954"/>
              <a:gd name="connsiteX38" fmla="*/ 4120079 w 5069313"/>
              <a:gd name="connsiteY38" fmla="*/ 1193074 h 4423954"/>
              <a:gd name="connsiteX39" fmla="*/ 4198456 w 5069313"/>
              <a:gd name="connsiteY39" fmla="*/ 1210492 h 4423954"/>
              <a:gd name="connsiteX40" fmla="*/ 4250707 w 5069313"/>
              <a:gd name="connsiteY40" fmla="*/ 1227909 h 4423954"/>
              <a:gd name="connsiteX41" fmla="*/ 4320376 w 5069313"/>
              <a:gd name="connsiteY41" fmla="*/ 1254034 h 4423954"/>
              <a:gd name="connsiteX42" fmla="*/ 4416170 w 5069313"/>
              <a:gd name="connsiteY42" fmla="*/ 1332412 h 4423954"/>
              <a:gd name="connsiteX43" fmla="*/ 4459713 w 5069313"/>
              <a:gd name="connsiteY43" fmla="*/ 1393372 h 4423954"/>
              <a:gd name="connsiteX44" fmla="*/ 4520673 w 5069313"/>
              <a:gd name="connsiteY44" fmla="*/ 1480457 h 4423954"/>
              <a:gd name="connsiteX45" fmla="*/ 4546799 w 5069313"/>
              <a:gd name="connsiteY45" fmla="*/ 1550126 h 4423954"/>
              <a:gd name="connsiteX46" fmla="*/ 4564216 w 5069313"/>
              <a:gd name="connsiteY46" fmla="*/ 1576252 h 4423954"/>
              <a:gd name="connsiteX47" fmla="*/ 4572924 w 5069313"/>
              <a:gd name="connsiteY47" fmla="*/ 1611086 h 4423954"/>
              <a:gd name="connsiteX48" fmla="*/ 4581633 w 5069313"/>
              <a:gd name="connsiteY48" fmla="*/ 1654629 h 4423954"/>
              <a:gd name="connsiteX49" fmla="*/ 4599050 w 5069313"/>
              <a:gd name="connsiteY49" fmla="*/ 1680754 h 4423954"/>
              <a:gd name="connsiteX50" fmla="*/ 4616467 w 5069313"/>
              <a:gd name="connsiteY50" fmla="*/ 1741714 h 4423954"/>
              <a:gd name="connsiteX51" fmla="*/ 4642593 w 5069313"/>
              <a:gd name="connsiteY51" fmla="*/ 1837509 h 4423954"/>
              <a:gd name="connsiteX52" fmla="*/ 4633884 w 5069313"/>
              <a:gd name="connsiteY52" fmla="*/ 2142309 h 4423954"/>
              <a:gd name="connsiteX53" fmla="*/ 4625176 w 5069313"/>
              <a:gd name="connsiteY53" fmla="*/ 2168434 h 4423954"/>
              <a:gd name="connsiteX54" fmla="*/ 4581633 w 5069313"/>
              <a:gd name="connsiteY54" fmla="*/ 2203269 h 4423954"/>
              <a:gd name="connsiteX55" fmla="*/ 4546799 w 5069313"/>
              <a:gd name="connsiteY55" fmla="*/ 2238103 h 4423954"/>
              <a:gd name="connsiteX56" fmla="*/ 4468422 w 5069313"/>
              <a:gd name="connsiteY56" fmla="*/ 2281646 h 4423954"/>
              <a:gd name="connsiteX57" fmla="*/ 4424879 w 5069313"/>
              <a:gd name="connsiteY57" fmla="*/ 2307772 h 4423954"/>
              <a:gd name="connsiteX58" fmla="*/ 4398753 w 5069313"/>
              <a:gd name="connsiteY58" fmla="*/ 2333897 h 4423954"/>
              <a:gd name="connsiteX59" fmla="*/ 4372627 w 5069313"/>
              <a:gd name="connsiteY59" fmla="*/ 2386149 h 4423954"/>
              <a:gd name="connsiteX60" fmla="*/ 4355210 w 5069313"/>
              <a:gd name="connsiteY60" fmla="*/ 2438400 h 4423954"/>
              <a:gd name="connsiteX61" fmla="*/ 4337793 w 5069313"/>
              <a:gd name="connsiteY61" fmla="*/ 2464526 h 4423954"/>
              <a:gd name="connsiteX62" fmla="*/ 4329084 w 5069313"/>
              <a:gd name="connsiteY62" fmla="*/ 2490652 h 4423954"/>
              <a:gd name="connsiteX63" fmla="*/ 4285542 w 5069313"/>
              <a:gd name="connsiteY63" fmla="*/ 2542903 h 4423954"/>
              <a:gd name="connsiteX64" fmla="*/ 4259416 w 5069313"/>
              <a:gd name="connsiteY64" fmla="*/ 2551612 h 4423954"/>
              <a:gd name="connsiteX65" fmla="*/ 4233290 w 5069313"/>
              <a:gd name="connsiteY65" fmla="*/ 2569029 h 4423954"/>
              <a:gd name="connsiteX66" fmla="*/ 4154913 w 5069313"/>
              <a:gd name="connsiteY66" fmla="*/ 2595154 h 4423954"/>
              <a:gd name="connsiteX67" fmla="*/ 4128787 w 5069313"/>
              <a:gd name="connsiteY67" fmla="*/ 2603863 h 4423954"/>
              <a:gd name="connsiteX68" fmla="*/ 4059119 w 5069313"/>
              <a:gd name="connsiteY68" fmla="*/ 2612572 h 4423954"/>
              <a:gd name="connsiteX69" fmla="*/ 4006867 w 5069313"/>
              <a:gd name="connsiteY69" fmla="*/ 2629989 h 4423954"/>
              <a:gd name="connsiteX70" fmla="*/ 3980742 w 5069313"/>
              <a:gd name="connsiteY70" fmla="*/ 2638697 h 4423954"/>
              <a:gd name="connsiteX71" fmla="*/ 3911073 w 5069313"/>
              <a:gd name="connsiteY71" fmla="*/ 2690949 h 4423954"/>
              <a:gd name="connsiteX72" fmla="*/ 3884947 w 5069313"/>
              <a:gd name="connsiteY72" fmla="*/ 2708366 h 4423954"/>
              <a:gd name="connsiteX73" fmla="*/ 3815279 w 5069313"/>
              <a:gd name="connsiteY73" fmla="*/ 2760617 h 4423954"/>
              <a:gd name="connsiteX74" fmla="*/ 3789153 w 5069313"/>
              <a:gd name="connsiteY74" fmla="*/ 2778034 h 4423954"/>
              <a:gd name="connsiteX75" fmla="*/ 3763027 w 5069313"/>
              <a:gd name="connsiteY75" fmla="*/ 2786743 h 4423954"/>
              <a:gd name="connsiteX76" fmla="*/ 3710776 w 5069313"/>
              <a:gd name="connsiteY76" fmla="*/ 2821577 h 4423954"/>
              <a:gd name="connsiteX77" fmla="*/ 3658524 w 5069313"/>
              <a:gd name="connsiteY77" fmla="*/ 2847703 h 4423954"/>
              <a:gd name="connsiteX78" fmla="*/ 3632399 w 5069313"/>
              <a:gd name="connsiteY78" fmla="*/ 2856412 h 4423954"/>
              <a:gd name="connsiteX79" fmla="*/ 3580147 w 5069313"/>
              <a:gd name="connsiteY79" fmla="*/ 2891246 h 4423954"/>
              <a:gd name="connsiteX80" fmla="*/ 3554022 w 5069313"/>
              <a:gd name="connsiteY80" fmla="*/ 2908663 h 4423954"/>
              <a:gd name="connsiteX81" fmla="*/ 3510479 w 5069313"/>
              <a:gd name="connsiteY81" fmla="*/ 2943497 h 4423954"/>
              <a:gd name="connsiteX82" fmla="*/ 3501770 w 5069313"/>
              <a:gd name="connsiteY82" fmla="*/ 2969623 h 4423954"/>
              <a:gd name="connsiteX83" fmla="*/ 3449519 w 5069313"/>
              <a:gd name="connsiteY83" fmla="*/ 3065417 h 4423954"/>
              <a:gd name="connsiteX84" fmla="*/ 3432102 w 5069313"/>
              <a:gd name="connsiteY84" fmla="*/ 3117669 h 4423954"/>
              <a:gd name="connsiteX85" fmla="*/ 3423393 w 5069313"/>
              <a:gd name="connsiteY85" fmla="*/ 3143794 h 4423954"/>
              <a:gd name="connsiteX86" fmla="*/ 3379850 w 5069313"/>
              <a:gd name="connsiteY86" fmla="*/ 3178629 h 4423954"/>
              <a:gd name="connsiteX87" fmla="*/ 3327599 w 5069313"/>
              <a:gd name="connsiteY87" fmla="*/ 3196046 h 4423954"/>
              <a:gd name="connsiteX88" fmla="*/ 3249222 w 5069313"/>
              <a:gd name="connsiteY88" fmla="*/ 3230880 h 4423954"/>
              <a:gd name="connsiteX89" fmla="*/ 3223096 w 5069313"/>
              <a:gd name="connsiteY89" fmla="*/ 3239589 h 4423954"/>
              <a:gd name="connsiteX90" fmla="*/ 3196970 w 5069313"/>
              <a:gd name="connsiteY90" fmla="*/ 3248297 h 4423954"/>
              <a:gd name="connsiteX91" fmla="*/ 3153427 w 5069313"/>
              <a:gd name="connsiteY91" fmla="*/ 3283132 h 4423954"/>
              <a:gd name="connsiteX92" fmla="*/ 3144719 w 5069313"/>
              <a:gd name="connsiteY92" fmla="*/ 3309257 h 4423954"/>
              <a:gd name="connsiteX93" fmla="*/ 3109884 w 5069313"/>
              <a:gd name="connsiteY93" fmla="*/ 3361509 h 4423954"/>
              <a:gd name="connsiteX94" fmla="*/ 3101176 w 5069313"/>
              <a:gd name="connsiteY94" fmla="*/ 3387634 h 4423954"/>
              <a:gd name="connsiteX95" fmla="*/ 3083759 w 5069313"/>
              <a:gd name="connsiteY95" fmla="*/ 3405052 h 4423954"/>
              <a:gd name="connsiteX96" fmla="*/ 3005382 w 5069313"/>
              <a:gd name="connsiteY96" fmla="*/ 3439886 h 4423954"/>
              <a:gd name="connsiteX97" fmla="*/ 2979256 w 5069313"/>
              <a:gd name="connsiteY97" fmla="*/ 3448594 h 4423954"/>
              <a:gd name="connsiteX98" fmla="*/ 2953130 w 5069313"/>
              <a:gd name="connsiteY98" fmla="*/ 3457303 h 4423954"/>
              <a:gd name="connsiteX99" fmla="*/ 2918296 w 5069313"/>
              <a:gd name="connsiteY99" fmla="*/ 3466012 h 4423954"/>
              <a:gd name="connsiteX100" fmla="*/ 2761542 w 5069313"/>
              <a:gd name="connsiteY100" fmla="*/ 3474720 h 4423954"/>
              <a:gd name="connsiteX101" fmla="*/ 2744124 w 5069313"/>
              <a:gd name="connsiteY101" fmla="*/ 3492137 h 4423954"/>
              <a:gd name="connsiteX102" fmla="*/ 2709290 w 5069313"/>
              <a:gd name="connsiteY102" fmla="*/ 3544389 h 4423954"/>
              <a:gd name="connsiteX103" fmla="*/ 2700582 w 5069313"/>
              <a:gd name="connsiteY103" fmla="*/ 3570514 h 4423954"/>
              <a:gd name="connsiteX104" fmla="*/ 2683164 w 5069313"/>
              <a:gd name="connsiteY104" fmla="*/ 3587932 h 4423954"/>
              <a:gd name="connsiteX105" fmla="*/ 2648330 w 5069313"/>
              <a:gd name="connsiteY105" fmla="*/ 3666309 h 4423954"/>
              <a:gd name="connsiteX106" fmla="*/ 2622204 w 5069313"/>
              <a:gd name="connsiteY106" fmla="*/ 3709852 h 4423954"/>
              <a:gd name="connsiteX107" fmla="*/ 2587370 w 5069313"/>
              <a:gd name="connsiteY107" fmla="*/ 3762103 h 4423954"/>
              <a:gd name="connsiteX108" fmla="*/ 2526410 w 5069313"/>
              <a:gd name="connsiteY108" fmla="*/ 3788229 h 4423954"/>
              <a:gd name="connsiteX109" fmla="*/ 2500284 w 5069313"/>
              <a:gd name="connsiteY109" fmla="*/ 3796937 h 4423954"/>
              <a:gd name="connsiteX110" fmla="*/ 2465450 w 5069313"/>
              <a:gd name="connsiteY110" fmla="*/ 3814354 h 4423954"/>
              <a:gd name="connsiteX111" fmla="*/ 2413199 w 5069313"/>
              <a:gd name="connsiteY111" fmla="*/ 3831772 h 4423954"/>
              <a:gd name="connsiteX112" fmla="*/ 2239027 w 5069313"/>
              <a:gd name="connsiteY112" fmla="*/ 3849189 h 4423954"/>
              <a:gd name="connsiteX113" fmla="*/ 2195484 w 5069313"/>
              <a:gd name="connsiteY113" fmla="*/ 3857897 h 4423954"/>
              <a:gd name="connsiteX114" fmla="*/ 2099690 w 5069313"/>
              <a:gd name="connsiteY114" fmla="*/ 3884023 h 4423954"/>
              <a:gd name="connsiteX115" fmla="*/ 2003896 w 5069313"/>
              <a:gd name="connsiteY115" fmla="*/ 3857897 h 4423954"/>
              <a:gd name="connsiteX116" fmla="*/ 1977770 w 5069313"/>
              <a:gd name="connsiteY116" fmla="*/ 3849189 h 4423954"/>
              <a:gd name="connsiteX117" fmla="*/ 1821016 w 5069313"/>
              <a:gd name="connsiteY117" fmla="*/ 3840480 h 4423954"/>
              <a:gd name="connsiteX118" fmla="*/ 1794890 w 5069313"/>
              <a:gd name="connsiteY118" fmla="*/ 3814354 h 4423954"/>
              <a:gd name="connsiteX119" fmla="*/ 1777473 w 5069313"/>
              <a:gd name="connsiteY119" fmla="*/ 3788229 h 4423954"/>
              <a:gd name="connsiteX120" fmla="*/ 1751347 w 5069313"/>
              <a:gd name="connsiteY120" fmla="*/ 3779520 h 4423954"/>
              <a:gd name="connsiteX121" fmla="*/ 1463964 w 5069313"/>
              <a:gd name="connsiteY121" fmla="*/ 3770812 h 4423954"/>
              <a:gd name="connsiteX122" fmla="*/ 1429130 w 5069313"/>
              <a:gd name="connsiteY122" fmla="*/ 3762103 h 4423954"/>
              <a:gd name="connsiteX123" fmla="*/ 1368170 w 5069313"/>
              <a:gd name="connsiteY123" fmla="*/ 3727269 h 4423954"/>
              <a:gd name="connsiteX124" fmla="*/ 1315919 w 5069313"/>
              <a:gd name="connsiteY124" fmla="*/ 3701143 h 4423954"/>
              <a:gd name="connsiteX125" fmla="*/ 1289793 w 5069313"/>
              <a:gd name="connsiteY125" fmla="*/ 3648892 h 4423954"/>
              <a:gd name="connsiteX126" fmla="*/ 1246250 w 5069313"/>
              <a:gd name="connsiteY126" fmla="*/ 3605349 h 4423954"/>
              <a:gd name="connsiteX127" fmla="*/ 1220124 w 5069313"/>
              <a:gd name="connsiteY127" fmla="*/ 3596640 h 4423954"/>
              <a:gd name="connsiteX128" fmla="*/ 1202707 w 5069313"/>
              <a:gd name="connsiteY128" fmla="*/ 3570514 h 4423954"/>
              <a:gd name="connsiteX129" fmla="*/ 1150456 w 5069313"/>
              <a:gd name="connsiteY129" fmla="*/ 3553097 h 4423954"/>
              <a:gd name="connsiteX130" fmla="*/ 1124330 w 5069313"/>
              <a:gd name="connsiteY130" fmla="*/ 3500846 h 4423954"/>
              <a:gd name="connsiteX131" fmla="*/ 1133039 w 5069313"/>
              <a:gd name="connsiteY131" fmla="*/ 3466012 h 4423954"/>
              <a:gd name="connsiteX132" fmla="*/ 1124330 w 5069313"/>
              <a:gd name="connsiteY132" fmla="*/ 3378926 h 4423954"/>
              <a:gd name="connsiteX133" fmla="*/ 1072079 w 5069313"/>
              <a:gd name="connsiteY133" fmla="*/ 3344092 h 4423954"/>
              <a:gd name="connsiteX134" fmla="*/ 1037244 w 5069313"/>
              <a:gd name="connsiteY134" fmla="*/ 3309257 h 4423954"/>
              <a:gd name="connsiteX135" fmla="*/ 1011119 w 5069313"/>
              <a:gd name="connsiteY135" fmla="*/ 3291840 h 4423954"/>
              <a:gd name="connsiteX136" fmla="*/ 950159 w 5069313"/>
              <a:gd name="connsiteY136" fmla="*/ 3230880 h 4423954"/>
              <a:gd name="connsiteX137" fmla="*/ 915324 w 5069313"/>
              <a:gd name="connsiteY137" fmla="*/ 3196046 h 4423954"/>
              <a:gd name="connsiteX138" fmla="*/ 845656 w 5069313"/>
              <a:gd name="connsiteY138" fmla="*/ 3108960 h 4423954"/>
              <a:gd name="connsiteX139" fmla="*/ 836947 w 5069313"/>
              <a:gd name="connsiteY139" fmla="*/ 3082834 h 4423954"/>
              <a:gd name="connsiteX140" fmla="*/ 845656 w 5069313"/>
              <a:gd name="connsiteY140" fmla="*/ 2960914 h 4423954"/>
              <a:gd name="connsiteX141" fmla="*/ 863073 w 5069313"/>
              <a:gd name="connsiteY141" fmla="*/ 2926080 h 4423954"/>
              <a:gd name="connsiteX142" fmla="*/ 871782 w 5069313"/>
              <a:gd name="connsiteY142" fmla="*/ 2899954 h 4423954"/>
              <a:gd name="connsiteX143" fmla="*/ 863073 w 5069313"/>
              <a:gd name="connsiteY143" fmla="*/ 2830286 h 4423954"/>
              <a:gd name="connsiteX144" fmla="*/ 836947 w 5069313"/>
              <a:gd name="connsiteY144" fmla="*/ 2821577 h 4423954"/>
              <a:gd name="connsiteX145" fmla="*/ 810822 w 5069313"/>
              <a:gd name="connsiteY145" fmla="*/ 2804160 h 4423954"/>
              <a:gd name="connsiteX146" fmla="*/ 775987 w 5069313"/>
              <a:gd name="connsiteY146" fmla="*/ 2786743 h 4423954"/>
              <a:gd name="connsiteX147" fmla="*/ 749862 w 5069313"/>
              <a:gd name="connsiteY147" fmla="*/ 2769326 h 4423954"/>
              <a:gd name="connsiteX148" fmla="*/ 706319 w 5069313"/>
              <a:gd name="connsiteY148" fmla="*/ 2751909 h 4423954"/>
              <a:gd name="connsiteX149" fmla="*/ 671484 w 5069313"/>
              <a:gd name="connsiteY149" fmla="*/ 2734492 h 4423954"/>
              <a:gd name="connsiteX150" fmla="*/ 627942 w 5069313"/>
              <a:gd name="connsiteY150" fmla="*/ 2725783 h 4423954"/>
              <a:gd name="connsiteX151" fmla="*/ 566982 w 5069313"/>
              <a:gd name="connsiteY151" fmla="*/ 2682240 h 4423954"/>
              <a:gd name="connsiteX152" fmla="*/ 497313 w 5069313"/>
              <a:gd name="connsiteY152" fmla="*/ 2656114 h 4423954"/>
              <a:gd name="connsiteX153" fmla="*/ 471187 w 5069313"/>
              <a:gd name="connsiteY153" fmla="*/ 2647406 h 4423954"/>
              <a:gd name="connsiteX154" fmla="*/ 427644 w 5069313"/>
              <a:gd name="connsiteY154" fmla="*/ 2629989 h 4423954"/>
              <a:gd name="connsiteX155" fmla="*/ 384102 w 5069313"/>
              <a:gd name="connsiteY155" fmla="*/ 2621280 h 4423954"/>
              <a:gd name="connsiteX156" fmla="*/ 166387 w 5069313"/>
              <a:gd name="connsiteY156" fmla="*/ 2656114 h 4423954"/>
              <a:gd name="connsiteX157" fmla="*/ 131553 w 5069313"/>
              <a:gd name="connsiteY157" fmla="*/ 2690949 h 4423954"/>
              <a:gd name="connsiteX158" fmla="*/ 96719 w 5069313"/>
              <a:gd name="connsiteY158" fmla="*/ 2751909 h 4423954"/>
              <a:gd name="connsiteX159" fmla="*/ 61884 w 5069313"/>
              <a:gd name="connsiteY159" fmla="*/ 2838994 h 4423954"/>
              <a:gd name="connsiteX160" fmla="*/ 88010 w 5069313"/>
              <a:gd name="connsiteY160" fmla="*/ 3213463 h 4423954"/>
              <a:gd name="connsiteX161" fmla="*/ 114136 w 5069313"/>
              <a:gd name="connsiteY161" fmla="*/ 3309257 h 4423954"/>
              <a:gd name="connsiteX162" fmla="*/ 131553 w 5069313"/>
              <a:gd name="connsiteY162" fmla="*/ 3378926 h 4423954"/>
              <a:gd name="connsiteX163" fmla="*/ 140262 w 5069313"/>
              <a:gd name="connsiteY163" fmla="*/ 3413760 h 4423954"/>
              <a:gd name="connsiteX164" fmla="*/ 166387 w 5069313"/>
              <a:gd name="connsiteY164" fmla="*/ 3553097 h 4423954"/>
              <a:gd name="connsiteX165" fmla="*/ 192513 w 5069313"/>
              <a:gd name="connsiteY165" fmla="*/ 3631474 h 4423954"/>
              <a:gd name="connsiteX166" fmla="*/ 201222 w 5069313"/>
              <a:gd name="connsiteY166" fmla="*/ 3718560 h 4423954"/>
              <a:gd name="connsiteX167" fmla="*/ 209930 w 5069313"/>
              <a:gd name="connsiteY167" fmla="*/ 3744686 h 4423954"/>
              <a:gd name="connsiteX168" fmla="*/ 227347 w 5069313"/>
              <a:gd name="connsiteY168" fmla="*/ 3814354 h 4423954"/>
              <a:gd name="connsiteX169" fmla="*/ 236056 w 5069313"/>
              <a:gd name="connsiteY169" fmla="*/ 3944983 h 4423954"/>
              <a:gd name="connsiteX170" fmla="*/ 288307 w 5069313"/>
              <a:gd name="connsiteY170" fmla="*/ 4075612 h 4423954"/>
              <a:gd name="connsiteX171" fmla="*/ 349267 w 5069313"/>
              <a:gd name="connsiteY171" fmla="*/ 4127863 h 4423954"/>
              <a:gd name="connsiteX172" fmla="*/ 392810 w 5069313"/>
              <a:gd name="connsiteY172" fmla="*/ 4153989 h 4423954"/>
              <a:gd name="connsiteX173" fmla="*/ 540856 w 5069313"/>
              <a:gd name="connsiteY173" fmla="*/ 4223657 h 4423954"/>
              <a:gd name="connsiteX174" fmla="*/ 871782 w 5069313"/>
              <a:gd name="connsiteY174" fmla="*/ 4293326 h 4423954"/>
              <a:gd name="connsiteX175" fmla="*/ 1080787 w 5069313"/>
              <a:gd name="connsiteY175" fmla="*/ 4319452 h 4423954"/>
              <a:gd name="connsiteX176" fmla="*/ 1411713 w 5069313"/>
              <a:gd name="connsiteY176" fmla="*/ 4371703 h 4423954"/>
              <a:gd name="connsiteX177" fmla="*/ 1585884 w 5069313"/>
              <a:gd name="connsiteY177" fmla="*/ 4380412 h 4423954"/>
              <a:gd name="connsiteX178" fmla="*/ 2117107 w 5069313"/>
              <a:gd name="connsiteY178" fmla="*/ 4406537 h 4423954"/>
              <a:gd name="connsiteX179" fmla="*/ 2918296 w 5069313"/>
              <a:gd name="connsiteY179" fmla="*/ 4423954 h 4423954"/>
              <a:gd name="connsiteX180" fmla="*/ 3536604 w 5069313"/>
              <a:gd name="connsiteY180" fmla="*/ 4415246 h 4423954"/>
              <a:gd name="connsiteX181" fmla="*/ 3571439 w 5069313"/>
              <a:gd name="connsiteY181" fmla="*/ 4406537 h 4423954"/>
              <a:gd name="connsiteX182" fmla="*/ 3614982 w 5069313"/>
              <a:gd name="connsiteY182" fmla="*/ 4380412 h 4423954"/>
              <a:gd name="connsiteX183" fmla="*/ 3649816 w 5069313"/>
              <a:gd name="connsiteY183" fmla="*/ 4371703 h 4423954"/>
              <a:gd name="connsiteX184" fmla="*/ 3719484 w 5069313"/>
              <a:gd name="connsiteY184" fmla="*/ 4336869 h 4423954"/>
              <a:gd name="connsiteX185" fmla="*/ 3806570 w 5069313"/>
              <a:gd name="connsiteY185" fmla="*/ 4267200 h 4423954"/>
              <a:gd name="connsiteX186" fmla="*/ 3841404 w 5069313"/>
              <a:gd name="connsiteY186" fmla="*/ 4232366 h 4423954"/>
              <a:gd name="connsiteX187" fmla="*/ 3911073 w 5069313"/>
              <a:gd name="connsiteY187" fmla="*/ 4153989 h 4423954"/>
              <a:gd name="connsiteX188" fmla="*/ 4006867 w 5069313"/>
              <a:gd name="connsiteY188" fmla="*/ 4075612 h 4423954"/>
              <a:gd name="connsiteX189" fmla="*/ 4093953 w 5069313"/>
              <a:gd name="connsiteY189" fmla="*/ 3988526 h 4423954"/>
              <a:gd name="connsiteX190" fmla="*/ 4198456 w 5069313"/>
              <a:gd name="connsiteY190" fmla="*/ 3918857 h 4423954"/>
              <a:gd name="connsiteX191" fmla="*/ 4250707 w 5069313"/>
              <a:gd name="connsiteY191" fmla="*/ 3866606 h 4423954"/>
              <a:gd name="connsiteX192" fmla="*/ 4294250 w 5069313"/>
              <a:gd name="connsiteY192" fmla="*/ 3831772 h 4423954"/>
              <a:gd name="connsiteX193" fmla="*/ 4337793 w 5069313"/>
              <a:gd name="connsiteY193" fmla="*/ 3788229 h 4423954"/>
              <a:gd name="connsiteX194" fmla="*/ 4381336 w 5069313"/>
              <a:gd name="connsiteY194" fmla="*/ 3762103 h 4423954"/>
              <a:gd name="connsiteX195" fmla="*/ 4424879 w 5069313"/>
              <a:gd name="connsiteY195" fmla="*/ 3727269 h 4423954"/>
              <a:gd name="connsiteX196" fmla="*/ 4477130 w 5069313"/>
              <a:gd name="connsiteY196" fmla="*/ 3692434 h 4423954"/>
              <a:gd name="connsiteX197" fmla="*/ 4520673 w 5069313"/>
              <a:gd name="connsiteY197" fmla="*/ 3657600 h 4423954"/>
              <a:gd name="connsiteX198" fmla="*/ 4581633 w 5069313"/>
              <a:gd name="connsiteY198" fmla="*/ 3631474 h 4423954"/>
              <a:gd name="connsiteX199" fmla="*/ 4607759 w 5069313"/>
              <a:gd name="connsiteY199" fmla="*/ 3614057 h 4423954"/>
              <a:gd name="connsiteX200" fmla="*/ 4712262 w 5069313"/>
              <a:gd name="connsiteY200" fmla="*/ 3518263 h 4423954"/>
              <a:gd name="connsiteX201" fmla="*/ 4720970 w 5069313"/>
              <a:gd name="connsiteY201" fmla="*/ 3492137 h 4423954"/>
              <a:gd name="connsiteX202" fmla="*/ 4764513 w 5069313"/>
              <a:gd name="connsiteY202" fmla="*/ 3413760 h 4423954"/>
              <a:gd name="connsiteX203" fmla="*/ 4790639 w 5069313"/>
              <a:gd name="connsiteY203" fmla="*/ 3317966 h 4423954"/>
              <a:gd name="connsiteX204" fmla="*/ 4842890 w 5069313"/>
              <a:gd name="connsiteY204" fmla="*/ 3152503 h 4423954"/>
              <a:gd name="connsiteX205" fmla="*/ 4929976 w 5069313"/>
              <a:gd name="connsiteY205" fmla="*/ 2917372 h 4423954"/>
              <a:gd name="connsiteX206" fmla="*/ 5043187 w 5069313"/>
              <a:gd name="connsiteY206" fmla="*/ 2525486 h 4423954"/>
              <a:gd name="connsiteX207" fmla="*/ 5060604 w 5069313"/>
              <a:gd name="connsiteY207" fmla="*/ 2438400 h 4423954"/>
              <a:gd name="connsiteX208" fmla="*/ 5069313 w 5069313"/>
              <a:gd name="connsiteY208" fmla="*/ 2360023 h 4423954"/>
              <a:gd name="connsiteX209" fmla="*/ 5060604 w 5069313"/>
              <a:gd name="connsiteY209" fmla="*/ 1611086 h 4423954"/>
              <a:gd name="connsiteX210" fmla="*/ 5051896 w 5069313"/>
              <a:gd name="connsiteY210" fmla="*/ 1506583 h 4423954"/>
              <a:gd name="connsiteX211" fmla="*/ 5043187 w 5069313"/>
              <a:gd name="connsiteY211" fmla="*/ 1280160 h 4423954"/>
              <a:gd name="connsiteX212" fmla="*/ 4982227 w 5069313"/>
              <a:gd name="connsiteY212" fmla="*/ 949234 h 4423954"/>
              <a:gd name="connsiteX213" fmla="*/ 4921267 w 5069313"/>
              <a:gd name="connsiteY213" fmla="*/ 740229 h 4423954"/>
              <a:gd name="connsiteX214" fmla="*/ 4877724 w 5069313"/>
              <a:gd name="connsiteY214" fmla="*/ 679269 h 4423954"/>
              <a:gd name="connsiteX215" fmla="*/ 4799347 w 5069313"/>
              <a:gd name="connsiteY215" fmla="*/ 531223 h 4423954"/>
              <a:gd name="connsiteX216" fmla="*/ 4747096 w 5069313"/>
              <a:gd name="connsiteY216" fmla="*/ 470263 h 4423954"/>
              <a:gd name="connsiteX217" fmla="*/ 4712262 w 5069313"/>
              <a:gd name="connsiteY217" fmla="*/ 418012 h 4423954"/>
              <a:gd name="connsiteX218" fmla="*/ 4642593 w 5069313"/>
              <a:gd name="connsiteY218" fmla="*/ 365760 h 4423954"/>
              <a:gd name="connsiteX219" fmla="*/ 4407462 w 5069313"/>
              <a:gd name="connsiteY219" fmla="*/ 226423 h 4423954"/>
              <a:gd name="connsiteX220" fmla="*/ 4093953 w 5069313"/>
              <a:gd name="connsiteY220" fmla="*/ 104503 h 4423954"/>
              <a:gd name="connsiteX221" fmla="*/ 3937199 w 5069313"/>
              <a:gd name="connsiteY221" fmla="*/ 69669 h 4423954"/>
              <a:gd name="connsiteX222" fmla="*/ 3580147 w 5069313"/>
              <a:gd name="connsiteY222" fmla="*/ 26126 h 4423954"/>
              <a:gd name="connsiteX223" fmla="*/ 3162136 w 5069313"/>
              <a:gd name="connsiteY223" fmla="*/ 0 h 4423954"/>
              <a:gd name="connsiteX224" fmla="*/ 2665747 w 5069313"/>
              <a:gd name="connsiteY224" fmla="*/ 17417 h 4423954"/>
              <a:gd name="connsiteX225" fmla="*/ 2578662 w 5069313"/>
              <a:gd name="connsiteY225" fmla="*/ 26126 h 4423954"/>
              <a:gd name="connsiteX226" fmla="*/ 2474159 w 5069313"/>
              <a:gd name="connsiteY226" fmla="*/ 43543 h 4423954"/>
              <a:gd name="connsiteX227" fmla="*/ 2334822 w 5069313"/>
              <a:gd name="connsiteY227" fmla="*/ 60960 h 4423954"/>
              <a:gd name="connsiteX228" fmla="*/ 2273862 w 5069313"/>
              <a:gd name="connsiteY228" fmla="*/ 78377 h 4423954"/>
              <a:gd name="connsiteX229" fmla="*/ 2134524 w 5069313"/>
              <a:gd name="connsiteY229" fmla="*/ 95794 h 4423954"/>
              <a:gd name="connsiteX230" fmla="*/ 1934227 w 5069313"/>
              <a:gd name="connsiteY230" fmla="*/ 130629 h 4423954"/>
              <a:gd name="connsiteX231" fmla="*/ 1751347 w 5069313"/>
              <a:gd name="connsiteY231" fmla="*/ 156754 h 4423954"/>
              <a:gd name="connsiteX232" fmla="*/ 1690387 w 5069313"/>
              <a:gd name="connsiteY232" fmla="*/ 174172 h 4423954"/>
              <a:gd name="connsiteX233" fmla="*/ 1638136 w 5069313"/>
              <a:gd name="connsiteY233" fmla="*/ 182880 h 4423954"/>
              <a:gd name="connsiteX234" fmla="*/ 1594593 w 5069313"/>
              <a:gd name="connsiteY234" fmla="*/ 200297 h 4423954"/>
              <a:gd name="connsiteX235" fmla="*/ 1542342 w 5069313"/>
              <a:gd name="connsiteY235" fmla="*/ 209006 h 4423954"/>
              <a:gd name="connsiteX236" fmla="*/ 1507507 w 5069313"/>
              <a:gd name="connsiteY236" fmla="*/ 217714 h 4423954"/>
              <a:gd name="connsiteX237" fmla="*/ 1455256 w 5069313"/>
              <a:gd name="connsiteY237" fmla="*/ 226423 h 4423954"/>
              <a:gd name="connsiteX238" fmla="*/ 1411713 w 5069313"/>
              <a:gd name="connsiteY238" fmla="*/ 243840 h 4423954"/>
              <a:gd name="connsiteX239" fmla="*/ 1376879 w 5069313"/>
              <a:gd name="connsiteY239" fmla="*/ 252549 h 4423954"/>
              <a:gd name="connsiteX240" fmla="*/ 1315919 w 5069313"/>
              <a:gd name="connsiteY240" fmla="*/ 269966 h 4423954"/>
              <a:gd name="connsiteX241" fmla="*/ 1263667 w 5069313"/>
              <a:gd name="connsiteY241" fmla="*/ 287383 h 4423954"/>
              <a:gd name="connsiteX242" fmla="*/ 1193999 w 5069313"/>
              <a:gd name="connsiteY242" fmla="*/ 322217 h 4423954"/>
              <a:gd name="connsiteX243" fmla="*/ 1141747 w 5069313"/>
              <a:gd name="connsiteY243" fmla="*/ 348343 h 4423954"/>
              <a:gd name="connsiteX244" fmla="*/ 1098204 w 5069313"/>
              <a:gd name="connsiteY244" fmla="*/ 391886 h 4423954"/>
              <a:gd name="connsiteX245" fmla="*/ 1045953 w 5069313"/>
              <a:gd name="connsiteY245" fmla="*/ 426720 h 4423954"/>
              <a:gd name="connsiteX246" fmla="*/ 976284 w 5069313"/>
              <a:gd name="connsiteY246" fmla="*/ 487680 h 4423954"/>
              <a:gd name="connsiteX247" fmla="*/ 915324 w 5069313"/>
              <a:gd name="connsiteY247" fmla="*/ 531223 h 4423954"/>
              <a:gd name="connsiteX248" fmla="*/ 880490 w 5069313"/>
              <a:gd name="connsiteY248" fmla="*/ 548640 h 4423954"/>
              <a:gd name="connsiteX249" fmla="*/ 793404 w 5069313"/>
              <a:gd name="connsiteY249" fmla="*/ 609600 h 4423954"/>
              <a:gd name="connsiteX250" fmla="*/ 741153 w 5069313"/>
              <a:gd name="connsiteY250" fmla="*/ 635726 h 4423954"/>
              <a:gd name="connsiteX251" fmla="*/ 688902 w 5069313"/>
              <a:gd name="connsiteY251" fmla="*/ 653143 h 4423954"/>
              <a:gd name="connsiteX252" fmla="*/ 627942 w 5069313"/>
              <a:gd name="connsiteY252" fmla="*/ 679269 h 4423954"/>
              <a:gd name="connsiteX253" fmla="*/ 488604 w 5069313"/>
              <a:gd name="connsiteY253" fmla="*/ 714103 h 4423954"/>
              <a:gd name="connsiteX254" fmla="*/ 445062 w 5069313"/>
              <a:gd name="connsiteY254" fmla="*/ 731520 h 4423954"/>
              <a:gd name="connsiteX255" fmla="*/ 357976 w 5069313"/>
              <a:gd name="connsiteY255" fmla="*/ 748937 h 4423954"/>
              <a:gd name="connsiteX256" fmla="*/ 297016 w 5069313"/>
              <a:gd name="connsiteY256" fmla="*/ 775063 h 4423954"/>
              <a:gd name="connsiteX257" fmla="*/ 270890 w 5069313"/>
              <a:gd name="connsiteY257" fmla="*/ 792480 h 4423954"/>
              <a:gd name="connsiteX258" fmla="*/ 236056 w 5069313"/>
              <a:gd name="connsiteY258" fmla="*/ 801189 h 4423954"/>
              <a:gd name="connsiteX259" fmla="*/ 209930 w 5069313"/>
              <a:gd name="connsiteY259" fmla="*/ 809897 h 4423954"/>
              <a:gd name="connsiteX260" fmla="*/ 183804 w 5069313"/>
              <a:gd name="connsiteY260" fmla="*/ 836023 h 4423954"/>
              <a:gd name="connsiteX261" fmla="*/ 61884 w 5069313"/>
              <a:gd name="connsiteY261" fmla="*/ 931817 h 4423954"/>
              <a:gd name="connsiteX262" fmla="*/ 27050 w 5069313"/>
              <a:gd name="connsiteY262" fmla="*/ 984069 h 4423954"/>
              <a:gd name="connsiteX263" fmla="*/ 18342 w 5069313"/>
              <a:gd name="connsiteY263" fmla="*/ 1018903 h 4423954"/>
              <a:gd name="connsiteX264" fmla="*/ 924 w 5069313"/>
              <a:gd name="connsiteY264" fmla="*/ 1045029 h 4423954"/>
              <a:gd name="connsiteX265" fmla="*/ 18342 w 5069313"/>
              <a:gd name="connsiteY265" fmla="*/ 1271452 h 4423954"/>
              <a:gd name="connsiteX266" fmla="*/ 27050 w 5069313"/>
              <a:gd name="connsiteY266" fmla="*/ 1297577 h 4423954"/>
              <a:gd name="connsiteX267" fmla="*/ 44467 w 5069313"/>
              <a:gd name="connsiteY267" fmla="*/ 1323703 h 4423954"/>
              <a:gd name="connsiteX268" fmla="*/ 53176 w 5069313"/>
              <a:gd name="connsiteY268" fmla="*/ 1349829 h 4423954"/>
              <a:gd name="connsiteX269" fmla="*/ 96719 w 5069313"/>
              <a:gd name="connsiteY269" fmla="*/ 1393372 h 4423954"/>
              <a:gd name="connsiteX270" fmla="*/ 166387 w 5069313"/>
              <a:gd name="connsiteY270" fmla="*/ 1471749 h 4423954"/>
              <a:gd name="connsiteX271" fmla="*/ 236056 w 5069313"/>
              <a:gd name="connsiteY271" fmla="*/ 1506583 h 4423954"/>
              <a:gd name="connsiteX272" fmla="*/ 270890 w 5069313"/>
              <a:gd name="connsiteY272" fmla="*/ 1524000 h 4423954"/>
              <a:gd name="connsiteX273" fmla="*/ 297016 w 5069313"/>
              <a:gd name="connsiteY273" fmla="*/ 1532709 h 4423954"/>
              <a:gd name="connsiteX274" fmla="*/ 357976 w 5069313"/>
              <a:gd name="connsiteY274" fmla="*/ 1558834 h 4423954"/>
              <a:gd name="connsiteX275" fmla="*/ 410227 w 5069313"/>
              <a:gd name="connsiteY275" fmla="*/ 1567543 h 4423954"/>
              <a:gd name="connsiteX276" fmla="*/ 540856 w 5069313"/>
              <a:gd name="connsiteY276" fmla="*/ 1558834 h 4423954"/>
              <a:gd name="connsiteX277" fmla="*/ 593107 w 5069313"/>
              <a:gd name="connsiteY277" fmla="*/ 1541417 h 4423954"/>
              <a:gd name="connsiteX278" fmla="*/ 654067 w 5069313"/>
              <a:gd name="connsiteY278" fmla="*/ 1506583 h 4423954"/>
              <a:gd name="connsiteX279" fmla="*/ 715027 w 5069313"/>
              <a:gd name="connsiteY279" fmla="*/ 1471749 h 4423954"/>
              <a:gd name="connsiteX280" fmla="*/ 749862 w 5069313"/>
              <a:gd name="connsiteY280" fmla="*/ 1463040 h 4423954"/>
              <a:gd name="connsiteX281" fmla="*/ 828239 w 5069313"/>
              <a:gd name="connsiteY281" fmla="*/ 1436914 h 4423954"/>
              <a:gd name="connsiteX282" fmla="*/ 854364 w 5069313"/>
              <a:gd name="connsiteY282" fmla="*/ 1428206 h 4423954"/>
              <a:gd name="connsiteX283" fmla="*/ 915324 w 5069313"/>
              <a:gd name="connsiteY283" fmla="*/ 1419497 h 4423954"/>
              <a:gd name="connsiteX284" fmla="*/ 1089496 w 5069313"/>
              <a:gd name="connsiteY284" fmla="*/ 1393372 h 4423954"/>
              <a:gd name="connsiteX285" fmla="*/ 1150456 w 5069313"/>
              <a:gd name="connsiteY285" fmla="*/ 1384663 h 4423954"/>
              <a:gd name="connsiteX286" fmla="*/ 1202707 w 5069313"/>
              <a:gd name="connsiteY286" fmla="*/ 1367246 h 4423954"/>
              <a:gd name="connsiteX287" fmla="*/ 1220124 w 5069313"/>
              <a:gd name="connsiteY287" fmla="*/ 1341120 h 4423954"/>
              <a:gd name="connsiteX288" fmla="*/ 1237542 w 5069313"/>
              <a:gd name="connsiteY288" fmla="*/ 1323703 h 4423954"/>
              <a:gd name="connsiteX289" fmla="*/ 1254959 w 5069313"/>
              <a:gd name="connsiteY289" fmla="*/ 1262743 h 4423954"/>
              <a:gd name="connsiteX290" fmla="*/ 1246250 w 5069313"/>
              <a:gd name="connsiteY290" fmla="*/ 1166949 h 4423954"/>
              <a:gd name="connsiteX291" fmla="*/ 1220124 w 5069313"/>
              <a:gd name="connsiteY291" fmla="*/ 1149532 h 4423954"/>
              <a:gd name="connsiteX292" fmla="*/ 1193999 w 5069313"/>
              <a:gd name="connsiteY292" fmla="*/ 1140823 h 4423954"/>
              <a:gd name="connsiteX293" fmla="*/ 1159164 w 5069313"/>
              <a:gd name="connsiteY293" fmla="*/ 1123406 h 4423954"/>
              <a:gd name="connsiteX294" fmla="*/ 1133039 w 5069313"/>
              <a:gd name="connsiteY294" fmla="*/ 1114697 h 4423954"/>
              <a:gd name="connsiteX295" fmla="*/ 1106913 w 5069313"/>
              <a:gd name="connsiteY295" fmla="*/ 1097280 h 4423954"/>
              <a:gd name="connsiteX296" fmla="*/ 1080787 w 5069313"/>
              <a:gd name="connsiteY296" fmla="*/ 1088572 h 4423954"/>
              <a:gd name="connsiteX297" fmla="*/ 1011119 w 5069313"/>
              <a:gd name="connsiteY297" fmla="*/ 1053737 h 4423954"/>
              <a:gd name="connsiteX298" fmla="*/ 941450 w 5069313"/>
              <a:gd name="connsiteY298" fmla="*/ 1036320 h 4423954"/>
              <a:gd name="connsiteX299" fmla="*/ 915324 w 5069313"/>
              <a:gd name="connsiteY299" fmla="*/ 1027612 h 4423954"/>
              <a:gd name="connsiteX300" fmla="*/ 880490 w 5069313"/>
              <a:gd name="connsiteY300" fmla="*/ 1018903 h 4423954"/>
              <a:gd name="connsiteX301" fmla="*/ 854364 w 5069313"/>
              <a:gd name="connsiteY301" fmla="*/ 1001486 h 4423954"/>
              <a:gd name="connsiteX302" fmla="*/ 819530 w 5069313"/>
              <a:gd name="connsiteY302" fmla="*/ 992777 h 4423954"/>
              <a:gd name="connsiteX303" fmla="*/ 793404 w 5069313"/>
              <a:gd name="connsiteY303" fmla="*/ 984069 h 4423954"/>
              <a:gd name="connsiteX304" fmla="*/ 767279 w 5069313"/>
              <a:gd name="connsiteY304" fmla="*/ 966652 h 4423954"/>
              <a:gd name="connsiteX305" fmla="*/ 741153 w 5069313"/>
              <a:gd name="connsiteY305" fmla="*/ 957943 h 4423954"/>
              <a:gd name="connsiteX306" fmla="*/ 732444 w 5069313"/>
              <a:gd name="connsiteY306" fmla="*/ 931817 h 4423954"/>
              <a:gd name="connsiteX307" fmla="*/ 749862 w 5069313"/>
              <a:gd name="connsiteY307" fmla="*/ 879566 h 4423954"/>
              <a:gd name="connsiteX308" fmla="*/ 775987 w 5069313"/>
              <a:gd name="connsiteY308" fmla="*/ 862149 h 4423954"/>
              <a:gd name="connsiteX309" fmla="*/ 836947 w 5069313"/>
              <a:gd name="connsiteY309" fmla="*/ 827314 h 4423954"/>
              <a:gd name="connsiteX310" fmla="*/ 897907 w 5069313"/>
              <a:gd name="connsiteY310" fmla="*/ 783772 h 4423954"/>
              <a:gd name="connsiteX311" fmla="*/ 924033 w 5069313"/>
              <a:gd name="connsiteY311" fmla="*/ 775063 h 4423954"/>
              <a:gd name="connsiteX312" fmla="*/ 1019827 w 5069313"/>
              <a:gd name="connsiteY312" fmla="*/ 748937 h 4423954"/>
              <a:gd name="connsiteX313" fmla="*/ 1324627 w 5069313"/>
              <a:gd name="connsiteY313" fmla="*/ 757646 h 4423954"/>
              <a:gd name="connsiteX314" fmla="*/ 1385587 w 5069313"/>
              <a:gd name="connsiteY314" fmla="*/ 775063 h 4423954"/>
              <a:gd name="connsiteX315" fmla="*/ 1490090 w 5069313"/>
              <a:gd name="connsiteY315" fmla="*/ 818606 h 4423954"/>
              <a:gd name="connsiteX316" fmla="*/ 1524924 w 5069313"/>
              <a:gd name="connsiteY316" fmla="*/ 836023 h 4423954"/>
              <a:gd name="connsiteX317" fmla="*/ 1542342 w 5069313"/>
              <a:gd name="connsiteY317" fmla="*/ 853440 h 4423954"/>
              <a:gd name="connsiteX318" fmla="*/ 1603302 w 5069313"/>
              <a:gd name="connsiteY318" fmla="*/ 888274 h 4423954"/>
              <a:gd name="connsiteX319" fmla="*/ 1620719 w 5069313"/>
              <a:gd name="connsiteY319" fmla="*/ 905692 h 4423954"/>
              <a:gd name="connsiteX320" fmla="*/ 1646844 w 5069313"/>
              <a:gd name="connsiteY320" fmla="*/ 923109 h 4423954"/>
              <a:gd name="connsiteX321" fmla="*/ 1690387 w 5069313"/>
              <a:gd name="connsiteY321" fmla="*/ 957943 h 4423954"/>
              <a:gd name="connsiteX322" fmla="*/ 1707804 w 5069313"/>
              <a:gd name="connsiteY322" fmla="*/ 984069 h 4423954"/>
              <a:gd name="connsiteX323" fmla="*/ 1751347 w 5069313"/>
              <a:gd name="connsiteY323" fmla="*/ 1018903 h 4423954"/>
              <a:gd name="connsiteX324" fmla="*/ 1751347 w 5069313"/>
              <a:gd name="connsiteY324" fmla="*/ 1036320 h 44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5069313" h="4423954">
                <a:moveTo>
                  <a:pt x="1751347" y="1036320"/>
                </a:moveTo>
                <a:lnTo>
                  <a:pt x="1751347" y="1036320"/>
                </a:lnTo>
                <a:cubicBezTo>
                  <a:pt x="1774570" y="1047931"/>
                  <a:pt x="1798752" y="1057796"/>
                  <a:pt x="1821016" y="1071154"/>
                </a:cubicBezTo>
                <a:cubicBezTo>
                  <a:pt x="1828057" y="1075378"/>
                  <a:pt x="1831089" y="1084900"/>
                  <a:pt x="1838433" y="1088572"/>
                </a:cubicBezTo>
                <a:cubicBezTo>
                  <a:pt x="1854854" y="1096783"/>
                  <a:pt x="1890684" y="1105989"/>
                  <a:pt x="1890684" y="1105989"/>
                </a:cubicBezTo>
                <a:cubicBezTo>
                  <a:pt x="1921084" y="1136388"/>
                  <a:pt x="1900312" y="1120809"/>
                  <a:pt x="1960353" y="1140823"/>
                </a:cubicBezTo>
                <a:lnTo>
                  <a:pt x="1986479" y="1149532"/>
                </a:lnTo>
                <a:cubicBezTo>
                  <a:pt x="2018410" y="1146629"/>
                  <a:pt x="2050698" y="1146395"/>
                  <a:pt x="2082273" y="1140823"/>
                </a:cubicBezTo>
                <a:cubicBezTo>
                  <a:pt x="2100353" y="1137632"/>
                  <a:pt x="2117107" y="1129212"/>
                  <a:pt x="2134524" y="1123406"/>
                </a:cubicBezTo>
                <a:lnTo>
                  <a:pt x="2212902" y="1097280"/>
                </a:lnTo>
                <a:cubicBezTo>
                  <a:pt x="2212906" y="1097279"/>
                  <a:pt x="2265150" y="1079865"/>
                  <a:pt x="2265153" y="1079863"/>
                </a:cubicBezTo>
                <a:cubicBezTo>
                  <a:pt x="2298917" y="1057354"/>
                  <a:pt x="2281350" y="1065756"/>
                  <a:pt x="2317404" y="1053737"/>
                </a:cubicBezTo>
                <a:cubicBezTo>
                  <a:pt x="2381770" y="989374"/>
                  <a:pt x="2281802" y="1084144"/>
                  <a:pt x="2360947" y="1027612"/>
                </a:cubicBezTo>
                <a:cubicBezTo>
                  <a:pt x="2374310" y="1018067"/>
                  <a:pt x="2382119" y="1001886"/>
                  <a:pt x="2395782" y="992777"/>
                </a:cubicBezTo>
                <a:cubicBezTo>
                  <a:pt x="2489142" y="930536"/>
                  <a:pt x="2347446" y="1027468"/>
                  <a:pt x="2448033" y="949234"/>
                </a:cubicBezTo>
                <a:cubicBezTo>
                  <a:pt x="2464556" y="936383"/>
                  <a:pt x="2485482" y="929201"/>
                  <a:pt x="2500284" y="914400"/>
                </a:cubicBezTo>
                <a:cubicBezTo>
                  <a:pt x="2506090" y="908594"/>
                  <a:pt x="2510358" y="900655"/>
                  <a:pt x="2517702" y="896983"/>
                </a:cubicBezTo>
                <a:cubicBezTo>
                  <a:pt x="2534123" y="888773"/>
                  <a:pt x="2552536" y="885372"/>
                  <a:pt x="2569953" y="879566"/>
                </a:cubicBezTo>
                <a:cubicBezTo>
                  <a:pt x="2569963" y="879563"/>
                  <a:pt x="2622193" y="862152"/>
                  <a:pt x="2622204" y="862149"/>
                </a:cubicBezTo>
                <a:cubicBezTo>
                  <a:pt x="2633816" y="859246"/>
                  <a:pt x="2645175" y="855022"/>
                  <a:pt x="2657039" y="853440"/>
                </a:cubicBezTo>
                <a:cubicBezTo>
                  <a:pt x="2688821" y="849202"/>
                  <a:pt x="2720902" y="847635"/>
                  <a:pt x="2752833" y="844732"/>
                </a:cubicBezTo>
                <a:lnTo>
                  <a:pt x="3075050" y="853440"/>
                </a:lnTo>
                <a:cubicBezTo>
                  <a:pt x="3092689" y="854260"/>
                  <a:pt x="3110172" y="857866"/>
                  <a:pt x="3127302" y="862149"/>
                </a:cubicBezTo>
                <a:cubicBezTo>
                  <a:pt x="3145113" y="866602"/>
                  <a:pt x="3162136" y="873760"/>
                  <a:pt x="3179553" y="879566"/>
                </a:cubicBezTo>
                <a:lnTo>
                  <a:pt x="3257930" y="905692"/>
                </a:lnTo>
                <a:cubicBezTo>
                  <a:pt x="3257935" y="905694"/>
                  <a:pt x="3310178" y="923106"/>
                  <a:pt x="3310182" y="923109"/>
                </a:cubicBezTo>
                <a:cubicBezTo>
                  <a:pt x="3364951" y="959622"/>
                  <a:pt x="3306194" y="924681"/>
                  <a:pt x="3405976" y="957943"/>
                </a:cubicBezTo>
                <a:cubicBezTo>
                  <a:pt x="3414685" y="960846"/>
                  <a:pt x="3422960" y="965821"/>
                  <a:pt x="3432102" y="966652"/>
                </a:cubicBezTo>
                <a:cubicBezTo>
                  <a:pt x="3487106" y="971652"/>
                  <a:pt x="3542410" y="972457"/>
                  <a:pt x="3597564" y="975360"/>
                </a:cubicBezTo>
                <a:cubicBezTo>
                  <a:pt x="3623690" y="978263"/>
                  <a:pt x="3650013" y="979748"/>
                  <a:pt x="3675942" y="984069"/>
                </a:cubicBezTo>
                <a:cubicBezTo>
                  <a:pt x="3696274" y="987458"/>
                  <a:pt x="3712356" y="997524"/>
                  <a:pt x="3728193" y="1010194"/>
                </a:cubicBezTo>
                <a:cubicBezTo>
                  <a:pt x="3734604" y="1015323"/>
                  <a:pt x="3739199" y="1022483"/>
                  <a:pt x="3745610" y="1027612"/>
                </a:cubicBezTo>
                <a:cubicBezTo>
                  <a:pt x="3753783" y="1034150"/>
                  <a:pt x="3763027" y="1039223"/>
                  <a:pt x="3771736" y="1045029"/>
                </a:cubicBezTo>
                <a:cubicBezTo>
                  <a:pt x="3774639" y="1053737"/>
                  <a:pt x="3775721" y="1063283"/>
                  <a:pt x="3780444" y="1071154"/>
                </a:cubicBezTo>
                <a:cubicBezTo>
                  <a:pt x="3791167" y="1089025"/>
                  <a:pt x="3808998" y="1092873"/>
                  <a:pt x="3823987" y="1105989"/>
                </a:cubicBezTo>
                <a:cubicBezTo>
                  <a:pt x="3839435" y="1119506"/>
                  <a:pt x="3848057" y="1143041"/>
                  <a:pt x="3867530" y="1149532"/>
                </a:cubicBezTo>
                <a:cubicBezTo>
                  <a:pt x="3904678" y="1161915"/>
                  <a:pt x="3925276" y="1171181"/>
                  <a:pt x="3963324" y="1175657"/>
                </a:cubicBezTo>
                <a:cubicBezTo>
                  <a:pt x="3998040" y="1179741"/>
                  <a:pt x="4033086" y="1180506"/>
                  <a:pt x="4067827" y="1184366"/>
                </a:cubicBezTo>
                <a:cubicBezTo>
                  <a:pt x="4085377" y="1186316"/>
                  <a:pt x="4102706" y="1189915"/>
                  <a:pt x="4120079" y="1193074"/>
                </a:cubicBezTo>
                <a:cubicBezTo>
                  <a:pt x="4141116" y="1196899"/>
                  <a:pt x="4176951" y="1204040"/>
                  <a:pt x="4198456" y="1210492"/>
                </a:cubicBezTo>
                <a:cubicBezTo>
                  <a:pt x="4216041" y="1215768"/>
                  <a:pt x="4233290" y="1222103"/>
                  <a:pt x="4250707" y="1227909"/>
                </a:cubicBezTo>
                <a:cubicBezTo>
                  <a:pt x="4268318" y="1233779"/>
                  <a:pt x="4308065" y="1246458"/>
                  <a:pt x="4320376" y="1254034"/>
                </a:cubicBezTo>
                <a:cubicBezTo>
                  <a:pt x="4347235" y="1270563"/>
                  <a:pt x="4391860" y="1304051"/>
                  <a:pt x="4416170" y="1332412"/>
                </a:cubicBezTo>
                <a:cubicBezTo>
                  <a:pt x="4440572" y="1360881"/>
                  <a:pt x="4440017" y="1365797"/>
                  <a:pt x="4459713" y="1393372"/>
                </a:cubicBezTo>
                <a:cubicBezTo>
                  <a:pt x="4472134" y="1410762"/>
                  <a:pt x="4515667" y="1465439"/>
                  <a:pt x="4520673" y="1480457"/>
                </a:cubicBezTo>
                <a:cubicBezTo>
                  <a:pt x="4528210" y="1503067"/>
                  <a:pt x="4536387" y="1529302"/>
                  <a:pt x="4546799" y="1550126"/>
                </a:cubicBezTo>
                <a:cubicBezTo>
                  <a:pt x="4551480" y="1559488"/>
                  <a:pt x="4558410" y="1567543"/>
                  <a:pt x="4564216" y="1576252"/>
                </a:cubicBezTo>
                <a:cubicBezTo>
                  <a:pt x="4567119" y="1587863"/>
                  <a:pt x="4570328" y="1599402"/>
                  <a:pt x="4572924" y="1611086"/>
                </a:cubicBezTo>
                <a:cubicBezTo>
                  <a:pt x="4576135" y="1625535"/>
                  <a:pt x="4576436" y="1640770"/>
                  <a:pt x="4581633" y="1654629"/>
                </a:cubicBezTo>
                <a:cubicBezTo>
                  <a:pt x="4585308" y="1664429"/>
                  <a:pt x="4594369" y="1671393"/>
                  <a:pt x="4599050" y="1680754"/>
                </a:cubicBezTo>
                <a:cubicBezTo>
                  <a:pt x="4606369" y="1695391"/>
                  <a:pt x="4612280" y="1727757"/>
                  <a:pt x="4616467" y="1741714"/>
                </a:cubicBezTo>
                <a:cubicBezTo>
                  <a:pt x="4642986" y="1830112"/>
                  <a:pt x="4626719" y="1758142"/>
                  <a:pt x="4642593" y="1837509"/>
                </a:cubicBezTo>
                <a:cubicBezTo>
                  <a:pt x="4639690" y="1939109"/>
                  <a:pt x="4639226" y="2040808"/>
                  <a:pt x="4633884" y="2142309"/>
                </a:cubicBezTo>
                <a:cubicBezTo>
                  <a:pt x="4633402" y="2151476"/>
                  <a:pt x="4629899" y="2160563"/>
                  <a:pt x="4625176" y="2168434"/>
                </a:cubicBezTo>
                <a:cubicBezTo>
                  <a:pt x="4616902" y="2182224"/>
                  <a:pt x="4593502" y="2195357"/>
                  <a:pt x="4581633" y="2203269"/>
                </a:cubicBezTo>
                <a:cubicBezTo>
                  <a:pt x="4566854" y="2247602"/>
                  <a:pt x="4584799" y="2216992"/>
                  <a:pt x="4546799" y="2238103"/>
                </a:cubicBezTo>
                <a:cubicBezTo>
                  <a:pt x="4456965" y="2288011"/>
                  <a:pt x="4527536" y="2261940"/>
                  <a:pt x="4468422" y="2281646"/>
                </a:cubicBezTo>
                <a:cubicBezTo>
                  <a:pt x="4414175" y="2335890"/>
                  <a:pt x="4492711" y="2262551"/>
                  <a:pt x="4424879" y="2307772"/>
                </a:cubicBezTo>
                <a:cubicBezTo>
                  <a:pt x="4414632" y="2314604"/>
                  <a:pt x="4407462" y="2325189"/>
                  <a:pt x="4398753" y="2333897"/>
                </a:cubicBezTo>
                <a:cubicBezTo>
                  <a:pt x="4366989" y="2429185"/>
                  <a:pt x="4417648" y="2284850"/>
                  <a:pt x="4372627" y="2386149"/>
                </a:cubicBezTo>
                <a:cubicBezTo>
                  <a:pt x="4365171" y="2402926"/>
                  <a:pt x="4365394" y="2423124"/>
                  <a:pt x="4355210" y="2438400"/>
                </a:cubicBezTo>
                <a:cubicBezTo>
                  <a:pt x="4349404" y="2447109"/>
                  <a:pt x="4342474" y="2455165"/>
                  <a:pt x="4337793" y="2464526"/>
                </a:cubicBezTo>
                <a:cubicBezTo>
                  <a:pt x="4333688" y="2472737"/>
                  <a:pt x="4333189" y="2482441"/>
                  <a:pt x="4329084" y="2490652"/>
                </a:cubicBezTo>
                <a:cubicBezTo>
                  <a:pt x="4321052" y="2506715"/>
                  <a:pt x="4299985" y="2533274"/>
                  <a:pt x="4285542" y="2542903"/>
                </a:cubicBezTo>
                <a:cubicBezTo>
                  <a:pt x="4277904" y="2547995"/>
                  <a:pt x="4267627" y="2547507"/>
                  <a:pt x="4259416" y="2551612"/>
                </a:cubicBezTo>
                <a:cubicBezTo>
                  <a:pt x="4250055" y="2556293"/>
                  <a:pt x="4242854" y="2564778"/>
                  <a:pt x="4233290" y="2569029"/>
                </a:cubicBezTo>
                <a:cubicBezTo>
                  <a:pt x="4233272" y="2569037"/>
                  <a:pt x="4167985" y="2590797"/>
                  <a:pt x="4154913" y="2595154"/>
                </a:cubicBezTo>
                <a:cubicBezTo>
                  <a:pt x="4146204" y="2598057"/>
                  <a:pt x="4137896" y="2602724"/>
                  <a:pt x="4128787" y="2603863"/>
                </a:cubicBezTo>
                <a:lnTo>
                  <a:pt x="4059119" y="2612572"/>
                </a:lnTo>
                <a:lnTo>
                  <a:pt x="4006867" y="2629989"/>
                </a:lnTo>
                <a:lnTo>
                  <a:pt x="3980742" y="2638697"/>
                </a:lnTo>
                <a:cubicBezTo>
                  <a:pt x="3948523" y="2670915"/>
                  <a:pt x="3970154" y="2651561"/>
                  <a:pt x="3911073" y="2690949"/>
                </a:cubicBezTo>
                <a:cubicBezTo>
                  <a:pt x="3902364" y="2696755"/>
                  <a:pt x="3892348" y="2700965"/>
                  <a:pt x="3884947" y="2708366"/>
                </a:cubicBezTo>
                <a:cubicBezTo>
                  <a:pt x="3834913" y="2758400"/>
                  <a:pt x="3860877" y="2745418"/>
                  <a:pt x="3815279" y="2760617"/>
                </a:cubicBezTo>
                <a:cubicBezTo>
                  <a:pt x="3806570" y="2766423"/>
                  <a:pt x="3798514" y="2773353"/>
                  <a:pt x="3789153" y="2778034"/>
                </a:cubicBezTo>
                <a:cubicBezTo>
                  <a:pt x="3780942" y="2782139"/>
                  <a:pt x="3771052" y="2782285"/>
                  <a:pt x="3763027" y="2786743"/>
                </a:cubicBezTo>
                <a:cubicBezTo>
                  <a:pt x="3744729" y="2796909"/>
                  <a:pt x="3730634" y="2814957"/>
                  <a:pt x="3710776" y="2821577"/>
                </a:cubicBezTo>
                <a:cubicBezTo>
                  <a:pt x="3645111" y="2843466"/>
                  <a:pt x="3726048" y="2813940"/>
                  <a:pt x="3658524" y="2847703"/>
                </a:cubicBezTo>
                <a:cubicBezTo>
                  <a:pt x="3650314" y="2851808"/>
                  <a:pt x="3640423" y="2851954"/>
                  <a:pt x="3632399" y="2856412"/>
                </a:cubicBezTo>
                <a:cubicBezTo>
                  <a:pt x="3614100" y="2866578"/>
                  <a:pt x="3597564" y="2879635"/>
                  <a:pt x="3580147" y="2891246"/>
                </a:cubicBezTo>
                <a:cubicBezTo>
                  <a:pt x="3571439" y="2897052"/>
                  <a:pt x="3561423" y="2901263"/>
                  <a:pt x="3554022" y="2908663"/>
                </a:cubicBezTo>
                <a:cubicBezTo>
                  <a:pt x="3529203" y="2933480"/>
                  <a:pt x="3543436" y="2921525"/>
                  <a:pt x="3510479" y="2943497"/>
                </a:cubicBezTo>
                <a:cubicBezTo>
                  <a:pt x="3507576" y="2952206"/>
                  <a:pt x="3505875" y="2961412"/>
                  <a:pt x="3501770" y="2969623"/>
                </a:cubicBezTo>
                <a:cubicBezTo>
                  <a:pt x="3469973" y="3033218"/>
                  <a:pt x="3488980" y="2947030"/>
                  <a:pt x="3449519" y="3065417"/>
                </a:cubicBezTo>
                <a:lnTo>
                  <a:pt x="3432102" y="3117669"/>
                </a:lnTo>
                <a:cubicBezTo>
                  <a:pt x="3429199" y="3126377"/>
                  <a:pt x="3429884" y="3137303"/>
                  <a:pt x="3423393" y="3143794"/>
                </a:cubicBezTo>
                <a:cubicBezTo>
                  <a:pt x="3408916" y="3158272"/>
                  <a:pt x="3399627" y="3169839"/>
                  <a:pt x="3379850" y="3178629"/>
                </a:cubicBezTo>
                <a:cubicBezTo>
                  <a:pt x="3363073" y="3186085"/>
                  <a:pt x="3342875" y="3185862"/>
                  <a:pt x="3327599" y="3196046"/>
                </a:cubicBezTo>
                <a:cubicBezTo>
                  <a:pt x="3286197" y="3223647"/>
                  <a:pt x="3311403" y="3210153"/>
                  <a:pt x="3249222" y="3230880"/>
                </a:cubicBezTo>
                <a:lnTo>
                  <a:pt x="3223096" y="3239589"/>
                </a:lnTo>
                <a:lnTo>
                  <a:pt x="3196970" y="3248297"/>
                </a:lnTo>
                <a:cubicBezTo>
                  <a:pt x="3185101" y="3256209"/>
                  <a:pt x="3161701" y="3269342"/>
                  <a:pt x="3153427" y="3283132"/>
                </a:cubicBezTo>
                <a:cubicBezTo>
                  <a:pt x="3148704" y="3291003"/>
                  <a:pt x="3149177" y="3301233"/>
                  <a:pt x="3144719" y="3309257"/>
                </a:cubicBezTo>
                <a:cubicBezTo>
                  <a:pt x="3134553" y="3327556"/>
                  <a:pt x="3109884" y="3361509"/>
                  <a:pt x="3109884" y="3361509"/>
                </a:cubicBezTo>
                <a:cubicBezTo>
                  <a:pt x="3106981" y="3370217"/>
                  <a:pt x="3105899" y="3379763"/>
                  <a:pt x="3101176" y="3387634"/>
                </a:cubicBezTo>
                <a:cubicBezTo>
                  <a:pt x="3096952" y="3394675"/>
                  <a:pt x="3090170" y="3399923"/>
                  <a:pt x="3083759" y="3405052"/>
                </a:cubicBezTo>
                <a:cubicBezTo>
                  <a:pt x="3054189" y="3428709"/>
                  <a:pt x="3046809" y="3426077"/>
                  <a:pt x="3005382" y="3439886"/>
                </a:cubicBezTo>
                <a:lnTo>
                  <a:pt x="2979256" y="3448594"/>
                </a:lnTo>
                <a:cubicBezTo>
                  <a:pt x="2970547" y="3451497"/>
                  <a:pt x="2962036" y="3455076"/>
                  <a:pt x="2953130" y="3457303"/>
                </a:cubicBezTo>
                <a:cubicBezTo>
                  <a:pt x="2941519" y="3460206"/>
                  <a:pt x="2930216" y="3464928"/>
                  <a:pt x="2918296" y="3466012"/>
                </a:cubicBezTo>
                <a:cubicBezTo>
                  <a:pt x="2866179" y="3470750"/>
                  <a:pt x="2813793" y="3471817"/>
                  <a:pt x="2761542" y="3474720"/>
                </a:cubicBezTo>
                <a:cubicBezTo>
                  <a:pt x="2755736" y="3480526"/>
                  <a:pt x="2749050" y="3485568"/>
                  <a:pt x="2744124" y="3492137"/>
                </a:cubicBezTo>
                <a:cubicBezTo>
                  <a:pt x="2731564" y="3508883"/>
                  <a:pt x="2709290" y="3544389"/>
                  <a:pt x="2709290" y="3544389"/>
                </a:cubicBezTo>
                <a:cubicBezTo>
                  <a:pt x="2706387" y="3553097"/>
                  <a:pt x="2705305" y="3562643"/>
                  <a:pt x="2700582" y="3570514"/>
                </a:cubicBezTo>
                <a:cubicBezTo>
                  <a:pt x="2696357" y="3577555"/>
                  <a:pt x="2686836" y="3580588"/>
                  <a:pt x="2683164" y="3587932"/>
                </a:cubicBezTo>
                <a:cubicBezTo>
                  <a:pt x="2620978" y="3712303"/>
                  <a:pt x="2699567" y="3589453"/>
                  <a:pt x="2648330" y="3666309"/>
                </a:cubicBezTo>
                <a:cubicBezTo>
                  <a:pt x="2631680" y="3716260"/>
                  <a:pt x="2650894" y="3671599"/>
                  <a:pt x="2622204" y="3709852"/>
                </a:cubicBezTo>
                <a:cubicBezTo>
                  <a:pt x="2609644" y="3726598"/>
                  <a:pt x="2607228" y="3755483"/>
                  <a:pt x="2587370" y="3762103"/>
                </a:cubicBezTo>
                <a:cubicBezTo>
                  <a:pt x="2526090" y="3782530"/>
                  <a:pt x="2601752" y="3755941"/>
                  <a:pt x="2526410" y="3788229"/>
                </a:cubicBezTo>
                <a:cubicBezTo>
                  <a:pt x="2517973" y="3791845"/>
                  <a:pt x="2508721" y="3793321"/>
                  <a:pt x="2500284" y="3796937"/>
                </a:cubicBezTo>
                <a:cubicBezTo>
                  <a:pt x="2488352" y="3802051"/>
                  <a:pt x="2477503" y="3809533"/>
                  <a:pt x="2465450" y="3814354"/>
                </a:cubicBezTo>
                <a:cubicBezTo>
                  <a:pt x="2448404" y="3821173"/>
                  <a:pt x="2430616" y="3825966"/>
                  <a:pt x="2413199" y="3831772"/>
                </a:cubicBezTo>
                <a:cubicBezTo>
                  <a:pt x="2340183" y="3856111"/>
                  <a:pt x="2396194" y="3839943"/>
                  <a:pt x="2239027" y="3849189"/>
                </a:cubicBezTo>
                <a:cubicBezTo>
                  <a:pt x="2224513" y="3852092"/>
                  <a:pt x="2209764" y="3854002"/>
                  <a:pt x="2195484" y="3857897"/>
                </a:cubicBezTo>
                <a:cubicBezTo>
                  <a:pt x="2073928" y="3891048"/>
                  <a:pt x="2205790" y="3862802"/>
                  <a:pt x="2099690" y="3884023"/>
                </a:cubicBezTo>
                <a:cubicBezTo>
                  <a:pt x="2038141" y="3871713"/>
                  <a:pt x="2070193" y="3879996"/>
                  <a:pt x="2003896" y="3857897"/>
                </a:cubicBezTo>
                <a:cubicBezTo>
                  <a:pt x="1995187" y="3854994"/>
                  <a:pt x="1986936" y="3849698"/>
                  <a:pt x="1977770" y="3849189"/>
                </a:cubicBezTo>
                <a:lnTo>
                  <a:pt x="1821016" y="3840480"/>
                </a:lnTo>
                <a:cubicBezTo>
                  <a:pt x="1812307" y="3831771"/>
                  <a:pt x="1802775" y="3823815"/>
                  <a:pt x="1794890" y="3814354"/>
                </a:cubicBezTo>
                <a:cubicBezTo>
                  <a:pt x="1788190" y="3806314"/>
                  <a:pt x="1785646" y="3794767"/>
                  <a:pt x="1777473" y="3788229"/>
                </a:cubicBezTo>
                <a:cubicBezTo>
                  <a:pt x="1770305" y="3782494"/>
                  <a:pt x="1760513" y="3780029"/>
                  <a:pt x="1751347" y="3779520"/>
                </a:cubicBezTo>
                <a:cubicBezTo>
                  <a:pt x="1655656" y="3774204"/>
                  <a:pt x="1559758" y="3773715"/>
                  <a:pt x="1463964" y="3770812"/>
                </a:cubicBezTo>
                <a:cubicBezTo>
                  <a:pt x="1452353" y="3767909"/>
                  <a:pt x="1440337" y="3766306"/>
                  <a:pt x="1429130" y="3762103"/>
                </a:cubicBezTo>
                <a:cubicBezTo>
                  <a:pt x="1368061" y="3739202"/>
                  <a:pt x="1418702" y="3752535"/>
                  <a:pt x="1368170" y="3727269"/>
                </a:cubicBezTo>
                <a:cubicBezTo>
                  <a:pt x="1296065" y="3691217"/>
                  <a:pt x="1390783" y="3751053"/>
                  <a:pt x="1315919" y="3701143"/>
                </a:cubicBezTo>
                <a:cubicBezTo>
                  <a:pt x="1307697" y="3676477"/>
                  <a:pt x="1307973" y="3669669"/>
                  <a:pt x="1289793" y="3648892"/>
                </a:cubicBezTo>
                <a:cubicBezTo>
                  <a:pt x="1276276" y="3633444"/>
                  <a:pt x="1265723" y="3611840"/>
                  <a:pt x="1246250" y="3605349"/>
                </a:cubicBezTo>
                <a:lnTo>
                  <a:pt x="1220124" y="3596640"/>
                </a:lnTo>
                <a:cubicBezTo>
                  <a:pt x="1214318" y="3587931"/>
                  <a:pt x="1211583" y="3576061"/>
                  <a:pt x="1202707" y="3570514"/>
                </a:cubicBezTo>
                <a:cubicBezTo>
                  <a:pt x="1187139" y="3560784"/>
                  <a:pt x="1150456" y="3553097"/>
                  <a:pt x="1150456" y="3553097"/>
                </a:cubicBezTo>
                <a:cubicBezTo>
                  <a:pt x="1141650" y="3539888"/>
                  <a:pt x="1124330" y="3518873"/>
                  <a:pt x="1124330" y="3500846"/>
                </a:cubicBezTo>
                <a:cubicBezTo>
                  <a:pt x="1124330" y="3488877"/>
                  <a:pt x="1130136" y="3477623"/>
                  <a:pt x="1133039" y="3466012"/>
                </a:cubicBezTo>
                <a:cubicBezTo>
                  <a:pt x="1130136" y="3436983"/>
                  <a:pt x="1137377" y="3405020"/>
                  <a:pt x="1124330" y="3378926"/>
                </a:cubicBezTo>
                <a:cubicBezTo>
                  <a:pt x="1114969" y="3360203"/>
                  <a:pt x="1086881" y="3358894"/>
                  <a:pt x="1072079" y="3344092"/>
                </a:cubicBezTo>
                <a:cubicBezTo>
                  <a:pt x="1060467" y="3332480"/>
                  <a:pt x="1050907" y="3318366"/>
                  <a:pt x="1037244" y="3309257"/>
                </a:cubicBezTo>
                <a:cubicBezTo>
                  <a:pt x="1028536" y="3303451"/>
                  <a:pt x="1018898" y="3298842"/>
                  <a:pt x="1011119" y="3291840"/>
                </a:cubicBezTo>
                <a:cubicBezTo>
                  <a:pt x="989759" y="3272616"/>
                  <a:pt x="970479" y="3251200"/>
                  <a:pt x="950159" y="3230880"/>
                </a:cubicBezTo>
                <a:lnTo>
                  <a:pt x="915324" y="3196046"/>
                </a:lnTo>
                <a:cubicBezTo>
                  <a:pt x="891541" y="3172263"/>
                  <a:pt x="856643" y="3141919"/>
                  <a:pt x="845656" y="3108960"/>
                </a:cubicBezTo>
                <a:lnTo>
                  <a:pt x="836947" y="3082834"/>
                </a:lnTo>
                <a:cubicBezTo>
                  <a:pt x="839850" y="3042194"/>
                  <a:pt x="838958" y="3001103"/>
                  <a:pt x="845656" y="2960914"/>
                </a:cubicBezTo>
                <a:cubicBezTo>
                  <a:pt x="847790" y="2948109"/>
                  <a:pt x="857959" y="2938012"/>
                  <a:pt x="863073" y="2926080"/>
                </a:cubicBezTo>
                <a:cubicBezTo>
                  <a:pt x="866689" y="2917642"/>
                  <a:pt x="868879" y="2908663"/>
                  <a:pt x="871782" y="2899954"/>
                </a:cubicBezTo>
                <a:cubicBezTo>
                  <a:pt x="868879" y="2876731"/>
                  <a:pt x="872578" y="2851672"/>
                  <a:pt x="863073" y="2830286"/>
                </a:cubicBezTo>
                <a:cubicBezTo>
                  <a:pt x="859345" y="2821897"/>
                  <a:pt x="845158" y="2825682"/>
                  <a:pt x="836947" y="2821577"/>
                </a:cubicBezTo>
                <a:cubicBezTo>
                  <a:pt x="827586" y="2816896"/>
                  <a:pt x="819909" y="2809353"/>
                  <a:pt x="810822" y="2804160"/>
                </a:cubicBezTo>
                <a:cubicBezTo>
                  <a:pt x="799550" y="2797719"/>
                  <a:pt x="787259" y="2793184"/>
                  <a:pt x="775987" y="2786743"/>
                </a:cubicBezTo>
                <a:cubicBezTo>
                  <a:pt x="766900" y="2781550"/>
                  <a:pt x="759223" y="2774007"/>
                  <a:pt x="749862" y="2769326"/>
                </a:cubicBezTo>
                <a:cubicBezTo>
                  <a:pt x="735880" y="2762335"/>
                  <a:pt x="720604" y="2758258"/>
                  <a:pt x="706319" y="2751909"/>
                </a:cubicBezTo>
                <a:cubicBezTo>
                  <a:pt x="694456" y="2746637"/>
                  <a:pt x="683800" y="2738597"/>
                  <a:pt x="671484" y="2734492"/>
                </a:cubicBezTo>
                <a:cubicBezTo>
                  <a:pt x="657442" y="2729811"/>
                  <a:pt x="642456" y="2728686"/>
                  <a:pt x="627942" y="2725783"/>
                </a:cubicBezTo>
                <a:cubicBezTo>
                  <a:pt x="612995" y="2714573"/>
                  <a:pt x="584805" y="2692425"/>
                  <a:pt x="566982" y="2682240"/>
                </a:cubicBezTo>
                <a:cubicBezTo>
                  <a:pt x="526401" y="2659051"/>
                  <a:pt x="540170" y="2668359"/>
                  <a:pt x="497313" y="2656114"/>
                </a:cubicBezTo>
                <a:cubicBezTo>
                  <a:pt x="488487" y="2653592"/>
                  <a:pt x="479782" y="2650629"/>
                  <a:pt x="471187" y="2647406"/>
                </a:cubicBezTo>
                <a:cubicBezTo>
                  <a:pt x="456550" y="2641917"/>
                  <a:pt x="442617" y="2634481"/>
                  <a:pt x="427644" y="2629989"/>
                </a:cubicBezTo>
                <a:cubicBezTo>
                  <a:pt x="413467" y="2625736"/>
                  <a:pt x="398616" y="2624183"/>
                  <a:pt x="384102" y="2621280"/>
                </a:cubicBezTo>
                <a:cubicBezTo>
                  <a:pt x="303159" y="2628638"/>
                  <a:pt x="226109" y="2604923"/>
                  <a:pt x="166387" y="2656114"/>
                </a:cubicBezTo>
                <a:cubicBezTo>
                  <a:pt x="153919" y="2666801"/>
                  <a:pt x="143164" y="2679337"/>
                  <a:pt x="131553" y="2690949"/>
                </a:cubicBezTo>
                <a:cubicBezTo>
                  <a:pt x="106411" y="2791512"/>
                  <a:pt x="145143" y="2661979"/>
                  <a:pt x="96719" y="2751909"/>
                </a:cubicBezTo>
                <a:cubicBezTo>
                  <a:pt x="81896" y="2779437"/>
                  <a:pt x="61884" y="2838994"/>
                  <a:pt x="61884" y="2838994"/>
                </a:cubicBezTo>
                <a:cubicBezTo>
                  <a:pt x="71276" y="3167703"/>
                  <a:pt x="45942" y="3045192"/>
                  <a:pt x="88010" y="3213463"/>
                </a:cubicBezTo>
                <a:cubicBezTo>
                  <a:pt x="113565" y="3315682"/>
                  <a:pt x="72737" y="3154008"/>
                  <a:pt x="114136" y="3309257"/>
                </a:cubicBezTo>
                <a:cubicBezTo>
                  <a:pt x="120304" y="3332386"/>
                  <a:pt x="125747" y="3355703"/>
                  <a:pt x="131553" y="3378926"/>
                </a:cubicBezTo>
                <a:lnTo>
                  <a:pt x="140262" y="3413760"/>
                </a:lnTo>
                <a:cubicBezTo>
                  <a:pt x="154367" y="3540717"/>
                  <a:pt x="139285" y="3444692"/>
                  <a:pt x="166387" y="3553097"/>
                </a:cubicBezTo>
                <a:cubicBezTo>
                  <a:pt x="183269" y="3620623"/>
                  <a:pt x="163542" y="3573531"/>
                  <a:pt x="192513" y="3631474"/>
                </a:cubicBezTo>
                <a:cubicBezTo>
                  <a:pt x="195416" y="3660503"/>
                  <a:pt x="196786" y="3689726"/>
                  <a:pt x="201222" y="3718560"/>
                </a:cubicBezTo>
                <a:cubicBezTo>
                  <a:pt x="202618" y="3727633"/>
                  <a:pt x="207704" y="3735780"/>
                  <a:pt x="209930" y="3744686"/>
                </a:cubicBezTo>
                <a:lnTo>
                  <a:pt x="227347" y="3814354"/>
                </a:lnTo>
                <a:cubicBezTo>
                  <a:pt x="230250" y="3857897"/>
                  <a:pt x="228882" y="3901937"/>
                  <a:pt x="236056" y="3944983"/>
                </a:cubicBezTo>
                <a:cubicBezTo>
                  <a:pt x="241807" y="3979487"/>
                  <a:pt x="268628" y="4042814"/>
                  <a:pt x="288307" y="4075612"/>
                </a:cubicBezTo>
                <a:cubicBezTo>
                  <a:pt x="314720" y="4119633"/>
                  <a:pt x="308162" y="4105027"/>
                  <a:pt x="349267" y="4127863"/>
                </a:cubicBezTo>
                <a:cubicBezTo>
                  <a:pt x="364063" y="4136083"/>
                  <a:pt x="377670" y="4146419"/>
                  <a:pt x="392810" y="4153989"/>
                </a:cubicBezTo>
                <a:cubicBezTo>
                  <a:pt x="441592" y="4178380"/>
                  <a:pt x="487766" y="4211165"/>
                  <a:pt x="540856" y="4223657"/>
                </a:cubicBezTo>
                <a:cubicBezTo>
                  <a:pt x="666070" y="4253120"/>
                  <a:pt x="740990" y="4272981"/>
                  <a:pt x="871782" y="4293326"/>
                </a:cubicBezTo>
                <a:cubicBezTo>
                  <a:pt x="941158" y="4304118"/>
                  <a:pt x="1011316" y="4309286"/>
                  <a:pt x="1080787" y="4319452"/>
                </a:cubicBezTo>
                <a:cubicBezTo>
                  <a:pt x="1242674" y="4343143"/>
                  <a:pt x="1236737" y="4354632"/>
                  <a:pt x="1411713" y="4371703"/>
                </a:cubicBezTo>
                <a:cubicBezTo>
                  <a:pt x="1469568" y="4377347"/>
                  <a:pt x="1527902" y="4376270"/>
                  <a:pt x="1585884" y="4380412"/>
                </a:cubicBezTo>
                <a:cubicBezTo>
                  <a:pt x="1999522" y="4409958"/>
                  <a:pt x="1520402" y="4392872"/>
                  <a:pt x="2117107" y="4406537"/>
                </a:cubicBezTo>
                <a:lnTo>
                  <a:pt x="2918296" y="4423954"/>
                </a:lnTo>
                <a:lnTo>
                  <a:pt x="3536604" y="4415246"/>
                </a:lnTo>
                <a:cubicBezTo>
                  <a:pt x="3548569" y="4414927"/>
                  <a:pt x="3560502" y="4411398"/>
                  <a:pt x="3571439" y="4406537"/>
                </a:cubicBezTo>
                <a:cubicBezTo>
                  <a:pt x="3586907" y="4399663"/>
                  <a:pt x="3599514" y="4387286"/>
                  <a:pt x="3614982" y="4380412"/>
                </a:cubicBezTo>
                <a:cubicBezTo>
                  <a:pt x="3625919" y="4375551"/>
                  <a:pt x="3638768" y="4376306"/>
                  <a:pt x="3649816" y="4371703"/>
                </a:cubicBezTo>
                <a:cubicBezTo>
                  <a:pt x="3673782" y="4361717"/>
                  <a:pt x="3698713" y="4352447"/>
                  <a:pt x="3719484" y="4336869"/>
                </a:cubicBezTo>
                <a:cubicBezTo>
                  <a:pt x="3754419" y="4310668"/>
                  <a:pt x="3771343" y="4298905"/>
                  <a:pt x="3806570" y="4267200"/>
                </a:cubicBezTo>
                <a:cubicBezTo>
                  <a:pt x="3818776" y="4256215"/>
                  <a:pt x="3830494" y="4244639"/>
                  <a:pt x="3841404" y="4232366"/>
                </a:cubicBezTo>
                <a:cubicBezTo>
                  <a:pt x="3880284" y="4188626"/>
                  <a:pt x="3868584" y="4190813"/>
                  <a:pt x="3911073" y="4153989"/>
                </a:cubicBezTo>
                <a:cubicBezTo>
                  <a:pt x="3942251" y="4126968"/>
                  <a:pt x="3977694" y="4104785"/>
                  <a:pt x="4006867" y="4075612"/>
                </a:cubicBezTo>
                <a:cubicBezTo>
                  <a:pt x="4035896" y="4046583"/>
                  <a:pt x="4062180" y="4014522"/>
                  <a:pt x="4093953" y="3988526"/>
                </a:cubicBezTo>
                <a:cubicBezTo>
                  <a:pt x="4126355" y="3962015"/>
                  <a:pt x="4165409" y="3944560"/>
                  <a:pt x="4198456" y="3918857"/>
                </a:cubicBezTo>
                <a:cubicBezTo>
                  <a:pt x="4217899" y="3903735"/>
                  <a:pt x="4232481" y="3883175"/>
                  <a:pt x="4250707" y="3866606"/>
                </a:cubicBezTo>
                <a:cubicBezTo>
                  <a:pt x="4264461" y="3854103"/>
                  <a:pt x="4280434" y="3844206"/>
                  <a:pt x="4294250" y="3831772"/>
                </a:cubicBezTo>
                <a:cubicBezTo>
                  <a:pt x="4309507" y="3818041"/>
                  <a:pt x="4321765" y="3801052"/>
                  <a:pt x="4337793" y="3788229"/>
                </a:cubicBezTo>
                <a:cubicBezTo>
                  <a:pt x="4351010" y="3777655"/>
                  <a:pt x="4367469" y="3771810"/>
                  <a:pt x="4381336" y="3762103"/>
                </a:cubicBezTo>
                <a:cubicBezTo>
                  <a:pt x="4396563" y="3751444"/>
                  <a:pt x="4409847" y="3738202"/>
                  <a:pt x="4424879" y="3727269"/>
                </a:cubicBezTo>
                <a:cubicBezTo>
                  <a:pt x="4441808" y="3714957"/>
                  <a:pt x="4460201" y="3704746"/>
                  <a:pt x="4477130" y="3692434"/>
                </a:cubicBezTo>
                <a:cubicBezTo>
                  <a:pt x="4492162" y="3681501"/>
                  <a:pt x="4504618" y="3666966"/>
                  <a:pt x="4520673" y="3657600"/>
                </a:cubicBezTo>
                <a:cubicBezTo>
                  <a:pt x="4539769" y="3646461"/>
                  <a:pt x="4561859" y="3641361"/>
                  <a:pt x="4581633" y="3631474"/>
                </a:cubicBezTo>
                <a:cubicBezTo>
                  <a:pt x="4590994" y="3626793"/>
                  <a:pt x="4599294" y="3620213"/>
                  <a:pt x="4607759" y="3614057"/>
                </a:cubicBezTo>
                <a:cubicBezTo>
                  <a:pt x="4688621" y="3555249"/>
                  <a:pt x="4661647" y="3581531"/>
                  <a:pt x="4712262" y="3518263"/>
                </a:cubicBezTo>
                <a:cubicBezTo>
                  <a:pt x="4715165" y="3509554"/>
                  <a:pt x="4717354" y="3500574"/>
                  <a:pt x="4720970" y="3492137"/>
                </a:cubicBezTo>
                <a:cubicBezTo>
                  <a:pt x="4733462" y="3462987"/>
                  <a:pt x="4747999" y="3441284"/>
                  <a:pt x="4764513" y="3413760"/>
                </a:cubicBezTo>
                <a:cubicBezTo>
                  <a:pt x="4774438" y="3374063"/>
                  <a:pt x="4776838" y="3362820"/>
                  <a:pt x="4790639" y="3317966"/>
                </a:cubicBezTo>
                <a:cubicBezTo>
                  <a:pt x="4807649" y="3262685"/>
                  <a:pt x="4822802" y="3206741"/>
                  <a:pt x="4842890" y="3152503"/>
                </a:cubicBezTo>
                <a:cubicBezTo>
                  <a:pt x="4871919" y="3074126"/>
                  <a:pt x="4905046" y="2997147"/>
                  <a:pt x="4929976" y="2917372"/>
                </a:cubicBezTo>
                <a:cubicBezTo>
                  <a:pt x="4964403" y="2807204"/>
                  <a:pt x="5023682" y="2623011"/>
                  <a:pt x="5043187" y="2525486"/>
                </a:cubicBezTo>
                <a:cubicBezTo>
                  <a:pt x="5048993" y="2496457"/>
                  <a:pt x="5055987" y="2467641"/>
                  <a:pt x="5060604" y="2438400"/>
                </a:cubicBezTo>
                <a:cubicBezTo>
                  <a:pt x="5064704" y="2412435"/>
                  <a:pt x="5066410" y="2386149"/>
                  <a:pt x="5069313" y="2360023"/>
                </a:cubicBezTo>
                <a:cubicBezTo>
                  <a:pt x="5066410" y="2110377"/>
                  <a:pt x="5065698" y="1860697"/>
                  <a:pt x="5060604" y="1611086"/>
                </a:cubicBezTo>
                <a:cubicBezTo>
                  <a:pt x="5059891" y="1576138"/>
                  <a:pt x="5053733" y="1541490"/>
                  <a:pt x="5051896" y="1506583"/>
                </a:cubicBezTo>
                <a:cubicBezTo>
                  <a:pt x="5047926" y="1431157"/>
                  <a:pt x="5050703" y="1355315"/>
                  <a:pt x="5043187" y="1280160"/>
                </a:cubicBezTo>
                <a:cubicBezTo>
                  <a:pt x="5036052" y="1208806"/>
                  <a:pt x="5002832" y="1035088"/>
                  <a:pt x="4982227" y="949234"/>
                </a:cubicBezTo>
                <a:cubicBezTo>
                  <a:pt x="4974848" y="918486"/>
                  <a:pt x="4931081" y="762037"/>
                  <a:pt x="4921267" y="740229"/>
                </a:cubicBezTo>
                <a:cubicBezTo>
                  <a:pt x="4911020" y="717457"/>
                  <a:pt x="4890113" y="700950"/>
                  <a:pt x="4877724" y="679269"/>
                </a:cubicBezTo>
                <a:cubicBezTo>
                  <a:pt x="4800366" y="543891"/>
                  <a:pt x="4921007" y="703574"/>
                  <a:pt x="4799347" y="531223"/>
                </a:cubicBezTo>
                <a:cubicBezTo>
                  <a:pt x="4783913" y="509359"/>
                  <a:pt x="4763414" y="491476"/>
                  <a:pt x="4747096" y="470263"/>
                </a:cubicBezTo>
                <a:cubicBezTo>
                  <a:pt x="4734333" y="453671"/>
                  <a:pt x="4727064" y="432814"/>
                  <a:pt x="4712262" y="418012"/>
                </a:cubicBezTo>
                <a:cubicBezTo>
                  <a:pt x="4691736" y="397486"/>
                  <a:pt x="4666874" y="381669"/>
                  <a:pt x="4642593" y="365760"/>
                </a:cubicBezTo>
                <a:cubicBezTo>
                  <a:pt x="4610033" y="344427"/>
                  <a:pt x="4478514" y="256874"/>
                  <a:pt x="4407462" y="226423"/>
                </a:cubicBezTo>
                <a:cubicBezTo>
                  <a:pt x="4360501" y="206297"/>
                  <a:pt x="4165420" y="124603"/>
                  <a:pt x="4093953" y="104503"/>
                </a:cubicBezTo>
                <a:cubicBezTo>
                  <a:pt x="4042426" y="90011"/>
                  <a:pt x="3989741" y="79885"/>
                  <a:pt x="3937199" y="69669"/>
                </a:cubicBezTo>
                <a:cubicBezTo>
                  <a:pt x="3760038" y="35221"/>
                  <a:pt x="3775401" y="44721"/>
                  <a:pt x="3580147" y="26126"/>
                </a:cubicBezTo>
                <a:cubicBezTo>
                  <a:pt x="3289788" y="-1527"/>
                  <a:pt x="3532574" y="12774"/>
                  <a:pt x="3162136" y="0"/>
                </a:cubicBezTo>
                <a:cubicBezTo>
                  <a:pt x="2785702" y="8184"/>
                  <a:pt x="2881061" y="-3089"/>
                  <a:pt x="2665747" y="17417"/>
                </a:cubicBezTo>
                <a:cubicBezTo>
                  <a:pt x="2636705" y="20183"/>
                  <a:pt x="2607568" y="22184"/>
                  <a:pt x="2578662" y="26126"/>
                </a:cubicBezTo>
                <a:cubicBezTo>
                  <a:pt x="2543671" y="30898"/>
                  <a:pt x="2509119" y="38549"/>
                  <a:pt x="2474159" y="43543"/>
                </a:cubicBezTo>
                <a:cubicBezTo>
                  <a:pt x="2427822" y="50162"/>
                  <a:pt x="2334822" y="60960"/>
                  <a:pt x="2334822" y="60960"/>
                </a:cubicBezTo>
                <a:cubicBezTo>
                  <a:pt x="2314502" y="66766"/>
                  <a:pt x="2294683" y="74756"/>
                  <a:pt x="2273862" y="78377"/>
                </a:cubicBezTo>
                <a:cubicBezTo>
                  <a:pt x="2227747" y="86397"/>
                  <a:pt x="2134524" y="95794"/>
                  <a:pt x="2134524" y="95794"/>
                </a:cubicBezTo>
                <a:cubicBezTo>
                  <a:pt x="2023688" y="127463"/>
                  <a:pt x="2105321" y="107509"/>
                  <a:pt x="1934227" y="130629"/>
                </a:cubicBezTo>
                <a:lnTo>
                  <a:pt x="1751347" y="156754"/>
                </a:lnTo>
                <a:cubicBezTo>
                  <a:pt x="1731027" y="162560"/>
                  <a:pt x="1710979" y="169420"/>
                  <a:pt x="1690387" y="174172"/>
                </a:cubicBezTo>
                <a:cubicBezTo>
                  <a:pt x="1673182" y="178142"/>
                  <a:pt x="1655171" y="178234"/>
                  <a:pt x="1638136" y="182880"/>
                </a:cubicBezTo>
                <a:cubicBezTo>
                  <a:pt x="1623054" y="186993"/>
                  <a:pt x="1609675" y="196184"/>
                  <a:pt x="1594593" y="200297"/>
                </a:cubicBezTo>
                <a:cubicBezTo>
                  <a:pt x="1577558" y="204943"/>
                  <a:pt x="1559656" y="205543"/>
                  <a:pt x="1542342" y="209006"/>
                </a:cubicBezTo>
                <a:cubicBezTo>
                  <a:pt x="1530605" y="211353"/>
                  <a:pt x="1519244" y="215367"/>
                  <a:pt x="1507507" y="217714"/>
                </a:cubicBezTo>
                <a:cubicBezTo>
                  <a:pt x="1490193" y="221177"/>
                  <a:pt x="1472673" y="223520"/>
                  <a:pt x="1455256" y="226423"/>
                </a:cubicBezTo>
                <a:cubicBezTo>
                  <a:pt x="1440742" y="232229"/>
                  <a:pt x="1426543" y="238897"/>
                  <a:pt x="1411713" y="243840"/>
                </a:cubicBezTo>
                <a:cubicBezTo>
                  <a:pt x="1400358" y="247625"/>
                  <a:pt x="1388426" y="249400"/>
                  <a:pt x="1376879" y="252549"/>
                </a:cubicBezTo>
                <a:cubicBezTo>
                  <a:pt x="1356491" y="258110"/>
                  <a:pt x="1336118" y="263751"/>
                  <a:pt x="1315919" y="269966"/>
                </a:cubicBezTo>
                <a:cubicBezTo>
                  <a:pt x="1298371" y="275365"/>
                  <a:pt x="1280088" y="279172"/>
                  <a:pt x="1263667" y="287383"/>
                </a:cubicBezTo>
                <a:cubicBezTo>
                  <a:pt x="1240444" y="298994"/>
                  <a:pt x="1215602" y="307815"/>
                  <a:pt x="1193999" y="322217"/>
                </a:cubicBezTo>
                <a:cubicBezTo>
                  <a:pt x="1160235" y="344726"/>
                  <a:pt x="1177802" y="336324"/>
                  <a:pt x="1141747" y="348343"/>
                </a:cubicBezTo>
                <a:cubicBezTo>
                  <a:pt x="1127233" y="362857"/>
                  <a:pt x="1114091" y="378888"/>
                  <a:pt x="1098204" y="391886"/>
                </a:cubicBezTo>
                <a:cubicBezTo>
                  <a:pt x="1082003" y="405141"/>
                  <a:pt x="1045953" y="426720"/>
                  <a:pt x="1045953" y="426720"/>
                </a:cubicBezTo>
                <a:cubicBezTo>
                  <a:pt x="1013537" y="475345"/>
                  <a:pt x="1044020" y="436877"/>
                  <a:pt x="976284" y="487680"/>
                </a:cubicBezTo>
                <a:cubicBezTo>
                  <a:pt x="961326" y="498899"/>
                  <a:pt x="933156" y="521033"/>
                  <a:pt x="915324" y="531223"/>
                </a:cubicBezTo>
                <a:cubicBezTo>
                  <a:pt x="904053" y="537664"/>
                  <a:pt x="891499" y="541760"/>
                  <a:pt x="880490" y="548640"/>
                </a:cubicBezTo>
                <a:cubicBezTo>
                  <a:pt x="857774" y="562838"/>
                  <a:pt x="816103" y="602033"/>
                  <a:pt x="793404" y="609600"/>
                </a:cubicBezTo>
                <a:cubicBezTo>
                  <a:pt x="698113" y="641366"/>
                  <a:pt x="842459" y="590702"/>
                  <a:pt x="741153" y="635726"/>
                </a:cubicBezTo>
                <a:cubicBezTo>
                  <a:pt x="724376" y="643182"/>
                  <a:pt x="688902" y="653143"/>
                  <a:pt x="688902" y="653143"/>
                </a:cubicBezTo>
                <a:cubicBezTo>
                  <a:pt x="657583" y="684460"/>
                  <a:pt x="685726" y="662760"/>
                  <a:pt x="627942" y="679269"/>
                </a:cubicBezTo>
                <a:cubicBezTo>
                  <a:pt x="497479" y="716544"/>
                  <a:pt x="601134" y="698027"/>
                  <a:pt x="488604" y="714103"/>
                </a:cubicBezTo>
                <a:cubicBezTo>
                  <a:pt x="474090" y="719909"/>
                  <a:pt x="460166" y="727492"/>
                  <a:pt x="445062" y="731520"/>
                </a:cubicBezTo>
                <a:cubicBezTo>
                  <a:pt x="416458" y="739148"/>
                  <a:pt x="357976" y="748937"/>
                  <a:pt x="357976" y="748937"/>
                </a:cubicBezTo>
                <a:cubicBezTo>
                  <a:pt x="292385" y="792664"/>
                  <a:pt x="375745" y="741321"/>
                  <a:pt x="297016" y="775063"/>
                </a:cubicBezTo>
                <a:cubicBezTo>
                  <a:pt x="287396" y="779186"/>
                  <a:pt x="280510" y="788357"/>
                  <a:pt x="270890" y="792480"/>
                </a:cubicBezTo>
                <a:cubicBezTo>
                  <a:pt x="259889" y="797195"/>
                  <a:pt x="247564" y="797901"/>
                  <a:pt x="236056" y="801189"/>
                </a:cubicBezTo>
                <a:cubicBezTo>
                  <a:pt x="227230" y="803711"/>
                  <a:pt x="218639" y="806994"/>
                  <a:pt x="209930" y="809897"/>
                </a:cubicBezTo>
                <a:cubicBezTo>
                  <a:pt x="201221" y="818606"/>
                  <a:pt x="193526" y="828462"/>
                  <a:pt x="183804" y="836023"/>
                </a:cubicBezTo>
                <a:cubicBezTo>
                  <a:pt x="143166" y="867631"/>
                  <a:pt x="91741" y="887031"/>
                  <a:pt x="61884" y="931817"/>
                </a:cubicBezTo>
                <a:lnTo>
                  <a:pt x="27050" y="984069"/>
                </a:lnTo>
                <a:cubicBezTo>
                  <a:pt x="24147" y="995680"/>
                  <a:pt x="23057" y="1007902"/>
                  <a:pt x="18342" y="1018903"/>
                </a:cubicBezTo>
                <a:cubicBezTo>
                  <a:pt x="14219" y="1028523"/>
                  <a:pt x="1360" y="1034571"/>
                  <a:pt x="924" y="1045029"/>
                </a:cubicBezTo>
                <a:cubicBezTo>
                  <a:pt x="-1747" y="1109120"/>
                  <a:pt x="594" y="1200462"/>
                  <a:pt x="18342" y="1271452"/>
                </a:cubicBezTo>
                <a:cubicBezTo>
                  <a:pt x="20568" y="1280357"/>
                  <a:pt x="22945" y="1289367"/>
                  <a:pt x="27050" y="1297577"/>
                </a:cubicBezTo>
                <a:cubicBezTo>
                  <a:pt x="31731" y="1306939"/>
                  <a:pt x="39786" y="1314342"/>
                  <a:pt x="44467" y="1323703"/>
                </a:cubicBezTo>
                <a:cubicBezTo>
                  <a:pt x="48572" y="1331914"/>
                  <a:pt x="47668" y="1342485"/>
                  <a:pt x="53176" y="1349829"/>
                </a:cubicBezTo>
                <a:cubicBezTo>
                  <a:pt x="65492" y="1366250"/>
                  <a:pt x="85333" y="1376293"/>
                  <a:pt x="96719" y="1393372"/>
                </a:cubicBezTo>
                <a:cubicBezTo>
                  <a:pt x="115125" y="1420981"/>
                  <a:pt x="136563" y="1456837"/>
                  <a:pt x="166387" y="1471749"/>
                </a:cubicBezTo>
                <a:lnTo>
                  <a:pt x="236056" y="1506583"/>
                </a:lnTo>
                <a:cubicBezTo>
                  <a:pt x="247667" y="1512389"/>
                  <a:pt x="258574" y="1519895"/>
                  <a:pt x="270890" y="1524000"/>
                </a:cubicBezTo>
                <a:cubicBezTo>
                  <a:pt x="279599" y="1526903"/>
                  <a:pt x="288578" y="1529093"/>
                  <a:pt x="297016" y="1532709"/>
                </a:cubicBezTo>
                <a:cubicBezTo>
                  <a:pt x="325693" y="1544999"/>
                  <a:pt x="329694" y="1552549"/>
                  <a:pt x="357976" y="1558834"/>
                </a:cubicBezTo>
                <a:cubicBezTo>
                  <a:pt x="375213" y="1562664"/>
                  <a:pt x="392810" y="1564640"/>
                  <a:pt x="410227" y="1567543"/>
                </a:cubicBezTo>
                <a:cubicBezTo>
                  <a:pt x="453770" y="1564640"/>
                  <a:pt x="497655" y="1565006"/>
                  <a:pt x="540856" y="1558834"/>
                </a:cubicBezTo>
                <a:cubicBezTo>
                  <a:pt x="559031" y="1556238"/>
                  <a:pt x="593107" y="1541417"/>
                  <a:pt x="593107" y="1541417"/>
                </a:cubicBezTo>
                <a:cubicBezTo>
                  <a:pt x="677343" y="1478243"/>
                  <a:pt x="587574" y="1539830"/>
                  <a:pt x="654067" y="1506583"/>
                </a:cubicBezTo>
                <a:cubicBezTo>
                  <a:pt x="704593" y="1481320"/>
                  <a:pt x="653966" y="1494647"/>
                  <a:pt x="715027" y="1471749"/>
                </a:cubicBezTo>
                <a:cubicBezTo>
                  <a:pt x="726234" y="1467546"/>
                  <a:pt x="738398" y="1466479"/>
                  <a:pt x="749862" y="1463040"/>
                </a:cubicBezTo>
                <a:cubicBezTo>
                  <a:pt x="749895" y="1463030"/>
                  <a:pt x="815160" y="1441274"/>
                  <a:pt x="828239" y="1436914"/>
                </a:cubicBezTo>
                <a:cubicBezTo>
                  <a:pt x="836947" y="1434011"/>
                  <a:pt x="845277" y="1429504"/>
                  <a:pt x="854364" y="1428206"/>
                </a:cubicBezTo>
                <a:lnTo>
                  <a:pt x="915324" y="1419497"/>
                </a:lnTo>
                <a:cubicBezTo>
                  <a:pt x="1006229" y="1389196"/>
                  <a:pt x="949263" y="1403388"/>
                  <a:pt x="1089496" y="1393372"/>
                </a:cubicBezTo>
                <a:cubicBezTo>
                  <a:pt x="1109816" y="1390469"/>
                  <a:pt x="1130455" y="1389279"/>
                  <a:pt x="1150456" y="1384663"/>
                </a:cubicBezTo>
                <a:cubicBezTo>
                  <a:pt x="1168345" y="1380535"/>
                  <a:pt x="1202707" y="1367246"/>
                  <a:pt x="1202707" y="1367246"/>
                </a:cubicBezTo>
                <a:cubicBezTo>
                  <a:pt x="1208513" y="1358537"/>
                  <a:pt x="1213586" y="1349293"/>
                  <a:pt x="1220124" y="1341120"/>
                </a:cubicBezTo>
                <a:cubicBezTo>
                  <a:pt x="1225253" y="1334709"/>
                  <a:pt x="1233318" y="1330744"/>
                  <a:pt x="1237542" y="1323703"/>
                </a:cubicBezTo>
                <a:cubicBezTo>
                  <a:pt x="1242894" y="1314783"/>
                  <a:pt x="1253334" y="1269244"/>
                  <a:pt x="1254959" y="1262743"/>
                </a:cubicBezTo>
                <a:cubicBezTo>
                  <a:pt x="1252056" y="1230812"/>
                  <a:pt x="1255679" y="1197594"/>
                  <a:pt x="1246250" y="1166949"/>
                </a:cubicBezTo>
                <a:cubicBezTo>
                  <a:pt x="1243172" y="1156945"/>
                  <a:pt x="1229485" y="1154213"/>
                  <a:pt x="1220124" y="1149532"/>
                </a:cubicBezTo>
                <a:cubicBezTo>
                  <a:pt x="1211914" y="1145427"/>
                  <a:pt x="1202436" y="1144439"/>
                  <a:pt x="1193999" y="1140823"/>
                </a:cubicBezTo>
                <a:cubicBezTo>
                  <a:pt x="1182067" y="1135709"/>
                  <a:pt x="1171096" y="1128520"/>
                  <a:pt x="1159164" y="1123406"/>
                </a:cubicBezTo>
                <a:cubicBezTo>
                  <a:pt x="1150727" y="1119790"/>
                  <a:pt x="1141249" y="1118802"/>
                  <a:pt x="1133039" y="1114697"/>
                </a:cubicBezTo>
                <a:cubicBezTo>
                  <a:pt x="1123678" y="1110016"/>
                  <a:pt x="1116275" y="1101961"/>
                  <a:pt x="1106913" y="1097280"/>
                </a:cubicBezTo>
                <a:cubicBezTo>
                  <a:pt x="1098702" y="1093175"/>
                  <a:pt x="1089144" y="1092371"/>
                  <a:pt x="1080787" y="1088572"/>
                </a:cubicBezTo>
                <a:cubicBezTo>
                  <a:pt x="1057150" y="1077828"/>
                  <a:pt x="1035751" y="1061947"/>
                  <a:pt x="1011119" y="1053737"/>
                </a:cubicBezTo>
                <a:cubicBezTo>
                  <a:pt x="951399" y="1033832"/>
                  <a:pt x="1025521" y="1057338"/>
                  <a:pt x="941450" y="1036320"/>
                </a:cubicBezTo>
                <a:cubicBezTo>
                  <a:pt x="932544" y="1034094"/>
                  <a:pt x="924150" y="1030134"/>
                  <a:pt x="915324" y="1027612"/>
                </a:cubicBezTo>
                <a:cubicBezTo>
                  <a:pt x="903816" y="1024324"/>
                  <a:pt x="892101" y="1021806"/>
                  <a:pt x="880490" y="1018903"/>
                </a:cubicBezTo>
                <a:cubicBezTo>
                  <a:pt x="871781" y="1013097"/>
                  <a:pt x="863984" y="1005609"/>
                  <a:pt x="854364" y="1001486"/>
                </a:cubicBezTo>
                <a:cubicBezTo>
                  <a:pt x="843363" y="996771"/>
                  <a:pt x="831038" y="996065"/>
                  <a:pt x="819530" y="992777"/>
                </a:cubicBezTo>
                <a:cubicBezTo>
                  <a:pt x="810704" y="990255"/>
                  <a:pt x="802113" y="986972"/>
                  <a:pt x="793404" y="984069"/>
                </a:cubicBezTo>
                <a:cubicBezTo>
                  <a:pt x="784696" y="978263"/>
                  <a:pt x="776640" y="971333"/>
                  <a:pt x="767279" y="966652"/>
                </a:cubicBezTo>
                <a:cubicBezTo>
                  <a:pt x="759068" y="962547"/>
                  <a:pt x="747644" y="964434"/>
                  <a:pt x="741153" y="957943"/>
                </a:cubicBezTo>
                <a:cubicBezTo>
                  <a:pt x="734662" y="951452"/>
                  <a:pt x="735347" y="940526"/>
                  <a:pt x="732444" y="931817"/>
                </a:cubicBezTo>
                <a:cubicBezTo>
                  <a:pt x="738250" y="914400"/>
                  <a:pt x="740132" y="895135"/>
                  <a:pt x="749862" y="879566"/>
                </a:cubicBezTo>
                <a:cubicBezTo>
                  <a:pt x="755409" y="870691"/>
                  <a:pt x="767470" y="868232"/>
                  <a:pt x="775987" y="862149"/>
                </a:cubicBezTo>
                <a:cubicBezTo>
                  <a:pt x="822119" y="829197"/>
                  <a:pt x="794552" y="841447"/>
                  <a:pt x="836947" y="827314"/>
                </a:cubicBezTo>
                <a:cubicBezTo>
                  <a:pt x="844830" y="821402"/>
                  <a:pt x="885178" y="790136"/>
                  <a:pt x="897907" y="783772"/>
                </a:cubicBezTo>
                <a:cubicBezTo>
                  <a:pt x="906118" y="779667"/>
                  <a:pt x="915177" y="777478"/>
                  <a:pt x="924033" y="775063"/>
                </a:cubicBezTo>
                <a:cubicBezTo>
                  <a:pt x="1032067" y="745599"/>
                  <a:pt x="959696" y="768982"/>
                  <a:pt x="1019827" y="748937"/>
                </a:cubicBezTo>
                <a:cubicBezTo>
                  <a:pt x="1121427" y="751840"/>
                  <a:pt x="1223119" y="752441"/>
                  <a:pt x="1324627" y="757646"/>
                </a:cubicBezTo>
                <a:cubicBezTo>
                  <a:pt x="1341225" y="758497"/>
                  <a:pt x="1368924" y="770302"/>
                  <a:pt x="1385587" y="775063"/>
                </a:cubicBezTo>
                <a:cubicBezTo>
                  <a:pt x="1455617" y="795073"/>
                  <a:pt x="1388010" y="767566"/>
                  <a:pt x="1490090" y="818606"/>
                </a:cubicBezTo>
                <a:cubicBezTo>
                  <a:pt x="1501701" y="824412"/>
                  <a:pt x="1515744" y="826844"/>
                  <a:pt x="1524924" y="836023"/>
                </a:cubicBezTo>
                <a:cubicBezTo>
                  <a:pt x="1530730" y="841829"/>
                  <a:pt x="1535510" y="848886"/>
                  <a:pt x="1542342" y="853440"/>
                </a:cubicBezTo>
                <a:cubicBezTo>
                  <a:pt x="1595964" y="889187"/>
                  <a:pt x="1558774" y="852651"/>
                  <a:pt x="1603302" y="888274"/>
                </a:cubicBezTo>
                <a:cubicBezTo>
                  <a:pt x="1609713" y="893403"/>
                  <a:pt x="1614308" y="900563"/>
                  <a:pt x="1620719" y="905692"/>
                </a:cubicBezTo>
                <a:cubicBezTo>
                  <a:pt x="1628892" y="912230"/>
                  <a:pt x="1638671" y="916571"/>
                  <a:pt x="1646844" y="923109"/>
                </a:cubicBezTo>
                <a:cubicBezTo>
                  <a:pt x="1708888" y="972744"/>
                  <a:pt x="1609979" y="904337"/>
                  <a:pt x="1690387" y="957943"/>
                </a:cubicBezTo>
                <a:cubicBezTo>
                  <a:pt x="1696193" y="966652"/>
                  <a:pt x="1701266" y="975896"/>
                  <a:pt x="1707804" y="984069"/>
                </a:cubicBezTo>
                <a:cubicBezTo>
                  <a:pt x="1721984" y="1001794"/>
                  <a:pt x="1731952" y="1005973"/>
                  <a:pt x="1751347" y="1018903"/>
                </a:cubicBezTo>
                <a:cubicBezTo>
                  <a:pt x="1772365" y="1050430"/>
                  <a:pt x="1751347" y="1033417"/>
                  <a:pt x="1751347" y="10363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3863753" y="3284984"/>
            <a:ext cx="521941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871864" y="1268761"/>
            <a:ext cx="36232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Formação:</a:t>
            </a:r>
          </a:p>
          <a:p>
            <a:pPr algn="ctr"/>
            <a:r>
              <a:rPr lang="pt-BR" dirty="0"/>
              <a:t>V. Mesentérica sup. + v. esplênica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785120" y="1918573"/>
            <a:ext cx="44256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Território de drenagem:</a:t>
            </a:r>
          </a:p>
          <a:p>
            <a:pPr algn="ctr"/>
            <a:r>
              <a:rPr lang="pt-BR" dirty="0"/>
              <a:t>Estômago, pâncreas, duodeno, jejuno e íleo, IG e terço superior do reto</a:t>
            </a:r>
          </a:p>
        </p:txBody>
      </p:sp>
      <p:sp>
        <p:nvSpPr>
          <p:cNvPr id="7" name="Elipse 6"/>
          <p:cNvSpPr/>
          <p:nvPr/>
        </p:nvSpPr>
        <p:spPr>
          <a:xfrm>
            <a:off x="8328248" y="2841904"/>
            <a:ext cx="504056" cy="8031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74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48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bg1"/>
                </a:solidFill>
              </a:rPr>
              <a:t>Drenagem venosa </a:t>
            </a:r>
            <a:r>
              <a:rPr lang="pt-BR" sz="2400" b="1" dirty="0"/>
              <a:t>– SISTEMA PORTA-HEPÁTICO</a:t>
            </a:r>
          </a:p>
        </p:txBody>
      </p:sp>
      <p:pic>
        <p:nvPicPr>
          <p:cNvPr id="20483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196752"/>
            <a:ext cx="5796410" cy="54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1416374" y="982663"/>
            <a:ext cx="6191794" cy="6035040"/>
          </a:xfrm>
          <a:custGeom>
            <a:avLst/>
            <a:gdLst>
              <a:gd name="connsiteX0" fmla="*/ 5277394 w 6191794"/>
              <a:gd name="connsiteY0" fmla="*/ 5146766 h 6035040"/>
              <a:gd name="connsiteX1" fmla="*/ 5277394 w 6191794"/>
              <a:gd name="connsiteY1" fmla="*/ 5146766 h 6035040"/>
              <a:gd name="connsiteX2" fmla="*/ 5329645 w 6191794"/>
              <a:gd name="connsiteY2" fmla="*/ 5085806 h 6035040"/>
              <a:gd name="connsiteX3" fmla="*/ 5355771 w 6191794"/>
              <a:gd name="connsiteY3" fmla="*/ 5068389 h 6035040"/>
              <a:gd name="connsiteX4" fmla="*/ 5399314 w 6191794"/>
              <a:gd name="connsiteY4" fmla="*/ 4990012 h 6035040"/>
              <a:gd name="connsiteX5" fmla="*/ 5451565 w 6191794"/>
              <a:gd name="connsiteY5" fmla="*/ 4920343 h 6035040"/>
              <a:gd name="connsiteX6" fmla="*/ 5477691 w 6191794"/>
              <a:gd name="connsiteY6" fmla="*/ 4859383 h 6035040"/>
              <a:gd name="connsiteX7" fmla="*/ 5512525 w 6191794"/>
              <a:gd name="connsiteY7" fmla="*/ 4807132 h 6035040"/>
              <a:gd name="connsiteX8" fmla="*/ 5564777 w 6191794"/>
              <a:gd name="connsiteY8" fmla="*/ 4720046 h 6035040"/>
              <a:gd name="connsiteX9" fmla="*/ 5582194 w 6191794"/>
              <a:gd name="connsiteY9" fmla="*/ 4693920 h 6035040"/>
              <a:gd name="connsiteX10" fmla="*/ 5599611 w 6191794"/>
              <a:gd name="connsiteY10" fmla="*/ 4667795 h 6035040"/>
              <a:gd name="connsiteX11" fmla="*/ 5617028 w 6191794"/>
              <a:gd name="connsiteY11" fmla="*/ 4632960 h 6035040"/>
              <a:gd name="connsiteX12" fmla="*/ 5625737 w 6191794"/>
              <a:gd name="connsiteY12" fmla="*/ 4589417 h 6035040"/>
              <a:gd name="connsiteX13" fmla="*/ 5651862 w 6191794"/>
              <a:gd name="connsiteY13" fmla="*/ 4537166 h 6035040"/>
              <a:gd name="connsiteX14" fmla="*/ 5677988 w 6191794"/>
              <a:gd name="connsiteY14" fmla="*/ 4371703 h 6035040"/>
              <a:gd name="connsiteX15" fmla="*/ 5695405 w 6191794"/>
              <a:gd name="connsiteY15" fmla="*/ 4345577 h 6035040"/>
              <a:gd name="connsiteX16" fmla="*/ 5704114 w 6191794"/>
              <a:gd name="connsiteY16" fmla="*/ 4302035 h 6035040"/>
              <a:gd name="connsiteX17" fmla="*/ 5730240 w 6191794"/>
              <a:gd name="connsiteY17" fmla="*/ 4249783 h 6035040"/>
              <a:gd name="connsiteX18" fmla="*/ 5765074 w 6191794"/>
              <a:gd name="connsiteY18" fmla="*/ 4162697 h 6035040"/>
              <a:gd name="connsiteX19" fmla="*/ 5782491 w 6191794"/>
              <a:gd name="connsiteY19" fmla="*/ 4093029 h 6035040"/>
              <a:gd name="connsiteX20" fmla="*/ 5791200 w 6191794"/>
              <a:gd name="connsiteY20" fmla="*/ 4066903 h 6035040"/>
              <a:gd name="connsiteX21" fmla="*/ 5808617 w 6191794"/>
              <a:gd name="connsiteY21" fmla="*/ 4005943 h 6035040"/>
              <a:gd name="connsiteX22" fmla="*/ 5852160 w 6191794"/>
              <a:gd name="connsiteY22" fmla="*/ 3884023 h 6035040"/>
              <a:gd name="connsiteX23" fmla="*/ 5860868 w 6191794"/>
              <a:gd name="connsiteY23" fmla="*/ 3840480 h 6035040"/>
              <a:gd name="connsiteX24" fmla="*/ 5904411 w 6191794"/>
              <a:gd name="connsiteY24" fmla="*/ 3735977 h 6035040"/>
              <a:gd name="connsiteX25" fmla="*/ 5947954 w 6191794"/>
              <a:gd name="connsiteY25" fmla="*/ 3605349 h 6035040"/>
              <a:gd name="connsiteX26" fmla="*/ 5974080 w 6191794"/>
              <a:gd name="connsiteY26" fmla="*/ 3526972 h 6035040"/>
              <a:gd name="connsiteX27" fmla="*/ 5991497 w 6191794"/>
              <a:gd name="connsiteY27" fmla="*/ 3466012 h 6035040"/>
              <a:gd name="connsiteX28" fmla="*/ 6008914 w 6191794"/>
              <a:gd name="connsiteY28" fmla="*/ 3431177 h 6035040"/>
              <a:gd name="connsiteX29" fmla="*/ 6026331 w 6191794"/>
              <a:gd name="connsiteY29" fmla="*/ 3387635 h 6035040"/>
              <a:gd name="connsiteX30" fmla="*/ 6043748 w 6191794"/>
              <a:gd name="connsiteY30" fmla="*/ 3300549 h 6035040"/>
              <a:gd name="connsiteX31" fmla="*/ 6052457 w 6191794"/>
              <a:gd name="connsiteY31" fmla="*/ 3274423 h 6035040"/>
              <a:gd name="connsiteX32" fmla="*/ 6078582 w 6191794"/>
              <a:gd name="connsiteY32" fmla="*/ 3187337 h 6035040"/>
              <a:gd name="connsiteX33" fmla="*/ 6087291 w 6191794"/>
              <a:gd name="connsiteY33" fmla="*/ 3152503 h 6035040"/>
              <a:gd name="connsiteX34" fmla="*/ 6104708 w 6191794"/>
              <a:gd name="connsiteY34" fmla="*/ 3091543 h 6035040"/>
              <a:gd name="connsiteX35" fmla="*/ 6113417 w 6191794"/>
              <a:gd name="connsiteY35" fmla="*/ 3048000 h 6035040"/>
              <a:gd name="connsiteX36" fmla="*/ 6130834 w 6191794"/>
              <a:gd name="connsiteY36" fmla="*/ 2995749 h 6035040"/>
              <a:gd name="connsiteX37" fmla="*/ 6156960 w 6191794"/>
              <a:gd name="connsiteY37" fmla="*/ 2882537 h 6035040"/>
              <a:gd name="connsiteX38" fmla="*/ 6165668 w 6191794"/>
              <a:gd name="connsiteY38" fmla="*/ 2804160 h 6035040"/>
              <a:gd name="connsiteX39" fmla="*/ 6174377 w 6191794"/>
              <a:gd name="connsiteY39" fmla="*/ 2699657 h 6035040"/>
              <a:gd name="connsiteX40" fmla="*/ 6191794 w 6191794"/>
              <a:gd name="connsiteY40" fmla="*/ 2621280 h 6035040"/>
              <a:gd name="connsiteX41" fmla="*/ 6183085 w 6191794"/>
              <a:gd name="connsiteY41" fmla="*/ 2142309 h 6035040"/>
              <a:gd name="connsiteX42" fmla="*/ 6156960 w 6191794"/>
              <a:gd name="connsiteY42" fmla="*/ 1994263 h 6035040"/>
              <a:gd name="connsiteX43" fmla="*/ 6139542 w 6191794"/>
              <a:gd name="connsiteY43" fmla="*/ 1898469 h 6035040"/>
              <a:gd name="connsiteX44" fmla="*/ 6104708 w 6191794"/>
              <a:gd name="connsiteY44" fmla="*/ 1654629 h 6035040"/>
              <a:gd name="connsiteX45" fmla="*/ 6087291 w 6191794"/>
              <a:gd name="connsiteY45" fmla="*/ 1628503 h 6035040"/>
              <a:gd name="connsiteX46" fmla="*/ 6078582 w 6191794"/>
              <a:gd name="connsiteY46" fmla="*/ 1584960 h 6035040"/>
              <a:gd name="connsiteX47" fmla="*/ 6035040 w 6191794"/>
              <a:gd name="connsiteY47" fmla="*/ 1506583 h 6035040"/>
              <a:gd name="connsiteX48" fmla="*/ 5982788 w 6191794"/>
              <a:gd name="connsiteY48" fmla="*/ 1419497 h 6035040"/>
              <a:gd name="connsiteX49" fmla="*/ 5965371 w 6191794"/>
              <a:gd name="connsiteY49" fmla="*/ 1393372 h 6035040"/>
              <a:gd name="connsiteX50" fmla="*/ 5939245 w 6191794"/>
              <a:gd name="connsiteY50" fmla="*/ 1375955 h 6035040"/>
              <a:gd name="connsiteX51" fmla="*/ 5904411 w 6191794"/>
              <a:gd name="connsiteY51" fmla="*/ 1332412 h 6035040"/>
              <a:gd name="connsiteX52" fmla="*/ 5860868 w 6191794"/>
              <a:gd name="connsiteY52" fmla="*/ 1288869 h 6035040"/>
              <a:gd name="connsiteX53" fmla="*/ 5826034 w 6191794"/>
              <a:gd name="connsiteY53" fmla="*/ 1236617 h 6035040"/>
              <a:gd name="connsiteX54" fmla="*/ 5799908 w 6191794"/>
              <a:gd name="connsiteY54" fmla="*/ 1219200 h 6035040"/>
              <a:gd name="connsiteX55" fmla="*/ 5773782 w 6191794"/>
              <a:gd name="connsiteY55" fmla="*/ 1193075 h 6035040"/>
              <a:gd name="connsiteX56" fmla="*/ 5704114 w 6191794"/>
              <a:gd name="connsiteY56" fmla="*/ 1097280 h 6035040"/>
              <a:gd name="connsiteX57" fmla="*/ 5617028 w 6191794"/>
              <a:gd name="connsiteY57" fmla="*/ 1010195 h 6035040"/>
              <a:gd name="connsiteX58" fmla="*/ 5556068 w 6191794"/>
              <a:gd name="connsiteY58" fmla="*/ 949235 h 6035040"/>
              <a:gd name="connsiteX59" fmla="*/ 5529942 w 6191794"/>
              <a:gd name="connsiteY59" fmla="*/ 896983 h 6035040"/>
              <a:gd name="connsiteX60" fmla="*/ 5495108 w 6191794"/>
              <a:gd name="connsiteY60" fmla="*/ 862149 h 6035040"/>
              <a:gd name="connsiteX61" fmla="*/ 5468982 w 6191794"/>
              <a:gd name="connsiteY61" fmla="*/ 827315 h 6035040"/>
              <a:gd name="connsiteX62" fmla="*/ 5434148 w 6191794"/>
              <a:gd name="connsiteY62" fmla="*/ 792480 h 6035040"/>
              <a:gd name="connsiteX63" fmla="*/ 5408022 w 6191794"/>
              <a:gd name="connsiteY63" fmla="*/ 748937 h 6035040"/>
              <a:gd name="connsiteX64" fmla="*/ 5320937 w 6191794"/>
              <a:gd name="connsiteY64" fmla="*/ 661852 h 6035040"/>
              <a:gd name="connsiteX65" fmla="*/ 5286102 w 6191794"/>
              <a:gd name="connsiteY65" fmla="*/ 627017 h 6035040"/>
              <a:gd name="connsiteX66" fmla="*/ 5233851 w 6191794"/>
              <a:gd name="connsiteY66" fmla="*/ 566057 h 6035040"/>
              <a:gd name="connsiteX67" fmla="*/ 5199017 w 6191794"/>
              <a:gd name="connsiteY67" fmla="*/ 539932 h 6035040"/>
              <a:gd name="connsiteX68" fmla="*/ 5164182 w 6191794"/>
              <a:gd name="connsiteY68" fmla="*/ 505097 h 6035040"/>
              <a:gd name="connsiteX69" fmla="*/ 5120640 w 6191794"/>
              <a:gd name="connsiteY69" fmla="*/ 478972 h 6035040"/>
              <a:gd name="connsiteX70" fmla="*/ 5085805 w 6191794"/>
              <a:gd name="connsiteY70" fmla="*/ 435429 h 6035040"/>
              <a:gd name="connsiteX71" fmla="*/ 5050971 w 6191794"/>
              <a:gd name="connsiteY71" fmla="*/ 418012 h 6035040"/>
              <a:gd name="connsiteX72" fmla="*/ 4972594 w 6191794"/>
              <a:gd name="connsiteY72" fmla="*/ 357052 h 6035040"/>
              <a:gd name="connsiteX73" fmla="*/ 4946468 w 6191794"/>
              <a:gd name="connsiteY73" fmla="*/ 348343 h 6035040"/>
              <a:gd name="connsiteX74" fmla="*/ 4876800 w 6191794"/>
              <a:gd name="connsiteY74" fmla="*/ 304800 h 6035040"/>
              <a:gd name="connsiteX75" fmla="*/ 4841965 w 6191794"/>
              <a:gd name="connsiteY75" fmla="*/ 287383 h 6035040"/>
              <a:gd name="connsiteX76" fmla="*/ 4798422 w 6191794"/>
              <a:gd name="connsiteY76" fmla="*/ 261257 h 6035040"/>
              <a:gd name="connsiteX77" fmla="*/ 4746171 w 6191794"/>
              <a:gd name="connsiteY77" fmla="*/ 243840 h 6035040"/>
              <a:gd name="connsiteX78" fmla="*/ 4676502 w 6191794"/>
              <a:gd name="connsiteY78" fmla="*/ 217715 h 6035040"/>
              <a:gd name="connsiteX79" fmla="*/ 4589417 w 6191794"/>
              <a:gd name="connsiteY79" fmla="*/ 182880 h 6035040"/>
              <a:gd name="connsiteX80" fmla="*/ 4545874 w 6191794"/>
              <a:gd name="connsiteY80" fmla="*/ 165463 h 6035040"/>
              <a:gd name="connsiteX81" fmla="*/ 4467497 w 6191794"/>
              <a:gd name="connsiteY81" fmla="*/ 156755 h 6035040"/>
              <a:gd name="connsiteX82" fmla="*/ 4441371 w 6191794"/>
              <a:gd name="connsiteY82" fmla="*/ 139337 h 6035040"/>
              <a:gd name="connsiteX83" fmla="*/ 4328160 w 6191794"/>
              <a:gd name="connsiteY83" fmla="*/ 121920 h 6035040"/>
              <a:gd name="connsiteX84" fmla="*/ 4275908 w 6191794"/>
              <a:gd name="connsiteY84" fmla="*/ 113212 h 6035040"/>
              <a:gd name="connsiteX85" fmla="*/ 4206240 w 6191794"/>
              <a:gd name="connsiteY85" fmla="*/ 104503 h 6035040"/>
              <a:gd name="connsiteX86" fmla="*/ 4119154 w 6191794"/>
              <a:gd name="connsiteY86" fmla="*/ 87086 h 6035040"/>
              <a:gd name="connsiteX87" fmla="*/ 4075611 w 6191794"/>
              <a:gd name="connsiteY87" fmla="*/ 78377 h 6035040"/>
              <a:gd name="connsiteX88" fmla="*/ 4040777 w 6191794"/>
              <a:gd name="connsiteY88" fmla="*/ 69669 h 6035040"/>
              <a:gd name="connsiteX89" fmla="*/ 3997234 w 6191794"/>
              <a:gd name="connsiteY89" fmla="*/ 60960 h 6035040"/>
              <a:gd name="connsiteX90" fmla="*/ 3936274 w 6191794"/>
              <a:gd name="connsiteY90" fmla="*/ 43543 h 6035040"/>
              <a:gd name="connsiteX91" fmla="*/ 3892731 w 6191794"/>
              <a:gd name="connsiteY91" fmla="*/ 26126 h 6035040"/>
              <a:gd name="connsiteX92" fmla="*/ 3779520 w 6191794"/>
              <a:gd name="connsiteY92" fmla="*/ 0 h 6035040"/>
              <a:gd name="connsiteX93" fmla="*/ 3631474 w 6191794"/>
              <a:gd name="connsiteY93" fmla="*/ 17417 h 6035040"/>
              <a:gd name="connsiteX94" fmla="*/ 3596640 w 6191794"/>
              <a:gd name="connsiteY94" fmla="*/ 34835 h 6035040"/>
              <a:gd name="connsiteX95" fmla="*/ 3561805 w 6191794"/>
              <a:gd name="connsiteY95" fmla="*/ 43543 h 6035040"/>
              <a:gd name="connsiteX96" fmla="*/ 3500845 w 6191794"/>
              <a:gd name="connsiteY96" fmla="*/ 95795 h 6035040"/>
              <a:gd name="connsiteX97" fmla="*/ 3466011 w 6191794"/>
              <a:gd name="connsiteY97" fmla="*/ 113212 h 6035040"/>
              <a:gd name="connsiteX98" fmla="*/ 3422468 w 6191794"/>
              <a:gd name="connsiteY98" fmla="*/ 165463 h 6035040"/>
              <a:gd name="connsiteX99" fmla="*/ 3361508 w 6191794"/>
              <a:gd name="connsiteY99" fmla="*/ 226423 h 6035040"/>
              <a:gd name="connsiteX100" fmla="*/ 3326674 w 6191794"/>
              <a:gd name="connsiteY100" fmla="*/ 278675 h 6035040"/>
              <a:gd name="connsiteX101" fmla="*/ 3300548 w 6191794"/>
              <a:gd name="connsiteY101" fmla="*/ 313509 h 6035040"/>
              <a:gd name="connsiteX102" fmla="*/ 3274422 w 6191794"/>
              <a:gd name="connsiteY102" fmla="*/ 374469 h 6035040"/>
              <a:gd name="connsiteX103" fmla="*/ 3291840 w 6191794"/>
              <a:gd name="connsiteY103" fmla="*/ 539932 h 6035040"/>
              <a:gd name="connsiteX104" fmla="*/ 3309257 w 6191794"/>
              <a:gd name="connsiteY104" fmla="*/ 566057 h 6035040"/>
              <a:gd name="connsiteX105" fmla="*/ 3335382 w 6191794"/>
              <a:gd name="connsiteY105" fmla="*/ 627017 h 6035040"/>
              <a:gd name="connsiteX106" fmla="*/ 3378925 w 6191794"/>
              <a:gd name="connsiteY106" fmla="*/ 696686 h 6035040"/>
              <a:gd name="connsiteX107" fmla="*/ 3405051 w 6191794"/>
              <a:gd name="connsiteY107" fmla="*/ 748937 h 6035040"/>
              <a:gd name="connsiteX108" fmla="*/ 3422468 w 6191794"/>
              <a:gd name="connsiteY108" fmla="*/ 801189 h 6035040"/>
              <a:gd name="connsiteX109" fmla="*/ 3439885 w 6191794"/>
              <a:gd name="connsiteY109" fmla="*/ 862149 h 6035040"/>
              <a:gd name="connsiteX110" fmla="*/ 3448594 w 6191794"/>
              <a:gd name="connsiteY110" fmla="*/ 966652 h 6035040"/>
              <a:gd name="connsiteX111" fmla="*/ 3492137 w 6191794"/>
              <a:gd name="connsiteY111" fmla="*/ 1001486 h 6035040"/>
              <a:gd name="connsiteX112" fmla="*/ 3518262 w 6191794"/>
              <a:gd name="connsiteY112" fmla="*/ 1018903 h 6035040"/>
              <a:gd name="connsiteX113" fmla="*/ 3570514 w 6191794"/>
              <a:gd name="connsiteY113" fmla="*/ 1036320 h 6035040"/>
              <a:gd name="connsiteX114" fmla="*/ 3605348 w 6191794"/>
              <a:gd name="connsiteY114" fmla="*/ 1053737 h 6035040"/>
              <a:gd name="connsiteX115" fmla="*/ 3675017 w 6191794"/>
              <a:gd name="connsiteY115" fmla="*/ 1045029 h 6035040"/>
              <a:gd name="connsiteX116" fmla="*/ 3709851 w 6191794"/>
              <a:gd name="connsiteY116" fmla="*/ 966652 h 6035040"/>
              <a:gd name="connsiteX117" fmla="*/ 3727268 w 6191794"/>
              <a:gd name="connsiteY117" fmla="*/ 905692 h 6035040"/>
              <a:gd name="connsiteX118" fmla="*/ 3744685 w 6191794"/>
              <a:gd name="connsiteY118" fmla="*/ 853440 h 6035040"/>
              <a:gd name="connsiteX119" fmla="*/ 3753394 w 6191794"/>
              <a:gd name="connsiteY119" fmla="*/ 818606 h 6035040"/>
              <a:gd name="connsiteX120" fmla="*/ 3770811 w 6191794"/>
              <a:gd name="connsiteY120" fmla="*/ 792480 h 6035040"/>
              <a:gd name="connsiteX121" fmla="*/ 3779520 w 6191794"/>
              <a:gd name="connsiteY121" fmla="*/ 766355 h 6035040"/>
              <a:gd name="connsiteX122" fmla="*/ 3796937 w 6191794"/>
              <a:gd name="connsiteY122" fmla="*/ 748937 h 6035040"/>
              <a:gd name="connsiteX123" fmla="*/ 3840480 w 6191794"/>
              <a:gd name="connsiteY123" fmla="*/ 687977 h 6035040"/>
              <a:gd name="connsiteX124" fmla="*/ 3901440 w 6191794"/>
              <a:gd name="connsiteY124" fmla="*/ 653143 h 6035040"/>
              <a:gd name="connsiteX125" fmla="*/ 3971108 w 6191794"/>
              <a:gd name="connsiteY125" fmla="*/ 635726 h 6035040"/>
              <a:gd name="connsiteX126" fmla="*/ 3997234 w 6191794"/>
              <a:gd name="connsiteY126" fmla="*/ 627017 h 6035040"/>
              <a:gd name="connsiteX127" fmla="*/ 4180114 w 6191794"/>
              <a:gd name="connsiteY127" fmla="*/ 635726 h 6035040"/>
              <a:gd name="connsiteX128" fmla="*/ 4275908 w 6191794"/>
              <a:gd name="connsiteY128" fmla="*/ 670560 h 6035040"/>
              <a:gd name="connsiteX129" fmla="*/ 4319451 w 6191794"/>
              <a:gd name="connsiteY129" fmla="*/ 696686 h 6035040"/>
              <a:gd name="connsiteX130" fmla="*/ 4354285 w 6191794"/>
              <a:gd name="connsiteY130" fmla="*/ 714103 h 6035040"/>
              <a:gd name="connsiteX131" fmla="*/ 4389120 w 6191794"/>
              <a:gd name="connsiteY131" fmla="*/ 740229 h 6035040"/>
              <a:gd name="connsiteX132" fmla="*/ 4415245 w 6191794"/>
              <a:gd name="connsiteY132" fmla="*/ 748937 h 6035040"/>
              <a:gd name="connsiteX133" fmla="*/ 4484914 w 6191794"/>
              <a:gd name="connsiteY133" fmla="*/ 801189 h 6035040"/>
              <a:gd name="connsiteX134" fmla="*/ 4519748 w 6191794"/>
              <a:gd name="connsiteY134" fmla="*/ 818606 h 6035040"/>
              <a:gd name="connsiteX135" fmla="*/ 4554582 w 6191794"/>
              <a:gd name="connsiteY135" fmla="*/ 844732 h 6035040"/>
              <a:gd name="connsiteX136" fmla="*/ 4606834 w 6191794"/>
              <a:gd name="connsiteY136" fmla="*/ 879566 h 6035040"/>
              <a:gd name="connsiteX137" fmla="*/ 4606834 w 6191794"/>
              <a:gd name="connsiteY137" fmla="*/ 1018903 h 6035040"/>
              <a:gd name="connsiteX138" fmla="*/ 4580708 w 6191794"/>
              <a:gd name="connsiteY138" fmla="*/ 1053737 h 6035040"/>
              <a:gd name="connsiteX139" fmla="*/ 4563291 w 6191794"/>
              <a:gd name="connsiteY139" fmla="*/ 1079863 h 6035040"/>
              <a:gd name="connsiteX140" fmla="*/ 4545874 w 6191794"/>
              <a:gd name="connsiteY140" fmla="*/ 1132115 h 6035040"/>
              <a:gd name="connsiteX141" fmla="*/ 4537165 w 6191794"/>
              <a:gd name="connsiteY141" fmla="*/ 1158240 h 6035040"/>
              <a:gd name="connsiteX142" fmla="*/ 4528457 w 6191794"/>
              <a:gd name="connsiteY142" fmla="*/ 1184366 h 6035040"/>
              <a:gd name="connsiteX143" fmla="*/ 4519748 w 6191794"/>
              <a:gd name="connsiteY143" fmla="*/ 1210492 h 6035040"/>
              <a:gd name="connsiteX144" fmla="*/ 4511040 w 6191794"/>
              <a:gd name="connsiteY144" fmla="*/ 1550126 h 6035040"/>
              <a:gd name="connsiteX145" fmla="*/ 4493622 w 6191794"/>
              <a:gd name="connsiteY145" fmla="*/ 1602377 h 6035040"/>
              <a:gd name="connsiteX146" fmla="*/ 4476205 w 6191794"/>
              <a:gd name="connsiteY146" fmla="*/ 1654629 h 6035040"/>
              <a:gd name="connsiteX147" fmla="*/ 4458788 w 6191794"/>
              <a:gd name="connsiteY147" fmla="*/ 1706880 h 6035040"/>
              <a:gd name="connsiteX148" fmla="*/ 4450080 w 6191794"/>
              <a:gd name="connsiteY148" fmla="*/ 1733006 h 6035040"/>
              <a:gd name="connsiteX149" fmla="*/ 4423954 w 6191794"/>
              <a:gd name="connsiteY149" fmla="*/ 1828800 h 6035040"/>
              <a:gd name="connsiteX150" fmla="*/ 4406537 w 6191794"/>
              <a:gd name="connsiteY150" fmla="*/ 1863635 h 6035040"/>
              <a:gd name="connsiteX151" fmla="*/ 4397828 w 6191794"/>
              <a:gd name="connsiteY151" fmla="*/ 1889760 h 6035040"/>
              <a:gd name="connsiteX152" fmla="*/ 4389120 w 6191794"/>
              <a:gd name="connsiteY152" fmla="*/ 1924595 h 6035040"/>
              <a:gd name="connsiteX153" fmla="*/ 4362994 w 6191794"/>
              <a:gd name="connsiteY153" fmla="*/ 1933303 h 6035040"/>
              <a:gd name="connsiteX154" fmla="*/ 4310742 w 6191794"/>
              <a:gd name="connsiteY154" fmla="*/ 1942012 h 6035040"/>
              <a:gd name="connsiteX155" fmla="*/ 4084320 w 6191794"/>
              <a:gd name="connsiteY155" fmla="*/ 1950720 h 6035040"/>
              <a:gd name="connsiteX156" fmla="*/ 4058194 w 6191794"/>
              <a:gd name="connsiteY156" fmla="*/ 1968137 h 6035040"/>
              <a:gd name="connsiteX157" fmla="*/ 4032068 w 6191794"/>
              <a:gd name="connsiteY157" fmla="*/ 2020389 h 6035040"/>
              <a:gd name="connsiteX158" fmla="*/ 3997234 w 6191794"/>
              <a:gd name="connsiteY158" fmla="*/ 2090057 h 6035040"/>
              <a:gd name="connsiteX159" fmla="*/ 3979817 w 6191794"/>
              <a:gd name="connsiteY159" fmla="*/ 2133600 h 6035040"/>
              <a:gd name="connsiteX160" fmla="*/ 3962400 w 6191794"/>
              <a:gd name="connsiteY160" fmla="*/ 2185852 h 6035040"/>
              <a:gd name="connsiteX161" fmla="*/ 3944982 w 6191794"/>
              <a:gd name="connsiteY161" fmla="*/ 2220686 h 6035040"/>
              <a:gd name="connsiteX162" fmla="*/ 3971108 w 6191794"/>
              <a:gd name="connsiteY162" fmla="*/ 2229395 h 6035040"/>
              <a:gd name="connsiteX163" fmla="*/ 4032068 w 6191794"/>
              <a:gd name="connsiteY163" fmla="*/ 2246812 h 6035040"/>
              <a:gd name="connsiteX164" fmla="*/ 4136571 w 6191794"/>
              <a:gd name="connsiteY164" fmla="*/ 2290355 h 6035040"/>
              <a:gd name="connsiteX165" fmla="*/ 4197531 w 6191794"/>
              <a:gd name="connsiteY165" fmla="*/ 2316480 h 6035040"/>
              <a:gd name="connsiteX166" fmla="*/ 4232365 w 6191794"/>
              <a:gd name="connsiteY166" fmla="*/ 2333897 h 6035040"/>
              <a:gd name="connsiteX167" fmla="*/ 4293325 w 6191794"/>
              <a:gd name="connsiteY167" fmla="*/ 2351315 h 6035040"/>
              <a:gd name="connsiteX168" fmla="*/ 4319451 w 6191794"/>
              <a:gd name="connsiteY168" fmla="*/ 2377440 h 6035040"/>
              <a:gd name="connsiteX169" fmla="*/ 4371702 w 6191794"/>
              <a:gd name="connsiteY169" fmla="*/ 2412275 h 6035040"/>
              <a:gd name="connsiteX170" fmla="*/ 4397828 w 6191794"/>
              <a:gd name="connsiteY170" fmla="*/ 2438400 h 6035040"/>
              <a:gd name="connsiteX171" fmla="*/ 4423954 w 6191794"/>
              <a:gd name="connsiteY171" fmla="*/ 2499360 h 6035040"/>
              <a:gd name="connsiteX172" fmla="*/ 4458788 w 6191794"/>
              <a:gd name="connsiteY172" fmla="*/ 2560320 h 6035040"/>
              <a:gd name="connsiteX173" fmla="*/ 4511040 w 6191794"/>
              <a:gd name="connsiteY173" fmla="*/ 2682240 h 6035040"/>
              <a:gd name="connsiteX174" fmla="*/ 4519748 w 6191794"/>
              <a:gd name="connsiteY174" fmla="*/ 2717075 h 6035040"/>
              <a:gd name="connsiteX175" fmla="*/ 4484914 w 6191794"/>
              <a:gd name="connsiteY175" fmla="*/ 2899955 h 6035040"/>
              <a:gd name="connsiteX176" fmla="*/ 4441371 w 6191794"/>
              <a:gd name="connsiteY176" fmla="*/ 2943497 h 6035040"/>
              <a:gd name="connsiteX177" fmla="*/ 4423954 w 6191794"/>
              <a:gd name="connsiteY177" fmla="*/ 2969623 h 6035040"/>
              <a:gd name="connsiteX178" fmla="*/ 4397828 w 6191794"/>
              <a:gd name="connsiteY178" fmla="*/ 2987040 h 6035040"/>
              <a:gd name="connsiteX179" fmla="*/ 4336868 w 6191794"/>
              <a:gd name="connsiteY179" fmla="*/ 3030583 h 6035040"/>
              <a:gd name="connsiteX180" fmla="*/ 4284617 w 6191794"/>
              <a:gd name="connsiteY180" fmla="*/ 3065417 h 6035040"/>
              <a:gd name="connsiteX181" fmla="*/ 4258491 w 6191794"/>
              <a:gd name="connsiteY181" fmla="*/ 3082835 h 6035040"/>
              <a:gd name="connsiteX182" fmla="*/ 4241074 w 6191794"/>
              <a:gd name="connsiteY182" fmla="*/ 3108960 h 6035040"/>
              <a:gd name="connsiteX183" fmla="*/ 4214948 w 6191794"/>
              <a:gd name="connsiteY183" fmla="*/ 3135086 h 6035040"/>
              <a:gd name="connsiteX184" fmla="*/ 4197531 w 6191794"/>
              <a:gd name="connsiteY184" fmla="*/ 3204755 h 6035040"/>
              <a:gd name="connsiteX185" fmla="*/ 4188822 w 6191794"/>
              <a:gd name="connsiteY185" fmla="*/ 3230880 h 6035040"/>
              <a:gd name="connsiteX186" fmla="*/ 4197531 w 6191794"/>
              <a:gd name="connsiteY186" fmla="*/ 3753395 h 6035040"/>
              <a:gd name="connsiteX187" fmla="*/ 4206240 w 6191794"/>
              <a:gd name="connsiteY187" fmla="*/ 3779520 h 6035040"/>
              <a:gd name="connsiteX188" fmla="*/ 4232365 w 6191794"/>
              <a:gd name="connsiteY188" fmla="*/ 3892732 h 6035040"/>
              <a:gd name="connsiteX189" fmla="*/ 4241074 w 6191794"/>
              <a:gd name="connsiteY189" fmla="*/ 3927566 h 6035040"/>
              <a:gd name="connsiteX190" fmla="*/ 4258491 w 6191794"/>
              <a:gd name="connsiteY190" fmla="*/ 3979817 h 6035040"/>
              <a:gd name="connsiteX191" fmla="*/ 4267200 w 6191794"/>
              <a:gd name="connsiteY191" fmla="*/ 4032069 h 6035040"/>
              <a:gd name="connsiteX192" fmla="*/ 4293325 w 6191794"/>
              <a:gd name="connsiteY192" fmla="*/ 4127863 h 6035040"/>
              <a:gd name="connsiteX193" fmla="*/ 4319451 w 6191794"/>
              <a:gd name="connsiteY193" fmla="*/ 4214949 h 6035040"/>
              <a:gd name="connsiteX194" fmla="*/ 4319451 w 6191794"/>
              <a:gd name="connsiteY194" fmla="*/ 4406537 h 6035040"/>
              <a:gd name="connsiteX195" fmla="*/ 4302034 w 6191794"/>
              <a:gd name="connsiteY195" fmla="*/ 4432663 h 6035040"/>
              <a:gd name="connsiteX196" fmla="*/ 4284617 w 6191794"/>
              <a:gd name="connsiteY196" fmla="*/ 4467497 h 6035040"/>
              <a:gd name="connsiteX197" fmla="*/ 4267200 w 6191794"/>
              <a:gd name="connsiteY197" fmla="*/ 4519749 h 6035040"/>
              <a:gd name="connsiteX198" fmla="*/ 4249782 w 6191794"/>
              <a:gd name="connsiteY198" fmla="*/ 4554583 h 6035040"/>
              <a:gd name="connsiteX199" fmla="*/ 4241074 w 6191794"/>
              <a:gd name="connsiteY199" fmla="*/ 4580709 h 6035040"/>
              <a:gd name="connsiteX200" fmla="*/ 4223657 w 6191794"/>
              <a:gd name="connsiteY200" fmla="*/ 4606835 h 6035040"/>
              <a:gd name="connsiteX201" fmla="*/ 4188822 w 6191794"/>
              <a:gd name="connsiteY201" fmla="*/ 4676503 h 6035040"/>
              <a:gd name="connsiteX202" fmla="*/ 4171405 w 6191794"/>
              <a:gd name="connsiteY202" fmla="*/ 4702629 h 6035040"/>
              <a:gd name="connsiteX203" fmla="*/ 4101737 w 6191794"/>
              <a:gd name="connsiteY203" fmla="*/ 4746172 h 6035040"/>
              <a:gd name="connsiteX204" fmla="*/ 4075611 w 6191794"/>
              <a:gd name="connsiteY204" fmla="*/ 4763589 h 6035040"/>
              <a:gd name="connsiteX205" fmla="*/ 4005942 w 6191794"/>
              <a:gd name="connsiteY205" fmla="*/ 4781006 h 6035040"/>
              <a:gd name="connsiteX206" fmla="*/ 3640182 w 6191794"/>
              <a:gd name="connsiteY206" fmla="*/ 4789715 h 6035040"/>
              <a:gd name="connsiteX207" fmla="*/ 3605348 w 6191794"/>
              <a:gd name="connsiteY207" fmla="*/ 4798423 h 6035040"/>
              <a:gd name="connsiteX208" fmla="*/ 3579222 w 6191794"/>
              <a:gd name="connsiteY208" fmla="*/ 4815840 h 6035040"/>
              <a:gd name="connsiteX209" fmla="*/ 3518262 w 6191794"/>
              <a:gd name="connsiteY209" fmla="*/ 4868092 h 6035040"/>
              <a:gd name="connsiteX210" fmla="*/ 3500845 w 6191794"/>
              <a:gd name="connsiteY210" fmla="*/ 4894217 h 6035040"/>
              <a:gd name="connsiteX211" fmla="*/ 3448594 w 6191794"/>
              <a:gd name="connsiteY211" fmla="*/ 4937760 h 6035040"/>
              <a:gd name="connsiteX212" fmla="*/ 3257005 w 6191794"/>
              <a:gd name="connsiteY212" fmla="*/ 4963886 h 6035040"/>
              <a:gd name="connsiteX213" fmla="*/ 3222171 w 6191794"/>
              <a:gd name="connsiteY213" fmla="*/ 5042263 h 6035040"/>
              <a:gd name="connsiteX214" fmla="*/ 3213462 w 6191794"/>
              <a:gd name="connsiteY214" fmla="*/ 5129349 h 6035040"/>
              <a:gd name="connsiteX215" fmla="*/ 3204754 w 6191794"/>
              <a:gd name="connsiteY215" fmla="*/ 5164183 h 6035040"/>
              <a:gd name="connsiteX216" fmla="*/ 3187337 w 6191794"/>
              <a:gd name="connsiteY216" fmla="*/ 5294812 h 6035040"/>
              <a:gd name="connsiteX217" fmla="*/ 3178628 w 6191794"/>
              <a:gd name="connsiteY217" fmla="*/ 5320937 h 6035040"/>
              <a:gd name="connsiteX218" fmla="*/ 3152502 w 6191794"/>
              <a:gd name="connsiteY218" fmla="*/ 5495109 h 6035040"/>
              <a:gd name="connsiteX219" fmla="*/ 3143794 w 6191794"/>
              <a:gd name="connsiteY219" fmla="*/ 5521235 h 6035040"/>
              <a:gd name="connsiteX220" fmla="*/ 3091542 w 6191794"/>
              <a:gd name="connsiteY220" fmla="*/ 5538652 h 6035040"/>
              <a:gd name="connsiteX221" fmla="*/ 2621280 w 6191794"/>
              <a:gd name="connsiteY221" fmla="*/ 5529943 h 6035040"/>
              <a:gd name="connsiteX222" fmla="*/ 2595154 w 6191794"/>
              <a:gd name="connsiteY222" fmla="*/ 5521235 h 6035040"/>
              <a:gd name="connsiteX223" fmla="*/ 2490651 w 6191794"/>
              <a:gd name="connsiteY223" fmla="*/ 5425440 h 6035040"/>
              <a:gd name="connsiteX224" fmla="*/ 2455817 w 6191794"/>
              <a:gd name="connsiteY224" fmla="*/ 5399315 h 6035040"/>
              <a:gd name="connsiteX225" fmla="*/ 2377440 w 6191794"/>
              <a:gd name="connsiteY225" fmla="*/ 5320937 h 6035040"/>
              <a:gd name="connsiteX226" fmla="*/ 2159725 w 6191794"/>
              <a:gd name="connsiteY226" fmla="*/ 5077097 h 6035040"/>
              <a:gd name="connsiteX227" fmla="*/ 2011680 w 6191794"/>
              <a:gd name="connsiteY227" fmla="*/ 4946469 h 6035040"/>
              <a:gd name="connsiteX228" fmla="*/ 1968137 w 6191794"/>
              <a:gd name="connsiteY228" fmla="*/ 4911635 h 6035040"/>
              <a:gd name="connsiteX229" fmla="*/ 1933302 w 6191794"/>
              <a:gd name="connsiteY229" fmla="*/ 4894217 h 6035040"/>
              <a:gd name="connsiteX230" fmla="*/ 1863634 w 6191794"/>
              <a:gd name="connsiteY230" fmla="*/ 4833257 h 6035040"/>
              <a:gd name="connsiteX231" fmla="*/ 1793965 w 6191794"/>
              <a:gd name="connsiteY231" fmla="*/ 4798423 h 6035040"/>
              <a:gd name="connsiteX232" fmla="*/ 1672045 w 6191794"/>
              <a:gd name="connsiteY232" fmla="*/ 4720046 h 6035040"/>
              <a:gd name="connsiteX233" fmla="*/ 1558834 w 6191794"/>
              <a:gd name="connsiteY233" fmla="*/ 4676503 h 6035040"/>
              <a:gd name="connsiteX234" fmla="*/ 1524000 w 6191794"/>
              <a:gd name="connsiteY234" fmla="*/ 4659086 h 6035040"/>
              <a:gd name="connsiteX235" fmla="*/ 1506582 w 6191794"/>
              <a:gd name="connsiteY235" fmla="*/ 4641669 h 6035040"/>
              <a:gd name="connsiteX236" fmla="*/ 1480457 w 6191794"/>
              <a:gd name="connsiteY236" fmla="*/ 4624252 h 6035040"/>
              <a:gd name="connsiteX237" fmla="*/ 1436914 w 6191794"/>
              <a:gd name="connsiteY237" fmla="*/ 4545875 h 6035040"/>
              <a:gd name="connsiteX238" fmla="*/ 1428205 w 6191794"/>
              <a:gd name="connsiteY238" fmla="*/ 4502332 h 6035040"/>
              <a:gd name="connsiteX239" fmla="*/ 1419497 w 6191794"/>
              <a:gd name="connsiteY239" fmla="*/ 4467497 h 6035040"/>
              <a:gd name="connsiteX240" fmla="*/ 1428205 w 6191794"/>
              <a:gd name="connsiteY240" fmla="*/ 4310743 h 6035040"/>
              <a:gd name="connsiteX241" fmla="*/ 1454331 w 6191794"/>
              <a:gd name="connsiteY241" fmla="*/ 4241075 h 6035040"/>
              <a:gd name="connsiteX242" fmla="*/ 1489165 w 6191794"/>
              <a:gd name="connsiteY242" fmla="*/ 4171406 h 6035040"/>
              <a:gd name="connsiteX243" fmla="*/ 1497874 w 6191794"/>
              <a:gd name="connsiteY243" fmla="*/ 4136572 h 6035040"/>
              <a:gd name="connsiteX244" fmla="*/ 1515291 w 6191794"/>
              <a:gd name="connsiteY244" fmla="*/ 4093029 h 6035040"/>
              <a:gd name="connsiteX245" fmla="*/ 1541417 w 6191794"/>
              <a:gd name="connsiteY245" fmla="*/ 4032069 h 6035040"/>
              <a:gd name="connsiteX246" fmla="*/ 1550125 w 6191794"/>
              <a:gd name="connsiteY246" fmla="*/ 3962400 h 6035040"/>
              <a:gd name="connsiteX247" fmla="*/ 1567542 w 6191794"/>
              <a:gd name="connsiteY247" fmla="*/ 3640183 h 6035040"/>
              <a:gd name="connsiteX248" fmla="*/ 1584960 w 6191794"/>
              <a:gd name="connsiteY248" fmla="*/ 3222172 h 6035040"/>
              <a:gd name="connsiteX249" fmla="*/ 1532708 w 6191794"/>
              <a:gd name="connsiteY249" fmla="*/ 2804160 h 6035040"/>
              <a:gd name="connsiteX250" fmla="*/ 1471748 w 6191794"/>
              <a:gd name="connsiteY250" fmla="*/ 2725783 h 6035040"/>
              <a:gd name="connsiteX251" fmla="*/ 1471748 w 6191794"/>
              <a:gd name="connsiteY251" fmla="*/ 2725783 h 6035040"/>
              <a:gd name="connsiteX252" fmla="*/ 1428205 w 6191794"/>
              <a:gd name="connsiteY252" fmla="*/ 2673532 h 6035040"/>
              <a:gd name="connsiteX253" fmla="*/ 1402080 w 6191794"/>
              <a:gd name="connsiteY253" fmla="*/ 2638697 h 6035040"/>
              <a:gd name="connsiteX254" fmla="*/ 1375954 w 6191794"/>
              <a:gd name="connsiteY254" fmla="*/ 2621280 h 6035040"/>
              <a:gd name="connsiteX255" fmla="*/ 1367245 w 6191794"/>
              <a:gd name="connsiteY255" fmla="*/ 2595155 h 6035040"/>
              <a:gd name="connsiteX256" fmla="*/ 1332411 w 6191794"/>
              <a:gd name="connsiteY256" fmla="*/ 2569029 h 6035040"/>
              <a:gd name="connsiteX257" fmla="*/ 1288868 w 6191794"/>
              <a:gd name="connsiteY257" fmla="*/ 2525486 h 6035040"/>
              <a:gd name="connsiteX258" fmla="*/ 1271451 w 6191794"/>
              <a:gd name="connsiteY258" fmla="*/ 2481943 h 6035040"/>
              <a:gd name="connsiteX259" fmla="*/ 1254034 w 6191794"/>
              <a:gd name="connsiteY259" fmla="*/ 2447109 h 6035040"/>
              <a:gd name="connsiteX260" fmla="*/ 1227908 w 6191794"/>
              <a:gd name="connsiteY260" fmla="*/ 2368732 h 6035040"/>
              <a:gd name="connsiteX261" fmla="*/ 1193074 w 6191794"/>
              <a:gd name="connsiteY261" fmla="*/ 2272937 h 6035040"/>
              <a:gd name="connsiteX262" fmla="*/ 1184365 w 6191794"/>
              <a:gd name="connsiteY262" fmla="*/ 2238103 h 6035040"/>
              <a:gd name="connsiteX263" fmla="*/ 1166948 w 6191794"/>
              <a:gd name="connsiteY263" fmla="*/ 2185852 h 6035040"/>
              <a:gd name="connsiteX264" fmla="*/ 1158240 w 6191794"/>
              <a:gd name="connsiteY264" fmla="*/ 2151017 h 6035040"/>
              <a:gd name="connsiteX265" fmla="*/ 1149531 w 6191794"/>
              <a:gd name="connsiteY265" fmla="*/ 2098766 h 6035040"/>
              <a:gd name="connsiteX266" fmla="*/ 1132114 w 6191794"/>
              <a:gd name="connsiteY266" fmla="*/ 2063932 h 6035040"/>
              <a:gd name="connsiteX267" fmla="*/ 1114697 w 6191794"/>
              <a:gd name="connsiteY267" fmla="*/ 1750423 h 6035040"/>
              <a:gd name="connsiteX268" fmla="*/ 1088571 w 6191794"/>
              <a:gd name="connsiteY268" fmla="*/ 1271452 h 6035040"/>
              <a:gd name="connsiteX269" fmla="*/ 1114697 w 6191794"/>
              <a:gd name="connsiteY269" fmla="*/ 1036320 h 6035040"/>
              <a:gd name="connsiteX270" fmla="*/ 1123405 w 6191794"/>
              <a:gd name="connsiteY270" fmla="*/ 1001486 h 6035040"/>
              <a:gd name="connsiteX271" fmla="*/ 1149531 w 6191794"/>
              <a:gd name="connsiteY271" fmla="*/ 957943 h 6035040"/>
              <a:gd name="connsiteX272" fmla="*/ 1175657 w 6191794"/>
              <a:gd name="connsiteY272" fmla="*/ 923109 h 6035040"/>
              <a:gd name="connsiteX273" fmla="*/ 1210491 w 6191794"/>
              <a:gd name="connsiteY273" fmla="*/ 862149 h 6035040"/>
              <a:gd name="connsiteX274" fmla="*/ 1245325 w 6191794"/>
              <a:gd name="connsiteY274" fmla="*/ 836023 h 6035040"/>
              <a:gd name="connsiteX275" fmla="*/ 1297577 w 6191794"/>
              <a:gd name="connsiteY275" fmla="*/ 801189 h 6035040"/>
              <a:gd name="connsiteX276" fmla="*/ 1358537 w 6191794"/>
              <a:gd name="connsiteY276" fmla="*/ 757646 h 6035040"/>
              <a:gd name="connsiteX277" fmla="*/ 1384662 w 6191794"/>
              <a:gd name="connsiteY277" fmla="*/ 740229 h 6035040"/>
              <a:gd name="connsiteX278" fmla="*/ 1402080 w 6191794"/>
              <a:gd name="connsiteY278" fmla="*/ 722812 h 6035040"/>
              <a:gd name="connsiteX279" fmla="*/ 1436914 w 6191794"/>
              <a:gd name="connsiteY279" fmla="*/ 705395 h 6035040"/>
              <a:gd name="connsiteX280" fmla="*/ 1489165 w 6191794"/>
              <a:gd name="connsiteY280" fmla="*/ 661852 h 6035040"/>
              <a:gd name="connsiteX281" fmla="*/ 1515291 w 6191794"/>
              <a:gd name="connsiteY281" fmla="*/ 653143 h 6035040"/>
              <a:gd name="connsiteX282" fmla="*/ 1541417 w 6191794"/>
              <a:gd name="connsiteY282" fmla="*/ 705395 h 6035040"/>
              <a:gd name="connsiteX283" fmla="*/ 1567542 w 6191794"/>
              <a:gd name="connsiteY283" fmla="*/ 714103 h 6035040"/>
              <a:gd name="connsiteX284" fmla="*/ 1584960 w 6191794"/>
              <a:gd name="connsiteY284" fmla="*/ 696686 h 6035040"/>
              <a:gd name="connsiteX285" fmla="*/ 1611085 w 6191794"/>
              <a:gd name="connsiteY285" fmla="*/ 679269 h 6035040"/>
              <a:gd name="connsiteX286" fmla="*/ 1663337 w 6191794"/>
              <a:gd name="connsiteY286" fmla="*/ 600892 h 6035040"/>
              <a:gd name="connsiteX287" fmla="*/ 1724297 w 6191794"/>
              <a:gd name="connsiteY287" fmla="*/ 531223 h 6035040"/>
              <a:gd name="connsiteX288" fmla="*/ 1767840 w 6191794"/>
              <a:gd name="connsiteY288" fmla="*/ 496389 h 6035040"/>
              <a:gd name="connsiteX289" fmla="*/ 1785257 w 6191794"/>
              <a:gd name="connsiteY289" fmla="*/ 470263 h 6035040"/>
              <a:gd name="connsiteX290" fmla="*/ 1889760 w 6191794"/>
              <a:gd name="connsiteY290" fmla="*/ 400595 h 6035040"/>
              <a:gd name="connsiteX291" fmla="*/ 1915885 w 6191794"/>
              <a:gd name="connsiteY291" fmla="*/ 374469 h 6035040"/>
              <a:gd name="connsiteX292" fmla="*/ 1950720 w 6191794"/>
              <a:gd name="connsiteY292" fmla="*/ 357052 h 6035040"/>
              <a:gd name="connsiteX293" fmla="*/ 2029097 w 6191794"/>
              <a:gd name="connsiteY293" fmla="*/ 313509 h 6035040"/>
              <a:gd name="connsiteX294" fmla="*/ 2081348 w 6191794"/>
              <a:gd name="connsiteY294" fmla="*/ 278675 h 6035040"/>
              <a:gd name="connsiteX295" fmla="*/ 2107474 w 6191794"/>
              <a:gd name="connsiteY295" fmla="*/ 261257 h 6035040"/>
              <a:gd name="connsiteX296" fmla="*/ 2133600 w 6191794"/>
              <a:gd name="connsiteY296" fmla="*/ 252549 h 6035040"/>
              <a:gd name="connsiteX297" fmla="*/ 2203268 w 6191794"/>
              <a:gd name="connsiteY297" fmla="*/ 217715 h 6035040"/>
              <a:gd name="connsiteX298" fmla="*/ 2255520 w 6191794"/>
              <a:gd name="connsiteY298" fmla="*/ 200297 h 6035040"/>
              <a:gd name="connsiteX299" fmla="*/ 2290354 w 6191794"/>
              <a:gd name="connsiteY299" fmla="*/ 182880 h 6035040"/>
              <a:gd name="connsiteX300" fmla="*/ 2316480 w 6191794"/>
              <a:gd name="connsiteY300" fmla="*/ 165463 h 6035040"/>
              <a:gd name="connsiteX301" fmla="*/ 2351314 w 6191794"/>
              <a:gd name="connsiteY301" fmla="*/ 156755 h 6035040"/>
              <a:gd name="connsiteX302" fmla="*/ 2429691 w 6191794"/>
              <a:gd name="connsiteY302" fmla="*/ 130629 h 6035040"/>
              <a:gd name="connsiteX303" fmla="*/ 2455817 w 6191794"/>
              <a:gd name="connsiteY303" fmla="*/ 121920 h 6035040"/>
              <a:gd name="connsiteX304" fmla="*/ 2508068 w 6191794"/>
              <a:gd name="connsiteY304" fmla="*/ 113212 h 6035040"/>
              <a:gd name="connsiteX305" fmla="*/ 2603862 w 6191794"/>
              <a:gd name="connsiteY305" fmla="*/ 95795 h 6035040"/>
              <a:gd name="connsiteX306" fmla="*/ 2673531 w 6191794"/>
              <a:gd name="connsiteY306" fmla="*/ 87086 h 6035040"/>
              <a:gd name="connsiteX307" fmla="*/ 2647405 w 6191794"/>
              <a:gd name="connsiteY307" fmla="*/ 69669 h 6035040"/>
              <a:gd name="connsiteX308" fmla="*/ 2621280 w 6191794"/>
              <a:gd name="connsiteY308" fmla="*/ 60960 h 6035040"/>
              <a:gd name="connsiteX309" fmla="*/ 1985554 w 6191794"/>
              <a:gd name="connsiteY309" fmla="*/ 69669 h 6035040"/>
              <a:gd name="connsiteX310" fmla="*/ 1950720 w 6191794"/>
              <a:gd name="connsiteY310" fmla="*/ 78377 h 6035040"/>
              <a:gd name="connsiteX311" fmla="*/ 1924594 w 6191794"/>
              <a:gd name="connsiteY311" fmla="*/ 87086 h 6035040"/>
              <a:gd name="connsiteX312" fmla="*/ 1881051 w 6191794"/>
              <a:gd name="connsiteY312" fmla="*/ 95795 h 6035040"/>
              <a:gd name="connsiteX313" fmla="*/ 1846217 w 6191794"/>
              <a:gd name="connsiteY313" fmla="*/ 113212 h 6035040"/>
              <a:gd name="connsiteX314" fmla="*/ 1715588 w 6191794"/>
              <a:gd name="connsiteY314" fmla="*/ 130629 h 6035040"/>
              <a:gd name="connsiteX315" fmla="*/ 1593668 w 6191794"/>
              <a:gd name="connsiteY315" fmla="*/ 156755 h 6035040"/>
              <a:gd name="connsiteX316" fmla="*/ 1532708 w 6191794"/>
              <a:gd name="connsiteY316" fmla="*/ 174172 h 6035040"/>
              <a:gd name="connsiteX317" fmla="*/ 1497874 w 6191794"/>
              <a:gd name="connsiteY317" fmla="*/ 182880 h 6035040"/>
              <a:gd name="connsiteX318" fmla="*/ 1384662 w 6191794"/>
              <a:gd name="connsiteY318" fmla="*/ 200297 h 6035040"/>
              <a:gd name="connsiteX319" fmla="*/ 1297577 w 6191794"/>
              <a:gd name="connsiteY319" fmla="*/ 226423 h 6035040"/>
              <a:gd name="connsiteX320" fmla="*/ 1210491 w 6191794"/>
              <a:gd name="connsiteY320" fmla="*/ 243840 h 6035040"/>
              <a:gd name="connsiteX321" fmla="*/ 1166948 w 6191794"/>
              <a:gd name="connsiteY321" fmla="*/ 261257 h 6035040"/>
              <a:gd name="connsiteX322" fmla="*/ 1140822 w 6191794"/>
              <a:gd name="connsiteY322" fmla="*/ 278675 h 6035040"/>
              <a:gd name="connsiteX323" fmla="*/ 1105988 w 6191794"/>
              <a:gd name="connsiteY323" fmla="*/ 296092 h 6035040"/>
              <a:gd name="connsiteX324" fmla="*/ 1062445 w 6191794"/>
              <a:gd name="connsiteY324" fmla="*/ 322217 h 6035040"/>
              <a:gd name="connsiteX325" fmla="*/ 992777 w 6191794"/>
              <a:gd name="connsiteY325" fmla="*/ 357052 h 6035040"/>
              <a:gd name="connsiteX326" fmla="*/ 879565 w 6191794"/>
              <a:gd name="connsiteY326" fmla="*/ 478972 h 6035040"/>
              <a:gd name="connsiteX327" fmla="*/ 801188 w 6191794"/>
              <a:gd name="connsiteY327" fmla="*/ 557349 h 6035040"/>
              <a:gd name="connsiteX328" fmla="*/ 775062 w 6191794"/>
              <a:gd name="connsiteY328" fmla="*/ 609600 h 6035040"/>
              <a:gd name="connsiteX329" fmla="*/ 705394 w 6191794"/>
              <a:gd name="connsiteY329" fmla="*/ 740229 h 6035040"/>
              <a:gd name="connsiteX330" fmla="*/ 679268 w 6191794"/>
              <a:gd name="connsiteY330" fmla="*/ 801189 h 6035040"/>
              <a:gd name="connsiteX331" fmla="*/ 661851 w 6191794"/>
              <a:gd name="connsiteY331" fmla="*/ 853440 h 6035040"/>
              <a:gd name="connsiteX332" fmla="*/ 635725 w 6191794"/>
              <a:gd name="connsiteY332" fmla="*/ 888275 h 6035040"/>
              <a:gd name="connsiteX333" fmla="*/ 618308 w 6191794"/>
              <a:gd name="connsiteY333" fmla="*/ 940526 h 6035040"/>
              <a:gd name="connsiteX334" fmla="*/ 574765 w 6191794"/>
              <a:gd name="connsiteY334" fmla="*/ 1045029 h 6035040"/>
              <a:gd name="connsiteX335" fmla="*/ 566057 w 6191794"/>
              <a:gd name="connsiteY335" fmla="*/ 1088572 h 6035040"/>
              <a:gd name="connsiteX336" fmla="*/ 557348 w 6191794"/>
              <a:gd name="connsiteY336" fmla="*/ 1123406 h 6035040"/>
              <a:gd name="connsiteX337" fmla="*/ 548640 w 6191794"/>
              <a:gd name="connsiteY337" fmla="*/ 1166949 h 6035040"/>
              <a:gd name="connsiteX338" fmla="*/ 513805 w 6191794"/>
              <a:gd name="connsiteY338" fmla="*/ 1280160 h 6035040"/>
              <a:gd name="connsiteX339" fmla="*/ 496388 w 6191794"/>
              <a:gd name="connsiteY339" fmla="*/ 1358537 h 6035040"/>
              <a:gd name="connsiteX340" fmla="*/ 478971 w 6191794"/>
              <a:gd name="connsiteY340" fmla="*/ 1402080 h 6035040"/>
              <a:gd name="connsiteX341" fmla="*/ 435428 w 6191794"/>
              <a:gd name="connsiteY341" fmla="*/ 1550126 h 6035040"/>
              <a:gd name="connsiteX342" fmla="*/ 418011 w 6191794"/>
              <a:gd name="connsiteY342" fmla="*/ 1654629 h 6035040"/>
              <a:gd name="connsiteX343" fmla="*/ 409302 w 6191794"/>
              <a:gd name="connsiteY343" fmla="*/ 1733006 h 6035040"/>
              <a:gd name="connsiteX344" fmla="*/ 383177 w 6191794"/>
              <a:gd name="connsiteY344" fmla="*/ 1811383 h 6035040"/>
              <a:gd name="connsiteX345" fmla="*/ 357051 w 6191794"/>
              <a:gd name="connsiteY345" fmla="*/ 2002972 h 6035040"/>
              <a:gd name="connsiteX346" fmla="*/ 313508 w 6191794"/>
              <a:gd name="connsiteY346" fmla="*/ 2229395 h 6035040"/>
              <a:gd name="connsiteX347" fmla="*/ 296091 w 6191794"/>
              <a:gd name="connsiteY347" fmla="*/ 2412275 h 6035040"/>
              <a:gd name="connsiteX348" fmla="*/ 278674 w 6191794"/>
              <a:gd name="connsiteY348" fmla="*/ 2595155 h 6035040"/>
              <a:gd name="connsiteX349" fmla="*/ 261257 w 6191794"/>
              <a:gd name="connsiteY349" fmla="*/ 2786743 h 6035040"/>
              <a:gd name="connsiteX350" fmla="*/ 252548 w 6191794"/>
              <a:gd name="connsiteY350" fmla="*/ 2812869 h 6035040"/>
              <a:gd name="connsiteX351" fmla="*/ 243840 w 6191794"/>
              <a:gd name="connsiteY351" fmla="*/ 2856412 h 6035040"/>
              <a:gd name="connsiteX352" fmla="*/ 226422 w 6191794"/>
              <a:gd name="connsiteY352" fmla="*/ 2891246 h 6035040"/>
              <a:gd name="connsiteX353" fmla="*/ 191588 w 6191794"/>
              <a:gd name="connsiteY353" fmla="*/ 2978332 h 6035040"/>
              <a:gd name="connsiteX354" fmla="*/ 165462 w 6191794"/>
              <a:gd name="connsiteY354" fmla="*/ 3048000 h 6035040"/>
              <a:gd name="connsiteX355" fmla="*/ 156754 w 6191794"/>
              <a:gd name="connsiteY355" fmla="*/ 3074126 h 6035040"/>
              <a:gd name="connsiteX356" fmla="*/ 121920 w 6191794"/>
              <a:gd name="connsiteY356" fmla="*/ 3135086 h 6035040"/>
              <a:gd name="connsiteX357" fmla="*/ 113211 w 6191794"/>
              <a:gd name="connsiteY357" fmla="*/ 3169920 h 6035040"/>
              <a:gd name="connsiteX358" fmla="*/ 95794 w 6191794"/>
              <a:gd name="connsiteY358" fmla="*/ 3196046 h 6035040"/>
              <a:gd name="connsiteX359" fmla="*/ 78377 w 6191794"/>
              <a:gd name="connsiteY359" fmla="*/ 3265715 h 6035040"/>
              <a:gd name="connsiteX360" fmla="*/ 52251 w 6191794"/>
              <a:gd name="connsiteY360" fmla="*/ 3326675 h 6035040"/>
              <a:gd name="connsiteX361" fmla="*/ 43542 w 6191794"/>
              <a:gd name="connsiteY361" fmla="*/ 3352800 h 6035040"/>
              <a:gd name="connsiteX362" fmla="*/ 26125 w 6191794"/>
              <a:gd name="connsiteY362" fmla="*/ 3387635 h 6035040"/>
              <a:gd name="connsiteX363" fmla="*/ 0 w 6191794"/>
              <a:gd name="connsiteY363" fmla="*/ 3474720 h 6035040"/>
              <a:gd name="connsiteX364" fmla="*/ 26125 w 6191794"/>
              <a:gd name="connsiteY364" fmla="*/ 3753395 h 6035040"/>
              <a:gd name="connsiteX365" fmla="*/ 52251 w 6191794"/>
              <a:gd name="connsiteY365" fmla="*/ 3849189 h 6035040"/>
              <a:gd name="connsiteX366" fmla="*/ 78377 w 6191794"/>
              <a:gd name="connsiteY366" fmla="*/ 3918857 h 6035040"/>
              <a:gd name="connsiteX367" fmla="*/ 87085 w 6191794"/>
              <a:gd name="connsiteY367" fmla="*/ 3962400 h 6035040"/>
              <a:gd name="connsiteX368" fmla="*/ 104502 w 6191794"/>
              <a:gd name="connsiteY368" fmla="*/ 3997235 h 6035040"/>
              <a:gd name="connsiteX369" fmla="*/ 121920 w 6191794"/>
              <a:gd name="connsiteY369" fmla="*/ 4066903 h 6035040"/>
              <a:gd name="connsiteX370" fmla="*/ 156754 w 6191794"/>
              <a:gd name="connsiteY370" fmla="*/ 4171406 h 6035040"/>
              <a:gd name="connsiteX371" fmla="*/ 174171 w 6191794"/>
              <a:gd name="connsiteY371" fmla="*/ 4249783 h 6035040"/>
              <a:gd name="connsiteX372" fmla="*/ 182880 w 6191794"/>
              <a:gd name="connsiteY372" fmla="*/ 4284617 h 6035040"/>
              <a:gd name="connsiteX373" fmla="*/ 200297 w 6191794"/>
              <a:gd name="connsiteY373" fmla="*/ 4432663 h 6035040"/>
              <a:gd name="connsiteX374" fmla="*/ 217714 w 6191794"/>
              <a:gd name="connsiteY374" fmla="*/ 4476206 h 6035040"/>
              <a:gd name="connsiteX375" fmla="*/ 235131 w 6191794"/>
              <a:gd name="connsiteY375" fmla="*/ 4606835 h 6035040"/>
              <a:gd name="connsiteX376" fmla="*/ 252548 w 6191794"/>
              <a:gd name="connsiteY376" fmla="*/ 4711337 h 6035040"/>
              <a:gd name="connsiteX377" fmla="*/ 261257 w 6191794"/>
              <a:gd name="connsiteY377" fmla="*/ 4798423 h 6035040"/>
              <a:gd name="connsiteX378" fmla="*/ 287382 w 6191794"/>
              <a:gd name="connsiteY378" fmla="*/ 4885509 h 6035040"/>
              <a:gd name="connsiteX379" fmla="*/ 296091 w 6191794"/>
              <a:gd name="connsiteY379" fmla="*/ 4920343 h 6035040"/>
              <a:gd name="connsiteX380" fmla="*/ 313508 w 6191794"/>
              <a:gd name="connsiteY380" fmla="*/ 4955177 h 6035040"/>
              <a:gd name="connsiteX381" fmla="*/ 322217 w 6191794"/>
              <a:gd name="connsiteY381" fmla="*/ 4990012 h 6035040"/>
              <a:gd name="connsiteX382" fmla="*/ 357051 w 6191794"/>
              <a:gd name="connsiteY382" fmla="*/ 5059680 h 6035040"/>
              <a:gd name="connsiteX383" fmla="*/ 374468 w 6191794"/>
              <a:gd name="connsiteY383" fmla="*/ 5120640 h 6035040"/>
              <a:gd name="connsiteX384" fmla="*/ 391885 w 6191794"/>
              <a:gd name="connsiteY384" fmla="*/ 5155475 h 6035040"/>
              <a:gd name="connsiteX385" fmla="*/ 426720 w 6191794"/>
              <a:gd name="connsiteY385" fmla="*/ 5251269 h 6035040"/>
              <a:gd name="connsiteX386" fmla="*/ 452845 w 6191794"/>
              <a:gd name="connsiteY386" fmla="*/ 5294812 h 6035040"/>
              <a:gd name="connsiteX387" fmla="*/ 461554 w 6191794"/>
              <a:gd name="connsiteY387" fmla="*/ 5320937 h 6035040"/>
              <a:gd name="connsiteX388" fmla="*/ 487680 w 6191794"/>
              <a:gd name="connsiteY388" fmla="*/ 5390606 h 6035040"/>
              <a:gd name="connsiteX389" fmla="*/ 505097 w 6191794"/>
              <a:gd name="connsiteY389" fmla="*/ 5434149 h 6035040"/>
              <a:gd name="connsiteX390" fmla="*/ 513805 w 6191794"/>
              <a:gd name="connsiteY390" fmla="*/ 5468983 h 6035040"/>
              <a:gd name="connsiteX391" fmla="*/ 548640 w 6191794"/>
              <a:gd name="connsiteY391" fmla="*/ 5538652 h 6035040"/>
              <a:gd name="connsiteX392" fmla="*/ 566057 w 6191794"/>
              <a:gd name="connsiteY392" fmla="*/ 5590903 h 6035040"/>
              <a:gd name="connsiteX393" fmla="*/ 592182 w 6191794"/>
              <a:gd name="connsiteY393" fmla="*/ 5634446 h 6035040"/>
              <a:gd name="connsiteX394" fmla="*/ 627017 w 6191794"/>
              <a:gd name="connsiteY394" fmla="*/ 5686697 h 6035040"/>
              <a:gd name="connsiteX395" fmla="*/ 635725 w 6191794"/>
              <a:gd name="connsiteY395" fmla="*/ 5712823 h 6035040"/>
              <a:gd name="connsiteX396" fmla="*/ 696685 w 6191794"/>
              <a:gd name="connsiteY396" fmla="*/ 5773783 h 6035040"/>
              <a:gd name="connsiteX397" fmla="*/ 748937 w 6191794"/>
              <a:gd name="connsiteY397" fmla="*/ 5799909 h 6035040"/>
              <a:gd name="connsiteX398" fmla="*/ 783771 w 6191794"/>
              <a:gd name="connsiteY398" fmla="*/ 5808617 h 6035040"/>
              <a:gd name="connsiteX399" fmla="*/ 896982 w 6191794"/>
              <a:gd name="connsiteY399" fmla="*/ 5834743 h 6035040"/>
              <a:gd name="connsiteX400" fmla="*/ 923108 w 6191794"/>
              <a:gd name="connsiteY400" fmla="*/ 5843452 h 6035040"/>
              <a:gd name="connsiteX401" fmla="*/ 1071154 w 6191794"/>
              <a:gd name="connsiteY401" fmla="*/ 5869577 h 6035040"/>
              <a:gd name="connsiteX402" fmla="*/ 1175657 w 6191794"/>
              <a:gd name="connsiteY402" fmla="*/ 5886995 h 6035040"/>
              <a:gd name="connsiteX403" fmla="*/ 1254034 w 6191794"/>
              <a:gd name="connsiteY403" fmla="*/ 5904412 h 6035040"/>
              <a:gd name="connsiteX404" fmla="*/ 1384662 w 6191794"/>
              <a:gd name="connsiteY404" fmla="*/ 5913120 h 6035040"/>
              <a:gd name="connsiteX405" fmla="*/ 1733005 w 6191794"/>
              <a:gd name="connsiteY405" fmla="*/ 5939246 h 6035040"/>
              <a:gd name="connsiteX406" fmla="*/ 1837508 w 6191794"/>
              <a:gd name="connsiteY406" fmla="*/ 5956663 h 6035040"/>
              <a:gd name="connsiteX407" fmla="*/ 1933302 w 6191794"/>
              <a:gd name="connsiteY407" fmla="*/ 5965372 h 6035040"/>
              <a:gd name="connsiteX408" fmla="*/ 2133600 w 6191794"/>
              <a:gd name="connsiteY408" fmla="*/ 6000206 h 6035040"/>
              <a:gd name="connsiteX409" fmla="*/ 2420982 w 6191794"/>
              <a:gd name="connsiteY409" fmla="*/ 6017623 h 6035040"/>
              <a:gd name="connsiteX410" fmla="*/ 2490651 w 6191794"/>
              <a:gd name="connsiteY410" fmla="*/ 6026332 h 6035040"/>
              <a:gd name="connsiteX411" fmla="*/ 2682240 w 6191794"/>
              <a:gd name="connsiteY411" fmla="*/ 6035040 h 6035040"/>
              <a:gd name="connsiteX412" fmla="*/ 4249782 w 6191794"/>
              <a:gd name="connsiteY412" fmla="*/ 6017623 h 6035040"/>
              <a:gd name="connsiteX413" fmla="*/ 4423954 w 6191794"/>
              <a:gd name="connsiteY413" fmla="*/ 6008915 h 6035040"/>
              <a:gd name="connsiteX414" fmla="*/ 4937760 w 6191794"/>
              <a:gd name="connsiteY414" fmla="*/ 5991497 h 6035040"/>
              <a:gd name="connsiteX415" fmla="*/ 5016137 w 6191794"/>
              <a:gd name="connsiteY415" fmla="*/ 5965372 h 6035040"/>
              <a:gd name="connsiteX416" fmla="*/ 5085805 w 6191794"/>
              <a:gd name="connsiteY416" fmla="*/ 5947955 h 6035040"/>
              <a:gd name="connsiteX417" fmla="*/ 5181600 w 6191794"/>
              <a:gd name="connsiteY417" fmla="*/ 5878286 h 6035040"/>
              <a:gd name="connsiteX418" fmla="*/ 5233851 w 6191794"/>
              <a:gd name="connsiteY418" fmla="*/ 5826035 h 6035040"/>
              <a:gd name="connsiteX419" fmla="*/ 5268685 w 6191794"/>
              <a:gd name="connsiteY419" fmla="*/ 5773783 h 6035040"/>
              <a:gd name="connsiteX420" fmla="*/ 5277394 w 6191794"/>
              <a:gd name="connsiteY420" fmla="*/ 5747657 h 6035040"/>
              <a:gd name="connsiteX421" fmla="*/ 5329645 w 6191794"/>
              <a:gd name="connsiteY421" fmla="*/ 5677989 h 6035040"/>
              <a:gd name="connsiteX422" fmla="*/ 5355771 w 6191794"/>
              <a:gd name="connsiteY422" fmla="*/ 5617029 h 6035040"/>
              <a:gd name="connsiteX423" fmla="*/ 5373188 w 6191794"/>
              <a:gd name="connsiteY423" fmla="*/ 5564777 h 6035040"/>
              <a:gd name="connsiteX424" fmla="*/ 5399314 w 6191794"/>
              <a:gd name="connsiteY424" fmla="*/ 5495109 h 6035040"/>
              <a:gd name="connsiteX425" fmla="*/ 5399314 w 6191794"/>
              <a:gd name="connsiteY425" fmla="*/ 5364480 h 6035040"/>
              <a:gd name="connsiteX426" fmla="*/ 5373188 w 6191794"/>
              <a:gd name="connsiteY426" fmla="*/ 5347063 h 6035040"/>
              <a:gd name="connsiteX427" fmla="*/ 5347062 w 6191794"/>
              <a:gd name="connsiteY427" fmla="*/ 5320937 h 6035040"/>
              <a:gd name="connsiteX428" fmla="*/ 5312228 w 6191794"/>
              <a:gd name="connsiteY428" fmla="*/ 5294812 h 6035040"/>
              <a:gd name="connsiteX429" fmla="*/ 5259977 w 6191794"/>
              <a:gd name="connsiteY429" fmla="*/ 5242560 h 6035040"/>
              <a:gd name="connsiteX430" fmla="*/ 5277394 w 6191794"/>
              <a:gd name="connsiteY430" fmla="*/ 5146766 h 6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</a:cxnLst>
            <a:rect l="l" t="t" r="r" b="b"/>
            <a:pathLst>
              <a:path w="6191794" h="6035040">
                <a:moveTo>
                  <a:pt x="5277394" y="5146766"/>
                </a:moveTo>
                <a:lnTo>
                  <a:pt x="5277394" y="5146766"/>
                </a:lnTo>
                <a:cubicBezTo>
                  <a:pt x="5294811" y="5126446"/>
                  <a:pt x="5310721" y="5104730"/>
                  <a:pt x="5329645" y="5085806"/>
                </a:cubicBezTo>
                <a:cubicBezTo>
                  <a:pt x="5337046" y="5078405"/>
                  <a:pt x="5348959" y="5076336"/>
                  <a:pt x="5355771" y="5068389"/>
                </a:cubicBezTo>
                <a:cubicBezTo>
                  <a:pt x="5388236" y="5030514"/>
                  <a:pt x="5374588" y="5027101"/>
                  <a:pt x="5399314" y="4990012"/>
                </a:cubicBezTo>
                <a:cubicBezTo>
                  <a:pt x="5415416" y="4965859"/>
                  <a:pt x="5436630" y="4945235"/>
                  <a:pt x="5451565" y="4920343"/>
                </a:cubicBezTo>
                <a:cubicBezTo>
                  <a:pt x="5462939" y="4901386"/>
                  <a:pt x="5467210" y="4878848"/>
                  <a:pt x="5477691" y="4859383"/>
                </a:cubicBezTo>
                <a:cubicBezTo>
                  <a:pt x="5487615" y="4840952"/>
                  <a:pt x="5501755" y="4825082"/>
                  <a:pt x="5512525" y="4807132"/>
                </a:cubicBezTo>
                <a:cubicBezTo>
                  <a:pt x="5529942" y="4778103"/>
                  <a:pt x="5547035" y="4748877"/>
                  <a:pt x="5564777" y="4720046"/>
                </a:cubicBezTo>
                <a:cubicBezTo>
                  <a:pt x="5570262" y="4711132"/>
                  <a:pt x="5576388" y="4702629"/>
                  <a:pt x="5582194" y="4693920"/>
                </a:cubicBezTo>
                <a:cubicBezTo>
                  <a:pt x="5588000" y="4685212"/>
                  <a:pt x="5594930" y="4677156"/>
                  <a:pt x="5599611" y="4667795"/>
                </a:cubicBezTo>
                <a:lnTo>
                  <a:pt x="5617028" y="4632960"/>
                </a:lnTo>
                <a:cubicBezTo>
                  <a:pt x="5619931" y="4618446"/>
                  <a:pt x="5620679" y="4603328"/>
                  <a:pt x="5625737" y="4589417"/>
                </a:cubicBezTo>
                <a:cubicBezTo>
                  <a:pt x="5632392" y="4571117"/>
                  <a:pt x="5646135" y="4555778"/>
                  <a:pt x="5651862" y="4537166"/>
                </a:cubicBezTo>
                <a:cubicBezTo>
                  <a:pt x="5663852" y="4498198"/>
                  <a:pt x="5660145" y="4398469"/>
                  <a:pt x="5677988" y="4371703"/>
                </a:cubicBezTo>
                <a:lnTo>
                  <a:pt x="5695405" y="4345577"/>
                </a:lnTo>
                <a:cubicBezTo>
                  <a:pt x="5698308" y="4331063"/>
                  <a:pt x="5699056" y="4315945"/>
                  <a:pt x="5704114" y="4302035"/>
                </a:cubicBezTo>
                <a:cubicBezTo>
                  <a:pt x="5710769" y="4283734"/>
                  <a:pt x="5722435" y="4267624"/>
                  <a:pt x="5730240" y="4249783"/>
                </a:cubicBezTo>
                <a:cubicBezTo>
                  <a:pt x="5742771" y="4221140"/>
                  <a:pt x="5755187" y="4192357"/>
                  <a:pt x="5765074" y="4162697"/>
                </a:cubicBezTo>
                <a:cubicBezTo>
                  <a:pt x="5772644" y="4139988"/>
                  <a:pt x="5776193" y="4116123"/>
                  <a:pt x="5782491" y="4093029"/>
                </a:cubicBezTo>
                <a:cubicBezTo>
                  <a:pt x="5784906" y="4084173"/>
                  <a:pt x="5788562" y="4075696"/>
                  <a:pt x="5791200" y="4066903"/>
                </a:cubicBezTo>
                <a:cubicBezTo>
                  <a:pt x="5797273" y="4046661"/>
                  <a:pt x="5801934" y="4025992"/>
                  <a:pt x="5808617" y="4005943"/>
                </a:cubicBezTo>
                <a:cubicBezTo>
                  <a:pt x="5822264" y="3965003"/>
                  <a:pt x="5843697" y="3926339"/>
                  <a:pt x="5852160" y="3884023"/>
                </a:cubicBezTo>
                <a:cubicBezTo>
                  <a:pt x="5855063" y="3869509"/>
                  <a:pt x="5856515" y="3854627"/>
                  <a:pt x="5860868" y="3840480"/>
                </a:cubicBezTo>
                <a:cubicBezTo>
                  <a:pt x="5903992" y="3700327"/>
                  <a:pt x="5869391" y="3823527"/>
                  <a:pt x="5904411" y="3735977"/>
                </a:cubicBezTo>
                <a:cubicBezTo>
                  <a:pt x="5978475" y="3550816"/>
                  <a:pt x="5918626" y="3700664"/>
                  <a:pt x="5947954" y="3605349"/>
                </a:cubicBezTo>
                <a:cubicBezTo>
                  <a:pt x="5956053" y="3579028"/>
                  <a:pt x="5966515" y="3553451"/>
                  <a:pt x="5974080" y="3526972"/>
                </a:cubicBezTo>
                <a:cubicBezTo>
                  <a:pt x="5979886" y="3506652"/>
                  <a:pt x="5984275" y="3485873"/>
                  <a:pt x="5991497" y="3466012"/>
                </a:cubicBezTo>
                <a:cubicBezTo>
                  <a:pt x="5995934" y="3453811"/>
                  <a:pt x="6003641" y="3443040"/>
                  <a:pt x="6008914" y="3431177"/>
                </a:cubicBezTo>
                <a:cubicBezTo>
                  <a:pt x="6015263" y="3416892"/>
                  <a:pt x="6021388" y="3402465"/>
                  <a:pt x="6026331" y="3387635"/>
                </a:cubicBezTo>
                <a:cubicBezTo>
                  <a:pt x="6037900" y="3352928"/>
                  <a:pt x="6035171" y="3339147"/>
                  <a:pt x="6043748" y="3300549"/>
                </a:cubicBezTo>
                <a:cubicBezTo>
                  <a:pt x="6045739" y="3291588"/>
                  <a:pt x="6049757" y="3283197"/>
                  <a:pt x="6052457" y="3274423"/>
                </a:cubicBezTo>
                <a:cubicBezTo>
                  <a:pt x="6061370" y="3245456"/>
                  <a:pt x="6070256" y="3216478"/>
                  <a:pt x="6078582" y="3187337"/>
                </a:cubicBezTo>
                <a:cubicBezTo>
                  <a:pt x="6081870" y="3175829"/>
                  <a:pt x="6084142" y="3164050"/>
                  <a:pt x="6087291" y="3152503"/>
                </a:cubicBezTo>
                <a:cubicBezTo>
                  <a:pt x="6092852" y="3132115"/>
                  <a:pt x="6099582" y="3112045"/>
                  <a:pt x="6104708" y="3091543"/>
                </a:cubicBezTo>
                <a:cubicBezTo>
                  <a:pt x="6108298" y="3077183"/>
                  <a:pt x="6109522" y="3062280"/>
                  <a:pt x="6113417" y="3048000"/>
                </a:cubicBezTo>
                <a:cubicBezTo>
                  <a:pt x="6118248" y="3030288"/>
                  <a:pt x="6126162" y="3013504"/>
                  <a:pt x="6130834" y="2995749"/>
                </a:cubicBezTo>
                <a:cubicBezTo>
                  <a:pt x="6140690" y="2958295"/>
                  <a:pt x="6148251" y="2920274"/>
                  <a:pt x="6156960" y="2882537"/>
                </a:cubicBezTo>
                <a:cubicBezTo>
                  <a:pt x="6159863" y="2856411"/>
                  <a:pt x="6163176" y="2830328"/>
                  <a:pt x="6165668" y="2804160"/>
                </a:cubicBezTo>
                <a:cubicBezTo>
                  <a:pt x="6168982" y="2769362"/>
                  <a:pt x="6169434" y="2734261"/>
                  <a:pt x="6174377" y="2699657"/>
                </a:cubicBezTo>
                <a:cubicBezTo>
                  <a:pt x="6178162" y="2673163"/>
                  <a:pt x="6185988" y="2647406"/>
                  <a:pt x="6191794" y="2621280"/>
                </a:cubicBezTo>
                <a:cubicBezTo>
                  <a:pt x="6188891" y="2461623"/>
                  <a:pt x="6188152" y="2301912"/>
                  <a:pt x="6183085" y="2142309"/>
                </a:cubicBezTo>
                <a:cubicBezTo>
                  <a:pt x="6181352" y="2087722"/>
                  <a:pt x="6167682" y="2047871"/>
                  <a:pt x="6156960" y="1994263"/>
                </a:cubicBezTo>
                <a:cubicBezTo>
                  <a:pt x="6150595" y="1962438"/>
                  <a:pt x="6143695" y="1930657"/>
                  <a:pt x="6139542" y="1898469"/>
                </a:cubicBezTo>
                <a:cubicBezTo>
                  <a:pt x="6130069" y="1825058"/>
                  <a:pt x="6132040" y="1729792"/>
                  <a:pt x="6104708" y="1654629"/>
                </a:cubicBezTo>
                <a:cubicBezTo>
                  <a:pt x="6101131" y="1644793"/>
                  <a:pt x="6093097" y="1637212"/>
                  <a:pt x="6087291" y="1628503"/>
                </a:cubicBezTo>
                <a:cubicBezTo>
                  <a:pt x="6084388" y="1613989"/>
                  <a:pt x="6083640" y="1598871"/>
                  <a:pt x="6078582" y="1584960"/>
                </a:cubicBezTo>
                <a:cubicBezTo>
                  <a:pt x="6066259" y="1551073"/>
                  <a:pt x="6053324" y="1534009"/>
                  <a:pt x="6035040" y="1506583"/>
                </a:cubicBezTo>
                <a:cubicBezTo>
                  <a:pt x="6019978" y="1446340"/>
                  <a:pt x="6035610" y="1487411"/>
                  <a:pt x="5982788" y="1419497"/>
                </a:cubicBezTo>
                <a:cubicBezTo>
                  <a:pt x="5976362" y="1411236"/>
                  <a:pt x="5972772" y="1400773"/>
                  <a:pt x="5965371" y="1393372"/>
                </a:cubicBezTo>
                <a:cubicBezTo>
                  <a:pt x="5957970" y="1385971"/>
                  <a:pt x="5946646" y="1383356"/>
                  <a:pt x="5939245" y="1375955"/>
                </a:cubicBezTo>
                <a:cubicBezTo>
                  <a:pt x="5926102" y="1362812"/>
                  <a:pt x="5916845" y="1346228"/>
                  <a:pt x="5904411" y="1332412"/>
                </a:cubicBezTo>
                <a:cubicBezTo>
                  <a:pt x="5890680" y="1317155"/>
                  <a:pt x="5873866" y="1304756"/>
                  <a:pt x="5860868" y="1288869"/>
                </a:cubicBezTo>
                <a:cubicBezTo>
                  <a:pt x="5847613" y="1272668"/>
                  <a:pt x="5839818" y="1252371"/>
                  <a:pt x="5826034" y="1236617"/>
                </a:cubicBezTo>
                <a:cubicBezTo>
                  <a:pt x="5819142" y="1228740"/>
                  <a:pt x="5807949" y="1225900"/>
                  <a:pt x="5799908" y="1219200"/>
                </a:cubicBezTo>
                <a:cubicBezTo>
                  <a:pt x="5790447" y="1211316"/>
                  <a:pt x="5781343" y="1202796"/>
                  <a:pt x="5773782" y="1193075"/>
                </a:cubicBezTo>
                <a:cubicBezTo>
                  <a:pt x="5728456" y="1134798"/>
                  <a:pt x="5752186" y="1148786"/>
                  <a:pt x="5704114" y="1097280"/>
                </a:cubicBezTo>
                <a:cubicBezTo>
                  <a:pt x="5676103" y="1067268"/>
                  <a:pt x="5641659" y="1043037"/>
                  <a:pt x="5617028" y="1010195"/>
                </a:cubicBezTo>
                <a:cubicBezTo>
                  <a:pt x="5582194" y="963749"/>
                  <a:pt x="5602514" y="984069"/>
                  <a:pt x="5556068" y="949235"/>
                </a:cubicBezTo>
                <a:cubicBezTo>
                  <a:pt x="5547359" y="931818"/>
                  <a:pt x="5541109" y="912936"/>
                  <a:pt x="5529942" y="896983"/>
                </a:cubicBezTo>
                <a:cubicBezTo>
                  <a:pt x="5520525" y="883530"/>
                  <a:pt x="5505921" y="874507"/>
                  <a:pt x="5495108" y="862149"/>
                </a:cubicBezTo>
                <a:cubicBezTo>
                  <a:pt x="5485550" y="851226"/>
                  <a:pt x="5478540" y="838238"/>
                  <a:pt x="5468982" y="827315"/>
                </a:cubicBezTo>
                <a:cubicBezTo>
                  <a:pt x="5458169" y="814957"/>
                  <a:pt x="5444230" y="805442"/>
                  <a:pt x="5434148" y="792480"/>
                </a:cubicBezTo>
                <a:cubicBezTo>
                  <a:pt x="5423756" y="779119"/>
                  <a:pt x="5419108" y="761728"/>
                  <a:pt x="5408022" y="748937"/>
                </a:cubicBezTo>
                <a:cubicBezTo>
                  <a:pt x="5381136" y="717914"/>
                  <a:pt x="5349965" y="690880"/>
                  <a:pt x="5320937" y="661852"/>
                </a:cubicBezTo>
                <a:cubicBezTo>
                  <a:pt x="5309325" y="650240"/>
                  <a:pt x="5296360" y="639840"/>
                  <a:pt x="5286102" y="627017"/>
                </a:cubicBezTo>
                <a:cubicBezTo>
                  <a:pt x="5273820" y="611665"/>
                  <a:pt x="5252183" y="581333"/>
                  <a:pt x="5233851" y="566057"/>
                </a:cubicBezTo>
                <a:cubicBezTo>
                  <a:pt x="5222701" y="556765"/>
                  <a:pt x="5209940" y="549490"/>
                  <a:pt x="5199017" y="539932"/>
                </a:cubicBezTo>
                <a:cubicBezTo>
                  <a:pt x="5186659" y="529118"/>
                  <a:pt x="5177144" y="515179"/>
                  <a:pt x="5164182" y="505097"/>
                </a:cubicBezTo>
                <a:cubicBezTo>
                  <a:pt x="5150821" y="494705"/>
                  <a:pt x="5134413" y="488810"/>
                  <a:pt x="5120640" y="478972"/>
                </a:cubicBezTo>
                <a:cubicBezTo>
                  <a:pt x="5058860" y="434845"/>
                  <a:pt x="5154891" y="493002"/>
                  <a:pt x="5085805" y="435429"/>
                </a:cubicBezTo>
                <a:cubicBezTo>
                  <a:pt x="5075832" y="427118"/>
                  <a:pt x="5061645" y="425401"/>
                  <a:pt x="5050971" y="418012"/>
                </a:cubicBezTo>
                <a:cubicBezTo>
                  <a:pt x="5023758" y="399172"/>
                  <a:pt x="5003993" y="367519"/>
                  <a:pt x="4972594" y="357052"/>
                </a:cubicBezTo>
                <a:cubicBezTo>
                  <a:pt x="4963885" y="354149"/>
                  <a:pt x="4954527" y="352739"/>
                  <a:pt x="4946468" y="348343"/>
                </a:cubicBezTo>
                <a:cubicBezTo>
                  <a:pt x="4922427" y="335229"/>
                  <a:pt x="4901294" y="317047"/>
                  <a:pt x="4876800" y="304800"/>
                </a:cubicBezTo>
                <a:cubicBezTo>
                  <a:pt x="4865188" y="298994"/>
                  <a:pt x="4853313" y="293688"/>
                  <a:pt x="4841965" y="287383"/>
                </a:cubicBezTo>
                <a:cubicBezTo>
                  <a:pt x="4827169" y="279163"/>
                  <a:pt x="4813831" y="268261"/>
                  <a:pt x="4798422" y="261257"/>
                </a:cubicBezTo>
                <a:cubicBezTo>
                  <a:pt x="4781708" y="253660"/>
                  <a:pt x="4761447" y="254024"/>
                  <a:pt x="4746171" y="243840"/>
                </a:cubicBezTo>
                <a:cubicBezTo>
                  <a:pt x="4707729" y="218213"/>
                  <a:pt x="4730308" y="228476"/>
                  <a:pt x="4676502" y="217715"/>
                </a:cubicBezTo>
                <a:cubicBezTo>
                  <a:pt x="4594822" y="176873"/>
                  <a:pt x="4697011" y="225917"/>
                  <a:pt x="4589417" y="182880"/>
                </a:cubicBezTo>
                <a:cubicBezTo>
                  <a:pt x="4574903" y="177074"/>
                  <a:pt x="4561159" y="168738"/>
                  <a:pt x="4545874" y="165463"/>
                </a:cubicBezTo>
                <a:cubicBezTo>
                  <a:pt x="4520171" y="159955"/>
                  <a:pt x="4493623" y="159658"/>
                  <a:pt x="4467497" y="156755"/>
                </a:cubicBezTo>
                <a:cubicBezTo>
                  <a:pt x="4458788" y="150949"/>
                  <a:pt x="4451171" y="143012"/>
                  <a:pt x="4441371" y="139337"/>
                </a:cubicBezTo>
                <a:cubicBezTo>
                  <a:pt x="4420906" y="131662"/>
                  <a:pt x="4339742" y="123575"/>
                  <a:pt x="4328160" y="121920"/>
                </a:cubicBezTo>
                <a:cubicBezTo>
                  <a:pt x="4310680" y="119423"/>
                  <a:pt x="4293388" y="115709"/>
                  <a:pt x="4275908" y="113212"/>
                </a:cubicBezTo>
                <a:cubicBezTo>
                  <a:pt x="4252740" y="109902"/>
                  <a:pt x="4229325" y="108351"/>
                  <a:pt x="4206240" y="104503"/>
                </a:cubicBezTo>
                <a:cubicBezTo>
                  <a:pt x="4177039" y="99636"/>
                  <a:pt x="4148183" y="92892"/>
                  <a:pt x="4119154" y="87086"/>
                </a:cubicBezTo>
                <a:cubicBezTo>
                  <a:pt x="4104640" y="84183"/>
                  <a:pt x="4089971" y="81967"/>
                  <a:pt x="4075611" y="78377"/>
                </a:cubicBezTo>
                <a:cubicBezTo>
                  <a:pt x="4064000" y="75474"/>
                  <a:pt x="4052461" y="72265"/>
                  <a:pt x="4040777" y="69669"/>
                </a:cubicBezTo>
                <a:cubicBezTo>
                  <a:pt x="4026328" y="66458"/>
                  <a:pt x="4011594" y="64550"/>
                  <a:pt x="3997234" y="60960"/>
                </a:cubicBezTo>
                <a:cubicBezTo>
                  <a:pt x="3976732" y="55834"/>
                  <a:pt x="3956323" y="50226"/>
                  <a:pt x="3936274" y="43543"/>
                </a:cubicBezTo>
                <a:cubicBezTo>
                  <a:pt x="3921444" y="38600"/>
                  <a:pt x="3907836" y="30154"/>
                  <a:pt x="3892731" y="26126"/>
                </a:cubicBezTo>
                <a:cubicBezTo>
                  <a:pt x="3700599" y="-25109"/>
                  <a:pt x="3863511" y="27999"/>
                  <a:pt x="3779520" y="0"/>
                </a:cubicBezTo>
                <a:cubicBezTo>
                  <a:pt x="3730171" y="5806"/>
                  <a:pt x="3680285" y="8119"/>
                  <a:pt x="3631474" y="17417"/>
                </a:cubicBezTo>
                <a:cubicBezTo>
                  <a:pt x="3618721" y="19846"/>
                  <a:pt x="3608795" y="30277"/>
                  <a:pt x="3596640" y="34835"/>
                </a:cubicBezTo>
                <a:cubicBezTo>
                  <a:pt x="3585433" y="39038"/>
                  <a:pt x="3573417" y="40640"/>
                  <a:pt x="3561805" y="43543"/>
                </a:cubicBezTo>
                <a:cubicBezTo>
                  <a:pt x="3538054" y="67295"/>
                  <a:pt x="3530639" y="77174"/>
                  <a:pt x="3500845" y="95795"/>
                </a:cubicBezTo>
                <a:cubicBezTo>
                  <a:pt x="3489836" y="102675"/>
                  <a:pt x="3476575" y="105667"/>
                  <a:pt x="3466011" y="113212"/>
                </a:cubicBezTo>
                <a:cubicBezTo>
                  <a:pt x="3428658" y="139892"/>
                  <a:pt x="3449968" y="134907"/>
                  <a:pt x="3422468" y="165463"/>
                </a:cubicBezTo>
                <a:cubicBezTo>
                  <a:pt x="3403244" y="186823"/>
                  <a:pt x="3377448" y="202512"/>
                  <a:pt x="3361508" y="226423"/>
                </a:cubicBezTo>
                <a:cubicBezTo>
                  <a:pt x="3349897" y="243840"/>
                  <a:pt x="3339234" y="261929"/>
                  <a:pt x="3326674" y="278675"/>
                </a:cubicBezTo>
                <a:cubicBezTo>
                  <a:pt x="3317965" y="290286"/>
                  <a:pt x="3308241" y="301201"/>
                  <a:pt x="3300548" y="313509"/>
                </a:cubicBezTo>
                <a:cubicBezTo>
                  <a:pt x="3285176" y="338105"/>
                  <a:pt x="3282888" y="349073"/>
                  <a:pt x="3274422" y="374469"/>
                </a:cubicBezTo>
                <a:cubicBezTo>
                  <a:pt x="3275221" y="387258"/>
                  <a:pt x="3270088" y="496428"/>
                  <a:pt x="3291840" y="539932"/>
                </a:cubicBezTo>
                <a:cubicBezTo>
                  <a:pt x="3296521" y="549293"/>
                  <a:pt x="3303451" y="557349"/>
                  <a:pt x="3309257" y="566057"/>
                </a:cubicBezTo>
                <a:cubicBezTo>
                  <a:pt x="3318689" y="594354"/>
                  <a:pt x="3318642" y="598319"/>
                  <a:pt x="3335382" y="627017"/>
                </a:cubicBezTo>
                <a:cubicBezTo>
                  <a:pt x="3349181" y="650672"/>
                  <a:pt x="3370265" y="670706"/>
                  <a:pt x="3378925" y="696686"/>
                </a:cubicBezTo>
                <a:cubicBezTo>
                  <a:pt x="3410691" y="791980"/>
                  <a:pt x="3360028" y="647634"/>
                  <a:pt x="3405051" y="748937"/>
                </a:cubicBezTo>
                <a:cubicBezTo>
                  <a:pt x="3412507" y="765714"/>
                  <a:pt x="3416662" y="783772"/>
                  <a:pt x="3422468" y="801189"/>
                </a:cubicBezTo>
                <a:cubicBezTo>
                  <a:pt x="3434963" y="838675"/>
                  <a:pt x="3428949" y="818402"/>
                  <a:pt x="3439885" y="862149"/>
                </a:cubicBezTo>
                <a:cubicBezTo>
                  <a:pt x="3442788" y="896983"/>
                  <a:pt x="3441739" y="932376"/>
                  <a:pt x="3448594" y="966652"/>
                </a:cubicBezTo>
                <a:cubicBezTo>
                  <a:pt x="3455118" y="999274"/>
                  <a:pt x="3470102" y="990468"/>
                  <a:pt x="3492137" y="1001486"/>
                </a:cubicBezTo>
                <a:cubicBezTo>
                  <a:pt x="3501498" y="1006167"/>
                  <a:pt x="3508698" y="1014652"/>
                  <a:pt x="3518262" y="1018903"/>
                </a:cubicBezTo>
                <a:cubicBezTo>
                  <a:pt x="3535039" y="1026359"/>
                  <a:pt x="3554093" y="1028109"/>
                  <a:pt x="3570514" y="1036320"/>
                </a:cubicBezTo>
                <a:lnTo>
                  <a:pt x="3605348" y="1053737"/>
                </a:lnTo>
                <a:cubicBezTo>
                  <a:pt x="3628571" y="1050834"/>
                  <a:pt x="3653287" y="1053721"/>
                  <a:pt x="3675017" y="1045029"/>
                </a:cubicBezTo>
                <a:cubicBezTo>
                  <a:pt x="3690940" y="1038660"/>
                  <a:pt x="3709608" y="967382"/>
                  <a:pt x="3709851" y="966652"/>
                </a:cubicBezTo>
                <a:cubicBezTo>
                  <a:pt x="3739117" y="878856"/>
                  <a:pt x="3694466" y="1015034"/>
                  <a:pt x="3727268" y="905692"/>
                </a:cubicBezTo>
                <a:cubicBezTo>
                  <a:pt x="3732543" y="888107"/>
                  <a:pt x="3740232" y="871251"/>
                  <a:pt x="3744685" y="853440"/>
                </a:cubicBezTo>
                <a:cubicBezTo>
                  <a:pt x="3747588" y="841829"/>
                  <a:pt x="3748679" y="829607"/>
                  <a:pt x="3753394" y="818606"/>
                </a:cubicBezTo>
                <a:cubicBezTo>
                  <a:pt x="3757517" y="808986"/>
                  <a:pt x="3766130" y="801841"/>
                  <a:pt x="3770811" y="792480"/>
                </a:cubicBezTo>
                <a:cubicBezTo>
                  <a:pt x="3774916" y="784270"/>
                  <a:pt x="3774797" y="774226"/>
                  <a:pt x="3779520" y="766355"/>
                </a:cubicBezTo>
                <a:cubicBezTo>
                  <a:pt x="3783744" y="759314"/>
                  <a:pt x="3791808" y="755348"/>
                  <a:pt x="3796937" y="748937"/>
                </a:cubicBezTo>
                <a:cubicBezTo>
                  <a:pt x="3816714" y="724216"/>
                  <a:pt x="3815968" y="712490"/>
                  <a:pt x="3840480" y="687977"/>
                </a:cubicBezTo>
                <a:cubicBezTo>
                  <a:pt x="3850037" y="678420"/>
                  <a:pt x="3891193" y="656559"/>
                  <a:pt x="3901440" y="653143"/>
                </a:cubicBezTo>
                <a:cubicBezTo>
                  <a:pt x="3924149" y="645573"/>
                  <a:pt x="3948399" y="643296"/>
                  <a:pt x="3971108" y="635726"/>
                </a:cubicBezTo>
                <a:lnTo>
                  <a:pt x="3997234" y="627017"/>
                </a:lnTo>
                <a:cubicBezTo>
                  <a:pt x="4058194" y="629920"/>
                  <a:pt x="4119432" y="629224"/>
                  <a:pt x="4180114" y="635726"/>
                </a:cubicBezTo>
                <a:cubicBezTo>
                  <a:pt x="4213472" y="639300"/>
                  <a:pt x="4246796" y="654386"/>
                  <a:pt x="4275908" y="670560"/>
                </a:cubicBezTo>
                <a:cubicBezTo>
                  <a:pt x="4290704" y="678780"/>
                  <a:pt x="4304655" y="688466"/>
                  <a:pt x="4319451" y="696686"/>
                </a:cubicBezTo>
                <a:cubicBezTo>
                  <a:pt x="4330799" y="702991"/>
                  <a:pt x="4343276" y="707223"/>
                  <a:pt x="4354285" y="714103"/>
                </a:cubicBezTo>
                <a:cubicBezTo>
                  <a:pt x="4366593" y="721796"/>
                  <a:pt x="4376518" y="733028"/>
                  <a:pt x="4389120" y="740229"/>
                </a:cubicBezTo>
                <a:cubicBezTo>
                  <a:pt x="4397090" y="744783"/>
                  <a:pt x="4407035" y="744832"/>
                  <a:pt x="4415245" y="748937"/>
                </a:cubicBezTo>
                <a:cubicBezTo>
                  <a:pt x="4513906" y="798268"/>
                  <a:pt x="4414399" y="750821"/>
                  <a:pt x="4484914" y="801189"/>
                </a:cubicBezTo>
                <a:cubicBezTo>
                  <a:pt x="4495478" y="808735"/>
                  <a:pt x="4508739" y="811726"/>
                  <a:pt x="4519748" y="818606"/>
                </a:cubicBezTo>
                <a:cubicBezTo>
                  <a:pt x="4532056" y="826299"/>
                  <a:pt x="4542691" y="836409"/>
                  <a:pt x="4554582" y="844732"/>
                </a:cubicBezTo>
                <a:cubicBezTo>
                  <a:pt x="4571731" y="856736"/>
                  <a:pt x="4606834" y="879566"/>
                  <a:pt x="4606834" y="879566"/>
                </a:cubicBezTo>
                <a:cubicBezTo>
                  <a:pt x="4624755" y="933332"/>
                  <a:pt x="4627606" y="930622"/>
                  <a:pt x="4606834" y="1018903"/>
                </a:cubicBezTo>
                <a:cubicBezTo>
                  <a:pt x="4603510" y="1033031"/>
                  <a:pt x="4589144" y="1041926"/>
                  <a:pt x="4580708" y="1053737"/>
                </a:cubicBezTo>
                <a:cubicBezTo>
                  <a:pt x="4574624" y="1062254"/>
                  <a:pt x="4567542" y="1070299"/>
                  <a:pt x="4563291" y="1079863"/>
                </a:cubicBezTo>
                <a:cubicBezTo>
                  <a:pt x="4555835" y="1096640"/>
                  <a:pt x="4551680" y="1114698"/>
                  <a:pt x="4545874" y="1132115"/>
                </a:cubicBezTo>
                <a:lnTo>
                  <a:pt x="4537165" y="1158240"/>
                </a:lnTo>
                <a:lnTo>
                  <a:pt x="4528457" y="1184366"/>
                </a:lnTo>
                <a:lnTo>
                  <a:pt x="4519748" y="1210492"/>
                </a:lnTo>
                <a:cubicBezTo>
                  <a:pt x="4516845" y="1323703"/>
                  <a:pt x="4518573" y="1437128"/>
                  <a:pt x="4511040" y="1550126"/>
                </a:cubicBezTo>
                <a:cubicBezTo>
                  <a:pt x="4509819" y="1568445"/>
                  <a:pt x="4499428" y="1584960"/>
                  <a:pt x="4493622" y="1602377"/>
                </a:cubicBezTo>
                <a:lnTo>
                  <a:pt x="4476205" y="1654629"/>
                </a:lnTo>
                <a:lnTo>
                  <a:pt x="4458788" y="1706880"/>
                </a:lnTo>
                <a:cubicBezTo>
                  <a:pt x="4455885" y="1715589"/>
                  <a:pt x="4452307" y="1724100"/>
                  <a:pt x="4450080" y="1733006"/>
                </a:cubicBezTo>
                <a:cubicBezTo>
                  <a:pt x="4443282" y="1760195"/>
                  <a:pt x="4432234" y="1806031"/>
                  <a:pt x="4423954" y="1828800"/>
                </a:cubicBezTo>
                <a:cubicBezTo>
                  <a:pt x="4419517" y="1841001"/>
                  <a:pt x="4411651" y="1851703"/>
                  <a:pt x="4406537" y="1863635"/>
                </a:cubicBezTo>
                <a:cubicBezTo>
                  <a:pt x="4402921" y="1872072"/>
                  <a:pt x="4400350" y="1880934"/>
                  <a:pt x="4397828" y="1889760"/>
                </a:cubicBezTo>
                <a:cubicBezTo>
                  <a:pt x="4394540" y="1901268"/>
                  <a:pt x="4396597" y="1915249"/>
                  <a:pt x="4389120" y="1924595"/>
                </a:cubicBezTo>
                <a:cubicBezTo>
                  <a:pt x="4383386" y="1931763"/>
                  <a:pt x="4371955" y="1931312"/>
                  <a:pt x="4362994" y="1933303"/>
                </a:cubicBezTo>
                <a:cubicBezTo>
                  <a:pt x="4345757" y="1937133"/>
                  <a:pt x="4328365" y="1940911"/>
                  <a:pt x="4310742" y="1942012"/>
                </a:cubicBezTo>
                <a:cubicBezTo>
                  <a:pt x="4235359" y="1946723"/>
                  <a:pt x="4159794" y="1947817"/>
                  <a:pt x="4084320" y="1950720"/>
                </a:cubicBezTo>
                <a:cubicBezTo>
                  <a:pt x="4075611" y="1956526"/>
                  <a:pt x="4065595" y="1960736"/>
                  <a:pt x="4058194" y="1968137"/>
                </a:cubicBezTo>
                <a:cubicBezTo>
                  <a:pt x="4035930" y="1990401"/>
                  <a:pt x="4043872" y="1994420"/>
                  <a:pt x="4032068" y="2020389"/>
                </a:cubicBezTo>
                <a:cubicBezTo>
                  <a:pt x="4021324" y="2044025"/>
                  <a:pt x="4006877" y="2065950"/>
                  <a:pt x="3997234" y="2090057"/>
                </a:cubicBezTo>
                <a:cubicBezTo>
                  <a:pt x="3991428" y="2104571"/>
                  <a:pt x="3985159" y="2118909"/>
                  <a:pt x="3979817" y="2133600"/>
                </a:cubicBezTo>
                <a:cubicBezTo>
                  <a:pt x="3973543" y="2150854"/>
                  <a:pt x="3970611" y="2169431"/>
                  <a:pt x="3962400" y="2185852"/>
                </a:cubicBezTo>
                <a:lnTo>
                  <a:pt x="3944982" y="2220686"/>
                </a:lnTo>
                <a:cubicBezTo>
                  <a:pt x="3953691" y="2223589"/>
                  <a:pt x="3962315" y="2226757"/>
                  <a:pt x="3971108" y="2229395"/>
                </a:cubicBezTo>
                <a:cubicBezTo>
                  <a:pt x="3991350" y="2235468"/>
                  <a:pt x="4012446" y="2238963"/>
                  <a:pt x="4032068" y="2246812"/>
                </a:cubicBezTo>
                <a:cubicBezTo>
                  <a:pt x="4166030" y="2300396"/>
                  <a:pt x="4051846" y="2269172"/>
                  <a:pt x="4136571" y="2290355"/>
                </a:cubicBezTo>
                <a:cubicBezTo>
                  <a:pt x="4189518" y="2325652"/>
                  <a:pt x="4133261" y="2292379"/>
                  <a:pt x="4197531" y="2316480"/>
                </a:cubicBezTo>
                <a:cubicBezTo>
                  <a:pt x="4209686" y="2321038"/>
                  <a:pt x="4220433" y="2328783"/>
                  <a:pt x="4232365" y="2333897"/>
                </a:cubicBezTo>
                <a:cubicBezTo>
                  <a:pt x="4249857" y="2341393"/>
                  <a:pt x="4275647" y="2346895"/>
                  <a:pt x="4293325" y="2351315"/>
                </a:cubicBezTo>
                <a:cubicBezTo>
                  <a:pt x="4302034" y="2360023"/>
                  <a:pt x="4309730" y="2369879"/>
                  <a:pt x="4319451" y="2377440"/>
                </a:cubicBezTo>
                <a:cubicBezTo>
                  <a:pt x="4335974" y="2390292"/>
                  <a:pt x="4356900" y="2397474"/>
                  <a:pt x="4371702" y="2412275"/>
                </a:cubicBezTo>
                <a:lnTo>
                  <a:pt x="4397828" y="2438400"/>
                </a:lnTo>
                <a:cubicBezTo>
                  <a:pt x="4406537" y="2458720"/>
                  <a:pt x="4414067" y="2479586"/>
                  <a:pt x="4423954" y="2499360"/>
                </a:cubicBezTo>
                <a:cubicBezTo>
                  <a:pt x="4434420" y="2520293"/>
                  <a:pt x="4447581" y="2539774"/>
                  <a:pt x="4458788" y="2560320"/>
                </a:cubicBezTo>
                <a:cubicBezTo>
                  <a:pt x="4476370" y="2592554"/>
                  <a:pt x="4504658" y="2656711"/>
                  <a:pt x="4511040" y="2682240"/>
                </a:cubicBezTo>
                <a:lnTo>
                  <a:pt x="4519748" y="2717075"/>
                </a:lnTo>
                <a:cubicBezTo>
                  <a:pt x="4511811" y="2788509"/>
                  <a:pt x="4529375" y="2849142"/>
                  <a:pt x="4484914" y="2899955"/>
                </a:cubicBezTo>
                <a:cubicBezTo>
                  <a:pt x="4471397" y="2915402"/>
                  <a:pt x="4454888" y="2928050"/>
                  <a:pt x="4441371" y="2943497"/>
                </a:cubicBezTo>
                <a:cubicBezTo>
                  <a:pt x="4434479" y="2951374"/>
                  <a:pt x="4431355" y="2962222"/>
                  <a:pt x="4423954" y="2969623"/>
                </a:cubicBezTo>
                <a:cubicBezTo>
                  <a:pt x="4416553" y="2977024"/>
                  <a:pt x="4405869" y="2980340"/>
                  <a:pt x="4397828" y="2987040"/>
                </a:cubicBezTo>
                <a:cubicBezTo>
                  <a:pt x="4318660" y="3053013"/>
                  <a:pt x="4428952" y="2975333"/>
                  <a:pt x="4336868" y="3030583"/>
                </a:cubicBezTo>
                <a:cubicBezTo>
                  <a:pt x="4318918" y="3041353"/>
                  <a:pt x="4302034" y="3053806"/>
                  <a:pt x="4284617" y="3065417"/>
                </a:cubicBezTo>
                <a:lnTo>
                  <a:pt x="4258491" y="3082835"/>
                </a:lnTo>
                <a:cubicBezTo>
                  <a:pt x="4252685" y="3091543"/>
                  <a:pt x="4247774" y="3100920"/>
                  <a:pt x="4241074" y="3108960"/>
                </a:cubicBezTo>
                <a:cubicBezTo>
                  <a:pt x="4233189" y="3118421"/>
                  <a:pt x="4220044" y="3123874"/>
                  <a:pt x="4214948" y="3135086"/>
                </a:cubicBezTo>
                <a:cubicBezTo>
                  <a:pt x="4205043" y="3156878"/>
                  <a:pt x="4205101" y="3182046"/>
                  <a:pt x="4197531" y="3204755"/>
                </a:cubicBezTo>
                <a:lnTo>
                  <a:pt x="4188822" y="3230880"/>
                </a:lnTo>
                <a:cubicBezTo>
                  <a:pt x="4191725" y="3405052"/>
                  <a:pt x="4192003" y="3579287"/>
                  <a:pt x="4197531" y="3753395"/>
                </a:cubicBezTo>
                <a:cubicBezTo>
                  <a:pt x="4197822" y="3762570"/>
                  <a:pt x="4204598" y="3770489"/>
                  <a:pt x="4206240" y="3779520"/>
                </a:cubicBezTo>
                <a:cubicBezTo>
                  <a:pt x="4235352" y="3939637"/>
                  <a:pt x="4193922" y="3777406"/>
                  <a:pt x="4232365" y="3892732"/>
                </a:cubicBezTo>
                <a:cubicBezTo>
                  <a:pt x="4236150" y="3904087"/>
                  <a:pt x="4237635" y="3916102"/>
                  <a:pt x="4241074" y="3927566"/>
                </a:cubicBezTo>
                <a:cubicBezTo>
                  <a:pt x="4246350" y="3945151"/>
                  <a:pt x="4258491" y="3979817"/>
                  <a:pt x="4258491" y="3979817"/>
                </a:cubicBezTo>
                <a:cubicBezTo>
                  <a:pt x="4261394" y="3997234"/>
                  <a:pt x="4263500" y="4014803"/>
                  <a:pt x="4267200" y="4032069"/>
                </a:cubicBezTo>
                <a:cubicBezTo>
                  <a:pt x="4293803" y="4156217"/>
                  <a:pt x="4274379" y="4061551"/>
                  <a:pt x="4293325" y="4127863"/>
                </a:cubicBezTo>
                <a:cubicBezTo>
                  <a:pt x="4319643" y="4219977"/>
                  <a:pt x="4278069" y="4090799"/>
                  <a:pt x="4319451" y="4214949"/>
                </a:cubicBezTo>
                <a:cubicBezTo>
                  <a:pt x="4331051" y="4296148"/>
                  <a:pt x="4336500" y="4304246"/>
                  <a:pt x="4319451" y="4406537"/>
                </a:cubicBezTo>
                <a:cubicBezTo>
                  <a:pt x="4317730" y="4416861"/>
                  <a:pt x="4307227" y="4423576"/>
                  <a:pt x="4302034" y="4432663"/>
                </a:cubicBezTo>
                <a:cubicBezTo>
                  <a:pt x="4295593" y="4443934"/>
                  <a:pt x="4289438" y="4455444"/>
                  <a:pt x="4284617" y="4467497"/>
                </a:cubicBezTo>
                <a:cubicBezTo>
                  <a:pt x="4277799" y="4484543"/>
                  <a:pt x="4275411" y="4503328"/>
                  <a:pt x="4267200" y="4519749"/>
                </a:cubicBezTo>
                <a:cubicBezTo>
                  <a:pt x="4261394" y="4531360"/>
                  <a:pt x="4254896" y="4542651"/>
                  <a:pt x="4249782" y="4554583"/>
                </a:cubicBezTo>
                <a:cubicBezTo>
                  <a:pt x="4246166" y="4563020"/>
                  <a:pt x="4245179" y="4572498"/>
                  <a:pt x="4241074" y="4580709"/>
                </a:cubicBezTo>
                <a:cubicBezTo>
                  <a:pt x="4236393" y="4590071"/>
                  <a:pt x="4229463" y="4598126"/>
                  <a:pt x="4223657" y="4606835"/>
                </a:cubicBezTo>
                <a:cubicBezTo>
                  <a:pt x="4210723" y="4658568"/>
                  <a:pt x="4222984" y="4628677"/>
                  <a:pt x="4188822" y="4676503"/>
                </a:cubicBezTo>
                <a:cubicBezTo>
                  <a:pt x="4182738" y="4685020"/>
                  <a:pt x="4178806" y="4695228"/>
                  <a:pt x="4171405" y="4702629"/>
                </a:cubicBezTo>
                <a:cubicBezTo>
                  <a:pt x="4143654" y="4730381"/>
                  <a:pt x="4133929" y="4727777"/>
                  <a:pt x="4101737" y="4746172"/>
                </a:cubicBezTo>
                <a:cubicBezTo>
                  <a:pt x="4092650" y="4751365"/>
                  <a:pt x="4084973" y="4758908"/>
                  <a:pt x="4075611" y="4763589"/>
                </a:cubicBezTo>
                <a:cubicBezTo>
                  <a:pt x="4061296" y="4770746"/>
                  <a:pt x="4016799" y="4780544"/>
                  <a:pt x="4005942" y="4781006"/>
                </a:cubicBezTo>
                <a:cubicBezTo>
                  <a:pt x="3884098" y="4786191"/>
                  <a:pt x="3762102" y="4786812"/>
                  <a:pt x="3640182" y="4789715"/>
                </a:cubicBezTo>
                <a:cubicBezTo>
                  <a:pt x="3628571" y="4792618"/>
                  <a:pt x="3616349" y="4793708"/>
                  <a:pt x="3605348" y="4798423"/>
                </a:cubicBezTo>
                <a:cubicBezTo>
                  <a:pt x="3595728" y="4802546"/>
                  <a:pt x="3587739" y="4809756"/>
                  <a:pt x="3579222" y="4815840"/>
                </a:cubicBezTo>
                <a:cubicBezTo>
                  <a:pt x="3555480" y="4832799"/>
                  <a:pt x="3536879" y="4845752"/>
                  <a:pt x="3518262" y="4868092"/>
                </a:cubicBezTo>
                <a:cubicBezTo>
                  <a:pt x="3511562" y="4876132"/>
                  <a:pt x="3507545" y="4886177"/>
                  <a:pt x="3500845" y="4894217"/>
                </a:cubicBezTo>
                <a:cubicBezTo>
                  <a:pt x="3488780" y="4908695"/>
                  <a:pt x="3466729" y="4929700"/>
                  <a:pt x="3448594" y="4937760"/>
                </a:cubicBezTo>
                <a:cubicBezTo>
                  <a:pt x="3380238" y="4968140"/>
                  <a:pt x="3343582" y="4958475"/>
                  <a:pt x="3257005" y="4963886"/>
                </a:cubicBezTo>
                <a:cubicBezTo>
                  <a:pt x="3247987" y="4981923"/>
                  <a:pt x="3225878" y="5023730"/>
                  <a:pt x="3222171" y="5042263"/>
                </a:cubicBezTo>
                <a:cubicBezTo>
                  <a:pt x="3216450" y="5070870"/>
                  <a:pt x="3217588" y="5100469"/>
                  <a:pt x="3213462" y="5129349"/>
                </a:cubicBezTo>
                <a:cubicBezTo>
                  <a:pt x="3211769" y="5141197"/>
                  <a:pt x="3206722" y="5152377"/>
                  <a:pt x="3204754" y="5164183"/>
                </a:cubicBezTo>
                <a:cubicBezTo>
                  <a:pt x="3198404" y="5202284"/>
                  <a:pt x="3195053" y="5256233"/>
                  <a:pt x="3187337" y="5294812"/>
                </a:cubicBezTo>
                <a:cubicBezTo>
                  <a:pt x="3185537" y="5303813"/>
                  <a:pt x="3181531" y="5312229"/>
                  <a:pt x="3178628" y="5320937"/>
                </a:cubicBezTo>
                <a:cubicBezTo>
                  <a:pt x="3173994" y="5358013"/>
                  <a:pt x="3161011" y="5469579"/>
                  <a:pt x="3152502" y="5495109"/>
                </a:cubicBezTo>
                <a:cubicBezTo>
                  <a:pt x="3149599" y="5503818"/>
                  <a:pt x="3151264" y="5515899"/>
                  <a:pt x="3143794" y="5521235"/>
                </a:cubicBezTo>
                <a:cubicBezTo>
                  <a:pt x="3128854" y="5531906"/>
                  <a:pt x="3091542" y="5538652"/>
                  <a:pt x="3091542" y="5538652"/>
                </a:cubicBezTo>
                <a:lnTo>
                  <a:pt x="2621280" y="5529943"/>
                </a:lnTo>
                <a:cubicBezTo>
                  <a:pt x="2612106" y="5529621"/>
                  <a:pt x="2602899" y="5526163"/>
                  <a:pt x="2595154" y="5521235"/>
                </a:cubicBezTo>
                <a:cubicBezTo>
                  <a:pt x="2480161" y="5448058"/>
                  <a:pt x="2563119" y="5497908"/>
                  <a:pt x="2490651" y="5425440"/>
                </a:cubicBezTo>
                <a:cubicBezTo>
                  <a:pt x="2480388" y="5415177"/>
                  <a:pt x="2466482" y="5409160"/>
                  <a:pt x="2455817" y="5399315"/>
                </a:cubicBezTo>
                <a:cubicBezTo>
                  <a:pt x="2428668" y="5374254"/>
                  <a:pt x="2401638" y="5348858"/>
                  <a:pt x="2377440" y="5320937"/>
                </a:cubicBezTo>
                <a:cubicBezTo>
                  <a:pt x="2349855" y="5289109"/>
                  <a:pt x="2197011" y="5109996"/>
                  <a:pt x="2159725" y="5077097"/>
                </a:cubicBezTo>
                <a:lnTo>
                  <a:pt x="2011680" y="4946469"/>
                </a:lnTo>
                <a:cubicBezTo>
                  <a:pt x="1997613" y="4934320"/>
                  <a:pt x="1984762" y="4919948"/>
                  <a:pt x="1968137" y="4911635"/>
                </a:cubicBezTo>
                <a:cubicBezTo>
                  <a:pt x="1956525" y="4905829"/>
                  <a:pt x="1943688" y="4902006"/>
                  <a:pt x="1933302" y="4894217"/>
                </a:cubicBezTo>
                <a:cubicBezTo>
                  <a:pt x="1874838" y="4850369"/>
                  <a:pt x="1923420" y="4868132"/>
                  <a:pt x="1863634" y="4833257"/>
                </a:cubicBezTo>
                <a:cubicBezTo>
                  <a:pt x="1841207" y="4820174"/>
                  <a:pt x="1814736" y="4814002"/>
                  <a:pt x="1793965" y="4798423"/>
                </a:cubicBezTo>
                <a:cubicBezTo>
                  <a:pt x="1759359" y="4772468"/>
                  <a:pt x="1707880" y="4731991"/>
                  <a:pt x="1672045" y="4720046"/>
                </a:cubicBezTo>
                <a:cubicBezTo>
                  <a:pt x="1612671" y="4700255"/>
                  <a:pt x="1619991" y="4704302"/>
                  <a:pt x="1558834" y="4676503"/>
                </a:cubicBezTo>
                <a:cubicBezTo>
                  <a:pt x="1547016" y="4671131"/>
                  <a:pt x="1534802" y="4666287"/>
                  <a:pt x="1524000" y="4659086"/>
                </a:cubicBezTo>
                <a:cubicBezTo>
                  <a:pt x="1517168" y="4654532"/>
                  <a:pt x="1512993" y="4646798"/>
                  <a:pt x="1506582" y="4641669"/>
                </a:cubicBezTo>
                <a:cubicBezTo>
                  <a:pt x="1498409" y="4635131"/>
                  <a:pt x="1489165" y="4630058"/>
                  <a:pt x="1480457" y="4624252"/>
                </a:cubicBezTo>
                <a:cubicBezTo>
                  <a:pt x="1472086" y="4610300"/>
                  <a:pt x="1443161" y="4564616"/>
                  <a:pt x="1436914" y="4545875"/>
                </a:cubicBezTo>
                <a:cubicBezTo>
                  <a:pt x="1432233" y="4531833"/>
                  <a:pt x="1431416" y="4516781"/>
                  <a:pt x="1428205" y="4502332"/>
                </a:cubicBezTo>
                <a:cubicBezTo>
                  <a:pt x="1425609" y="4490648"/>
                  <a:pt x="1422400" y="4479109"/>
                  <a:pt x="1419497" y="4467497"/>
                </a:cubicBezTo>
                <a:cubicBezTo>
                  <a:pt x="1422400" y="4415246"/>
                  <a:pt x="1423467" y="4362860"/>
                  <a:pt x="1428205" y="4310743"/>
                </a:cubicBezTo>
                <a:cubicBezTo>
                  <a:pt x="1431176" y="4278062"/>
                  <a:pt x="1441200" y="4270619"/>
                  <a:pt x="1454331" y="4241075"/>
                </a:cubicBezTo>
                <a:cubicBezTo>
                  <a:pt x="1482737" y="4177161"/>
                  <a:pt x="1458322" y="4217672"/>
                  <a:pt x="1489165" y="4171406"/>
                </a:cubicBezTo>
                <a:cubicBezTo>
                  <a:pt x="1492068" y="4159795"/>
                  <a:pt x="1494089" y="4147927"/>
                  <a:pt x="1497874" y="4136572"/>
                </a:cubicBezTo>
                <a:cubicBezTo>
                  <a:pt x="1502817" y="4121742"/>
                  <a:pt x="1509802" y="4107666"/>
                  <a:pt x="1515291" y="4093029"/>
                </a:cubicBezTo>
                <a:cubicBezTo>
                  <a:pt x="1534511" y="4041777"/>
                  <a:pt x="1510836" y="4093230"/>
                  <a:pt x="1541417" y="4032069"/>
                </a:cubicBezTo>
                <a:cubicBezTo>
                  <a:pt x="1544320" y="4008846"/>
                  <a:pt x="1549012" y="3985777"/>
                  <a:pt x="1550125" y="3962400"/>
                </a:cubicBezTo>
                <a:cubicBezTo>
                  <a:pt x="1565588" y="3637680"/>
                  <a:pt x="1527009" y="3761791"/>
                  <a:pt x="1567542" y="3640183"/>
                </a:cubicBezTo>
                <a:cubicBezTo>
                  <a:pt x="1572947" y="3537498"/>
                  <a:pt x="1586139" y="3305888"/>
                  <a:pt x="1584960" y="3222172"/>
                </a:cubicBezTo>
                <a:cubicBezTo>
                  <a:pt x="1579794" y="2855374"/>
                  <a:pt x="1632975" y="2954563"/>
                  <a:pt x="1532708" y="2804160"/>
                </a:cubicBezTo>
                <a:cubicBezTo>
                  <a:pt x="1516211" y="2754667"/>
                  <a:pt x="1530491" y="2784526"/>
                  <a:pt x="1471748" y="2725783"/>
                </a:cubicBezTo>
                <a:lnTo>
                  <a:pt x="1471748" y="2725783"/>
                </a:lnTo>
                <a:cubicBezTo>
                  <a:pt x="1449650" y="2681588"/>
                  <a:pt x="1465133" y="2698150"/>
                  <a:pt x="1428205" y="2673532"/>
                </a:cubicBezTo>
                <a:cubicBezTo>
                  <a:pt x="1419497" y="2661920"/>
                  <a:pt x="1412343" y="2648960"/>
                  <a:pt x="1402080" y="2638697"/>
                </a:cubicBezTo>
                <a:cubicBezTo>
                  <a:pt x="1394679" y="2631296"/>
                  <a:pt x="1382493" y="2629453"/>
                  <a:pt x="1375954" y="2621280"/>
                </a:cubicBezTo>
                <a:cubicBezTo>
                  <a:pt x="1370219" y="2614112"/>
                  <a:pt x="1373122" y="2602207"/>
                  <a:pt x="1367245" y="2595155"/>
                </a:cubicBezTo>
                <a:cubicBezTo>
                  <a:pt x="1357953" y="2584005"/>
                  <a:pt x="1343259" y="2578672"/>
                  <a:pt x="1332411" y="2569029"/>
                </a:cubicBezTo>
                <a:cubicBezTo>
                  <a:pt x="1317069" y="2555392"/>
                  <a:pt x="1303382" y="2540000"/>
                  <a:pt x="1288868" y="2525486"/>
                </a:cubicBezTo>
                <a:cubicBezTo>
                  <a:pt x="1283062" y="2510972"/>
                  <a:pt x="1277800" y="2496228"/>
                  <a:pt x="1271451" y="2481943"/>
                </a:cubicBezTo>
                <a:cubicBezTo>
                  <a:pt x="1266179" y="2470080"/>
                  <a:pt x="1258139" y="2459425"/>
                  <a:pt x="1254034" y="2447109"/>
                </a:cubicBezTo>
                <a:cubicBezTo>
                  <a:pt x="1220270" y="2345819"/>
                  <a:pt x="1271686" y="2456288"/>
                  <a:pt x="1227908" y="2368732"/>
                </a:cubicBezTo>
                <a:cubicBezTo>
                  <a:pt x="1210404" y="2281208"/>
                  <a:pt x="1232367" y="2371168"/>
                  <a:pt x="1193074" y="2272937"/>
                </a:cubicBezTo>
                <a:cubicBezTo>
                  <a:pt x="1188629" y="2261824"/>
                  <a:pt x="1187804" y="2249567"/>
                  <a:pt x="1184365" y="2238103"/>
                </a:cubicBezTo>
                <a:cubicBezTo>
                  <a:pt x="1179089" y="2220518"/>
                  <a:pt x="1171400" y="2203663"/>
                  <a:pt x="1166948" y="2185852"/>
                </a:cubicBezTo>
                <a:cubicBezTo>
                  <a:pt x="1164045" y="2174240"/>
                  <a:pt x="1160587" y="2162754"/>
                  <a:pt x="1158240" y="2151017"/>
                </a:cubicBezTo>
                <a:cubicBezTo>
                  <a:pt x="1154777" y="2133703"/>
                  <a:pt x="1154605" y="2115679"/>
                  <a:pt x="1149531" y="2098766"/>
                </a:cubicBezTo>
                <a:cubicBezTo>
                  <a:pt x="1145801" y="2086332"/>
                  <a:pt x="1137920" y="2075543"/>
                  <a:pt x="1132114" y="2063932"/>
                </a:cubicBezTo>
                <a:cubicBezTo>
                  <a:pt x="1110758" y="1914446"/>
                  <a:pt x="1127126" y="2044579"/>
                  <a:pt x="1114697" y="1750423"/>
                </a:cubicBezTo>
                <a:cubicBezTo>
                  <a:pt x="1100284" y="1409314"/>
                  <a:pt x="1105152" y="1486995"/>
                  <a:pt x="1088571" y="1271452"/>
                </a:cubicBezTo>
                <a:cubicBezTo>
                  <a:pt x="1098538" y="1082079"/>
                  <a:pt x="1083885" y="1159573"/>
                  <a:pt x="1114697" y="1036320"/>
                </a:cubicBezTo>
                <a:cubicBezTo>
                  <a:pt x="1117600" y="1024709"/>
                  <a:pt x="1117247" y="1011749"/>
                  <a:pt x="1123405" y="1001486"/>
                </a:cubicBezTo>
                <a:cubicBezTo>
                  <a:pt x="1132114" y="986972"/>
                  <a:pt x="1140142" y="972027"/>
                  <a:pt x="1149531" y="957943"/>
                </a:cubicBezTo>
                <a:cubicBezTo>
                  <a:pt x="1157582" y="945866"/>
                  <a:pt x="1167964" y="935417"/>
                  <a:pt x="1175657" y="923109"/>
                </a:cubicBezTo>
                <a:cubicBezTo>
                  <a:pt x="1187041" y="904895"/>
                  <a:pt x="1194511" y="878129"/>
                  <a:pt x="1210491" y="862149"/>
                </a:cubicBezTo>
                <a:cubicBezTo>
                  <a:pt x="1220754" y="851886"/>
                  <a:pt x="1234305" y="845469"/>
                  <a:pt x="1245325" y="836023"/>
                </a:cubicBezTo>
                <a:cubicBezTo>
                  <a:pt x="1286836" y="800441"/>
                  <a:pt x="1253138" y="816001"/>
                  <a:pt x="1297577" y="801189"/>
                </a:cubicBezTo>
                <a:cubicBezTo>
                  <a:pt x="1340131" y="758633"/>
                  <a:pt x="1305044" y="788213"/>
                  <a:pt x="1358537" y="757646"/>
                </a:cubicBezTo>
                <a:cubicBezTo>
                  <a:pt x="1367624" y="752453"/>
                  <a:pt x="1376489" y="746767"/>
                  <a:pt x="1384662" y="740229"/>
                </a:cubicBezTo>
                <a:cubicBezTo>
                  <a:pt x="1391073" y="735100"/>
                  <a:pt x="1395248" y="727366"/>
                  <a:pt x="1402080" y="722812"/>
                </a:cubicBezTo>
                <a:cubicBezTo>
                  <a:pt x="1412882" y="715611"/>
                  <a:pt x="1425643" y="711836"/>
                  <a:pt x="1436914" y="705395"/>
                </a:cubicBezTo>
                <a:cubicBezTo>
                  <a:pt x="1536642" y="648406"/>
                  <a:pt x="1381093" y="733900"/>
                  <a:pt x="1489165" y="661852"/>
                </a:cubicBezTo>
                <a:cubicBezTo>
                  <a:pt x="1496803" y="656760"/>
                  <a:pt x="1506582" y="656046"/>
                  <a:pt x="1515291" y="653143"/>
                </a:cubicBezTo>
                <a:cubicBezTo>
                  <a:pt x="1521028" y="670353"/>
                  <a:pt x="1526071" y="693118"/>
                  <a:pt x="1541417" y="705395"/>
                </a:cubicBezTo>
                <a:cubicBezTo>
                  <a:pt x="1548585" y="711129"/>
                  <a:pt x="1558834" y="711200"/>
                  <a:pt x="1567542" y="714103"/>
                </a:cubicBezTo>
                <a:cubicBezTo>
                  <a:pt x="1573348" y="708297"/>
                  <a:pt x="1578549" y="701815"/>
                  <a:pt x="1584960" y="696686"/>
                </a:cubicBezTo>
                <a:cubicBezTo>
                  <a:pt x="1593133" y="690148"/>
                  <a:pt x="1604193" y="687146"/>
                  <a:pt x="1611085" y="679269"/>
                </a:cubicBezTo>
                <a:cubicBezTo>
                  <a:pt x="1651714" y="632836"/>
                  <a:pt x="1634314" y="637171"/>
                  <a:pt x="1663337" y="600892"/>
                </a:cubicBezTo>
                <a:cubicBezTo>
                  <a:pt x="1686110" y="572426"/>
                  <a:pt x="1698117" y="554130"/>
                  <a:pt x="1724297" y="531223"/>
                </a:cubicBezTo>
                <a:cubicBezTo>
                  <a:pt x="1738285" y="518983"/>
                  <a:pt x="1754697" y="509532"/>
                  <a:pt x="1767840" y="496389"/>
                </a:cubicBezTo>
                <a:cubicBezTo>
                  <a:pt x="1775241" y="488988"/>
                  <a:pt x="1777434" y="477217"/>
                  <a:pt x="1785257" y="470263"/>
                </a:cubicBezTo>
                <a:cubicBezTo>
                  <a:pt x="1869545" y="395340"/>
                  <a:pt x="1818328" y="454169"/>
                  <a:pt x="1889760" y="400595"/>
                </a:cubicBezTo>
                <a:cubicBezTo>
                  <a:pt x="1899613" y="393206"/>
                  <a:pt x="1905863" y="381627"/>
                  <a:pt x="1915885" y="374469"/>
                </a:cubicBezTo>
                <a:cubicBezTo>
                  <a:pt x="1926449" y="366923"/>
                  <a:pt x="1939588" y="363731"/>
                  <a:pt x="1950720" y="357052"/>
                </a:cubicBezTo>
                <a:cubicBezTo>
                  <a:pt x="2025583" y="312134"/>
                  <a:pt x="1976546" y="331025"/>
                  <a:pt x="2029097" y="313509"/>
                </a:cubicBezTo>
                <a:lnTo>
                  <a:pt x="2081348" y="278675"/>
                </a:lnTo>
                <a:cubicBezTo>
                  <a:pt x="2090057" y="272869"/>
                  <a:pt x="2097544" y="264567"/>
                  <a:pt x="2107474" y="261257"/>
                </a:cubicBezTo>
                <a:cubicBezTo>
                  <a:pt x="2116183" y="258354"/>
                  <a:pt x="2125243" y="256348"/>
                  <a:pt x="2133600" y="252549"/>
                </a:cubicBezTo>
                <a:cubicBezTo>
                  <a:pt x="2157237" y="241805"/>
                  <a:pt x="2178637" y="225926"/>
                  <a:pt x="2203268" y="217715"/>
                </a:cubicBezTo>
                <a:cubicBezTo>
                  <a:pt x="2220685" y="211909"/>
                  <a:pt x="2238474" y="207116"/>
                  <a:pt x="2255520" y="200297"/>
                </a:cubicBezTo>
                <a:cubicBezTo>
                  <a:pt x="2267573" y="195476"/>
                  <a:pt x="2279083" y="189321"/>
                  <a:pt x="2290354" y="182880"/>
                </a:cubicBezTo>
                <a:cubicBezTo>
                  <a:pt x="2299441" y="177687"/>
                  <a:pt x="2306860" y="169586"/>
                  <a:pt x="2316480" y="165463"/>
                </a:cubicBezTo>
                <a:cubicBezTo>
                  <a:pt x="2327481" y="160748"/>
                  <a:pt x="2339875" y="160275"/>
                  <a:pt x="2351314" y="156755"/>
                </a:cubicBezTo>
                <a:cubicBezTo>
                  <a:pt x="2377635" y="148656"/>
                  <a:pt x="2403565" y="139338"/>
                  <a:pt x="2429691" y="130629"/>
                </a:cubicBezTo>
                <a:cubicBezTo>
                  <a:pt x="2438400" y="127726"/>
                  <a:pt x="2446762" y="123429"/>
                  <a:pt x="2455817" y="121920"/>
                </a:cubicBezTo>
                <a:lnTo>
                  <a:pt x="2508068" y="113212"/>
                </a:lnTo>
                <a:cubicBezTo>
                  <a:pt x="2563106" y="103205"/>
                  <a:pt x="2543952" y="104353"/>
                  <a:pt x="2603862" y="95795"/>
                </a:cubicBezTo>
                <a:cubicBezTo>
                  <a:pt x="2627031" y="92485"/>
                  <a:pt x="2650308" y="89989"/>
                  <a:pt x="2673531" y="87086"/>
                </a:cubicBezTo>
                <a:cubicBezTo>
                  <a:pt x="2664822" y="81280"/>
                  <a:pt x="2656766" y="74350"/>
                  <a:pt x="2647405" y="69669"/>
                </a:cubicBezTo>
                <a:cubicBezTo>
                  <a:pt x="2639195" y="65564"/>
                  <a:pt x="2630459" y="60960"/>
                  <a:pt x="2621280" y="60960"/>
                </a:cubicBezTo>
                <a:cubicBezTo>
                  <a:pt x="2409351" y="60960"/>
                  <a:pt x="2197463" y="66766"/>
                  <a:pt x="1985554" y="69669"/>
                </a:cubicBezTo>
                <a:cubicBezTo>
                  <a:pt x="1973943" y="72572"/>
                  <a:pt x="1962228" y="75089"/>
                  <a:pt x="1950720" y="78377"/>
                </a:cubicBezTo>
                <a:cubicBezTo>
                  <a:pt x="1941893" y="80899"/>
                  <a:pt x="1933500" y="84859"/>
                  <a:pt x="1924594" y="87086"/>
                </a:cubicBezTo>
                <a:cubicBezTo>
                  <a:pt x="1910234" y="90676"/>
                  <a:pt x="1895565" y="92892"/>
                  <a:pt x="1881051" y="95795"/>
                </a:cubicBezTo>
                <a:cubicBezTo>
                  <a:pt x="1869440" y="101601"/>
                  <a:pt x="1858533" y="109107"/>
                  <a:pt x="1846217" y="113212"/>
                </a:cubicBezTo>
                <a:cubicBezTo>
                  <a:pt x="1815300" y="123518"/>
                  <a:pt x="1736135" y="128574"/>
                  <a:pt x="1715588" y="130629"/>
                </a:cubicBezTo>
                <a:cubicBezTo>
                  <a:pt x="1627562" y="165839"/>
                  <a:pt x="1721341" y="132816"/>
                  <a:pt x="1593668" y="156755"/>
                </a:cubicBezTo>
                <a:cubicBezTo>
                  <a:pt x="1572897" y="160650"/>
                  <a:pt x="1553096" y="168612"/>
                  <a:pt x="1532708" y="174172"/>
                </a:cubicBezTo>
                <a:cubicBezTo>
                  <a:pt x="1521161" y="177321"/>
                  <a:pt x="1509610" y="180533"/>
                  <a:pt x="1497874" y="182880"/>
                </a:cubicBezTo>
                <a:cubicBezTo>
                  <a:pt x="1449639" y="192527"/>
                  <a:pt x="1434896" y="191925"/>
                  <a:pt x="1384662" y="200297"/>
                </a:cubicBezTo>
                <a:cubicBezTo>
                  <a:pt x="1273101" y="218891"/>
                  <a:pt x="1410511" y="196308"/>
                  <a:pt x="1297577" y="226423"/>
                </a:cubicBezTo>
                <a:cubicBezTo>
                  <a:pt x="1268973" y="234051"/>
                  <a:pt x="1210491" y="243840"/>
                  <a:pt x="1210491" y="243840"/>
                </a:cubicBezTo>
                <a:cubicBezTo>
                  <a:pt x="1195977" y="249646"/>
                  <a:pt x="1180930" y="254266"/>
                  <a:pt x="1166948" y="261257"/>
                </a:cubicBezTo>
                <a:cubicBezTo>
                  <a:pt x="1157586" y="265938"/>
                  <a:pt x="1149910" y="273482"/>
                  <a:pt x="1140822" y="278675"/>
                </a:cubicBezTo>
                <a:cubicBezTo>
                  <a:pt x="1129551" y="285116"/>
                  <a:pt x="1117336" y="289788"/>
                  <a:pt x="1105988" y="296092"/>
                </a:cubicBezTo>
                <a:cubicBezTo>
                  <a:pt x="1091192" y="304312"/>
                  <a:pt x="1077348" y="314192"/>
                  <a:pt x="1062445" y="322217"/>
                </a:cubicBezTo>
                <a:cubicBezTo>
                  <a:pt x="1039585" y="334527"/>
                  <a:pt x="1011136" y="338693"/>
                  <a:pt x="992777" y="357052"/>
                </a:cubicBezTo>
                <a:cubicBezTo>
                  <a:pt x="798615" y="551214"/>
                  <a:pt x="1056948" y="289764"/>
                  <a:pt x="879565" y="478972"/>
                </a:cubicBezTo>
                <a:cubicBezTo>
                  <a:pt x="854295" y="505926"/>
                  <a:pt x="817712" y="524302"/>
                  <a:pt x="801188" y="557349"/>
                </a:cubicBezTo>
                <a:cubicBezTo>
                  <a:pt x="792479" y="574766"/>
                  <a:pt x="784294" y="592455"/>
                  <a:pt x="775062" y="609600"/>
                </a:cubicBezTo>
                <a:cubicBezTo>
                  <a:pt x="729870" y="693528"/>
                  <a:pt x="747895" y="649156"/>
                  <a:pt x="705394" y="740229"/>
                </a:cubicBezTo>
                <a:cubicBezTo>
                  <a:pt x="696045" y="760262"/>
                  <a:pt x="687204" y="780555"/>
                  <a:pt x="679268" y="801189"/>
                </a:cubicBezTo>
                <a:cubicBezTo>
                  <a:pt x="672677" y="818324"/>
                  <a:pt x="670061" y="837019"/>
                  <a:pt x="661851" y="853440"/>
                </a:cubicBezTo>
                <a:cubicBezTo>
                  <a:pt x="655360" y="866422"/>
                  <a:pt x="644434" y="876663"/>
                  <a:pt x="635725" y="888275"/>
                </a:cubicBezTo>
                <a:cubicBezTo>
                  <a:pt x="629919" y="905692"/>
                  <a:pt x="625126" y="923480"/>
                  <a:pt x="618308" y="940526"/>
                </a:cubicBezTo>
                <a:cubicBezTo>
                  <a:pt x="583286" y="1028080"/>
                  <a:pt x="617892" y="904864"/>
                  <a:pt x="574765" y="1045029"/>
                </a:cubicBezTo>
                <a:cubicBezTo>
                  <a:pt x="570412" y="1059176"/>
                  <a:pt x="569268" y="1074123"/>
                  <a:pt x="566057" y="1088572"/>
                </a:cubicBezTo>
                <a:cubicBezTo>
                  <a:pt x="563461" y="1100256"/>
                  <a:pt x="559944" y="1111722"/>
                  <a:pt x="557348" y="1123406"/>
                </a:cubicBezTo>
                <a:cubicBezTo>
                  <a:pt x="554137" y="1137855"/>
                  <a:pt x="551968" y="1152526"/>
                  <a:pt x="548640" y="1166949"/>
                </a:cubicBezTo>
                <a:cubicBezTo>
                  <a:pt x="517625" y="1301344"/>
                  <a:pt x="546515" y="1182025"/>
                  <a:pt x="513805" y="1280160"/>
                </a:cubicBezTo>
                <a:cubicBezTo>
                  <a:pt x="493709" y="1340451"/>
                  <a:pt x="517089" y="1289536"/>
                  <a:pt x="496388" y="1358537"/>
                </a:cubicBezTo>
                <a:cubicBezTo>
                  <a:pt x="491896" y="1373510"/>
                  <a:pt x="483382" y="1387083"/>
                  <a:pt x="478971" y="1402080"/>
                </a:cubicBezTo>
                <a:cubicBezTo>
                  <a:pt x="429109" y="1571611"/>
                  <a:pt x="474863" y="1451536"/>
                  <a:pt x="435428" y="1550126"/>
                </a:cubicBezTo>
                <a:cubicBezTo>
                  <a:pt x="429622" y="1584960"/>
                  <a:pt x="423005" y="1619669"/>
                  <a:pt x="418011" y="1654629"/>
                </a:cubicBezTo>
                <a:cubicBezTo>
                  <a:pt x="414293" y="1680651"/>
                  <a:pt x="415004" y="1707345"/>
                  <a:pt x="409302" y="1733006"/>
                </a:cubicBezTo>
                <a:cubicBezTo>
                  <a:pt x="403328" y="1759889"/>
                  <a:pt x="391885" y="1785257"/>
                  <a:pt x="383177" y="1811383"/>
                </a:cubicBezTo>
                <a:cubicBezTo>
                  <a:pt x="374468" y="1875246"/>
                  <a:pt x="367647" y="1939395"/>
                  <a:pt x="357051" y="2002972"/>
                </a:cubicBezTo>
                <a:cubicBezTo>
                  <a:pt x="344416" y="2078784"/>
                  <a:pt x="313508" y="2229395"/>
                  <a:pt x="313508" y="2229395"/>
                </a:cubicBezTo>
                <a:cubicBezTo>
                  <a:pt x="307702" y="2290355"/>
                  <a:pt x="300454" y="2351195"/>
                  <a:pt x="296091" y="2412275"/>
                </a:cubicBezTo>
                <a:cubicBezTo>
                  <a:pt x="285919" y="2554669"/>
                  <a:pt x="293144" y="2493861"/>
                  <a:pt x="278674" y="2595155"/>
                </a:cubicBezTo>
                <a:cubicBezTo>
                  <a:pt x="274928" y="2651341"/>
                  <a:pt x="273159" y="2727230"/>
                  <a:pt x="261257" y="2786743"/>
                </a:cubicBezTo>
                <a:cubicBezTo>
                  <a:pt x="259457" y="2795745"/>
                  <a:pt x="254774" y="2803963"/>
                  <a:pt x="252548" y="2812869"/>
                </a:cubicBezTo>
                <a:cubicBezTo>
                  <a:pt x="248958" y="2827229"/>
                  <a:pt x="248521" y="2842370"/>
                  <a:pt x="243840" y="2856412"/>
                </a:cubicBezTo>
                <a:cubicBezTo>
                  <a:pt x="239735" y="2868728"/>
                  <a:pt x="231536" y="2879314"/>
                  <a:pt x="226422" y="2891246"/>
                </a:cubicBezTo>
                <a:cubicBezTo>
                  <a:pt x="214106" y="2919983"/>
                  <a:pt x="199170" y="2948001"/>
                  <a:pt x="191588" y="2978332"/>
                </a:cubicBezTo>
                <a:cubicBezTo>
                  <a:pt x="175532" y="3042558"/>
                  <a:pt x="192787" y="2984241"/>
                  <a:pt x="165462" y="3048000"/>
                </a:cubicBezTo>
                <a:cubicBezTo>
                  <a:pt x="161846" y="3056437"/>
                  <a:pt x="160370" y="3065689"/>
                  <a:pt x="156754" y="3074126"/>
                </a:cubicBezTo>
                <a:cubicBezTo>
                  <a:pt x="143497" y="3105061"/>
                  <a:pt x="139410" y="3108850"/>
                  <a:pt x="121920" y="3135086"/>
                </a:cubicBezTo>
                <a:cubicBezTo>
                  <a:pt x="119017" y="3146697"/>
                  <a:pt x="117926" y="3158919"/>
                  <a:pt x="113211" y="3169920"/>
                </a:cubicBezTo>
                <a:cubicBezTo>
                  <a:pt x="109088" y="3179540"/>
                  <a:pt x="99371" y="3186210"/>
                  <a:pt x="95794" y="3196046"/>
                </a:cubicBezTo>
                <a:cubicBezTo>
                  <a:pt x="87614" y="3218543"/>
                  <a:pt x="85947" y="3243006"/>
                  <a:pt x="78377" y="3265715"/>
                </a:cubicBezTo>
                <a:cubicBezTo>
                  <a:pt x="71386" y="3286688"/>
                  <a:pt x="60462" y="3306149"/>
                  <a:pt x="52251" y="3326675"/>
                </a:cubicBezTo>
                <a:cubicBezTo>
                  <a:pt x="48842" y="3335198"/>
                  <a:pt x="47158" y="3344363"/>
                  <a:pt x="43542" y="3352800"/>
                </a:cubicBezTo>
                <a:cubicBezTo>
                  <a:pt x="38428" y="3364732"/>
                  <a:pt x="30946" y="3375581"/>
                  <a:pt x="26125" y="3387635"/>
                </a:cubicBezTo>
                <a:cubicBezTo>
                  <a:pt x="11989" y="3422975"/>
                  <a:pt x="8554" y="3440502"/>
                  <a:pt x="0" y="3474720"/>
                </a:cubicBezTo>
                <a:cubicBezTo>
                  <a:pt x="11391" y="3628501"/>
                  <a:pt x="3346" y="3650887"/>
                  <a:pt x="26125" y="3753395"/>
                </a:cubicBezTo>
                <a:cubicBezTo>
                  <a:pt x="31437" y="3777299"/>
                  <a:pt x="46595" y="3832220"/>
                  <a:pt x="52251" y="3849189"/>
                </a:cubicBezTo>
                <a:cubicBezTo>
                  <a:pt x="60094" y="3872718"/>
                  <a:pt x="71083" y="3895152"/>
                  <a:pt x="78377" y="3918857"/>
                </a:cubicBezTo>
                <a:cubicBezTo>
                  <a:pt x="82730" y="3933004"/>
                  <a:pt x="82404" y="3948358"/>
                  <a:pt x="87085" y="3962400"/>
                </a:cubicBezTo>
                <a:cubicBezTo>
                  <a:pt x="91190" y="3974716"/>
                  <a:pt x="100397" y="3984919"/>
                  <a:pt x="104502" y="3997235"/>
                </a:cubicBezTo>
                <a:cubicBezTo>
                  <a:pt x="112072" y="4019944"/>
                  <a:pt x="115344" y="4043887"/>
                  <a:pt x="121920" y="4066903"/>
                </a:cubicBezTo>
                <a:cubicBezTo>
                  <a:pt x="177794" y="4262464"/>
                  <a:pt x="106218" y="4019794"/>
                  <a:pt x="156754" y="4171406"/>
                </a:cubicBezTo>
                <a:cubicBezTo>
                  <a:pt x="163831" y="4192637"/>
                  <a:pt x="169571" y="4229085"/>
                  <a:pt x="174171" y="4249783"/>
                </a:cubicBezTo>
                <a:cubicBezTo>
                  <a:pt x="176768" y="4261467"/>
                  <a:pt x="179977" y="4273006"/>
                  <a:pt x="182880" y="4284617"/>
                </a:cubicBezTo>
                <a:cubicBezTo>
                  <a:pt x="185750" y="4319061"/>
                  <a:pt x="187725" y="4390757"/>
                  <a:pt x="200297" y="4432663"/>
                </a:cubicBezTo>
                <a:cubicBezTo>
                  <a:pt x="204789" y="4447636"/>
                  <a:pt x="211908" y="4461692"/>
                  <a:pt x="217714" y="4476206"/>
                </a:cubicBezTo>
                <a:cubicBezTo>
                  <a:pt x="238065" y="4659381"/>
                  <a:pt x="215589" y="4470046"/>
                  <a:pt x="235131" y="4606835"/>
                </a:cubicBezTo>
                <a:cubicBezTo>
                  <a:pt x="248723" y="4701973"/>
                  <a:pt x="236426" y="4646847"/>
                  <a:pt x="252548" y="4711337"/>
                </a:cubicBezTo>
                <a:cubicBezTo>
                  <a:pt x="255451" y="4740366"/>
                  <a:pt x="256187" y="4769693"/>
                  <a:pt x="261257" y="4798423"/>
                </a:cubicBezTo>
                <a:cubicBezTo>
                  <a:pt x="269430" y="4844739"/>
                  <a:pt x="277102" y="4849529"/>
                  <a:pt x="287382" y="4885509"/>
                </a:cubicBezTo>
                <a:cubicBezTo>
                  <a:pt x="290670" y="4897017"/>
                  <a:pt x="291888" y="4909136"/>
                  <a:pt x="296091" y="4920343"/>
                </a:cubicBezTo>
                <a:cubicBezTo>
                  <a:pt x="300649" y="4932498"/>
                  <a:pt x="308950" y="4943022"/>
                  <a:pt x="313508" y="4955177"/>
                </a:cubicBezTo>
                <a:cubicBezTo>
                  <a:pt x="317711" y="4966384"/>
                  <a:pt x="317614" y="4978964"/>
                  <a:pt x="322217" y="4990012"/>
                </a:cubicBezTo>
                <a:cubicBezTo>
                  <a:pt x="332203" y="5013979"/>
                  <a:pt x="350754" y="5034492"/>
                  <a:pt x="357051" y="5059680"/>
                </a:cubicBezTo>
                <a:cubicBezTo>
                  <a:pt x="361469" y="5077353"/>
                  <a:pt x="366973" y="5103152"/>
                  <a:pt x="374468" y="5120640"/>
                </a:cubicBezTo>
                <a:cubicBezTo>
                  <a:pt x="379582" y="5132573"/>
                  <a:pt x="387064" y="5143421"/>
                  <a:pt x="391885" y="5155475"/>
                </a:cubicBezTo>
                <a:cubicBezTo>
                  <a:pt x="408147" y="5196132"/>
                  <a:pt x="407676" y="5213180"/>
                  <a:pt x="426720" y="5251269"/>
                </a:cubicBezTo>
                <a:cubicBezTo>
                  <a:pt x="434290" y="5266408"/>
                  <a:pt x="445275" y="5279673"/>
                  <a:pt x="452845" y="5294812"/>
                </a:cubicBezTo>
                <a:cubicBezTo>
                  <a:pt x="456950" y="5303022"/>
                  <a:pt x="457938" y="5312500"/>
                  <a:pt x="461554" y="5320937"/>
                </a:cubicBezTo>
                <a:cubicBezTo>
                  <a:pt x="514995" y="5445631"/>
                  <a:pt x="447545" y="5270202"/>
                  <a:pt x="487680" y="5390606"/>
                </a:cubicBezTo>
                <a:cubicBezTo>
                  <a:pt x="492623" y="5405436"/>
                  <a:pt x="500154" y="5419319"/>
                  <a:pt x="505097" y="5434149"/>
                </a:cubicBezTo>
                <a:cubicBezTo>
                  <a:pt x="508882" y="5445503"/>
                  <a:pt x="509202" y="5457935"/>
                  <a:pt x="513805" y="5468983"/>
                </a:cubicBezTo>
                <a:cubicBezTo>
                  <a:pt x="523791" y="5492950"/>
                  <a:pt x="540429" y="5514020"/>
                  <a:pt x="548640" y="5538652"/>
                </a:cubicBezTo>
                <a:cubicBezTo>
                  <a:pt x="554446" y="5556069"/>
                  <a:pt x="556612" y="5575160"/>
                  <a:pt x="566057" y="5590903"/>
                </a:cubicBezTo>
                <a:cubicBezTo>
                  <a:pt x="574765" y="5605417"/>
                  <a:pt x="583095" y="5620166"/>
                  <a:pt x="592182" y="5634446"/>
                </a:cubicBezTo>
                <a:cubicBezTo>
                  <a:pt x="603420" y="5652106"/>
                  <a:pt x="627017" y="5686697"/>
                  <a:pt x="627017" y="5686697"/>
                </a:cubicBezTo>
                <a:cubicBezTo>
                  <a:pt x="629920" y="5695406"/>
                  <a:pt x="629991" y="5705655"/>
                  <a:pt x="635725" y="5712823"/>
                </a:cubicBezTo>
                <a:cubicBezTo>
                  <a:pt x="653677" y="5735263"/>
                  <a:pt x="670982" y="5760932"/>
                  <a:pt x="696685" y="5773783"/>
                </a:cubicBezTo>
                <a:cubicBezTo>
                  <a:pt x="714102" y="5782492"/>
                  <a:pt x="730857" y="5792677"/>
                  <a:pt x="748937" y="5799909"/>
                </a:cubicBezTo>
                <a:cubicBezTo>
                  <a:pt x="760050" y="5804354"/>
                  <a:pt x="772224" y="5805468"/>
                  <a:pt x="783771" y="5808617"/>
                </a:cubicBezTo>
                <a:cubicBezTo>
                  <a:pt x="871259" y="5832478"/>
                  <a:pt x="815906" y="5821231"/>
                  <a:pt x="896982" y="5834743"/>
                </a:cubicBezTo>
                <a:cubicBezTo>
                  <a:pt x="905691" y="5837646"/>
                  <a:pt x="914202" y="5841226"/>
                  <a:pt x="923108" y="5843452"/>
                </a:cubicBezTo>
                <a:cubicBezTo>
                  <a:pt x="954366" y="5851266"/>
                  <a:pt x="1063980" y="5868381"/>
                  <a:pt x="1071154" y="5869577"/>
                </a:cubicBezTo>
                <a:cubicBezTo>
                  <a:pt x="1105988" y="5875383"/>
                  <a:pt x="1141183" y="5879334"/>
                  <a:pt x="1175657" y="5886995"/>
                </a:cubicBezTo>
                <a:cubicBezTo>
                  <a:pt x="1201783" y="5892801"/>
                  <a:pt x="1227478" y="5901093"/>
                  <a:pt x="1254034" y="5904412"/>
                </a:cubicBezTo>
                <a:cubicBezTo>
                  <a:pt x="1297336" y="5909825"/>
                  <a:pt x="1341098" y="5910557"/>
                  <a:pt x="1384662" y="5913120"/>
                </a:cubicBezTo>
                <a:cubicBezTo>
                  <a:pt x="1544440" y="5922519"/>
                  <a:pt x="1569246" y="5919397"/>
                  <a:pt x="1733005" y="5939246"/>
                </a:cubicBezTo>
                <a:cubicBezTo>
                  <a:pt x="1768063" y="5943495"/>
                  <a:pt x="1802490" y="5952095"/>
                  <a:pt x="1837508" y="5956663"/>
                </a:cubicBezTo>
                <a:cubicBezTo>
                  <a:pt x="1869302" y="5960810"/>
                  <a:pt x="1901580" y="5960707"/>
                  <a:pt x="1933302" y="5965372"/>
                </a:cubicBezTo>
                <a:cubicBezTo>
                  <a:pt x="2000349" y="5975232"/>
                  <a:pt x="2065916" y="5996822"/>
                  <a:pt x="2133600" y="6000206"/>
                </a:cubicBezTo>
                <a:cubicBezTo>
                  <a:pt x="2239108" y="6005482"/>
                  <a:pt x="2319132" y="6007923"/>
                  <a:pt x="2420982" y="6017623"/>
                </a:cubicBezTo>
                <a:cubicBezTo>
                  <a:pt x="2444280" y="6019842"/>
                  <a:pt x="2467299" y="6024775"/>
                  <a:pt x="2490651" y="6026332"/>
                </a:cubicBezTo>
                <a:cubicBezTo>
                  <a:pt x="2554438" y="6030584"/>
                  <a:pt x="2618377" y="6032137"/>
                  <a:pt x="2682240" y="6035040"/>
                </a:cubicBezTo>
                <a:lnTo>
                  <a:pt x="4249782" y="6017623"/>
                </a:lnTo>
                <a:cubicBezTo>
                  <a:pt x="4307905" y="6016751"/>
                  <a:pt x="4365866" y="6011121"/>
                  <a:pt x="4423954" y="6008915"/>
                </a:cubicBezTo>
                <a:lnTo>
                  <a:pt x="4937760" y="5991497"/>
                </a:lnTo>
                <a:cubicBezTo>
                  <a:pt x="5062538" y="5966543"/>
                  <a:pt x="4907978" y="6001425"/>
                  <a:pt x="5016137" y="5965372"/>
                </a:cubicBezTo>
                <a:cubicBezTo>
                  <a:pt x="5038846" y="5957802"/>
                  <a:pt x="5085805" y="5947955"/>
                  <a:pt x="5085805" y="5947955"/>
                </a:cubicBezTo>
                <a:cubicBezTo>
                  <a:pt x="5114977" y="5928506"/>
                  <a:pt x="5162096" y="5897790"/>
                  <a:pt x="5181600" y="5878286"/>
                </a:cubicBezTo>
                <a:cubicBezTo>
                  <a:pt x="5199017" y="5860869"/>
                  <a:pt x="5220188" y="5846530"/>
                  <a:pt x="5233851" y="5826035"/>
                </a:cubicBezTo>
                <a:cubicBezTo>
                  <a:pt x="5245462" y="5808618"/>
                  <a:pt x="5262065" y="5793642"/>
                  <a:pt x="5268685" y="5773783"/>
                </a:cubicBezTo>
                <a:cubicBezTo>
                  <a:pt x="5271588" y="5765074"/>
                  <a:pt x="5272466" y="5755402"/>
                  <a:pt x="5277394" y="5747657"/>
                </a:cubicBezTo>
                <a:cubicBezTo>
                  <a:pt x="5292979" y="5723167"/>
                  <a:pt x="5329645" y="5677989"/>
                  <a:pt x="5329645" y="5677989"/>
                </a:cubicBezTo>
                <a:cubicBezTo>
                  <a:pt x="5352684" y="5585838"/>
                  <a:pt x="5321404" y="5694357"/>
                  <a:pt x="5355771" y="5617029"/>
                </a:cubicBezTo>
                <a:cubicBezTo>
                  <a:pt x="5363227" y="5600252"/>
                  <a:pt x="5366369" y="5581823"/>
                  <a:pt x="5373188" y="5564777"/>
                </a:cubicBezTo>
                <a:cubicBezTo>
                  <a:pt x="5394014" y="5512712"/>
                  <a:pt x="5385662" y="5536065"/>
                  <a:pt x="5399314" y="5495109"/>
                </a:cubicBezTo>
                <a:cubicBezTo>
                  <a:pt x="5405617" y="5450985"/>
                  <a:pt x="5417083" y="5408904"/>
                  <a:pt x="5399314" y="5364480"/>
                </a:cubicBezTo>
                <a:cubicBezTo>
                  <a:pt x="5395427" y="5354762"/>
                  <a:pt x="5381229" y="5353763"/>
                  <a:pt x="5373188" y="5347063"/>
                </a:cubicBezTo>
                <a:cubicBezTo>
                  <a:pt x="5363727" y="5339179"/>
                  <a:pt x="5356413" y="5328952"/>
                  <a:pt x="5347062" y="5320937"/>
                </a:cubicBezTo>
                <a:cubicBezTo>
                  <a:pt x="5336042" y="5311491"/>
                  <a:pt x="5322491" y="5305075"/>
                  <a:pt x="5312228" y="5294812"/>
                </a:cubicBezTo>
                <a:cubicBezTo>
                  <a:pt x="5247414" y="5229998"/>
                  <a:pt x="5321548" y="5283608"/>
                  <a:pt x="5259977" y="5242560"/>
                </a:cubicBezTo>
                <a:cubicBezTo>
                  <a:pt x="5269603" y="5175174"/>
                  <a:pt x="5274491" y="5162732"/>
                  <a:pt x="5277394" y="51467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 descr="C:\Users\admin\Desktop\FÍGADO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9915" y="2303806"/>
            <a:ext cx="4596452" cy="443756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919536" y="2852936"/>
            <a:ext cx="79208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Veia porta</a:t>
            </a:r>
          </a:p>
        </p:txBody>
      </p:sp>
      <p:pic>
        <p:nvPicPr>
          <p:cNvPr id="14" name="Picture 5" descr="https://encrypted-tbn2.gstatic.com/images?q=tbn:ANd9GcS8CBs3xCJXp3ObYWJSIAoRdDahoRpNLuGrmRxG6tMZc7cZlOdKTgUML0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957" y="1231334"/>
            <a:ext cx="4104456" cy="325750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sp>
        <p:nvSpPr>
          <p:cNvPr id="4" name="Forma livre 3"/>
          <p:cNvSpPr/>
          <p:nvPr/>
        </p:nvSpPr>
        <p:spPr>
          <a:xfrm>
            <a:off x="5503817" y="4667699"/>
            <a:ext cx="2647406" cy="2656211"/>
          </a:xfrm>
          <a:custGeom>
            <a:avLst/>
            <a:gdLst>
              <a:gd name="connsiteX0" fmla="*/ 957943 w 2647406"/>
              <a:gd name="connsiteY0" fmla="*/ 1140919 h 2656211"/>
              <a:gd name="connsiteX1" fmla="*/ 957943 w 2647406"/>
              <a:gd name="connsiteY1" fmla="*/ 1140919 h 2656211"/>
              <a:gd name="connsiteX2" fmla="*/ 1001486 w 2647406"/>
              <a:gd name="connsiteY2" fmla="*/ 1071251 h 2656211"/>
              <a:gd name="connsiteX3" fmla="*/ 1018903 w 2647406"/>
              <a:gd name="connsiteY3" fmla="*/ 1053833 h 2656211"/>
              <a:gd name="connsiteX4" fmla="*/ 1027612 w 2647406"/>
              <a:gd name="connsiteY4" fmla="*/ 1027708 h 2656211"/>
              <a:gd name="connsiteX5" fmla="*/ 1053737 w 2647406"/>
              <a:gd name="connsiteY5" fmla="*/ 1018999 h 2656211"/>
              <a:gd name="connsiteX6" fmla="*/ 1062446 w 2647406"/>
              <a:gd name="connsiteY6" fmla="*/ 992873 h 2656211"/>
              <a:gd name="connsiteX7" fmla="*/ 1079863 w 2647406"/>
              <a:gd name="connsiteY7" fmla="*/ 966748 h 2656211"/>
              <a:gd name="connsiteX8" fmla="*/ 1062446 w 2647406"/>
              <a:gd name="connsiteY8" fmla="*/ 844828 h 2656211"/>
              <a:gd name="connsiteX9" fmla="*/ 1053737 w 2647406"/>
              <a:gd name="connsiteY9" fmla="*/ 809993 h 2656211"/>
              <a:gd name="connsiteX10" fmla="*/ 1045029 w 2647406"/>
              <a:gd name="connsiteY10" fmla="*/ 783868 h 2656211"/>
              <a:gd name="connsiteX11" fmla="*/ 1018903 w 2647406"/>
              <a:gd name="connsiteY11" fmla="*/ 661948 h 2656211"/>
              <a:gd name="connsiteX12" fmla="*/ 1001486 w 2647406"/>
              <a:gd name="connsiteY12" fmla="*/ 609696 h 2656211"/>
              <a:gd name="connsiteX13" fmla="*/ 975360 w 2647406"/>
              <a:gd name="connsiteY13" fmla="*/ 531319 h 2656211"/>
              <a:gd name="connsiteX14" fmla="*/ 957943 w 2647406"/>
              <a:gd name="connsiteY14" fmla="*/ 479068 h 2656211"/>
              <a:gd name="connsiteX15" fmla="*/ 940526 w 2647406"/>
              <a:gd name="connsiteY15" fmla="*/ 452942 h 2656211"/>
              <a:gd name="connsiteX16" fmla="*/ 923109 w 2647406"/>
              <a:gd name="connsiteY16" fmla="*/ 400691 h 2656211"/>
              <a:gd name="connsiteX17" fmla="*/ 896983 w 2647406"/>
              <a:gd name="connsiteY17" fmla="*/ 322313 h 2656211"/>
              <a:gd name="connsiteX18" fmla="*/ 870857 w 2647406"/>
              <a:gd name="connsiteY18" fmla="*/ 243936 h 2656211"/>
              <a:gd name="connsiteX19" fmla="*/ 853440 w 2647406"/>
              <a:gd name="connsiteY19" fmla="*/ 191685 h 2656211"/>
              <a:gd name="connsiteX20" fmla="*/ 818606 w 2647406"/>
              <a:gd name="connsiteY20" fmla="*/ 139433 h 2656211"/>
              <a:gd name="connsiteX21" fmla="*/ 801189 w 2647406"/>
              <a:gd name="connsiteY21" fmla="*/ 113308 h 2656211"/>
              <a:gd name="connsiteX22" fmla="*/ 775063 w 2647406"/>
              <a:gd name="connsiteY22" fmla="*/ 104599 h 2656211"/>
              <a:gd name="connsiteX23" fmla="*/ 722812 w 2647406"/>
              <a:gd name="connsiteY23" fmla="*/ 69765 h 2656211"/>
              <a:gd name="connsiteX24" fmla="*/ 644434 w 2647406"/>
              <a:gd name="connsiteY24" fmla="*/ 43639 h 2656211"/>
              <a:gd name="connsiteX25" fmla="*/ 618309 w 2647406"/>
              <a:gd name="connsiteY25" fmla="*/ 34931 h 2656211"/>
              <a:gd name="connsiteX26" fmla="*/ 583474 w 2647406"/>
              <a:gd name="connsiteY26" fmla="*/ 17513 h 2656211"/>
              <a:gd name="connsiteX27" fmla="*/ 522514 w 2647406"/>
              <a:gd name="connsiteY27" fmla="*/ 96 h 2656211"/>
              <a:gd name="connsiteX28" fmla="*/ 235132 w 2647406"/>
              <a:gd name="connsiteY28" fmla="*/ 17513 h 2656211"/>
              <a:gd name="connsiteX29" fmla="*/ 209006 w 2647406"/>
              <a:gd name="connsiteY29" fmla="*/ 26222 h 2656211"/>
              <a:gd name="connsiteX30" fmla="*/ 191589 w 2647406"/>
              <a:gd name="connsiteY30" fmla="*/ 52348 h 2656211"/>
              <a:gd name="connsiteX31" fmla="*/ 174172 w 2647406"/>
              <a:gd name="connsiteY31" fmla="*/ 104599 h 2656211"/>
              <a:gd name="connsiteX32" fmla="*/ 165463 w 2647406"/>
              <a:gd name="connsiteY32" fmla="*/ 209102 h 2656211"/>
              <a:gd name="connsiteX33" fmla="*/ 148046 w 2647406"/>
              <a:gd name="connsiteY33" fmla="*/ 461651 h 2656211"/>
              <a:gd name="connsiteX34" fmla="*/ 130629 w 2647406"/>
              <a:gd name="connsiteY34" fmla="*/ 583571 h 2656211"/>
              <a:gd name="connsiteX35" fmla="*/ 113212 w 2647406"/>
              <a:gd name="connsiteY35" fmla="*/ 635822 h 2656211"/>
              <a:gd name="connsiteX36" fmla="*/ 95794 w 2647406"/>
              <a:gd name="connsiteY36" fmla="*/ 705491 h 2656211"/>
              <a:gd name="connsiteX37" fmla="*/ 69669 w 2647406"/>
              <a:gd name="connsiteY37" fmla="*/ 783868 h 2656211"/>
              <a:gd name="connsiteX38" fmla="*/ 60960 w 2647406"/>
              <a:gd name="connsiteY38" fmla="*/ 809993 h 2656211"/>
              <a:gd name="connsiteX39" fmla="*/ 52252 w 2647406"/>
              <a:gd name="connsiteY39" fmla="*/ 836119 h 2656211"/>
              <a:gd name="connsiteX40" fmla="*/ 34834 w 2647406"/>
              <a:gd name="connsiteY40" fmla="*/ 853536 h 2656211"/>
              <a:gd name="connsiteX41" fmla="*/ 8709 w 2647406"/>
              <a:gd name="connsiteY41" fmla="*/ 931913 h 2656211"/>
              <a:gd name="connsiteX42" fmla="*/ 0 w 2647406"/>
              <a:gd name="connsiteY42" fmla="*/ 958039 h 2656211"/>
              <a:gd name="connsiteX43" fmla="*/ 26126 w 2647406"/>
              <a:gd name="connsiteY43" fmla="*/ 1140919 h 2656211"/>
              <a:gd name="connsiteX44" fmla="*/ 43543 w 2647406"/>
              <a:gd name="connsiteY44" fmla="*/ 1167045 h 2656211"/>
              <a:gd name="connsiteX45" fmla="*/ 69669 w 2647406"/>
              <a:gd name="connsiteY45" fmla="*/ 1219296 h 2656211"/>
              <a:gd name="connsiteX46" fmla="*/ 95794 w 2647406"/>
              <a:gd name="connsiteY46" fmla="*/ 1236713 h 2656211"/>
              <a:gd name="connsiteX47" fmla="*/ 130629 w 2647406"/>
              <a:gd name="connsiteY47" fmla="*/ 1288965 h 2656211"/>
              <a:gd name="connsiteX48" fmla="*/ 148046 w 2647406"/>
              <a:gd name="connsiteY48" fmla="*/ 1315091 h 2656211"/>
              <a:gd name="connsiteX49" fmla="*/ 174172 w 2647406"/>
              <a:gd name="connsiteY49" fmla="*/ 1332508 h 2656211"/>
              <a:gd name="connsiteX50" fmla="*/ 209006 w 2647406"/>
              <a:gd name="connsiteY50" fmla="*/ 1376051 h 2656211"/>
              <a:gd name="connsiteX51" fmla="*/ 235132 w 2647406"/>
              <a:gd name="connsiteY51" fmla="*/ 1410885 h 2656211"/>
              <a:gd name="connsiteX52" fmla="*/ 261257 w 2647406"/>
              <a:gd name="connsiteY52" fmla="*/ 1437011 h 2656211"/>
              <a:gd name="connsiteX53" fmla="*/ 296092 w 2647406"/>
              <a:gd name="connsiteY53" fmla="*/ 1480553 h 2656211"/>
              <a:gd name="connsiteX54" fmla="*/ 313509 w 2647406"/>
              <a:gd name="connsiteY54" fmla="*/ 1497971 h 2656211"/>
              <a:gd name="connsiteX55" fmla="*/ 339634 w 2647406"/>
              <a:gd name="connsiteY55" fmla="*/ 1532805 h 2656211"/>
              <a:gd name="connsiteX56" fmla="*/ 391886 w 2647406"/>
              <a:gd name="connsiteY56" fmla="*/ 1585056 h 2656211"/>
              <a:gd name="connsiteX57" fmla="*/ 452846 w 2647406"/>
              <a:gd name="connsiteY57" fmla="*/ 1654725 h 2656211"/>
              <a:gd name="connsiteX58" fmla="*/ 478972 w 2647406"/>
              <a:gd name="connsiteY58" fmla="*/ 1672142 h 2656211"/>
              <a:gd name="connsiteX59" fmla="*/ 531223 w 2647406"/>
              <a:gd name="connsiteY59" fmla="*/ 1724393 h 2656211"/>
              <a:gd name="connsiteX60" fmla="*/ 557349 w 2647406"/>
              <a:gd name="connsiteY60" fmla="*/ 1750519 h 2656211"/>
              <a:gd name="connsiteX61" fmla="*/ 583474 w 2647406"/>
              <a:gd name="connsiteY61" fmla="*/ 1776645 h 2656211"/>
              <a:gd name="connsiteX62" fmla="*/ 609600 w 2647406"/>
              <a:gd name="connsiteY62" fmla="*/ 1794062 h 2656211"/>
              <a:gd name="connsiteX63" fmla="*/ 679269 w 2647406"/>
              <a:gd name="connsiteY63" fmla="*/ 1846313 h 2656211"/>
              <a:gd name="connsiteX64" fmla="*/ 696686 w 2647406"/>
              <a:gd name="connsiteY64" fmla="*/ 1872439 h 2656211"/>
              <a:gd name="connsiteX65" fmla="*/ 722812 w 2647406"/>
              <a:gd name="connsiteY65" fmla="*/ 1881148 h 2656211"/>
              <a:gd name="connsiteX66" fmla="*/ 748937 w 2647406"/>
              <a:gd name="connsiteY66" fmla="*/ 1898565 h 2656211"/>
              <a:gd name="connsiteX67" fmla="*/ 783772 w 2647406"/>
              <a:gd name="connsiteY67" fmla="*/ 1933399 h 2656211"/>
              <a:gd name="connsiteX68" fmla="*/ 844732 w 2647406"/>
              <a:gd name="connsiteY68" fmla="*/ 1959525 h 2656211"/>
              <a:gd name="connsiteX69" fmla="*/ 870857 w 2647406"/>
              <a:gd name="connsiteY69" fmla="*/ 1976942 h 2656211"/>
              <a:gd name="connsiteX70" fmla="*/ 896983 w 2647406"/>
              <a:gd name="connsiteY70" fmla="*/ 1985651 h 2656211"/>
              <a:gd name="connsiteX71" fmla="*/ 975360 w 2647406"/>
              <a:gd name="connsiteY71" fmla="*/ 2029193 h 2656211"/>
              <a:gd name="connsiteX72" fmla="*/ 1027612 w 2647406"/>
              <a:gd name="connsiteY72" fmla="*/ 2055319 h 2656211"/>
              <a:gd name="connsiteX73" fmla="*/ 1053737 w 2647406"/>
              <a:gd name="connsiteY73" fmla="*/ 2072736 h 2656211"/>
              <a:gd name="connsiteX74" fmla="*/ 1079863 w 2647406"/>
              <a:gd name="connsiteY74" fmla="*/ 2081445 h 2656211"/>
              <a:gd name="connsiteX75" fmla="*/ 1132114 w 2647406"/>
              <a:gd name="connsiteY75" fmla="*/ 2116279 h 2656211"/>
              <a:gd name="connsiteX76" fmla="*/ 1184366 w 2647406"/>
              <a:gd name="connsiteY76" fmla="*/ 2142405 h 2656211"/>
              <a:gd name="connsiteX77" fmla="*/ 1210492 w 2647406"/>
              <a:gd name="connsiteY77" fmla="*/ 2168531 h 2656211"/>
              <a:gd name="connsiteX78" fmla="*/ 1236617 w 2647406"/>
              <a:gd name="connsiteY78" fmla="*/ 2185948 h 2656211"/>
              <a:gd name="connsiteX79" fmla="*/ 1262743 w 2647406"/>
              <a:gd name="connsiteY79" fmla="*/ 2212073 h 2656211"/>
              <a:gd name="connsiteX80" fmla="*/ 1314994 w 2647406"/>
              <a:gd name="connsiteY80" fmla="*/ 2246908 h 2656211"/>
              <a:gd name="connsiteX81" fmla="*/ 1358537 w 2647406"/>
              <a:gd name="connsiteY81" fmla="*/ 2281742 h 2656211"/>
              <a:gd name="connsiteX82" fmla="*/ 1445623 w 2647406"/>
              <a:gd name="connsiteY82" fmla="*/ 2333993 h 2656211"/>
              <a:gd name="connsiteX83" fmla="*/ 1471749 w 2647406"/>
              <a:gd name="connsiteY83" fmla="*/ 2351411 h 2656211"/>
              <a:gd name="connsiteX84" fmla="*/ 1524000 w 2647406"/>
              <a:gd name="connsiteY84" fmla="*/ 2368828 h 2656211"/>
              <a:gd name="connsiteX85" fmla="*/ 1550126 w 2647406"/>
              <a:gd name="connsiteY85" fmla="*/ 2377536 h 2656211"/>
              <a:gd name="connsiteX86" fmla="*/ 1576252 w 2647406"/>
              <a:gd name="connsiteY86" fmla="*/ 2394953 h 2656211"/>
              <a:gd name="connsiteX87" fmla="*/ 1602377 w 2647406"/>
              <a:gd name="connsiteY87" fmla="*/ 2403662 h 2656211"/>
              <a:gd name="connsiteX88" fmla="*/ 1672046 w 2647406"/>
              <a:gd name="connsiteY88" fmla="*/ 2429788 h 2656211"/>
              <a:gd name="connsiteX89" fmla="*/ 1715589 w 2647406"/>
              <a:gd name="connsiteY89" fmla="*/ 2438496 h 2656211"/>
              <a:gd name="connsiteX90" fmla="*/ 1785257 w 2647406"/>
              <a:gd name="connsiteY90" fmla="*/ 2455913 h 2656211"/>
              <a:gd name="connsiteX91" fmla="*/ 1976846 w 2647406"/>
              <a:gd name="connsiteY91" fmla="*/ 2464622 h 2656211"/>
              <a:gd name="connsiteX92" fmla="*/ 2464526 w 2647406"/>
              <a:gd name="connsiteY92" fmla="*/ 2429788 h 2656211"/>
              <a:gd name="connsiteX93" fmla="*/ 2473234 w 2647406"/>
              <a:gd name="connsiteY93" fmla="*/ 2403662 h 2656211"/>
              <a:gd name="connsiteX94" fmla="*/ 1384663 w 2647406"/>
              <a:gd name="connsiteY94" fmla="*/ 2394953 h 2656211"/>
              <a:gd name="connsiteX95" fmla="*/ 1332412 w 2647406"/>
              <a:gd name="connsiteY95" fmla="*/ 2377536 h 2656211"/>
              <a:gd name="connsiteX96" fmla="*/ 1393372 w 2647406"/>
              <a:gd name="connsiteY96" fmla="*/ 2386245 h 2656211"/>
              <a:gd name="connsiteX97" fmla="*/ 1489166 w 2647406"/>
              <a:gd name="connsiteY97" fmla="*/ 2421079 h 2656211"/>
              <a:gd name="connsiteX98" fmla="*/ 1515292 w 2647406"/>
              <a:gd name="connsiteY98" fmla="*/ 2429788 h 2656211"/>
              <a:gd name="connsiteX99" fmla="*/ 1637212 w 2647406"/>
              <a:gd name="connsiteY99" fmla="*/ 2464622 h 2656211"/>
              <a:gd name="connsiteX100" fmla="*/ 1672046 w 2647406"/>
              <a:gd name="connsiteY100" fmla="*/ 2473331 h 2656211"/>
              <a:gd name="connsiteX101" fmla="*/ 1802674 w 2647406"/>
              <a:gd name="connsiteY101" fmla="*/ 2516873 h 2656211"/>
              <a:gd name="connsiteX102" fmla="*/ 1863634 w 2647406"/>
              <a:gd name="connsiteY102" fmla="*/ 2534291 h 2656211"/>
              <a:gd name="connsiteX103" fmla="*/ 1933303 w 2647406"/>
              <a:gd name="connsiteY103" fmla="*/ 2560416 h 2656211"/>
              <a:gd name="connsiteX104" fmla="*/ 1985554 w 2647406"/>
              <a:gd name="connsiteY104" fmla="*/ 2569125 h 2656211"/>
              <a:gd name="connsiteX105" fmla="*/ 2142309 w 2647406"/>
              <a:gd name="connsiteY105" fmla="*/ 2603959 h 2656211"/>
              <a:gd name="connsiteX106" fmla="*/ 2194560 w 2647406"/>
              <a:gd name="connsiteY106" fmla="*/ 2612668 h 2656211"/>
              <a:gd name="connsiteX107" fmla="*/ 2490652 w 2647406"/>
              <a:gd name="connsiteY107" fmla="*/ 2656211 h 2656211"/>
              <a:gd name="connsiteX108" fmla="*/ 2638697 w 2647406"/>
              <a:gd name="connsiteY108" fmla="*/ 2647502 h 2656211"/>
              <a:gd name="connsiteX109" fmla="*/ 2647406 w 2647406"/>
              <a:gd name="connsiteY109" fmla="*/ 2621376 h 2656211"/>
              <a:gd name="connsiteX110" fmla="*/ 2638697 w 2647406"/>
              <a:gd name="connsiteY110" fmla="*/ 2464622 h 2656211"/>
              <a:gd name="connsiteX111" fmla="*/ 2629989 w 2647406"/>
              <a:gd name="connsiteY111" fmla="*/ 2429788 h 2656211"/>
              <a:gd name="connsiteX112" fmla="*/ 2612572 w 2647406"/>
              <a:gd name="connsiteY112" fmla="*/ 2307868 h 2656211"/>
              <a:gd name="connsiteX113" fmla="*/ 2603863 w 2647406"/>
              <a:gd name="connsiteY113" fmla="*/ 2281742 h 2656211"/>
              <a:gd name="connsiteX114" fmla="*/ 2586446 w 2647406"/>
              <a:gd name="connsiteY114" fmla="*/ 2194656 h 2656211"/>
              <a:gd name="connsiteX115" fmla="*/ 2569029 w 2647406"/>
              <a:gd name="connsiteY115" fmla="*/ 2142405 h 2656211"/>
              <a:gd name="connsiteX116" fmla="*/ 2542903 w 2647406"/>
              <a:gd name="connsiteY116" fmla="*/ 2116279 h 2656211"/>
              <a:gd name="connsiteX117" fmla="*/ 2499360 w 2647406"/>
              <a:gd name="connsiteY117" fmla="*/ 2037902 h 2656211"/>
              <a:gd name="connsiteX118" fmla="*/ 2481943 w 2647406"/>
              <a:gd name="connsiteY118" fmla="*/ 2011776 h 2656211"/>
              <a:gd name="connsiteX119" fmla="*/ 2455817 w 2647406"/>
              <a:gd name="connsiteY119" fmla="*/ 1968233 h 2656211"/>
              <a:gd name="connsiteX120" fmla="*/ 2438400 w 2647406"/>
              <a:gd name="connsiteY120" fmla="*/ 1942108 h 2656211"/>
              <a:gd name="connsiteX121" fmla="*/ 2386149 w 2647406"/>
              <a:gd name="connsiteY121" fmla="*/ 1898565 h 2656211"/>
              <a:gd name="connsiteX122" fmla="*/ 2360023 w 2647406"/>
              <a:gd name="connsiteY122" fmla="*/ 1889856 h 2656211"/>
              <a:gd name="connsiteX123" fmla="*/ 2299063 w 2647406"/>
              <a:gd name="connsiteY123" fmla="*/ 1846313 h 2656211"/>
              <a:gd name="connsiteX124" fmla="*/ 2264229 w 2647406"/>
              <a:gd name="connsiteY124" fmla="*/ 1837605 h 2656211"/>
              <a:gd name="connsiteX125" fmla="*/ 2211977 w 2647406"/>
              <a:gd name="connsiteY125" fmla="*/ 1811479 h 2656211"/>
              <a:gd name="connsiteX126" fmla="*/ 2151017 w 2647406"/>
              <a:gd name="connsiteY126" fmla="*/ 1785353 h 2656211"/>
              <a:gd name="connsiteX127" fmla="*/ 2098766 w 2647406"/>
              <a:gd name="connsiteY127" fmla="*/ 1741811 h 2656211"/>
              <a:gd name="connsiteX128" fmla="*/ 2063932 w 2647406"/>
              <a:gd name="connsiteY128" fmla="*/ 1698268 h 2656211"/>
              <a:gd name="connsiteX129" fmla="*/ 2046514 w 2647406"/>
              <a:gd name="connsiteY129" fmla="*/ 1680851 h 2656211"/>
              <a:gd name="connsiteX130" fmla="*/ 2011680 w 2647406"/>
              <a:gd name="connsiteY130" fmla="*/ 1619891 h 2656211"/>
              <a:gd name="connsiteX131" fmla="*/ 1985554 w 2647406"/>
              <a:gd name="connsiteY131" fmla="*/ 1576348 h 2656211"/>
              <a:gd name="connsiteX132" fmla="*/ 1942012 w 2647406"/>
              <a:gd name="connsiteY132" fmla="*/ 1515388 h 2656211"/>
              <a:gd name="connsiteX133" fmla="*/ 1532709 w 2647406"/>
              <a:gd name="connsiteY133" fmla="*/ 1515388 h 2656211"/>
              <a:gd name="connsiteX134" fmla="*/ 1384663 w 2647406"/>
              <a:gd name="connsiteY134" fmla="*/ 1480553 h 2656211"/>
              <a:gd name="connsiteX135" fmla="*/ 1349829 w 2647406"/>
              <a:gd name="connsiteY135" fmla="*/ 1471845 h 2656211"/>
              <a:gd name="connsiteX136" fmla="*/ 1323703 w 2647406"/>
              <a:gd name="connsiteY136" fmla="*/ 1454428 h 2656211"/>
              <a:gd name="connsiteX137" fmla="*/ 1288869 w 2647406"/>
              <a:gd name="connsiteY137" fmla="*/ 1445719 h 2656211"/>
              <a:gd name="connsiteX138" fmla="*/ 1262743 w 2647406"/>
              <a:gd name="connsiteY138" fmla="*/ 1437011 h 2656211"/>
              <a:gd name="connsiteX139" fmla="*/ 1184366 w 2647406"/>
              <a:gd name="connsiteY139" fmla="*/ 1410885 h 2656211"/>
              <a:gd name="connsiteX140" fmla="*/ 1132114 w 2647406"/>
              <a:gd name="connsiteY140" fmla="*/ 1393468 h 2656211"/>
              <a:gd name="connsiteX141" fmla="*/ 1045029 w 2647406"/>
              <a:gd name="connsiteY141" fmla="*/ 1367342 h 2656211"/>
              <a:gd name="connsiteX142" fmla="*/ 1018903 w 2647406"/>
              <a:gd name="connsiteY142" fmla="*/ 1358633 h 2656211"/>
              <a:gd name="connsiteX143" fmla="*/ 992777 w 2647406"/>
              <a:gd name="connsiteY143" fmla="*/ 1341216 h 2656211"/>
              <a:gd name="connsiteX144" fmla="*/ 975360 w 2647406"/>
              <a:gd name="connsiteY144" fmla="*/ 1288965 h 2656211"/>
              <a:gd name="connsiteX145" fmla="*/ 957943 w 2647406"/>
              <a:gd name="connsiteY145" fmla="*/ 1140919 h 265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647406" h="2656211">
                <a:moveTo>
                  <a:pt x="957943" y="1140919"/>
                </a:moveTo>
                <a:lnTo>
                  <a:pt x="957943" y="1140919"/>
                </a:lnTo>
                <a:cubicBezTo>
                  <a:pt x="972457" y="1117696"/>
                  <a:pt x="985782" y="1093686"/>
                  <a:pt x="1001486" y="1071251"/>
                </a:cubicBezTo>
                <a:cubicBezTo>
                  <a:pt x="1006195" y="1064525"/>
                  <a:pt x="1014679" y="1060874"/>
                  <a:pt x="1018903" y="1053833"/>
                </a:cubicBezTo>
                <a:cubicBezTo>
                  <a:pt x="1023626" y="1045962"/>
                  <a:pt x="1021121" y="1034199"/>
                  <a:pt x="1027612" y="1027708"/>
                </a:cubicBezTo>
                <a:cubicBezTo>
                  <a:pt x="1034103" y="1021217"/>
                  <a:pt x="1045029" y="1021902"/>
                  <a:pt x="1053737" y="1018999"/>
                </a:cubicBezTo>
                <a:cubicBezTo>
                  <a:pt x="1056640" y="1010290"/>
                  <a:pt x="1058341" y="1001084"/>
                  <a:pt x="1062446" y="992873"/>
                </a:cubicBezTo>
                <a:cubicBezTo>
                  <a:pt x="1067127" y="983512"/>
                  <a:pt x="1079117" y="977188"/>
                  <a:pt x="1079863" y="966748"/>
                </a:cubicBezTo>
                <a:cubicBezTo>
                  <a:pt x="1085832" y="883182"/>
                  <a:pt x="1076853" y="895253"/>
                  <a:pt x="1062446" y="844828"/>
                </a:cubicBezTo>
                <a:cubicBezTo>
                  <a:pt x="1059158" y="833319"/>
                  <a:pt x="1057025" y="821502"/>
                  <a:pt x="1053737" y="809993"/>
                </a:cubicBezTo>
                <a:cubicBezTo>
                  <a:pt x="1051215" y="801167"/>
                  <a:pt x="1047093" y="792812"/>
                  <a:pt x="1045029" y="783868"/>
                </a:cubicBezTo>
                <a:cubicBezTo>
                  <a:pt x="1038280" y="754623"/>
                  <a:pt x="1029530" y="697371"/>
                  <a:pt x="1018903" y="661948"/>
                </a:cubicBezTo>
                <a:cubicBezTo>
                  <a:pt x="1013627" y="644363"/>
                  <a:pt x="1007292" y="627113"/>
                  <a:pt x="1001486" y="609696"/>
                </a:cubicBezTo>
                <a:lnTo>
                  <a:pt x="975360" y="531319"/>
                </a:lnTo>
                <a:cubicBezTo>
                  <a:pt x="975358" y="531314"/>
                  <a:pt x="957947" y="479073"/>
                  <a:pt x="957943" y="479068"/>
                </a:cubicBezTo>
                <a:cubicBezTo>
                  <a:pt x="952137" y="470359"/>
                  <a:pt x="944777" y="462506"/>
                  <a:pt x="940526" y="452942"/>
                </a:cubicBezTo>
                <a:cubicBezTo>
                  <a:pt x="933070" y="436165"/>
                  <a:pt x="928915" y="418108"/>
                  <a:pt x="923109" y="400691"/>
                </a:cubicBezTo>
                <a:lnTo>
                  <a:pt x="896983" y="322313"/>
                </a:lnTo>
                <a:lnTo>
                  <a:pt x="870857" y="243936"/>
                </a:lnTo>
                <a:cubicBezTo>
                  <a:pt x="870856" y="243932"/>
                  <a:pt x="853442" y="191688"/>
                  <a:pt x="853440" y="191685"/>
                </a:cubicBezTo>
                <a:lnTo>
                  <a:pt x="818606" y="139433"/>
                </a:lnTo>
                <a:cubicBezTo>
                  <a:pt x="812800" y="130725"/>
                  <a:pt x="811118" y="116618"/>
                  <a:pt x="801189" y="113308"/>
                </a:cubicBezTo>
                <a:cubicBezTo>
                  <a:pt x="792480" y="110405"/>
                  <a:pt x="783088" y="109057"/>
                  <a:pt x="775063" y="104599"/>
                </a:cubicBezTo>
                <a:cubicBezTo>
                  <a:pt x="756765" y="94433"/>
                  <a:pt x="742670" y="76384"/>
                  <a:pt x="722812" y="69765"/>
                </a:cubicBezTo>
                <a:lnTo>
                  <a:pt x="644434" y="43639"/>
                </a:lnTo>
                <a:cubicBezTo>
                  <a:pt x="635726" y="40736"/>
                  <a:pt x="626519" y="39036"/>
                  <a:pt x="618309" y="34931"/>
                </a:cubicBezTo>
                <a:cubicBezTo>
                  <a:pt x="606697" y="29125"/>
                  <a:pt x="595407" y="22627"/>
                  <a:pt x="583474" y="17513"/>
                </a:cubicBezTo>
                <a:cubicBezTo>
                  <a:pt x="565987" y="10019"/>
                  <a:pt x="540185" y="4514"/>
                  <a:pt x="522514" y="96"/>
                </a:cubicBezTo>
                <a:cubicBezTo>
                  <a:pt x="374652" y="5195"/>
                  <a:pt x="335109" y="-11052"/>
                  <a:pt x="235132" y="17513"/>
                </a:cubicBezTo>
                <a:cubicBezTo>
                  <a:pt x="226305" y="20035"/>
                  <a:pt x="217715" y="23319"/>
                  <a:pt x="209006" y="26222"/>
                </a:cubicBezTo>
                <a:cubicBezTo>
                  <a:pt x="203200" y="34931"/>
                  <a:pt x="195840" y="42784"/>
                  <a:pt x="191589" y="52348"/>
                </a:cubicBezTo>
                <a:cubicBezTo>
                  <a:pt x="184133" y="69125"/>
                  <a:pt x="174172" y="104599"/>
                  <a:pt x="174172" y="104599"/>
                </a:cubicBezTo>
                <a:cubicBezTo>
                  <a:pt x="171269" y="139433"/>
                  <a:pt x="167516" y="174207"/>
                  <a:pt x="165463" y="209102"/>
                </a:cubicBezTo>
                <a:cubicBezTo>
                  <a:pt x="147840" y="508673"/>
                  <a:pt x="168357" y="309318"/>
                  <a:pt x="148046" y="461651"/>
                </a:cubicBezTo>
                <a:cubicBezTo>
                  <a:pt x="145102" y="483731"/>
                  <a:pt x="137182" y="557358"/>
                  <a:pt x="130629" y="583571"/>
                </a:cubicBezTo>
                <a:cubicBezTo>
                  <a:pt x="126176" y="601382"/>
                  <a:pt x="117665" y="618011"/>
                  <a:pt x="113212" y="635822"/>
                </a:cubicBezTo>
                <a:cubicBezTo>
                  <a:pt x="107406" y="659045"/>
                  <a:pt x="103364" y="682782"/>
                  <a:pt x="95794" y="705491"/>
                </a:cubicBezTo>
                <a:lnTo>
                  <a:pt x="69669" y="783868"/>
                </a:lnTo>
                <a:lnTo>
                  <a:pt x="60960" y="809993"/>
                </a:lnTo>
                <a:cubicBezTo>
                  <a:pt x="58057" y="818702"/>
                  <a:pt x="58743" y="829628"/>
                  <a:pt x="52252" y="836119"/>
                </a:cubicBezTo>
                <a:lnTo>
                  <a:pt x="34834" y="853536"/>
                </a:lnTo>
                <a:lnTo>
                  <a:pt x="8709" y="931913"/>
                </a:lnTo>
                <a:lnTo>
                  <a:pt x="0" y="958039"/>
                </a:lnTo>
                <a:cubicBezTo>
                  <a:pt x="1685" y="983316"/>
                  <a:pt x="-1622" y="1099296"/>
                  <a:pt x="26126" y="1140919"/>
                </a:cubicBezTo>
                <a:cubicBezTo>
                  <a:pt x="31932" y="1149628"/>
                  <a:pt x="38862" y="1157684"/>
                  <a:pt x="43543" y="1167045"/>
                </a:cubicBezTo>
                <a:cubicBezTo>
                  <a:pt x="57709" y="1195376"/>
                  <a:pt x="44712" y="1194339"/>
                  <a:pt x="69669" y="1219296"/>
                </a:cubicBezTo>
                <a:cubicBezTo>
                  <a:pt x="77070" y="1226697"/>
                  <a:pt x="87086" y="1230907"/>
                  <a:pt x="95794" y="1236713"/>
                </a:cubicBezTo>
                <a:lnTo>
                  <a:pt x="130629" y="1288965"/>
                </a:lnTo>
                <a:cubicBezTo>
                  <a:pt x="136435" y="1297674"/>
                  <a:pt x="139337" y="1309285"/>
                  <a:pt x="148046" y="1315091"/>
                </a:cubicBezTo>
                <a:lnTo>
                  <a:pt x="174172" y="1332508"/>
                </a:lnTo>
                <a:cubicBezTo>
                  <a:pt x="217231" y="1397095"/>
                  <a:pt x="167645" y="1326418"/>
                  <a:pt x="209006" y="1376051"/>
                </a:cubicBezTo>
                <a:cubicBezTo>
                  <a:pt x="218298" y="1387201"/>
                  <a:pt x="225686" y="1399865"/>
                  <a:pt x="235132" y="1410885"/>
                </a:cubicBezTo>
                <a:cubicBezTo>
                  <a:pt x="243147" y="1420236"/>
                  <a:pt x="253147" y="1427743"/>
                  <a:pt x="261257" y="1437011"/>
                </a:cubicBezTo>
                <a:cubicBezTo>
                  <a:pt x="273497" y="1450999"/>
                  <a:pt x="283995" y="1466441"/>
                  <a:pt x="296092" y="1480553"/>
                </a:cubicBezTo>
                <a:cubicBezTo>
                  <a:pt x="301435" y="1486787"/>
                  <a:pt x="308253" y="1491663"/>
                  <a:pt x="313509" y="1497971"/>
                </a:cubicBezTo>
                <a:cubicBezTo>
                  <a:pt x="322801" y="1509121"/>
                  <a:pt x="329925" y="1522017"/>
                  <a:pt x="339634" y="1532805"/>
                </a:cubicBezTo>
                <a:cubicBezTo>
                  <a:pt x="356112" y="1551113"/>
                  <a:pt x="377107" y="1565351"/>
                  <a:pt x="391886" y="1585056"/>
                </a:cubicBezTo>
                <a:cubicBezTo>
                  <a:pt x="415906" y="1617083"/>
                  <a:pt x="421278" y="1627667"/>
                  <a:pt x="452846" y="1654725"/>
                </a:cubicBezTo>
                <a:cubicBezTo>
                  <a:pt x="460793" y="1661536"/>
                  <a:pt x="471149" y="1665188"/>
                  <a:pt x="478972" y="1672142"/>
                </a:cubicBezTo>
                <a:cubicBezTo>
                  <a:pt x="497382" y="1688506"/>
                  <a:pt x="513806" y="1706976"/>
                  <a:pt x="531223" y="1724393"/>
                </a:cubicBezTo>
                <a:lnTo>
                  <a:pt x="557349" y="1750519"/>
                </a:lnTo>
                <a:cubicBezTo>
                  <a:pt x="566057" y="1759228"/>
                  <a:pt x="573227" y="1769814"/>
                  <a:pt x="583474" y="1776645"/>
                </a:cubicBezTo>
                <a:cubicBezTo>
                  <a:pt x="592183" y="1782451"/>
                  <a:pt x="601135" y="1787906"/>
                  <a:pt x="609600" y="1794062"/>
                </a:cubicBezTo>
                <a:cubicBezTo>
                  <a:pt x="633077" y="1811136"/>
                  <a:pt x="679269" y="1846313"/>
                  <a:pt x="679269" y="1846313"/>
                </a:cubicBezTo>
                <a:cubicBezTo>
                  <a:pt x="685075" y="1855022"/>
                  <a:pt x="688513" y="1865901"/>
                  <a:pt x="696686" y="1872439"/>
                </a:cubicBezTo>
                <a:cubicBezTo>
                  <a:pt x="703854" y="1878174"/>
                  <a:pt x="714601" y="1877043"/>
                  <a:pt x="722812" y="1881148"/>
                </a:cubicBezTo>
                <a:cubicBezTo>
                  <a:pt x="732173" y="1885829"/>
                  <a:pt x="740990" y="1891754"/>
                  <a:pt x="748937" y="1898565"/>
                </a:cubicBezTo>
                <a:cubicBezTo>
                  <a:pt x="761405" y="1909252"/>
                  <a:pt x="770635" y="1923546"/>
                  <a:pt x="783772" y="1933399"/>
                </a:cubicBezTo>
                <a:cubicBezTo>
                  <a:pt x="820015" y="1960581"/>
                  <a:pt x="811100" y="1942709"/>
                  <a:pt x="844732" y="1959525"/>
                </a:cubicBezTo>
                <a:cubicBezTo>
                  <a:pt x="854093" y="1964206"/>
                  <a:pt x="861496" y="1972261"/>
                  <a:pt x="870857" y="1976942"/>
                </a:cubicBezTo>
                <a:cubicBezTo>
                  <a:pt x="879068" y="1981047"/>
                  <a:pt x="888958" y="1981193"/>
                  <a:pt x="896983" y="1985651"/>
                </a:cubicBezTo>
                <a:cubicBezTo>
                  <a:pt x="986812" y="2035556"/>
                  <a:pt x="916246" y="2009490"/>
                  <a:pt x="975360" y="2029193"/>
                </a:cubicBezTo>
                <a:cubicBezTo>
                  <a:pt x="1050230" y="2079108"/>
                  <a:pt x="955505" y="2019266"/>
                  <a:pt x="1027612" y="2055319"/>
                </a:cubicBezTo>
                <a:cubicBezTo>
                  <a:pt x="1036973" y="2060000"/>
                  <a:pt x="1044376" y="2068055"/>
                  <a:pt x="1053737" y="2072736"/>
                </a:cubicBezTo>
                <a:cubicBezTo>
                  <a:pt x="1061948" y="2076841"/>
                  <a:pt x="1071838" y="2076987"/>
                  <a:pt x="1079863" y="2081445"/>
                </a:cubicBezTo>
                <a:cubicBezTo>
                  <a:pt x="1098161" y="2091611"/>
                  <a:pt x="1112256" y="2109659"/>
                  <a:pt x="1132114" y="2116279"/>
                </a:cubicBezTo>
                <a:cubicBezTo>
                  <a:pt x="1158297" y="2125007"/>
                  <a:pt x="1161857" y="2123648"/>
                  <a:pt x="1184366" y="2142405"/>
                </a:cubicBezTo>
                <a:cubicBezTo>
                  <a:pt x="1193827" y="2150289"/>
                  <a:pt x="1201031" y="2160646"/>
                  <a:pt x="1210492" y="2168531"/>
                </a:cubicBezTo>
                <a:cubicBezTo>
                  <a:pt x="1218532" y="2175231"/>
                  <a:pt x="1228577" y="2179248"/>
                  <a:pt x="1236617" y="2185948"/>
                </a:cubicBezTo>
                <a:cubicBezTo>
                  <a:pt x="1246078" y="2193832"/>
                  <a:pt x="1253022" y="2204512"/>
                  <a:pt x="1262743" y="2212073"/>
                </a:cubicBezTo>
                <a:cubicBezTo>
                  <a:pt x="1279266" y="2224925"/>
                  <a:pt x="1300192" y="2232107"/>
                  <a:pt x="1314994" y="2246908"/>
                </a:cubicBezTo>
                <a:cubicBezTo>
                  <a:pt x="1334066" y="2265979"/>
                  <a:pt x="1332906" y="2267096"/>
                  <a:pt x="1358537" y="2281742"/>
                </a:cubicBezTo>
                <a:cubicBezTo>
                  <a:pt x="1452260" y="2335297"/>
                  <a:pt x="1317808" y="2248782"/>
                  <a:pt x="1445623" y="2333993"/>
                </a:cubicBezTo>
                <a:cubicBezTo>
                  <a:pt x="1454332" y="2339799"/>
                  <a:pt x="1461819" y="2348101"/>
                  <a:pt x="1471749" y="2351411"/>
                </a:cubicBezTo>
                <a:lnTo>
                  <a:pt x="1524000" y="2368828"/>
                </a:lnTo>
                <a:lnTo>
                  <a:pt x="1550126" y="2377536"/>
                </a:lnTo>
                <a:cubicBezTo>
                  <a:pt x="1558835" y="2383342"/>
                  <a:pt x="1566891" y="2390272"/>
                  <a:pt x="1576252" y="2394953"/>
                </a:cubicBezTo>
                <a:cubicBezTo>
                  <a:pt x="1584462" y="2399058"/>
                  <a:pt x="1593750" y="2400525"/>
                  <a:pt x="1602377" y="2403662"/>
                </a:cubicBezTo>
                <a:cubicBezTo>
                  <a:pt x="1625686" y="2412138"/>
                  <a:pt x="1648341" y="2422494"/>
                  <a:pt x="1672046" y="2429788"/>
                </a:cubicBezTo>
                <a:cubicBezTo>
                  <a:pt x="1686193" y="2434141"/>
                  <a:pt x="1701229" y="2434906"/>
                  <a:pt x="1715589" y="2438496"/>
                </a:cubicBezTo>
                <a:cubicBezTo>
                  <a:pt x="1751466" y="2447465"/>
                  <a:pt x="1739630" y="2452533"/>
                  <a:pt x="1785257" y="2455913"/>
                </a:cubicBezTo>
                <a:cubicBezTo>
                  <a:pt x="1849011" y="2460635"/>
                  <a:pt x="1912983" y="2461719"/>
                  <a:pt x="1976846" y="2464622"/>
                </a:cubicBezTo>
                <a:cubicBezTo>
                  <a:pt x="2062959" y="2463027"/>
                  <a:pt x="2386484" y="2585874"/>
                  <a:pt x="2464526" y="2429788"/>
                </a:cubicBezTo>
                <a:cubicBezTo>
                  <a:pt x="2468631" y="2421577"/>
                  <a:pt x="2470331" y="2412371"/>
                  <a:pt x="2473234" y="2403662"/>
                </a:cubicBezTo>
                <a:lnTo>
                  <a:pt x="1384663" y="2394953"/>
                </a:lnTo>
                <a:cubicBezTo>
                  <a:pt x="1366309" y="2394533"/>
                  <a:pt x="1314237" y="2374940"/>
                  <a:pt x="1332412" y="2377536"/>
                </a:cubicBezTo>
                <a:lnTo>
                  <a:pt x="1393372" y="2386245"/>
                </a:lnTo>
                <a:cubicBezTo>
                  <a:pt x="1450332" y="2414725"/>
                  <a:pt x="1410476" y="2397472"/>
                  <a:pt x="1489166" y="2421079"/>
                </a:cubicBezTo>
                <a:cubicBezTo>
                  <a:pt x="1497959" y="2423717"/>
                  <a:pt x="1506485" y="2427198"/>
                  <a:pt x="1515292" y="2429788"/>
                </a:cubicBezTo>
                <a:lnTo>
                  <a:pt x="1637212" y="2464622"/>
                </a:lnTo>
                <a:cubicBezTo>
                  <a:pt x="1648744" y="2467825"/>
                  <a:pt x="1660633" y="2469727"/>
                  <a:pt x="1672046" y="2473331"/>
                </a:cubicBezTo>
                <a:cubicBezTo>
                  <a:pt x="1715813" y="2487152"/>
                  <a:pt x="1758937" y="2502957"/>
                  <a:pt x="1802674" y="2516873"/>
                </a:cubicBezTo>
                <a:cubicBezTo>
                  <a:pt x="1822812" y="2523281"/>
                  <a:pt x="1843585" y="2527608"/>
                  <a:pt x="1863634" y="2534291"/>
                </a:cubicBezTo>
                <a:cubicBezTo>
                  <a:pt x="1887163" y="2542134"/>
                  <a:pt x="1909455" y="2553602"/>
                  <a:pt x="1933303" y="2560416"/>
                </a:cubicBezTo>
                <a:cubicBezTo>
                  <a:pt x="1950281" y="2565267"/>
                  <a:pt x="1968268" y="2565524"/>
                  <a:pt x="1985554" y="2569125"/>
                </a:cubicBezTo>
                <a:cubicBezTo>
                  <a:pt x="2037955" y="2580042"/>
                  <a:pt x="2089908" y="2593042"/>
                  <a:pt x="2142309" y="2603959"/>
                </a:cubicBezTo>
                <a:cubicBezTo>
                  <a:pt x="2159595" y="2607560"/>
                  <a:pt x="2177281" y="2609030"/>
                  <a:pt x="2194560" y="2612668"/>
                </a:cubicBezTo>
                <a:cubicBezTo>
                  <a:pt x="2397788" y="2655453"/>
                  <a:pt x="2221232" y="2630551"/>
                  <a:pt x="2490652" y="2656211"/>
                </a:cubicBezTo>
                <a:cubicBezTo>
                  <a:pt x="2540000" y="2653308"/>
                  <a:pt x="2590441" y="2658226"/>
                  <a:pt x="2638697" y="2647502"/>
                </a:cubicBezTo>
                <a:cubicBezTo>
                  <a:pt x="2647658" y="2645511"/>
                  <a:pt x="2647406" y="2630556"/>
                  <a:pt x="2647406" y="2621376"/>
                </a:cubicBezTo>
                <a:cubicBezTo>
                  <a:pt x="2647406" y="2569044"/>
                  <a:pt x="2643435" y="2516739"/>
                  <a:pt x="2638697" y="2464622"/>
                </a:cubicBezTo>
                <a:cubicBezTo>
                  <a:pt x="2637613" y="2452703"/>
                  <a:pt x="2631957" y="2441594"/>
                  <a:pt x="2629989" y="2429788"/>
                </a:cubicBezTo>
                <a:cubicBezTo>
                  <a:pt x="2623240" y="2389294"/>
                  <a:pt x="2625554" y="2346814"/>
                  <a:pt x="2612572" y="2307868"/>
                </a:cubicBezTo>
                <a:cubicBezTo>
                  <a:pt x="2609669" y="2299159"/>
                  <a:pt x="2605927" y="2290687"/>
                  <a:pt x="2603863" y="2281742"/>
                </a:cubicBezTo>
                <a:cubicBezTo>
                  <a:pt x="2597206" y="2252897"/>
                  <a:pt x="2595807" y="2222740"/>
                  <a:pt x="2586446" y="2194656"/>
                </a:cubicBezTo>
                <a:cubicBezTo>
                  <a:pt x="2580640" y="2177239"/>
                  <a:pt x="2582011" y="2155387"/>
                  <a:pt x="2569029" y="2142405"/>
                </a:cubicBezTo>
                <a:lnTo>
                  <a:pt x="2542903" y="2116279"/>
                </a:lnTo>
                <a:cubicBezTo>
                  <a:pt x="2527574" y="2070294"/>
                  <a:pt x="2539286" y="2097792"/>
                  <a:pt x="2499360" y="2037902"/>
                </a:cubicBezTo>
                <a:cubicBezTo>
                  <a:pt x="2493554" y="2029193"/>
                  <a:pt x="2485253" y="2021705"/>
                  <a:pt x="2481943" y="2011776"/>
                </a:cubicBezTo>
                <a:cubicBezTo>
                  <a:pt x="2466819" y="1966408"/>
                  <a:pt x="2483140" y="2002387"/>
                  <a:pt x="2455817" y="1968233"/>
                </a:cubicBezTo>
                <a:cubicBezTo>
                  <a:pt x="2449279" y="1960060"/>
                  <a:pt x="2445100" y="1950148"/>
                  <a:pt x="2438400" y="1942108"/>
                </a:cubicBezTo>
                <a:cubicBezTo>
                  <a:pt x="2424643" y="1925600"/>
                  <a:pt x="2405721" y="1908351"/>
                  <a:pt x="2386149" y="1898565"/>
                </a:cubicBezTo>
                <a:cubicBezTo>
                  <a:pt x="2377938" y="1894460"/>
                  <a:pt x="2368732" y="1892759"/>
                  <a:pt x="2360023" y="1889856"/>
                </a:cubicBezTo>
                <a:cubicBezTo>
                  <a:pt x="2356062" y="1886885"/>
                  <a:pt x="2308963" y="1850556"/>
                  <a:pt x="2299063" y="1846313"/>
                </a:cubicBezTo>
                <a:cubicBezTo>
                  <a:pt x="2288062" y="1841598"/>
                  <a:pt x="2275840" y="1840508"/>
                  <a:pt x="2264229" y="1837605"/>
                </a:cubicBezTo>
                <a:cubicBezTo>
                  <a:pt x="2214022" y="1804134"/>
                  <a:pt x="2262454" y="1833112"/>
                  <a:pt x="2211977" y="1811479"/>
                </a:cubicBezTo>
                <a:cubicBezTo>
                  <a:pt x="2136648" y="1779195"/>
                  <a:pt x="2212287" y="1805777"/>
                  <a:pt x="2151017" y="1785353"/>
                </a:cubicBezTo>
                <a:cubicBezTo>
                  <a:pt x="2088951" y="1723287"/>
                  <a:pt x="2159394" y="1790315"/>
                  <a:pt x="2098766" y="1741811"/>
                </a:cubicBezTo>
                <a:cubicBezTo>
                  <a:pt x="2075404" y="1723121"/>
                  <a:pt x="2084048" y="1723412"/>
                  <a:pt x="2063932" y="1698268"/>
                </a:cubicBezTo>
                <a:cubicBezTo>
                  <a:pt x="2058803" y="1691857"/>
                  <a:pt x="2052320" y="1686657"/>
                  <a:pt x="2046514" y="1680851"/>
                </a:cubicBezTo>
                <a:cubicBezTo>
                  <a:pt x="2026548" y="1620948"/>
                  <a:pt x="2053858" y="1693703"/>
                  <a:pt x="2011680" y="1619891"/>
                </a:cubicBezTo>
                <a:cubicBezTo>
                  <a:pt x="1981534" y="1567135"/>
                  <a:pt x="2026316" y="1617108"/>
                  <a:pt x="1985554" y="1576348"/>
                </a:cubicBezTo>
                <a:cubicBezTo>
                  <a:pt x="1965234" y="1515388"/>
                  <a:pt x="1985554" y="1529902"/>
                  <a:pt x="1942012" y="1515388"/>
                </a:cubicBezTo>
                <a:cubicBezTo>
                  <a:pt x="1770069" y="1532581"/>
                  <a:pt x="1802862" y="1533006"/>
                  <a:pt x="1532709" y="1515388"/>
                </a:cubicBezTo>
                <a:cubicBezTo>
                  <a:pt x="1517407" y="1514390"/>
                  <a:pt x="1402978" y="1485132"/>
                  <a:pt x="1384663" y="1480553"/>
                </a:cubicBezTo>
                <a:lnTo>
                  <a:pt x="1349829" y="1471845"/>
                </a:lnTo>
                <a:cubicBezTo>
                  <a:pt x="1341120" y="1466039"/>
                  <a:pt x="1333323" y="1458551"/>
                  <a:pt x="1323703" y="1454428"/>
                </a:cubicBezTo>
                <a:cubicBezTo>
                  <a:pt x="1312702" y="1449713"/>
                  <a:pt x="1300377" y="1449007"/>
                  <a:pt x="1288869" y="1445719"/>
                </a:cubicBezTo>
                <a:cubicBezTo>
                  <a:pt x="1280043" y="1443197"/>
                  <a:pt x="1271338" y="1440234"/>
                  <a:pt x="1262743" y="1437011"/>
                </a:cubicBezTo>
                <a:cubicBezTo>
                  <a:pt x="1146324" y="1393354"/>
                  <a:pt x="1281653" y="1440070"/>
                  <a:pt x="1184366" y="1410885"/>
                </a:cubicBezTo>
                <a:cubicBezTo>
                  <a:pt x="1166781" y="1405610"/>
                  <a:pt x="1149925" y="1397921"/>
                  <a:pt x="1132114" y="1393468"/>
                </a:cubicBezTo>
                <a:cubicBezTo>
                  <a:pt x="1079471" y="1380307"/>
                  <a:pt x="1108631" y="1388543"/>
                  <a:pt x="1045029" y="1367342"/>
                </a:cubicBezTo>
                <a:cubicBezTo>
                  <a:pt x="1036320" y="1364439"/>
                  <a:pt x="1026541" y="1363725"/>
                  <a:pt x="1018903" y="1358633"/>
                </a:cubicBezTo>
                <a:lnTo>
                  <a:pt x="992777" y="1341216"/>
                </a:lnTo>
                <a:cubicBezTo>
                  <a:pt x="986971" y="1323799"/>
                  <a:pt x="973952" y="1307270"/>
                  <a:pt x="975360" y="1288965"/>
                </a:cubicBezTo>
                <a:cubicBezTo>
                  <a:pt x="984737" y="1167070"/>
                  <a:pt x="960846" y="1165593"/>
                  <a:pt x="957943" y="114091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7496755" y="1988841"/>
            <a:ext cx="3303441" cy="3849247"/>
          </a:xfrm>
          <a:custGeom>
            <a:avLst/>
            <a:gdLst>
              <a:gd name="connsiteX0" fmla="*/ 10035 w 3303441"/>
              <a:gd name="connsiteY0" fmla="*/ 313509 h 3849247"/>
              <a:gd name="connsiteX1" fmla="*/ 10035 w 3303441"/>
              <a:gd name="connsiteY1" fmla="*/ 313509 h 3849247"/>
              <a:gd name="connsiteX2" fmla="*/ 53577 w 3303441"/>
              <a:gd name="connsiteY2" fmla="*/ 374469 h 3849247"/>
              <a:gd name="connsiteX3" fmla="*/ 123246 w 3303441"/>
              <a:gd name="connsiteY3" fmla="*/ 426720 h 3849247"/>
              <a:gd name="connsiteX4" fmla="*/ 149372 w 3303441"/>
              <a:gd name="connsiteY4" fmla="*/ 444137 h 3849247"/>
              <a:gd name="connsiteX5" fmla="*/ 175497 w 3303441"/>
              <a:gd name="connsiteY5" fmla="*/ 461554 h 3849247"/>
              <a:gd name="connsiteX6" fmla="*/ 236457 w 3303441"/>
              <a:gd name="connsiteY6" fmla="*/ 478972 h 3849247"/>
              <a:gd name="connsiteX7" fmla="*/ 462880 w 3303441"/>
              <a:gd name="connsiteY7" fmla="*/ 470263 h 3849247"/>
              <a:gd name="connsiteX8" fmla="*/ 715429 w 3303441"/>
              <a:gd name="connsiteY8" fmla="*/ 452846 h 3849247"/>
              <a:gd name="connsiteX9" fmla="*/ 758972 w 3303441"/>
              <a:gd name="connsiteY9" fmla="*/ 444137 h 3849247"/>
              <a:gd name="connsiteX10" fmla="*/ 793806 w 3303441"/>
              <a:gd name="connsiteY10" fmla="*/ 435429 h 3849247"/>
              <a:gd name="connsiteX11" fmla="*/ 994103 w 3303441"/>
              <a:gd name="connsiteY11" fmla="*/ 418012 h 3849247"/>
              <a:gd name="connsiteX12" fmla="*/ 1168275 w 3303441"/>
              <a:gd name="connsiteY12" fmla="*/ 444137 h 3849247"/>
              <a:gd name="connsiteX13" fmla="*/ 1185692 w 3303441"/>
              <a:gd name="connsiteY13" fmla="*/ 470263 h 3849247"/>
              <a:gd name="connsiteX14" fmla="*/ 1203109 w 3303441"/>
              <a:gd name="connsiteY14" fmla="*/ 522514 h 3849247"/>
              <a:gd name="connsiteX15" fmla="*/ 1211817 w 3303441"/>
              <a:gd name="connsiteY15" fmla="*/ 548640 h 3849247"/>
              <a:gd name="connsiteX16" fmla="*/ 1229235 w 3303441"/>
              <a:gd name="connsiteY16" fmla="*/ 609600 h 3849247"/>
              <a:gd name="connsiteX17" fmla="*/ 1237943 w 3303441"/>
              <a:gd name="connsiteY17" fmla="*/ 661852 h 3849247"/>
              <a:gd name="connsiteX18" fmla="*/ 1246652 w 3303441"/>
              <a:gd name="connsiteY18" fmla="*/ 687977 h 3849247"/>
              <a:gd name="connsiteX19" fmla="*/ 1255360 w 3303441"/>
              <a:gd name="connsiteY19" fmla="*/ 757646 h 3849247"/>
              <a:gd name="connsiteX20" fmla="*/ 1272777 w 3303441"/>
              <a:gd name="connsiteY20" fmla="*/ 818606 h 3849247"/>
              <a:gd name="connsiteX21" fmla="*/ 1298903 w 3303441"/>
              <a:gd name="connsiteY21" fmla="*/ 905692 h 3849247"/>
              <a:gd name="connsiteX22" fmla="*/ 1333737 w 3303441"/>
              <a:gd name="connsiteY22" fmla="*/ 1010194 h 3849247"/>
              <a:gd name="connsiteX23" fmla="*/ 1342446 w 3303441"/>
              <a:gd name="connsiteY23" fmla="*/ 1036320 h 3849247"/>
              <a:gd name="connsiteX24" fmla="*/ 1351155 w 3303441"/>
              <a:gd name="connsiteY24" fmla="*/ 1062446 h 3849247"/>
              <a:gd name="connsiteX25" fmla="*/ 1342446 w 3303441"/>
              <a:gd name="connsiteY25" fmla="*/ 1088572 h 3849247"/>
              <a:gd name="connsiteX26" fmla="*/ 1290195 w 3303441"/>
              <a:gd name="connsiteY26" fmla="*/ 1105989 h 3849247"/>
              <a:gd name="connsiteX27" fmla="*/ 1272777 w 3303441"/>
              <a:gd name="connsiteY27" fmla="*/ 1123406 h 3849247"/>
              <a:gd name="connsiteX28" fmla="*/ 1246652 w 3303441"/>
              <a:gd name="connsiteY28" fmla="*/ 1132114 h 3849247"/>
              <a:gd name="connsiteX29" fmla="*/ 1237943 w 3303441"/>
              <a:gd name="connsiteY29" fmla="*/ 1158240 h 3849247"/>
              <a:gd name="connsiteX30" fmla="*/ 1211817 w 3303441"/>
              <a:gd name="connsiteY30" fmla="*/ 1175657 h 3849247"/>
              <a:gd name="connsiteX31" fmla="*/ 1194400 w 3303441"/>
              <a:gd name="connsiteY31" fmla="*/ 1227909 h 3849247"/>
              <a:gd name="connsiteX32" fmla="*/ 1203109 w 3303441"/>
              <a:gd name="connsiteY32" fmla="*/ 1254034 h 3849247"/>
              <a:gd name="connsiteX33" fmla="*/ 1246652 w 3303441"/>
              <a:gd name="connsiteY33" fmla="*/ 1280160 h 3849247"/>
              <a:gd name="connsiteX34" fmla="*/ 1298903 w 3303441"/>
              <a:gd name="connsiteY34" fmla="*/ 1288869 h 3849247"/>
              <a:gd name="connsiteX35" fmla="*/ 1542743 w 3303441"/>
              <a:gd name="connsiteY35" fmla="*/ 1297577 h 3849247"/>
              <a:gd name="connsiteX36" fmla="*/ 1629829 w 3303441"/>
              <a:gd name="connsiteY36" fmla="*/ 1306286 h 3849247"/>
              <a:gd name="connsiteX37" fmla="*/ 1682080 w 3303441"/>
              <a:gd name="connsiteY37" fmla="*/ 1323703 h 3849247"/>
              <a:gd name="connsiteX38" fmla="*/ 1699497 w 3303441"/>
              <a:gd name="connsiteY38" fmla="*/ 1349829 h 3849247"/>
              <a:gd name="connsiteX39" fmla="*/ 1716915 w 3303441"/>
              <a:gd name="connsiteY39" fmla="*/ 1367246 h 3849247"/>
              <a:gd name="connsiteX40" fmla="*/ 1734332 w 3303441"/>
              <a:gd name="connsiteY40" fmla="*/ 1419497 h 3849247"/>
              <a:gd name="connsiteX41" fmla="*/ 1751749 w 3303441"/>
              <a:gd name="connsiteY41" fmla="*/ 1593669 h 3849247"/>
              <a:gd name="connsiteX42" fmla="*/ 1786583 w 3303441"/>
              <a:gd name="connsiteY42" fmla="*/ 1637212 h 3849247"/>
              <a:gd name="connsiteX43" fmla="*/ 1864960 w 3303441"/>
              <a:gd name="connsiteY43" fmla="*/ 1663337 h 3849247"/>
              <a:gd name="connsiteX44" fmla="*/ 1917212 w 3303441"/>
              <a:gd name="connsiteY44" fmla="*/ 1680754 h 3849247"/>
              <a:gd name="connsiteX45" fmla="*/ 1943337 w 3303441"/>
              <a:gd name="connsiteY45" fmla="*/ 1689463 h 3849247"/>
              <a:gd name="connsiteX46" fmla="*/ 1986880 w 3303441"/>
              <a:gd name="connsiteY46" fmla="*/ 1698172 h 3849247"/>
              <a:gd name="connsiteX47" fmla="*/ 2013006 w 3303441"/>
              <a:gd name="connsiteY47" fmla="*/ 1706880 h 3849247"/>
              <a:gd name="connsiteX48" fmla="*/ 2100092 w 3303441"/>
              <a:gd name="connsiteY48" fmla="*/ 1715589 h 3849247"/>
              <a:gd name="connsiteX49" fmla="*/ 2169760 w 3303441"/>
              <a:gd name="connsiteY49" fmla="*/ 1724297 h 3849247"/>
              <a:gd name="connsiteX50" fmla="*/ 2230720 w 3303441"/>
              <a:gd name="connsiteY50" fmla="*/ 1741714 h 3849247"/>
              <a:gd name="connsiteX51" fmla="*/ 2622606 w 3303441"/>
              <a:gd name="connsiteY51" fmla="*/ 1759132 h 3849247"/>
              <a:gd name="connsiteX52" fmla="*/ 2640023 w 3303441"/>
              <a:gd name="connsiteY52" fmla="*/ 1828800 h 3849247"/>
              <a:gd name="connsiteX53" fmla="*/ 2657440 w 3303441"/>
              <a:gd name="connsiteY53" fmla="*/ 2238103 h 3849247"/>
              <a:gd name="connsiteX54" fmla="*/ 2666149 w 3303441"/>
              <a:gd name="connsiteY54" fmla="*/ 2264229 h 3849247"/>
              <a:gd name="connsiteX55" fmla="*/ 2657440 w 3303441"/>
              <a:gd name="connsiteY55" fmla="*/ 2403566 h 3849247"/>
              <a:gd name="connsiteX56" fmla="*/ 2648732 w 3303441"/>
              <a:gd name="connsiteY56" fmla="*/ 2438400 h 3849247"/>
              <a:gd name="connsiteX57" fmla="*/ 2622606 w 3303441"/>
              <a:gd name="connsiteY57" fmla="*/ 2481943 h 3849247"/>
              <a:gd name="connsiteX58" fmla="*/ 2587772 w 3303441"/>
              <a:gd name="connsiteY58" fmla="*/ 2516777 h 3849247"/>
              <a:gd name="connsiteX59" fmla="*/ 2544229 w 3303441"/>
              <a:gd name="connsiteY59" fmla="*/ 2551612 h 3849247"/>
              <a:gd name="connsiteX60" fmla="*/ 2526812 w 3303441"/>
              <a:gd name="connsiteY60" fmla="*/ 2577737 h 3849247"/>
              <a:gd name="connsiteX61" fmla="*/ 2448435 w 3303441"/>
              <a:gd name="connsiteY61" fmla="*/ 2621280 h 3849247"/>
              <a:gd name="connsiteX62" fmla="*/ 2422309 w 3303441"/>
              <a:gd name="connsiteY62" fmla="*/ 2647406 h 3849247"/>
              <a:gd name="connsiteX63" fmla="*/ 2370057 w 3303441"/>
              <a:gd name="connsiteY63" fmla="*/ 2682240 h 3849247"/>
              <a:gd name="connsiteX64" fmla="*/ 2343932 w 3303441"/>
              <a:gd name="connsiteY64" fmla="*/ 2699657 h 3849247"/>
              <a:gd name="connsiteX65" fmla="*/ 2317806 w 3303441"/>
              <a:gd name="connsiteY65" fmla="*/ 2717074 h 3849247"/>
              <a:gd name="connsiteX66" fmla="*/ 2300389 w 3303441"/>
              <a:gd name="connsiteY66" fmla="*/ 2734492 h 3849247"/>
              <a:gd name="connsiteX67" fmla="*/ 2274263 w 3303441"/>
              <a:gd name="connsiteY67" fmla="*/ 2743200 h 3849247"/>
              <a:gd name="connsiteX68" fmla="*/ 2222012 w 3303441"/>
              <a:gd name="connsiteY68" fmla="*/ 2778034 h 3849247"/>
              <a:gd name="connsiteX69" fmla="*/ 2204595 w 3303441"/>
              <a:gd name="connsiteY69" fmla="*/ 2795452 h 3849247"/>
              <a:gd name="connsiteX70" fmla="*/ 2178469 w 3303441"/>
              <a:gd name="connsiteY70" fmla="*/ 2804160 h 3849247"/>
              <a:gd name="connsiteX71" fmla="*/ 2152343 w 3303441"/>
              <a:gd name="connsiteY71" fmla="*/ 2821577 h 3849247"/>
              <a:gd name="connsiteX72" fmla="*/ 2100092 w 3303441"/>
              <a:gd name="connsiteY72" fmla="*/ 2838994 h 3849247"/>
              <a:gd name="connsiteX73" fmla="*/ 2073966 w 3303441"/>
              <a:gd name="connsiteY73" fmla="*/ 2847703 h 3849247"/>
              <a:gd name="connsiteX74" fmla="*/ 2047840 w 3303441"/>
              <a:gd name="connsiteY74" fmla="*/ 2856412 h 3849247"/>
              <a:gd name="connsiteX75" fmla="*/ 2021715 w 3303441"/>
              <a:gd name="connsiteY75" fmla="*/ 2865120 h 3849247"/>
              <a:gd name="connsiteX76" fmla="*/ 1743040 w 3303441"/>
              <a:gd name="connsiteY76" fmla="*/ 2847703 h 3849247"/>
              <a:gd name="connsiteX77" fmla="*/ 1716915 w 3303441"/>
              <a:gd name="connsiteY77" fmla="*/ 2838994 h 3849247"/>
              <a:gd name="connsiteX78" fmla="*/ 1682080 w 3303441"/>
              <a:gd name="connsiteY78" fmla="*/ 2769326 h 3849247"/>
              <a:gd name="connsiteX79" fmla="*/ 1655955 w 3303441"/>
              <a:gd name="connsiteY79" fmla="*/ 2717074 h 3849247"/>
              <a:gd name="connsiteX80" fmla="*/ 1603703 w 3303441"/>
              <a:gd name="connsiteY80" fmla="*/ 2699657 h 3849247"/>
              <a:gd name="connsiteX81" fmla="*/ 1464366 w 3303441"/>
              <a:gd name="connsiteY81" fmla="*/ 2725783 h 3849247"/>
              <a:gd name="connsiteX82" fmla="*/ 1377280 w 3303441"/>
              <a:gd name="connsiteY82" fmla="*/ 2769326 h 3849247"/>
              <a:gd name="connsiteX83" fmla="*/ 1351155 w 3303441"/>
              <a:gd name="connsiteY83" fmla="*/ 2786743 h 3849247"/>
              <a:gd name="connsiteX84" fmla="*/ 1298903 w 3303441"/>
              <a:gd name="connsiteY84" fmla="*/ 2804160 h 3849247"/>
              <a:gd name="connsiteX85" fmla="*/ 1246652 w 3303441"/>
              <a:gd name="connsiteY85" fmla="*/ 2821577 h 3849247"/>
              <a:gd name="connsiteX86" fmla="*/ 1194400 w 3303441"/>
              <a:gd name="connsiteY86" fmla="*/ 2838994 h 3849247"/>
              <a:gd name="connsiteX87" fmla="*/ 1168275 w 3303441"/>
              <a:gd name="connsiteY87" fmla="*/ 2847703 h 3849247"/>
              <a:gd name="connsiteX88" fmla="*/ 1124732 w 3303441"/>
              <a:gd name="connsiteY88" fmla="*/ 2873829 h 3849247"/>
              <a:gd name="connsiteX89" fmla="*/ 1098606 w 3303441"/>
              <a:gd name="connsiteY89" fmla="*/ 2899954 h 3849247"/>
              <a:gd name="connsiteX90" fmla="*/ 1089897 w 3303441"/>
              <a:gd name="connsiteY90" fmla="*/ 2926080 h 3849247"/>
              <a:gd name="connsiteX91" fmla="*/ 1072480 w 3303441"/>
              <a:gd name="connsiteY91" fmla="*/ 2952206 h 3849247"/>
              <a:gd name="connsiteX92" fmla="*/ 1055063 w 3303441"/>
              <a:gd name="connsiteY92" fmla="*/ 3004457 h 3849247"/>
              <a:gd name="connsiteX93" fmla="*/ 1046355 w 3303441"/>
              <a:gd name="connsiteY93" fmla="*/ 3065417 h 3849247"/>
              <a:gd name="connsiteX94" fmla="*/ 1028937 w 3303441"/>
              <a:gd name="connsiteY94" fmla="*/ 3152503 h 3849247"/>
              <a:gd name="connsiteX95" fmla="*/ 1020229 w 3303441"/>
              <a:gd name="connsiteY95" fmla="*/ 3344092 h 3849247"/>
              <a:gd name="connsiteX96" fmla="*/ 1011520 w 3303441"/>
              <a:gd name="connsiteY96" fmla="*/ 3561806 h 3849247"/>
              <a:gd name="connsiteX97" fmla="*/ 994103 w 3303441"/>
              <a:gd name="connsiteY97" fmla="*/ 3622766 h 3849247"/>
              <a:gd name="connsiteX98" fmla="*/ 976686 w 3303441"/>
              <a:gd name="connsiteY98" fmla="*/ 3648892 h 3849247"/>
              <a:gd name="connsiteX99" fmla="*/ 967977 w 3303441"/>
              <a:gd name="connsiteY99" fmla="*/ 3675017 h 3849247"/>
              <a:gd name="connsiteX100" fmla="*/ 985395 w 3303441"/>
              <a:gd name="connsiteY100" fmla="*/ 3701143 h 3849247"/>
              <a:gd name="connsiteX101" fmla="*/ 1072480 w 3303441"/>
              <a:gd name="connsiteY101" fmla="*/ 3718560 h 3849247"/>
              <a:gd name="connsiteX102" fmla="*/ 1325029 w 3303441"/>
              <a:gd name="connsiteY102" fmla="*/ 3727269 h 3849247"/>
              <a:gd name="connsiteX103" fmla="*/ 1368572 w 3303441"/>
              <a:gd name="connsiteY103" fmla="*/ 3735977 h 3849247"/>
              <a:gd name="connsiteX104" fmla="*/ 1420823 w 3303441"/>
              <a:gd name="connsiteY104" fmla="*/ 3753394 h 3849247"/>
              <a:gd name="connsiteX105" fmla="*/ 1438240 w 3303441"/>
              <a:gd name="connsiteY105" fmla="*/ 3770812 h 3849247"/>
              <a:gd name="connsiteX106" fmla="*/ 1481783 w 3303441"/>
              <a:gd name="connsiteY106" fmla="*/ 3779520 h 3849247"/>
              <a:gd name="connsiteX107" fmla="*/ 1534035 w 3303441"/>
              <a:gd name="connsiteY107" fmla="*/ 3796937 h 3849247"/>
              <a:gd name="connsiteX108" fmla="*/ 1586286 w 3303441"/>
              <a:gd name="connsiteY108" fmla="*/ 3814354 h 3849247"/>
              <a:gd name="connsiteX109" fmla="*/ 1664663 w 3303441"/>
              <a:gd name="connsiteY109" fmla="*/ 3831772 h 3849247"/>
              <a:gd name="connsiteX110" fmla="*/ 1917212 w 3303441"/>
              <a:gd name="connsiteY110" fmla="*/ 3840480 h 3849247"/>
              <a:gd name="connsiteX111" fmla="*/ 2021715 w 3303441"/>
              <a:gd name="connsiteY111" fmla="*/ 3849189 h 3849247"/>
              <a:gd name="connsiteX112" fmla="*/ 2448435 w 3303441"/>
              <a:gd name="connsiteY112" fmla="*/ 3831772 h 3849247"/>
              <a:gd name="connsiteX113" fmla="*/ 2526812 w 3303441"/>
              <a:gd name="connsiteY113" fmla="*/ 3814354 h 3849247"/>
              <a:gd name="connsiteX114" fmla="*/ 2552937 w 3303441"/>
              <a:gd name="connsiteY114" fmla="*/ 3805646 h 3849247"/>
              <a:gd name="connsiteX115" fmla="*/ 2587772 w 3303441"/>
              <a:gd name="connsiteY115" fmla="*/ 3796937 h 3849247"/>
              <a:gd name="connsiteX116" fmla="*/ 2613897 w 3303441"/>
              <a:gd name="connsiteY116" fmla="*/ 3788229 h 3849247"/>
              <a:gd name="connsiteX117" fmla="*/ 2648732 w 3303441"/>
              <a:gd name="connsiteY117" fmla="*/ 3779520 h 3849247"/>
              <a:gd name="connsiteX118" fmla="*/ 2709692 w 3303441"/>
              <a:gd name="connsiteY118" fmla="*/ 3762103 h 3849247"/>
              <a:gd name="connsiteX119" fmla="*/ 2970949 w 3303441"/>
              <a:gd name="connsiteY119" fmla="*/ 3735977 h 3849247"/>
              <a:gd name="connsiteX120" fmla="*/ 3023200 w 3303441"/>
              <a:gd name="connsiteY120" fmla="*/ 3727269 h 3849247"/>
              <a:gd name="connsiteX121" fmla="*/ 3058035 w 3303441"/>
              <a:gd name="connsiteY121" fmla="*/ 3692434 h 3849247"/>
              <a:gd name="connsiteX122" fmla="*/ 3092869 w 3303441"/>
              <a:gd name="connsiteY122" fmla="*/ 3622766 h 3849247"/>
              <a:gd name="connsiteX123" fmla="*/ 3101577 w 3303441"/>
              <a:gd name="connsiteY123" fmla="*/ 3553097 h 3849247"/>
              <a:gd name="connsiteX124" fmla="*/ 3118995 w 3303441"/>
              <a:gd name="connsiteY124" fmla="*/ 3466012 h 3849247"/>
              <a:gd name="connsiteX125" fmla="*/ 3136412 w 3303441"/>
              <a:gd name="connsiteY125" fmla="*/ 3309257 h 3849247"/>
              <a:gd name="connsiteX126" fmla="*/ 3145120 w 3303441"/>
              <a:gd name="connsiteY126" fmla="*/ 3265714 h 3849247"/>
              <a:gd name="connsiteX127" fmla="*/ 3153829 w 3303441"/>
              <a:gd name="connsiteY127" fmla="*/ 3187337 h 3849247"/>
              <a:gd name="connsiteX128" fmla="*/ 3171246 w 3303441"/>
              <a:gd name="connsiteY128" fmla="*/ 3074126 h 3849247"/>
              <a:gd name="connsiteX129" fmla="*/ 3197372 w 3303441"/>
              <a:gd name="connsiteY129" fmla="*/ 2786743 h 3849247"/>
              <a:gd name="connsiteX130" fmla="*/ 3223497 w 3303441"/>
              <a:gd name="connsiteY130" fmla="*/ 2534194 h 3849247"/>
              <a:gd name="connsiteX131" fmla="*/ 3240915 w 3303441"/>
              <a:gd name="connsiteY131" fmla="*/ 2420983 h 3849247"/>
              <a:gd name="connsiteX132" fmla="*/ 3275749 w 3303441"/>
              <a:gd name="connsiteY132" fmla="*/ 2229394 h 3849247"/>
              <a:gd name="connsiteX133" fmla="*/ 3284457 w 3303441"/>
              <a:gd name="connsiteY133" fmla="*/ 2124892 h 3849247"/>
              <a:gd name="connsiteX134" fmla="*/ 3301875 w 3303441"/>
              <a:gd name="connsiteY134" fmla="*/ 1767840 h 3849247"/>
              <a:gd name="connsiteX135" fmla="*/ 3275749 w 3303441"/>
              <a:gd name="connsiteY135" fmla="*/ 1480457 h 3849247"/>
              <a:gd name="connsiteX136" fmla="*/ 3240915 w 3303441"/>
              <a:gd name="connsiteY136" fmla="*/ 1428206 h 3849247"/>
              <a:gd name="connsiteX137" fmla="*/ 3171246 w 3303441"/>
              <a:gd name="connsiteY137" fmla="*/ 1358537 h 3849247"/>
              <a:gd name="connsiteX138" fmla="*/ 3118995 w 3303441"/>
              <a:gd name="connsiteY138" fmla="*/ 1271452 h 3849247"/>
              <a:gd name="connsiteX139" fmla="*/ 3092869 w 3303441"/>
              <a:gd name="connsiteY139" fmla="*/ 1227909 h 3849247"/>
              <a:gd name="connsiteX140" fmla="*/ 3023200 w 3303441"/>
              <a:gd name="connsiteY140" fmla="*/ 1149532 h 3849247"/>
              <a:gd name="connsiteX141" fmla="*/ 2918697 w 3303441"/>
              <a:gd name="connsiteY141" fmla="*/ 1010194 h 3849247"/>
              <a:gd name="connsiteX142" fmla="*/ 2875155 w 3303441"/>
              <a:gd name="connsiteY142" fmla="*/ 975360 h 3849247"/>
              <a:gd name="connsiteX143" fmla="*/ 2814195 w 3303441"/>
              <a:gd name="connsiteY143" fmla="*/ 896983 h 3849247"/>
              <a:gd name="connsiteX144" fmla="*/ 2788069 w 3303441"/>
              <a:gd name="connsiteY144" fmla="*/ 853440 h 3849247"/>
              <a:gd name="connsiteX145" fmla="*/ 2718400 w 3303441"/>
              <a:gd name="connsiteY145" fmla="*/ 766354 h 3849247"/>
              <a:gd name="connsiteX146" fmla="*/ 2666149 w 3303441"/>
              <a:gd name="connsiteY146" fmla="*/ 696686 h 3849247"/>
              <a:gd name="connsiteX147" fmla="*/ 2587772 w 3303441"/>
              <a:gd name="connsiteY147" fmla="*/ 644434 h 3849247"/>
              <a:gd name="connsiteX148" fmla="*/ 2552937 w 3303441"/>
              <a:gd name="connsiteY148" fmla="*/ 609600 h 3849247"/>
              <a:gd name="connsiteX149" fmla="*/ 2509395 w 3303441"/>
              <a:gd name="connsiteY149" fmla="*/ 592183 h 3849247"/>
              <a:gd name="connsiteX150" fmla="*/ 2422309 w 3303441"/>
              <a:gd name="connsiteY150" fmla="*/ 531223 h 3849247"/>
              <a:gd name="connsiteX151" fmla="*/ 2282972 w 3303441"/>
              <a:gd name="connsiteY151" fmla="*/ 470263 h 3849247"/>
              <a:gd name="connsiteX152" fmla="*/ 2178469 w 3303441"/>
              <a:gd name="connsiteY152" fmla="*/ 418012 h 3849247"/>
              <a:gd name="connsiteX153" fmla="*/ 1986880 w 3303441"/>
              <a:gd name="connsiteY153" fmla="*/ 348343 h 3849247"/>
              <a:gd name="connsiteX154" fmla="*/ 1908503 w 3303441"/>
              <a:gd name="connsiteY154" fmla="*/ 313509 h 3849247"/>
              <a:gd name="connsiteX155" fmla="*/ 1612412 w 3303441"/>
              <a:gd name="connsiteY155" fmla="*/ 217714 h 3849247"/>
              <a:gd name="connsiteX156" fmla="*/ 1464366 w 3303441"/>
              <a:gd name="connsiteY156" fmla="*/ 182880 h 3849247"/>
              <a:gd name="connsiteX157" fmla="*/ 1203109 w 3303441"/>
              <a:gd name="connsiteY157" fmla="*/ 113212 h 3849247"/>
              <a:gd name="connsiteX158" fmla="*/ 1098606 w 3303441"/>
              <a:gd name="connsiteY158" fmla="*/ 95794 h 3849247"/>
              <a:gd name="connsiteX159" fmla="*/ 994103 w 3303441"/>
              <a:gd name="connsiteY159" fmla="*/ 69669 h 3849247"/>
              <a:gd name="connsiteX160" fmla="*/ 828640 w 3303441"/>
              <a:gd name="connsiteY160" fmla="*/ 26126 h 3849247"/>
              <a:gd name="connsiteX161" fmla="*/ 750263 w 3303441"/>
              <a:gd name="connsiteY161" fmla="*/ 17417 h 3849247"/>
              <a:gd name="connsiteX162" fmla="*/ 602217 w 3303441"/>
              <a:gd name="connsiteY162" fmla="*/ 0 h 3849247"/>
              <a:gd name="connsiteX163" fmla="*/ 297417 w 3303441"/>
              <a:gd name="connsiteY163" fmla="*/ 17417 h 3849247"/>
              <a:gd name="connsiteX164" fmla="*/ 236457 w 3303441"/>
              <a:gd name="connsiteY164" fmla="*/ 34834 h 3849247"/>
              <a:gd name="connsiteX165" fmla="*/ 201623 w 3303441"/>
              <a:gd name="connsiteY165" fmla="*/ 52252 h 3849247"/>
              <a:gd name="connsiteX166" fmla="*/ 175497 w 3303441"/>
              <a:gd name="connsiteY166" fmla="*/ 60960 h 3849247"/>
              <a:gd name="connsiteX167" fmla="*/ 123246 w 3303441"/>
              <a:gd name="connsiteY167" fmla="*/ 104503 h 3849247"/>
              <a:gd name="connsiteX168" fmla="*/ 70995 w 3303441"/>
              <a:gd name="connsiteY168" fmla="*/ 148046 h 3849247"/>
              <a:gd name="connsiteX169" fmla="*/ 27452 w 3303441"/>
              <a:gd name="connsiteY169" fmla="*/ 200297 h 3849247"/>
              <a:gd name="connsiteX170" fmla="*/ 18743 w 3303441"/>
              <a:gd name="connsiteY170" fmla="*/ 226423 h 3849247"/>
              <a:gd name="connsiteX171" fmla="*/ 1326 w 3303441"/>
              <a:gd name="connsiteY171" fmla="*/ 252549 h 3849247"/>
              <a:gd name="connsiteX172" fmla="*/ 10035 w 3303441"/>
              <a:gd name="connsiteY172" fmla="*/ 313509 h 384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303441" h="3849247">
                <a:moveTo>
                  <a:pt x="10035" y="313509"/>
                </a:moveTo>
                <a:lnTo>
                  <a:pt x="10035" y="313509"/>
                </a:lnTo>
                <a:cubicBezTo>
                  <a:pt x="24549" y="333829"/>
                  <a:pt x="38246" y="354758"/>
                  <a:pt x="53577" y="374469"/>
                </a:cubicBezTo>
                <a:cubicBezTo>
                  <a:pt x="70923" y="396771"/>
                  <a:pt x="102083" y="412611"/>
                  <a:pt x="123246" y="426720"/>
                </a:cubicBezTo>
                <a:lnTo>
                  <a:pt x="149372" y="444137"/>
                </a:lnTo>
                <a:cubicBezTo>
                  <a:pt x="158080" y="449943"/>
                  <a:pt x="165568" y="458244"/>
                  <a:pt x="175497" y="461554"/>
                </a:cubicBezTo>
                <a:cubicBezTo>
                  <a:pt x="212977" y="474048"/>
                  <a:pt x="192717" y="468036"/>
                  <a:pt x="236457" y="478972"/>
                </a:cubicBezTo>
                <a:lnTo>
                  <a:pt x="462880" y="470263"/>
                </a:lnTo>
                <a:cubicBezTo>
                  <a:pt x="547138" y="465667"/>
                  <a:pt x="715429" y="452846"/>
                  <a:pt x="715429" y="452846"/>
                </a:cubicBezTo>
                <a:cubicBezTo>
                  <a:pt x="729943" y="449943"/>
                  <a:pt x="744523" y="447348"/>
                  <a:pt x="758972" y="444137"/>
                </a:cubicBezTo>
                <a:cubicBezTo>
                  <a:pt x="770656" y="441541"/>
                  <a:pt x="781911" y="436751"/>
                  <a:pt x="793806" y="435429"/>
                </a:cubicBezTo>
                <a:cubicBezTo>
                  <a:pt x="860414" y="428028"/>
                  <a:pt x="994103" y="418012"/>
                  <a:pt x="994103" y="418012"/>
                </a:cubicBezTo>
                <a:cubicBezTo>
                  <a:pt x="1086442" y="423142"/>
                  <a:pt x="1125244" y="390350"/>
                  <a:pt x="1168275" y="444137"/>
                </a:cubicBezTo>
                <a:cubicBezTo>
                  <a:pt x="1174813" y="452310"/>
                  <a:pt x="1179886" y="461554"/>
                  <a:pt x="1185692" y="470263"/>
                </a:cubicBezTo>
                <a:lnTo>
                  <a:pt x="1203109" y="522514"/>
                </a:lnTo>
                <a:cubicBezTo>
                  <a:pt x="1206012" y="531223"/>
                  <a:pt x="1209590" y="539734"/>
                  <a:pt x="1211817" y="548640"/>
                </a:cubicBezTo>
                <a:cubicBezTo>
                  <a:pt x="1222753" y="592380"/>
                  <a:pt x="1216741" y="572120"/>
                  <a:pt x="1229235" y="609600"/>
                </a:cubicBezTo>
                <a:cubicBezTo>
                  <a:pt x="1232138" y="627017"/>
                  <a:pt x="1234113" y="644615"/>
                  <a:pt x="1237943" y="661852"/>
                </a:cubicBezTo>
                <a:cubicBezTo>
                  <a:pt x="1239934" y="670813"/>
                  <a:pt x="1245010" y="678946"/>
                  <a:pt x="1246652" y="687977"/>
                </a:cubicBezTo>
                <a:cubicBezTo>
                  <a:pt x="1250839" y="711003"/>
                  <a:pt x="1251512" y="734561"/>
                  <a:pt x="1255360" y="757646"/>
                </a:cubicBezTo>
                <a:cubicBezTo>
                  <a:pt x="1260802" y="790300"/>
                  <a:pt x="1264498" y="789628"/>
                  <a:pt x="1272777" y="818606"/>
                </a:cubicBezTo>
                <a:cubicBezTo>
                  <a:pt x="1299090" y="910702"/>
                  <a:pt x="1257528" y="781570"/>
                  <a:pt x="1298903" y="905692"/>
                </a:cubicBezTo>
                <a:lnTo>
                  <a:pt x="1333737" y="1010194"/>
                </a:lnTo>
                <a:lnTo>
                  <a:pt x="1342446" y="1036320"/>
                </a:lnTo>
                <a:lnTo>
                  <a:pt x="1351155" y="1062446"/>
                </a:lnTo>
                <a:cubicBezTo>
                  <a:pt x="1348252" y="1071155"/>
                  <a:pt x="1349916" y="1083236"/>
                  <a:pt x="1342446" y="1088572"/>
                </a:cubicBezTo>
                <a:cubicBezTo>
                  <a:pt x="1327507" y="1099243"/>
                  <a:pt x="1290195" y="1105989"/>
                  <a:pt x="1290195" y="1105989"/>
                </a:cubicBezTo>
                <a:cubicBezTo>
                  <a:pt x="1284389" y="1111795"/>
                  <a:pt x="1279818" y="1119182"/>
                  <a:pt x="1272777" y="1123406"/>
                </a:cubicBezTo>
                <a:cubicBezTo>
                  <a:pt x="1264906" y="1128129"/>
                  <a:pt x="1253143" y="1125623"/>
                  <a:pt x="1246652" y="1132114"/>
                </a:cubicBezTo>
                <a:cubicBezTo>
                  <a:pt x="1240161" y="1138605"/>
                  <a:pt x="1243678" y="1151072"/>
                  <a:pt x="1237943" y="1158240"/>
                </a:cubicBezTo>
                <a:cubicBezTo>
                  <a:pt x="1231405" y="1166413"/>
                  <a:pt x="1220526" y="1169851"/>
                  <a:pt x="1211817" y="1175657"/>
                </a:cubicBezTo>
                <a:cubicBezTo>
                  <a:pt x="1206011" y="1193074"/>
                  <a:pt x="1188594" y="1210492"/>
                  <a:pt x="1194400" y="1227909"/>
                </a:cubicBezTo>
                <a:cubicBezTo>
                  <a:pt x="1197303" y="1236617"/>
                  <a:pt x="1198386" y="1246163"/>
                  <a:pt x="1203109" y="1254034"/>
                </a:cubicBezTo>
                <a:cubicBezTo>
                  <a:pt x="1213651" y="1271603"/>
                  <a:pt x="1227680" y="1275944"/>
                  <a:pt x="1246652" y="1280160"/>
                </a:cubicBezTo>
                <a:cubicBezTo>
                  <a:pt x="1263889" y="1283990"/>
                  <a:pt x="1281276" y="1287832"/>
                  <a:pt x="1298903" y="1288869"/>
                </a:cubicBezTo>
                <a:cubicBezTo>
                  <a:pt x="1380094" y="1293645"/>
                  <a:pt x="1461463" y="1294674"/>
                  <a:pt x="1542743" y="1297577"/>
                </a:cubicBezTo>
                <a:cubicBezTo>
                  <a:pt x="1571772" y="1300480"/>
                  <a:pt x="1601155" y="1300910"/>
                  <a:pt x="1629829" y="1306286"/>
                </a:cubicBezTo>
                <a:cubicBezTo>
                  <a:pt x="1647874" y="1309669"/>
                  <a:pt x="1682080" y="1323703"/>
                  <a:pt x="1682080" y="1323703"/>
                </a:cubicBezTo>
                <a:cubicBezTo>
                  <a:pt x="1687886" y="1332412"/>
                  <a:pt x="1692959" y="1341656"/>
                  <a:pt x="1699497" y="1349829"/>
                </a:cubicBezTo>
                <a:cubicBezTo>
                  <a:pt x="1704626" y="1356240"/>
                  <a:pt x="1713243" y="1359902"/>
                  <a:pt x="1716915" y="1367246"/>
                </a:cubicBezTo>
                <a:cubicBezTo>
                  <a:pt x="1725126" y="1383667"/>
                  <a:pt x="1734332" y="1419497"/>
                  <a:pt x="1734332" y="1419497"/>
                </a:cubicBezTo>
                <a:cubicBezTo>
                  <a:pt x="1734841" y="1428159"/>
                  <a:pt x="1729030" y="1548231"/>
                  <a:pt x="1751749" y="1593669"/>
                </a:cubicBezTo>
                <a:cubicBezTo>
                  <a:pt x="1755850" y="1601871"/>
                  <a:pt x="1775785" y="1631813"/>
                  <a:pt x="1786583" y="1637212"/>
                </a:cubicBezTo>
                <a:cubicBezTo>
                  <a:pt x="1786587" y="1637214"/>
                  <a:pt x="1851894" y="1658982"/>
                  <a:pt x="1864960" y="1663337"/>
                </a:cubicBezTo>
                <a:lnTo>
                  <a:pt x="1917212" y="1680754"/>
                </a:lnTo>
                <a:cubicBezTo>
                  <a:pt x="1925920" y="1683657"/>
                  <a:pt x="1934336" y="1687663"/>
                  <a:pt x="1943337" y="1689463"/>
                </a:cubicBezTo>
                <a:cubicBezTo>
                  <a:pt x="1957851" y="1692366"/>
                  <a:pt x="1972520" y="1694582"/>
                  <a:pt x="1986880" y="1698172"/>
                </a:cubicBezTo>
                <a:cubicBezTo>
                  <a:pt x="1995786" y="1700398"/>
                  <a:pt x="2003933" y="1705484"/>
                  <a:pt x="2013006" y="1706880"/>
                </a:cubicBezTo>
                <a:cubicBezTo>
                  <a:pt x="2041840" y="1711316"/>
                  <a:pt x="2071097" y="1712367"/>
                  <a:pt x="2100092" y="1715589"/>
                </a:cubicBezTo>
                <a:cubicBezTo>
                  <a:pt x="2123352" y="1718173"/>
                  <a:pt x="2146537" y="1721394"/>
                  <a:pt x="2169760" y="1724297"/>
                </a:cubicBezTo>
                <a:cubicBezTo>
                  <a:pt x="2190080" y="1730103"/>
                  <a:pt x="2209821" y="1738579"/>
                  <a:pt x="2230720" y="1741714"/>
                </a:cubicBezTo>
                <a:cubicBezTo>
                  <a:pt x="2309906" y="1753592"/>
                  <a:pt x="2617182" y="1758963"/>
                  <a:pt x="2622606" y="1759132"/>
                </a:cubicBezTo>
                <a:cubicBezTo>
                  <a:pt x="2628412" y="1782355"/>
                  <a:pt x="2639466" y="1804869"/>
                  <a:pt x="2640023" y="1828800"/>
                </a:cubicBezTo>
                <a:cubicBezTo>
                  <a:pt x="2643859" y="1993761"/>
                  <a:pt x="2618945" y="2103370"/>
                  <a:pt x="2657440" y="2238103"/>
                </a:cubicBezTo>
                <a:cubicBezTo>
                  <a:pt x="2659962" y="2246930"/>
                  <a:pt x="2663246" y="2255520"/>
                  <a:pt x="2666149" y="2264229"/>
                </a:cubicBezTo>
                <a:cubicBezTo>
                  <a:pt x="2663246" y="2310675"/>
                  <a:pt x="2662071" y="2357261"/>
                  <a:pt x="2657440" y="2403566"/>
                </a:cubicBezTo>
                <a:cubicBezTo>
                  <a:pt x="2656249" y="2415475"/>
                  <a:pt x="2653593" y="2427463"/>
                  <a:pt x="2648732" y="2438400"/>
                </a:cubicBezTo>
                <a:cubicBezTo>
                  <a:pt x="2641858" y="2453868"/>
                  <a:pt x="2632998" y="2468582"/>
                  <a:pt x="2622606" y="2481943"/>
                </a:cubicBezTo>
                <a:cubicBezTo>
                  <a:pt x="2612525" y="2494905"/>
                  <a:pt x="2598459" y="2504309"/>
                  <a:pt x="2587772" y="2516777"/>
                </a:cubicBezTo>
                <a:cubicBezTo>
                  <a:pt x="2556259" y="2553543"/>
                  <a:pt x="2588182" y="2536961"/>
                  <a:pt x="2544229" y="2551612"/>
                </a:cubicBezTo>
                <a:cubicBezTo>
                  <a:pt x="2538423" y="2560320"/>
                  <a:pt x="2534689" y="2570845"/>
                  <a:pt x="2526812" y="2577737"/>
                </a:cubicBezTo>
                <a:cubicBezTo>
                  <a:pt x="2489955" y="2609986"/>
                  <a:pt x="2484319" y="2609319"/>
                  <a:pt x="2448435" y="2621280"/>
                </a:cubicBezTo>
                <a:cubicBezTo>
                  <a:pt x="2439726" y="2629989"/>
                  <a:pt x="2432031" y="2639845"/>
                  <a:pt x="2422309" y="2647406"/>
                </a:cubicBezTo>
                <a:cubicBezTo>
                  <a:pt x="2405785" y="2660257"/>
                  <a:pt x="2387474" y="2670629"/>
                  <a:pt x="2370057" y="2682240"/>
                </a:cubicBezTo>
                <a:lnTo>
                  <a:pt x="2343932" y="2699657"/>
                </a:lnTo>
                <a:cubicBezTo>
                  <a:pt x="2335223" y="2705463"/>
                  <a:pt x="2325207" y="2709673"/>
                  <a:pt x="2317806" y="2717074"/>
                </a:cubicBezTo>
                <a:cubicBezTo>
                  <a:pt x="2312000" y="2722880"/>
                  <a:pt x="2307430" y="2730268"/>
                  <a:pt x="2300389" y="2734492"/>
                </a:cubicBezTo>
                <a:cubicBezTo>
                  <a:pt x="2292518" y="2739215"/>
                  <a:pt x="2282972" y="2740297"/>
                  <a:pt x="2274263" y="2743200"/>
                </a:cubicBezTo>
                <a:cubicBezTo>
                  <a:pt x="2256846" y="2754811"/>
                  <a:pt x="2236813" y="2763232"/>
                  <a:pt x="2222012" y="2778034"/>
                </a:cubicBezTo>
                <a:cubicBezTo>
                  <a:pt x="2216206" y="2783840"/>
                  <a:pt x="2211636" y="2791228"/>
                  <a:pt x="2204595" y="2795452"/>
                </a:cubicBezTo>
                <a:cubicBezTo>
                  <a:pt x="2196724" y="2800175"/>
                  <a:pt x="2187178" y="2801257"/>
                  <a:pt x="2178469" y="2804160"/>
                </a:cubicBezTo>
                <a:cubicBezTo>
                  <a:pt x="2169760" y="2809966"/>
                  <a:pt x="2161907" y="2817326"/>
                  <a:pt x="2152343" y="2821577"/>
                </a:cubicBezTo>
                <a:cubicBezTo>
                  <a:pt x="2135566" y="2829033"/>
                  <a:pt x="2117509" y="2833188"/>
                  <a:pt x="2100092" y="2838994"/>
                </a:cubicBezTo>
                <a:lnTo>
                  <a:pt x="2073966" y="2847703"/>
                </a:lnTo>
                <a:lnTo>
                  <a:pt x="2047840" y="2856412"/>
                </a:lnTo>
                <a:lnTo>
                  <a:pt x="2021715" y="2865120"/>
                </a:lnTo>
                <a:cubicBezTo>
                  <a:pt x="1876338" y="2859928"/>
                  <a:pt x="1840528" y="2875558"/>
                  <a:pt x="1743040" y="2847703"/>
                </a:cubicBezTo>
                <a:cubicBezTo>
                  <a:pt x="1734214" y="2845181"/>
                  <a:pt x="1725623" y="2841897"/>
                  <a:pt x="1716915" y="2838994"/>
                </a:cubicBezTo>
                <a:cubicBezTo>
                  <a:pt x="1686515" y="2808596"/>
                  <a:pt x="1702093" y="2829366"/>
                  <a:pt x="1682080" y="2769326"/>
                </a:cubicBezTo>
                <a:cubicBezTo>
                  <a:pt x="1677335" y="2755090"/>
                  <a:pt x="1670172" y="2725960"/>
                  <a:pt x="1655955" y="2717074"/>
                </a:cubicBezTo>
                <a:cubicBezTo>
                  <a:pt x="1640386" y="2707344"/>
                  <a:pt x="1603703" y="2699657"/>
                  <a:pt x="1603703" y="2699657"/>
                </a:cubicBezTo>
                <a:cubicBezTo>
                  <a:pt x="1573060" y="2702721"/>
                  <a:pt x="1497277" y="2703842"/>
                  <a:pt x="1464366" y="2725783"/>
                </a:cubicBezTo>
                <a:cubicBezTo>
                  <a:pt x="1402156" y="2767256"/>
                  <a:pt x="1432423" y="2755540"/>
                  <a:pt x="1377280" y="2769326"/>
                </a:cubicBezTo>
                <a:cubicBezTo>
                  <a:pt x="1368572" y="2775132"/>
                  <a:pt x="1360719" y="2782492"/>
                  <a:pt x="1351155" y="2786743"/>
                </a:cubicBezTo>
                <a:cubicBezTo>
                  <a:pt x="1334378" y="2794199"/>
                  <a:pt x="1316320" y="2798354"/>
                  <a:pt x="1298903" y="2804160"/>
                </a:cubicBezTo>
                <a:lnTo>
                  <a:pt x="1246652" y="2821577"/>
                </a:lnTo>
                <a:lnTo>
                  <a:pt x="1194400" y="2838994"/>
                </a:lnTo>
                <a:lnTo>
                  <a:pt x="1168275" y="2847703"/>
                </a:lnTo>
                <a:cubicBezTo>
                  <a:pt x="1114028" y="2901947"/>
                  <a:pt x="1192564" y="2828608"/>
                  <a:pt x="1124732" y="2873829"/>
                </a:cubicBezTo>
                <a:cubicBezTo>
                  <a:pt x="1114485" y="2880661"/>
                  <a:pt x="1107315" y="2891246"/>
                  <a:pt x="1098606" y="2899954"/>
                </a:cubicBezTo>
                <a:cubicBezTo>
                  <a:pt x="1095703" y="2908663"/>
                  <a:pt x="1094002" y="2917869"/>
                  <a:pt x="1089897" y="2926080"/>
                </a:cubicBezTo>
                <a:cubicBezTo>
                  <a:pt x="1085216" y="2935441"/>
                  <a:pt x="1076731" y="2942642"/>
                  <a:pt x="1072480" y="2952206"/>
                </a:cubicBezTo>
                <a:cubicBezTo>
                  <a:pt x="1065024" y="2968983"/>
                  <a:pt x="1055063" y="3004457"/>
                  <a:pt x="1055063" y="3004457"/>
                </a:cubicBezTo>
                <a:cubicBezTo>
                  <a:pt x="1052160" y="3024777"/>
                  <a:pt x="1049922" y="3045203"/>
                  <a:pt x="1046355" y="3065417"/>
                </a:cubicBezTo>
                <a:cubicBezTo>
                  <a:pt x="1041210" y="3094570"/>
                  <a:pt x="1028937" y="3152503"/>
                  <a:pt x="1028937" y="3152503"/>
                </a:cubicBezTo>
                <a:cubicBezTo>
                  <a:pt x="1026034" y="3216366"/>
                  <a:pt x="1022947" y="3280221"/>
                  <a:pt x="1020229" y="3344092"/>
                </a:cubicBezTo>
                <a:cubicBezTo>
                  <a:pt x="1017141" y="3416656"/>
                  <a:pt x="1016517" y="3489349"/>
                  <a:pt x="1011520" y="3561806"/>
                </a:cubicBezTo>
                <a:cubicBezTo>
                  <a:pt x="1011073" y="3568283"/>
                  <a:pt x="998553" y="3613866"/>
                  <a:pt x="994103" y="3622766"/>
                </a:cubicBezTo>
                <a:cubicBezTo>
                  <a:pt x="989422" y="3632127"/>
                  <a:pt x="981367" y="3639531"/>
                  <a:pt x="976686" y="3648892"/>
                </a:cubicBezTo>
                <a:cubicBezTo>
                  <a:pt x="972581" y="3657102"/>
                  <a:pt x="970880" y="3666309"/>
                  <a:pt x="967977" y="3675017"/>
                </a:cubicBezTo>
                <a:cubicBezTo>
                  <a:pt x="973783" y="3683726"/>
                  <a:pt x="976686" y="3695337"/>
                  <a:pt x="985395" y="3701143"/>
                </a:cubicBezTo>
                <a:cubicBezTo>
                  <a:pt x="994036" y="3706904"/>
                  <a:pt x="1072336" y="3718552"/>
                  <a:pt x="1072480" y="3718560"/>
                </a:cubicBezTo>
                <a:cubicBezTo>
                  <a:pt x="1156576" y="3723365"/>
                  <a:pt x="1240846" y="3724366"/>
                  <a:pt x="1325029" y="3727269"/>
                </a:cubicBezTo>
                <a:cubicBezTo>
                  <a:pt x="1339543" y="3730172"/>
                  <a:pt x="1354292" y="3732082"/>
                  <a:pt x="1368572" y="3735977"/>
                </a:cubicBezTo>
                <a:cubicBezTo>
                  <a:pt x="1386284" y="3740807"/>
                  <a:pt x="1420823" y="3753394"/>
                  <a:pt x="1420823" y="3753394"/>
                </a:cubicBezTo>
                <a:cubicBezTo>
                  <a:pt x="1426629" y="3759200"/>
                  <a:pt x="1430693" y="3767578"/>
                  <a:pt x="1438240" y="3770812"/>
                </a:cubicBezTo>
                <a:cubicBezTo>
                  <a:pt x="1451845" y="3776643"/>
                  <a:pt x="1467503" y="3775626"/>
                  <a:pt x="1481783" y="3779520"/>
                </a:cubicBezTo>
                <a:cubicBezTo>
                  <a:pt x="1499496" y="3784351"/>
                  <a:pt x="1516618" y="3791131"/>
                  <a:pt x="1534035" y="3796937"/>
                </a:cubicBezTo>
                <a:lnTo>
                  <a:pt x="1586286" y="3814354"/>
                </a:lnTo>
                <a:cubicBezTo>
                  <a:pt x="1616526" y="3824434"/>
                  <a:pt x="1627665" y="3829658"/>
                  <a:pt x="1664663" y="3831772"/>
                </a:cubicBezTo>
                <a:cubicBezTo>
                  <a:pt x="1748759" y="3836577"/>
                  <a:pt x="1833029" y="3837577"/>
                  <a:pt x="1917212" y="3840480"/>
                </a:cubicBezTo>
                <a:cubicBezTo>
                  <a:pt x="1952046" y="3843383"/>
                  <a:pt x="1986760" y="3849189"/>
                  <a:pt x="2021715" y="3849189"/>
                </a:cubicBezTo>
                <a:cubicBezTo>
                  <a:pt x="2140416" y="3849189"/>
                  <a:pt x="2312536" y="3851186"/>
                  <a:pt x="2448435" y="3831772"/>
                </a:cubicBezTo>
                <a:cubicBezTo>
                  <a:pt x="2466391" y="3829207"/>
                  <a:pt x="2507798" y="3819787"/>
                  <a:pt x="2526812" y="3814354"/>
                </a:cubicBezTo>
                <a:cubicBezTo>
                  <a:pt x="2535638" y="3811832"/>
                  <a:pt x="2544111" y="3808168"/>
                  <a:pt x="2552937" y="3805646"/>
                </a:cubicBezTo>
                <a:cubicBezTo>
                  <a:pt x="2564446" y="3802358"/>
                  <a:pt x="2576263" y="3800225"/>
                  <a:pt x="2587772" y="3796937"/>
                </a:cubicBezTo>
                <a:cubicBezTo>
                  <a:pt x="2596598" y="3794415"/>
                  <a:pt x="2605071" y="3790751"/>
                  <a:pt x="2613897" y="3788229"/>
                </a:cubicBezTo>
                <a:cubicBezTo>
                  <a:pt x="2625406" y="3784941"/>
                  <a:pt x="2637223" y="3782808"/>
                  <a:pt x="2648732" y="3779520"/>
                </a:cubicBezTo>
                <a:cubicBezTo>
                  <a:pt x="2675282" y="3771934"/>
                  <a:pt x="2680203" y="3766640"/>
                  <a:pt x="2709692" y="3762103"/>
                </a:cubicBezTo>
                <a:cubicBezTo>
                  <a:pt x="2813121" y="3746190"/>
                  <a:pt x="2845320" y="3756914"/>
                  <a:pt x="2970949" y="3735977"/>
                </a:cubicBezTo>
                <a:lnTo>
                  <a:pt x="3023200" y="3727269"/>
                </a:lnTo>
                <a:cubicBezTo>
                  <a:pt x="3034812" y="3715657"/>
                  <a:pt x="3048926" y="3706097"/>
                  <a:pt x="3058035" y="3692434"/>
                </a:cubicBezTo>
                <a:cubicBezTo>
                  <a:pt x="3072437" y="3670831"/>
                  <a:pt x="3092869" y="3622766"/>
                  <a:pt x="3092869" y="3622766"/>
                </a:cubicBezTo>
                <a:cubicBezTo>
                  <a:pt x="3095772" y="3599543"/>
                  <a:pt x="3097729" y="3576182"/>
                  <a:pt x="3101577" y="3553097"/>
                </a:cubicBezTo>
                <a:cubicBezTo>
                  <a:pt x="3106444" y="3523897"/>
                  <a:pt x="3114808" y="3495318"/>
                  <a:pt x="3118995" y="3466012"/>
                </a:cubicBezTo>
                <a:cubicBezTo>
                  <a:pt x="3126430" y="3413967"/>
                  <a:pt x="3129612" y="3361389"/>
                  <a:pt x="3136412" y="3309257"/>
                </a:cubicBezTo>
                <a:cubicBezTo>
                  <a:pt x="3138326" y="3294580"/>
                  <a:pt x="3143027" y="3280367"/>
                  <a:pt x="3145120" y="3265714"/>
                </a:cubicBezTo>
                <a:cubicBezTo>
                  <a:pt x="3148837" y="3239692"/>
                  <a:pt x="3150277" y="3213382"/>
                  <a:pt x="3153829" y="3187337"/>
                </a:cubicBezTo>
                <a:cubicBezTo>
                  <a:pt x="3158988" y="3149506"/>
                  <a:pt x="3165440" y="3111863"/>
                  <a:pt x="3171246" y="3074126"/>
                </a:cubicBezTo>
                <a:cubicBezTo>
                  <a:pt x="3188728" y="2811912"/>
                  <a:pt x="3168780" y="3082197"/>
                  <a:pt x="3197372" y="2786743"/>
                </a:cubicBezTo>
                <a:cubicBezTo>
                  <a:pt x="3215957" y="2594698"/>
                  <a:pt x="3193611" y="2750866"/>
                  <a:pt x="3223497" y="2534194"/>
                </a:cubicBezTo>
                <a:cubicBezTo>
                  <a:pt x="3228714" y="2496371"/>
                  <a:pt x="3234464" y="2458615"/>
                  <a:pt x="3240915" y="2420983"/>
                </a:cubicBezTo>
                <a:cubicBezTo>
                  <a:pt x="3251883" y="2357006"/>
                  <a:pt x="3275749" y="2229394"/>
                  <a:pt x="3275749" y="2229394"/>
                </a:cubicBezTo>
                <a:cubicBezTo>
                  <a:pt x="3278652" y="2194560"/>
                  <a:pt x="3282794" y="2159807"/>
                  <a:pt x="3284457" y="2124892"/>
                </a:cubicBezTo>
                <a:cubicBezTo>
                  <a:pt x="3303032" y="1734823"/>
                  <a:pt x="3282040" y="1986018"/>
                  <a:pt x="3301875" y="1767840"/>
                </a:cubicBezTo>
                <a:cubicBezTo>
                  <a:pt x="3299701" y="1709155"/>
                  <a:pt x="3316279" y="1561517"/>
                  <a:pt x="3275749" y="1480457"/>
                </a:cubicBezTo>
                <a:cubicBezTo>
                  <a:pt x="3266388" y="1461734"/>
                  <a:pt x="3254538" y="1444099"/>
                  <a:pt x="3240915" y="1428206"/>
                </a:cubicBezTo>
                <a:cubicBezTo>
                  <a:pt x="3219542" y="1403270"/>
                  <a:pt x="3185934" y="1387912"/>
                  <a:pt x="3171246" y="1358537"/>
                </a:cubicBezTo>
                <a:cubicBezTo>
                  <a:pt x="3121720" y="1259488"/>
                  <a:pt x="3169406" y="1347070"/>
                  <a:pt x="3118995" y="1271452"/>
                </a:cubicBezTo>
                <a:cubicBezTo>
                  <a:pt x="3109606" y="1257368"/>
                  <a:pt x="3102576" y="1241776"/>
                  <a:pt x="3092869" y="1227909"/>
                </a:cubicBezTo>
                <a:cubicBezTo>
                  <a:pt x="3016830" y="1119281"/>
                  <a:pt x="3098519" y="1243680"/>
                  <a:pt x="3023200" y="1149532"/>
                </a:cubicBezTo>
                <a:cubicBezTo>
                  <a:pt x="2983526" y="1099940"/>
                  <a:pt x="2973418" y="1053971"/>
                  <a:pt x="2918697" y="1010194"/>
                </a:cubicBezTo>
                <a:lnTo>
                  <a:pt x="2875155" y="975360"/>
                </a:lnTo>
                <a:cubicBezTo>
                  <a:pt x="2747724" y="752361"/>
                  <a:pt x="2898880" y="995783"/>
                  <a:pt x="2814195" y="896983"/>
                </a:cubicBezTo>
                <a:cubicBezTo>
                  <a:pt x="2803179" y="884131"/>
                  <a:pt x="2798079" y="867090"/>
                  <a:pt x="2788069" y="853440"/>
                </a:cubicBezTo>
                <a:cubicBezTo>
                  <a:pt x="2766085" y="823462"/>
                  <a:pt x="2741367" y="795585"/>
                  <a:pt x="2718400" y="766354"/>
                </a:cubicBezTo>
                <a:cubicBezTo>
                  <a:pt x="2718398" y="766351"/>
                  <a:pt x="2666152" y="696688"/>
                  <a:pt x="2666149" y="696686"/>
                </a:cubicBezTo>
                <a:cubicBezTo>
                  <a:pt x="2635800" y="678477"/>
                  <a:pt x="2614161" y="667524"/>
                  <a:pt x="2587772" y="644434"/>
                </a:cubicBezTo>
                <a:cubicBezTo>
                  <a:pt x="2575414" y="633621"/>
                  <a:pt x="2566600" y="618709"/>
                  <a:pt x="2552937" y="609600"/>
                </a:cubicBezTo>
                <a:cubicBezTo>
                  <a:pt x="2539930" y="600929"/>
                  <a:pt x="2523060" y="599775"/>
                  <a:pt x="2509395" y="592183"/>
                </a:cubicBezTo>
                <a:cubicBezTo>
                  <a:pt x="2411105" y="537577"/>
                  <a:pt x="2554000" y="597068"/>
                  <a:pt x="2422309" y="531223"/>
                </a:cubicBezTo>
                <a:cubicBezTo>
                  <a:pt x="2376965" y="508551"/>
                  <a:pt x="2328316" y="492935"/>
                  <a:pt x="2282972" y="470263"/>
                </a:cubicBezTo>
                <a:cubicBezTo>
                  <a:pt x="2248138" y="452846"/>
                  <a:pt x="2214481" y="432841"/>
                  <a:pt x="2178469" y="418012"/>
                </a:cubicBezTo>
                <a:cubicBezTo>
                  <a:pt x="2115633" y="392138"/>
                  <a:pt x="2048978" y="375942"/>
                  <a:pt x="1986880" y="348343"/>
                </a:cubicBezTo>
                <a:cubicBezTo>
                  <a:pt x="1960754" y="336732"/>
                  <a:pt x="1935048" y="324127"/>
                  <a:pt x="1908503" y="313509"/>
                </a:cubicBezTo>
                <a:cubicBezTo>
                  <a:pt x="1830263" y="282213"/>
                  <a:pt x="1674439" y="232309"/>
                  <a:pt x="1612412" y="217714"/>
                </a:cubicBezTo>
                <a:lnTo>
                  <a:pt x="1464366" y="182880"/>
                </a:lnTo>
                <a:cubicBezTo>
                  <a:pt x="1377039" y="160584"/>
                  <a:pt x="1292011" y="128030"/>
                  <a:pt x="1203109" y="113212"/>
                </a:cubicBezTo>
                <a:cubicBezTo>
                  <a:pt x="1168275" y="107406"/>
                  <a:pt x="1133179" y="102997"/>
                  <a:pt x="1098606" y="95794"/>
                </a:cubicBezTo>
                <a:cubicBezTo>
                  <a:pt x="1063454" y="88471"/>
                  <a:pt x="1028744" y="79116"/>
                  <a:pt x="994103" y="69669"/>
                </a:cubicBezTo>
                <a:cubicBezTo>
                  <a:pt x="916430" y="48486"/>
                  <a:pt x="905653" y="38962"/>
                  <a:pt x="828640" y="26126"/>
                </a:cubicBezTo>
                <a:cubicBezTo>
                  <a:pt x="802711" y="21804"/>
                  <a:pt x="776319" y="20891"/>
                  <a:pt x="750263" y="17417"/>
                </a:cubicBezTo>
                <a:cubicBezTo>
                  <a:pt x="600492" y="-2552"/>
                  <a:pt x="835250" y="21186"/>
                  <a:pt x="602217" y="0"/>
                </a:cubicBezTo>
                <a:cubicBezTo>
                  <a:pt x="541445" y="2763"/>
                  <a:pt x="374535" y="8344"/>
                  <a:pt x="297417" y="17417"/>
                </a:cubicBezTo>
                <a:cubicBezTo>
                  <a:pt x="287271" y="18611"/>
                  <a:pt x="248172" y="29813"/>
                  <a:pt x="236457" y="34834"/>
                </a:cubicBezTo>
                <a:cubicBezTo>
                  <a:pt x="224525" y="39948"/>
                  <a:pt x="213555" y="47138"/>
                  <a:pt x="201623" y="52252"/>
                </a:cubicBezTo>
                <a:cubicBezTo>
                  <a:pt x="193186" y="55868"/>
                  <a:pt x="184206" y="58057"/>
                  <a:pt x="175497" y="60960"/>
                </a:cubicBezTo>
                <a:cubicBezTo>
                  <a:pt x="110629" y="104206"/>
                  <a:pt x="190305" y="48621"/>
                  <a:pt x="123246" y="104503"/>
                </a:cubicBezTo>
                <a:cubicBezTo>
                  <a:pt x="85877" y="135643"/>
                  <a:pt x="105692" y="106410"/>
                  <a:pt x="70995" y="148046"/>
                </a:cubicBezTo>
                <a:cubicBezTo>
                  <a:pt x="10381" y="220784"/>
                  <a:pt x="103766" y="123983"/>
                  <a:pt x="27452" y="200297"/>
                </a:cubicBezTo>
                <a:cubicBezTo>
                  <a:pt x="24549" y="209006"/>
                  <a:pt x="22848" y="218212"/>
                  <a:pt x="18743" y="226423"/>
                </a:cubicBezTo>
                <a:cubicBezTo>
                  <a:pt x="14062" y="235784"/>
                  <a:pt x="2367" y="242134"/>
                  <a:pt x="1326" y="252549"/>
                </a:cubicBezTo>
                <a:cubicBezTo>
                  <a:pt x="-4057" y="306384"/>
                  <a:pt x="8583" y="303349"/>
                  <a:pt x="10035" y="31350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4542258" y="4437113"/>
            <a:ext cx="3551218" cy="2503503"/>
          </a:xfrm>
          <a:custGeom>
            <a:avLst/>
            <a:gdLst>
              <a:gd name="connsiteX0" fmla="*/ 3551218 w 3551218"/>
              <a:gd name="connsiteY0" fmla="*/ 2254929 h 2503503"/>
              <a:gd name="connsiteX1" fmla="*/ 3551218 w 3551218"/>
              <a:gd name="connsiteY1" fmla="*/ 2254929 h 2503503"/>
              <a:gd name="connsiteX2" fmla="*/ 3524585 w 3551218"/>
              <a:gd name="connsiteY2" fmla="*/ 2183907 h 2503503"/>
              <a:gd name="connsiteX3" fmla="*/ 3506829 w 3551218"/>
              <a:gd name="connsiteY3" fmla="*/ 2166152 h 2503503"/>
              <a:gd name="connsiteX4" fmla="*/ 3489074 w 3551218"/>
              <a:gd name="connsiteY4" fmla="*/ 2112886 h 2503503"/>
              <a:gd name="connsiteX5" fmla="*/ 3480196 w 3551218"/>
              <a:gd name="connsiteY5" fmla="*/ 2086253 h 2503503"/>
              <a:gd name="connsiteX6" fmla="*/ 3462441 w 3551218"/>
              <a:gd name="connsiteY6" fmla="*/ 2068497 h 2503503"/>
              <a:gd name="connsiteX7" fmla="*/ 3426930 w 3551218"/>
              <a:gd name="connsiteY7" fmla="*/ 1997476 h 2503503"/>
              <a:gd name="connsiteX8" fmla="*/ 3400297 w 3551218"/>
              <a:gd name="connsiteY8" fmla="*/ 1953088 h 2503503"/>
              <a:gd name="connsiteX9" fmla="*/ 3391420 w 3551218"/>
              <a:gd name="connsiteY9" fmla="*/ 1926455 h 2503503"/>
              <a:gd name="connsiteX10" fmla="*/ 3373664 w 3551218"/>
              <a:gd name="connsiteY10" fmla="*/ 1908699 h 2503503"/>
              <a:gd name="connsiteX11" fmla="*/ 3320398 w 3551218"/>
              <a:gd name="connsiteY11" fmla="*/ 1837678 h 2503503"/>
              <a:gd name="connsiteX12" fmla="*/ 3293765 w 3551218"/>
              <a:gd name="connsiteY12" fmla="*/ 1819923 h 2503503"/>
              <a:gd name="connsiteX13" fmla="*/ 3276010 w 3551218"/>
              <a:gd name="connsiteY13" fmla="*/ 1802167 h 2503503"/>
              <a:gd name="connsiteX14" fmla="*/ 3222744 w 3551218"/>
              <a:gd name="connsiteY14" fmla="*/ 1766657 h 2503503"/>
              <a:gd name="connsiteX15" fmla="*/ 3178356 w 3551218"/>
              <a:gd name="connsiteY15" fmla="*/ 1740024 h 2503503"/>
              <a:gd name="connsiteX16" fmla="*/ 3160600 w 3551218"/>
              <a:gd name="connsiteY16" fmla="*/ 1722268 h 2503503"/>
              <a:gd name="connsiteX17" fmla="*/ 3107334 w 3551218"/>
              <a:gd name="connsiteY17" fmla="*/ 1686758 h 2503503"/>
              <a:gd name="connsiteX18" fmla="*/ 3089579 w 3551218"/>
              <a:gd name="connsiteY18" fmla="*/ 1669002 h 2503503"/>
              <a:gd name="connsiteX19" fmla="*/ 3036313 w 3551218"/>
              <a:gd name="connsiteY19" fmla="*/ 1633492 h 2503503"/>
              <a:gd name="connsiteX20" fmla="*/ 3000802 w 3551218"/>
              <a:gd name="connsiteY20" fmla="*/ 1597981 h 2503503"/>
              <a:gd name="connsiteX21" fmla="*/ 2983047 w 3551218"/>
              <a:gd name="connsiteY21" fmla="*/ 1571348 h 2503503"/>
              <a:gd name="connsiteX22" fmla="*/ 2956414 w 3551218"/>
              <a:gd name="connsiteY22" fmla="*/ 1562470 h 2503503"/>
              <a:gd name="connsiteX23" fmla="*/ 2920903 w 3551218"/>
              <a:gd name="connsiteY23" fmla="*/ 1518082 h 2503503"/>
              <a:gd name="connsiteX24" fmla="*/ 2903148 w 3551218"/>
              <a:gd name="connsiteY24" fmla="*/ 1491449 h 2503503"/>
              <a:gd name="connsiteX25" fmla="*/ 2885392 w 3551218"/>
              <a:gd name="connsiteY25" fmla="*/ 1473694 h 2503503"/>
              <a:gd name="connsiteX26" fmla="*/ 2636818 w 3551218"/>
              <a:gd name="connsiteY26" fmla="*/ 1464816 h 2503503"/>
              <a:gd name="connsiteX27" fmla="*/ 2521408 w 3551218"/>
              <a:gd name="connsiteY27" fmla="*/ 1455938 h 2503503"/>
              <a:gd name="connsiteX28" fmla="*/ 2379365 w 3551218"/>
              <a:gd name="connsiteY28" fmla="*/ 1447061 h 2503503"/>
              <a:gd name="connsiteX29" fmla="*/ 2272833 w 3551218"/>
              <a:gd name="connsiteY29" fmla="*/ 1429305 h 2503503"/>
              <a:gd name="connsiteX30" fmla="*/ 2210690 w 3551218"/>
              <a:gd name="connsiteY30" fmla="*/ 1411550 h 2503503"/>
              <a:gd name="connsiteX31" fmla="*/ 2104158 w 3551218"/>
              <a:gd name="connsiteY31" fmla="*/ 1393795 h 2503503"/>
              <a:gd name="connsiteX32" fmla="*/ 2042014 w 3551218"/>
              <a:gd name="connsiteY32" fmla="*/ 1376039 h 2503503"/>
              <a:gd name="connsiteX33" fmla="*/ 1988748 w 3551218"/>
              <a:gd name="connsiteY33" fmla="*/ 1367162 h 2503503"/>
              <a:gd name="connsiteX34" fmla="*/ 1917726 w 3551218"/>
              <a:gd name="connsiteY34" fmla="*/ 1349406 h 2503503"/>
              <a:gd name="connsiteX35" fmla="*/ 1891093 w 3551218"/>
              <a:gd name="connsiteY35" fmla="*/ 1340529 h 2503503"/>
              <a:gd name="connsiteX36" fmla="*/ 1846705 w 3551218"/>
              <a:gd name="connsiteY36" fmla="*/ 1331651 h 2503503"/>
              <a:gd name="connsiteX37" fmla="*/ 1837827 w 3551218"/>
              <a:gd name="connsiteY37" fmla="*/ 1305018 h 2503503"/>
              <a:gd name="connsiteX38" fmla="*/ 1846705 w 3551218"/>
              <a:gd name="connsiteY38" fmla="*/ 1260629 h 2503503"/>
              <a:gd name="connsiteX39" fmla="*/ 1908849 w 3551218"/>
              <a:gd name="connsiteY39" fmla="*/ 1154097 h 2503503"/>
              <a:gd name="connsiteX40" fmla="*/ 1935482 w 3551218"/>
              <a:gd name="connsiteY40" fmla="*/ 1127464 h 2503503"/>
              <a:gd name="connsiteX41" fmla="*/ 1962115 w 3551218"/>
              <a:gd name="connsiteY41" fmla="*/ 1074198 h 2503503"/>
              <a:gd name="connsiteX42" fmla="*/ 1988748 w 3551218"/>
              <a:gd name="connsiteY42" fmla="*/ 1029810 h 2503503"/>
              <a:gd name="connsiteX43" fmla="*/ 1997625 w 3551218"/>
              <a:gd name="connsiteY43" fmla="*/ 1003177 h 2503503"/>
              <a:gd name="connsiteX44" fmla="*/ 2015381 w 3551218"/>
              <a:gd name="connsiteY44" fmla="*/ 985422 h 2503503"/>
              <a:gd name="connsiteX45" fmla="*/ 2024259 w 3551218"/>
              <a:gd name="connsiteY45" fmla="*/ 941033 h 2503503"/>
              <a:gd name="connsiteX46" fmla="*/ 1997625 w 3551218"/>
              <a:gd name="connsiteY46" fmla="*/ 816746 h 2503503"/>
              <a:gd name="connsiteX47" fmla="*/ 1979870 w 3551218"/>
              <a:gd name="connsiteY47" fmla="*/ 790113 h 2503503"/>
              <a:gd name="connsiteX48" fmla="*/ 1962115 w 3551218"/>
              <a:gd name="connsiteY48" fmla="*/ 736847 h 2503503"/>
              <a:gd name="connsiteX49" fmla="*/ 1953237 w 3551218"/>
              <a:gd name="connsiteY49" fmla="*/ 710214 h 2503503"/>
              <a:gd name="connsiteX50" fmla="*/ 1944359 w 3551218"/>
              <a:gd name="connsiteY50" fmla="*/ 683581 h 2503503"/>
              <a:gd name="connsiteX51" fmla="*/ 1917726 w 3551218"/>
              <a:gd name="connsiteY51" fmla="*/ 488272 h 2503503"/>
              <a:gd name="connsiteX52" fmla="*/ 1899971 w 3551218"/>
              <a:gd name="connsiteY52" fmla="*/ 426129 h 2503503"/>
              <a:gd name="connsiteX53" fmla="*/ 1882216 w 3551218"/>
              <a:gd name="connsiteY53" fmla="*/ 399496 h 2503503"/>
              <a:gd name="connsiteX54" fmla="*/ 1864460 w 3551218"/>
              <a:gd name="connsiteY54" fmla="*/ 346229 h 2503503"/>
              <a:gd name="connsiteX55" fmla="*/ 1828950 w 3551218"/>
              <a:gd name="connsiteY55" fmla="*/ 292963 h 2503503"/>
              <a:gd name="connsiteX56" fmla="*/ 1820072 w 3551218"/>
              <a:gd name="connsiteY56" fmla="*/ 266330 h 2503503"/>
              <a:gd name="connsiteX57" fmla="*/ 1802317 w 3551218"/>
              <a:gd name="connsiteY57" fmla="*/ 239697 h 2503503"/>
              <a:gd name="connsiteX58" fmla="*/ 1784561 w 3551218"/>
              <a:gd name="connsiteY58" fmla="*/ 186431 h 2503503"/>
              <a:gd name="connsiteX59" fmla="*/ 1766806 w 3551218"/>
              <a:gd name="connsiteY59" fmla="*/ 133165 h 2503503"/>
              <a:gd name="connsiteX60" fmla="*/ 1757928 w 3551218"/>
              <a:gd name="connsiteY60" fmla="*/ 106532 h 2503503"/>
              <a:gd name="connsiteX61" fmla="*/ 1704662 w 3551218"/>
              <a:gd name="connsiteY61" fmla="*/ 71022 h 2503503"/>
              <a:gd name="connsiteX62" fmla="*/ 1678029 w 3551218"/>
              <a:gd name="connsiteY62" fmla="*/ 62144 h 2503503"/>
              <a:gd name="connsiteX63" fmla="*/ 1615886 w 3551218"/>
              <a:gd name="connsiteY63" fmla="*/ 26633 h 2503503"/>
              <a:gd name="connsiteX64" fmla="*/ 1580375 w 3551218"/>
              <a:gd name="connsiteY64" fmla="*/ 17756 h 2503503"/>
              <a:gd name="connsiteX65" fmla="*/ 1500476 w 3551218"/>
              <a:gd name="connsiteY65" fmla="*/ 0 h 2503503"/>
              <a:gd name="connsiteX66" fmla="*/ 1198635 w 3551218"/>
              <a:gd name="connsiteY66" fmla="*/ 8878 h 2503503"/>
              <a:gd name="connsiteX67" fmla="*/ 1172002 w 3551218"/>
              <a:gd name="connsiteY67" fmla="*/ 17756 h 2503503"/>
              <a:gd name="connsiteX68" fmla="*/ 1145369 w 3551218"/>
              <a:gd name="connsiteY68" fmla="*/ 35511 h 2503503"/>
              <a:gd name="connsiteX69" fmla="*/ 1109859 w 3551218"/>
              <a:gd name="connsiteY69" fmla="*/ 88777 h 2503503"/>
              <a:gd name="connsiteX70" fmla="*/ 1083225 w 3551218"/>
              <a:gd name="connsiteY70" fmla="*/ 133165 h 2503503"/>
              <a:gd name="connsiteX71" fmla="*/ 1074348 w 3551218"/>
              <a:gd name="connsiteY71" fmla="*/ 213064 h 2503503"/>
              <a:gd name="connsiteX72" fmla="*/ 1065470 w 3551218"/>
              <a:gd name="connsiteY72" fmla="*/ 550416 h 2503503"/>
              <a:gd name="connsiteX73" fmla="*/ 1056592 w 3551218"/>
              <a:gd name="connsiteY73" fmla="*/ 612560 h 2503503"/>
              <a:gd name="connsiteX74" fmla="*/ 1038837 w 3551218"/>
              <a:gd name="connsiteY74" fmla="*/ 665826 h 2503503"/>
              <a:gd name="connsiteX75" fmla="*/ 1021082 w 3551218"/>
              <a:gd name="connsiteY75" fmla="*/ 719092 h 2503503"/>
              <a:gd name="connsiteX76" fmla="*/ 1012204 w 3551218"/>
              <a:gd name="connsiteY76" fmla="*/ 745725 h 2503503"/>
              <a:gd name="connsiteX77" fmla="*/ 1003326 w 3551218"/>
              <a:gd name="connsiteY77" fmla="*/ 772358 h 2503503"/>
              <a:gd name="connsiteX78" fmla="*/ 976693 w 3551218"/>
              <a:gd name="connsiteY78" fmla="*/ 825624 h 2503503"/>
              <a:gd name="connsiteX79" fmla="*/ 967816 w 3551218"/>
              <a:gd name="connsiteY79" fmla="*/ 878890 h 2503503"/>
              <a:gd name="connsiteX80" fmla="*/ 958938 w 3551218"/>
              <a:gd name="connsiteY80" fmla="*/ 905523 h 2503503"/>
              <a:gd name="connsiteX81" fmla="*/ 950060 w 3551218"/>
              <a:gd name="connsiteY81" fmla="*/ 941033 h 2503503"/>
              <a:gd name="connsiteX82" fmla="*/ 932305 w 3551218"/>
              <a:gd name="connsiteY82" fmla="*/ 994299 h 2503503"/>
              <a:gd name="connsiteX83" fmla="*/ 879039 w 3551218"/>
              <a:gd name="connsiteY83" fmla="*/ 1065321 h 2503503"/>
              <a:gd name="connsiteX84" fmla="*/ 861284 w 3551218"/>
              <a:gd name="connsiteY84" fmla="*/ 1091954 h 2503503"/>
              <a:gd name="connsiteX85" fmla="*/ 790262 w 3551218"/>
              <a:gd name="connsiteY85" fmla="*/ 1154097 h 2503503"/>
              <a:gd name="connsiteX86" fmla="*/ 763629 w 3551218"/>
              <a:gd name="connsiteY86" fmla="*/ 1162975 h 2503503"/>
              <a:gd name="connsiteX87" fmla="*/ 710363 w 3551218"/>
              <a:gd name="connsiteY87" fmla="*/ 1189608 h 2503503"/>
              <a:gd name="connsiteX88" fmla="*/ 497299 w 3551218"/>
              <a:gd name="connsiteY88" fmla="*/ 1180730 h 2503503"/>
              <a:gd name="connsiteX89" fmla="*/ 444033 w 3551218"/>
              <a:gd name="connsiteY89" fmla="*/ 1162975 h 2503503"/>
              <a:gd name="connsiteX90" fmla="*/ 159948 w 3551218"/>
              <a:gd name="connsiteY90" fmla="*/ 1171853 h 2503503"/>
              <a:gd name="connsiteX91" fmla="*/ 97804 w 3551218"/>
              <a:gd name="connsiteY91" fmla="*/ 1225119 h 2503503"/>
              <a:gd name="connsiteX92" fmla="*/ 62293 w 3551218"/>
              <a:gd name="connsiteY92" fmla="*/ 1269507 h 2503503"/>
              <a:gd name="connsiteX93" fmla="*/ 44538 w 3551218"/>
              <a:gd name="connsiteY93" fmla="*/ 1305018 h 2503503"/>
              <a:gd name="connsiteX94" fmla="*/ 9027 w 3551218"/>
              <a:gd name="connsiteY94" fmla="*/ 1367162 h 2503503"/>
              <a:gd name="connsiteX95" fmla="*/ 150 w 3551218"/>
              <a:gd name="connsiteY95" fmla="*/ 1402672 h 2503503"/>
              <a:gd name="connsiteX96" fmla="*/ 26783 w 3551218"/>
              <a:gd name="connsiteY96" fmla="*/ 1535837 h 2503503"/>
              <a:gd name="connsiteX97" fmla="*/ 151070 w 3551218"/>
              <a:gd name="connsiteY97" fmla="*/ 1606859 h 2503503"/>
              <a:gd name="connsiteX98" fmla="*/ 381890 w 3551218"/>
              <a:gd name="connsiteY98" fmla="*/ 1731146 h 2503503"/>
              <a:gd name="connsiteX99" fmla="*/ 648220 w 3551218"/>
              <a:gd name="connsiteY99" fmla="*/ 1828800 h 2503503"/>
              <a:gd name="connsiteX100" fmla="*/ 763629 w 3551218"/>
              <a:gd name="connsiteY100" fmla="*/ 1873189 h 2503503"/>
              <a:gd name="connsiteX101" fmla="*/ 879039 w 3551218"/>
              <a:gd name="connsiteY101" fmla="*/ 1908699 h 2503503"/>
              <a:gd name="connsiteX102" fmla="*/ 1012204 w 3551218"/>
              <a:gd name="connsiteY102" fmla="*/ 1944210 h 2503503"/>
              <a:gd name="connsiteX103" fmla="*/ 1243024 w 3551218"/>
              <a:gd name="connsiteY103" fmla="*/ 2032987 h 2503503"/>
              <a:gd name="connsiteX104" fmla="*/ 1367311 w 3551218"/>
              <a:gd name="connsiteY104" fmla="*/ 2077375 h 2503503"/>
              <a:gd name="connsiteX105" fmla="*/ 1598130 w 3551218"/>
              <a:gd name="connsiteY105" fmla="*/ 2148396 h 2503503"/>
              <a:gd name="connsiteX106" fmla="*/ 1713540 w 3551218"/>
              <a:gd name="connsiteY106" fmla="*/ 2183907 h 2503503"/>
              <a:gd name="connsiteX107" fmla="*/ 1811194 w 3551218"/>
              <a:gd name="connsiteY107" fmla="*/ 2210540 h 2503503"/>
              <a:gd name="connsiteX108" fmla="*/ 2086402 w 3551218"/>
              <a:gd name="connsiteY108" fmla="*/ 2299317 h 2503503"/>
              <a:gd name="connsiteX109" fmla="*/ 2166301 w 3551218"/>
              <a:gd name="connsiteY109" fmla="*/ 2325950 h 2503503"/>
              <a:gd name="connsiteX110" fmla="*/ 2290589 w 3551218"/>
              <a:gd name="connsiteY110" fmla="*/ 2352583 h 2503503"/>
              <a:gd name="connsiteX111" fmla="*/ 2485897 w 3551218"/>
              <a:gd name="connsiteY111" fmla="*/ 2414727 h 2503503"/>
              <a:gd name="connsiteX112" fmla="*/ 2548041 w 3551218"/>
              <a:gd name="connsiteY112" fmla="*/ 2423604 h 2503503"/>
              <a:gd name="connsiteX113" fmla="*/ 2619062 w 3551218"/>
              <a:gd name="connsiteY113" fmla="*/ 2441360 h 2503503"/>
              <a:gd name="connsiteX114" fmla="*/ 2681206 w 3551218"/>
              <a:gd name="connsiteY114" fmla="*/ 2450237 h 2503503"/>
              <a:gd name="connsiteX115" fmla="*/ 2947536 w 3551218"/>
              <a:gd name="connsiteY115" fmla="*/ 2494626 h 2503503"/>
              <a:gd name="connsiteX116" fmla="*/ 2991925 w 3551218"/>
              <a:gd name="connsiteY116" fmla="*/ 2503503 h 2503503"/>
              <a:gd name="connsiteX117" fmla="*/ 3187233 w 3551218"/>
              <a:gd name="connsiteY117" fmla="*/ 2485748 h 2503503"/>
              <a:gd name="connsiteX118" fmla="*/ 3276010 w 3551218"/>
              <a:gd name="connsiteY118" fmla="*/ 2450237 h 2503503"/>
              <a:gd name="connsiteX119" fmla="*/ 3329276 w 3551218"/>
              <a:gd name="connsiteY119" fmla="*/ 2414727 h 2503503"/>
              <a:gd name="connsiteX120" fmla="*/ 3347031 w 3551218"/>
              <a:gd name="connsiteY120" fmla="*/ 2388094 h 2503503"/>
              <a:gd name="connsiteX121" fmla="*/ 3364787 w 3551218"/>
              <a:gd name="connsiteY121" fmla="*/ 2370338 h 2503503"/>
              <a:gd name="connsiteX122" fmla="*/ 3382542 w 3551218"/>
              <a:gd name="connsiteY122" fmla="*/ 2317072 h 2503503"/>
              <a:gd name="connsiteX123" fmla="*/ 3400297 w 3551218"/>
              <a:gd name="connsiteY123" fmla="*/ 2254929 h 2503503"/>
              <a:gd name="connsiteX124" fmla="*/ 3409175 w 3551218"/>
              <a:gd name="connsiteY124" fmla="*/ 2175029 h 2503503"/>
              <a:gd name="connsiteX125" fmla="*/ 3444686 w 3551218"/>
              <a:gd name="connsiteY125" fmla="*/ 2210540 h 2503503"/>
              <a:gd name="connsiteX126" fmla="*/ 3506829 w 3551218"/>
              <a:gd name="connsiteY126" fmla="*/ 2246051 h 2503503"/>
              <a:gd name="connsiteX127" fmla="*/ 3551218 w 3551218"/>
              <a:gd name="connsiteY127" fmla="*/ 2254929 h 250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551218" h="2503503">
                <a:moveTo>
                  <a:pt x="3551218" y="2254929"/>
                </a:moveTo>
                <a:lnTo>
                  <a:pt x="3551218" y="2254929"/>
                </a:lnTo>
                <a:cubicBezTo>
                  <a:pt x="3542340" y="2231255"/>
                  <a:pt x="3535892" y="2206521"/>
                  <a:pt x="3524585" y="2183907"/>
                </a:cubicBezTo>
                <a:cubicBezTo>
                  <a:pt x="3520842" y="2176421"/>
                  <a:pt x="3510572" y="2173638"/>
                  <a:pt x="3506829" y="2166152"/>
                </a:cubicBezTo>
                <a:cubicBezTo>
                  <a:pt x="3498459" y="2149412"/>
                  <a:pt x="3494992" y="2130641"/>
                  <a:pt x="3489074" y="2112886"/>
                </a:cubicBezTo>
                <a:cubicBezTo>
                  <a:pt x="3486115" y="2104008"/>
                  <a:pt x="3486813" y="2092870"/>
                  <a:pt x="3480196" y="2086253"/>
                </a:cubicBezTo>
                <a:lnTo>
                  <a:pt x="3462441" y="2068497"/>
                </a:lnTo>
                <a:cubicBezTo>
                  <a:pt x="3442039" y="2007290"/>
                  <a:pt x="3457920" y="2028465"/>
                  <a:pt x="3426930" y="1997476"/>
                </a:cubicBezTo>
                <a:cubicBezTo>
                  <a:pt x="3401783" y="1922030"/>
                  <a:pt x="3436855" y="2014018"/>
                  <a:pt x="3400297" y="1953088"/>
                </a:cubicBezTo>
                <a:cubicBezTo>
                  <a:pt x="3395482" y="1945064"/>
                  <a:pt x="3396235" y="1934479"/>
                  <a:pt x="3391420" y="1926455"/>
                </a:cubicBezTo>
                <a:cubicBezTo>
                  <a:pt x="3387114" y="1919278"/>
                  <a:pt x="3378686" y="1915395"/>
                  <a:pt x="3373664" y="1908699"/>
                </a:cubicBezTo>
                <a:cubicBezTo>
                  <a:pt x="3352358" y="1880291"/>
                  <a:pt x="3345851" y="1858040"/>
                  <a:pt x="3320398" y="1837678"/>
                </a:cubicBezTo>
                <a:cubicBezTo>
                  <a:pt x="3312066" y="1831013"/>
                  <a:pt x="3302096" y="1826588"/>
                  <a:pt x="3293765" y="1819923"/>
                </a:cubicBezTo>
                <a:cubicBezTo>
                  <a:pt x="3287229" y="1814694"/>
                  <a:pt x="3282706" y="1807189"/>
                  <a:pt x="3276010" y="1802167"/>
                </a:cubicBezTo>
                <a:cubicBezTo>
                  <a:pt x="3258939" y="1789363"/>
                  <a:pt x="3237833" y="1781746"/>
                  <a:pt x="3222744" y="1766657"/>
                </a:cubicBezTo>
                <a:cubicBezTo>
                  <a:pt x="3198372" y="1742284"/>
                  <a:pt x="3212930" y="1751548"/>
                  <a:pt x="3178356" y="1740024"/>
                </a:cubicBezTo>
                <a:cubicBezTo>
                  <a:pt x="3172437" y="1734105"/>
                  <a:pt x="3167296" y="1727290"/>
                  <a:pt x="3160600" y="1722268"/>
                </a:cubicBezTo>
                <a:cubicBezTo>
                  <a:pt x="3143529" y="1709465"/>
                  <a:pt x="3122423" y="1701847"/>
                  <a:pt x="3107334" y="1686758"/>
                </a:cubicBezTo>
                <a:cubicBezTo>
                  <a:pt x="3101416" y="1680839"/>
                  <a:pt x="3096275" y="1674024"/>
                  <a:pt x="3089579" y="1669002"/>
                </a:cubicBezTo>
                <a:cubicBezTo>
                  <a:pt x="3072508" y="1656198"/>
                  <a:pt x="3051402" y="1648581"/>
                  <a:pt x="3036313" y="1633492"/>
                </a:cubicBezTo>
                <a:cubicBezTo>
                  <a:pt x="3024476" y="1621655"/>
                  <a:pt x="3010088" y="1611910"/>
                  <a:pt x="3000802" y="1597981"/>
                </a:cubicBezTo>
                <a:cubicBezTo>
                  <a:pt x="2994884" y="1589103"/>
                  <a:pt x="2991378" y="1578013"/>
                  <a:pt x="2983047" y="1571348"/>
                </a:cubicBezTo>
                <a:cubicBezTo>
                  <a:pt x="2975740" y="1565502"/>
                  <a:pt x="2965292" y="1565429"/>
                  <a:pt x="2956414" y="1562470"/>
                </a:cubicBezTo>
                <a:cubicBezTo>
                  <a:pt x="2901766" y="1480497"/>
                  <a:pt x="2971503" y="1581331"/>
                  <a:pt x="2920903" y="1518082"/>
                </a:cubicBezTo>
                <a:cubicBezTo>
                  <a:pt x="2914238" y="1509751"/>
                  <a:pt x="2909813" y="1499780"/>
                  <a:pt x="2903148" y="1491449"/>
                </a:cubicBezTo>
                <a:cubicBezTo>
                  <a:pt x="2897919" y="1484913"/>
                  <a:pt x="2893720" y="1474527"/>
                  <a:pt x="2885392" y="1473694"/>
                </a:cubicBezTo>
                <a:cubicBezTo>
                  <a:pt x="2802893" y="1465444"/>
                  <a:pt x="2719676" y="1467775"/>
                  <a:pt x="2636818" y="1464816"/>
                </a:cubicBezTo>
                <a:lnTo>
                  <a:pt x="2521408" y="1455938"/>
                </a:lnTo>
                <a:cubicBezTo>
                  <a:pt x="2474080" y="1452674"/>
                  <a:pt x="2426535" y="1452115"/>
                  <a:pt x="2379365" y="1447061"/>
                </a:cubicBezTo>
                <a:cubicBezTo>
                  <a:pt x="2343569" y="1443226"/>
                  <a:pt x="2306986" y="1440689"/>
                  <a:pt x="2272833" y="1429305"/>
                </a:cubicBezTo>
                <a:cubicBezTo>
                  <a:pt x="2249287" y="1421457"/>
                  <a:pt x="2236162" y="1416326"/>
                  <a:pt x="2210690" y="1411550"/>
                </a:cubicBezTo>
                <a:cubicBezTo>
                  <a:pt x="2175306" y="1404915"/>
                  <a:pt x="2104158" y="1393795"/>
                  <a:pt x="2104158" y="1393795"/>
                </a:cubicBezTo>
                <a:cubicBezTo>
                  <a:pt x="2078776" y="1385334"/>
                  <a:pt x="2069881" y="1381612"/>
                  <a:pt x="2042014" y="1376039"/>
                </a:cubicBezTo>
                <a:cubicBezTo>
                  <a:pt x="2024363" y="1372509"/>
                  <a:pt x="2006503" y="1370121"/>
                  <a:pt x="1988748" y="1367162"/>
                </a:cubicBezTo>
                <a:cubicBezTo>
                  <a:pt x="1927878" y="1346871"/>
                  <a:pt x="2003415" y="1370828"/>
                  <a:pt x="1917726" y="1349406"/>
                </a:cubicBezTo>
                <a:cubicBezTo>
                  <a:pt x="1908648" y="1347136"/>
                  <a:pt x="1900171" y="1342799"/>
                  <a:pt x="1891093" y="1340529"/>
                </a:cubicBezTo>
                <a:cubicBezTo>
                  <a:pt x="1876454" y="1336869"/>
                  <a:pt x="1861501" y="1334610"/>
                  <a:pt x="1846705" y="1331651"/>
                </a:cubicBezTo>
                <a:cubicBezTo>
                  <a:pt x="1843746" y="1322773"/>
                  <a:pt x="1837827" y="1314376"/>
                  <a:pt x="1837827" y="1305018"/>
                </a:cubicBezTo>
                <a:cubicBezTo>
                  <a:pt x="1837827" y="1289929"/>
                  <a:pt x="1843045" y="1275268"/>
                  <a:pt x="1846705" y="1260629"/>
                </a:cubicBezTo>
                <a:cubicBezTo>
                  <a:pt x="1856523" y="1221357"/>
                  <a:pt x="1881800" y="1181146"/>
                  <a:pt x="1908849" y="1154097"/>
                </a:cubicBezTo>
                <a:lnTo>
                  <a:pt x="1935482" y="1127464"/>
                </a:lnTo>
                <a:cubicBezTo>
                  <a:pt x="1957794" y="1060522"/>
                  <a:pt x="1927696" y="1143036"/>
                  <a:pt x="1962115" y="1074198"/>
                </a:cubicBezTo>
                <a:cubicBezTo>
                  <a:pt x="1985164" y="1028099"/>
                  <a:pt x="1954066" y="1064490"/>
                  <a:pt x="1988748" y="1029810"/>
                </a:cubicBezTo>
                <a:cubicBezTo>
                  <a:pt x="1991707" y="1020932"/>
                  <a:pt x="1992810" y="1011201"/>
                  <a:pt x="1997625" y="1003177"/>
                </a:cubicBezTo>
                <a:cubicBezTo>
                  <a:pt x="2001931" y="996000"/>
                  <a:pt x="2012084" y="993115"/>
                  <a:pt x="2015381" y="985422"/>
                </a:cubicBezTo>
                <a:cubicBezTo>
                  <a:pt x="2021325" y="971553"/>
                  <a:pt x="2021300" y="955829"/>
                  <a:pt x="2024259" y="941033"/>
                </a:cubicBezTo>
                <a:cubicBezTo>
                  <a:pt x="2020502" y="910978"/>
                  <a:pt x="2017087" y="845940"/>
                  <a:pt x="1997625" y="816746"/>
                </a:cubicBezTo>
                <a:cubicBezTo>
                  <a:pt x="1991707" y="807868"/>
                  <a:pt x="1984203" y="799863"/>
                  <a:pt x="1979870" y="790113"/>
                </a:cubicBezTo>
                <a:cubicBezTo>
                  <a:pt x="1972269" y="773010"/>
                  <a:pt x="1968033" y="754602"/>
                  <a:pt x="1962115" y="736847"/>
                </a:cubicBezTo>
                <a:lnTo>
                  <a:pt x="1953237" y="710214"/>
                </a:lnTo>
                <a:lnTo>
                  <a:pt x="1944359" y="683581"/>
                </a:lnTo>
                <a:cubicBezTo>
                  <a:pt x="1939143" y="641854"/>
                  <a:pt x="1928876" y="544024"/>
                  <a:pt x="1917726" y="488272"/>
                </a:cubicBezTo>
                <a:cubicBezTo>
                  <a:pt x="1915829" y="478786"/>
                  <a:pt x="1905613" y="437414"/>
                  <a:pt x="1899971" y="426129"/>
                </a:cubicBezTo>
                <a:cubicBezTo>
                  <a:pt x="1895199" y="416586"/>
                  <a:pt x="1886549" y="409246"/>
                  <a:pt x="1882216" y="399496"/>
                </a:cubicBezTo>
                <a:cubicBezTo>
                  <a:pt x="1874615" y="382393"/>
                  <a:pt x="1874842" y="361802"/>
                  <a:pt x="1864460" y="346229"/>
                </a:cubicBezTo>
                <a:cubicBezTo>
                  <a:pt x="1852623" y="328474"/>
                  <a:pt x="1835698" y="313207"/>
                  <a:pt x="1828950" y="292963"/>
                </a:cubicBezTo>
                <a:cubicBezTo>
                  <a:pt x="1825991" y="284085"/>
                  <a:pt x="1824257" y="274700"/>
                  <a:pt x="1820072" y="266330"/>
                </a:cubicBezTo>
                <a:cubicBezTo>
                  <a:pt x="1815300" y="256787"/>
                  <a:pt x="1806650" y="249447"/>
                  <a:pt x="1802317" y="239697"/>
                </a:cubicBezTo>
                <a:cubicBezTo>
                  <a:pt x="1794716" y="222594"/>
                  <a:pt x="1790479" y="204186"/>
                  <a:pt x="1784561" y="186431"/>
                </a:cubicBezTo>
                <a:lnTo>
                  <a:pt x="1766806" y="133165"/>
                </a:lnTo>
                <a:cubicBezTo>
                  <a:pt x="1763847" y="124287"/>
                  <a:pt x="1765714" y="111723"/>
                  <a:pt x="1757928" y="106532"/>
                </a:cubicBezTo>
                <a:cubicBezTo>
                  <a:pt x="1740173" y="94695"/>
                  <a:pt x="1724906" y="77770"/>
                  <a:pt x="1704662" y="71022"/>
                </a:cubicBezTo>
                <a:cubicBezTo>
                  <a:pt x="1695784" y="68063"/>
                  <a:pt x="1686399" y="66329"/>
                  <a:pt x="1678029" y="62144"/>
                </a:cubicBezTo>
                <a:cubicBezTo>
                  <a:pt x="1626526" y="36393"/>
                  <a:pt x="1678128" y="49974"/>
                  <a:pt x="1615886" y="26633"/>
                </a:cubicBezTo>
                <a:cubicBezTo>
                  <a:pt x="1604462" y="22349"/>
                  <a:pt x="1592107" y="21108"/>
                  <a:pt x="1580375" y="17756"/>
                </a:cubicBezTo>
                <a:cubicBezTo>
                  <a:pt x="1519173" y="270"/>
                  <a:pt x="1596621" y="16025"/>
                  <a:pt x="1500476" y="0"/>
                </a:cubicBezTo>
                <a:cubicBezTo>
                  <a:pt x="1399862" y="2959"/>
                  <a:pt x="1299145" y="3445"/>
                  <a:pt x="1198635" y="8878"/>
                </a:cubicBezTo>
                <a:cubicBezTo>
                  <a:pt x="1189291" y="9383"/>
                  <a:pt x="1180372" y="13571"/>
                  <a:pt x="1172002" y="17756"/>
                </a:cubicBezTo>
                <a:cubicBezTo>
                  <a:pt x="1162459" y="22528"/>
                  <a:pt x="1154247" y="29593"/>
                  <a:pt x="1145369" y="35511"/>
                </a:cubicBezTo>
                <a:cubicBezTo>
                  <a:pt x="1133532" y="53266"/>
                  <a:pt x="1116607" y="68533"/>
                  <a:pt x="1109859" y="88777"/>
                </a:cubicBezTo>
                <a:cubicBezTo>
                  <a:pt x="1098334" y="123350"/>
                  <a:pt x="1107598" y="108793"/>
                  <a:pt x="1083225" y="133165"/>
                </a:cubicBezTo>
                <a:cubicBezTo>
                  <a:pt x="1080266" y="159798"/>
                  <a:pt x="1075487" y="186291"/>
                  <a:pt x="1074348" y="213064"/>
                </a:cubicBezTo>
                <a:cubicBezTo>
                  <a:pt x="1069566" y="325452"/>
                  <a:pt x="1070465" y="438037"/>
                  <a:pt x="1065470" y="550416"/>
                </a:cubicBezTo>
                <a:cubicBezTo>
                  <a:pt x="1064541" y="571320"/>
                  <a:pt x="1061297" y="592171"/>
                  <a:pt x="1056592" y="612560"/>
                </a:cubicBezTo>
                <a:cubicBezTo>
                  <a:pt x="1052384" y="630796"/>
                  <a:pt x="1044755" y="648071"/>
                  <a:pt x="1038837" y="665826"/>
                </a:cubicBezTo>
                <a:lnTo>
                  <a:pt x="1021082" y="719092"/>
                </a:lnTo>
                <a:lnTo>
                  <a:pt x="1012204" y="745725"/>
                </a:lnTo>
                <a:cubicBezTo>
                  <a:pt x="1009245" y="754603"/>
                  <a:pt x="1008517" y="764572"/>
                  <a:pt x="1003326" y="772358"/>
                </a:cubicBezTo>
                <a:cubicBezTo>
                  <a:pt x="980380" y="806777"/>
                  <a:pt x="988945" y="788869"/>
                  <a:pt x="976693" y="825624"/>
                </a:cubicBezTo>
                <a:cubicBezTo>
                  <a:pt x="973734" y="843379"/>
                  <a:pt x="971721" y="861318"/>
                  <a:pt x="967816" y="878890"/>
                </a:cubicBezTo>
                <a:cubicBezTo>
                  <a:pt x="965786" y="888025"/>
                  <a:pt x="961509" y="896525"/>
                  <a:pt x="958938" y="905523"/>
                </a:cubicBezTo>
                <a:cubicBezTo>
                  <a:pt x="955586" y="917255"/>
                  <a:pt x="953566" y="929347"/>
                  <a:pt x="950060" y="941033"/>
                </a:cubicBezTo>
                <a:cubicBezTo>
                  <a:pt x="944682" y="958959"/>
                  <a:pt x="945539" y="981065"/>
                  <a:pt x="932305" y="994299"/>
                </a:cubicBezTo>
                <a:cubicBezTo>
                  <a:pt x="899462" y="1027144"/>
                  <a:pt x="919192" y="1005092"/>
                  <a:pt x="879039" y="1065321"/>
                </a:cubicBezTo>
                <a:cubicBezTo>
                  <a:pt x="873121" y="1074199"/>
                  <a:pt x="868829" y="1084410"/>
                  <a:pt x="861284" y="1091954"/>
                </a:cubicBezTo>
                <a:cubicBezTo>
                  <a:pt x="838142" y="1115095"/>
                  <a:pt x="819625" y="1139416"/>
                  <a:pt x="790262" y="1154097"/>
                </a:cubicBezTo>
                <a:cubicBezTo>
                  <a:pt x="781892" y="1158282"/>
                  <a:pt x="771999" y="1158790"/>
                  <a:pt x="763629" y="1162975"/>
                </a:cubicBezTo>
                <a:cubicBezTo>
                  <a:pt x="694790" y="1197394"/>
                  <a:pt x="777306" y="1167293"/>
                  <a:pt x="710363" y="1189608"/>
                </a:cubicBezTo>
                <a:cubicBezTo>
                  <a:pt x="639342" y="1186649"/>
                  <a:pt x="568029" y="1187803"/>
                  <a:pt x="497299" y="1180730"/>
                </a:cubicBezTo>
                <a:cubicBezTo>
                  <a:pt x="478676" y="1178868"/>
                  <a:pt x="444033" y="1162975"/>
                  <a:pt x="444033" y="1162975"/>
                </a:cubicBezTo>
                <a:cubicBezTo>
                  <a:pt x="349338" y="1165934"/>
                  <a:pt x="254343" y="1163762"/>
                  <a:pt x="159948" y="1171853"/>
                </a:cubicBezTo>
                <a:cubicBezTo>
                  <a:pt x="145518" y="1173090"/>
                  <a:pt x="99861" y="1222548"/>
                  <a:pt x="97804" y="1225119"/>
                </a:cubicBezTo>
                <a:cubicBezTo>
                  <a:pt x="85967" y="1239915"/>
                  <a:pt x="72804" y="1253741"/>
                  <a:pt x="62293" y="1269507"/>
                </a:cubicBezTo>
                <a:cubicBezTo>
                  <a:pt x="54952" y="1280518"/>
                  <a:pt x="51104" y="1293528"/>
                  <a:pt x="44538" y="1305018"/>
                </a:cubicBezTo>
                <a:cubicBezTo>
                  <a:pt x="-5665" y="1392876"/>
                  <a:pt x="62697" y="1259825"/>
                  <a:pt x="9027" y="1367162"/>
                </a:cubicBezTo>
                <a:cubicBezTo>
                  <a:pt x="6068" y="1378999"/>
                  <a:pt x="-1127" y="1390538"/>
                  <a:pt x="150" y="1402672"/>
                </a:cubicBezTo>
                <a:cubicBezTo>
                  <a:pt x="4889" y="1447691"/>
                  <a:pt x="5779" y="1495738"/>
                  <a:pt x="26783" y="1535837"/>
                </a:cubicBezTo>
                <a:cubicBezTo>
                  <a:pt x="49521" y="1579247"/>
                  <a:pt x="109737" y="1593081"/>
                  <a:pt x="151070" y="1606859"/>
                </a:cubicBezTo>
                <a:cubicBezTo>
                  <a:pt x="235043" y="1674035"/>
                  <a:pt x="229800" y="1675380"/>
                  <a:pt x="381890" y="1731146"/>
                </a:cubicBezTo>
                <a:lnTo>
                  <a:pt x="648220" y="1828800"/>
                </a:lnTo>
                <a:cubicBezTo>
                  <a:pt x="686850" y="1843174"/>
                  <a:pt x="724235" y="1861068"/>
                  <a:pt x="763629" y="1873189"/>
                </a:cubicBezTo>
                <a:cubicBezTo>
                  <a:pt x="802099" y="1885026"/>
                  <a:pt x="840338" y="1897642"/>
                  <a:pt x="879039" y="1908699"/>
                </a:cubicBezTo>
                <a:cubicBezTo>
                  <a:pt x="923211" y="1921319"/>
                  <a:pt x="968329" y="1930594"/>
                  <a:pt x="1012204" y="1944210"/>
                </a:cubicBezTo>
                <a:cubicBezTo>
                  <a:pt x="1144211" y="1985177"/>
                  <a:pt x="1120815" y="1985983"/>
                  <a:pt x="1243024" y="2032987"/>
                </a:cubicBezTo>
                <a:cubicBezTo>
                  <a:pt x="1284084" y="2048779"/>
                  <a:pt x="1325473" y="2063778"/>
                  <a:pt x="1367311" y="2077375"/>
                </a:cubicBezTo>
                <a:cubicBezTo>
                  <a:pt x="1443869" y="2102256"/>
                  <a:pt x="1521190" y="2124722"/>
                  <a:pt x="1598130" y="2148396"/>
                </a:cubicBezTo>
                <a:cubicBezTo>
                  <a:pt x="1636600" y="2160233"/>
                  <a:pt x="1674708" y="2173317"/>
                  <a:pt x="1713540" y="2183907"/>
                </a:cubicBezTo>
                <a:cubicBezTo>
                  <a:pt x="1746091" y="2192785"/>
                  <a:pt x="1778904" y="2200755"/>
                  <a:pt x="1811194" y="2210540"/>
                </a:cubicBezTo>
                <a:cubicBezTo>
                  <a:pt x="1922220" y="2244184"/>
                  <a:pt x="1987316" y="2266288"/>
                  <a:pt x="2086402" y="2299317"/>
                </a:cubicBezTo>
                <a:cubicBezTo>
                  <a:pt x="2113035" y="2308195"/>
                  <a:pt x="2138851" y="2320068"/>
                  <a:pt x="2166301" y="2325950"/>
                </a:cubicBezTo>
                <a:cubicBezTo>
                  <a:pt x="2207730" y="2334828"/>
                  <a:pt x="2249676" y="2341568"/>
                  <a:pt x="2290589" y="2352583"/>
                </a:cubicBezTo>
                <a:cubicBezTo>
                  <a:pt x="2395105" y="2380722"/>
                  <a:pt x="2387123" y="2391486"/>
                  <a:pt x="2485897" y="2414727"/>
                </a:cubicBezTo>
                <a:cubicBezTo>
                  <a:pt x="2506266" y="2419520"/>
                  <a:pt x="2527522" y="2419500"/>
                  <a:pt x="2548041" y="2423604"/>
                </a:cubicBezTo>
                <a:cubicBezTo>
                  <a:pt x="2571969" y="2428390"/>
                  <a:pt x="2595134" y="2436574"/>
                  <a:pt x="2619062" y="2441360"/>
                </a:cubicBezTo>
                <a:cubicBezTo>
                  <a:pt x="2639581" y="2445464"/>
                  <a:pt x="2660687" y="2446133"/>
                  <a:pt x="2681206" y="2450237"/>
                </a:cubicBezTo>
                <a:cubicBezTo>
                  <a:pt x="2912861" y="2496568"/>
                  <a:pt x="2762418" y="2479199"/>
                  <a:pt x="2947536" y="2494626"/>
                </a:cubicBezTo>
                <a:cubicBezTo>
                  <a:pt x="2962332" y="2497585"/>
                  <a:pt x="2976836" y="2503503"/>
                  <a:pt x="2991925" y="2503503"/>
                </a:cubicBezTo>
                <a:cubicBezTo>
                  <a:pt x="3024037" y="2503503"/>
                  <a:pt x="3135701" y="2498631"/>
                  <a:pt x="3187233" y="2485748"/>
                </a:cubicBezTo>
                <a:cubicBezTo>
                  <a:pt x="3216275" y="2478488"/>
                  <a:pt x="3249767" y="2465983"/>
                  <a:pt x="3276010" y="2450237"/>
                </a:cubicBezTo>
                <a:cubicBezTo>
                  <a:pt x="3294308" y="2439258"/>
                  <a:pt x="3329276" y="2414727"/>
                  <a:pt x="3329276" y="2414727"/>
                </a:cubicBezTo>
                <a:cubicBezTo>
                  <a:pt x="3335194" y="2405849"/>
                  <a:pt x="3340366" y="2396426"/>
                  <a:pt x="3347031" y="2388094"/>
                </a:cubicBezTo>
                <a:cubicBezTo>
                  <a:pt x="3352260" y="2381558"/>
                  <a:pt x="3361044" y="2377825"/>
                  <a:pt x="3364787" y="2370338"/>
                </a:cubicBezTo>
                <a:cubicBezTo>
                  <a:pt x="3373157" y="2353598"/>
                  <a:pt x="3376624" y="2334827"/>
                  <a:pt x="3382542" y="2317072"/>
                </a:cubicBezTo>
                <a:cubicBezTo>
                  <a:pt x="3395280" y="2278859"/>
                  <a:pt x="3389149" y="2299525"/>
                  <a:pt x="3400297" y="2254929"/>
                </a:cubicBezTo>
                <a:cubicBezTo>
                  <a:pt x="3403256" y="2228296"/>
                  <a:pt x="3390226" y="2193978"/>
                  <a:pt x="3409175" y="2175029"/>
                </a:cubicBezTo>
                <a:cubicBezTo>
                  <a:pt x="3421012" y="2163192"/>
                  <a:pt x="3430758" y="2201254"/>
                  <a:pt x="3444686" y="2210540"/>
                </a:cubicBezTo>
                <a:cubicBezTo>
                  <a:pt x="3482330" y="2235637"/>
                  <a:pt x="3461776" y="2223524"/>
                  <a:pt x="3506829" y="2246051"/>
                </a:cubicBezTo>
                <a:lnTo>
                  <a:pt x="3551218" y="225492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472265" y="1628800"/>
            <a:ext cx="1940201" cy="7386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t-BR" sz="1400" b="1" dirty="0"/>
              <a:t>Varizes esofágicas</a:t>
            </a:r>
          </a:p>
          <a:p>
            <a:pPr marL="342900" indent="-342900" algn="ctr">
              <a:buAutoNum type="arabicPeriod"/>
            </a:pPr>
            <a:r>
              <a:rPr lang="pt-BR" sz="1400" b="1" dirty="0"/>
              <a:t>Cabeça de medusa</a:t>
            </a:r>
          </a:p>
          <a:p>
            <a:pPr marL="342900" indent="-342900" algn="ctr">
              <a:buAutoNum type="arabicPeriod"/>
            </a:pPr>
            <a:r>
              <a:rPr lang="pt-BR" sz="1400" b="1" dirty="0" err="1"/>
              <a:t>Hemorróidas</a:t>
            </a:r>
            <a:endParaRPr lang="pt-BR" sz="1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8184232" y="1124744"/>
            <a:ext cx="23397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Hipertensão portal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472264" y="2996952"/>
            <a:ext cx="2160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456040" y="5363924"/>
            <a:ext cx="2160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544272" y="6309320"/>
            <a:ext cx="21602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</a:t>
            </a:r>
          </a:p>
        </p:txBody>
      </p:sp>
      <p:sp>
        <p:nvSpPr>
          <p:cNvPr id="10" name="Seta para baixo 9"/>
          <p:cNvSpPr/>
          <p:nvPr/>
        </p:nvSpPr>
        <p:spPr>
          <a:xfrm rot="19529409">
            <a:off x="7545245" y="4188360"/>
            <a:ext cx="216024" cy="28803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10" descr="Resultado de imagem para ausculta da parede abdom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0415" y="1196753"/>
            <a:ext cx="4477604" cy="252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2547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Sistema Cava inferior</a:t>
            </a:r>
          </a:p>
        </p:txBody>
      </p:sp>
      <p:pic>
        <p:nvPicPr>
          <p:cNvPr id="4" name="Picture 5" descr="http://web.uaccb.edu/AcademicDivisions/MathScience/Science/BWheeler/Ess/figs/19-27b_AbdomenVn_3.jpg"/>
          <p:cNvPicPr>
            <a:picLocks noChangeAspect="1" noChangeArrowheads="1"/>
          </p:cNvPicPr>
          <p:nvPr/>
        </p:nvPicPr>
        <p:blipFill>
          <a:blip r:embed="rId2" cstate="print"/>
          <a:srcRect l="19846" r="20621" b="9662"/>
          <a:stretch>
            <a:fillRect/>
          </a:stretch>
        </p:blipFill>
        <p:spPr bwMode="auto">
          <a:xfrm>
            <a:off x="3238480" y="1180538"/>
            <a:ext cx="6035686" cy="546317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608168" y="1052737"/>
            <a:ext cx="26254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Território de drenagem:</a:t>
            </a:r>
          </a:p>
          <a:p>
            <a:pPr algn="ctr"/>
            <a:r>
              <a:rPr lang="pt-BR" dirty="0"/>
              <a:t>Fígado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32663" y="6006088"/>
            <a:ext cx="36352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Formação:</a:t>
            </a:r>
          </a:p>
          <a:p>
            <a:pPr algn="ctr"/>
            <a:r>
              <a:rPr lang="pt-BR" dirty="0"/>
              <a:t>Vv. Ilíacas comuns D e </a:t>
            </a:r>
            <a:r>
              <a:rPr lang="pt-BR" dirty="0" err="1"/>
              <a:t>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8493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400" b="1" dirty="0"/>
              <a:t>Sistema nervoso simpático </a:t>
            </a:r>
            <a:r>
              <a:rPr lang="pt-BR" sz="2400" dirty="0"/>
              <a:t>(</a:t>
            </a:r>
            <a:r>
              <a:rPr lang="pt-BR" sz="2400" dirty="0" err="1"/>
              <a:t>tóraco-lombar</a:t>
            </a:r>
            <a:r>
              <a:rPr lang="pt-BR" sz="2400" dirty="0"/>
              <a:t>)</a:t>
            </a:r>
            <a:br>
              <a:rPr lang="pt-BR" sz="2400" dirty="0"/>
            </a:br>
            <a:r>
              <a:rPr lang="pt-BR" sz="2400" dirty="0"/>
              <a:t>Tronco ou cadeia simpática </a:t>
            </a:r>
            <a:r>
              <a:rPr lang="pt-BR" sz="2400" dirty="0">
                <a:solidFill>
                  <a:srgbClr val="FF0000"/>
                </a:solidFill>
              </a:rPr>
              <a:t>(gânglios </a:t>
            </a:r>
            <a:r>
              <a:rPr lang="pt-BR" sz="2400" dirty="0" err="1">
                <a:solidFill>
                  <a:srgbClr val="FF0000"/>
                </a:solidFill>
              </a:rPr>
              <a:t>paravertebrais</a:t>
            </a:r>
            <a:r>
              <a:rPr lang="pt-BR" sz="2400" dirty="0">
                <a:solidFill>
                  <a:srgbClr val="FF0000"/>
                </a:solidFill>
              </a:rPr>
              <a:t> e pré-vertebrais)</a:t>
            </a:r>
          </a:p>
        </p:txBody>
      </p:sp>
      <p:pic>
        <p:nvPicPr>
          <p:cNvPr id="22531" name="Picture 3" descr="F66122-002-f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325744"/>
            <a:ext cx="45354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4655840" y="2938491"/>
            <a:ext cx="431800" cy="6477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5375920" y="4472856"/>
            <a:ext cx="431800" cy="5762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" name="Retângulo 5"/>
          <p:cNvSpPr/>
          <p:nvPr/>
        </p:nvSpPr>
        <p:spPr>
          <a:xfrm>
            <a:off x="4367808" y="6453336"/>
            <a:ext cx="352839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14895" y="2393729"/>
            <a:ext cx="3195905" cy="2974847"/>
          </a:xfrm>
          <a:prstGeom prst="rect">
            <a:avLst/>
          </a:prstGeom>
          <a:ln w="28575">
            <a:noFill/>
          </a:ln>
        </p:spPr>
      </p:pic>
      <p:sp>
        <p:nvSpPr>
          <p:cNvPr id="2" name="Forma livre 1"/>
          <p:cNvSpPr/>
          <p:nvPr/>
        </p:nvSpPr>
        <p:spPr>
          <a:xfrm>
            <a:off x="6871027" y="2316480"/>
            <a:ext cx="3666345" cy="3352348"/>
          </a:xfrm>
          <a:custGeom>
            <a:avLst/>
            <a:gdLst>
              <a:gd name="connsiteX0" fmla="*/ 1097317 w 3666345"/>
              <a:gd name="connsiteY0" fmla="*/ 60960 h 3352348"/>
              <a:gd name="connsiteX1" fmla="*/ 1097317 w 3666345"/>
              <a:gd name="connsiteY1" fmla="*/ 60960 h 3352348"/>
              <a:gd name="connsiteX2" fmla="*/ 1123443 w 3666345"/>
              <a:gd name="connsiteY2" fmla="*/ 209006 h 3352348"/>
              <a:gd name="connsiteX3" fmla="*/ 1114734 w 3666345"/>
              <a:gd name="connsiteY3" fmla="*/ 339634 h 3352348"/>
              <a:gd name="connsiteX4" fmla="*/ 1079900 w 3666345"/>
              <a:gd name="connsiteY4" fmla="*/ 418011 h 3352348"/>
              <a:gd name="connsiteX5" fmla="*/ 1071191 w 3666345"/>
              <a:gd name="connsiteY5" fmla="*/ 444137 h 3352348"/>
              <a:gd name="connsiteX6" fmla="*/ 1036357 w 3666345"/>
              <a:gd name="connsiteY6" fmla="*/ 496389 h 3352348"/>
              <a:gd name="connsiteX7" fmla="*/ 1010231 w 3666345"/>
              <a:gd name="connsiteY7" fmla="*/ 548640 h 3352348"/>
              <a:gd name="connsiteX8" fmla="*/ 1001523 w 3666345"/>
              <a:gd name="connsiteY8" fmla="*/ 574766 h 3352348"/>
              <a:gd name="connsiteX9" fmla="*/ 984105 w 3666345"/>
              <a:gd name="connsiteY9" fmla="*/ 592183 h 3352348"/>
              <a:gd name="connsiteX10" fmla="*/ 966688 w 3666345"/>
              <a:gd name="connsiteY10" fmla="*/ 661851 h 3352348"/>
              <a:gd name="connsiteX11" fmla="*/ 949271 w 3666345"/>
              <a:gd name="connsiteY11" fmla="*/ 679269 h 3352348"/>
              <a:gd name="connsiteX12" fmla="*/ 931854 w 3666345"/>
              <a:gd name="connsiteY12" fmla="*/ 731520 h 3352348"/>
              <a:gd name="connsiteX13" fmla="*/ 923145 w 3666345"/>
              <a:gd name="connsiteY13" fmla="*/ 757646 h 3352348"/>
              <a:gd name="connsiteX14" fmla="*/ 905728 w 3666345"/>
              <a:gd name="connsiteY14" fmla="*/ 783771 h 3352348"/>
              <a:gd name="connsiteX15" fmla="*/ 897020 w 3666345"/>
              <a:gd name="connsiteY15" fmla="*/ 818606 h 3352348"/>
              <a:gd name="connsiteX16" fmla="*/ 879603 w 3666345"/>
              <a:gd name="connsiteY16" fmla="*/ 870857 h 3352348"/>
              <a:gd name="connsiteX17" fmla="*/ 844768 w 3666345"/>
              <a:gd name="connsiteY17" fmla="*/ 975360 h 3352348"/>
              <a:gd name="connsiteX18" fmla="*/ 827351 w 3666345"/>
              <a:gd name="connsiteY18" fmla="*/ 1027611 h 3352348"/>
              <a:gd name="connsiteX19" fmla="*/ 818643 w 3666345"/>
              <a:gd name="connsiteY19" fmla="*/ 1053737 h 3352348"/>
              <a:gd name="connsiteX20" fmla="*/ 809934 w 3666345"/>
              <a:gd name="connsiteY20" fmla="*/ 1088571 h 3352348"/>
              <a:gd name="connsiteX21" fmla="*/ 792517 w 3666345"/>
              <a:gd name="connsiteY21" fmla="*/ 1140823 h 3352348"/>
              <a:gd name="connsiteX22" fmla="*/ 783808 w 3666345"/>
              <a:gd name="connsiteY22" fmla="*/ 1193074 h 3352348"/>
              <a:gd name="connsiteX23" fmla="*/ 757683 w 3666345"/>
              <a:gd name="connsiteY23" fmla="*/ 1280160 h 3352348"/>
              <a:gd name="connsiteX24" fmla="*/ 748974 w 3666345"/>
              <a:gd name="connsiteY24" fmla="*/ 1306286 h 3352348"/>
              <a:gd name="connsiteX25" fmla="*/ 740265 w 3666345"/>
              <a:gd name="connsiteY25" fmla="*/ 1332411 h 3352348"/>
              <a:gd name="connsiteX26" fmla="*/ 731557 w 3666345"/>
              <a:gd name="connsiteY26" fmla="*/ 1384663 h 3352348"/>
              <a:gd name="connsiteX27" fmla="*/ 740265 w 3666345"/>
              <a:gd name="connsiteY27" fmla="*/ 2333897 h 3352348"/>
              <a:gd name="connsiteX28" fmla="*/ 748974 w 3666345"/>
              <a:gd name="connsiteY28" fmla="*/ 2360023 h 3352348"/>
              <a:gd name="connsiteX29" fmla="*/ 775100 w 3666345"/>
              <a:gd name="connsiteY29" fmla="*/ 2447109 h 3352348"/>
              <a:gd name="connsiteX30" fmla="*/ 792517 w 3666345"/>
              <a:gd name="connsiteY30" fmla="*/ 2499360 h 3352348"/>
              <a:gd name="connsiteX31" fmla="*/ 809934 w 3666345"/>
              <a:gd name="connsiteY31" fmla="*/ 2525486 h 3352348"/>
              <a:gd name="connsiteX32" fmla="*/ 818643 w 3666345"/>
              <a:gd name="connsiteY32" fmla="*/ 2551611 h 3352348"/>
              <a:gd name="connsiteX33" fmla="*/ 879603 w 3666345"/>
              <a:gd name="connsiteY33" fmla="*/ 2612571 h 3352348"/>
              <a:gd name="connsiteX34" fmla="*/ 897020 w 3666345"/>
              <a:gd name="connsiteY34" fmla="*/ 2629989 h 3352348"/>
              <a:gd name="connsiteX35" fmla="*/ 923145 w 3666345"/>
              <a:gd name="connsiteY35" fmla="*/ 2647406 h 3352348"/>
              <a:gd name="connsiteX36" fmla="*/ 940563 w 3666345"/>
              <a:gd name="connsiteY36" fmla="*/ 2664823 h 3352348"/>
              <a:gd name="connsiteX37" fmla="*/ 992814 w 3666345"/>
              <a:gd name="connsiteY37" fmla="*/ 2699657 h 3352348"/>
              <a:gd name="connsiteX38" fmla="*/ 1045065 w 3666345"/>
              <a:gd name="connsiteY38" fmla="*/ 2734491 h 3352348"/>
              <a:gd name="connsiteX39" fmla="*/ 1079900 w 3666345"/>
              <a:gd name="connsiteY39" fmla="*/ 2760617 h 3352348"/>
              <a:gd name="connsiteX40" fmla="*/ 1132151 w 3666345"/>
              <a:gd name="connsiteY40" fmla="*/ 2778034 h 3352348"/>
              <a:gd name="connsiteX41" fmla="*/ 1158277 w 3666345"/>
              <a:gd name="connsiteY41" fmla="*/ 2786743 h 3352348"/>
              <a:gd name="connsiteX42" fmla="*/ 1288905 w 3666345"/>
              <a:gd name="connsiteY42" fmla="*/ 2830286 h 3352348"/>
              <a:gd name="connsiteX43" fmla="*/ 1497911 w 3666345"/>
              <a:gd name="connsiteY43" fmla="*/ 2899954 h 3352348"/>
              <a:gd name="connsiteX44" fmla="*/ 1576288 w 3666345"/>
              <a:gd name="connsiteY44" fmla="*/ 2926080 h 3352348"/>
              <a:gd name="connsiteX45" fmla="*/ 1602414 w 3666345"/>
              <a:gd name="connsiteY45" fmla="*/ 2934789 h 3352348"/>
              <a:gd name="connsiteX46" fmla="*/ 1628540 w 3666345"/>
              <a:gd name="connsiteY46" fmla="*/ 2952206 h 3352348"/>
              <a:gd name="connsiteX47" fmla="*/ 1689500 w 3666345"/>
              <a:gd name="connsiteY47" fmla="*/ 2969623 h 3352348"/>
              <a:gd name="connsiteX48" fmla="*/ 2011717 w 3666345"/>
              <a:gd name="connsiteY48" fmla="*/ 2960914 h 3352348"/>
              <a:gd name="connsiteX49" fmla="*/ 2046551 w 3666345"/>
              <a:gd name="connsiteY49" fmla="*/ 2943497 h 3352348"/>
              <a:gd name="connsiteX50" fmla="*/ 2116220 w 3666345"/>
              <a:gd name="connsiteY50" fmla="*/ 2908663 h 3352348"/>
              <a:gd name="connsiteX51" fmla="*/ 2142345 w 3666345"/>
              <a:gd name="connsiteY51" fmla="*/ 2891246 h 3352348"/>
              <a:gd name="connsiteX52" fmla="*/ 2159763 w 3666345"/>
              <a:gd name="connsiteY52" fmla="*/ 2873829 h 3352348"/>
              <a:gd name="connsiteX53" fmla="*/ 2194597 w 3666345"/>
              <a:gd name="connsiteY53" fmla="*/ 2865120 h 3352348"/>
              <a:gd name="connsiteX54" fmla="*/ 2220723 w 3666345"/>
              <a:gd name="connsiteY54" fmla="*/ 2856411 h 3352348"/>
              <a:gd name="connsiteX55" fmla="*/ 2281683 w 3666345"/>
              <a:gd name="connsiteY55" fmla="*/ 2830286 h 3352348"/>
              <a:gd name="connsiteX56" fmla="*/ 2351351 w 3666345"/>
              <a:gd name="connsiteY56" fmla="*/ 2795451 h 3352348"/>
              <a:gd name="connsiteX57" fmla="*/ 2386185 w 3666345"/>
              <a:gd name="connsiteY57" fmla="*/ 2778034 h 3352348"/>
              <a:gd name="connsiteX58" fmla="*/ 2438437 w 3666345"/>
              <a:gd name="connsiteY58" fmla="*/ 2760617 h 3352348"/>
              <a:gd name="connsiteX59" fmla="*/ 2464563 w 3666345"/>
              <a:gd name="connsiteY59" fmla="*/ 2751909 h 3352348"/>
              <a:gd name="connsiteX60" fmla="*/ 2481980 w 3666345"/>
              <a:gd name="connsiteY60" fmla="*/ 2734491 h 3352348"/>
              <a:gd name="connsiteX61" fmla="*/ 2577774 w 3666345"/>
              <a:gd name="connsiteY61" fmla="*/ 2682240 h 3352348"/>
              <a:gd name="connsiteX62" fmla="*/ 2638734 w 3666345"/>
              <a:gd name="connsiteY62" fmla="*/ 2629989 h 3352348"/>
              <a:gd name="connsiteX63" fmla="*/ 2656151 w 3666345"/>
              <a:gd name="connsiteY63" fmla="*/ 2595154 h 3352348"/>
              <a:gd name="connsiteX64" fmla="*/ 2682277 w 3666345"/>
              <a:gd name="connsiteY64" fmla="*/ 2560320 h 3352348"/>
              <a:gd name="connsiteX65" fmla="*/ 2699694 w 3666345"/>
              <a:gd name="connsiteY65" fmla="*/ 2508069 h 3352348"/>
              <a:gd name="connsiteX66" fmla="*/ 2708403 w 3666345"/>
              <a:gd name="connsiteY66" fmla="*/ 2481943 h 3352348"/>
              <a:gd name="connsiteX67" fmla="*/ 2717111 w 3666345"/>
              <a:gd name="connsiteY67" fmla="*/ 2455817 h 3352348"/>
              <a:gd name="connsiteX68" fmla="*/ 2725820 w 3666345"/>
              <a:gd name="connsiteY68" fmla="*/ 2429691 h 3352348"/>
              <a:gd name="connsiteX69" fmla="*/ 2734528 w 3666345"/>
              <a:gd name="connsiteY69" fmla="*/ 2386149 h 3352348"/>
              <a:gd name="connsiteX70" fmla="*/ 2751945 w 3666345"/>
              <a:gd name="connsiteY70" fmla="*/ 2325189 h 3352348"/>
              <a:gd name="connsiteX71" fmla="*/ 2760654 w 3666345"/>
              <a:gd name="connsiteY71" fmla="*/ 2255520 h 3352348"/>
              <a:gd name="connsiteX72" fmla="*/ 2769363 w 3666345"/>
              <a:gd name="connsiteY72" fmla="*/ 2203269 h 3352348"/>
              <a:gd name="connsiteX73" fmla="*/ 2778071 w 3666345"/>
              <a:gd name="connsiteY73" fmla="*/ 2133600 h 3352348"/>
              <a:gd name="connsiteX74" fmla="*/ 2769363 w 3666345"/>
              <a:gd name="connsiteY74" fmla="*/ 1942011 h 3352348"/>
              <a:gd name="connsiteX75" fmla="*/ 2760654 w 3666345"/>
              <a:gd name="connsiteY75" fmla="*/ 1915886 h 3352348"/>
              <a:gd name="connsiteX76" fmla="*/ 2769363 w 3666345"/>
              <a:gd name="connsiteY76" fmla="*/ 1698171 h 3352348"/>
              <a:gd name="connsiteX77" fmla="*/ 2812905 w 3666345"/>
              <a:gd name="connsiteY77" fmla="*/ 1628503 h 3352348"/>
              <a:gd name="connsiteX78" fmla="*/ 2969660 w 3666345"/>
              <a:gd name="connsiteY78" fmla="*/ 1524000 h 3352348"/>
              <a:gd name="connsiteX79" fmla="*/ 3030620 w 3666345"/>
              <a:gd name="connsiteY79" fmla="*/ 1506583 h 3352348"/>
              <a:gd name="connsiteX80" fmla="*/ 3335420 w 3666345"/>
              <a:gd name="connsiteY80" fmla="*/ 1497874 h 3352348"/>
              <a:gd name="connsiteX81" fmla="*/ 3431214 w 3666345"/>
              <a:gd name="connsiteY81" fmla="*/ 1506583 h 3352348"/>
              <a:gd name="connsiteX82" fmla="*/ 3466048 w 3666345"/>
              <a:gd name="connsiteY82" fmla="*/ 1524000 h 3352348"/>
              <a:gd name="connsiteX83" fmla="*/ 3509591 w 3666345"/>
              <a:gd name="connsiteY83" fmla="*/ 1541417 h 3352348"/>
              <a:gd name="connsiteX84" fmla="*/ 3570551 w 3666345"/>
              <a:gd name="connsiteY84" fmla="*/ 1584960 h 3352348"/>
              <a:gd name="connsiteX85" fmla="*/ 3579260 w 3666345"/>
              <a:gd name="connsiteY85" fmla="*/ 1619794 h 3352348"/>
              <a:gd name="connsiteX86" fmla="*/ 3605385 w 3666345"/>
              <a:gd name="connsiteY86" fmla="*/ 1663337 h 3352348"/>
              <a:gd name="connsiteX87" fmla="*/ 3631511 w 3666345"/>
              <a:gd name="connsiteY87" fmla="*/ 1715589 h 3352348"/>
              <a:gd name="connsiteX88" fmla="*/ 3666345 w 3666345"/>
              <a:gd name="connsiteY88" fmla="*/ 1950720 h 3352348"/>
              <a:gd name="connsiteX89" fmla="*/ 3648928 w 3666345"/>
              <a:gd name="connsiteY89" fmla="*/ 2360023 h 3352348"/>
              <a:gd name="connsiteX90" fmla="*/ 3587968 w 3666345"/>
              <a:gd name="connsiteY90" fmla="*/ 2569029 h 3352348"/>
              <a:gd name="connsiteX91" fmla="*/ 3535717 w 3666345"/>
              <a:gd name="connsiteY91" fmla="*/ 2656114 h 3352348"/>
              <a:gd name="connsiteX92" fmla="*/ 3509591 w 3666345"/>
              <a:gd name="connsiteY92" fmla="*/ 2699657 h 3352348"/>
              <a:gd name="connsiteX93" fmla="*/ 3405088 w 3666345"/>
              <a:gd name="connsiteY93" fmla="*/ 2821577 h 3352348"/>
              <a:gd name="connsiteX94" fmla="*/ 3318003 w 3666345"/>
              <a:gd name="connsiteY94" fmla="*/ 2891246 h 3352348"/>
              <a:gd name="connsiteX95" fmla="*/ 3274460 w 3666345"/>
              <a:gd name="connsiteY95" fmla="*/ 2926080 h 3352348"/>
              <a:gd name="connsiteX96" fmla="*/ 3187374 w 3666345"/>
              <a:gd name="connsiteY96" fmla="*/ 3004457 h 3352348"/>
              <a:gd name="connsiteX97" fmla="*/ 3143831 w 3666345"/>
              <a:gd name="connsiteY97" fmla="*/ 3048000 h 3352348"/>
              <a:gd name="connsiteX98" fmla="*/ 3108997 w 3666345"/>
              <a:gd name="connsiteY98" fmla="*/ 3056709 h 3352348"/>
              <a:gd name="connsiteX99" fmla="*/ 3082871 w 3666345"/>
              <a:gd name="connsiteY99" fmla="*/ 3082834 h 3352348"/>
              <a:gd name="connsiteX100" fmla="*/ 3048037 w 3666345"/>
              <a:gd name="connsiteY100" fmla="*/ 3100251 h 3352348"/>
              <a:gd name="connsiteX101" fmla="*/ 3021911 w 3666345"/>
              <a:gd name="connsiteY101" fmla="*/ 3117669 h 3352348"/>
              <a:gd name="connsiteX102" fmla="*/ 2908700 w 3666345"/>
              <a:gd name="connsiteY102" fmla="*/ 3187337 h 3352348"/>
              <a:gd name="connsiteX103" fmla="*/ 2830323 w 3666345"/>
              <a:gd name="connsiteY103" fmla="*/ 3239589 h 3352348"/>
              <a:gd name="connsiteX104" fmla="*/ 2743237 w 3666345"/>
              <a:gd name="connsiteY104" fmla="*/ 3265714 h 3352348"/>
              <a:gd name="connsiteX105" fmla="*/ 2708403 w 3666345"/>
              <a:gd name="connsiteY105" fmla="*/ 3283131 h 3352348"/>
              <a:gd name="connsiteX106" fmla="*/ 2621317 w 3666345"/>
              <a:gd name="connsiteY106" fmla="*/ 3291840 h 3352348"/>
              <a:gd name="connsiteX107" fmla="*/ 2151054 w 3666345"/>
              <a:gd name="connsiteY107" fmla="*/ 3300549 h 3352348"/>
              <a:gd name="connsiteX108" fmla="*/ 1907214 w 3666345"/>
              <a:gd name="connsiteY108" fmla="*/ 3309257 h 3352348"/>
              <a:gd name="connsiteX109" fmla="*/ 1079900 w 3666345"/>
              <a:gd name="connsiteY109" fmla="*/ 3335383 h 3352348"/>
              <a:gd name="connsiteX110" fmla="*/ 957980 w 3666345"/>
              <a:gd name="connsiteY110" fmla="*/ 3344091 h 3352348"/>
              <a:gd name="connsiteX111" fmla="*/ 583511 w 3666345"/>
              <a:gd name="connsiteY111" fmla="*/ 3326674 h 3352348"/>
              <a:gd name="connsiteX112" fmla="*/ 548677 w 3666345"/>
              <a:gd name="connsiteY112" fmla="*/ 3300549 h 3352348"/>
              <a:gd name="connsiteX113" fmla="*/ 496425 w 3666345"/>
              <a:gd name="connsiteY113" fmla="*/ 3187337 h 3352348"/>
              <a:gd name="connsiteX114" fmla="*/ 470300 w 3666345"/>
              <a:gd name="connsiteY114" fmla="*/ 3065417 h 3352348"/>
              <a:gd name="connsiteX115" fmla="*/ 461591 w 3666345"/>
              <a:gd name="connsiteY115" fmla="*/ 2978331 h 3352348"/>
              <a:gd name="connsiteX116" fmla="*/ 444174 w 3666345"/>
              <a:gd name="connsiteY116" fmla="*/ 2856411 h 3352348"/>
              <a:gd name="connsiteX117" fmla="*/ 418048 w 3666345"/>
              <a:gd name="connsiteY117" fmla="*/ 2751909 h 3352348"/>
              <a:gd name="connsiteX118" fmla="*/ 409340 w 3666345"/>
              <a:gd name="connsiteY118" fmla="*/ 2682240 h 3352348"/>
              <a:gd name="connsiteX119" fmla="*/ 391923 w 3666345"/>
              <a:gd name="connsiteY119" fmla="*/ 2603863 h 3352348"/>
              <a:gd name="connsiteX120" fmla="*/ 383214 w 3666345"/>
              <a:gd name="connsiteY120" fmla="*/ 2560320 h 3352348"/>
              <a:gd name="connsiteX121" fmla="*/ 357088 w 3666345"/>
              <a:gd name="connsiteY121" fmla="*/ 2516777 h 3352348"/>
              <a:gd name="connsiteX122" fmla="*/ 339671 w 3666345"/>
              <a:gd name="connsiteY122" fmla="*/ 2447109 h 3352348"/>
              <a:gd name="connsiteX123" fmla="*/ 322254 w 3666345"/>
              <a:gd name="connsiteY123" fmla="*/ 2403566 h 3352348"/>
              <a:gd name="connsiteX124" fmla="*/ 313545 w 3666345"/>
              <a:gd name="connsiteY124" fmla="*/ 2360023 h 3352348"/>
              <a:gd name="connsiteX125" fmla="*/ 296128 w 3666345"/>
              <a:gd name="connsiteY125" fmla="*/ 2299063 h 3352348"/>
              <a:gd name="connsiteX126" fmla="*/ 278711 w 3666345"/>
              <a:gd name="connsiteY126" fmla="*/ 2246811 h 3352348"/>
              <a:gd name="connsiteX127" fmla="*/ 270003 w 3666345"/>
              <a:gd name="connsiteY127" fmla="*/ 2211977 h 3352348"/>
              <a:gd name="connsiteX128" fmla="*/ 252585 w 3666345"/>
              <a:gd name="connsiteY128" fmla="*/ 2168434 h 3352348"/>
              <a:gd name="connsiteX129" fmla="*/ 226460 w 3666345"/>
              <a:gd name="connsiteY129" fmla="*/ 2090057 h 3352348"/>
              <a:gd name="connsiteX130" fmla="*/ 217751 w 3666345"/>
              <a:gd name="connsiteY130" fmla="*/ 2063931 h 3352348"/>
              <a:gd name="connsiteX131" fmla="*/ 200334 w 3666345"/>
              <a:gd name="connsiteY131" fmla="*/ 2020389 h 3352348"/>
              <a:gd name="connsiteX132" fmla="*/ 165500 w 3666345"/>
              <a:gd name="connsiteY132" fmla="*/ 1968137 h 3352348"/>
              <a:gd name="connsiteX133" fmla="*/ 130665 w 3666345"/>
              <a:gd name="connsiteY133" fmla="*/ 1889760 h 3352348"/>
              <a:gd name="connsiteX134" fmla="*/ 95831 w 3666345"/>
              <a:gd name="connsiteY134" fmla="*/ 1828800 h 3352348"/>
              <a:gd name="connsiteX135" fmla="*/ 87123 w 3666345"/>
              <a:gd name="connsiteY135" fmla="*/ 1802674 h 3352348"/>
              <a:gd name="connsiteX136" fmla="*/ 52288 w 3666345"/>
              <a:gd name="connsiteY136" fmla="*/ 1733006 h 3352348"/>
              <a:gd name="connsiteX137" fmla="*/ 43580 w 3666345"/>
              <a:gd name="connsiteY137" fmla="*/ 1706880 h 3352348"/>
              <a:gd name="connsiteX138" fmla="*/ 34871 w 3666345"/>
              <a:gd name="connsiteY138" fmla="*/ 1663337 h 3352348"/>
              <a:gd name="connsiteX139" fmla="*/ 8745 w 3666345"/>
              <a:gd name="connsiteY139" fmla="*/ 1619794 h 3352348"/>
              <a:gd name="connsiteX140" fmla="*/ 37 w 3666345"/>
              <a:gd name="connsiteY140" fmla="*/ 1567543 h 3352348"/>
              <a:gd name="connsiteX141" fmla="*/ 26163 w 3666345"/>
              <a:gd name="connsiteY141" fmla="*/ 1323703 h 3352348"/>
              <a:gd name="connsiteX142" fmla="*/ 34871 w 3666345"/>
              <a:gd name="connsiteY142" fmla="*/ 1271451 h 3352348"/>
              <a:gd name="connsiteX143" fmla="*/ 69705 w 3666345"/>
              <a:gd name="connsiteY143" fmla="*/ 1175657 h 3352348"/>
              <a:gd name="connsiteX144" fmla="*/ 87123 w 3666345"/>
              <a:gd name="connsiteY144" fmla="*/ 1079863 h 3352348"/>
              <a:gd name="connsiteX145" fmla="*/ 113248 w 3666345"/>
              <a:gd name="connsiteY145" fmla="*/ 1001486 h 3352348"/>
              <a:gd name="connsiteX146" fmla="*/ 148083 w 3666345"/>
              <a:gd name="connsiteY146" fmla="*/ 870857 h 3352348"/>
              <a:gd name="connsiteX147" fmla="*/ 156791 w 3666345"/>
              <a:gd name="connsiteY147" fmla="*/ 827314 h 3352348"/>
              <a:gd name="connsiteX148" fmla="*/ 174208 w 3666345"/>
              <a:gd name="connsiteY148" fmla="*/ 757646 h 3352348"/>
              <a:gd name="connsiteX149" fmla="*/ 182917 w 3666345"/>
              <a:gd name="connsiteY149" fmla="*/ 661851 h 3352348"/>
              <a:gd name="connsiteX150" fmla="*/ 200334 w 3666345"/>
              <a:gd name="connsiteY150" fmla="*/ 618309 h 3352348"/>
              <a:gd name="connsiteX151" fmla="*/ 209043 w 3666345"/>
              <a:gd name="connsiteY151" fmla="*/ 574766 h 3352348"/>
              <a:gd name="connsiteX152" fmla="*/ 226460 w 3666345"/>
              <a:gd name="connsiteY152" fmla="*/ 435429 h 3352348"/>
              <a:gd name="connsiteX153" fmla="*/ 243877 w 3666345"/>
              <a:gd name="connsiteY153" fmla="*/ 400594 h 3352348"/>
              <a:gd name="connsiteX154" fmla="*/ 270003 w 3666345"/>
              <a:gd name="connsiteY154" fmla="*/ 322217 h 3352348"/>
              <a:gd name="connsiteX155" fmla="*/ 278711 w 3666345"/>
              <a:gd name="connsiteY155" fmla="*/ 287383 h 3352348"/>
              <a:gd name="connsiteX156" fmla="*/ 330963 w 3666345"/>
              <a:gd name="connsiteY156" fmla="*/ 226423 h 3352348"/>
              <a:gd name="connsiteX157" fmla="*/ 365797 w 3666345"/>
              <a:gd name="connsiteY157" fmla="*/ 200297 h 3352348"/>
              <a:gd name="connsiteX158" fmla="*/ 444174 w 3666345"/>
              <a:gd name="connsiteY158" fmla="*/ 148046 h 3352348"/>
              <a:gd name="connsiteX159" fmla="*/ 566094 w 3666345"/>
              <a:gd name="connsiteY159" fmla="*/ 78377 h 3352348"/>
              <a:gd name="connsiteX160" fmla="*/ 618345 w 3666345"/>
              <a:gd name="connsiteY160" fmla="*/ 52251 h 3352348"/>
              <a:gd name="connsiteX161" fmla="*/ 705431 w 3666345"/>
              <a:gd name="connsiteY161" fmla="*/ 34834 h 3352348"/>
              <a:gd name="connsiteX162" fmla="*/ 801225 w 3666345"/>
              <a:gd name="connsiteY162" fmla="*/ 8709 h 3352348"/>
              <a:gd name="connsiteX163" fmla="*/ 879603 w 3666345"/>
              <a:gd name="connsiteY163" fmla="*/ 0 h 3352348"/>
              <a:gd name="connsiteX164" fmla="*/ 1079900 w 3666345"/>
              <a:gd name="connsiteY164" fmla="*/ 8709 h 3352348"/>
              <a:gd name="connsiteX165" fmla="*/ 1106025 w 3666345"/>
              <a:gd name="connsiteY165" fmla="*/ 26126 h 3352348"/>
              <a:gd name="connsiteX166" fmla="*/ 1097317 w 3666345"/>
              <a:gd name="connsiteY166" fmla="*/ 60960 h 335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3666345" h="3352348">
                <a:moveTo>
                  <a:pt x="1097317" y="60960"/>
                </a:moveTo>
                <a:lnTo>
                  <a:pt x="1097317" y="60960"/>
                </a:lnTo>
                <a:cubicBezTo>
                  <a:pt x="1106056" y="100285"/>
                  <a:pt x="1123443" y="166910"/>
                  <a:pt x="1123443" y="209006"/>
                </a:cubicBezTo>
                <a:cubicBezTo>
                  <a:pt x="1123443" y="252645"/>
                  <a:pt x="1120906" y="296433"/>
                  <a:pt x="1114734" y="339634"/>
                </a:cubicBezTo>
                <a:cubicBezTo>
                  <a:pt x="1105747" y="402545"/>
                  <a:pt x="1100809" y="376194"/>
                  <a:pt x="1079900" y="418011"/>
                </a:cubicBezTo>
                <a:cubicBezTo>
                  <a:pt x="1075795" y="426222"/>
                  <a:pt x="1075649" y="436112"/>
                  <a:pt x="1071191" y="444137"/>
                </a:cubicBezTo>
                <a:cubicBezTo>
                  <a:pt x="1061025" y="462436"/>
                  <a:pt x="1042977" y="476530"/>
                  <a:pt x="1036357" y="496389"/>
                </a:cubicBezTo>
                <a:cubicBezTo>
                  <a:pt x="1024338" y="532443"/>
                  <a:pt x="1032740" y="514876"/>
                  <a:pt x="1010231" y="548640"/>
                </a:cubicBezTo>
                <a:cubicBezTo>
                  <a:pt x="1007328" y="557349"/>
                  <a:pt x="1006246" y="566895"/>
                  <a:pt x="1001523" y="574766"/>
                </a:cubicBezTo>
                <a:cubicBezTo>
                  <a:pt x="997299" y="581807"/>
                  <a:pt x="987339" y="584636"/>
                  <a:pt x="984105" y="592183"/>
                </a:cubicBezTo>
                <a:cubicBezTo>
                  <a:pt x="974734" y="614048"/>
                  <a:pt x="979373" y="640710"/>
                  <a:pt x="966688" y="661851"/>
                </a:cubicBezTo>
                <a:cubicBezTo>
                  <a:pt x="962464" y="668892"/>
                  <a:pt x="955077" y="673463"/>
                  <a:pt x="949271" y="679269"/>
                </a:cubicBezTo>
                <a:lnTo>
                  <a:pt x="931854" y="731520"/>
                </a:lnTo>
                <a:cubicBezTo>
                  <a:pt x="928951" y="740229"/>
                  <a:pt x="928237" y="750008"/>
                  <a:pt x="923145" y="757646"/>
                </a:cubicBezTo>
                <a:lnTo>
                  <a:pt x="905728" y="783771"/>
                </a:lnTo>
                <a:cubicBezTo>
                  <a:pt x="902825" y="795383"/>
                  <a:pt x="900459" y="807142"/>
                  <a:pt x="897020" y="818606"/>
                </a:cubicBezTo>
                <a:cubicBezTo>
                  <a:pt x="891745" y="836191"/>
                  <a:pt x="885409" y="853440"/>
                  <a:pt x="879603" y="870857"/>
                </a:cubicBezTo>
                <a:lnTo>
                  <a:pt x="844768" y="975360"/>
                </a:lnTo>
                <a:lnTo>
                  <a:pt x="827351" y="1027611"/>
                </a:lnTo>
                <a:cubicBezTo>
                  <a:pt x="824448" y="1036320"/>
                  <a:pt x="820870" y="1044831"/>
                  <a:pt x="818643" y="1053737"/>
                </a:cubicBezTo>
                <a:cubicBezTo>
                  <a:pt x="815740" y="1065348"/>
                  <a:pt x="813373" y="1077107"/>
                  <a:pt x="809934" y="1088571"/>
                </a:cubicBezTo>
                <a:cubicBezTo>
                  <a:pt x="804658" y="1106156"/>
                  <a:pt x="795535" y="1122713"/>
                  <a:pt x="792517" y="1140823"/>
                </a:cubicBezTo>
                <a:cubicBezTo>
                  <a:pt x="789614" y="1158240"/>
                  <a:pt x="787271" y="1175760"/>
                  <a:pt x="783808" y="1193074"/>
                </a:cubicBezTo>
                <a:cubicBezTo>
                  <a:pt x="777226" y="1225985"/>
                  <a:pt x="768795" y="1246826"/>
                  <a:pt x="757683" y="1280160"/>
                </a:cubicBezTo>
                <a:lnTo>
                  <a:pt x="748974" y="1306286"/>
                </a:lnTo>
                <a:lnTo>
                  <a:pt x="740265" y="1332411"/>
                </a:lnTo>
                <a:cubicBezTo>
                  <a:pt x="737362" y="1349828"/>
                  <a:pt x="731557" y="1367005"/>
                  <a:pt x="731557" y="1384663"/>
                </a:cubicBezTo>
                <a:cubicBezTo>
                  <a:pt x="731557" y="1701088"/>
                  <a:pt x="734616" y="2017523"/>
                  <a:pt x="740265" y="2333897"/>
                </a:cubicBezTo>
                <a:cubicBezTo>
                  <a:pt x="740429" y="2343075"/>
                  <a:pt x="746452" y="2351196"/>
                  <a:pt x="748974" y="2360023"/>
                </a:cubicBezTo>
                <a:cubicBezTo>
                  <a:pt x="775304" y="2452172"/>
                  <a:pt x="733700" y="2322905"/>
                  <a:pt x="775100" y="2447109"/>
                </a:cubicBezTo>
                <a:cubicBezTo>
                  <a:pt x="775101" y="2447113"/>
                  <a:pt x="792515" y="2499357"/>
                  <a:pt x="792517" y="2499360"/>
                </a:cubicBezTo>
                <a:cubicBezTo>
                  <a:pt x="798323" y="2508069"/>
                  <a:pt x="805253" y="2516125"/>
                  <a:pt x="809934" y="2525486"/>
                </a:cubicBezTo>
                <a:cubicBezTo>
                  <a:pt x="814039" y="2533696"/>
                  <a:pt x="813135" y="2544267"/>
                  <a:pt x="818643" y="2551611"/>
                </a:cubicBezTo>
                <a:cubicBezTo>
                  <a:pt x="818660" y="2551634"/>
                  <a:pt x="867403" y="2600371"/>
                  <a:pt x="879603" y="2612571"/>
                </a:cubicBezTo>
                <a:cubicBezTo>
                  <a:pt x="885409" y="2618377"/>
                  <a:pt x="890188" y="2625434"/>
                  <a:pt x="897020" y="2629989"/>
                </a:cubicBezTo>
                <a:cubicBezTo>
                  <a:pt x="905728" y="2635795"/>
                  <a:pt x="914972" y="2640868"/>
                  <a:pt x="923145" y="2647406"/>
                </a:cubicBezTo>
                <a:cubicBezTo>
                  <a:pt x="929556" y="2652535"/>
                  <a:pt x="933994" y="2659897"/>
                  <a:pt x="940563" y="2664823"/>
                </a:cubicBezTo>
                <a:cubicBezTo>
                  <a:pt x="957309" y="2677382"/>
                  <a:pt x="978012" y="2684855"/>
                  <a:pt x="992814" y="2699657"/>
                </a:cubicBezTo>
                <a:cubicBezTo>
                  <a:pt x="1025431" y="2732274"/>
                  <a:pt x="1007256" y="2721889"/>
                  <a:pt x="1045065" y="2734491"/>
                </a:cubicBezTo>
                <a:cubicBezTo>
                  <a:pt x="1056677" y="2743200"/>
                  <a:pt x="1066918" y="2754126"/>
                  <a:pt x="1079900" y="2760617"/>
                </a:cubicBezTo>
                <a:cubicBezTo>
                  <a:pt x="1096321" y="2768827"/>
                  <a:pt x="1114734" y="2772228"/>
                  <a:pt x="1132151" y="2778034"/>
                </a:cubicBezTo>
                <a:lnTo>
                  <a:pt x="1158277" y="2786743"/>
                </a:lnTo>
                <a:lnTo>
                  <a:pt x="1288905" y="2830286"/>
                </a:lnTo>
                <a:lnTo>
                  <a:pt x="1497911" y="2899954"/>
                </a:lnTo>
                <a:lnTo>
                  <a:pt x="1576288" y="2926080"/>
                </a:lnTo>
                <a:cubicBezTo>
                  <a:pt x="1584997" y="2928983"/>
                  <a:pt x="1594776" y="2929697"/>
                  <a:pt x="1602414" y="2934789"/>
                </a:cubicBezTo>
                <a:cubicBezTo>
                  <a:pt x="1611123" y="2940595"/>
                  <a:pt x="1619178" y="2947525"/>
                  <a:pt x="1628540" y="2952206"/>
                </a:cubicBezTo>
                <a:cubicBezTo>
                  <a:pt x="1641031" y="2958451"/>
                  <a:pt x="1678343" y="2966834"/>
                  <a:pt x="1689500" y="2969623"/>
                </a:cubicBezTo>
                <a:cubicBezTo>
                  <a:pt x="1796906" y="2966720"/>
                  <a:pt x="1904559" y="2968755"/>
                  <a:pt x="2011717" y="2960914"/>
                </a:cubicBezTo>
                <a:cubicBezTo>
                  <a:pt x="2024664" y="2959967"/>
                  <a:pt x="2035203" y="2949802"/>
                  <a:pt x="2046551" y="2943497"/>
                </a:cubicBezTo>
                <a:cubicBezTo>
                  <a:pt x="2108247" y="2909221"/>
                  <a:pt x="2068460" y="2924582"/>
                  <a:pt x="2116220" y="2908663"/>
                </a:cubicBezTo>
                <a:cubicBezTo>
                  <a:pt x="2124928" y="2902857"/>
                  <a:pt x="2134172" y="2897784"/>
                  <a:pt x="2142345" y="2891246"/>
                </a:cubicBezTo>
                <a:cubicBezTo>
                  <a:pt x="2148756" y="2886117"/>
                  <a:pt x="2152419" y="2877501"/>
                  <a:pt x="2159763" y="2873829"/>
                </a:cubicBezTo>
                <a:cubicBezTo>
                  <a:pt x="2170468" y="2868476"/>
                  <a:pt x="2183089" y="2868408"/>
                  <a:pt x="2194597" y="2865120"/>
                </a:cubicBezTo>
                <a:cubicBezTo>
                  <a:pt x="2203424" y="2862598"/>
                  <a:pt x="2212512" y="2860516"/>
                  <a:pt x="2220723" y="2856411"/>
                </a:cubicBezTo>
                <a:cubicBezTo>
                  <a:pt x="2280860" y="2826342"/>
                  <a:pt x="2209187" y="2848408"/>
                  <a:pt x="2281683" y="2830286"/>
                </a:cubicBezTo>
                <a:cubicBezTo>
                  <a:pt x="2327945" y="2799444"/>
                  <a:pt x="2287441" y="2823856"/>
                  <a:pt x="2351351" y="2795451"/>
                </a:cubicBezTo>
                <a:cubicBezTo>
                  <a:pt x="2363214" y="2790178"/>
                  <a:pt x="2374132" y="2782855"/>
                  <a:pt x="2386185" y="2778034"/>
                </a:cubicBezTo>
                <a:cubicBezTo>
                  <a:pt x="2403231" y="2771216"/>
                  <a:pt x="2421020" y="2766423"/>
                  <a:pt x="2438437" y="2760617"/>
                </a:cubicBezTo>
                <a:lnTo>
                  <a:pt x="2464563" y="2751909"/>
                </a:lnTo>
                <a:cubicBezTo>
                  <a:pt x="2470369" y="2746103"/>
                  <a:pt x="2475299" y="2739263"/>
                  <a:pt x="2481980" y="2734491"/>
                </a:cubicBezTo>
                <a:cubicBezTo>
                  <a:pt x="2533225" y="2697888"/>
                  <a:pt x="2520734" y="2716465"/>
                  <a:pt x="2577774" y="2682240"/>
                </a:cubicBezTo>
                <a:cubicBezTo>
                  <a:pt x="2605701" y="2665484"/>
                  <a:pt x="2616566" y="2652156"/>
                  <a:pt x="2638734" y="2629989"/>
                </a:cubicBezTo>
                <a:cubicBezTo>
                  <a:pt x="2644540" y="2618377"/>
                  <a:pt x="2649270" y="2606163"/>
                  <a:pt x="2656151" y="2595154"/>
                </a:cubicBezTo>
                <a:cubicBezTo>
                  <a:pt x="2663844" y="2582846"/>
                  <a:pt x="2675786" y="2573302"/>
                  <a:pt x="2682277" y="2560320"/>
                </a:cubicBezTo>
                <a:cubicBezTo>
                  <a:pt x="2690488" y="2543899"/>
                  <a:pt x="2693888" y="2525486"/>
                  <a:pt x="2699694" y="2508069"/>
                </a:cubicBezTo>
                <a:lnTo>
                  <a:pt x="2708403" y="2481943"/>
                </a:lnTo>
                <a:lnTo>
                  <a:pt x="2717111" y="2455817"/>
                </a:lnTo>
                <a:cubicBezTo>
                  <a:pt x="2720014" y="2447108"/>
                  <a:pt x="2724020" y="2438693"/>
                  <a:pt x="2725820" y="2429691"/>
                </a:cubicBezTo>
                <a:cubicBezTo>
                  <a:pt x="2728723" y="2415177"/>
                  <a:pt x="2730938" y="2400508"/>
                  <a:pt x="2734528" y="2386149"/>
                </a:cubicBezTo>
                <a:cubicBezTo>
                  <a:pt x="2744884" y="2344725"/>
                  <a:pt x="2743798" y="2374070"/>
                  <a:pt x="2751945" y="2325189"/>
                </a:cubicBezTo>
                <a:cubicBezTo>
                  <a:pt x="2755793" y="2302104"/>
                  <a:pt x="2757344" y="2278688"/>
                  <a:pt x="2760654" y="2255520"/>
                </a:cubicBezTo>
                <a:cubicBezTo>
                  <a:pt x="2763151" y="2238040"/>
                  <a:pt x="2766866" y="2220749"/>
                  <a:pt x="2769363" y="2203269"/>
                </a:cubicBezTo>
                <a:cubicBezTo>
                  <a:pt x="2772673" y="2180101"/>
                  <a:pt x="2775168" y="2156823"/>
                  <a:pt x="2778071" y="2133600"/>
                </a:cubicBezTo>
                <a:cubicBezTo>
                  <a:pt x="2775168" y="2069737"/>
                  <a:pt x="2774461" y="2005736"/>
                  <a:pt x="2769363" y="1942011"/>
                </a:cubicBezTo>
                <a:cubicBezTo>
                  <a:pt x="2768631" y="1932861"/>
                  <a:pt x="2760654" y="1925065"/>
                  <a:pt x="2760654" y="1915886"/>
                </a:cubicBezTo>
                <a:cubicBezTo>
                  <a:pt x="2760654" y="1843256"/>
                  <a:pt x="2756371" y="1769629"/>
                  <a:pt x="2769363" y="1698171"/>
                </a:cubicBezTo>
                <a:cubicBezTo>
                  <a:pt x="2774262" y="1671228"/>
                  <a:pt x="2790997" y="1644934"/>
                  <a:pt x="2812905" y="1628503"/>
                </a:cubicBezTo>
                <a:cubicBezTo>
                  <a:pt x="2848207" y="1602026"/>
                  <a:pt x="2929343" y="1537440"/>
                  <a:pt x="2969660" y="1524000"/>
                </a:cubicBezTo>
                <a:cubicBezTo>
                  <a:pt x="3007140" y="1511506"/>
                  <a:pt x="2986880" y="1517517"/>
                  <a:pt x="3030620" y="1506583"/>
                </a:cubicBezTo>
                <a:cubicBezTo>
                  <a:pt x="3133376" y="1438078"/>
                  <a:pt x="3052472" y="1484714"/>
                  <a:pt x="3335420" y="1497874"/>
                </a:cubicBezTo>
                <a:cubicBezTo>
                  <a:pt x="3367448" y="1499364"/>
                  <a:pt x="3399283" y="1503680"/>
                  <a:pt x="3431214" y="1506583"/>
                </a:cubicBezTo>
                <a:cubicBezTo>
                  <a:pt x="3442825" y="1512389"/>
                  <a:pt x="3454185" y="1518728"/>
                  <a:pt x="3466048" y="1524000"/>
                </a:cubicBezTo>
                <a:cubicBezTo>
                  <a:pt x="3480333" y="1530349"/>
                  <a:pt x="3495609" y="1534426"/>
                  <a:pt x="3509591" y="1541417"/>
                </a:cubicBezTo>
                <a:cubicBezTo>
                  <a:pt x="3522328" y="1547786"/>
                  <a:pt x="3562658" y="1579040"/>
                  <a:pt x="3570551" y="1584960"/>
                </a:cubicBezTo>
                <a:cubicBezTo>
                  <a:pt x="3573454" y="1596571"/>
                  <a:pt x="3574399" y="1608857"/>
                  <a:pt x="3579260" y="1619794"/>
                </a:cubicBezTo>
                <a:cubicBezTo>
                  <a:pt x="3586134" y="1635262"/>
                  <a:pt x="3597280" y="1648477"/>
                  <a:pt x="3605385" y="1663337"/>
                </a:cubicBezTo>
                <a:cubicBezTo>
                  <a:pt x="3614710" y="1680432"/>
                  <a:pt x="3622802" y="1698172"/>
                  <a:pt x="3631511" y="1715589"/>
                </a:cubicBezTo>
                <a:cubicBezTo>
                  <a:pt x="3662707" y="1892363"/>
                  <a:pt x="3652651" y="1813772"/>
                  <a:pt x="3666345" y="1950720"/>
                </a:cubicBezTo>
                <a:cubicBezTo>
                  <a:pt x="3660539" y="2087154"/>
                  <a:pt x="3660268" y="2223937"/>
                  <a:pt x="3648928" y="2360023"/>
                </a:cubicBezTo>
                <a:cubicBezTo>
                  <a:pt x="3644908" y="2408263"/>
                  <a:pt x="3609943" y="2522882"/>
                  <a:pt x="3587968" y="2569029"/>
                </a:cubicBezTo>
                <a:cubicBezTo>
                  <a:pt x="3573414" y="2599593"/>
                  <a:pt x="3553134" y="2627086"/>
                  <a:pt x="3535717" y="2656114"/>
                </a:cubicBezTo>
                <a:cubicBezTo>
                  <a:pt x="3527008" y="2670628"/>
                  <a:pt x="3520165" y="2686440"/>
                  <a:pt x="3509591" y="2699657"/>
                </a:cubicBezTo>
                <a:cubicBezTo>
                  <a:pt x="3479969" y="2736685"/>
                  <a:pt x="3443989" y="2788233"/>
                  <a:pt x="3405088" y="2821577"/>
                </a:cubicBezTo>
                <a:cubicBezTo>
                  <a:pt x="3376863" y="2845770"/>
                  <a:pt x="3347031" y="2868023"/>
                  <a:pt x="3318003" y="2891246"/>
                </a:cubicBezTo>
                <a:cubicBezTo>
                  <a:pt x="3303489" y="2902857"/>
                  <a:pt x="3288276" y="2913646"/>
                  <a:pt x="3274460" y="2926080"/>
                </a:cubicBezTo>
                <a:cubicBezTo>
                  <a:pt x="3245431" y="2952206"/>
                  <a:pt x="3215925" y="2977810"/>
                  <a:pt x="3187374" y="3004457"/>
                </a:cubicBezTo>
                <a:cubicBezTo>
                  <a:pt x="3172368" y="3018462"/>
                  <a:pt x="3160910" y="3036614"/>
                  <a:pt x="3143831" y="3048000"/>
                </a:cubicBezTo>
                <a:cubicBezTo>
                  <a:pt x="3133872" y="3054639"/>
                  <a:pt x="3120608" y="3053806"/>
                  <a:pt x="3108997" y="3056709"/>
                </a:cubicBezTo>
                <a:cubicBezTo>
                  <a:pt x="3100288" y="3065417"/>
                  <a:pt x="3092893" y="3075676"/>
                  <a:pt x="3082871" y="3082834"/>
                </a:cubicBezTo>
                <a:cubicBezTo>
                  <a:pt x="3072307" y="3090379"/>
                  <a:pt x="3059308" y="3093810"/>
                  <a:pt x="3048037" y="3100251"/>
                </a:cubicBezTo>
                <a:cubicBezTo>
                  <a:pt x="3038949" y="3105444"/>
                  <a:pt x="3030284" y="3111389"/>
                  <a:pt x="3021911" y="3117669"/>
                </a:cubicBezTo>
                <a:cubicBezTo>
                  <a:pt x="2929209" y="3187196"/>
                  <a:pt x="2977407" y="3170161"/>
                  <a:pt x="2908700" y="3187337"/>
                </a:cubicBezTo>
                <a:cubicBezTo>
                  <a:pt x="2882574" y="3204754"/>
                  <a:pt x="2860785" y="3231974"/>
                  <a:pt x="2830323" y="3239589"/>
                </a:cubicBezTo>
                <a:cubicBezTo>
                  <a:pt x="2805319" y="3245839"/>
                  <a:pt x="2764443" y="3255111"/>
                  <a:pt x="2743237" y="3265714"/>
                </a:cubicBezTo>
                <a:cubicBezTo>
                  <a:pt x="2731626" y="3271520"/>
                  <a:pt x="2721097" y="3280411"/>
                  <a:pt x="2708403" y="3283131"/>
                </a:cubicBezTo>
                <a:cubicBezTo>
                  <a:pt x="2679877" y="3289244"/>
                  <a:pt x="2650476" y="3290929"/>
                  <a:pt x="2621317" y="3291840"/>
                </a:cubicBezTo>
                <a:cubicBezTo>
                  <a:pt x="2464612" y="3296737"/>
                  <a:pt x="2307789" y="3296726"/>
                  <a:pt x="2151054" y="3300549"/>
                </a:cubicBezTo>
                <a:cubicBezTo>
                  <a:pt x="2069746" y="3302532"/>
                  <a:pt x="1988494" y="3306354"/>
                  <a:pt x="1907214" y="3309257"/>
                </a:cubicBezTo>
                <a:cubicBezTo>
                  <a:pt x="1481063" y="3342038"/>
                  <a:pt x="1756480" y="3325577"/>
                  <a:pt x="1079900" y="3335383"/>
                </a:cubicBezTo>
                <a:cubicBezTo>
                  <a:pt x="1039260" y="3338286"/>
                  <a:pt x="998724" y="3344091"/>
                  <a:pt x="957980" y="3344091"/>
                </a:cubicBezTo>
                <a:cubicBezTo>
                  <a:pt x="627271" y="3344091"/>
                  <a:pt x="717708" y="3371408"/>
                  <a:pt x="583511" y="3326674"/>
                </a:cubicBezTo>
                <a:cubicBezTo>
                  <a:pt x="571900" y="3317966"/>
                  <a:pt x="558940" y="3310812"/>
                  <a:pt x="548677" y="3300549"/>
                </a:cubicBezTo>
                <a:cubicBezTo>
                  <a:pt x="526193" y="3278065"/>
                  <a:pt x="498479" y="3195554"/>
                  <a:pt x="496425" y="3187337"/>
                </a:cubicBezTo>
                <a:cubicBezTo>
                  <a:pt x="487196" y="3150421"/>
                  <a:pt x="473594" y="3098354"/>
                  <a:pt x="470300" y="3065417"/>
                </a:cubicBezTo>
                <a:cubicBezTo>
                  <a:pt x="467397" y="3036388"/>
                  <a:pt x="464813" y="3007326"/>
                  <a:pt x="461591" y="2978331"/>
                </a:cubicBezTo>
                <a:cubicBezTo>
                  <a:pt x="447820" y="2854392"/>
                  <a:pt x="458898" y="2959475"/>
                  <a:pt x="444174" y="2856411"/>
                </a:cubicBezTo>
                <a:cubicBezTo>
                  <a:pt x="431791" y="2769734"/>
                  <a:pt x="447076" y="2809965"/>
                  <a:pt x="418048" y="2751909"/>
                </a:cubicBezTo>
                <a:cubicBezTo>
                  <a:pt x="415145" y="2728686"/>
                  <a:pt x="412899" y="2705372"/>
                  <a:pt x="409340" y="2682240"/>
                </a:cubicBezTo>
                <a:cubicBezTo>
                  <a:pt x="402777" y="2639579"/>
                  <a:pt x="400588" y="2642854"/>
                  <a:pt x="391923" y="2603863"/>
                </a:cubicBezTo>
                <a:cubicBezTo>
                  <a:pt x="388712" y="2589414"/>
                  <a:pt x="388711" y="2574063"/>
                  <a:pt x="383214" y="2560320"/>
                </a:cubicBezTo>
                <a:cubicBezTo>
                  <a:pt x="376928" y="2544604"/>
                  <a:pt x="365797" y="2531291"/>
                  <a:pt x="357088" y="2516777"/>
                </a:cubicBezTo>
                <a:cubicBezTo>
                  <a:pt x="351282" y="2493554"/>
                  <a:pt x="348561" y="2469334"/>
                  <a:pt x="339671" y="2447109"/>
                </a:cubicBezTo>
                <a:cubicBezTo>
                  <a:pt x="333865" y="2432595"/>
                  <a:pt x="326746" y="2418539"/>
                  <a:pt x="322254" y="2403566"/>
                </a:cubicBezTo>
                <a:cubicBezTo>
                  <a:pt x="318001" y="2389388"/>
                  <a:pt x="317135" y="2374383"/>
                  <a:pt x="313545" y="2360023"/>
                </a:cubicBezTo>
                <a:cubicBezTo>
                  <a:pt x="308419" y="2339521"/>
                  <a:pt x="302343" y="2319262"/>
                  <a:pt x="296128" y="2299063"/>
                </a:cubicBezTo>
                <a:cubicBezTo>
                  <a:pt x="290729" y="2281515"/>
                  <a:pt x="283164" y="2264622"/>
                  <a:pt x="278711" y="2246811"/>
                </a:cubicBezTo>
                <a:cubicBezTo>
                  <a:pt x="275808" y="2235200"/>
                  <a:pt x="273788" y="2223331"/>
                  <a:pt x="270003" y="2211977"/>
                </a:cubicBezTo>
                <a:cubicBezTo>
                  <a:pt x="265060" y="2197147"/>
                  <a:pt x="257927" y="2183125"/>
                  <a:pt x="252585" y="2168434"/>
                </a:cubicBezTo>
                <a:cubicBezTo>
                  <a:pt x="252560" y="2168366"/>
                  <a:pt x="230826" y="2103154"/>
                  <a:pt x="226460" y="2090057"/>
                </a:cubicBezTo>
                <a:cubicBezTo>
                  <a:pt x="223557" y="2081348"/>
                  <a:pt x="221160" y="2072454"/>
                  <a:pt x="217751" y="2063931"/>
                </a:cubicBezTo>
                <a:cubicBezTo>
                  <a:pt x="211945" y="2049417"/>
                  <a:pt x="207819" y="2034112"/>
                  <a:pt x="200334" y="2020389"/>
                </a:cubicBezTo>
                <a:cubicBezTo>
                  <a:pt x="190310" y="2002012"/>
                  <a:pt x="173274" y="1987573"/>
                  <a:pt x="165500" y="1968137"/>
                </a:cubicBezTo>
                <a:cubicBezTo>
                  <a:pt x="153055" y="1937025"/>
                  <a:pt x="146941" y="1918243"/>
                  <a:pt x="130665" y="1889760"/>
                </a:cubicBezTo>
                <a:cubicBezTo>
                  <a:pt x="105682" y="1846040"/>
                  <a:pt x="118382" y="1881420"/>
                  <a:pt x="95831" y="1828800"/>
                </a:cubicBezTo>
                <a:cubicBezTo>
                  <a:pt x="92215" y="1820363"/>
                  <a:pt x="90922" y="1811031"/>
                  <a:pt x="87123" y="1802674"/>
                </a:cubicBezTo>
                <a:cubicBezTo>
                  <a:pt x="76379" y="1779037"/>
                  <a:pt x="60498" y="1757638"/>
                  <a:pt x="52288" y="1733006"/>
                </a:cubicBezTo>
                <a:cubicBezTo>
                  <a:pt x="49385" y="1724297"/>
                  <a:pt x="45806" y="1715786"/>
                  <a:pt x="43580" y="1706880"/>
                </a:cubicBezTo>
                <a:cubicBezTo>
                  <a:pt x="39990" y="1692520"/>
                  <a:pt x="40368" y="1677080"/>
                  <a:pt x="34871" y="1663337"/>
                </a:cubicBezTo>
                <a:cubicBezTo>
                  <a:pt x="28585" y="1647621"/>
                  <a:pt x="17454" y="1634308"/>
                  <a:pt x="8745" y="1619794"/>
                </a:cubicBezTo>
                <a:cubicBezTo>
                  <a:pt x="5842" y="1602377"/>
                  <a:pt x="-551" y="1585190"/>
                  <a:pt x="37" y="1567543"/>
                </a:cubicBezTo>
                <a:cubicBezTo>
                  <a:pt x="11191" y="1232937"/>
                  <a:pt x="1740" y="1445821"/>
                  <a:pt x="26163" y="1323703"/>
                </a:cubicBezTo>
                <a:cubicBezTo>
                  <a:pt x="29626" y="1306388"/>
                  <a:pt x="30589" y="1288581"/>
                  <a:pt x="34871" y="1271451"/>
                </a:cubicBezTo>
                <a:cubicBezTo>
                  <a:pt x="59263" y="1173882"/>
                  <a:pt x="43740" y="1262206"/>
                  <a:pt x="69705" y="1175657"/>
                </a:cubicBezTo>
                <a:cubicBezTo>
                  <a:pt x="75309" y="1156977"/>
                  <a:pt x="83816" y="1096400"/>
                  <a:pt x="87123" y="1079863"/>
                </a:cubicBezTo>
                <a:cubicBezTo>
                  <a:pt x="106364" y="983659"/>
                  <a:pt x="82581" y="1116490"/>
                  <a:pt x="113248" y="1001486"/>
                </a:cubicBezTo>
                <a:cubicBezTo>
                  <a:pt x="154211" y="847872"/>
                  <a:pt x="108855" y="968922"/>
                  <a:pt x="148083" y="870857"/>
                </a:cubicBezTo>
                <a:cubicBezTo>
                  <a:pt x="150986" y="856343"/>
                  <a:pt x="153463" y="841737"/>
                  <a:pt x="156791" y="827314"/>
                </a:cubicBezTo>
                <a:cubicBezTo>
                  <a:pt x="162173" y="803990"/>
                  <a:pt x="170475" y="781290"/>
                  <a:pt x="174208" y="757646"/>
                </a:cubicBezTo>
                <a:cubicBezTo>
                  <a:pt x="179209" y="725975"/>
                  <a:pt x="177008" y="693365"/>
                  <a:pt x="182917" y="661851"/>
                </a:cubicBezTo>
                <a:cubicBezTo>
                  <a:pt x="185798" y="646487"/>
                  <a:pt x="195842" y="633282"/>
                  <a:pt x="200334" y="618309"/>
                </a:cubicBezTo>
                <a:cubicBezTo>
                  <a:pt x="204587" y="604131"/>
                  <a:pt x="206140" y="589280"/>
                  <a:pt x="209043" y="574766"/>
                </a:cubicBezTo>
                <a:cubicBezTo>
                  <a:pt x="210971" y="553556"/>
                  <a:pt x="215211" y="469176"/>
                  <a:pt x="226460" y="435429"/>
                </a:cubicBezTo>
                <a:cubicBezTo>
                  <a:pt x="230565" y="423113"/>
                  <a:pt x="238071" y="412206"/>
                  <a:pt x="243877" y="400594"/>
                </a:cubicBezTo>
                <a:cubicBezTo>
                  <a:pt x="262961" y="305168"/>
                  <a:pt x="239098" y="404630"/>
                  <a:pt x="270003" y="322217"/>
                </a:cubicBezTo>
                <a:cubicBezTo>
                  <a:pt x="274206" y="311010"/>
                  <a:pt x="273358" y="298088"/>
                  <a:pt x="278711" y="287383"/>
                </a:cubicBezTo>
                <a:cubicBezTo>
                  <a:pt x="287315" y="270176"/>
                  <a:pt x="315713" y="239495"/>
                  <a:pt x="330963" y="226423"/>
                </a:cubicBezTo>
                <a:cubicBezTo>
                  <a:pt x="341983" y="216977"/>
                  <a:pt x="354463" y="209364"/>
                  <a:pt x="365797" y="200297"/>
                </a:cubicBezTo>
                <a:cubicBezTo>
                  <a:pt x="429335" y="149466"/>
                  <a:pt x="394824" y="164495"/>
                  <a:pt x="444174" y="148046"/>
                </a:cubicBezTo>
                <a:cubicBezTo>
                  <a:pt x="504972" y="102446"/>
                  <a:pt x="466025" y="128412"/>
                  <a:pt x="566094" y="78377"/>
                </a:cubicBezTo>
                <a:cubicBezTo>
                  <a:pt x="583511" y="69668"/>
                  <a:pt x="599250" y="56070"/>
                  <a:pt x="618345" y="52251"/>
                </a:cubicBezTo>
                <a:cubicBezTo>
                  <a:pt x="647374" y="46445"/>
                  <a:pt x="677346" y="44195"/>
                  <a:pt x="705431" y="34834"/>
                </a:cubicBezTo>
                <a:cubicBezTo>
                  <a:pt x="740140" y="23265"/>
                  <a:pt x="759488" y="16074"/>
                  <a:pt x="801225" y="8709"/>
                </a:cubicBezTo>
                <a:cubicBezTo>
                  <a:pt x="827112" y="4141"/>
                  <a:pt x="853477" y="2903"/>
                  <a:pt x="879603" y="0"/>
                </a:cubicBezTo>
                <a:cubicBezTo>
                  <a:pt x="946369" y="2903"/>
                  <a:pt x="1013512" y="1049"/>
                  <a:pt x="1079900" y="8709"/>
                </a:cubicBezTo>
                <a:cubicBezTo>
                  <a:pt x="1090297" y="9909"/>
                  <a:pt x="1100478" y="17251"/>
                  <a:pt x="1106025" y="26126"/>
                </a:cubicBezTo>
                <a:cubicBezTo>
                  <a:pt x="1115755" y="41695"/>
                  <a:pt x="1098768" y="55154"/>
                  <a:pt x="1097317" y="609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2020389" y="1000455"/>
            <a:ext cx="4763588" cy="2221716"/>
          </a:xfrm>
          <a:custGeom>
            <a:avLst/>
            <a:gdLst>
              <a:gd name="connsiteX0" fmla="*/ 1297577 w 4763588"/>
              <a:gd name="connsiteY0" fmla="*/ 819636 h 2221716"/>
              <a:gd name="connsiteX1" fmla="*/ 1297577 w 4763588"/>
              <a:gd name="connsiteY1" fmla="*/ 819636 h 2221716"/>
              <a:gd name="connsiteX2" fmla="*/ 1262742 w 4763588"/>
              <a:gd name="connsiteY2" fmla="*/ 715134 h 2221716"/>
              <a:gd name="connsiteX3" fmla="*/ 1227908 w 4763588"/>
              <a:gd name="connsiteY3" fmla="*/ 619339 h 2221716"/>
              <a:gd name="connsiteX4" fmla="*/ 1201782 w 4763588"/>
              <a:gd name="connsiteY4" fmla="*/ 567088 h 2221716"/>
              <a:gd name="connsiteX5" fmla="*/ 1193074 w 4763588"/>
              <a:gd name="connsiteY5" fmla="*/ 540962 h 2221716"/>
              <a:gd name="connsiteX6" fmla="*/ 1175657 w 4763588"/>
              <a:gd name="connsiteY6" fmla="*/ 514836 h 2221716"/>
              <a:gd name="connsiteX7" fmla="*/ 1158240 w 4763588"/>
              <a:gd name="connsiteY7" fmla="*/ 480002 h 2221716"/>
              <a:gd name="connsiteX8" fmla="*/ 1114697 w 4763588"/>
              <a:gd name="connsiteY8" fmla="*/ 445168 h 2221716"/>
              <a:gd name="connsiteX9" fmla="*/ 1027611 w 4763588"/>
              <a:gd name="connsiteY9" fmla="*/ 349374 h 2221716"/>
              <a:gd name="connsiteX10" fmla="*/ 992777 w 4763588"/>
              <a:gd name="connsiteY10" fmla="*/ 331956 h 2221716"/>
              <a:gd name="connsiteX11" fmla="*/ 931817 w 4763588"/>
              <a:gd name="connsiteY11" fmla="*/ 279705 h 2221716"/>
              <a:gd name="connsiteX12" fmla="*/ 896982 w 4763588"/>
              <a:gd name="connsiteY12" fmla="*/ 270996 h 2221716"/>
              <a:gd name="connsiteX13" fmla="*/ 870857 w 4763588"/>
              <a:gd name="connsiteY13" fmla="*/ 262288 h 2221716"/>
              <a:gd name="connsiteX14" fmla="*/ 679268 w 4763588"/>
              <a:gd name="connsiteY14" fmla="*/ 270996 h 2221716"/>
              <a:gd name="connsiteX15" fmla="*/ 635725 w 4763588"/>
              <a:gd name="connsiteY15" fmla="*/ 279705 h 2221716"/>
              <a:gd name="connsiteX16" fmla="*/ 583474 w 4763588"/>
              <a:gd name="connsiteY16" fmla="*/ 288414 h 2221716"/>
              <a:gd name="connsiteX17" fmla="*/ 522514 w 4763588"/>
              <a:gd name="connsiteY17" fmla="*/ 305831 h 2221716"/>
              <a:gd name="connsiteX18" fmla="*/ 496388 w 4763588"/>
              <a:gd name="connsiteY18" fmla="*/ 314539 h 2221716"/>
              <a:gd name="connsiteX19" fmla="*/ 452845 w 4763588"/>
              <a:gd name="connsiteY19" fmla="*/ 340665 h 2221716"/>
              <a:gd name="connsiteX20" fmla="*/ 383177 w 4763588"/>
              <a:gd name="connsiteY20" fmla="*/ 375499 h 2221716"/>
              <a:gd name="connsiteX21" fmla="*/ 304800 w 4763588"/>
              <a:gd name="connsiteY21" fmla="*/ 419042 h 2221716"/>
              <a:gd name="connsiteX22" fmla="*/ 226422 w 4763588"/>
              <a:gd name="connsiteY22" fmla="*/ 497419 h 2221716"/>
              <a:gd name="connsiteX23" fmla="*/ 191588 w 4763588"/>
              <a:gd name="connsiteY23" fmla="*/ 532254 h 2221716"/>
              <a:gd name="connsiteX24" fmla="*/ 165462 w 4763588"/>
              <a:gd name="connsiteY24" fmla="*/ 575796 h 2221716"/>
              <a:gd name="connsiteX25" fmla="*/ 130628 w 4763588"/>
              <a:gd name="connsiteY25" fmla="*/ 619339 h 2221716"/>
              <a:gd name="connsiteX26" fmla="*/ 78377 w 4763588"/>
              <a:gd name="connsiteY26" fmla="*/ 732551 h 2221716"/>
              <a:gd name="connsiteX27" fmla="*/ 60960 w 4763588"/>
              <a:gd name="connsiteY27" fmla="*/ 784802 h 2221716"/>
              <a:gd name="connsiteX28" fmla="*/ 34834 w 4763588"/>
              <a:gd name="connsiteY28" fmla="*/ 863179 h 2221716"/>
              <a:gd name="connsiteX29" fmla="*/ 26125 w 4763588"/>
              <a:gd name="connsiteY29" fmla="*/ 889305 h 2221716"/>
              <a:gd name="connsiteX30" fmla="*/ 17417 w 4763588"/>
              <a:gd name="connsiteY30" fmla="*/ 932848 h 2221716"/>
              <a:gd name="connsiteX31" fmla="*/ 0 w 4763588"/>
              <a:gd name="connsiteY31" fmla="*/ 1002516 h 2221716"/>
              <a:gd name="connsiteX32" fmla="*/ 26125 w 4763588"/>
              <a:gd name="connsiteY32" fmla="*/ 1498905 h 2221716"/>
              <a:gd name="connsiteX33" fmla="*/ 43542 w 4763588"/>
              <a:gd name="connsiteY33" fmla="*/ 1577282 h 2221716"/>
              <a:gd name="connsiteX34" fmla="*/ 60960 w 4763588"/>
              <a:gd name="connsiteY34" fmla="*/ 1629534 h 2221716"/>
              <a:gd name="connsiteX35" fmla="*/ 69668 w 4763588"/>
              <a:gd name="connsiteY35" fmla="*/ 1655659 h 2221716"/>
              <a:gd name="connsiteX36" fmla="*/ 87085 w 4763588"/>
              <a:gd name="connsiteY36" fmla="*/ 1829831 h 2221716"/>
              <a:gd name="connsiteX37" fmla="*/ 95794 w 4763588"/>
              <a:gd name="connsiteY37" fmla="*/ 1855956 h 2221716"/>
              <a:gd name="connsiteX38" fmla="*/ 121920 w 4763588"/>
              <a:gd name="connsiteY38" fmla="*/ 1943042 h 2221716"/>
              <a:gd name="connsiteX39" fmla="*/ 148045 w 4763588"/>
              <a:gd name="connsiteY39" fmla="*/ 1960459 h 2221716"/>
              <a:gd name="connsiteX40" fmla="*/ 156754 w 4763588"/>
              <a:gd name="connsiteY40" fmla="*/ 1986585 h 2221716"/>
              <a:gd name="connsiteX41" fmla="*/ 252548 w 4763588"/>
              <a:gd name="connsiteY41" fmla="*/ 2064962 h 2221716"/>
              <a:gd name="connsiteX42" fmla="*/ 278674 w 4763588"/>
              <a:gd name="connsiteY42" fmla="*/ 2073671 h 2221716"/>
              <a:gd name="connsiteX43" fmla="*/ 339634 w 4763588"/>
              <a:gd name="connsiteY43" fmla="*/ 2108505 h 2221716"/>
              <a:gd name="connsiteX44" fmla="*/ 365760 w 4763588"/>
              <a:gd name="connsiteY44" fmla="*/ 2125922 h 2221716"/>
              <a:gd name="connsiteX45" fmla="*/ 418011 w 4763588"/>
              <a:gd name="connsiteY45" fmla="*/ 2143339 h 2221716"/>
              <a:gd name="connsiteX46" fmla="*/ 444137 w 4763588"/>
              <a:gd name="connsiteY46" fmla="*/ 2152048 h 2221716"/>
              <a:gd name="connsiteX47" fmla="*/ 505097 w 4763588"/>
              <a:gd name="connsiteY47" fmla="*/ 2169465 h 2221716"/>
              <a:gd name="connsiteX48" fmla="*/ 670560 w 4763588"/>
              <a:gd name="connsiteY48" fmla="*/ 2178174 h 2221716"/>
              <a:gd name="connsiteX49" fmla="*/ 818605 w 4763588"/>
              <a:gd name="connsiteY49" fmla="*/ 2195591 h 2221716"/>
              <a:gd name="connsiteX50" fmla="*/ 862148 w 4763588"/>
              <a:gd name="connsiteY50" fmla="*/ 2204299 h 2221716"/>
              <a:gd name="connsiteX51" fmla="*/ 975360 w 4763588"/>
              <a:gd name="connsiteY51" fmla="*/ 2221716 h 2221716"/>
              <a:gd name="connsiteX52" fmla="*/ 1123405 w 4763588"/>
              <a:gd name="connsiteY52" fmla="*/ 2213008 h 2221716"/>
              <a:gd name="connsiteX53" fmla="*/ 1175657 w 4763588"/>
              <a:gd name="connsiteY53" fmla="*/ 2195591 h 2221716"/>
              <a:gd name="connsiteX54" fmla="*/ 1201782 w 4763588"/>
              <a:gd name="connsiteY54" fmla="*/ 2186882 h 2221716"/>
              <a:gd name="connsiteX55" fmla="*/ 1245325 w 4763588"/>
              <a:gd name="connsiteY55" fmla="*/ 2152048 h 2221716"/>
              <a:gd name="connsiteX56" fmla="*/ 1288868 w 4763588"/>
              <a:gd name="connsiteY56" fmla="*/ 2099796 h 2221716"/>
              <a:gd name="connsiteX57" fmla="*/ 1314994 w 4763588"/>
              <a:gd name="connsiteY57" fmla="*/ 2082379 h 2221716"/>
              <a:gd name="connsiteX58" fmla="*/ 1332411 w 4763588"/>
              <a:gd name="connsiteY58" fmla="*/ 2056254 h 2221716"/>
              <a:gd name="connsiteX59" fmla="*/ 1375954 w 4763588"/>
              <a:gd name="connsiteY59" fmla="*/ 2012711 h 2221716"/>
              <a:gd name="connsiteX60" fmla="*/ 1410788 w 4763588"/>
              <a:gd name="connsiteY60" fmla="*/ 1951751 h 2221716"/>
              <a:gd name="connsiteX61" fmla="*/ 1436914 w 4763588"/>
              <a:gd name="connsiteY61" fmla="*/ 1899499 h 2221716"/>
              <a:gd name="connsiteX62" fmla="*/ 1463040 w 4763588"/>
              <a:gd name="connsiteY62" fmla="*/ 1812414 h 2221716"/>
              <a:gd name="connsiteX63" fmla="*/ 1480457 w 4763588"/>
              <a:gd name="connsiteY63" fmla="*/ 1777579 h 2221716"/>
              <a:gd name="connsiteX64" fmla="*/ 1489165 w 4763588"/>
              <a:gd name="connsiteY64" fmla="*/ 1742745 h 2221716"/>
              <a:gd name="connsiteX65" fmla="*/ 1506582 w 4763588"/>
              <a:gd name="connsiteY65" fmla="*/ 1690494 h 2221716"/>
              <a:gd name="connsiteX66" fmla="*/ 1515291 w 4763588"/>
              <a:gd name="connsiteY66" fmla="*/ 1646951 h 2221716"/>
              <a:gd name="connsiteX67" fmla="*/ 1524000 w 4763588"/>
              <a:gd name="connsiteY67" fmla="*/ 1577282 h 2221716"/>
              <a:gd name="connsiteX68" fmla="*/ 1532708 w 4763588"/>
              <a:gd name="connsiteY68" fmla="*/ 1542448 h 2221716"/>
              <a:gd name="connsiteX69" fmla="*/ 1524000 w 4763588"/>
              <a:gd name="connsiteY69" fmla="*/ 1281191 h 2221716"/>
              <a:gd name="connsiteX70" fmla="*/ 1515291 w 4763588"/>
              <a:gd name="connsiteY70" fmla="*/ 1255065 h 2221716"/>
              <a:gd name="connsiteX71" fmla="*/ 1497874 w 4763588"/>
              <a:gd name="connsiteY71" fmla="*/ 1185396 h 2221716"/>
              <a:gd name="connsiteX72" fmla="*/ 1489165 w 4763588"/>
              <a:gd name="connsiteY72" fmla="*/ 1150562 h 2221716"/>
              <a:gd name="connsiteX73" fmla="*/ 1471748 w 4763588"/>
              <a:gd name="connsiteY73" fmla="*/ 1115728 h 2221716"/>
              <a:gd name="connsiteX74" fmla="*/ 1454331 w 4763588"/>
              <a:gd name="connsiteY74" fmla="*/ 1063476 h 2221716"/>
              <a:gd name="connsiteX75" fmla="*/ 1445622 w 4763588"/>
              <a:gd name="connsiteY75" fmla="*/ 1037351 h 2221716"/>
              <a:gd name="connsiteX76" fmla="*/ 1428205 w 4763588"/>
              <a:gd name="connsiteY76" fmla="*/ 1011225 h 2221716"/>
              <a:gd name="connsiteX77" fmla="*/ 1419497 w 4763588"/>
              <a:gd name="connsiteY77" fmla="*/ 915431 h 2221716"/>
              <a:gd name="connsiteX78" fmla="*/ 1454331 w 4763588"/>
              <a:gd name="connsiteY78" fmla="*/ 863179 h 2221716"/>
              <a:gd name="connsiteX79" fmla="*/ 1471748 w 4763588"/>
              <a:gd name="connsiteY79" fmla="*/ 837054 h 2221716"/>
              <a:gd name="connsiteX80" fmla="*/ 1497874 w 4763588"/>
              <a:gd name="connsiteY80" fmla="*/ 758676 h 2221716"/>
              <a:gd name="connsiteX81" fmla="*/ 1506582 w 4763588"/>
              <a:gd name="connsiteY81" fmla="*/ 732551 h 2221716"/>
              <a:gd name="connsiteX82" fmla="*/ 1558834 w 4763588"/>
              <a:gd name="connsiteY82" fmla="*/ 671591 h 2221716"/>
              <a:gd name="connsiteX83" fmla="*/ 1584960 w 4763588"/>
              <a:gd name="connsiteY83" fmla="*/ 628048 h 2221716"/>
              <a:gd name="connsiteX84" fmla="*/ 1611085 w 4763588"/>
              <a:gd name="connsiteY84" fmla="*/ 575796 h 2221716"/>
              <a:gd name="connsiteX85" fmla="*/ 1663337 w 4763588"/>
              <a:gd name="connsiteY85" fmla="*/ 540962 h 2221716"/>
              <a:gd name="connsiteX86" fmla="*/ 1689462 w 4763588"/>
              <a:gd name="connsiteY86" fmla="*/ 523545 h 2221716"/>
              <a:gd name="connsiteX87" fmla="*/ 1733005 w 4763588"/>
              <a:gd name="connsiteY87" fmla="*/ 488711 h 2221716"/>
              <a:gd name="connsiteX88" fmla="*/ 1750422 w 4763588"/>
              <a:gd name="connsiteY88" fmla="*/ 462585 h 2221716"/>
              <a:gd name="connsiteX89" fmla="*/ 1776548 w 4763588"/>
              <a:gd name="connsiteY89" fmla="*/ 453876 h 2221716"/>
              <a:gd name="connsiteX90" fmla="*/ 1828800 w 4763588"/>
              <a:gd name="connsiteY90" fmla="*/ 419042 h 2221716"/>
              <a:gd name="connsiteX91" fmla="*/ 1881051 w 4763588"/>
              <a:gd name="connsiteY91" fmla="*/ 384208 h 2221716"/>
              <a:gd name="connsiteX92" fmla="*/ 1976845 w 4763588"/>
              <a:gd name="connsiteY92" fmla="*/ 331956 h 2221716"/>
              <a:gd name="connsiteX93" fmla="*/ 2011680 w 4763588"/>
              <a:gd name="connsiteY93" fmla="*/ 323248 h 2221716"/>
              <a:gd name="connsiteX94" fmla="*/ 2046514 w 4763588"/>
              <a:gd name="connsiteY94" fmla="*/ 305831 h 2221716"/>
              <a:gd name="connsiteX95" fmla="*/ 2098765 w 4763588"/>
              <a:gd name="connsiteY95" fmla="*/ 288414 h 2221716"/>
              <a:gd name="connsiteX96" fmla="*/ 2124891 w 4763588"/>
              <a:gd name="connsiteY96" fmla="*/ 279705 h 2221716"/>
              <a:gd name="connsiteX97" fmla="*/ 2151017 w 4763588"/>
              <a:gd name="connsiteY97" fmla="*/ 270996 h 2221716"/>
              <a:gd name="connsiteX98" fmla="*/ 2177142 w 4763588"/>
              <a:gd name="connsiteY98" fmla="*/ 262288 h 2221716"/>
              <a:gd name="connsiteX99" fmla="*/ 2211977 w 4763588"/>
              <a:gd name="connsiteY99" fmla="*/ 244871 h 2221716"/>
              <a:gd name="connsiteX100" fmla="*/ 2255520 w 4763588"/>
              <a:gd name="connsiteY100" fmla="*/ 218745 h 2221716"/>
              <a:gd name="connsiteX101" fmla="*/ 2299062 w 4763588"/>
              <a:gd name="connsiteY101" fmla="*/ 210036 h 2221716"/>
              <a:gd name="connsiteX102" fmla="*/ 2351314 w 4763588"/>
              <a:gd name="connsiteY102" fmla="*/ 192619 h 2221716"/>
              <a:gd name="connsiteX103" fmla="*/ 2386148 w 4763588"/>
              <a:gd name="connsiteY103" fmla="*/ 183911 h 2221716"/>
              <a:gd name="connsiteX104" fmla="*/ 2412274 w 4763588"/>
              <a:gd name="connsiteY104" fmla="*/ 166494 h 2221716"/>
              <a:gd name="connsiteX105" fmla="*/ 2464525 w 4763588"/>
              <a:gd name="connsiteY105" fmla="*/ 157785 h 2221716"/>
              <a:gd name="connsiteX106" fmla="*/ 2508068 w 4763588"/>
              <a:gd name="connsiteY106" fmla="*/ 149076 h 2221716"/>
              <a:gd name="connsiteX107" fmla="*/ 2682240 w 4763588"/>
              <a:gd name="connsiteY107" fmla="*/ 157785 h 2221716"/>
              <a:gd name="connsiteX108" fmla="*/ 2751908 w 4763588"/>
              <a:gd name="connsiteY108" fmla="*/ 175202 h 2221716"/>
              <a:gd name="connsiteX109" fmla="*/ 2795451 w 4763588"/>
              <a:gd name="connsiteY109" fmla="*/ 183911 h 2221716"/>
              <a:gd name="connsiteX110" fmla="*/ 2882537 w 4763588"/>
              <a:gd name="connsiteY110" fmla="*/ 218745 h 2221716"/>
              <a:gd name="connsiteX111" fmla="*/ 2926080 w 4763588"/>
              <a:gd name="connsiteY111" fmla="*/ 227454 h 2221716"/>
              <a:gd name="connsiteX112" fmla="*/ 3004457 w 4763588"/>
              <a:gd name="connsiteY112" fmla="*/ 262288 h 2221716"/>
              <a:gd name="connsiteX113" fmla="*/ 3091542 w 4763588"/>
              <a:gd name="connsiteY113" fmla="*/ 297122 h 2221716"/>
              <a:gd name="connsiteX114" fmla="*/ 3161211 w 4763588"/>
              <a:gd name="connsiteY114" fmla="*/ 331956 h 2221716"/>
              <a:gd name="connsiteX115" fmla="*/ 3196045 w 4763588"/>
              <a:gd name="connsiteY115" fmla="*/ 349374 h 2221716"/>
              <a:gd name="connsiteX116" fmla="*/ 3239588 w 4763588"/>
              <a:gd name="connsiteY116" fmla="*/ 375499 h 2221716"/>
              <a:gd name="connsiteX117" fmla="*/ 3274422 w 4763588"/>
              <a:gd name="connsiteY117" fmla="*/ 401625 h 2221716"/>
              <a:gd name="connsiteX118" fmla="*/ 3387634 w 4763588"/>
              <a:gd name="connsiteY118" fmla="*/ 436459 h 2221716"/>
              <a:gd name="connsiteX119" fmla="*/ 3422468 w 4763588"/>
              <a:gd name="connsiteY119" fmla="*/ 462585 h 2221716"/>
              <a:gd name="connsiteX120" fmla="*/ 3466011 w 4763588"/>
              <a:gd name="connsiteY120" fmla="*/ 480002 h 2221716"/>
              <a:gd name="connsiteX121" fmla="*/ 3509554 w 4763588"/>
              <a:gd name="connsiteY121" fmla="*/ 506128 h 2221716"/>
              <a:gd name="connsiteX122" fmla="*/ 3535680 w 4763588"/>
              <a:gd name="connsiteY122" fmla="*/ 523545 h 2221716"/>
              <a:gd name="connsiteX123" fmla="*/ 3614057 w 4763588"/>
              <a:gd name="connsiteY123" fmla="*/ 540962 h 2221716"/>
              <a:gd name="connsiteX124" fmla="*/ 3675017 w 4763588"/>
              <a:gd name="connsiteY124" fmla="*/ 567088 h 2221716"/>
              <a:gd name="connsiteX125" fmla="*/ 3727268 w 4763588"/>
              <a:gd name="connsiteY125" fmla="*/ 593214 h 2221716"/>
              <a:gd name="connsiteX126" fmla="*/ 3762102 w 4763588"/>
              <a:gd name="connsiteY126" fmla="*/ 601922 h 2221716"/>
              <a:gd name="connsiteX127" fmla="*/ 3796937 w 4763588"/>
              <a:gd name="connsiteY127" fmla="*/ 628048 h 2221716"/>
              <a:gd name="connsiteX128" fmla="*/ 3884022 w 4763588"/>
              <a:gd name="connsiteY128" fmla="*/ 654174 h 2221716"/>
              <a:gd name="connsiteX129" fmla="*/ 3971108 w 4763588"/>
              <a:gd name="connsiteY129" fmla="*/ 671591 h 2221716"/>
              <a:gd name="connsiteX130" fmla="*/ 4005942 w 4763588"/>
              <a:gd name="connsiteY130" fmla="*/ 689008 h 2221716"/>
              <a:gd name="connsiteX131" fmla="*/ 4040777 w 4763588"/>
              <a:gd name="connsiteY131" fmla="*/ 697716 h 2221716"/>
              <a:gd name="connsiteX132" fmla="*/ 4093028 w 4763588"/>
              <a:gd name="connsiteY132" fmla="*/ 715134 h 2221716"/>
              <a:gd name="connsiteX133" fmla="*/ 4188822 w 4763588"/>
              <a:gd name="connsiteY133" fmla="*/ 741259 h 2221716"/>
              <a:gd name="connsiteX134" fmla="*/ 4232365 w 4763588"/>
              <a:gd name="connsiteY134" fmla="*/ 749968 h 2221716"/>
              <a:gd name="connsiteX135" fmla="*/ 4302034 w 4763588"/>
              <a:gd name="connsiteY135" fmla="*/ 767385 h 2221716"/>
              <a:gd name="connsiteX136" fmla="*/ 4423954 w 4763588"/>
              <a:gd name="connsiteY136" fmla="*/ 784802 h 2221716"/>
              <a:gd name="connsiteX137" fmla="*/ 4676502 w 4763588"/>
              <a:gd name="connsiteY137" fmla="*/ 776094 h 2221716"/>
              <a:gd name="connsiteX138" fmla="*/ 4702628 w 4763588"/>
              <a:gd name="connsiteY138" fmla="*/ 749968 h 2221716"/>
              <a:gd name="connsiteX139" fmla="*/ 4720045 w 4763588"/>
              <a:gd name="connsiteY139" fmla="*/ 715134 h 2221716"/>
              <a:gd name="connsiteX140" fmla="*/ 4737462 w 4763588"/>
              <a:gd name="connsiteY140" fmla="*/ 689008 h 2221716"/>
              <a:gd name="connsiteX141" fmla="*/ 4746171 w 4763588"/>
              <a:gd name="connsiteY141" fmla="*/ 654174 h 2221716"/>
              <a:gd name="connsiteX142" fmla="*/ 4763588 w 4763588"/>
              <a:gd name="connsiteY142" fmla="*/ 601922 h 2221716"/>
              <a:gd name="connsiteX143" fmla="*/ 4746171 w 4763588"/>
              <a:gd name="connsiteY143" fmla="*/ 506128 h 2221716"/>
              <a:gd name="connsiteX144" fmla="*/ 4685211 w 4763588"/>
              <a:gd name="connsiteY144" fmla="*/ 436459 h 2221716"/>
              <a:gd name="connsiteX145" fmla="*/ 4545874 w 4763588"/>
              <a:gd name="connsiteY145" fmla="*/ 349374 h 2221716"/>
              <a:gd name="connsiteX146" fmla="*/ 4467497 w 4763588"/>
              <a:gd name="connsiteY146" fmla="*/ 314539 h 2221716"/>
              <a:gd name="connsiteX147" fmla="*/ 4389120 w 4763588"/>
              <a:gd name="connsiteY147" fmla="*/ 270996 h 2221716"/>
              <a:gd name="connsiteX148" fmla="*/ 4049485 w 4763588"/>
              <a:gd name="connsiteY148" fmla="*/ 157785 h 2221716"/>
              <a:gd name="connsiteX149" fmla="*/ 3927565 w 4763588"/>
              <a:gd name="connsiteY149" fmla="*/ 131659 h 2221716"/>
              <a:gd name="connsiteX150" fmla="*/ 3762102 w 4763588"/>
              <a:gd name="connsiteY150" fmla="*/ 79408 h 2221716"/>
              <a:gd name="connsiteX151" fmla="*/ 3596640 w 4763588"/>
              <a:gd name="connsiteY151" fmla="*/ 44574 h 2221716"/>
              <a:gd name="connsiteX152" fmla="*/ 3422468 w 4763588"/>
              <a:gd name="connsiteY152" fmla="*/ 18448 h 2221716"/>
              <a:gd name="connsiteX153" fmla="*/ 3117668 w 4763588"/>
              <a:gd name="connsiteY153" fmla="*/ 9739 h 2221716"/>
              <a:gd name="connsiteX154" fmla="*/ 3091542 w 4763588"/>
              <a:gd name="connsiteY154" fmla="*/ 1031 h 2221716"/>
              <a:gd name="connsiteX155" fmla="*/ 2838994 w 4763588"/>
              <a:gd name="connsiteY155" fmla="*/ 18448 h 2221716"/>
              <a:gd name="connsiteX156" fmla="*/ 2786742 w 4763588"/>
              <a:gd name="connsiteY156" fmla="*/ 44574 h 2221716"/>
              <a:gd name="connsiteX157" fmla="*/ 2760617 w 4763588"/>
              <a:gd name="connsiteY157" fmla="*/ 61991 h 2221716"/>
              <a:gd name="connsiteX158" fmla="*/ 2708365 w 4763588"/>
              <a:gd name="connsiteY158" fmla="*/ 79408 h 2221716"/>
              <a:gd name="connsiteX159" fmla="*/ 2682240 w 4763588"/>
              <a:gd name="connsiteY159" fmla="*/ 96825 h 2221716"/>
              <a:gd name="connsiteX160" fmla="*/ 2638697 w 4763588"/>
              <a:gd name="connsiteY160" fmla="*/ 105534 h 2221716"/>
              <a:gd name="connsiteX161" fmla="*/ 2473234 w 4763588"/>
              <a:gd name="connsiteY161" fmla="*/ 122951 h 2221716"/>
              <a:gd name="connsiteX162" fmla="*/ 2194560 w 4763588"/>
              <a:gd name="connsiteY162" fmla="*/ 131659 h 2221716"/>
              <a:gd name="connsiteX163" fmla="*/ 2011680 w 4763588"/>
              <a:gd name="connsiteY163" fmla="*/ 140368 h 2221716"/>
              <a:gd name="connsiteX164" fmla="*/ 1976845 w 4763588"/>
              <a:gd name="connsiteY164" fmla="*/ 149076 h 2221716"/>
              <a:gd name="connsiteX165" fmla="*/ 1950720 w 4763588"/>
              <a:gd name="connsiteY165" fmla="*/ 157785 h 2221716"/>
              <a:gd name="connsiteX166" fmla="*/ 1820091 w 4763588"/>
              <a:gd name="connsiteY166" fmla="*/ 166494 h 2221716"/>
              <a:gd name="connsiteX167" fmla="*/ 1767840 w 4763588"/>
              <a:gd name="connsiteY167" fmla="*/ 175202 h 2221716"/>
              <a:gd name="connsiteX168" fmla="*/ 1715588 w 4763588"/>
              <a:gd name="connsiteY168" fmla="*/ 192619 h 2221716"/>
              <a:gd name="connsiteX169" fmla="*/ 1689462 w 4763588"/>
              <a:gd name="connsiteY169" fmla="*/ 210036 h 2221716"/>
              <a:gd name="connsiteX170" fmla="*/ 1672045 w 4763588"/>
              <a:gd name="connsiteY170" fmla="*/ 227454 h 2221716"/>
              <a:gd name="connsiteX171" fmla="*/ 1645920 w 4763588"/>
              <a:gd name="connsiteY171" fmla="*/ 236162 h 2221716"/>
              <a:gd name="connsiteX172" fmla="*/ 1602377 w 4763588"/>
              <a:gd name="connsiteY172" fmla="*/ 262288 h 2221716"/>
              <a:gd name="connsiteX173" fmla="*/ 1576251 w 4763588"/>
              <a:gd name="connsiteY173" fmla="*/ 288414 h 2221716"/>
              <a:gd name="connsiteX174" fmla="*/ 1550125 w 4763588"/>
              <a:gd name="connsiteY174" fmla="*/ 305831 h 2221716"/>
              <a:gd name="connsiteX175" fmla="*/ 1541417 w 4763588"/>
              <a:gd name="connsiteY175" fmla="*/ 331956 h 2221716"/>
              <a:gd name="connsiteX176" fmla="*/ 1506582 w 4763588"/>
              <a:gd name="connsiteY176" fmla="*/ 366791 h 2221716"/>
              <a:gd name="connsiteX177" fmla="*/ 1471748 w 4763588"/>
              <a:gd name="connsiteY177" fmla="*/ 410334 h 2221716"/>
              <a:gd name="connsiteX178" fmla="*/ 1445622 w 4763588"/>
              <a:gd name="connsiteY178" fmla="*/ 462585 h 2221716"/>
              <a:gd name="connsiteX179" fmla="*/ 1428205 w 4763588"/>
              <a:gd name="connsiteY179" fmla="*/ 488711 h 2221716"/>
              <a:gd name="connsiteX180" fmla="*/ 1419497 w 4763588"/>
              <a:gd name="connsiteY180" fmla="*/ 514836 h 2221716"/>
              <a:gd name="connsiteX181" fmla="*/ 1402080 w 4763588"/>
              <a:gd name="connsiteY181" fmla="*/ 532254 h 2221716"/>
              <a:gd name="connsiteX182" fmla="*/ 1384662 w 4763588"/>
              <a:gd name="connsiteY182" fmla="*/ 584505 h 2221716"/>
              <a:gd name="connsiteX183" fmla="*/ 1341120 w 4763588"/>
              <a:gd name="connsiteY183" fmla="*/ 715134 h 2221716"/>
              <a:gd name="connsiteX184" fmla="*/ 1332411 w 4763588"/>
              <a:gd name="connsiteY184" fmla="*/ 741259 h 2221716"/>
              <a:gd name="connsiteX185" fmla="*/ 1323702 w 4763588"/>
              <a:gd name="connsiteY185" fmla="*/ 767385 h 2221716"/>
              <a:gd name="connsiteX186" fmla="*/ 1297577 w 4763588"/>
              <a:gd name="connsiteY186" fmla="*/ 819636 h 222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4763588" h="2221716">
                <a:moveTo>
                  <a:pt x="1297577" y="819636"/>
                </a:moveTo>
                <a:lnTo>
                  <a:pt x="1297577" y="819636"/>
                </a:lnTo>
                <a:cubicBezTo>
                  <a:pt x="1285965" y="784802"/>
                  <a:pt x="1271647" y="750756"/>
                  <a:pt x="1262742" y="715134"/>
                </a:cubicBezTo>
                <a:cubicBezTo>
                  <a:pt x="1242787" y="635311"/>
                  <a:pt x="1258603" y="665382"/>
                  <a:pt x="1227908" y="619339"/>
                </a:cubicBezTo>
                <a:cubicBezTo>
                  <a:pt x="1206020" y="553671"/>
                  <a:pt x="1235547" y="634618"/>
                  <a:pt x="1201782" y="567088"/>
                </a:cubicBezTo>
                <a:cubicBezTo>
                  <a:pt x="1197677" y="558877"/>
                  <a:pt x="1197179" y="549173"/>
                  <a:pt x="1193074" y="540962"/>
                </a:cubicBezTo>
                <a:cubicBezTo>
                  <a:pt x="1188393" y="531600"/>
                  <a:pt x="1180850" y="523923"/>
                  <a:pt x="1175657" y="514836"/>
                </a:cubicBezTo>
                <a:cubicBezTo>
                  <a:pt x="1169216" y="503565"/>
                  <a:pt x="1165441" y="490803"/>
                  <a:pt x="1158240" y="480002"/>
                </a:cubicBezTo>
                <a:cubicBezTo>
                  <a:pt x="1141006" y="454151"/>
                  <a:pt x="1137985" y="468456"/>
                  <a:pt x="1114697" y="445168"/>
                </a:cubicBezTo>
                <a:cubicBezTo>
                  <a:pt x="1078390" y="408861"/>
                  <a:pt x="1084853" y="377997"/>
                  <a:pt x="1027611" y="349374"/>
                </a:cubicBezTo>
                <a:cubicBezTo>
                  <a:pt x="1016000" y="343568"/>
                  <a:pt x="1003163" y="339745"/>
                  <a:pt x="992777" y="331956"/>
                </a:cubicBezTo>
                <a:cubicBezTo>
                  <a:pt x="963939" y="310327"/>
                  <a:pt x="963066" y="293098"/>
                  <a:pt x="931817" y="279705"/>
                </a:cubicBezTo>
                <a:cubicBezTo>
                  <a:pt x="920816" y="274990"/>
                  <a:pt x="908491" y="274284"/>
                  <a:pt x="896982" y="270996"/>
                </a:cubicBezTo>
                <a:cubicBezTo>
                  <a:pt x="888156" y="268474"/>
                  <a:pt x="879565" y="265191"/>
                  <a:pt x="870857" y="262288"/>
                </a:cubicBezTo>
                <a:cubicBezTo>
                  <a:pt x="806994" y="265191"/>
                  <a:pt x="743022" y="266274"/>
                  <a:pt x="679268" y="270996"/>
                </a:cubicBezTo>
                <a:cubicBezTo>
                  <a:pt x="664507" y="272089"/>
                  <a:pt x="650288" y="277057"/>
                  <a:pt x="635725" y="279705"/>
                </a:cubicBezTo>
                <a:cubicBezTo>
                  <a:pt x="618353" y="282864"/>
                  <a:pt x="600679" y="284444"/>
                  <a:pt x="583474" y="288414"/>
                </a:cubicBezTo>
                <a:cubicBezTo>
                  <a:pt x="562882" y="293166"/>
                  <a:pt x="542756" y="299759"/>
                  <a:pt x="522514" y="305831"/>
                </a:cubicBezTo>
                <a:cubicBezTo>
                  <a:pt x="513721" y="308469"/>
                  <a:pt x="504599" y="310434"/>
                  <a:pt x="496388" y="314539"/>
                </a:cubicBezTo>
                <a:cubicBezTo>
                  <a:pt x="481248" y="322109"/>
                  <a:pt x="467984" y="333095"/>
                  <a:pt x="452845" y="340665"/>
                </a:cubicBezTo>
                <a:cubicBezTo>
                  <a:pt x="366541" y="383818"/>
                  <a:pt x="515948" y="291009"/>
                  <a:pt x="383177" y="375499"/>
                </a:cubicBezTo>
                <a:cubicBezTo>
                  <a:pt x="317296" y="417423"/>
                  <a:pt x="353411" y="402839"/>
                  <a:pt x="304800" y="419042"/>
                </a:cubicBezTo>
                <a:lnTo>
                  <a:pt x="226422" y="497419"/>
                </a:lnTo>
                <a:cubicBezTo>
                  <a:pt x="214810" y="509031"/>
                  <a:pt x="200037" y="518173"/>
                  <a:pt x="191588" y="532254"/>
                </a:cubicBezTo>
                <a:cubicBezTo>
                  <a:pt x="182879" y="546768"/>
                  <a:pt x="175169" y="561930"/>
                  <a:pt x="165462" y="575796"/>
                </a:cubicBezTo>
                <a:cubicBezTo>
                  <a:pt x="154803" y="591023"/>
                  <a:pt x="140369" y="603509"/>
                  <a:pt x="130628" y="619339"/>
                </a:cubicBezTo>
                <a:cubicBezTo>
                  <a:pt x="112732" y="648420"/>
                  <a:pt x="91030" y="697756"/>
                  <a:pt x="78377" y="732551"/>
                </a:cubicBezTo>
                <a:cubicBezTo>
                  <a:pt x="72103" y="749805"/>
                  <a:pt x="66766" y="767385"/>
                  <a:pt x="60960" y="784802"/>
                </a:cubicBezTo>
                <a:lnTo>
                  <a:pt x="34834" y="863179"/>
                </a:lnTo>
                <a:cubicBezTo>
                  <a:pt x="31931" y="871888"/>
                  <a:pt x="27925" y="880303"/>
                  <a:pt x="26125" y="889305"/>
                </a:cubicBezTo>
                <a:cubicBezTo>
                  <a:pt x="23222" y="903819"/>
                  <a:pt x="20745" y="918425"/>
                  <a:pt x="17417" y="932848"/>
                </a:cubicBezTo>
                <a:cubicBezTo>
                  <a:pt x="12035" y="956172"/>
                  <a:pt x="0" y="1002516"/>
                  <a:pt x="0" y="1002516"/>
                </a:cubicBezTo>
                <a:cubicBezTo>
                  <a:pt x="3028" y="1126657"/>
                  <a:pt x="-3377" y="1351404"/>
                  <a:pt x="26125" y="1498905"/>
                </a:cubicBezTo>
                <a:cubicBezTo>
                  <a:pt x="31095" y="1523753"/>
                  <a:pt x="36166" y="1552695"/>
                  <a:pt x="43542" y="1577282"/>
                </a:cubicBezTo>
                <a:cubicBezTo>
                  <a:pt x="48818" y="1594867"/>
                  <a:pt x="55154" y="1612117"/>
                  <a:pt x="60960" y="1629534"/>
                </a:cubicBezTo>
                <a:lnTo>
                  <a:pt x="69668" y="1655659"/>
                </a:lnTo>
                <a:cubicBezTo>
                  <a:pt x="72826" y="1693548"/>
                  <a:pt x="79060" y="1785693"/>
                  <a:pt x="87085" y="1829831"/>
                </a:cubicBezTo>
                <a:cubicBezTo>
                  <a:pt x="88727" y="1838862"/>
                  <a:pt x="93272" y="1847130"/>
                  <a:pt x="95794" y="1855956"/>
                </a:cubicBezTo>
                <a:cubicBezTo>
                  <a:pt x="99896" y="1870312"/>
                  <a:pt x="114612" y="1938170"/>
                  <a:pt x="121920" y="1943042"/>
                </a:cubicBezTo>
                <a:lnTo>
                  <a:pt x="148045" y="1960459"/>
                </a:lnTo>
                <a:cubicBezTo>
                  <a:pt x="150948" y="1969168"/>
                  <a:pt x="151118" y="1979339"/>
                  <a:pt x="156754" y="1986585"/>
                </a:cubicBezTo>
                <a:cubicBezTo>
                  <a:pt x="185645" y="2023731"/>
                  <a:pt x="212162" y="2044768"/>
                  <a:pt x="252548" y="2064962"/>
                </a:cubicBezTo>
                <a:cubicBezTo>
                  <a:pt x="260759" y="2069067"/>
                  <a:pt x="269965" y="2070768"/>
                  <a:pt x="278674" y="2073671"/>
                </a:cubicBezTo>
                <a:cubicBezTo>
                  <a:pt x="362903" y="2136842"/>
                  <a:pt x="273143" y="2075259"/>
                  <a:pt x="339634" y="2108505"/>
                </a:cubicBezTo>
                <a:cubicBezTo>
                  <a:pt x="348995" y="2113186"/>
                  <a:pt x="356196" y="2121671"/>
                  <a:pt x="365760" y="2125922"/>
                </a:cubicBezTo>
                <a:cubicBezTo>
                  <a:pt x="382537" y="2133378"/>
                  <a:pt x="400594" y="2137533"/>
                  <a:pt x="418011" y="2143339"/>
                </a:cubicBezTo>
                <a:lnTo>
                  <a:pt x="444137" y="2152048"/>
                </a:lnTo>
                <a:cubicBezTo>
                  <a:pt x="459415" y="2157141"/>
                  <a:pt x="490306" y="2168179"/>
                  <a:pt x="505097" y="2169465"/>
                </a:cubicBezTo>
                <a:cubicBezTo>
                  <a:pt x="560120" y="2174250"/>
                  <a:pt x="615406" y="2175271"/>
                  <a:pt x="670560" y="2178174"/>
                </a:cubicBezTo>
                <a:cubicBezTo>
                  <a:pt x="769417" y="2197945"/>
                  <a:pt x="649666" y="2175716"/>
                  <a:pt x="818605" y="2195591"/>
                </a:cubicBezTo>
                <a:cubicBezTo>
                  <a:pt x="833305" y="2197320"/>
                  <a:pt x="847518" y="2202048"/>
                  <a:pt x="862148" y="2204299"/>
                </a:cubicBezTo>
                <a:cubicBezTo>
                  <a:pt x="999227" y="2225388"/>
                  <a:pt x="875523" y="2201750"/>
                  <a:pt x="975360" y="2221716"/>
                </a:cubicBezTo>
                <a:cubicBezTo>
                  <a:pt x="1024708" y="2218813"/>
                  <a:pt x="1074387" y="2219402"/>
                  <a:pt x="1123405" y="2213008"/>
                </a:cubicBezTo>
                <a:cubicBezTo>
                  <a:pt x="1141610" y="2210633"/>
                  <a:pt x="1158240" y="2201397"/>
                  <a:pt x="1175657" y="2195591"/>
                </a:cubicBezTo>
                <a:lnTo>
                  <a:pt x="1201782" y="2186882"/>
                </a:lnTo>
                <a:cubicBezTo>
                  <a:pt x="1252465" y="2136202"/>
                  <a:pt x="1179399" y="2206987"/>
                  <a:pt x="1245325" y="2152048"/>
                </a:cubicBezTo>
                <a:cubicBezTo>
                  <a:pt x="1330935" y="2080706"/>
                  <a:pt x="1220358" y="2168306"/>
                  <a:pt x="1288868" y="2099796"/>
                </a:cubicBezTo>
                <a:cubicBezTo>
                  <a:pt x="1296269" y="2092395"/>
                  <a:pt x="1306285" y="2088185"/>
                  <a:pt x="1314994" y="2082379"/>
                </a:cubicBezTo>
                <a:cubicBezTo>
                  <a:pt x="1320800" y="2073671"/>
                  <a:pt x="1325519" y="2064131"/>
                  <a:pt x="1332411" y="2056254"/>
                </a:cubicBezTo>
                <a:cubicBezTo>
                  <a:pt x="1345928" y="2040806"/>
                  <a:pt x="1364568" y="2029790"/>
                  <a:pt x="1375954" y="2012711"/>
                </a:cubicBezTo>
                <a:cubicBezTo>
                  <a:pt x="1393446" y="1986473"/>
                  <a:pt x="1397529" y="1982688"/>
                  <a:pt x="1410788" y="1951751"/>
                </a:cubicBezTo>
                <a:cubicBezTo>
                  <a:pt x="1432421" y="1901274"/>
                  <a:pt x="1403443" y="1949706"/>
                  <a:pt x="1436914" y="1899499"/>
                </a:cubicBezTo>
                <a:cubicBezTo>
                  <a:pt x="1443165" y="1874492"/>
                  <a:pt x="1452435" y="1833624"/>
                  <a:pt x="1463040" y="1812414"/>
                </a:cubicBezTo>
                <a:lnTo>
                  <a:pt x="1480457" y="1777579"/>
                </a:lnTo>
                <a:cubicBezTo>
                  <a:pt x="1483360" y="1765968"/>
                  <a:pt x="1485726" y="1754209"/>
                  <a:pt x="1489165" y="1742745"/>
                </a:cubicBezTo>
                <a:cubicBezTo>
                  <a:pt x="1494440" y="1725160"/>
                  <a:pt x="1502981" y="1708497"/>
                  <a:pt x="1506582" y="1690494"/>
                </a:cubicBezTo>
                <a:cubicBezTo>
                  <a:pt x="1509485" y="1675980"/>
                  <a:pt x="1513040" y="1661581"/>
                  <a:pt x="1515291" y="1646951"/>
                </a:cubicBezTo>
                <a:cubicBezTo>
                  <a:pt x="1518850" y="1623819"/>
                  <a:pt x="1520152" y="1600367"/>
                  <a:pt x="1524000" y="1577282"/>
                </a:cubicBezTo>
                <a:cubicBezTo>
                  <a:pt x="1525968" y="1565476"/>
                  <a:pt x="1529805" y="1554059"/>
                  <a:pt x="1532708" y="1542448"/>
                </a:cubicBezTo>
                <a:cubicBezTo>
                  <a:pt x="1529805" y="1455362"/>
                  <a:pt x="1529271" y="1368165"/>
                  <a:pt x="1524000" y="1281191"/>
                </a:cubicBezTo>
                <a:cubicBezTo>
                  <a:pt x="1523445" y="1272028"/>
                  <a:pt x="1517706" y="1263921"/>
                  <a:pt x="1515291" y="1255065"/>
                </a:cubicBezTo>
                <a:cubicBezTo>
                  <a:pt x="1508993" y="1231971"/>
                  <a:pt x="1503680" y="1208619"/>
                  <a:pt x="1497874" y="1185396"/>
                </a:cubicBezTo>
                <a:cubicBezTo>
                  <a:pt x="1494971" y="1173785"/>
                  <a:pt x="1494518" y="1161267"/>
                  <a:pt x="1489165" y="1150562"/>
                </a:cubicBezTo>
                <a:cubicBezTo>
                  <a:pt x="1483359" y="1138951"/>
                  <a:pt x="1476569" y="1127781"/>
                  <a:pt x="1471748" y="1115728"/>
                </a:cubicBezTo>
                <a:cubicBezTo>
                  <a:pt x="1464930" y="1098682"/>
                  <a:pt x="1460137" y="1080893"/>
                  <a:pt x="1454331" y="1063476"/>
                </a:cubicBezTo>
                <a:cubicBezTo>
                  <a:pt x="1451428" y="1054768"/>
                  <a:pt x="1450714" y="1044989"/>
                  <a:pt x="1445622" y="1037351"/>
                </a:cubicBezTo>
                <a:lnTo>
                  <a:pt x="1428205" y="1011225"/>
                </a:lnTo>
                <a:cubicBezTo>
                  <a:pt x="1414328" y="969593"/>
                  <a:pt x="1400560" y="957093"/>
                  <a:pt x="1419497" y="915431"/>
                </a:cubicBezTo>
                <a:cubicBezTo>
                  <a:pt x="1428159" y="896374"/>
                  <a:pt x="1442720" y="880596"/>
                  <a:pt x="1454331" y="863179"/>
                </a:cubicBezTo>
                <a:cubicBezTo>
                  <a:pt x="1460137" y="854471"/>
                  <a:pt x="1468438" y="846983"/>
                  <a:pt x="1471748" y="837054"/>
                </a:cubicBezTo>
                <a:lnTo>
                  <a:pt x="1497874" y="758676"/>
                </a:lnTo>
                <a:cubicBezTo>
                  <a:pt x="1500777" y="749968"/>
                  <a:pt x="1500091" y="739042"/>
                  <a:pt x="1506582" y="732551"/>
                </a:cubicBezTo>
                <a:cubicBezTo>
                  <a:pt x="1548818" y="690315"/>
                  <a:pt x="1532308" y="711379"/>
                  <a:pt x="1558834" y="671591"/>
                </a:cubicBezTo>
                <a:cubicBezTo>
                  <a:pt x="1583502" y="597581"/>
                  <a:pt x="1549098" y="687818"/>
                  <a:pt x="1584960" y="628048"/>
                </a:cubicBezTo>
                <a:cubicBezTo>
                  <a:pt x="1601635" y="600256"/>
                  <a:pt x="1583266" y="600138"/>
                  <a:pt x="1611085" y="575796"/>
                </a:cubicBezTo>
                <a:cubicBezTo>
                  <a:pt x="1626839" y="562012"/>
                  <a:pt x="1645920" y="552573"/>
                  <a:pt x="1663337" y="540962"/>
                </a:cubicBezTo>
                <a:cubicBezTo>
                  <a:pt x="1672045" y="535156"/>
                  <a:pt x="1682061" y="530945"/>
                  <a:pt x="1689462" y="523545"/>
                </a:cubicBezTo>
                <a:cubicBezTo>
                  <a:pt x="1714281" y="498728"/>
                  <a:pt x="1700048" y="510683"/>
                  <a:pt x="1733005" y="488711"/>
                </a:cubicBezTo>
                <a:cubicBezTo>
                  <a:pt x="1738811" y="480002"/>
                  <a:pt x="1742249" y="469123"/>
                  <a:pt x="1750422" y="462585"/>
                </a:cubicBezTo>
                <a:cubicBezTo>
                  <a:pt x="1757590" y="456850"/>
                  <a:pt x="1768523" y="458334"/>
                  <a:pt x="1776548" y="453876"/>
                </a:cubicBezTo>
                <a:cubicBezTo>
                  <a:pt x="1794847" y="443710"/>
                  <a:pt x="1813998" y="433844"/>
                  <a:pt x="1828800" y="419042"/>
                </a:cubicBezTo>
                <a:cubicBezTo>
                  <a:pt x="1861416" y="386425"/>
                  <a:pt x="1843241" y="396810"/>
                  <a:pt x="1881051" y="384208"/>
                </a:cubicBezTo>
                <a:cubicBezTo>
                  <a:pt x="1909663" y="365134"/>
                  <a:pt x="1945239" y="339857"/>
                  <a:pt x="1976845" y="331956"/>
                </a:cubicBezTo>
                <a:lnTo>
                  <a:pt x="2011680" y="323248"/>
                </a:lnTo>
                <a:cubicBezTo>
                  <a:pt x="2023291" y="317442"/>
                  <a:pt x="2034461" y="310652"/>
                  <a:pt x="2046514" y="305831"/>
                </a:cubicBezTo>
                <a:cubicBezTo>
                  <a:pt x="2063560" y="299013"/>
                  <a:pt x="2081348" y="294220"/>
                  <a:pt x="2098765" y="288414"/>
                </a:cubicBezTo>
                <a:lnTo>
                  <a:pt x="2124891" y="279705"/>
                </a:lnTo>
                <a:lnTo>
                  <a:pt x="2151017" y="270996"/>
                </a:lnTo>
                <a:cubicBezTo>
                  <a:pt x="2159725" y="268093"/>
                  <a:pt x="2168932" y="266393"/>
                  <a:pt x="2177142" y="262288"/>
                </a:cubicBezTo>
                <a:cubicBezTo>
                  <a:pt x="2188754" y="256482"/>
                  <a:pt x="2200629" y="251176"/>
                  <a:pt x="2211977" y="244871"/>
                </a:cubicBezTo>
                <a:cubicBezTo>
                  <a:pt x="2226773" y="236651"/>
                  <a:pt x="2239804" y="225032"/>
                  <a:pt x="2255520" y="218745"/>
                </a:cubicBezTo>
                <a:cubicBezTo>
                  <a:pt x="2269263" y="213248"/>
                  <a:pt x="2284782" y="213931"/>
                  <a:pt x="2299062" y="210036"/>
                </a:cubicBezTo>
                <a:cubicBezTo>
                  <a:pt x="2316775" y="205205"/>
                  <a:pt x="2333503" y="197072"/>
                  <a:pt x="2351314" y="192619"/>
                </a:cubicBezTo>
                <a:lnTo>
                  <a:pt x="2386148" y="183911"/>
                </a:lnTo>
                <a:cubicBezTo>
                  <a:pt x="2394857" y="178105"/>
                  <a:pt x="2402345" y="169804"/>
                  <a:pt x="2412274" y="166494"/>
                </a:cubicBezTo>
                <a:cubicBezTo>
                  <a:pt x="2429025" y="160910"/>
                  <a:pt x="2447153" y="160944"/>
                  <a:pt x="2464525" y="157785"/>
                </a:cubicBezTo>
                <a:cubicBezTo>
                  <a:pt x="2479088" y="155137"/>
                  <a:pt x="2493554" y="151979"/>
                  <a:pt x="2508068" y="149076"/>
                </a:cubicBezTo>
                <a:cubicBezTo>
                  <a:pt x="2566125" y="151979"/>
                  <a:pt x="2624441" y="151592"/>
                  <a:pt x="2682240" y="157785"/>
                </a:cubicBezTo>
                <a:cubicBezTo>
                  <a:pt x="2706041" y="160335"/>
                  <a:pt x="2728436" y="170507"/>
                  <a:pt x="2751908" y="175202"/>
                </a:cubicBezTo>
                <a:cubicBezTo>
                  <a:pt x="2766422" y="178105"/>
                  <a:pt x="2781409" y="179230"/>
                  <a:pt x="2795451" y="183911"/>
                </a:cubicBezTo>
                <a:cubicBezTo>
                  <a:pt x="2825111" y="193798"/>
                  <a:pt x="2851879" y="212613"/>
                  <a:pt x="2882537" y="218745"/>
                </a:cubicBezTo>
                <a:lnTo>
                  <a:pt x="2926080" y="227454"/>
                </a:lnTo>
                <a:cubicBezTo>
                  <a:pt x="3070493" y="314101"/>
                  <a:pt x="2889129" y="211031"/>
                  <a:pt x="3004457" y="262288"/>
                </a:cubicBezTo>
                <a:cubicBezTo>
                  <a:pt x="3096476" y="303186"/>
                  <a:pt x="3000111" y="278837"/>
                  <a:pt x="3091542" y="297122"/>
                </a:cubicBezTo>
                <a:lnTo>
                  <a:pt x="3161211" y="331956"/>
                </a:lnTo>
                <a:cubicBezTo>
                  <a:pt x="3172822" y="337762"/>
                  <a:pt x="3184913" y="342695"/>
                  <a:pt x="3196045" y="349374"/>
                </a:cubicBezTo>
                <a:cubicBezTo>
                  <a:pt x="3210559" y="358082"/>
                  <a:pt x="3225504" y="366110"/>
                  <a:pt x="3239588" y="375499"/>
                </a:cubicBezTo>
                <a:cubicBezTo>
                  <a:pt x="3251665" y="383550"/>
                  <a:pt x="3261024" y="396043"/>
                  <a:pt x="3274422" y="401625"/>
                </a:cubicBezTo>
                <a:cubicBezTo>
                  <a:pt x="3348260" y="432391"/>
                  <a:pt x="3329047" y="403910"/>
                  <a:pt x="3387634" y="436459"/>
                </a:cubicBezTo>
                <a:cubicBezTo>
                  <a:pt x="3400322" y="443508"/>
                  <a:pt x="3409780" y="455536"/>
                  <a:pt x="3422468" y="462585"/>
                </a:cubicBezTo>
                <a:cubicBezTo>
                  <a:pt x="3436133" y="470177"/>
                  <a:pt x="3452029" y="473011"/>
                  <a:pt x="3466011" y="480002"/>
                </a:cubicBezTo>
                <a:cubicBezTo>
                  <a:pt x="3481151" y="487572"/>
                  <a:pt x="3495200" y="497157"/>
                  <a:pt x="3509554" y="506128"/>
                </a:cubicBezTo>
                <a:cubicBezTo>
                  <a:pt x="3518430" y="511675"/>
                  <a:pt x="3526060" y="519422"/>
                  <a:pt x="3535680" y="523545"/>
                </a:cubicBezTo>
                <a:cubicBezTo>
                  <a:pt x="3546446" y="528159"/>
                  <a:pt x="3606301" y="539411"/>
                  <a:pt x="3614057" y="540962"/>
                </a:cubicBezTo>
                <a:cubicBezTo>
                  <a:pt x="3634377" y="549671"/>
                  <a:pt x="3654944" y="557824"/>
                  <a:pt x="3675017" y="567088"/>
                </a:cubicBezTo>
                <a:cubicBezTo>
                  <a:pt x="3692698" y="575248"/>
                  <a:pt x="3709188" y="585982"/>
                  <a:pt x="3727268" y="593214"/>
                </a:cubicBezTo>
                <a:cubicBezTo>
                  <a:pt x="3738381" y="597659"/>
                  <a:pt x="3750491" y="599019"/>
                  <a:pt x="3762102" y="601922"/>
                </a:cubicBezTo>
                <a:cubicBezTo>
                  <a:pt x="3773714" y="610631"/>
                  <a:pt x="3784249" y="620999"/>
                  <a:pt x="3796937" y="628048"/>
                </a:cubicBezTo>
                <a:cubicBezTo>
                  <a:pt x="3831631" y="647323"/>
                  <a:pt x="3846542" y="645845"/>
                  <a:pt x="3884022" y="654174"/>
                </a:cubicBezTo>
                <a:cubicBezTo>
                  <a:pt x="3961956" y="671493"/>
                  <a:pt x="3868740" y="654529"/>
                  <a:pt x="3971108" y="671591"/>
                </a:cubicBezTo>
                <a:cubicBezTo>
                  <a:pt x="3982719" y="677397"/>
                  <a:pt x="3993787" y="684450"/>
                  <a:pt x="4005942" y="689008"/>
                </a:cubicBezTo>
                <a:cubicBezTo>
                  <a:pt x="4017149" y="693210"/>
                  <a:pt x="4029313" y="694277"/>
                  <a:pt x="4040777" y="697716"/>
                </a:cubicBezTo>
                <a:cubicBezTo>
                  <a:pt x="4058362" y="702992"/>
                  <a:pt x="4075481" y="709735"/>
                  <a:pt x="4093028" y="715134"/>
                </a:cubicBezTo>
                <a:cubicBezTo>
                  <a:pt x="4115118" y="721931"/>
                  <a:pt x="4162017" y="735302"/>
                  <a:pt x="4188822" y="741259"/>
                </a:cubicBezTo>
                <a:cubicBezTo>
                  <a:pt x="4203271" y="744470"/>
                  <a:pt x="4217942" y="746640"/>
                  <a:pt x="4232365" y="749968"/>
                </a:cubicBezTo>
                <a:cubicBezTo>
                  <a:pt x="4255690" y="755351"/>
                  <a:pt x="4278281" y="764416"/>
                  <a:pt x="4302034" y="767385"/>
                </a:cubicBezTo>
                <a:cubicBezTo>
                  <a:pt x="4389223" y="778284"/>
                  <a:pt x="4348617" y="772247"/>
                  <a:pt x="4423954" y="784802"/>
                </a:cubicBezTo>
                <a:cubicBezTo>
                  <a:pt x="4508137" y="781899"/>
                  <a:pt x="4592920" y="786542"/>
                  <a:pt x="4676502" y="776094"/>
                </a:cubicBezTo>
                <a:cubicBezTo>
                  <a:pt x="4688723" y="774566"/>
                  <a:pt x="4695470" y="759990"/>
                  <a:pt x="4702628" y="749968"/>
                </a:cubicBezTo>
                <a:cubicBezTo>
                  <a:pt x="4710174" y="739404"/>
                  <a:pt x="4713604" y="726405"/>
                  <a:pt x="4720045" y="715134"/>
                </a:cubicBezTo>
                <a:cubicBezTo>
                  <a:pt x="4725238" y="706047"/>
                  <a:pt x="4731656" y="697717"/>
                  <a:pt x="4737462" y="689008"/>
                </a:cubicBezTo>
                <a:cubicBezTo>
                  <a:pt x="4740365" y="677397"/>
                  <a:pt x="4742732" y="665638"/>
                  <a:pt x="4746171" y="654174"/>
                </a:cubicBezTo>
                <a:cubicBezTo>
                  <a:pt x="4751447" y="636589"/>
                  <a:pt x="4763588" y="601922"/>
                  <a:pt x="4763588" y="601922"/>
                </a:cubicBezTo>
                <a:cubicBezTo>
                  <a:pt x="4761569" y="587790"/>
                  <a:pt x="4754971" y="526662"/>
                  <a:pt x="4746171" y="506128"/>
                </a:cubicBezTo>
                <a:cubicBezTo>
                  <a:pt x="4735983" y="482355"/>
                  <a:pt x="4699649" y="449293"/>
                  <a:pt x="4685211" y="436459"/>
                </a:cubicBezTo>
                <a:cubicBezTo>
                  <a:pt x="4650510" y="405614"/>
                  <a:pt x="4572902" y="363531"/>
                  <a:pt x="4545874" y="349374"/>
                </a:cubicBezTo>
                <a:cubicBezTo>
                  <a:pt x="4520548" y="336108"/>
                  <a:pt x="4493069" y="327325"/>
                  <a:pt x="4467497" y="314539"/>
                </a:cubicBezTo>
                <a:cubicBezTo>
                  <a:pt x="4440766" y="301173"/>
                  <a:pt x="4416809" y="282245"/>
                  <a:pt x="4389120" y="270996"/>
                </a:cubicBezTo>
                <a:cubicBezTo>
                  <a:pt x="4371525" y="263848"/>
                  <a:pt x="4098888" y="168371"/>
                  <a:pt x="4049485" y="157785"/>
                </a:cubicBezTo>
                <a:cubicBezTo>
                  <a:pt x="4008845" y="149076"/>
                  <a:pt x="3967588" y="142866"/>
                  <a:pt x="3927565" y="131659"/>
                </a:cubicBezTo>
                <a:cubicBezTo>
                  <a:pt x="3708081" y="70203"/>
                  <a:pt x="3936027" y="118058"/>
                  <a:pt x="3762102" y="79408"/>
                </a:cubicBezTo>
                <a:cubicBezTo>
                  <a:pt x="3707081" y="67181"/>
                  <a:pt x="3596640" y="44574"/>
                  <a:pt x="3596640" y="44574"/>
                </a:cubicBezTo>
                <a:cubicBezTo>
                  <a:pt x="3516458" y="12500"/>
                  <a:pt x="3557866" y="23864"/>
                  <a:pt x="3422468" y="18448"/>
                </a:cubicBezTo>
                <a:cubicBezTo>
                  <a:pt x="3320908" y="14386"/>
                  <a:pt x="3219268" y="12642"/>
                  <a:pt x="3117668" y="9739"/>
                </a:cubicBezTo>
                <a:cubicBezTo>
                  <a:pt x="3108959" y="6836"/>
                  <a:pt x="3100722" y="1031"/>
                  <a:pt x="3091542" y="1031"/>
                </a:cubicBezTo>
                <a:cubicBezTo>
                  <a:pt x="2898612" y="1031"/>
                  <a:pt x="2938234" y="-6363"/>
                  <a:pt x="2838994" y="18448"/>
                </a:cubicBezTo>
                <a:cubicBezTo>
                  <a:pt x="2764116" y="68366"/>
                  <a:pt x="2858857" y="8516"/>
                  <a:pt x="2786742" y="44574"/>
                </a:cubicBezTo>
                <a:cubicBezTo>
                  <a:pt x="2777381" y="49255"/>
                  <a:pt x="2770181" y="57740"/>
                  <a:pt x="2760617" y="61991"/>
                </a:cubicBezTo>
                <a:cubicBezTo>
                  <a:pt x="2743840" y="69447"/>
                  <a:pt x="2723641" y="69224"/>
                  <a:pt x="2708365" y="79408"/>
                </a:cubicBezTo>
                <a:cubicBezTo>
                  <a:pt x="2699657" y="85214"/>
                  <a:pt x="2692040" y="93150"/>
                  <a:pt x="2682240" y="96825"/>
                </a:cubicBezTo>
                <a:cubicBezTo>
                  <a:pt x="2668381" y="102022"/>
                  <a:pt x="2653297" y="103101"/>
                  <a:pt x="2638697" y="105534"/>
                </a:cubicBezTo>
                <a:cubicBezTo>
                  <a:pt x="2584844" y="114509"/>
                  <a:pt x="2527160" y="120500"/>
                  <a:pt x="2473234" y="122951"/>
                </a:cubicBezTo>
                <a:cubicBezTo>
                  <a:pt x="2380393" y="127171"/>
                  <a:pt x="2287431" y="128154"/>
                  <a:pt x="2194560" y="131659"/>
                </a:cubicBezTo>
                <a:lnTo>
                  <a:pt x="2011680" y="140368"/>
                </a:lnTo>
                <a:cubicBezTo>
                  <a:pt x="2000068" y="143271"/>
                  <a:pt x="1988353" y="145788"/>
                  <a:pt x="1976845" y="149076"/>
                </a:cubicBezTo>
                <a:cubicBezTo>
                  <a:pt x="1968019" y="151598"/>
                  <a:pt x="1959843" y="156771"/>
                  <a:pt x="1950720" y="157785"/>
                </a:cubicBezTo>
                <a:cubicBezTo>
                  <a:pt x="1907347" y="162604"/>
                  <a:pt x="1863634" y="163591"/>
                  <a:pt x="1820091" y="166494"/>
                </a:cubicBezTo>
                <a:cubicBezTo>
                  <a:pt x="1802674" y="169397"/>
                  <a:pt x="1784970" y="170920"/>
                  <a:pt x="1767840" y="175202"/>
                </a:cubicBezTo>
                <a:cubicBezTo>
                  <a:pt x="1750029" y="179655"/>
                  <a:pt x="1715588" y="192619"/>
                  <a:pt x="1715588" y="192619"/>
                </a:cubicBezTo>
                <a:cubicBezTo>
                  <a:pt x="1706879" y="198425"/>
                  <a:pt x="1697635" y="203498"/>
                  <a:pt x="1689462" y="210036"/>
                </a:cubicBezTo>
                <a:cubicBezTo>
                  <a:pt x="1683051" y="215165"/>
                  <a:pt x="1679086" y="223230"/>
                  <a:pt x="1672045" y="227454"/>
                </a:cubicBezTo>
                <a:cubicBezTo>
                  <a:pt x="1664174" y="232177"/>
                  <a:pt x="1654628" y="233259"/>
                  <a:pt x="1645920" y="236162"/>
                </a:cubicBezTo>
                <a:cubicBezTo>
                  <a:pt x="1591669" y="290409"/>
                  <a:pt x="1670213" y="217063"/>
                  <a:pt x="1602377" y="262288"/>
                </a:cubicBezTo>
                <a:cubicBezTo>
                  <a:pt x="1592130" y="269120"/>
                  <a:pt x="1585712" y="280530"/>
                  <a:pt x="1576251" y="288414"/>
                </a:cubicBezTo>
                <a:cubicBezTo>
                  <a:pt x="1568210" y="295114"/>
                  <a:pt x="1558834" y="300025"/>
                  <a:pt x="1550125" y="305831"/>
                </a:cubicBezTo>
                <a:cubicBezTo>
                  <a:pt x="1547222" y="314539"/>
                  <a:pt x="1546752" y="324486"/>
                  <a:pt x="1541417" y="331956"/>
                </a:cubicBezTo>
                <a:cubicBezTo>
                  <a:pt x="1531872" y="345319"/>
                  <a:pt x="1515691" y="353128"/>
                  <a:pt x="1506582" y="366791"/>
                </a:cubicBezTo>
                <a:cubicBezTo>
                  <a:pt x="1452976" y="447199"/>
                  <a:pt x="1521383" y="348290"/>
                  <a:pt x="1471748" y="410334"/>
                </a:cubicBezTo>
                <a:cubicBezTo>
                  <a:pt x="1438472" y="451930"/>
                  <a:pt x="1467085" y="419660"/>
                  <a:pt x="1445622" y="462585"/>
                </a:cubicBezTo>
                <a:cubicBezTo>
                  <a:pt x="1440941" y="471946"/>
                  <a:pt x="1434011" y="480002"/>
                  <a:pt x="1428205" y="488711"/>
                </a:cubicBezTo>
                <a:cubicBezTo>
                  <a:pt x="1425302" y="497419"/>
                  <a:pt x="1424220" y="506965"/>
                  <a:pt x="1419497" y="514836"/>
                </a:cubicBezTo>
                <a:cubicBezTo>
                  <a:pt x="1415273" y="521877"/>
                  <a:pt x="1405752" y="524910"/>
                  <a:pt x="1402080" y="532254"/>
                </a:cubicBezTo>
                <a:cubicBezTo>
                  <a:pt x="1393869" y="548675"/>
                  <a:pt x="1390468" y="567088"/>
                  <a:pt x="1384662" y="584505"/>
                </a:cubicBezTo>
                <a:lnTo>
                  <a:pt x="1341120" y="715134"/>
                </a:lnTo>
                <a:lnTo>
                  <a:pt x="1332411" y="741259"/>
                </a:lnTo>
                <a:cubicBezTo>
                  <a:pt x="1329508" y="749968"/>
                  <a:pt x="1328794" y="759747"/>
                  <a:pt x="1323702" y="767385"/>
                </a:cubicBezTo>
                <a:cubicBezTo>
                  <a:pt x="1304008" y="796927"/>
                  <a:pt x="1301931" y="810928"/>
                  <a:pt x="1297577" y="8196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812870" y="6374674"/>
            <a:ext cx="1854925" cy="533398"/>
          </a:xfrm>
          <a:custGeom>
            <a:avLst/>
            <a:gdLst>
              <a:gd name="connsiteX0" fmla="*/ 0 w 1854925"/>
              <a:gd name="connsiteY0" fmla="*/ 60960 h 533398"/>
              <a:gd name="connsiteX1" fmla="*/ 0 w 1854925"/>
              <a:gd name="connsiteY1" fmla="*/ 60960 h 533398"/>
              <a:gd name="connsiteX2" fmla="*/ 8708 w 1854925"/>
              <a:gd name="connsiteY2" fmla="*/ 209006 h 533398"/>
              <a:gd name="connsiteX3" fmla="*/ 26125 w 1854925"/>
              <a:gd name="connsiteY3" fmla="*/ 261257 h 533398"/>
              <a:gd name="connsiteX4" fmla="*/ 43542 w 1854925"/>
              <a:gd name="connsiteY4" fmla="*/ 278675 h 533398"/>
              <a:gd name="connsiteX5" fmla="*/ 78377 w 1854925"/>
              <a:gd name="connsiteY5" fmla="*/ 322217 h 533398"/>
              <a:gd name="connsiteX6" fmla="*/ 156754 w 1854925"/>
              <a:gd name="connsiteY6" fmla="*/ 391886 h 533398"/>
              <a:gd name="connsiteX7" fmla="*/ 226422 w 1854925"/>
              <a:gd name="connsiteY7" fmla="*/ 409303 h 533398"/>
              <a:gd name="connsiteX8" fmla="*/ 261257 w 1854925"/>
              <a:gd name="connsiteY8" fmla="*/ 418012 h 533398"/>
              <a:gd name="connsiteX9" fmla="*/ 296091 w 1854925"/>
              <a:gd name="connsiteY9" fmla="*/ 426720 h 533398"/>
              <a:gd name="connsiteX10" fmla="*/ 687977 w 1854925"/>
              <a:gd name="connsiteY10" fmla="*/ 461555 h 533398"/>
              <a:gd name="connsiteX11" fmla="*/ 862148 w 1854925"/>
              <a:gd name="connsiteY11" fmla="*/ 478972 h 533398"/>
              <a:gd name="connsiteX12" fmla="*/ 1036320 w 1854925"/>
              <a:gd name="connsiteY12" fmla="*/ 496389 h 533398"/>
              <a:gd name="connsiteX13" fmla="*/ 1149531 w 1854925"/>
              <a:gd name="connsiteY13" fmla="*/ 505097 h 533398"/>
              <a:gd name="connsiteX14" fmla="*/ 1175657 w 1854925"/>
              <a:gd name="connsiteY14" fmla="*/ 513806 h 533398"/>
              <a:gd name="connsiteX15" fmla="*/ 1741714 w 1854925"/>
              <a:gd name="connsiteY15" fmla="*/ 513806 h 533398"/>
              <a:gd name="connsiteX16" fmla="*/ 1793965 w 1854925"/>
              <a:gd name="connsiteY16" fmla="*/ 496389 h 533398"/>
              <a:gd name="connsiteX17" fmla="*/ 1846217 w 1854925"/>
              <a:gd name="connsiteY17" fmla="*/ 461555 h 533398"/>
              <a:gd name="connsiteX18" fmla="*/ 1854925 w 1854925"/>
              <a:gd name="connsiteY18" fmla="*/ 435429 h 533398"/>
              <a:gd name="connsiteX19" fmla="*/ 1828800 w 1854925"/>
              <a:gd name="connsiteY19" fmla="*/ 348343 h 533398"/>
              <a:gd name="connsiteX20" fmla="*/ 1811382 w 1854925"/>
              <a:gd name="connsiteY20" fmla="*/ 330926 h 533398"/>
              <a:gd name="connsiteX21" fmla="*/ 1793965 w 1854925"/>
              <a:gd name="connsiteY21" fmla="*/ 304800 h 533398"/>
              <a:gd name="connsiteX22" fmla="*/ 1750422 w 1854925"/>
              <a:gd name="connsiteY22" fmla="*/ 269966 h 533398"/>
              <a:gd name="connsiteX23" fmla="*/ 1689462 w 1854925"/>
              <a:gd name="connsiteY23" fmla="*/ 200297 h 533398"/>
              <a:gd name="connsiteX24" fmla="*/ 1663337 w 1854925"/>
              <a:gd name="connsiteY24" fmla="*/ 191589 h 533398"/>
              <a:gd name="connsiteX25" fmla="*/ 1645920 w 1854925"/>
              <a:gd name="connsiteY25" fmla="*/ 165463 h 533398"/>
              <a:gd name="connsiteX26" fmla="*/ 1602377 w 1854925"/>
              <a:gd name="connsiteY26" fmla="*/ 130629 h 533398"/>
              <a:gd name="connsiteX27" fmla="*/ 1584960 w 1854925"/>
              <a:gd name="connsiteY27" fmla="*/ 104503 h 533398"/>
              <a:gd name="connsiteX28" fmla="*/ 1506582 w 1854925"/>
              <a:gd name="connsiteY28" fmla="*/ 69669 h 533398"/>
              <a:gd name="connsiteX29" fmla="*/ 1454331 w 1854925"/>
              <a:gd name="connsiteY29" fmla="*/ 52252 h 533398"/>
              <a:gd name="connsiteX30" fmla="*/ 1428205 w 1854925"/>
              <a:gd name="connsiteY30" fmla="*/ 43543 h 533398"/>
              <a:gd name="connsiteX31" fmla="*/ 1314994 w 1854925"/>
              <a:gd name="connsiteY31" fmla="*/ 34835 h 533398"/>
              <a:gd name="connsiteX32" fmla="*/ 1001485 w 1854925"/>
              <a:gd name="connsiteY32" fmla="*/ 26126 h 533398"/>
              <a:gd name="connsiteX33" fmla="*/ 627017 w 1854925"/>
              <a:gd name="connsiteY33" fmla="*/ 0 h 533398"/>
              <a:gd name="connsiteX34" fmla="*/ 235131 w 1854925"/>
              <a:gd name="connsiteY34" fmla="*/ 8709 h 533398"/>
              <a:gd name="connsiteX35" fmla="*/ 182880 w 1854925"/>
              <a:gd name="connsiteY35" fmla="*/ 26126 h 533398"/>
              <a:gd name="connsiteX36" fmla="*/ 60960 w 1854925"/>
              <a:gd name="connsiteY36" fmla="*/ 60960 h 533398"/>
              <a:gd name="connsiteX37" fmla="*/ 34834 w 1854925"/>
              <a:gd name="connsiteY37" fmla="*/ 69669 h 533398"/>
              <a:gd name="connsiteX38" fmla="*/ 0 w 1854925"/>
              <a:gd name="connsiteY38" fmla="*/ 60960 h 53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54925" h="533398">
                <a:moveTo>
                  <a:pt x="0" y="60960"/>
                </a:moveTo>
                <a:lnTo>
                  <a:pt x="0" y="60960"/>
                </a:lnTo>
                <a:cubicBezTo>
                  <a:pt x="2903" y="110309"/>
                  <a:pt x="2314" y="159987"/>
                  <a:pt x="8708" y="209006"/>
                </a:cubicBezTo>
                <a:cubicBezTo>
                  <a:pt x="11082" y="227211"/>
                  <a:pt x="13144" y="248275"/>
                  <a:pt x="26125" y="261257"/>
                </a:cubicBezTo>
                <a:lnTo>
                  <a:pt x="43542" y="278675"/>
                </a:lnTo>
                <a:cubicBezTo>
                  <a:pt x="58465" y="323439"/>
                  <a:pt x="41303" y="289777"/>
                  <a:pt x="78377" y="322217"/>
                </a:cubicBezTo>
                <a:cubicBezTo>
                  <a:pt x="94139" y="336009"/>
                  <a:pt x="132400" y="381738"/>
                  <a:pt x="156754" y="391886"/>
                </a:cubicBezTo>
                <a:cubicBezTo>
                  <a:pt x="178850" y="401093"/>
                  <a:pt x="203199" y="403497"/>
                  <a:pt x="226422" y="409303"/>
                </a:cubicBezTo>
                <a:lnTo>
                  <a:pt x="261257" y="418012"/>
                </a:lnTo>
                <a:lnTo>
                  <a:pt x="296091" y="426720"/>
                </a:lnTo>
                <a:cubicBezTo>
                  <a:pt x="451562" y="504457"/>
                  <a:pt x="317668" y="446743"/>
                  <a:pt x="687977" y="461555"/>
                </a:cubicBezTo>
                <a:cubicBezTo>
                  <a:pt x="722645" y="462942"/>
                  <a:pt x="823480" y="474675"/>
                  <a:pt x="862148" y="478972"/>
                </a:cubicBezTo>
                <a:cubicBezTo>
                  <a:pt x="936030" y="503597"/>
                  <a:pt x="874488" y="485600"/>
                  <a:pt x="1036320" y="496389"/>
                </a:cubicBezTo>
                <a:cubicBezTo>
                  <a:pt x="1074085" y="498907"/>
                  <a:pt x="1111794" y="502194"/>
                  <a:pt x="1149531" y="505097"/>
                </a:cubicBezTo>
                <a:cubicBezTo>
                  <a:pt x="1158240" y="508000"/>
                  <a:pt x="1166751" y="511579"/>
                  <a:pt x="1175657" y="513806"/>
                </a:cubicBezTo>
                <a:cubicBezTo>
                  <a:pt x="1349821" y="557349"/>
                  <a:pt x="1677392" y="514878"/>
                  <a:pt x="1741714" y="513806"/>
                </a:cubicBezTo>
                <a:cubicBezTo>
                  <a:pt x="1759131" y="508000"/>
                  <a:pt x="1778689" y="506573"/>
                  <a:pt x="1793965" y="496389"/>
                </a:cubicBezTo>
                <a:lnTo>
                  <a:pt x="1846217" y="461555"/>
                </a:lnTo>
                <a:cubicBezTo>
                  <a:pt x="1849120" y="452846"/>
                  <a:pt x="1854925" y="444609"/>
                  <a:pt x="1854925" y="435429"/>
                </a:cubicBezTo>
                <a:cubicBezTo>
                  <a:pt x="1854925" y="390967"/>
                  <a:pt x="1852408" y="377852"/>
                  <a:pt x="1828800" y="348343"/>
                </a:cubicBezTo>
                <a:cubicBezTo>
                  <a:pt x="1823671" y="341932"/>
                  <a:pt x="1816511" y="337337"/>
                  <a:pt x="1811382" y="330926"/>
                </a:cubicBezTo>
                <a:cubicBezTo>
                  <a:pt x="1804844" y="322753"/>
                  <a:pt x="1801366" y="312201"/>
                  <a:pt x="1793965" y="304800"/>
                </a:cubicBezTo>
                <a:cubicBezTo>
                  <a:pt x="1748704" y="259538"/>
                  <a:pt x="1784894" y="313055"/>
                  <a:pt x="1750422" y="269966"/>
                </a:cubicBezTo>
                <a:cubicBezTo>
                  <a:pt x="1732655" y="247757"/>
                  <a:pt x="1718763" y="210064"/>
                  <a:pt x="1689462" y="200297"/>
                </a:cubicBezTo>
                <a:lnTo>
                  <a:pt x="1663337" y="191589"/>
                </a:lnTo>
                <a:cubicBezTo>
                  <a:pt x="1657531" y="182880"/>
                  <a:pt x="1652458" y="173636"/>
                  <a:pt x="1645920" y="165463"/>
                </a:cubicBezTo>
                <a:cubicBezTo>
                  <a:pt x="1631740" y="147738"/>
                  <a:pt x="1621772" y="143559"/>
                  <a:pt x="1602377" y="130629"/>
                </a:cubicBezTo>
                <a:cubicBezTo>
                  <a:pt x="1596571" y="121920"/>
                  <a:pt x="1592361" y="111904"/>
                  <a:pt x="1584960" y="104503"/>
                </a:cubicBezTo>
                <a:cubicBezTo>
                  <a:pt x="1564259" y="83802"/>
                  <a:pt x="1532451" y="78292"/>
                  <a:pt x="1506582" y="69669"/>
                </a:cubicBezTo>
                <a:lnTo>
                  <a:pt x="1454331" y="52252"/>
                </a:lnTo>
                <a:cubicBezTo>
                  <a:pt x="1445622" y="49349"/>
                  <a:pt x="1437358" y="44247"/>
                  <a:pt x="1428205" y="43543"/>
                </a:cubicBezTo>
                <a:cubicBezTo>
                  <a:pt x="1390468" y="40640"/>
                  <a:pt x="1352811" y="36379"/>
                  <a:pt x="1314994" y="34835"/>
                </a:cubicBezTo>
                <a:cubicBezTo>
                  <a:pt x="1210538" y="30572"/>
                  <a:pt x="1105988" y="29029"/>
                  <a:pt x="1001485" y="26126"/>
                </a:cubicBezTo>
                <a:cubicBezTo>
                  <a:pt x="731606" y="4536"/>
                  <a:pt x="856462" y="12748"/>
                  <a:pt x="627017" y="0"/>
                </a:cubicBezTo>
                <a:cubicBezTo>
                  <a:pt x="496388" y="2903"/>
                  <a:pt x="365566" y="1036"/>
                  <a:pt x="235131" y="8709"/>
                </a:cubicBezTo>
                <a:cubicBezTo>
                  <a:pt x="216804" y="9787"/>
                  <a:pt x="200691" y="21673"/>
                  <a:pt x="182880" y="26126"/>
                </a:cubicBezTo>
                <a:cubicBezTo>
                  <a:pt x="95405" y="47994"/>
                  <a:pt x="135916" y="35974"/>
                  <a:pt x="60960" y="60960"/>
                </a:cubicBezTo>
                <a:cubicBezTo>
                  <a:pt x="52251" y="63863"/>
                  <a:pt x="42472" y="64577"/>
                  <a:pt x="34834" y="69669"/>
                </a:cubicBezTo>
                <a:lnTo>
                  <a:pt x="0" y="60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8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341438"/>
          </a:xfrm>
        </p:spPr>
        <p:txBody>
          <a:bodyPr/>
          <a:lstStyle/>
          <a:p>
            <a:r>
              <a:rPr lang="pt-BR" sz="2400" b="1" dirty="0"/>
              <a:t>Sistema nervoso parassimpático </a:t>
            </a:r>
            <a:r>
              <a:rPr lang="pt-BR" sz="2400" dirty="0"/>
              <a:t>(crânio-sacral)</a:t>
            </a:r>
            <a:br>
              <a:rPr lang="pt-BR" sz="2400" dirty="0"/>
            </a:br>
            <a:r>
              <a:rPr lang="pt-BR" sz="2400" dirty="0">
                <a:solidFill>
                  <a:srgbClr val="FF0000"/>
                </a:solidFill>
              </a:rPr>
              <a:t>Porção craniana (nervos III, VII, IX e X)</a:t>
            </a:r>
            <a:br>
              <a:rPr lang="pt-BR" sz="2400" dirty="0">
                <a:solidFill>
                  <a:srgbClr val="FF0000"/>
                </a:solidFill>
              </a:rPr>
            </a:br>
            <a:r>
              <a:rPr lang="pt-BR" sz="2400" dirty="0">
                <a:solidFill>
                  <a:srgbClr val="FF0000"/>
                </a:solidFill>
              </a:rPr>
              <a:t>Porção sacral (S2, S3 e S4)</a:t>
            </a:r>
          </a:p>
        </p:txBody>
      </p:sp>
      <p:pic>
        <p:nvPicPr>
          <p:cNvPr id="23555" name="Picture 3" descr="F66122-002-f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538" y="1341438"/>
            <a:ext cx="46021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4295800" y="6525344"/>
            <a:ext cx="36724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752184" y="3140969"/>
            <a:ext cx="230425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N. Vago até CT</a:t>
            </a:r>
          </a:p>
          <a:p>
            <a:pPr algn="ctr"/>
            <a:r>
              <a:rPr lang="pt-BR" dirty="0"/>
              <a:t>Porção sacral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6888088" y="3789040"/>
            <a:ext cx="1506612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0470"/>
            <a:ext cx="8229600" cy="1106282"/>
          </a:xfrm>
          <a:solidFill>
            <a:schemeClr val="tx2"/>
          </a:solidFill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</a:rPr>
              <a:t>Plexo pré-vertebral abdominal e gânglios.</a:t>
            </a:r>
            <a:br>
              <a:rPr lang="pt-BR" sz="2000" b="1" dirty="0">
                <a:solidFill>
                  <a:srgbClr val="FFFF00"/>
                </a:solidFill>
              </a:rPr>
            </a:br>
            <a:r>
              <a:rPr lang="pt-BR" sz="2000" b="1" dirty="0">
                <a:solidFill>
                  <a:srgbClr val="FFFF00"/>
                </a:solidFill>
              </a:rPr>
              <a:t>Inervação parassimpática da parte abdominal do trato gastrointestinal.</a:t>
            </a:r>
            <a:br>
              <a:rPr lang="pt-BR" sz="2000" b="1" dirty="0">
                <a:solidFill>
                  <a:srgbClr val="FFFF00"/>
                </a:solidFill>
              </a:rPr>
            </a:br>
            <a:r>
              <a:rPr lang="pt-BR" sz="2000" b="1" dirty="0">
                <a:solidFill>
                  <a:schemeClr val="bg1"/>
                </a:solidFill>
              </a:rPr>
              <a:t>1. Plexo </a:t>
            </a:r>
            <a:r>
              <a:rPr lang="pt-BR" sz="2000" b="1" dirty="0" err="1">
                <a:solidFill>
                  <a:schemeClr val="bg1"/>
                </a:solidFill>
              </a:rPr>
              <a:t>mioentérico</a:t>
            </a:r>
            <a:r>
              <a:rPr lang="pt-BR" sz="2000" b="1" dirty="0">
                <a:solidFill>
                  <a:schemeClr val="bg1"/>
                </a:solidFill>
              </a:rPr>
              <a:t> ( de </a:t>
            </a:r>
            <a:r>
              <a:rPr lang="pt-BR" sz="2000" b="1" dirty="0" err="1">
                <a:solidFill>
                  <a:schemeClr val="bg1"/>
                </a:solidFill>
              </a:rPr>
              <a:t>Auerbach</a:t>
            </a:r>
            <a:r>
              <a:rPr lang="pt-BR" sz="2000" b="1" dirty="0">
                <a:solidFill>
                  <a:schemeClr val="bg1"/>
                </a:solidFill>
              </a:rPr>
              <a:t>).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>
                <a:solidFill>
                  <a:schemeClr val="bg1"/>
                </a:solidFill>
              </a:rPr>
              <a:t>2. Plexo submucoso (de </a:t>
            </a:r>
            <a:r>
              <a:rPr lang="pt-BR" sz="2000" b="1" dirty="0" err="1">
                <a:solidFill>
                  <a:schemeClr val="bg1"/>
                </a:solidFill>
              </a:rPr>
              <a:t>Meissner</a:t>
            </a:r>
            <a:r>
              <a:rPr lang="pt-BR" sz="20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4579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63" y="1268414"/>
            <a:ext cx="4392612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453656"/>
            <a:ext cx="4489450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Line 5"/>
          <p:cNvSpPr>
            <a:spLocks noChangeShapeType="1"/>
          </p:cNvSpPr>
          <p:nvPr/>
        </p:nvSpPr>
        <p:spPr bwMode="auto">
          <a:xfrm flipV="1">
            <a:off x="3000376" y="2420938"/>
            <a:ext cx="358775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810000" y="1268760"/>
            <a:ext cx="45720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pt-BR" dirty="0"/>
              <a:t>1. Coordena principalmente as contrações no </a:t>
            </a:r>
            <a:r>
              <a:rPr lang="pt-BR" u="sng" dirty="0">
                <a:hlinkClick r:id="rId4" tooltip="Trato gastrintestinal (página não existe)"/>
              </a:rPr>
              <a:t>trato gastrintestinal</a:t>
            </a:r>
            <a:r>
              <a:rPr lang="pt-BR" u="sng" dirty="0"/>
              <a:t>, sua </a:t>
            </a:r>
            <a:r>
              <a:rPr lang="pt-BR" dirty="0"/>
              <a:t>frequência e intensidade de contração. 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39816" y="2276873"/>
            <a:ext cx="3312368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2. Controla principalmente a secreção gastrintestinal, a absorção e o fluxo sanguíneo local. </a:t>
            </a:r>
          </a:p>
        </p:txBody>
      </p:sp>
      <p:sp>
        <p:nvSpPr>
          <p:cNvPr id="2" name="Forma livre 1"/>
          <p:cNvSpPr/>
          <p:nvPr/>
        </p:nvSpPr>
        <p:spPr>
          <a:xfrm>
            <a:off x="1750423" y="3135087"/>
            <a:ext cx="9179936" cy="4066903"/>
          </a:xfrm>
          <a:custGeom>
            <a:avLst/>
            <a:gdLst>
              <a:gd name="connsiteX0" fmla="*/ 5329646 w 9179936"/>
              <a:gd name="connsiteY0" fmla="*/ 1036320 h 4066903"/>
              <a:gd name="connsiteX1" fmla="*/ 5329646 w 9179936"/>
              <a:gd name="connsiteY1" fmla="*/ 1036320 h 4066903"/>
              <a:gd name="connsiteX2" fmla="*/ 5468983 w 9179936"/>
              <a:gd name="connsiteY2" fmla="*/ 1018903 h 4066903"/>
              <a:gd name="connsiteX3" fmla="*/ 5495108 w 9179936"/>
              <a:gd name="connsiteY3" fmla="*/ 1010194 h 4066903"/>
              <a:gd name="connsiteX4" fmla="*/ 5512526 w 9179936"/>
              <a:gd name="connsiteY4" fmla="*/ 992777 h 4066903"/>
              <a:gd name="connsiteX5" fmla="*/ 5529943 w 9179936"/>
              <a:gd name="connsiteY5" fmla="*/ 966651 h 4066903"/>
              <a:gd name="connsiteX6" fmla="*/ 5556068 w 9179936"/>
              <a:gd name="connsiteY6" fmla="*/ 949234 h 4066903"/>
              <a:gd name="connsiteX7" fmla="*/ 5599611 w 9179936"/>
              <a:gd name="connsiteY7" fmla="*/ 923108 h 4066903"/>
              <a:gd name="connsiteX8" fmla="*/ 5686697 w 9179936"/>
              <a:gd name="connsiteY8" fmla="*/ 862148 h 4066903"/>
              <a:gd name="connsiteX9" fmla="*/ 5712823 w 9179936"/>
              <a:gd name="connsiteY9" fmla="*/ 844731 h 4066903"/>
              <a:gd name="connsiteX10" fmla="*/ 5738948 w 9179936"/>
              <a:gd name="connsiteY10" fmla="*/ 836023 h 4066903"/>
              <a:gd name="connsiteX11" fmla="*/ 5756366 w 9179936"/>
              <a:gd name="connsiteY11" fmla="*/ 818605 h 4066903"/>
              <a:gd name="connsiteX12" fmla="*/ 5791200 w 9179936"/>
              <a:gd name="connsiteY12" fmla="*/ 801188 h 4066903"/>
              <a:gd name="connsiteX13" fmla="*/ 5860868 w 9179936"/>
              <a:gd name="connsiteY13" fmla="*/ 775063 h 4066903"/>
              <a:gd name="connsiteX14" fmla="*/ 5895703 w 9179936"/>
              <a:gd name="connsiteY14" fmla="*/ 766354 h 4066903"/>
              <a:gd name="connsiteX15" fmla="*/ 5965371 w 9179936"/>
              <a:gd name="connsiteY15" fmla="*/ 740228 h 4066903"/>
              <a:gd name="connsiteX16" fmla="*/ 6026331 w 9179936"/>
              <a:gd name="connsiteY16" fmla="*/ 714103 h 4066903"/>
              <a:gd name="connsiteX17" fmla="*/ 6052457 w 9179936"/>
              <a:gd name="connsiteY17" fmla="*/ 696685 h 4066903"/>
              <a:gd name="connsiteX18" fmla="*/ 6104708 w 9179936"/>
              <a:gd name="connsiteY18" fmla="*/ 679268 h 4066903"/>
              <a:gd name="connsiteX19" fmla="*/ 6156960 w 9179936"/>
              <a:gd name="connsiteY19" fmla="*/ 653143 h 4066903"/>
              <a:gd name="connsiteX20" fmla="*/ 6226628 w 9179936"/>
              <a:gd name="connsiteY20" fmla="*/ 618308 h 4066903"/>
              <a:gd name="connsiteX21" fmla="*/ 6252754 w 9179936"/>
              <a:gd name="connsiteY21" fmla="*/ 609600 h 4066903"/>
              <a:gd name="connsiteX22" fmla="*/ 6278880 w 9179936"/>
              <a:gd name="connsiteY22" fmla="*/ 592183 h 4066903"/>
              <a:gd name="connsiteX23" fmla="*/ 6331131 w 9179936"/>
              <a:gd name="connsiteY23" fmla="*/ 574765 h 4066903"/>
              <a:gd name="connsiteX24" fmla="*/ 6383383 w 9179936"/>
              <a:gd name="connsiteY24" fmla="*/ 548640 h 4066903"/>
              <a:gd name="connsiteX25" fmla="*/ 6453051 w 9179936"/>
              <a:gd name="connsiteY25" fmla="*/ 487680 h 4066903"/>
              <a:gd name="connsiteX26" fmla="*/ 6479177 w 9179936"/>
              <a:gd name="connsiteY26" fmla="*/ 409303 h 4066903"/>
              <a:gd name="connsiteX27" fmla="*/ 6487886 w 9179936"/>
              <a:gd name="connsiteY27" fmla="*/ 383177 h 4066903"/>
              <a:gd name="connsiteX28" fmla="*/ 6496594 w 9179936"/>
              <a:gd name="connsiteY28" fmla="*/ 322217 h 4066903"/>
              <a:gd name="connsiteX29" fmla="*/ 6487886 w 9179936"/>
              <a:gd name="connsiteY29" fmla="*/ 104503 h 4066903"/>
              <a:gd name="connsiteX30" fmla="*/ 6479177 w 9179936"/>
              <a:gd name="connsiteY30" fmla="*/ 78377 h 4066903"/>
              <a:gd name="connsiteX31" fmla="*/ 6400800 w 9179936"/>
              <a:gd name="connsiteY31" fmla="*/ 43543 h 4066903"/>
              <a:gd name="connsiteX32" fmla="*/ 6322423 w 9179936"/>
              <a:gd name="connsiteY32" fmla="*/ 17417 h 4066903"/>
              <a:gd name="connsiteX33" fmla="*/ 6296297 w 9179936"/>
              <a:gd name="connsiteY33" fmla="*/ 8708 h 4066903"/>
              <a:gd name="connsiteX34" fmla="*/ 6261463 w 9179936"/>
              <a:gd name="connsiteY34" fmla="*/ 0 h 4066903"/>
              <a:gd name="connsiteX35" fmla="*/ 6087291 w 9179936"/>
              <a:gd name="connsiteY35" fmla="*/ 8708 h 4066903"/>
              <a:gd name="connsiteX36" fmla="*/ 6061166 w 9179936"/>
              <a:gd name="connsiteY36" fmla="*/ 17417 h 4066903"/>
              <a:gd name="connsiteX37" fmla="*/ 6043748 w 9179936"/>
              <a:gd name="connsiteY37" fmla="*/ 34834 h 4066903"/>
              <a:gd name="connsiteX38" fmla="*/ 6000206 w 9179936"/>
              <a:gd name="connsiteY38" fmla="*/ 165463 h 4066903"/>
              <a:gd name="connsiteX39" fmla="*/ 5991497 w 9179936"/>
              <a:gd name="connsiteY39" fmla="*/ 191588 h 4066903"/>
              <a:gd name="connsiteX40" fmla="*/ 5982788 w 9179936"/>
              <a:gd name="connsiteY40" fmla="*/ 217714 h 4066903"/>
              <a:gd name="connsiteX41" fmla="*/ 5974080 w 9179936"/>
              <a:gd name="connsiteY41" fmla="*/ 365760 h 4066903"/>
              <a:gd name="connsiteX42" fmla="*/ 5956663 w 9179936"/>
              <a:gd name="connsiteY42" fmla="*/ 461554 h 4066903"/>
              <a:gd name="connsiteX43" fmla="*/ 5939246 w 9179936"/>
              <a:gd name="connsiteY43" fmla="*/ 513805 h 4066903"/>
              <a:gd name="connsiteX44" fmla="*/ 5921828 w 9179936"/>
              <a:gd name="connsiteY44" fmla="*/ 539931 h 4066903"/>
              <a:gd name="connsiteX45" fmla="*/ 5895703 w 9179936"/>
              <a:gd name="connsiteY45" fmla="*/ 548640 h 4066903"/>
              <a:gd name="connsiteX46" fmla="*/ 5869577 w 9179936"/>
              <a:gd name="connsiteY46" fmla="*/ 574765 h 4066903"/>
              <a:gd name="connsiteX47" fmla="*/ 5843451 w 9179936"/>
              <a:gd name="connsiteY47" fmla="*/ 583474 h 4066903"/>
              <a:gd name="connsiteX48" fmla="*/ 5773783 w 9179936"/>
              <a:gd name="connsiteY48" fmla="*/ 618308 h 4066903"/>
              <a:gd name="connsiteX49" fmla="*/ 5669280 w 9179936"/>
              <a:gd name="connsiteY49" fmla="*/ 653143 h 4066903"/>
              <a:gd name="connsiteX50" fmla="*/ 5634446 w 9179936"/>
              <a:gd name="connsiteY50" fmla="*/ 661851 h 4066903"/>
              <a:gd name="connsiteX51" fmla="*/ 5608320 w 9179936"/>
              <a:gd name="connsiteY51" fmla="*/ 670560 h 4066903"/>
              <a:gd name="connsiteX52" fmla="*/ 5442857 w 9179936"/>
              <a:gd name="connsiteY52" fmla="*/ 679268 h 4066903"/>
              <a:gd name="connsiteX53" fmla="*/ 4380411 w 9179936"/>
              <a:gd name="connsiteY53" fmla="*/ 679268 h 4066903"/>
              <a:gd name="connsiteX54" fmla="*/ 4267200 w 9179936"/>
              <a:gd name="connsiteY54" fmla="*/ 696685 h 4066903"/>
              <a:gd name="connsiteX55" fmla="*/ 3971108 w 9179936"/>
              <a:gd name="connsiteY55" fmla="*/ 705394 h 4066903"/>
              <a:gd name="connsiteX56" fmla="*/ 3492137 w 9179936"/>
              <a:gd name="connsiteY56" fmla="*/ 722811 h 4066903"/>
              <a:gd name="connsiteX57" fmla="*/ 3317966 w 9179936"/>
              <a:gd name="connsiteY57" fmla="*/ 731520 h 4066903"/>
              <a:gd name="connsiteX58" fmla="*/ 2638697 w 9179936"/>
              <a:gd name="connsiteY58" fmla="*/ 740228 h 4066903"/>
              <a:gd name="connsiteX59" fmla="*/ 2516777 w 9179936"/>
              <a:gd name="connsiteY59" fmla="*/ 748937 h 4066903"/>
              <a:gd name="connsiteX60" fmla="*/ 2473234 w 9179936"/>
              <a:gd name="connsiteY60" fmla="*/ 757645 h 4066903"/>
              <a:gd name="connsiteX61" fmla="*/ 2333897 w 9179936"/>
              <a:gd name="connsiteY61" fmla="*/ 766354 h 4066903"/>
              <a:gd name="connsiteX62" fmla="*/ 2272937 w 9179936"/>
              <a:gd name="connsiteY62" fmla="*/ 775063 h 4066903"/>
              <a:gd name="connsiteX63" fmla="*/ 2220686 w 9179936"/>
              <a:gd name="connsiteY63" fmla="*/ 783771 h 4066903"/>
              <a:gd name="connsiteX64" fmla="*/ 2177143 w 9179936"/>
              <a:gd name="connsiteY64" fmla="*/ 827314 h 4066903"/>
              <a:gd name="connsiteX65" fmla="*/ 2168434 w 9179936"/>
              <a:gd name="connsiteY65" fmla="*/ 853440 h 4066903"/>
              <a:gd name="connsiteX66" fmla="*/ 2151017 w 9179936"/>
              <a:gd name="connsiteY66" fmla="*/ 879565 h 4066903"/>
              <a:gd name="connsiteX67" fmla="*/ 2142308 w 9179936"/>
              <a:gd name="connsiteY67" fmla="*/ 914400 h 4066903"/>
              <a:gd name="connsiteX68" fmla="*/ 2151017 w 9179936"/>
              <a:gd name="connsiteY68" fmla="*/ 957943 h 4066903"/>
              <a:gd name="connsiteX69" fmla="*/ 2177143 w 9179936"/>
              <a:gd name="connsiteY69" fmla="*/ 966651 h 4066903"/>
              <a:gd name="connsiteX70" fmla="*/ 2220686 w 9179936"/>
              <a:gd name="connsiteY70" fmla="*/ 992777 h 4066903"/>
              <a:gd name="connsiteX71" fmla="*/ 2299063 w 9179936"/>
              <a:gd name="connsiteY71" fmla="*/ 1010194 h 4066903"/>
              <a:gd name="connsiteX72" fmla="*/ 2447108 w 9179936"/>
              <a:gd name="connsiteY72" fmla="*/ 1001485 h 4066903"/>
              <a:gd name="connsiteX73" fmla="*/ 2499360 w 9179936"/>
              <a:gd name="connsiteY73" fmla="*/ 984068 h 4066903"/>
              <a:gd name="connsiteX74" fmla="*/ 2847703 w 9179936"/>
              <a:gd name="connsiteY74" fmla="*/ 1001485 h 4066903"/>
              <a:gd name="connsiteX75" fmla="*/ 2873828 w 9179936"/>
              <a:gd name="connsiteY75" fmla="*/ 1010194 h 4066903"/>
              <a:gd name="connsiteX76" fmla="*/ 2908663 w 9179936"/>
              <a:gd name="connsiteY76" fmla="*/ 1045028 h 4066903"/>
              <a:gd name="connsiteX77" fmla="*/ 2934788 w 9179936"/>
              <a:gd name="connsiteY77" fmla="*/ 1097280 h 4066903"/>
              <a:gd name="connsiteX78" fmla="*/ 2943497 w 9179936"/>
              <a:gd name="connsiteY78" fmla="*/ 1123405 h 4066903"/>
              <a:gd name="connsiteX79" fmla="*/ 2960914 w 9179936"/>
              <a:gd name="connsiteY79" fmla="*/ 1149531 h 4066903"/>
              <a:gd name="connsiteX80" fmla="*/ 2978331 w 9179936"/>
              <a:gd name="connsiteY80" fmla="*/ 1184365 h 4066903"/>
              <a:gd name="connsiteX81" fmla="*/ 2995748 w 9179936"/>
              <a:gd name="connsiteY81" fmla="*/ 1262743 h 4066903"/>
              <a:gd name="connsiteX82" fmla="*/ 3021874 w 9179936"/>
              <a:gd name="connsiteY82" fmla="*/ 1314994 h 4066903"/>
              <a:gd name="connsiteX83" fmla="*/ 3030583 w 9179936"/>
              <a:gd name="connsiteY83" fmla="*/ 1358537 h 4066903"/>
              <a:gd name="connsiteX84" fmla="*/ 3048000 w 9179936"/>
              <a:gd name="connsiteY84" fmla="*/ 1393371 h 4066903"/>
              <a:gd name="connsiteX85" fmla="*/ 3056708 w 9179936"/>
              <a:gd name="connsiteY85" fmla="*/ 1480457 h 4066903"/>
              <a:gd name="connsiteX86" fmla="*/ 3091543 w 9179936"/>
              <a:gd name="connsiteY86" fmla="*/ 1698171 h 4066903"/>
              <a:gd name="connsiteX87" fmla="*/ 3074126 w 9179936"/>
              <a:gd name="connsiteY87" fmla="*/ 1837508 h 4066903"/>
              <a:gd name="connsiteX88" fmla="*/ 3030583 w 9179936"/>
              <a:gd name="connsiteY88" fmla="*/ 1872343 h 4066903"/>
              <a:gd name="connsiteX89" fmla="*/ 2943497 w 9179936"/>
              <a:gd name="connsiteY89" fmla="*/ 1915885 h 4066903"/>
              <a:gd name="connsiteX90" fmla="*/ 2908663 w 9179936"/>
              <a:gd name="connsiteY90" fmla="*/ 1933303 h 4066903"/>
              <a:gd name="connsiteX91" fmla="*/ 2882537 w 9179936"/>
              <a:gd name="connsiteY91" fmla="*/ 1950720 h 4066903"/>
              <a:gd name="connsiteX92" fmla="*/ 2821577 w 9179936"/>
              <a:gd name="connsiteY92" fmla="*/ 1994263 h 4066903"/>
              <a:gd name="connsiteX93" fmla="*/ 2751908 w 9179936"/>
              <a:gd name="connsiteY93" fmla="*/ 2081348 h 4066903"/>
              <a:gd name="connsiteX94" fmla="*/ 2734491 w 9179936"/>
              <a:gd name="connsiteY94" fmla="*/ 2116183 h 4066903"/>
              <a:gd name="connsiteX95" fmla="*/ 2708366 w 9179936"/>
              <a:gd name="connsiteY95" fmla="*/ 2142308 h 4066903"/>
              <a:gd name="connsiteX96" fmla="*/ 2690948 w 9179936"/>
              <a:gd name="connsiteY96" fmla="*/ 2194560 h 4066903"/>
              <a:gd name="connsiteX97" fmla="*/ 2673531 w 9179936"/>
              <a:gd name="connsiteY97" fmla="*/ 2220685 h 4066903"/>
              <a:gd name="connsiteX98" fmla="*/ 2647406 w 9179936"/>
              <a:gd name="connsiteY98" fmla="*/ 2307771 h 4066903"/>
              <a:gd name="connsiteX99" fmla="*/ 2664823 w 9179936"/>
              <a:gd name="connsiteY99" fmla="*/ 2534194 h 4066903"/>
              <a:gd name="connsiteX100" fmla="*/ 2682240 w 9179936"/>
              <a:gd name="connsiteY100" fmla="*/ 2734491 h 4066903"/>
              <a:gd name="connsiteX101" fmla="*/ 2673531 w 9179936"/>
              <a:gd name="connsiteY101" fmla="*/ 3135085 h 4066903"/>
              <a:gd name="connsiteX102" fmla="*/ 2612571 w 9179936"/>
              <a:gd name="connsiteY102" fmla="*/ 3161211 h 4066903"/>
              <a:gd name="connsiteX103" fmla="*/ 2542903 w 9179936"/>
              <a:gd name="connsiteY103" fmla="*/ 3178628 h 4066903"/>
              <a:gd name="connsiteX104" fmla="*/ 2447108 w 9179936"/>
              <a:gd name="connsiteY104" fmla="*/ 3196045 h 4066903"/>
              <a:gd name="connsiteX105" fmla="*/ 2325188 w 9179936"/>
              <a:gd name="connsiteY105" fmla="*/ 3213463 h 4066903"/>
              <a:gd name="connsiteX106" fmla="*/ 2272937 w 9179936"/>
              <a:gd name="connsiteY106" fmla="*/ 3222171 h 4066903"/>
              <a:gd name="connsiteX107" fmla="*/ 2220686 w 9179936"/>
              <a:gd name="connsiteY107" fmla="*/ 3239588 h 4066903"/>
              <a:gd name="connsiteX108" fmla="*/ 2203268 w 9179936"/>
              <a:gd name="connsiteY108" fmla="*/ 3257005 h 4066903"/>
              <a:gd name="connsiteX109" fmla="*/ 2177143 w 9179936"/>
              <a:gd name="connsiteY109" fmla="*/ 3265714 h 4066903"/>
              <a:gd name="connsiteX110" fmla="*/ 2124891 w 9179936"/>
              <a:gd name="connsiteY110" fmla="*/ 3300548 h 4066903"/>
              <a:gd name="connsiteX111" fmla="*/ 2107474 w 9179936"/>
              <a:gd name="connsiteY111" fmla="*/ 3326674 h 4066903"/>
              <a:gd name="connsiteX112" fmla="*/ 2055223 w 9179936"/>
              <a:gd name="connsiteY112" fmla="*/ 3344091 h 4066903"/>
              <a:gd name="connsiteX113" fmla="*/ 1994263 w 9179936"/>
              <a:gd name="connsiteY113" fmla="*/ 3361508 h 4066903"/>
              <a:gd name="connsiteX114" fmla="*/ 1933303 w 9179936"/>
              <a:gd name="connsiteY114" fmla="*/ 3378925 h 4066903"/>
              <a:gd name="connsiteX115" fmla="*/ 1628503 w 9179936"/>
              <a:gd name="connsiteY115" fmla="*/ 3370217 h 4066903"/>
              <a:gd name="connsiteX116" fmla="*/ 1541417 w 9179936"/>
              <a:gd name="connsiteY116" fmla="*/ 3352800 h 4066903"/>
              <a:gd name="connsiteX117" fmla="*/ 1436914 w 9179936"/>
              <a:gd name="connsiteY117" fmla="*/ 3335383 h 4066903"/>
              <a:gd name="connsiteX118" fmla="*/ 1375954 w 9179936"/>
              <a:gd name="connsiteY118" fmla="*/ 3317965 h 4066903"/>
              <a:gd name="connsiteX119" fmla="*/ 1280160 w 9179936"/>
              <a:gd name="connsiteY119" fmla="*/ 3309257 h 4066903"/>
              <a:gd name="connsiteX120" fmla="*/ 1219200 w 9179936"/>
              <a:gd name="connsiteY120" fmla="*/ 3300548 h 4066903"/>
              <a:gd name="connsiteX121" fmla="*/ 931817 w 9179936"/>
              <a:gd name="connsiteY121" fmla="*/ 3309257 h 4066903"/>
              <a:gd name="connsiteX122" fmla="*/ 844731 w 9179936"/>
              <a:gd name="connsiteY122" fmla="*/ 3326674 h 4066903"/>
              <a:gd name="connsiteX123" fmla="*/ 705394 w 9179936"/>
              <a:gd name="connsiteY123" fmla="*/ 3335383 h 4066903"/>
              <a:gd name="connsiteX124" fmla="*/ 191588 w 9179936"/>
              <a:gd name="connsiteY124" fmla="*/ 3344091 h 4066903"/>
              <a:gd name="connsiteX125" fmla="*/ 156754 w 9179936"/>
              <a:gd name="connsiteY125" fmla="*/ 3361508 h 4066903"/>
              <a:gd name="connsiteX126" fmla="*/ 121920 w 9179936"/>
              <a:gd name="connsiteY126" fmla="*/ 3370217 h 4066903"/>
              <a:gd name="connsiteX127" fmla="*/ 95794 w 9179936"/>
              <a:gd name="connsiteY127" fmla="*/ 3396343 h 4066903"/>
              <a:gd name="connsiteX128" fmla="*/ 34834 w 9179936"/>
              <a:gd name="connsiteY128" fmla="*/ 3448594 h 4066903"/>
              <a:gd name="connsiteX129" fmla="*/ 26126 w 9179936"/>
              <a:gd name="connsiteY129" fmla="*/ 3483428 h 4066903"/>
              <a:gd name="connsiteX130" fmla="*/ 8708 w 9179936"/>
              <a:gd name="connsiteY130" fmla="*/ 3500845 h 4066903"/>
              <a:gd name="connsiteX131" fmla="*/ 0 w 9179936"/>
              <a:gd name="connsiteY131" fmla="*/ 3526971 h 4066903"/>
              <a:gd name="connsiteX132" fmla="*/ 17417 w 9179936"/>
              <a:gd name="connsiteY132" fmla="*/ 3648891 h 4066903"/>
              <a:gd name="connsiteX133" fmla="*/ 34834 w 9179936"/>
              <a:gd name="connsiteY133" fmla="*/ 3675017 h 4066903"/>
              <a:gd name="connsiteX134" fmla="*/ 78377 w 9179936"/>
              <a:gd name="connsiteY134" fmla="*/ 3683725 h 4066903"/>
              <a:gd name="connsiteX135" fmla="*/ 174171 w 9179936"/>
              <a:gd name="connsiteY135" fmla="*/ 3709851 h 4066903"/>
              <a:gd name="connsiteX136" fmla="*/ 304800 w 9179936"/>
              <a:gd name="connsiteY136" fmla="*/ 3727268 h 4066903"/>
              <a:gd name="connsiteX137" fmla="*/ 357051 w 9179936"/>
              <a:gd name="connsiteY137" fmla="*/ 3735977 h 4066903"/>
              <a:gd name="connsiteX138" fmla="*/ 409303 w 9179936"/>
              <a:gd name="connsiteY138" fmla="*/ 3753394 h 4066903"/>
              <a:gd name="connsiteX139" fmla="*/ 635726 w 9179936"/>
              <a:gd name="connsiteY139" fmla="*/ 3762103 h 4066903"/>
              <a:gd name="connsiteX140" fmla="*/ 801188 w 9179936"/>
              <a:gd name="connsiteY140" fmla="*/ 3770811 h 4066903"/>
              <a:gd name="connsiteX141" fmla="*/ 888274 w 9179936"/>
              <a:gd name="connsiteY141" fmla="*/ 3779520 h 4066903"/>
              <a:gd name="connsiteX142" fmla="*/ 1349828 w 9179936"/>
              <a:gd name="connsiteY142" fmla="*/ 3788228 h 4066903"/>
              <a:gd name="connsiteX143" fmla="*/ 1454331 w 9179936"/>
              <a:gd name="connsiteY143" fmla="*/ 3796937 h 4066903"/>
              <a:gd name="connsiteX144" fmla="*/ 1532708 w 9179936"/>
              <a:gd name="connsiteY144" fmla="*/ 3805645 h 4066903"/>
              <a:gd name="connsiteX145" fmla="*/ 1933303 w 9179936"/>
              <a:gd name="connsiteY145" fmla="*/ 3823063 h 4066903"/>
              <a:gd name="connsiteX146" fmla="*/ 2351314 w 9179936"/>
              <a:gd name="connsiteY146" fmla="*/ 3866605 h 4066903"/>
              <a:gd name="connsiteX147" fmla="*/ 2516777 w 9179936"/>
              <a:gd name="connsiteY147" fmla="*/ 3875314 h 4066903"/>
              <a:gd name="connsiteX148" fmla="*/ 2891246 w 9179936"/>
              <a:gd name="connsiteY148" fmla="*/ 3918857 h 4066903"/>
              <a:gd name="connsiteX149" fmla="*/ 3082834 w 9179936"/>
              <a:gd name="connsiteY149" fmla="*/ 3936274 h 4066903"/>
              <a:gd name="connsiteX150" fmla="*/ 3405051 w 9179936"/>
              <a:gd name="connsiteY150" fmla="*/ 3962400 h 4066903"/>
              <a:gd name="connsiteX151" fmla="*/ 3509554 w 9179936"/>
              <a:gd name="connsiteY151" fmla="*/ 3971108 h 4066903"/>
              <a:gd name="connsiteX152" fmla="*/ 3857897 w 9179936"/>
              <a:gd name="connsiteY152" fmla="*/ 3988525 h 4066903"/>
              <a:gd name="connsiteX153" fmla="*/ 4023360 w 9179936"/>
              <a:gd name="connsiteY153" fmla="*/ 4005943 h 4066903"/>
              <a:gd name="connsiteX154" fmla="*/ 4153988 w 9179936"/>
              <a:gd name="connsiteY154" fmla="*/ 4014651 h 4066903"/>
              <a:gd name="connsiteX155" fmla="*/ 4467497 w 9179936"/>
              <a:gd name="connsiteY155" fmla="*/ 4040777 h 4066903"/>
              <a:gd name="connsiteX156" fmla="*/ 4824548 w 9179936"/>
              <a:gd name="connsiteY156" fmla="*/ 4058194 h 4066903"/>
              <a:gd name="connsiteX157" fmla="*/ 4955177 w 9179936"/>
              <a:gd name="connsiteY157" fmla="*/ 4066903 h 4066903"/>
              <a:gd name="connsiteX158" fmla="*/ 5442857 w 9179936"/>
              <a:gd name="connsiteY158" fmla="*/ 4058194 h 4066903"/>
              <a:gd name="connsiteX159" fmla="*/ 5573486 w 9179936"/>
              <a:gd name="connsiteY159" fmla="*/ 4049485 h 4066903"/>
              <a:gd name="connsiteX160" fmla="*/ 5782491 w 9179936"/>
              <a:gd name="connsiteY160" fmla="*/ 4032068 h 4066903"/>
              <a:gd name="connsiteX161" fmla="*/ 5860868 w 9179936"/>
              <a:gd name="connsiteY161" fmla="*/ 4023360 h 4066903"/>
              <a:gd name="connsiteX162" fmla="*/ 5921828 w 9179936"/>
              <a:gd name="connsiteY162" fmla="*/ 4014651 h 4066903"/>
              <a:gd name="connsiteX163" fmla="*/ 6191794 w 9179936"/>
              <a:gd name="connsiteY163" fmla="*/ 4005943 h 4066903"/>
              <a:gd name="connsiteX164" fmla="*/ 6383383 w 9179936"/>
              <a:gd name="connsiteY164" fmla="*/ 3997234 h 4066903"/>
              <a:gd name="connsiteX165" fmla="*/ 6949440 w 9179936"/>
              <a:gd name="connsiteY165" fmla="*/ 3979817 h 4066903"/>
              <a:gd name="connsiteX166" fmla="*/ 7106194 w 9179936"/>
              <a:gd name="connsiteY166" fmla="*/ 3971108 h 4066903"/>
              <a:gd name="connsiteX167" fmla="*/ 8499566 w 9179936"/>
              <a:gd name="connsiteY167" fmla="*/ 3953691 h 4066903"/>
              <a:gd name="connsiteX168" fmla="*/ 8551817 w 9179936"/>
              <a:gd name="connsiteY168" fmla="*/ 3927565 h 4066903"/>
              <a:gd name="connsiteX169" fmla="*/ 8595360 w 9179936"/>
              <a:gd name="connsiteY169" fmla="*/ 3892731 h 4066903"/>
              <a:gd name="connsiteX170" fmla="*/ 8717280 w 9179936"/>
              <a:gd name="connsiteY170" fmla="*/ 3762103 h 4066903"/>
              <a:gd name="connsiteX171" fmla="*/ 8786948 w 9179936"/>
              <a:gd name="connsiteY171" fmla="*/ 3631474 h 4066903"/>
              <a:gd name="connsiteX172" fmla="*/ 8821783 w 9179936"/>
              <a:gd name="connsiteY172" fmla="*/ 3535680 h 4066903"/>
              <a:gd name="connsiteX173" fmla="*/ 8943703 w 9179936"/>
              <a:gd name="connsiteY173" fmla="*/ 3283131 h 4066903"/>
              <a:gd name="connsiteX174" fmla="*/ 9004663 w 9179936"/>
              <a:gd name="connsiteY174" fmla="*/ 3126377 h 4066903"/>
              <a:gd name="connsiteX175" fmla="*/ 9065623 w 9179936"/>
              <a:gd name="connsiteY175" fmla="*/ 2943497 h 4066903"/>
              <a:gd name="connsiteX176" fmla="*/ 9091748 w 9179936"/>
              <a:gd name="connsiteY176" fmla="*/ 2882537 h 4066903"/>
              <a:gd name="connsiteX177" fmla="*/ 9126583 w 9179936"/>
              <a:gd name="connsiteY177" fmla="*/ 2751908 h 4066903"/>
              <a:gd name="connsiteX178" fmla="*/ 9135291 w 9179936"/>
              <a:gd name="connsiteY178" fmla="*/ 2699657 h 4066903"/>
              <a:gd name="connsiteX179" fmla="*/ 9144000 w 9179936"/>
              <a:gd name="connsiteY179" fmla="*/ 2638697 h 4066903"/>
              <a:gd name="connsiteX180" fmla="*/ 9152708 w 9179936"/>
              <a:gd name="connsiteY180" fmla="*/ 2612571 h 4066903"/>
              <a:gd name="connsiteX181" fmla="*/ 9170126 w 9179936"/>
              <a:gd name="connsiteY181" fmla="*/ 2534194 h 4066903"/>
              <a:gd name="connsiteX182" fmla="*/ 9170126 w 9179936"/>
              <a:gd name="connsiteY182" fmla="*/ 2272937 h 4066903"/>
              <a:gd name="connsiteX183" fmla="*/ 9144000 w 9179936"/>
              <a:gd name="connsiteY183" fmla="*/ 2238103 h 4066903"/>
              <a:gd name="connsiteX184" fmla="*/ 9083040 w 9179936"/>
              <a:gd name="connsiteY184" fmla="*/ 2185851 h 4066903"/>
              <a:gd name="connsiteX185" fmla="*/ 9056914 w 9179936"/>
              <a:gd name="connsiteY185" fmla="*/ 2168434 h 4066903"/>
              <a:gd name="connsiteX186" fmla="*/ 9013371 w 9179936"/>
              <a:gd name="connsiteY186" fmla="*/ 2151017 h 4066903"/>
              <a:gd name="connsiteX187" fmla="*/ 8978537 w 9179936"/>
              <a:gd name="connsiteY187" fmla="*/ 2133600 h 4066903"/>
              <a:gd name="connsiteX188" fmla="*/ 8891451 w 9179936"/>
              <a:gd name="connsiteY188" fmla="*/ 2098765 h 4066903"/>
              <a:gd name="connsiteX189" fmla="*/ 8856617 w 9179936"/>
              <a:gd name="connsiteY189" fmla="*/ 2081348 h 4066903"/>
              <a:gd name="connsiteX190" fmla="*/ 8830491 w 9179936"/>
              <a:gd name="connsiteY190" fmla="*/ 2063931 h 4066903"/>
              <a:gd name="connsiteX191" fmla="*/ 8786948 w 9179936"/>
              <a:gd name="connsiteY191" fmla="*/ 2046514 h 4066903"/>
              <a:gd name="connsiteX192" fmla="*/ 8656320 w 9179936"/>
              <a:gd name="connsiteY192" fmla="*/ 1976845 h 4066903"/>
              <a:gd name="connsiteX193" fmla="*/ 8621486 w 9179936"/>
              <a:gd name="connsiteY193" fmla="*/ 1959428 h 4066903"/>
              <a:gd name="connsiteX194" fmla="*/ 8543108 w 9179936"/>
              <a:gd name="connsiteY194" fmla="*/ 1924594 h 4066903"/>
              <a:gd name="connsiteX195" fmla="*/ 8516983 w 9179936"/>
              <a:gd name="connsiteY195" fmla="*/ 1915885 h 4066903"/>
              <a:gd name="connsiteX196" fmla="*/ 8334103 w 9179936"/>
              <a:gd name="connsiteY196" fmla="*/ 1933303 h 4066903"/>
              <a:gd name="connsiteX197" fmla="*/ 8247017 w 9179936"/>
              <a:gd name="connsiteY197" fmla="*/ 2011680 h 4066903"/>
              <a:gd name="connsiteX198" fmla="*/ 8194766 w 9179936"/>
              <a:gd name="connsiteY198" fmla="*/ 2063931 h 4066903"/>
              <a:gd name="connsiteX199" fmla="*/ 8116388 w 9179936"/>
              <a:gd name="connsiteY199" fmla="*/ 2124891 h 4066903"/>
              <a:gd name="connsiteX200" fmla="*/ 8090263 w 9179936"/>
              <a:gd name="connsiteY200" fmla="*/ 2142308 h 4066903"/>
              <a:gd name="connsiteX201" fmla="*/ 8046720 w 9179936"/>
              <a:gd name="connsiteY201" fmla="*/ 2168434 h 4066903"/>
              <a:gd name="connsiteX202" fmla="*/ 7994468 w 9179936"/>
              <a:gd name="connsiteY202" fmla="*/ 2203268 h 4066903"/>
              <a:gd name="connsiteX203" fmla="*/ 7916091 w 9179936"/>
              <a:gd name="connsiteY203" fmla="*/ 2255520 h 4066903"/>
              <a:gd name="connsiteX204" fmla="*/ 7889966 w 9179936"/>
              <a:gd name="connsiteY204" fmla="*/ 2272937 h 4066903"/>
              <a:gd name="connsiteX205" fmla="*/ 7855131 w 9179936"/>
              <a:gd name="connsiteY205" fmla="*/ 2290354 h 4066903"/>
              <a:gd name="connsiteX206" fmla="*/ 7829006 w 9179936"/>
              <a:gd name="connsiteY206" fmla="*/ 2307771 h 4066903"/>
              <a:gd name="connsiteX207" fmla="*/ 7794171 w 9179936"/>
              <a:gd name="connsiteY207" fmla="*/ 2325188 h 4066903"/>
              <a:gd name="connsiteX208" fmla="*/ 7768046 w 9179936"/>
              <a:gd name="connsiteY208" fmla="*/ 2333897 h 4066903"/>
              <a:gd name="connsiteX209" fmla="*/ 7680960 w 9179936"/>
              <a:gd name="connsiteY209" fmla="*/ 2377440 h 4066903"/>
              <a:gd name="connsiteX210" fmla="*/ 7628708 w 9179936"/>
              <a:gd name="connsiteY210" fmla="*/ 2412274 h 4066903"/>
              <a:gd name="connsiteX211" fmla="*/ 7602583 w 9179936"/>
              <a:gd name="connsiteY211" fmla="*/ 2429691 h 4066903"/>
              <a:gd name="connsiteX212" fmla="*/ 7524206 w 9179936"/>
              <a:gd name="connsiteY212" fmla="*/ 2447108 h 4066903"/>
              <a:gd name="connsiteX213" fmla="*/ 7471954 w 9179936"/>
              <a:gd name="connsiteY213" fmla="*/ 2464525 h 4066903"/>
              <a:gd name="connsiteX214" fmla="*/ 7149737 w 9179936"/>
              <a:gd name="connsiteY214" fmla="*/ 2490651 h 4066903"/>
              <a:gd name="connsiteX215" fmla="*/ 7097486 w 9179936"/>
              <a:gd name="connsiteY215" fmla="*/ 2508068 h 4066903"/>
              <a:gd name="connsiteX216" fmla="*/ 7036526 w 9179936"/>
              <a:gd name="connsiteY216" fmla="*/ 2534194 h 4066903"/>
              <a:gd name="connsiteX217" fmla="*/ 7019108 w 9179936"/>
              <a:gd name="connsiteY217" fmla="*/ 2551611 h 4066903"/>
              <a:gd name="connsiteX218" fmla="*/ 6992983 w 9179936"/>
              <a:gd name="connsiteY218" fmla="*/ 2560320 h 4066903"/>
              <a:gd name="connsiteX219" fmla="*/ 6940731 w 9179936"/>
              <a:gd name="connsiteY219" fmla="*/ 2595154 h 4066903"/>
              <a:gd name="connsiteX220" fmla="*/ 6914606 w 9179936"/>
              <a:gd name="connsiteY220" fmla="*/ 2612571 h 4066903"/>
              <a:gd name="connsiteX221" fmla="*/ 6853646 w 9179936"/>
              <a:gd name="connsiteY221" fmla="*/ 2656114 h 4066903"/>
              <a:gd name="connsiteX222" fmla="*/ 6818811 w 9179936"/>
              <a:gd name="connsiteY222" fmla="*/ 2682240 h 4066903"/>
              <a:gd name="connsiteX223" fmla="*/ 6792686 w 9179936"/>
              <a:gd name="connsiteY223" fmla="*/ 2690948 h 4066903"/>
              <a:gd name="connsiteX224" fmla="*/ 6731726 w 9179936"/>
              <a:gd name="connsiteY224" fmla="*/ 2734491 h 4066903"/>
              <a:gd name="connsiteX225" fmla="*/ 6688183 w 9179936"/>
              <a:gd name="connsiteY225" fmla="*/ 2769325 h 4066903"/>
              <a:gd name="connsiteX226" fmla="*/ 6662057 w 9179936"/>
              <a:gd name="connsiteY226" fmla="*/ 2778034 h 4066903"/>
              <a:gd name="connsiteX227" fmla="*/ 6635931 w 9179936"/>
              <a:gd name="connsiteY227" fmla="*/ 2795451 h 4066903"/>
              <a:gd name="connsiteX228" fmla="*/ 6609806 w 9179936"/>
              <a:gd name="connsiteY228" fmla="*/ 2804160 h 4066903"/>
              <a:gd name="connsiteX229" fmla="*/ 6583680 w 9179936"/>
              <a:gd name="connsiteY229" fmla="*/ 2821577 h 4066903"/>
              <a:gd name="connsiteX230" fmla="*/ 6548846 w 9179936"/>
              <a:gd name="connsiteY230" fmla="*/ 2838994 h 4066903"/>
              <a:gd name="connsiteX231" fmla="*/ 6522720 w 9179936"/>
              <a:gd name="connsiteY231" fmla="*/ 2856411 h 4066903"/>
              <a:gd name="connsiteX232" fmla="*/ 6470468 w 9179936"/>
              <a:gd name="connsiteY232" fmla="*/ 2873828 h 4066903"/>
              <a:gd name="connsiteX233" fmla="*/ 6139543 w 9179936"/>
              <a:gd name="connsiteY233" fmla="*/ 2856411 h 4066903"/>
              <a:gd name="connsiteX234" fmla="*/ 6113417 w 9179936"/>
              <a:gd name="connsiteY234" fmla="*/ 2847703 h 4066903"/>
              <a:gd name="connsiteX235" fmla="*/ 6061166 w 9179936"/>
              <a:gd name="connsiteY235" fmla="*/ 2838994 h 4066903"/>
              <a:gd name="connsiteX236" fmla="*/ 6008914 w 9179936"/>
              <a:gd name="connsiteY236" fmla="*/ 2821577 h 4066903"/>
              <a:gd name="connsiteX237" fmla="*/ 5869577 w 9179936"/>
              <a:gd name="connsiteY237" fmla="*/ 2838994 h 4066903"/>
              <a:gd name="connsiteX238" fmla="*/ 5817326 w 9179936"/>
              <a:gd name="connsiteY238" fmla="*/ 2873828 h 4066903"/>
              <a:gd name="connsiteX239" fmla="*/ 5782491 w 9179936"/>
              <a:gd name="connsiteY239" fmla="*/ 2891245 h 4066903"/>
              <a:gd name="connsiteX240" fmla="*/ 5747657 w 9179936"/>
              <a:gd name="connsiteY240" fmla="*/ 2917371 h 4066903"/>
              <a:gd name="connsiteX241" fmla="*/ 5721531 w 9179936"/>
              <a:gd name="connsiteY241" fmla="*/ 2926080 h 4066903"/>
              <a:gd name="connsiteX242" fmla="*/ 5669280 w 9179936"/>
              <a:gd name="connsiteY242" fmla="*/ 2960914 h 4066903"/>
              <a:gd name="connsiteX243" fmla="*/ 5643154 w 9179936"/>
              <a:gd name="connsiteY243" fmla="*/ 2978331 h 4066903"/>
              <a:gd name="connsiteX244" fmla="*/ 5599611 w 9179936"/>
              <a:gd name="connsiteY244" fmla="*/ 2995748 h 4066903"/>
              <a:gd name="connsiteX245" fmla="*/ 5564777 w 9179936"/>
              <a:gd name="connsiteY245" fmla="*/ 3021874 h 4066903"/>
              <a:gd name="connsiteX246" fmla="*/ 5538651 w 9179936"/>
              <a:gd name="connsiteY246" fmla="*/ 3030583 h 4066903"/>
              <a:gd name="connsiteX247" fmla="*/ 5486400 w 9179936"/>
              <a:gd name="connsiteY247" fmla="*/ 3056708 h 4066903"/>
              <a:gd name="connsiteX248" fmla="*/ 5460274 w 9179936"/>
              <a:gd name="connsiteY248" fmla="*/ 3074125 h 4066903"/>
              <a:gd name="connsiteX249" fmla="*/ 5390606 w 9179936"/>
              <a:gd name="connsiteY249" fmla="*/ 3100251 h 4066903"/>
              <a:gd name="connsiteX250" fmla="*/ 5338354 w 9179936"/>
              <a:gd name="connsiteY250" fmla="*/ 3126377 h 4066903"/>
              <a:gd name="connsiteX251" fmla="*/ 5312228 w 9179936"/>
              <a:gd name="connsiteY251" fmla="*/ 3143794 h 4066903"/>
              <a:gd name="connsiteX252" fmla="*/ 5259977 w 9179936"/>
              <a:gd name="connsiteY252" fmla="*/ 3161211 h 4066903"/>
              <a:gd name="connsiteX253" fmla="*/ 5199017 w 9179936"/>
              <a:gd name="connsiteY253" fmla="*/ 3178628 h 4066903"/>
              <a:gd name="connsiteX254" fmla="*/ 5172891 w 9179936"/>
              <a:gd name="connsiteY254" fmla="*/ 3187337 h 4066903"/>
              <a:gd name="connsiteX255" fmla="*/ 5138057 w 9179936"/>
              <a:gd name="connsiteY255" fmla="*/ 3196045 h 4066903"/>
              <a:gd name="connsiteX256" fmla="*/ 5050971 w 9179936"/>
              <a:gd name="connsiteY256" fmla="*/ 3213463 h 4066903"/>
              <a:gd name="connsiteX257" fmla="*/ 4693920 w 9179936"/>
              <a:gd name="connsiteY257" fmla="*/ 3204754 h 4066903"/>
              <a:gd name="connsiteX258" fmla="*/ 4667794 w 9179936"/>
              <a:gd name="connsiteY258" fmla="*/ 3187337 h 4066903"/>
              <a:gd name="connsiteX259" fmla="*/ 4641668 w 9179936"/>
              <a:gd name="connsiteY259" fmla="*/ 3178628 h 4066903"/>
              <a:gd name="connsiteX260" fmla="*/ 4615543 w 9179936"/>
              <a:gd name="connsiteY260" fmla="*/ 3152503 h 4066903"/>
              <a:gd name="connsiteX261" fmla="*/ 4580708 w 9179936"/>
              <a:gd name="connsiteY261" fmla="*/ 3100251 h 4066903"/>
              <a:gd name="connsiteX262" fmla="*/ 4554583 w 9179936"/>
              <a:gd name="connsiteY262" fmla="*/ 3082834 h 4066903"/>
              <a:gd name="connsiteX263" fmla="*/ 4519748 w 9179936"/>
              <a:gd name="connsiteY263" fmla="*/ 3039291 h 4066903"/>
              <a:gd name="connsiteX264" fmla="*/ 4458788 w 9179936"/>
              <a:gd name="connsiteY264" fmla="*/ 2978331 h 4066903"/>
              <a:gd name="connsiteX265" fmla="*/ 4397828 w 9179936"/>
              <a:gd name="connsiteY265" fmla="*/ 2917371 h 4066903"/>
              <a:gd name="connsiteX266" fmla="*/ 4354286 w 9179936"/>
              <a:gd name="connsiteY266" fmla="*/ 2847703 h 4066903"/>
              <a:gd name="connsiteX267" fmla="*/ 4345577 w 9179936"/>
              <a:gd name="connsiteY267" fmla="*/ 2821577 h 4066903"/>
              <a:gd name="connsiteX268" fmla="*/ 4310743 w 9179936"/>
              <a:gd name="connsiteY268" fmla="*/ 2769325 h 4066903"/>
              <a:gd name="connsiteX269" fmla="*/ 4293326 w 9179936"/>
              <a:gd name="connsiteY269" fmla="*/ 2699657 h 4066903"/>
              <a:gd name="connsiteX270" fmla="*/ 4275908 w 9179936"/>
              <a:gd name="connsiteY270" fmla="*/ 2621280 h 4066903"/>
              <a:gd name="connsiteX271" fmla="*/ 4275908 w 9179936"/>
              <a:gd name="connsiteY271" fmla="*/ 1863634 h 4066903"/>
              <a:gd name="connsiteX272" fmla="*/ 4284617 w 9179936"/>
              <a:gd name="connsiteY272" fmla="*/ 1820091 h 4066903"/>
              <a:gd name="connsiteX273" fmla="*/ 4293326 w 9179936"/>
              <a:gd name="connsiteY273" fmla="*/ 1767840 h 4066903"/>
              <a:gd name="connsiteX274" fmla="*/ 4310743 w 9179936"/>
              <a:gd name="connsiteY274" fmla="*/ 1715588 h 4066903"/>
              <a:gd name="connsiteX275" fmla="*/ 4380411 w 9179936"/>
              <a:gd name="connsiteY275" fmla="*/ 1645920 h 4066903"/>
              <a:gd name="connsiteX276" fmla="*/ 4432663 w 9179936"/>
              <a:gd name="connsiteY276" fmla="*/ 1611085 h 4066903"/>
              <a:gd name="connsiteX277" fmla="*/ 4476206 w 9179936"/>
              <a:gd name="connsiteY277" fmla="*/ 1576251 h 4066903"/>
              <a:gd name="connsiteX278" fmla="*/ 4589417 w 9179936"/>
              <a:gd name="connsiteY278" fmla="*/ 1524000 h 4066903"/>
              <a:gd name="connsiteX279" fmla="*/ 4624251 w 9179936"/>
              <a:gd name="connsiteY279" fmla="*/ 1497874 h 4066903"/>
              <a:gd name="connsiteX280" fmla="*/ 4667794 w 9179936"/>
              <a:gd name="connsiteY280" fmla="*/ 1480457 h 4066903"/>
              <a:gd name="connsiteX281" fmla="*/ 4728754 w 9179936"/>
              <a:gd name="connsiteY281" fmla="*/ 1463040 h 4066903"/>
              <a:gd name="connsiteX282" fmla="*/ 4754880 w 9179936"/>
              <a:gd name="connsiteY282" fmla="*/ 1436914 h 4066903"/>
              <a:gd name="connsiteX283" fmla="*/ 4781006 w 9179936"/>
              <a:gd name="connsiteY283" fmla="*/ 1428205 h 4066903"/>
              <a:gd name="connsiteX284" fmla="*/ 4824548 w 9179936"/>
              <a:gd name="connsiteY284" fmla="*/ 1402080 h 4066903"/>
              <a:gd name="connsiteX285" fmla="*/ 4850674 w 9179936"/>
              <a:gd name="connsiteY285" fmla="*/ 1384663 h 4066903"/>
              <a:gd name="connsiteX286" fmla="*/ 4894217 w 9179936"/>
              <a:gd name="connsiteY286" fmla="*/ 1349828 h 4066903"/>
              <a:gd name="connsiteX287" fmla="*/ 4920343 w 9179936"/>
              <a:gd name="connsiteY287" fmla="*/ 1341120 h 4066903"/>
              <a:gd name="connsiteX288" fmla="*/ 4981303 w 9179936"/>
              <a:gd name="connsiteY288" fmla="*/ 1297577 h 4066903"/>
              <a:gd name="connsiteX289" fmla="*/ 5059680 w 9179936"/>
              <a:gd name="connsiteY289" fmla="*/ 1245325 h 4066903"/>
              <a:gd name="connsiteX290" fmla="*/ 5085806 w 9179936"/>
              <a:gd name="connsiteY290" fmla="*/ 1227908 h 4066903"/>
              <a:gd name="connsiteX291" fmla="*/ 5111931 w 9179936"/>
              <a:gd name="connsiteY291" fmla="*/ 1219200 h 4066903"/>
              <a:gd name="connsiteX292" fmla="*/ 5129348 w 9179936"/>
              <a:gd name="connsiteY292" fmla="*/ 1193074 h 4066903"/>
              <a:gd name="connsiteX293" fmla="*/ 5155474 w 9179936"/>
              <a:gd name="connsiteY293" fmla="*/ 1184365 h 4066903"/>
              <a:gd name="connsiteX294" fmla="*/ 5216434 w 9179936"/>
              <a:gd name="connsiteY294" fmla="*/ 1123405 h 4066903"/>
              <a:gd name="connsiteX295" fmla="*/ 5268686 w 9179936"/>
              <a:gd name="connsiteY295" fmla="*/ 1088571 h 4066903"/>
              <a:gd name="connsiteX296" fmla="*/ 5294811 w 9179936"/>
              <a:gd name="connsiteY296" fmla="*/ 1071154 h 4066903"/>
              <a:gd name="connsiteX297" fmla="*/ 5329646 w 9179936"/>
              <a:gd name="connsiteY297" fmla="*/ 1036320 h 406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</a:cxnLst>
            <a:rect l="l" t="t" r="r" b="b"/>
            <a:pathLst>
              <a:path w="9179936" h="4066903">
                <a:moveTo>
                  <a:pt x="5329646" y="1036320"/>
                </a:moveTo>
                <a:lnTo>
                  <a:pt x="5329646" y="1036320"/>
                </a:lnTo>
                <a:cubicBezTo>
                  <a:pt x="5356798" y="1033303"/>
                  <a:pt x="5437931" y="1025113"/>
                  <a:pt x="5468983" y="1018903"/>
                </a:cubicBezTo>
                <a:cubicBezTo>
                  <a:pt x="5477984" y="1017103"/>
                  <a:pt x="5486400" y="1013097"/>
                  <a:pt x="5495108" y="1010194"/>
                </a:cubicBezTo>
                <a:cubicBezTo>
                  <a:pt x="5500914" y="1004388"/>
                  <a:pt x="5507397" y="999188"/>
                  <a:pt x="5512526" y="992777"/>
                </a:cubicBezTo>
                <a:cubicBezTo>
                  <a:pt x="5519064" y="984604"/>
                  <a:pt x="5522542" y="974052"/>
                  <a:pt x="5529943" y="966651"/>
                </a:cubicBezTo>
                <a:cubicBezTo>
                  <a:pt x="5537344" y="959250"/>
                  <a:pt x="5547895" y="955772"/>
                  <a:pt x="5556068" y="949234"/>
                </a:cubicBezTo>
                <a:cubicBezTo>
                  <a:pt x="5590222" y="921911"/>
                  <a:pt x="5554243" y="938232"/>
                  <a:pt x="5599611" y="923108"/>
                </a:cubicBezTo>
                <a:cubicBezTo>
                  <a:pt x="5651187" y="884428"/>
                  <a:pt x="5622378" y="905028"/>
                  <a:pt x="5686697" y="862148"/>
                </a:cubicBezTo>
                <a:cubicBezTo>
                  <a:pt x="5695406" y="856342"/>
                  <a:pt x="5702894" y="848041"/>
                  <a:pt x="5712823" y="844731"/>
                </a:cubicBezTo>
                <a:lnTo>
                  <a:pt x="5738948" y="836023"/>
                </a:lnTo>
                <a:cubicBezTo>
                  <a:pt x="5744754" y="830217"/>
                  <a:pt x="5749534" y="823160"/>
                  <a:pt x="5756366" y="818605"/>
                </a:cubicBezTo>
                <a:cubicBezTo>
                  <a:pt x="5767168" y="811404"/>
                  <a:pt x="5779337" y="806460"/>
                  <a:pt x="5791200" y="801188"/>
                </a:cubicBezTo>
                <a:cubicBezTo>
                  <a:pt x="5807767" y="793825"/>
                  <a:pt x="5840758" y="780809"/>
                  <a:pt x="5860868" y="775063"/>
                </a:cubicBezTo>
                <a:cubicBezTo>
                  <a:pt x="5872377" y="771775"/>
                  <a:pt x="5884496" y="770557"/>
                  <a:pt x="5895703" y="766354"/>
                </a:cubicBezTo>
                <a:cubicBezTo>
                  <a:pt x="5986785" y="732198"/>
                  <a:pt x="5875954" y="762584"/>
                  <a:pt x="5965371" y="740228"/>
                </a:cubicBezTo>
                <a:cubicBezTo>
                  <a:pt x="6030967" y="696498"/>
                  <a:pt x="5947596" y="747847"/>
                  <a:pt x="6026331" y="714103"/>
                </a:cubicBezTo>
                <a:cubicBezTo>
                  <a:pt x="6035951" y="709980"/>
                  <a:pt x="6042893" y="700936"/>
                  <a:pt x="6052457" y="696685"/>
                </a:cubicBezTo>
                <a:cubicBezTo>
                  <a:pt x="6069234" y="689229"/>
                  <a:pt x="6089432" y="689452"/>
                  <a:pt x="6104708" y="679268"/>
                </a:cubicBezTo>
                <a:cubicBezTo>
                  <a:pt x="6138472" y="656759"/>
                  <a:pt x="6120905" y="665161"/>
                  <a:pt x="6156960" y="653143"/>
                </a:cubicBezTo>
                <a:cubicBezTo>
                  <a:pt x="6187358" y="622743"/>
                  <a:pt x="6166588" y="638321"/>
                  <a:pt x="6226628" y="618308"/>
                </a:cubicBezTo>
                <a:lnTo>
                  <a:pt x="6252754" y="609600"/>
                </a:lnTo>
                <a:cubicBezTo>
                  <a:pt x="6261463" y="603794"/>
                  <a:pt x="6269316" y="596434"/>
                  <a:pt x="6278880" y="592183"/>
                </a:cubicBezTo>
                <a:cubicBezTo>
                  <a:pt x="6295657" y="584726"/>
                  <a:pt x="6315855" y="584949"/>
                  <a:pt x="6331131" y="574765"/>
                </a:cubicBezTo>
                <a:cubicBezTo>
                  <a:pt x="6364895" y="552256"/>
                  <a:pt x="6347328" y="560658"/>
                  <a:pt x="6383383" y="548640"/>
                </a:cubicBezTo>
                <a:cubicBezTo>
                  <a:pt x="6434327" y="497696"/>
                  <a:pt x="6409847" y="516483"/>
                  <a:pt x="6453051" y="487680"/>
                </a:cubicBezTo>
                <a:lnTo>
                  <a:pt x="6479177" y="409303"/>
                </a:lnTo>
                <a:lnTo>
                  <a:pt x="6487886" y="383177"/>
                </a:lnTo>
                <a:cubicBezTo>
                  <a:pt x="6490789" y="362857"/>
                  <a:pt x="6496594" y="342743"/>
                  <a:pt x="6496594" y="322217"/>
                </a:cubicBezTo>
                <a:cubicBezTo>
                  <a:pt x="6496594" y="249588"/>
                  <a:pt x="6493061" y="176948"/>
                  <a:pt x="6487886" y="104503"/>
                </a:cubicBezTo>
                <a:cubicBezTo>
                  <a:pt x="6487232" y="95347"/>
                  <a:pt x="6484912" y="85545"/>
                  <a:pt x="6479177" y="78377"/>
                </a:cubicBezTo>
                <a:cubicBezTo>
                  <a:pt x="6464122" y="59559"/>
                  <a:pt x="6416766" y="48865"/>
                  <a:pt x="6400800" y="43543"/>
                </a:cubicBezTo>
                <a:lnTo>
                  <a:pt x="6322423" y="17417"/>
                </a:lnTo>
                <a:cubicBezTo>
                  <a:pt x="6313714" y="14514"/>
                  <a:pt x="6305203" y="10934"/>
                  <a:pt x="6296297" y="8708"/>
                </a:cubicBezTo>
                <a:lnTo>
                  <a:pt x="6261463" y="0"/>
                </a:lnTo>
                <a:cubicBezTo>
                  <a:pt x="6203406" y="2903"/>
                  <a:pt x="6145202" y="3672"/>
                  <a:pt x="6087291" y="8708"/>
                </a:cubicBezTo>
                <a:cubicBezTo>
                  <a:pt x="6078146" y="9503"/>
                  <a:pt x="6069037" y="12694"/>
                  <a:pt x="6061166" y="17417"/>
                </a:cubicBezTo>
                <a:cubicBezTo>
                  <a:pt x="6054125" y="21641"/>
                  <a:pt x="6049554" y="29028"/>
                  <a:pt x="6043748" y="34834"/>
                </a:cubicBezTo>
                <a:lnTo>
                  <a:pt x="6000206" y="165463"/>
                </a:lnTo>
                <a:lnTo>
                  <a:pt x="5991497" y="191588"/>
                </a:lnTo>
                <a:lnTo>
                  <a:pt x="5982788" y="217714"/>
                </a:lnTo>
                <a:cubicBezTo>
                  <a:pt x="5979885" y="267063"/>
                  <a:pt x="5978185" y="316497"/>
                  <a:pt x="5974080" y="365760"/>
                </a:cubicBezTo>
                <a:cubicBezTo>
                  <a:pt x="5971486" y="396891"/>
                  <a:pt x="5965797" y="431108"/>
                  <a:pt x="5956663" y="461554"/>
                </a:cubicBezTo>
                <a:cubicBezTo>
                  <a:pt x="5951388" y="479139"/>
                  <a:pt x="5949430" y="498529"/>
                  <a:pt x="5939246" y="513805"/>
                </a:cubicBezTo>
                <a:cubicBezTo>
                  <a:pt x="5933440" y="522514"/>
                  <a:pt x="5930001" y="533392"/>
                  <a:pt x="5921828" y="539931"/>
                </a:cubicBezTo>
                <a:cubicBezTo>
                  <a:pt x="5914660" y="545665"/>
                  <a:pt x="5904411" y="545737"/>
                  <a:pt x="5895703" y="548640"/>
                </a:cubicBezTo>
                <a:cubicBezTo>
                  <a:pt x="5886994" y="557348"/>
                  <a:pt x="5879824" y="567934"/>
                  <a:pt x="5869577" y="574765"/>
                </a:cubicBezTo>
                <a:cubicBezTo>
                  <a:pt x="5861939" y="579857"/>
                  <a:pt x="5851808" y="579675"/>
                  <a:pt x="5843451" y="583474"/>
                </a:cubicBezTo>
                <a:cubicBezTo>
                  <a:pt x="5819815" y="594218"/>
                  <a:pt x="5797006" y="606697"/>
                  <a:pt x="5773783" y="618308"/>
                </a:cubicBezTo>
                <a:cubicBezTo>
                  <a:pt x="5717541" y="646429"/>
                  <a:pt x="5751535" y="632579"/>
                  <a:pt x="5669280" y="653143"/>
                </a:cubicBezTo>
                <a:cubicBezTo>
                  <a:pt x="5657669" y="656046"/>
                  <a:pt x="5645800" y="658066"/>
                  <a:pt x="5634446" y="661851"/>
                </a:cubicBezTo>
                <a:cubicBezTo>
                  <a:pt x="5625737" y="664754"/>
                  <a:pt x="5617462" y="669729"/>
                  <a:pt x="5608320" y="670560"/>
                </a:cubicBezTo>
                <a:cubicBezTo>
                  <a:pt x="5553316" y="675560"/>
                  <a:pt x="5498011" y="676365"/>
                  <a:pt x="5442857" y="679268"/>
                </a:cubicBezTo>
                <a:cubicBezTo>
                  <a:pt x="5004367" y="670320"/>
                  <a:pt x="4860298" y="662528"/>
                  <a:pt x="4380411" y="679268"/>
                </a:cubicBezTo>
                <a:cubicBezTo>
                  <a:pt x="4342253" y="680599"/>
                  <a:pt x="4305303" y="694253"/>
                  <a:pt x="4267200" y="696685"/>
                </a:cubicBezTo>
                <a:cubicBezTo>
                  <a:pt x="4168661" y="702975"/>
                  <a:pt x="4069805" y="702491"/>
                  <a:pt x="3971108" y="705394"/>
                </a:cubicBezTo>
                <a:cubicBezTo>
                  <a:pt x="3700855" y="724699"/>
                  <a:pt x="3976361" y="706935"/>
                  <a:pt x="3492137" y="722811"/>
                </a:cubicBezTo>
                <a:cubicBezTo>
                  <a:pt x="3434039" y="724716"/>
                  <a:pt x="3376083" y="730334"/>
                  <a:pt x="3317966" y="731520"/>
                </a:cubicBezTo>
                <a:lnTo>
                  <a:pt x="2638697" y="740228"/>
                </a:lnTo>
                <a:cubicBezTo>
                  <a:pt x="2598057" y="743131"/>
                  <a:pt x="2557297" y="744672"/>
                  <a:pt x="2516777" y="748937"/>
                </a:cubicBezTo>
                <a:cubicBezTo>
                  <a:pt x="2502057" y="750487"/>
                  <a:pt x="2487969" y="756242"/>
                  <a:pt x="2473234" y="757645"/>
                </a:cubicBezTo>
                <a:cubicBezTo>
                  <a:pt x="2426907" y="762057"/>
                  <a:pt x="2380343" y="763451"/>
                  <a:pt x="2333897" y="766354"/>
                </a:cubicBezTo>
                <a:lnTo>
                  <a:pt x="2272937" y="775063"/>
                </a:lnTo>
                <a:cubicBezTo>
                  <a:pt x="2255485" y="777748"/>
                  <a:pt x="2236187" y="775316"/>
                  <a:pt x="2220686" y="783771"/>
                </a:cubicBezTo>
                <a:cubicBezTo>
                  <a:pt x="2202666" y="793600"/>
                  <a:pt x="2177143" y="827314"/>
                  <a:pt x="2177143" y="827314"/>
                </a:cubicBezTo>
                <a:cubicBezTo>
                  <a:pt x="2174240" y="836023"/>
                  <a:pt x="2172539" y="845229"/>
                  <a:pt x="2168434" y="853440"/>
                </a:cubicBezTo>
                <a:cubicBezTo>
                  <a:pt x="2163753" y="862801"/>
                  <a:pt x="2155140" y="869945"/>
                  <a:pt x="2151017" y="879565"/>
                </a:cubicBezTo>
                <a:cubicBezTo>
                  <a:pt x="2146302" y="890566"/>
                  <a:pt x="2145211" y="902788"/>
                  <a:pt x="2142308" y="914400"/>
                </a:cubicBezTo>
                <a:cubicBezTo>
                  <a:pt x="2145211" y="928914"/>
                  <a:pt x="2142806" y="945627"/>
                  <a:pt x="2151017" y="957943"/>
                </a:cubicBezTo>
                <a:cubicBezTo>
                  <a:pt x="2156109" y="965581"/>
                  <a:pt x="2168932" y="962546"/>
                  <a:pt x="2177143" y="966651"/>
                </a:cubicBezTo>
                <a:cubicBezTo>
                  <a:pt x="2192283" y="974221"/>
                  <a:pt x="2205218" y="985903"/>
                  <a:pt x="2220686" y="992777"/>
                </a:cubicBezTo>
                <a:cubicBezTo>
                  <a:pt x="2230744" y="997247"/>
                  <a:pt x="2292184" y="1008818"/>
                  <a:pt x="2299063" y="1010194"/>
                </a:cubicBezTo>
                <a:cubicBezTo>
                  <a:pt x="2348411" y="1007291"/>
                  <a:pt x="2398090" y="1007879"/>
                  <a:pt x="2447108" y="1001485"/>
                </a:cubicBezTo>
                <a:cubicBezTo>
                  <a:pt x="2465313" y="999110"/>
                  <a:pt x="2499360" y="984068"/>
                  <a:pt x="2499360" y="984068"/>
                </a:cubicBezTo>
                <a:lnTo>
                  <a:pt x="2847703" y="1001485"/>
                </a:lnTo>
                <a:cubicBezTo>
                  <a:pt x="2856860" y="1002124"/>
                  <a:pt x="2866358" y="1004859"/>
                  <a:pt x="2873828" y="1010194"/>
                </a:cubicBezTo>
                <a:cubicBezTo>
                  <a:pt x="2887190" y="1019739"/>
                  <a:pt x="2897051" y="1033417"/>
                  <a:pt x="2908663" y="1045028"/>
                </a:cubicBezTo>
                <a:cubicBezTo>
                  <a:pt x="2930547" y="1110686"/>
                  <a:pt x="2901029" y="1029764"/>
                  <a:pt x="2934788" y="1097280"/>
                </a:cubicBezTo>
                <a:cubicBezTo>
                  <a:pt x="2938893" y="1105490"/>
                  <a:pt x="2939392" y="1115195"/>
                  <a:pt x="2943497" y="1123405"/>
                </a:cubicBezTo>
                <a:cubicBezTo>
                  <a:pt x="2948178" y="1132766"/>
                  <a:pt x="2955721" y="1140444"/>
                  <a:pt x="2960914" y="1149531"/>
                </a:cubicBezTo>
                <a:cubicBezTo>
                  <a:pt x="2967355" y="1160802"/>
                  <a:pt x="2972525" y="1172754"/>
                  <a:pt x="2978331" y="1184365"/>
                </a:cubicBezTo>
                <a:cubicBezTo>
                  <a:pt x="2980260" y="1194007"/>
                  <a:pt x="2990831" y="1250451"/>
                  <a:pt x="2995748" y="1262743"/>
                </a:cubicBezTo>
                <a:cubicBezTo>
                  <a:pt x="3002980" y="1280823"/>
                  <a:pt x="3013165" y="1297577"/>
                  <a:pt x="3021874" y="1314994"/>
                </a:cubicBezTo>
                <a:cubicBezTo>
                  <a:pt x="3024777" y="1329508"/>
                  <a:pt x="3025902" y="1344495"/>
                  <a:pt x="3030583" y="1358537"/>
                </a:cubicBezTo>
                <a:cubicBezTo>
                  <a:pt x="3034688" y="1370853"/>
                  <a:pt x="3045280" y="1380677"/>
                  <a:pt x="3048000" y="1393371"/>
                </a:cubicBezTo>
                <a:cubicBezTo>
                  <a:pt x="3054113" y="1421897"/>
                  <a:pt x="3052099" y="1451650"/>
                  <a:pt x="3056708" y="1480457"/>
                </a:cubicBezTo>
                <a:cubicBezTo>
                  <a:pt x="3099174" y="1745870"/>
                  <a:pt x="3071439" y="1497143"/>
                  <a:pt x="3091543" y="1698171"/>
                </a:cubicBezTo>
                <a:cubicBezTo>
                  <a:pt x="3085737" y="1744617"/>
                  <a:pt x="3084280" y="1791816"/>
                  <a:pt x="3074126" y="1837508"/>
                </a:cubicBezTo>
                <a:cubicBezTo>
                  <a:pt x="3072072" y="1846752"/>
                  <a:pt x="3034521" y="1870223"/>
                  <a:pt x="3030583" y="1872343"/>
                </a:cubicBezTo>
                <a:cubicBezTo>
                  <a:pt x="3002007" y="1887730"/>
                  <a:pt x="2972526" y="1901371"/>
                  <a:pt x="2943497" y="1915885"/>
                </a:cubicBezTo>
                <a:cubicBezTo>
                  <a:pt x="2931886" y="1921691"/>
                  <a:pt x="2919465" y="1926102"/>
                  <a:pt x="2908663" y="1933303"/>
                </a:cubicBezTo>
                <a:cubicBezTo>
                  <a:pt x="2899954" y="1939109"/>
                  <a:pt x="2891054" y="1944637"/>
                  <a:pt x="2882537" y="1950720"/>
                </a:cubicBezTo>
                <a:cubicBezTo>
                  <a:pt x="2806897" y="2004747"/>
                  <a:pt x="2883167" y="1953201"/>
                  <a:pt x="2821577" y="1994263"/>
                </a:cubicBezTo>
                <a:cubicBezTo>
                  <a:pt x="2777634" y="2060177"/>
                  <a:pt x="2801545" y="2031713"/>
                  <a:pt x="2751908" y="2081348"/>
                </a:cubicBezTo>
                <a:cubicBezTo>
                  <a:pt x="2746102" y="2092960"/>
                  <a:pt x="2742037" y="2105619"/>
                  <a:pt x="2734491" y="2116183"/>
                </a:cubicBezTo>
                <a:cubicBezTo>
                  <a:pt x="2727333" y="2126205"/>
                  <a:pt x="2714347" y="2131542"/>
                  <a:pt x="2708366" y="2142308"/>
                </a:cubicBezTo>
                <a:cubicBezTo>
                  <a:pt x="2699450" y="2158357"/>
                  <a:pt x="2701132" y="2179284"/>
                  <a:pt x="2690948" y="2194560"/>
                </a:cubicBezTo>
                <a:lnTo>
                  <a:pt x="2673531" y="2220685"/>
                </a:lnTo>
                <a:cubicBezTo>
                  <a:pt x="2652329" y="2284291"/>
                  <a:pt x="2660567" y="2255126"/>
                  <a:pt x="2647406" y="2307771"/>
                </a:cubicBezTo>
                <a:cubicBezTo>
                  <a:pt x="2654690" y="2395189"/>
                  <a:pt x="2659226" y="2444648"/>
                  <a:pt x="2664823" y="2534194"/>
                </a:cubicBezTo>
                <a:cubicBezTo>
                  <a:pt x="2676085" y="2714394"/>
                  <a:pt x="2662777" y="2637181"/>
                  <a:pt x="2682240" y="2734491"/>
                </a:cubicBezTo>
                <a:cubicBezTo>
                  <a:pt x="2679337" y="2868022"/>
                  <a:pt x="2687369" y="3002241"/>
                  <a:pt x="2673531" y="3135085"/>
                </a:cubicBezTo>
                <a:cubicBezTo>
                  <a:pt x="2672835" y="3141765"/>
                  <a:pt x="2621068" y="3158894"/>
                  <a:pt x="2612571" y="3161211"/>
                </a:cubicBezTo>
                <a:cubicBezTo>
                  <a:pt x="2589477" y="3167509"/>
                  <a:pt x="2566375" y="3173933"/>
                  <a:pt x="2542903" y="3178628"/>
                </a:cubicBezTo>
                <a:cubicBezTo>
                  <a:pt x="2482045" y="3190800"/>
                  <a:pt x="2513960" y="3184904"/>
                  <a:pt x="2447108" y="3196045"/>
                </a:cubicBezTo>
                <a:cubicBezTo>
                  <a:pt x="2386842" y="3216135"/>
                  <a:pt x="2443129" y="3199588"/>
                  <a:pt x="2325188" y="3213463"/>
                </a:cubicBezTo>
                <a:cubicBezTo>
                  <a:pt x="2307652" y="3215526"/>
                  <a:pt x="2290354" y="3219268"/>
                  <a:pt x="2272937" y="3222171"/>
                </a:cubicBezTo>
                <a:cubicBezTo>
                  <a:pt x="2255520" y="3227977"/>
                  <a:pt x="2233668" y="3226607"/>
                  <a:pt x="2220686" y="3239588"/>
                </a:cubicBezTo>
                <a:cubicBezTo>
                  <a:pt x="2214880" y="3245394"/>
                  <a:pt x="2210309" y="3252781"/>
                  <a:pt x="2203268" y="3257005"/>
                </a:cubicBezTo>
                <a:cubicBezTo>
                  <a:pt x="2195397" y="3261728"/>
                  <a:pt x="2185167" y="3261256"/>
                  <a:pt x="2177143" y="3265714"/>
                </a:cubicBezTo>
                <a:cubicBezTo>
                  <a:pt x="2158844" y="3275880"/>
                  <a:pt x="2124891" y="3300548"/>
                  <a:pt x="2124891" y="3300548"/>
                </a:cubicBezTo>
                <a:cubicBezTo>
                  <a:pt x="2119085" y="3309257"/>
                  <a:pt x="2116350" y="3321127"/>
                  <a:pt x="2107474" y="3326674"/>
                </a:cubicBezTo>
                <a:cubicBezTo>
                  <a:pt x="2091906" y="3336404"/>
                  <a:pt x="2072640" y="3338285"/>
                  <a:pt x="2055223" y="3344091"/>
                </a:cubicBezTo>
                <a:cubicBezTo>
                  <a:pt x="1992570" y="3364976"/>
                  <a:pt x="2070823" y="3339634"/>
                  <a:pt x="1994263" y="3361508"/>
                </a:cubicBezTo>
                <a:cubicBezTo>
                  <a:pt x="1906810" y="3386494"/>
                  <a:pt x="2042198" y="3351703"/>
                  <a:pt x="1933303" y="3378925"/>
                </a:cubicBezTo>
                <a:lnTo>
                  <a:pt x="1628503" y="3370217"/>
                </a:lnTo>
                <a:cubicBezTo>
                  <a:pt x="1493068" y="3363768"/>
                  <a:pt x="1616259" y="3366407"/>
                  <a:pt x="1541417" y="3352800"/>
                </a:cubicBezTo>
                <a:cubicBezTo>
                  <a:pt x="1453973" y="3336901"/>
                  <a:pt x="1497470" y="3352685"/>
                  <a:pt x="1436914" y="3335383"/>
                </a:cubicBezTo>
                <a:cubicBezTo>
                  <a:pt x="1413405" y="3328666"/>
                  <a:pt x="1401477" y="3321368"/>
                  <a:pt x="1375954" y="3317965"/>
                </a:cubicBezTo>
                <a:cubicBezTo>
                  <a:pt x="1344172" y="3313727"/>
                  <a:pt x="1312027" y="3312798"/>
                  <a:pt x="1280160" y="3309257"/>
                </a:cubicBezTo>
                <a:cubicBezTo>
                  <a:pt x="1259759" y="3306990"/>
                  <a:pt x="1239520" y="3303451"/>
                  <a:pt x="1219200" y="3300548"/>
                </a:cubicBezTo>
                <a:cubicBezTo>
                  <a:pt x="1123406" y="3303451"/>
                  <a:pt x="1027423" y="3302587"/>
                  <a:pt x="931817" y="3309257"/>
                </a:cubicBezTo>
                <a:cubicBezTo>
                  <a:pt x="902285" y="3311317"/>
                  <a:pt x="874277" y="3324827"/>
                  <a:pt x="844731" y="3326674"/>
                </a:cubicBezTo>
                <a:cubicBezTo>
                  <a:pt x="798285" y="3329577"/>
                  <a:pt x="751914" y="3334142"/>
                  <a:pt x="705394" y="3335383"/>
                </a:cubicBezTo>
                <a:lnTo>
                  <a:pt x="191588" y="3344091"/>
                </a:lnTo>
                <a:cubicBezTo>
                  <a:pt x="179977" y="3349897"/>
                  <a:pt x="168909" y="3356950"/>
                  <a:pt x="156754" y="3361508"/>
                </a:cubicBezTo>
                <a:cubicBezTo>
                  <a:pt x="145547" y="3365711"/>
                  <a:pt x="132312" y="3364279"/>
                  <a:pt x="121920" y="3370217"/>
                </a:cubicBezTo>
                <a:cubicBezTo>
                  <a:pt x="111227" y="3376327"/>
                  <a:pt x="105145" y="3388328"/>
                  <a:pt x="95794" y="3396343"/>
                </a:cubicBezTo>
                <a:cubicBezTo>
                  <a:pt x="17591" y="3463373"/>
                  <a:pt x="99663" y="3383765"/>
                  <a:pt x="34834" y="3448594"/>
                </a:cubicBezTo>
                <a:cubicBezTo>
                  <a:pt x="31931" y="3460205"/>
                  <a:pt x="31479" y="3472723"/>
                  <a:pt x="26126" y="3483428"/>
                </a:cubicBezTo>
                <a:cubicBezTo>
                  <a:pt x="22454" y="3490772"/>
                  <a:pt x="12932" y="3493804"/>
                  <a:pt x="8708" y="3500845"/>
                </a:cubicBezTo>
                <a:cubicBezTo>
                  <a:pt x="3985" y="3508716"/>
                  <a:pt x="2903" y="3518262"/>
                  <a:pt x="0" y="3526971"/>
                </a:cubicBezTo>
                <a:cubicBezTo>
                  <a:pt x="5806" y="3567611"/>
                  <a:pt x="8014" y="3608930"/>
                  <a:pt x="17417" y="3648891"/>
                </a:cubicBezTo>
                <a:cubicBezTo>
                  <a:pt x="19814" y="3659079"/>
                  <a:pt x="25747" y="3669824"/>
                  <a:pt x="34834" y="3675017"/>
                </a:cubicBezTo>
                <a:cubicBezTo>
                  <a:pt x="47686" y="3682361"/>
                  <a:pt x="64017" y="3680135"/>
                  <a:pt x="78377" y="3683725"/>
                </a:cubicBezTo>
                <a:cubicBezTo>
                  <a:pt x="211066" y="3716897"/>
                  <a:pt x="-123062" y="3646157"/>
                  <a:pt x="174171" y="3709851"/>
                </a:cubicBezTo>
                <a:cubicBezTo>
                  <a:pt x="224062" y="3720542"/>
                  <a:pt x="250988" y="3720093"/>
                  <a:pt x="304800" y="3727268"/>
                </a:cubicBezTo>
                <a:cubicBezTo>
                  <a:pt x="322302" y="3729602"/>
                  <a:pt x="339921" y="3731694"/>
                  <a:pt x="357051" y="3735977"/>
                </a:cubicBezTo>
                <a:cubicBezTo>
                  <a:pt x="374862" y="3740430"/>
                  <a:pt x="391024" y="3751680"/>
                  <a:pt x="409303" y="3753394"/>
                </a:cubicBezTo>
                <a:cubicBezTo>
                  <a:pt x="484503" y="3760444"/>
                  <a:pt x="560270" y="3758749"/>
                  <a:pt x="635726" y="3762103"/>
                </a:cubicBezTo>
                <a:lnTo>
                  <a:pt x="801188" y="3770811"/>
                </a:lnTo>
                <a:cubicBezTo>
                  <a:pt x="830292" y="3772818"/>
                  <a:pt x="859115" y="3778594"/>
                  <a:pt x="888274" y="3779520"/>
                </a:cubicBezTo>
                <a:cubicBezTo>
                  <a:pt x="1042075" y="3784403"/>
                  <a:pt x="1195977" y="3785325"/>
                  <a:pt x="1349828" y="3788228"/>
                </a:cubicBezTo>
                <a:lnTo>
                  <a:pt x="1454331" y="3796937"/>
                </a:lnTo>
                <a:cubicBezTo>
                  <a:pt x="1480499" y="3799429"/>
                  <a:pt x="1506488" y="3803772"/>
                  <a:pt x="1532708" y="3805645"/>
                </a:cubicBezTo>
                <a:cubicBezTo>
                  <a:pt x="1643264" y="3813542"/>
                  <a:pt x="1832173" y="3819317"/>
                  <a:pt x="1933303" y="3823063"/>
                </a:cubicBezTo>
                <a:lnTo>
                  <a:pt x="2351314" y="3866605"/>
                </a:lnTo>
                <a:cubicBezTo>
                  <a:pt x="2406362" y="3871099"/>
                  <a:pt x="2461623" y="3872411"/>
                  <a:pt x="2516777" y="3875314"/>
                </a:cubicBezTo>
                <a:cubicBezTo>
                  <a:pt x="2699477" y="3920988"/>
                  <a:pt x="2502520" y="3875668"/>
                  <a:pt x="2891246" y="3918857"/>
                </a:cubicBezTo>
                <a:cubicBezTo>
                  <a:pt x="3007240" y="3931744"/>
                  <a:pt x="2943414" y="3925549"/>
                  <a:pt x="3082834" y="3936274"/>
                </a:cubicBezTo>
                <a:cubicBezTo>
                  <a:pt x="3265138" y="3969420"/>
                  <a:pt x="3117809" y="3947282"/>
                  <a:pt x="3405051" y="3962400"/>
                </a:cubicBezTo>
                <a:cubicBezTo>
                  <a:pt x="3439958" y="3964237"/>
                  <a:pt x="3474682" y="3968703"/>
                  <a:pt x="3509554" y="3971108"/>
                </a:cubicBezTo>
                <a:cubicBezTo>
                  <a:pt x="3638892" y="3980028"/>
                  <a:pt x="3723692" y="3982690"/>
                  <a:pt x="3857897" y="3988525"/>
                </a:cubicBezTo>
                <a:lnTo>
                  <a:pt x="4023360" y="4005943"/>
                </a:lnTo>
                <a:cubicBezTo>
                  <a:pt x="4066830" y="4009779"/>
                  <a:pt x="4110539" y="4010578"/>
                  <a:pt x="4153988" y="4014651"/>
                </a:cubicBezTo>
                <a:cubicBezTo>
                  <a:pt x="4474827" y="4044729"/>
                  <a:pt x="4121320" y="4022556"/>
                  <a:pt x="4467497" y="4040777"/>
                </a:cubicBezTo>
                <a:cubicBezTo>
                  <a:pt x="4599401" y="4084742"/>
                  <a:pt x="4471305" y="4044863"/>
                  <a:pt x="4824548" y="4058194"/>
                </a:cubicBezTo>
                <a:cubicBezTo>
                  <a:pt x="4868157" y="4059840"/>
                  <a:pt x="4911634" y="4064000"/>
                  <a:pt x="4955177" y="4066903"/>
                </a:cubicBezTo>
                <a:lnTo>
                  <a:pt x="5442857" y="4058194"/>
                </a:lnTo>
                <a:cubicBezTo>
                  <a:pt x="5486479" y="4056965"/>
                  <a:pt x="5529957" y="4052594"/>
                  <a:pt x="5573486" y="4049485"/>
                </a:cubicBezTo>
                <a:cubicBezTo>
                  <a:pt x="5640660" y="4044687"/>
                  <a:pt x="5715086" y="4038808"/>
                  <a:pt x="5782491" y="4032068"/>
                </a:cubicBezTo>
                <a:cubicBezTo>
                  <a:pt x="5808647" y="4029452"/>
                  <a:pt x="5834785" y="4026620"/>
                  <a:pt x="5860868" y="4023360"/>
                </a:cubicBezTo>
                <a:cubicBezTo>
                  <a:pt x="5881236" y="4020814"/>
                  <a:pt x="5901330" y="4015730"/>
                  <a:pt x="5921828" y="4014651"/>
                </a:cubicBezTo>
                <a:cubicBezTo>
                  <a:pt x="6011739" y="4009919"/>
                  <a:pt x="6101823" y="4009338"/>
                  <a:pt x="6191794" y="4005943"/>
                </a:cubicBezTo>
                <a:lnTo>
                  <a:pt x="6383383" y="3997234"/>
                </a:lnTo>
                <a:cubicBezTo>
                  <a:pt x="6572046" y="3990728"/>
                  <a:pt x="6760956" y="3990289"/>
                  <a:pt x="6949440" y="3979817"/>
                </a:cubicBezTo>
                <a:cubicBezTo>
                  <a:pt x="7001691" y="3976914"/>
                  <a:pt x="7053870" y="3971990"/>
                  <a:pt x="7106194" y="3971108"/>
                </a:cubicBezTo>
                <a:lnTo>
                  <a:pt x="8499566" y="3953691"/>
                </a:lnTo>
                <a:cubicBezTo>
                  <a:pt x="8516983" y="3944982"/>
                  <a:pt x="8535389" y="3938020"/>
                  <a:pt x="8551817" y="3927565"/>
                </a:cubicBezTo>
                <a:cubicBezTo>
                  <a:pt x="8567498" y="3917586"/>
                  <a:pt x="8581739" y="3905379"/>
                  <a:pt x="8595360" y="3892731"/>
                </a:cubicBezTo>
                <a:cubicBezTo>
                  <a:pt x="8624805" y="3865390"/>
                  <a:pt x="8689948" y="3801583"/>
                  <a:pt x="8717280" y="3762103"/>
                </a:cubicBezTo>
                <a:cubicBezTo>
                  <a:pt x="8732873" y="3739579"/>
                  <a:pt x="8777284" y="3654425"/>
                  <a:pt x="8786948" y="3631474"/>
                </a:cubicBezTo>
                <a:cubicBezTo>
                  <a:pt x="8800133" y="3600160"/>
                  <a:pt x="8807840" y="3566664"/>
                  <a:pt x="8821783" y="3535680"/>
                </a:cubicBezTo>
                <a:cubicBezTo>
                  <a:pt x="8860144" y="3450434"/>
                  <a:pt x="8909822" y="3370254"/>
                  <a:pt x="8943703" y="3283131"/>
                </a:cubicBezTo>
                <a:cubicBezTo>
                  <a:pt x="8964023" y="3230880"/>
                  <a:pt x="8986934" y="3179563"/>
                  <a:pt x="9004663" y="3126377"/>
                </a:cubicBezTo>
                <a:cubicBezTo>
                  <a:pt x="9024983" y="3065417"/>
                  <a:pt x="9040311" y="3002559"/>
                  <a:pt x="9065623" y="2943497"/>
                </a:cubicBezTo>
                <a:cubicBezTo>
                  <a:pt x="9074331" y="2923177"/>
                  <a:pt x="9084390" y="2903384"/>
                  <a:pt x="9091748" y="2882537"/>
                </a:cubicBezTo>
                <a:cubicBezTo>
                  <a:pt x="9110804" y="2828546"/>
                  <a:pt x="9117461" y="2802082"/>
                  <a:pt x="9126583" y="2751908"/>
                </a:cubicBezTo>
                <a:cubicBezTo>
                  <a:pt x="9129742" y="2734536"/>
                  <a:pt x="9132606" y="2717109"/>
                  <a:pt x="9135291" y="2699657"/>
                </a:cubicBezTo>
                <a:cubicBezTo>
                  <a:pt x="9138412" y="2679369"/>
                  <a:pt x="9139975" y="2658825"/>
                  <a:pt x="9144000" y="2638697"/>
                </a:cubicBezTo>
                <a:cubicBezTo>
                  <a:pt x="9145800" y="2629696"/>
                  <a:pt x="9150482" y="2621477"/>
                  <a:pt x="9152708" y="2612571"/>
                </a:cubicBezTo>
                <a:cubicBezTo>
                  <a:pt x="9159199" y="2586607"/>
                  <a:pt x="9164320" y="2560320"/>
                  <a:pt x="9170126" y="2534194"/>
                </a:cubicBezTo>
                <a:cubicBezTo>
                  <a:pt x="9177237" y="2441747"/>
                  <a:pt x="9188094" y="2367270"/>
                  <a:pt x="9170126" y="2272937"/>
                </a:cubicBezTo>
                <a:cubicBezTo>
                  <a:pt x="9167410" y="2258679"/>
                  <a:pt x="9152436" y="2249914"/>
                  <a:pt x="9144000" y="2238103"/>
                </a:cubicBezTo>
                <a:cubicBezTo>
                  <a:pt x="9112687" y="2194265"/>
                  <a:pt x="9142847" y="2223230"/>
                  <a:pt x="9083040" y="2185851"/>
                </a:cubicBezTo>
                <a:cubicBezTo>
                  <a:pt x="9074164" y="2180304"/>
                  <a:pt x="9066276" y="2173115"/>
                  <a:pt x="9056914" y="2168434"/>
                </a:cubicBezTo>
                <a:cubicBezTo>
                  <a:pt x="9042932" y="2161443"/>
                  <a:pt x="9027656" y="2157366"/>
                  <a:pt x="9013371" y="2151017"/>
                </a:cubicBezTo>
                <a:cubicBezTo>
                  <a:pt x="9001508" y="2145745"/>
                  <a:pt x="8990469" y="2138714"/>
                  <a:pt x="8978537" y="2133600"/>
                </a:cubicBezTo>
                <a:cubicBezTo>
                  <a:pt x="8949800" y="2121284"/>
                  <a:pt x="8919415" y="2112747"/>
                  <a:pt x="8891451" y="2098765"/>
                </a:cubicBezTo>
                <a:cubicBezTo>
                  <a:pt x="8879840" y="2092959"/>
                  <a:pt x="8867888" y="2087789"/>
                  <a:pt x="8856617" y="2081348"/>
                </a:cubicBezTo>
                <a:cubicBezTo>
                  <a:pt x="8847530" y="2076155"/>
                  <a:pt x="8839853" y="2068612"/>
                  <a:pt x="8830491" y="2063931"/>
                </a:cubicBezTo>
                <a:cubicBezTo>
                  <a:pt x="8816509" y="2056940"/>
                  <a:pt x="8801142" y="2053065"/>
                  <a:pt x="8786948" y="2046514"/>
                </a:cubicBezTo>
                <a:cubicBezTo>
                  <a:pt x="8709195" y="2010628"/>
                  <a:pt x="8728241" y="2016075"/>
                  <a:pt x="8656320" y="1976845"/>
                </a:cubicBezTo>
                <a:cubicBezTo>
                  <a:pt x="8644923" y="1970629"/>
                  <a:pt x="8632757" y="1965869"/>
                  <a:pt x="8621486" y="1959428"/>
                </a:cubicBezTo>
                <a:cubicBezTo>
                  <a:pt x="8563522" y="1926306"/>
                  <a:pt x="8634341" y="1955005"/>
                  <a:pt x="8543108" y="1924594"/>
                </a:cubicBezTo>
                <a:lnTo>
                  <a:pt x="8516983" y="1915885"/>
                </a:lnTo>
                <a:cubicBezTo>
                  <a:pt x="8456023" y="1921691"/>
                  <a:pt x="8385055" y="1899336"/>
                  <a:pt x="8334103" y="1933303"/>
                </a:cubicBezTo>
                <a:cubicBezTo>
                  <a:pt x="8284066" y="1966660"/>
                  <a:pt x="8315378" y="1943319"/>
                  <a:pt x="8247017" y="2011680"/>
                </a:cubicBezTo>
                <a:cubicBezTo>
                  <a:pt x="8229600" y="2029097"/>
                  <a:pt x="8214209" y="2048809"/>
                  <a:pt x="8194766" y="2063931"/>
                </a:cubicBezTo>
                <a:cubicBezTo>
                  <a:pt x="8168640" y="2084251"/>
                  <a:pt x="8143927" y="2106531"/>
                  <a:pt x="8116388" y="2124891"/>
                </a:cubicBezTo>
                <a:cubicBezTo>
                  <a:pt x="8107680" y="2130697"/>
                  <a:pt x="8099138" y="2136761"/>
                  <a:pt x="8090263" y="2142308"/>
                </a:cubicBezTo>
                <a:cubicBezTo>
                  <a:pt x="8075909" y="2151279"/>
                  <a:pt x="8060261" y="2158278"/>
                  <a:pt x="8046720" y="2168434"/>
                </a:cubicBezTo>
                <a:cubicBezTo>
                  <a:pt x="7994534" y="2207573"/>
                  <a:pt x="8046863" y="2185804"/>
                  <a:pt x="7994468" y="2203268"/>
                </a:cubicBezTo>
                <a:lnTo>
                  <a:pt x="7916091" y="2255520"/>
                </a:lnTo>
                <a:cubicBezTo>
                  <a:pt x="7907383" y="2261326"/>
                  <a:pt x="7899327" y="2268256"/>
                  <a:pt x="7889966" y="2272937"/>
                </a:cubicBezTo>
                <a:cubicBezTo>
                  <a:pt x="7878354" y="2278743"/>
                  <a:pt x="7866403" y="2283913"/>
                  <a:pt x="7855131" y="2290354"/>
                </a:cubicBezTo>
                <a:cubicBezTo>
                  <a:pt x="7846044" y="2295547"/>
                  <a:pt x="7838093" y="2302578"/>
                  <a:pt x="7829006" y="2307771"/>
                </a:cubicBezTo>
                <a:cubicBezTo>
                  <a:pt x="7817734" y="2314212"/>
                  <a:pt x="7806103" y="2320074"/>
                  <a:pt x="7794171" y="2325188"/>
                </a:cubicBezTo>
                <a:cubicBezTo>
                  <a:pt x="7785734" y="2328804"/>
                  <a:pt x="7776070" y="2329439"/>
                  <a:pt x="7768046" y="2333897"/>
                </a:cubicBezTo>
                <a:cubicBezTo>
                  <a:pt x="7683216" y="2381025"/>
                  <a:pt x="7749035" y="2360420"/>
                  <a:pt x="7680960" y="2377440"/>
                </a:cubicBezTo>
                <a:lnTo>
                  <a:pt x="7628708" y="2412274"/>
                </a:lnTo>
                <a:cubicBezTo>
                  <a:pt x="7620000" y="2418080"/>
                  <a:pt x="7612846" y="2427638"/>
                  <a:pt x="7602583" y="2429691"/>
                </a:cubicBezTo>
                <a:cubicBezTo>
                  <a:pt x="7577732" y="2434661"/>
                  <a:pt x="7548796" y="2439731"/>
                  <a:pt x="7524206" y="2447108"/>
                </a:cubicBezTo>
                <a:cubicBezTo>
                  <a:pt x="7506621" y="2452383"/>
                  <a:pt x="7490253" y="2463041"/>
                  <a:pt x="7471954" y="2464525"/>
                </a:cubicBezTo>
                <a:lnTo>
                  <a:pt x="7149737" y="2490651"/>
                </a:lnTo>
                <a:lnTo>
                  <a:pt x="7097486" y="2508068"/>
                </a:lnTo>
                <a:cubicBezTo>
                  <a:pt x="7074264" y="2515809"/>
                  <a:pt x="7058047" y="2519847"/>
                  <a:pt x="7036526" y="2534194"/>
                </a:cubicBezTo>
                <a:cubicBezTo>
                  <a:pt x="7029694" y="2538748"/>
                  <a:pt x="7026149" y="2547387"/>
                  <a:pt x="7019108" y="2551611"/>
                </a:cubicBezTo>
                <a:cubicBezTo>
                  <a:pt x="7011237" y="2556334"/>
                  <a:pt x="7001007" y="2555862"/>
                  <a:pt x="6992983" y="2560320"/>
                </a:cubicBezTo>
                <a:cubicBezTo>
                  <a:pt x="6974684" y="2570486"/>
                  <a:pt x="6958148" y="2583543"/>
                  <a:pt x="6940731" y="2595154"/>
                </a:cubicBezTo>
                <a:cubicBezTo>
                  <a:pt x="6932023" y="2600960"/>
                  <a:pt x="6922979" y="2606291"/>
                  <a:pt x="6914606" y="2612571"/>
                </a:cubicBezTo>
                <a:cubicBezTo>
                  <a:pt x="6800757" y="2697957"/>
                  <a:pt x="6942786" y="2592442"/>
                  <a:pt x="6853646" y="2656114"/>
                </a:cubicBezTo>
                <a:cubicBezTo>
                  <a:pt x="6841835" y="2664550"/>
                  <a:pt x="6831413" y="2675039"/>
                  <a:pt x="6818811" y="2682240"/>
                </a:cubicBezTo>
                <a:cubicBezTo>
                  <a:pt x="6810841" y="2686794"/>
                  <a:pt x="6801394" y="2688045"/>
                  <a:pt x="6792686" y="2690948"/>
                </a:cubicBezTo>
                <a:cubicBezTo>
                  <a:pt x="6770057" y="2706033"/>
                  <a:pt x="6753336" y="2716483"/>
                  <a:pt x="6731726" y="2734491"/>
                </a:cubicBezTo>
                <a:cubicBezTo>
                  <a:pt x="6707429" y="2754738"/>
                  <a:pt x="6720474" y="2753179"/>
                  <a:pt x="6688183" y="2769325"/>
                </a:cubicBezTo>
                <a:cubicBezTo>
                  <a:pt x="6679972" y="2773430"/>
                  <a:pt x="6670268" y="2773929"/>
                  <a:pt x="6662057" y="2778034"/>
                </a:cubicBezTo>
                <a:cubicBezTo>
                  <a:pt x="6652696" y="2782715"/>
                  <a:pt x="6645292" y="2790770"/>
                  <a:pt x="6635931" y="2795451"/>
                </a:cubicBezTo>
                <a:cubicBezTo>
                  <a:pt x="6627721" y="2799556"/>
                  <a:pt x="6618016" y="2800055"/>
                  <a:pt x="6609806" y="2804160"/>
                </a:cubicBezTo>
                <a:cubicBezTo>
                  <a:pt x="6600445" y="2808841"/>
                  <a:pt x="6592767" y="2816384"/>
                  <a:pt x="6583680" y="2821577"/>
                </a:cubicBezTo>
                <a:cubicBezTo>
                  <a:pt x="6572409" y="2828018"/>
                  <a:pt x="6560117" y="2832553"/>
                  <a:pt x="6548846" y="2838994"/>
                </a:cubicBezTo>
                <a:cubicBezTo>
                  <a:pt x="6539759" y="2844187"/>
                  <a:pt x="6532284" y="2852160"/>
                  <a:pt x="6522720" y="2856411"/>
                </a:cubicBezTo>
                <a:cubicBezTo>
                  <a:pt x="6505943" y="2863867"/>
                  <a:pt x="6470468" y="2873828"/>
                  <a:pt x="6470468" y="2873828"/>
                </a:cubicBezTo>
                <a:cubicBezTo>
                  <a:pt x="6409926" y="2871740"/>
                  <a:pt x="6233520" y="2872074"/>
                  <a:pt x="6139543" y="2856411"/>
                </a:cubicBezTo>
                <a:cubicBezTo>
                  <a:pt x="6130488" y="2854902"/>
                  <a:pt x="6122378" y="2849694"/>
                  <a:pt x="6113417" y="2847703"/>
                </a:cubicBezTo>
                <a:cubicBezTo>
                  <a:pt x="6096180" y="2843873"/>
                  <a:pt x="6078296" y="2843277"/>
                  <a:pt x="6061166" y="2838994"/>
                </a:cubicBezTo>
                <a:cubicBezTo>
                  <a:pt x="6043355" y="2834541"/>
                  <a:pt x="6008914" y="2821577"/>
                  <a:pt x="6008914" y="2821577"/>
                </a:cubicBezTo>
                <a:cubicBezTo>
                  <a:pt x="6005289" y="2821856"/>
                  <a:pt x="5902810" y="2820531"/>
                  <a:pt x="5869577" y="2838994"/>
                </a:cubicBezTo>
                <a:cubicBezTo>
                  <a:pt x="5851279" y="2849160"/>
                  <a:pt x="5836049" y="2864467"/>
                  <a:pt x="5817326" y="2873828"/>
                </a:cubicBezTo>
                <a:cubicBezTo>
                  <a:pt x="5805714" y="2879634"/>
                  <a:pt x="5793500" y="2884364"/>
                  <a:pt x="5782491" y="2891245"/>
                </a:cubicBezTo>
                <a:cubicBezTo>
                  <a:pt x="5770183" y="2898938"/>
                  <a:pt x="5760259" y="2910170"/>
                  <a:pt x="5747657" y="2917371"/>
                </a:cubicBezTo>
                <a:cubicBezTo>
                  <a:pt x="5739687" y="2921926"/>
                  <a:pt x="5729556" y="2921622"/>
                  <a:pt x="5721531" y="2926080"/>
                </a:cubicBezTo>
                <a:cubicBezTo>
                  <a:pt x="5703233" y="2936246"/>
                  <a:pt x="5686697" y="2949303"/>
                  <a:pt x="5669280" y="2960914"/>
                </a:cubicBezTo>
                <a:cubicBezTo>
                  <a:pt x="5660571" y="2966720"/>
                  <a:pt x="5652872" y="2974444"/>
                  <a:pt x="5643154" y="2978331"/>
                </a:cubicBezTo>
                <a:cubicBezTo>
                  <a:pt x="5628640" y="2984137"/>
                  <a:pt x="5613276" y="2988156"/>
                  <a:pt x="5599611" y="2995748"/>
                </a:cubicBezTo>
                <a:cubicBezTo>
                  <a:pt x="5586923" y="3002797"/>
                  <a:pt x="5577379" y="3014673"/>
                  <a:pt x="5564777" y="3021874"/>
                </a:cubicBezTo>
                <a:cubicBezTo>
                  <a:pt x="5556807" y="3026429"/>
                  <a:pt x="5546862" y="3026478"/>
                  <a:pt x="5538651" y="3030583"/>
                </a:cubicBezTo>
                <a:cubicBezTo>
                  <a:pt x="5471132" y="3064343"/>
                  <a:pt x="5552062" y="3034822"/>
                  <a:pt x="5486400" y="3056708"/>
                </a:cubicBezTo>
                <a:cubicBezTo>
                  <a:pt x="5477691" y="3062514"/>
                  <a:pt x="5469635" y="3069444"/>
                  <a:pt x="5460274" y="3074125"/>
                </a:cubicBezTo>
                <a:cubicBezTo>
                  <a:pt x="5439440" y="3084542"/>
                  <a:pt x="5413222" y="3092713"/>
                  <a:pt x="5390606" y="3100251"/>
                </a:cubicBezTo>
                <a:cubicBezTo>
                  <a:pt x="5355549" y="3135306"/>
                  <a:pt x="5394529" y="3102302"/>
                  <a:pt x="5338354" y="3126377"/>
                </a:cubicBezTo>
                <a:cubicBezTo>
                  <a:pt x="5328734" y="3130500"/>
                  <a:pt x="5321792" y="3139543"/>
                  <a:pt x="5312228" y="3143794"/>
                </a:cubicBezTo>
                <a:cubicBezTo>
                  <a:pt x="5295451" y="3151250"/>
                  <a:pt x="5277394" y="3155405"/>
                  <a:pt x="5259977" y="3161211"/>
                </a:cubicBezTo>
                <a:cubicBezTo>
                  <a:pt x="5197324" y="3182096"/>
                  <a:pt x="5275577" y="3156754"/>
                  <a:pt x="5199017" y="3178628"/>
                </a:cubicBezTo>
                <a:cubicBezTo>
                  <a:pt x="5190190" y="3181150"/>
                  <a:pt x="5181718" y="3184815"/>
                  <a:pt x="5172891" y="3187337"/>
                </a:cubicBezTo>
                <a:cubicBezTo>
                  <a:pt x="5161383" y="3190625"/>
                  <a:pt x="5149760" y="3193537"/>
                  <a:pt x="5138057" y="3196045"/>
                </a:cubicBezTo>
                <a:cubicBezTo>
                  <a:pt x="5109111" y="3202248"/>
                  <a:pt x="5050971" y="3213463"/>
                  <a:pt x="5050971" y="3213463"/>
                </a:cubicBezTo>
                <a:cubicBezTo>
                  <a:pt x="4931954" y="3210560"/>
                  <a:pt x="4812697" y="3212852"/>
                  <a:pt x="4693920" y="3204754"/>
                </a:cubicBezTo>
                <a:cubicBezTo>
                  <a:pt x="4683478" y="3204042"/>
                  <a:pt x="4677155" y="3192018"/>
                  <a:pt x="4667794" y="3187337"/>
                </a:cubicBezTo>
                <a:cubicBezTo>
                  <a:pt x="4659583" y="3183232"/>
                  <a:pt x="4650377" y="3181531"/>
                  <a:pt x="4641668" y="3178628"/>
                </a:cubicBezTo>
                <a:cubicBezTo>
                  <a:pt x="4632960" y="3169920"/>
                  <a:pt x="4623104" y="3162224"/>
                  <a:pt x="4615543" y="3152503"/>
                </a:cubicBezTo>
                <a:cubicBezTo>
                  <a:pt x="4602691" y="3135979"/>
                  <a:pt x="4598125" y="3111863"/>
                  <a:pt x="4580708" y="3100251"/>
                </a:cubicBezTo>
                <a:lnTo>
                  <a:pt x="4554583" y="3082834"/>
                </a:lnTo>
                <a:cubicBezTo>
                  <a:pt x="4539273" y="3036907"/>
                  <a:pt x="4557264" y="3073055"/>
                  <a:pt x="4519748" y="3039291"/>
                </a:cubicBezTo>
                <a:cubicBezTo>
                  <a:pt x="4498388" y="3020067"/>
                  <a:pt x="4476740" y="3000771"/>
                  <a:pt x="4458788" y="2978331"/>
                </a:cubicBezTo>
                <a:cubicBezTo>
                  <a:pt x="4417416" y="2926615"/>
                  <a:pt x="4439420" y="2945098"/>
                  <a:pt x="4397828" y="2917371"/>
                </a:cubicBezTo>
                <a:cubicBezTo>
                  <a:pt x="4372824" y="2884031"/>
                  <a:pt x="4370225" y="2884893"/>
                  <a:pt x="4354286" y="2847703"/>
                </a:cubicBezTo>
                <a:cubicBezTo>
                  <a:pt x="4350670" y="2839265"/>
                  <a:pt x="4350035" y="2829602"/>
                  <a:pt x="4345577" y="2821577"/>
                </a:cubicBezTo>
                <a:cubicBezTo>
                  <a:pt x="4335411" y="2803278"/>
                  <a:pt x="4310743" y="2769325"/>
                  <a:pt x="4310743" y="2769325"/>
                </a:cubicBezTo>
                <a:cubicBezTo>
                  <a:pt x="4304937" y="2746102"/>
                  <a:pt x="4298021" y="2723129"/>
                  <a:pt x="4293326" y="2699657"/>
                </a:cubicBezTo>
                <a:cubicBezTo>
                  <a:pt x="4282270" y="2644378"/>
                  <a:pt x="4288207" y="2670474"/>
                  <a:pt x="4275908" y="2621280"/>
                </a:cubicBezTo>
                <a:cubicBezTo>
                  <a:pt x="4239435" y="2329478"/>
                  <a:pt x="4260240" y="2521698"/>
                  <a:pt x="4275908" y="1863634"/>
                </a:cubicBezTo>
                <a:cubicBezTo>
                  <a:pt x="4276260" y="1848836"/>
                  <a:pt x="4281969" y="1834654"/>
                  <a:pt x="4284617" y="1820091"/>
                </a:cubicBezTo>
                <a:cubicBezTo>
                  <a:pt x="4287776" y="1802719"/>
                  <a:pt x="4289043" y="1784970"/>
                  <a:pt x="4293326" y="1767840"/>
                </a:cubicBezTo>
                <a:cubicBezTo>
                  <a:pt x="4297779" y="1750029"/>
                  <a:pt x="4297761" y="1728570"/>
                  <a:pt x="4310743" y="1715588"/>
                </a:cubicBezTo>
                <a:cubicBezTo>
                  <a:pt x="4333966" y="1692365"/>
                  <a:pt x="4353085" y="1664137"/>
                  <a:pt x="4380411" y="1645920"/>
                </a:cubicBezTo>
                <a:cubicBezTo>
                  <a:pt x="4397828" y="1634308"/>
                  <a:pt x="4415734" y="1623397"/>
                  <a:pt x="4432663" y="1611085"/>
                </a:cubicBezTo>
                <a:cubicBezTo>
                  <a:pt x="4447695" y="1600152"/>
                  <a:pt x="4460268" y="1585814"/>
                  <a:pt x="4476206" y="1576251"/>
                </a:cubicBezTo>
                <a:cubicBezTo>
                  <a:pt x="4535771" y="1540512"/>
                  <a:pt x="4542608" y="1539602"/>
                  <a:pt x="4589417" y="1524000"/>
                </a:cubicBezTo>
                <a:cubicBezTo>
                  <a:pt x="4601028" y="1515291"/>
                  <a:pt x="4611563" y="1504923"/>
                  <a:pt x="4624251" y="1497874"/>
                </a:cubicBezTo>
                <a:cubicBezTo>
                  <a:pt x="4637916" y="1490282"/>
                  <a:pt x="4653157" y="1485946"/>
                  <a:pt x="4667794" y="1480457"/>
                </a:cubicBezTo>
                <a:cubicBezTo>
                  <a:pt x="4692786" y="1471085"/>
                  <a:pt x="4701297" y="1469904"/>
                  <a:pt x="4728754" y="1463040"/>
                </a:cubicBezTo>
                <a:cubicBezTo>
                  <a:pt x="4737463" y="1454331"/>
                  <a:pt x="4744633" y="1443746"/>
                  <a:pt x="4754880" y="1436914"/>
                </a:cubicBezTo>
                <a:cubicBezTo>
                  <a:pt x="4762518" y="1431822"/>
                  <a:pt x="4772795" y="1432310"/>
                  <a:pt x="4781006" y="1428205"/>
                </a:cubicBezTo>
                <a:cubicBezTo>
                  <a:pt x="4796145" y="1420635"/>
                  <a:pt x="4810195" y="1411051"/>
                  <a:pt x="4824548" y="1402080"/>
                </a:cubicBezTo>
                <a:cubicBezTo>
                  <a:pt x="4833424" y="1396533"/>
                  <a:pt x="4842301" y="1390943"/>
                  <a:pt x="4850674" y="1384663"/>
                </a:cubicBezTo>
                <a:cubicBezTo>
                  <a:pt x="4865544" y="1373510"/>
                  <a:pt x="4878455" y="1359679"/>
                  <a:pt x="4894217" y="1349828"/>
                </a:cubicBezTo>
                <a:cubicBezTo>
                  <a:pt x="4902001" y="1344963"/>
                  <a:pt x="4911634" y="1344023"/>
                  <a:pt x="4920343" y="1341120"/>
                </a:cubicBezTo>
                <a:cubicBezTo>
                  <a:pt x="4966521" y="1294940"/>
                  <a:pt x="4923990" y="1331964"/>
                  <a:pt x="4981303" y="1297577"/>
                </a:cubicBezTo>
                <a:cubicBezTo>
                  <a:pt x="4981334" y="1297559"/>
                  <a:pt x="5046603" y="1254043"/>
                  <a:pt x="5059680" y="1245325"/>
                </a:cubicBezTo>
                <a:cubicBezTo>
                  <a:pt x="5068389" y="1239519"/>
                  <a:pt x="5075877" y="1231218"/>
                  <a:pt x="5085806" y="1227908"/>
                </a:cubicBezTo>
                <a:lnTo>
                  <a:pt x="5111931" y="1219200"/>
                </a:lnTo>
                <a:cubicBezTo>
                  <a:pt x="5117737" y="1210491"/>
                  <a:pt x="5121175" y="1199612"/>
                  <a:pt x="5129348" y="1193074"/>
                </a:cubicBezTo>
                <a:cubicBezTo>
                  <a:pt x="5136516" y="1187339"/>
                  <a:pt x="5148983" y="1190856"/>
                  <a:pt x="5155474" y="1184365"/>
                </a:cubicBezTo>
                <a:cubicBezTo>
                  <a:pt x="5225345" y="1114494"/>
                  <a:pt x="5157318" y="1143111"/>
                  <a:pt x="5216434" y="1123405"/>
                </a:cubicBezTo>
                <a:cubicBezTo>
                  <a:pt x="5265961" y="1073880"/>
                  <a:pt x="5218272" y="1113778"/>
                  <a:pt x="5268686" y="1088571"/>
                </a:cubicBezTo>
                <a:cubicBezTo>
                  <a:pt x="5278047" y="1083890"/>
                  <a:pt x="5284748" y="1074029"/>
                  <a:pt x="5294811" y="1071154"/>
                </a:cubicBezTo>
                <a:cubicBezTo>
                  <a:pt x="5305976" y="1067964"/>
                  <a:pt x="5323840" y="1042126"/>
                  <a:pt x="5329646" y="10363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8316687" y="2255520"/>
            <a:ext cx="748937" cy="426720"/>
          </a:xfrm>
          <a:custGeom>
            <a:avLst/>
            <a:gdLst>
              <a:gd name="connsiteX0" fmla="*/ 0 w 748937"/>
              <a:gd name="connsiteY0" fmla="*/ 148046 h 426720"/>
              <a:gd name="connsiteX1" fmla="*/ 0 w 748937"/>
              <a:gd name="connsiteY1" fmla="*/ 148046 h 426720"/>
              <a:gd name="connsiteX2" fmla="*/ 60960 w 748937"/>
              <a:gd name="connsiteY2" fmla="*/ 226423 h 426720"/>
              <a:gd name="connsiteX3" fmla="*/ 87085 w 748937"/>
              <a:gd name="connsiteY3" fmla="*/ 243840 h 426720"/>
              <a:gd name="connsiteX4" fmla="*/ 139337 w 748937"/>
              <a:gd name="connsiteY4" fmla="*/ 261257 h 426720"/>
              <a:gd name="connsiteX5" fmla="*/ 217714 w 748937"/>
              <a:gd name="connsiteY5" fmla="*/ 296091 h 426720"/>
              <a:gd name="connsiteX6" fmla="*/ 243840 w 748937"/>
              <a:gd name="connsiteY6" fmla="*/ 304800 h 426720"/>
              <a:gd name="connsiteX7" fmla="*/ 269965 w 748937"/>
              <a:gd name="connsiteY7" fmla="*/ 322217 h 426720"/>
              <a:gd name="connsiteX8" fmla="*/ 322217 w 748937"/>
              <a:gd name="connsiteY8" fmla="*/ 339634 h 426720"/>
              <a:gd name="connsiteX9" fmla="*/ 400594 w 748937"/>
              <a:gd name="connsiteY9" fmla="*/ 374469 h 426720"/>
              <a:gd name="connsiteX10" fmla="*/ 470263 w 748937"/>
              <a:gd name="connsiteY10" fmla="*/ 391886 h 426720"/>
              <a:gd name="connsiteX11" fmla="*/ 522514 w 748937"/>
              <a:gd name="connsiteY11" fmla="*/ 426720 h 426720"/>
              <a:gd name="connsiteX12" fmla="*/ 600891 w 748937"/>
              <a:gd name="connsiteY12" fmla="*/ 418011 h 426720"/>
              <a:gd name="connsiteX13" fmla="*/ 627017 w 748937"/>
              <a:gd name="connsiteY13" fmla="*/ 409303 h 426720"/>
              <a:gd name="connsiteX14" fmla="*/ 635725 w 748937"/>
              <a:gd name="connsiteY14" fmla="*/ 383177 h 426720"/>
              <a:gd name="connsiteX15" fmla="*/ 653143 w 748937"/>
              <a:gd name="connsiteY15" fmla="*/ 365760 h 426720"/>
              <a:gd name="connsiteX16" fmla="*/ 661851 w 748937"/>
              <a:gd name="connsiteY16" fmla="*/ 339634 h 426720"/>
              <a:gd name="connsiteX17" fmla="*/ 696685 w 748937"/>
              <a:gd name="connsiteY17" fmla="*/ 296091 h 426720"/>
              <a:gd name="connsiteX18" fmla="*/ 731520 w 748937"/>
              <a:gd name="connsiteY18" fmla="*/ 191589 h 426720"/>
              <a:gd name="connsiteX19" fmla="*/ 740228 w 748937"/>
              <a:gd name="connsiteY19" fmla="*/ 165463 h 426720"/>
              <a:gd name="connsiteX20" fmla="*/ 748937 w 748937"/>
              <a:gd name="connsiteY20" fmla="*/ 139337 h 426720"/>
              <a:gd name="connsiteX21" fmla="*/ 740228 w 748937"/>
              <a:gd name="connsiteY21" fmla="*/ 69669 h 426720"/>
              <a:gd name="connsiteX22" fmla="*/ 670560 w 748937"/>
              <a:gd name="connsiteY22" fmla="*/ 34834 h 426720"/>
              <a:gd name="connsiteX23" fmla="*/ 644434 w 748937"/>
              <a:gd name="connsiteY23" fmla="*/ 17417 h 426720"/>
              <a:gd name="connsiteX24" fmla="*/ 583474 w 748937"/>
              <a:gd name="connsiteY24" fmla="*/ 8709 h 426720"/>
              <a:gd name="connsiteX25" fmla="*/ 391885 w 748937"/>
              <a:gd name="connsiteY25" fmla="*/ 0 h 426720"/>
              <a:gd name="connsiteX26" fmla="*/ 209005 w 748937"/>
              <a:gd name="connsiteY26" fmla="*/ 17417 h 426720"/>
              <a:gd name="connsiteX27" fmla="*/ 156754 w 748937"/>
              <a:gd name="connsiteY27" fmla="*/ 34834 h 426720"/>
              <a:gd name="connsiteX28" fmla="*/ 130628 w 748937"/>
              <a:gd name="connsiteY28" fmla="*/ 43543 h 426720"/>
              <a:gd name="connsiteX29" fmla="*/ 113211 w 748937"/>
              <a:gd name="connsiteY29" fmla="*/ 69669 h 426720"/>
              <a:gd name="connsiteX30" fmla="*/ 87085 w 748937"/>
              <a:gd name="connsiteY30" fmla="*/ 78377 h 426720"/>
              <a:gd name="connsiteX31" fmla="*/ 34834 w 748937"/>
              <a:gd name="connsiteY31" fmla="*/ 113211 h 426720"/>
              <a:gd name="connsiteX32" fmla="*/ 17417 w 748937"/>
              <a:gd name="connsiteY32" fmla="*/ 130629 h 426720"/>
              <a:gd name="connsiteX33" fmla="*/ 0 w 748937"/>
              <a:gd name="connsiteY33" fmla="*/ 156754 h 426720"/>
              <a:gd name="connsiteX34" fmla="*/ 0 w 748937"/>
              <a:gd name="connsiteY34" fmla="*/ 148046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48937" h="426720">
                <a:moveTo>
                  <a:pt x="0" y="148046"/>
                </a:moveTo>
                <a:lnTo>
                  <a:pt x="0" y="148046"/>
                </a:lnTo>
                <a:cubicBezTo>
                  <a:pt x="54890" y="257826"/>
                  <a:pt x="4563" y="198224"/>
                  <a:pt x="60960" y="226423"/>
                </a:cubicBezTo>
                <a:cubicBezTo>
                  <a:pt x="70321" y="231104"/>
                  <a:pt x="77521" y="239589"/>
                  <a:pt x="87085" y="243840"/>
                </a:cubicBezTo>
                <a:cubicBezTo>
                  <a:pt x="103862" y="251296"/>
                  <a:pt x="139337" y="261257"/>
                  <a:pt x="139337" y="261257"/>
                </a:cubicBezTo>
                <a:cubicBezTo>
                  <a:pt x="180739" y="288858"/>
                  <a:pt x="155533" y="275364"/>
                  <a:pt x="217714" y="296091"/>
                </a:cubicBezTo>
                <a:cubicBezTo>
                  <a:pt x="226423" y="298994"/>
                  <a:pt x="236202" y="299708"/>
                  <a:pt x="243840" y="304800"/>
                </a:cubicBezTo>
                <a:cubicBezTo>
                  <a:pt x="252548" y="310606"/>
                  <a:pt x="260401" y="317966"/>
                  <a:pt x="269965" y="322217"/>
                </a:cubicBezTo>
                <a:cubicBezTo>
                  <a:pt x="286742" y="329673"/>
                  <a:pt x="322217" y="339634"/>
                  <a:pt x="322217" y="339634"/>
                </a:cubicBezTo>
                <a:cubicBezTo>
                  <a:pt x="353488" y="360481"/>
                  <a:pt x="356184" y="365588"/>
                  <a:pt x="400594" y="374469"/>
                </a:cubicBezTo>
                <a:cubicBezTo>
                  <a:pt x="412662" y="376882"/>
                  <a:pt x="455198" y="383516"/>
                  <a:pt x="470263" y="391886"/>
                </a:cubicBezTo>
                <a:cubicBezTo>
                  <a:pt x="488561" y="402052"/>
                  <a:pt x="522514" y="426720"/>
                  <a:pt x="522514" y="426720"/>
                </a:cubicBezTo>
                <a:cubicBezTo>
                  <a:pt x="548640" y="423817"/>
                  <a:pt x="574962" y="422332"/>
                  <a:pt x="600891" y="418011"/>
                </a:cubicBezTo>
                <a:cubicBezTo>
                  <a:pt x="609946" y="416502"/>
                  <a:pt x="620526" y="415794"/>
                  <a:pt x="627017" y="409303"/>
                </a:cubicBezTo>
                <a:cubicBezTo>
                  <a:pt x="633508" y="402812"/>
                  <a:pt x="631002" y="391048"/>
                  <a:pt x="635725" y="383177"/>
                </a:cubicBezTo>
                <a:cubicBezTo>
                  <a:pt x="639949" y="376136"/>
                  <a:pt x="647337" y="371566"/>
                  <a:pt x="653143" y="365760"/>
                </a:cubicBezTo>
                <a:cubicBezTo>
                  <a:pt x="656046" y="357051"/>
                  <a:pt x="657746" y="347845"/>
                  <a:pt x="661851" y="339634"/>
                </a:cubicBezTo>
                <a:cubicBezTo>
                  <a:pt x="672835" y="317665"/>
                  <a:pt x="680487" y="312290"/>
                  <a:pt x="696685" y="296091"/>
                </a:cubicBezTo>
                <a:lnTo>
                  <a:pt x="731520" y="191589"/>
                </a:lnTo>
                <a:lnTo>
                  <a:pt x="740228" y="165463"/>
                </a:lnTo>
                <a:lnTo>
                  <a:pt x="748937" y="139337"/>
                </a:lnTo>
                <a:cubicBezTo>
                  <a:pt x="746034" y="116114"/>
                  <a:pt x="746953" y="92085"/>
                  <a:pt x="740228" y="69669"/>
                </a:cubicBezTo>
                <a:cubicBezTo>
                  <a:pt x="733071" y="45813"/>
                  <a:pt x="678632" y="40215"/>
                  <a:pt x="670560" y="34834"/>
                </a:cubicBezTo>
                <a:cubicBezTo>
                  <a:pt x="661851" y="29028"/>
                  <a:pt x="654459" y="20424"/>
                  <a:pt x="644434" y="17417"/>
                </a:cubicBezTo>
                <a:cubicBezTo>
                  <a:pt x="624773" y="11519"/>
                  <a:pt x="603952" y="10121"/>
                  <a:pt x="583474" y="8709"/>
                </a:cubicBezTo>
                <a:cubicBezTo>
                  <a:pt x="519697" y="4311"/>
                  <a:pt x="455748" y="2903"/>
                  <a:pt x="391885" y="0"/>
                </a:cubicBezTo>
                <a:cubicBezTo>
                  <a:pt x="302804" y="5240"/>
                  <a:pt x="274628" y="-2269"/>
                  <a:pt x="209005" y="17417"/>
                </a:cubicBezTo>
                <a:cubicBezTo>
                  <a:pt x="191420" y="22692"/>
                  <a:pt x="174171" y="29028"/>
                  <a:pt x="156754" y="34834"/>
                </a:cubicBezTo>
                <a:lnTo>
                  <a:pt x="130628" y="43543"/>
                </a:lnTo>
                <a:cubicBezTo>
                  <a:pt x="124822" y="52252"/>
                  <a:pt x="121384" y="63131"/>
                  <a:pt x="113211" y="69669"/>
                </a:cubicBezTo>
                <a:cubicBezTo>
                  <a:pt x="106043" y="75403"/>
                  <a:pt x="95110" y="73919"/>
                  <a:pt x="87085" y="78377"/>
                </a:cubicBezTo>
                <a:cubicBezTo>
                  <a:pt x="68787" y="88543"/>
                  <a:pt x="49635" y="98409"/>
                  <a:pt x="34834" y="113211"/>
                </a:cubicBezTo>
                <a:cubicBezTo>
                  <a:pt x="29028" y="119017"/>
                  <a:pt x="22546" y="124218"/>
                  <a:pt x="17417" y="130629"/>
                </a:cubicBezTo>
                <a:cubicBezTo>
                  <a:pt x="10879" y="138802"/>
                  <a:pt x="7401" y="149353"/>
                  <a:pt x="0" y="156754"/>
                </a:cubicBezTo>
                <a:lnTo>
                  <a:pt x="0" y="148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949266" y="1227910"/>
            <a:ext cx="673500" cy="513805"/>
          </a:xfrm>
          <a:custGeom>
            <a:avLst/>
            <a:gdLst>
              <a:gd name="connsiteX0" fmla="*/ 2940 w 673500"/>
              <a:gd name="connsiteY0" fmla="*/ 60960 h 513805"/>
              <a:gd name="connsiteX1" fmla="*/ 2940 w 673500"/>
              <a:gd name="connsiteY1" fmla="*/ 60960 h 513805"/>
              <a:gd name="connsiteX2" fmla="*/ 63900 w 673500"/>
              <a:gd name="connsiteY2" fmla="*/ 17417 h 513805"/>
              <a:gd name="connsiteX3" fmla="*/ 116151 w 673500"/>
              <a:gd name="connsiteY3" fmla="*/ 8708 h 513805"/>
              <a:gd name="connsiteX4" fmla="*/ 203237 w 673500"/>
              <a:gd name="connsiteY4" fmla="*/ 0 h 513805"/>
              <a:gd name="connsiteX5" fmla="*/ 638665 w 673500"/>
              <a:gd name="connsiteY5" fmla="*/ 8708 h 513805"/>
              <a:gd name="connsiteX6" fmla="*/ 656083 w 673500"/>
              <a:gd name="connsiteY6" fmla="*/ 34834 h 513805"/>
              <a:gd name="connsiteX7" fmla="*/ 673500 w 673500"/>
              <a:gd name="connsiteY7" fmla="*/ 87085 h 513805"/>
              <a:gd name="connsiteX8" fmla="*/ 664791 w 673500"/>
              <a:gd name="connsiteY8" fmla="*/ 226422 h 513805"/>
              <a:gd name="connsiteX9" fmla="*/ 638665 w 673500"/>
              <a:gd name="connsiteY9" fmla="*/ 304800 h 513805"/>
              <a:gd name="connsiteX10" fmla="*/ 629957 w 673500"/>
              <a:gd name="connsiteY10" fmla="*/ 330925 h 513805"/>
              <a:gd name="connsiteX11" fmla="*/ 595123 w 673500"/>
              <a:gd name="connsiteY11" fmla="*/ 383177 h 513805"/>
              <a:gd name="connsiteX12" fmla="*/ 568997 w 673500"/>
              <a:gd name="connsiteY12" fmla="*/ 426720 h 513805"/>
              <a:gd name="connsiteX13" fmla="*/ 534163 w 673500"/>
              <a:gd name="connsiteY13" fmla="*/ 470262 h 513805"/>
              <a:gd name="connsiteX14" fmla="*/ 516745 w 673500"/>
              <a:gd name="connsiteY14" fmla="*/ 487680 h 513805"/>
              <a:gd name="connsiteX15" fmla="*/ 464494 w 673500"/>
              <a:gd name="connsiteY15" fmla="*/ 505097 h 513805"/>
              <a:gd name="connsiteX16" fmla="*/ 438368 w 673500"/>
              <a:gd name="connsiteY16" fmla="*/ 513805 h 513805"/>
              <a:gd name="connsiteX17" fmla="*/ 238071 w 673500"/>
              <a:gd name="connsiteY17" fmla="*/ 505097 h 513805"/>
              <a:gd name="connsiteX18" fmla="*/ 211945 w 673500"/>
              <a:gd name="connsiteY18" fmla="*/ 496388 h 513805"/>
              <a:gd name="connsiteX19" fmla="*/ 159694 w 673500"/>
              <a:gd name="connsiteY19" fmla="*/ 461554 h 513805"/>
              <a:gd name="connsiteX20" fmla="*/ 124860 w 673500"/>
              <a:gd name="connsiteY20" fmla="*/ 418011 h 513805"/>
              <a:gd name="connsiteX21" fmla="*/ 116151 w 673500"/>
              <a:gd name="connsiteY21" fmla="*/ 391885 h 513805"/>
              <a:gd name="connsiteX22" fmla="*/ 72608 w 673500"/>
              <a:gd name="connsiteY22" fmla="*/ 348342 h 513805"/>
              <a:gd name="connsiteX23" fmla="*/ 29065 w 673500"/>
              <a:gd name="connsiteY23" fmla="*/ 269965 h 513805"/>
              <a:gd name="connsiteX24" fmla="*/ 11648 w 673500"/>
              <a:gd name="connsiteY24" fmla="*/ 217714 h 513805"/>
              <a:gd name="connsiteX25" fmla="*/ 2940 w 673500"/>
              <a:gd name="connsiteY25" fmla="*/ 60960 h 5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3500" h="513805">
                <a:moveTo>
                  <a:pt x="2940" y="60960"/>
                </a:moveTo>
                <a:lnTo>
                  <a:pt x="2940" y="60960"/>
                </a:lnTo>
                <a:cubicBezTo>
                  <a:pt x="23260" y="46446"/>
                  <a:pt x="41227" y="27882"/>
                  <a:pt x="63900" y="17417"/>
                </a:cubicBezTo>
                <a:cubicBezTo>
                  <a:pt x="79932" y="10017"/>
                  <a:pt x="98630" y="10898"/>
                  <a:pt x="116151" y="8708"/>
                </a:cubicBezTo>
                <a:cubicBezTo>
                  <a:pt x="145099" y="5090"/>
                  <a:pt x="174208" y="2903"/>
                  <a:pt x="203237" y="0"/>
                </a:cubicBezTo>
                <a:cubicBezTo>
                  <a:pt x="348380" y="2903"/>
                  <a:pt x="493921" y="-2426"/>
                  <a:pt x="638665" y="8708"/>
                </a:cubicBezTo>
                <a:cubicBezTo>
                  <a:pt x="649101" y="9511"/>
                  <a:pt x="651832" y="25270"/>
                  <a:pt x="656083" y="34834"/>
                </a:cubicBezTo>
                <a:cubicBezTo>
                  <a:pt x="663539" y="51611"/>
                  <a:pt x="673500" y="87085"/>
                  <a:pt x="673500" y="87085"/>
                </a:cubicBezTo>
                <a:cubicBezTo>
                  <a:pt x="670597" y="133531"/>
                  <a:pt x="671079" y="180312"/>
                  <a:pt x="664791" y="226422"/>
                </a:cubicBezTo>
                <a:cubicBezTo>
                  <a:pt x="664790" y="226430"/>
                  <a:pt x="643021" y="291733"/>
                  <a:pt x="638665" y="304800"/>
                </a:cubicBezTo>
                <a:cubicBezTo>
                  <a:pt x="635762" y="313508"/>
                  <a:pt x="635049" y="323287"/>
                  <a:pt x="629957" y="330925"/>
                </a:cubicBezTo>
                <a:cubicBezTo>
                  <a:pt x="618346" y="348342"/>
                  <a:pt x="601743" y="363318"/>
                  <a:pt x="595123" y="383177"/>
                </a:cubicBezTo>
                <a:cubicBezTo>
                  <a:pt x="583817" y="417091"/>
                  <a:pt x="592905" y="402811"/>
                  <a:pt x="568997" y="426720"/>
                </a:cubicBezTo>
                <a:cubicBezTo>
                  <a:pt x="555183" y="468158"/>
                  <a:pt x="569972" y="441614"/>
                  <a:pt x="534163" y="470262"/>
                </a:cubicBezTo>
                <a:cubicBezTo>
                  <a:pt x="527751" y="475391"/>
                  <a:pt x="524089" y="484008"/>
                  <a:pt x="516745" y="487680"/>
                </a:cubicBezTo>
                <a:cubicBezTo>
                  <a:pt x="500324" y="495891"/>
                  <a:pt x="481911" y="499291"/>
                  <a:pt x="464494" y="505097"/>
                </a:cubicBezTo>
                <a:lnTo>
                  <a:pt x="438368" y="513805"/>
                </a:lnTo>
                <a:cubicBezTo>
                  <a:pt x="371602" y="510902"/>
                  <a:pt x="304703" y="510222"/>
                  <a:pt x="238071" y="505097"/>
                </a:cubicBezTo>
                <a:cubicBezTo>
                  <a:pt x="228918" y="504393"/>
                  <a:pt x="219970" y="500846"/>
                  <a:pt x="211945" y="496388"/>
                </a:cubicBezTo>
                <a:cubicBezTo>
                  <a:pt x="193647" y="486222"/>
                  <a:pt x="159694" y="461554"/>
                  <a:pt x="159694" y="461554"/>
                </a:cubicBezTo>
                <a:cubicBezTo>
                  <a:pt x="137803" y="395885"/>
                  <a:pt x="169878" y="474284"/>
                  <a:pt x="124860" y="418011"/>
                </a:cubicBezTo>
                <a:cubicBezTo>
                  <a:pt x="119125" y="410843"/>
                  <a:pt x="121659" y="399229"/>
                  <a:pt x="116151" y="391885"/>
                </a:cubicBezTo>
                <a:cubicBezTo>
                  <a:pt x="103835" y="375464"/>
                  <a:pt x="72608" y="348342"/>
                  <a:pt x="72608" y="348342"/>
                </a:cubicBezTo>
                <a:cubicBezTo>
                  <a:pt x="51296" y="284407"/>
                  <a:pt x="68173" y="309073"/>
                  <a:pt x="29065" y="269965"/>
                </a:cubicBezTo>
                <a:lnTo>
                  <a:pt x="11648" y="217714"/>
                </a:lnTo>
                <a:cubicBezTo>
                  <a:pt x="-8993" y="155790"/>
                  <a:pt x="4391" y="87086"/>
                  <a:pt x="2940" y="6096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8382000" y="4293096"/>
            <a:ext cx="2342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536160" y="4571836"/>
            <a:ext cx="2342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  <p:bldP spid="6" grpId="0" animBg="1"/>
      <p:bldP spid="7" grpId="0" animBg="1"/>
      <p:bldP spid="5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4152" y="116632"/>
            <a:ext cx="3024336" cy="114300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Megacolo congênito</a:t>
            </a:r>
          </a:p>
        </p:txBody>
      </p:sp>
      <p:sp>
        <p:nvSpPr>
          <p:cNvPr id="1026" name="AutoShape 2" descr="http://www.fcm.unicamp.br/drpixel/sites/fcm.unicamp.br.drpixel/files/Hirschsprung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http://www.fcm.unicamp.br/drpixel/sites/fcm.unicamp.br.drpixel/files/Hirschsprung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https://www.fcm.unicamp.br/drpixel/sites/fcm.unicamp.br.drpixel/files/Hirschsprung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1" name="Picture 7" descr="G:\me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548680"/>
            <a:ext cx="5400675" cy="5937250"/>
          </a:xfrm>
          <a:prstGeom prst="rect">
            <a:avLst/>
          </a:prstGeom>
          <a:noFill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032104" y="2492896"/>
            <a:ext cx="3600400" cy="79208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2. Quadro obstrutivo baixo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7032104" y="3501008"/>
            <a:ext cx="3600400" cy="79208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3. Ressecção cirúrgica</a:t>
            </a:r>
          </a:p>
        </p:txBody>
      </p:sp>
      <p:sp>
        <p:nvSpPr>
          <p:cNvPr id="10" name="Título 1"/>
          <p:cNvSpPr txBox="1">
            <a:spLocks noGrp="1"/>
          </p:cNvSpPr>
          <p:nvPr>
            <p:ph idx="1"/>
          </p:nvPr>
        </p:nvSpPr>
        <p:spPr>
          <a:xfrm>
            <a:off x="6600056" y="1412776"/>
            <a:ext cx="3960440" cy="93610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1. Ausência de células dos plexos SM e MI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84376" y="683404"/>
            <a:ext cx="2599457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Doença de </a:t>
            </a:r>
            <a:r>
              <a:rPr lang="pt-BR" dirty="0" err="1">
                <a:solidFill>
                  <a:schemeClr val="bg1"/>
                </a:solidFill>
              </a:rPr>
              <a:t>Hirschprung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build="p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76287"/>
          </a:xfrm>
          <a:solidFill>
            <a:srgbClr val="92D050"/>
          </a:solidFill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2800" b="1" dirty="0"/>
              <a:t>Linfonodos abdominais (cisterna do quilo)</a:t>
            </a:r>
            <a:br>
              <a:rPr lang="pt-BR" sz="2800" b="1" dirty="0"/>
            </a:br>
            <a:r>
              <a:rPr lang="pt-BR" sz="2800" b="1" dirty="0"/>
              <a:t>Ducto torácico</a:t>
            </a:r>
          </a:p>
        </p:txBody>
      </p:sp>
      <p:pic>
        <p:nvPicPr>
          <p:cNvPr id="25603" name="Picture 3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650" y="1196752"/>
            <a:ext cx="6697662" cy="555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6720333" y="2780929"/>
            <a:ext cx="4318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3744020" y="2566582"/>
            <a:ext cx="6384429" cy="4606835"/>
          </a:xfrm>
          <a:custGeom>
            <a:avLst/>
            <a:gdLst>
              <a:gd name="connsiteX0" fmla="*/ 1915886 w 6384429"/>
              <a:gd name="connsiteY0" fmla="*/ 209006 h 4606835"/>
              <a:gd name="connsiteX1" fmla="*/ 1915886 w 6384429"/>
              <a:gd name="connsiteY1" fmla="*/ 209006 h 4606835"/>
              <a:gd name="connsiteX2" fmla="*/ 1959429 w 6384429"/>
              <a:gd name="connsiteY2" fmla="*/ 505098 h 4606835"/>
              <a:gd name="connsiteX3" fmla="*/ 1942011 w 6384429"/>
              <a:gd name="connsiteY3" fmla="*/ 705395 h 4606835"/>
              <a:gd name="connsiteX4" fmla="*/ 1933303 w 6384429"/>
              <a:gd name="connsiteY4" fmla="*/ 783772 h 4606835"/>
              <a:gd name="connsiteX5" fmla="*/ 1924594 w 6384429"/>
              <a:gd name="connsiteY5" fmla="*/ 809898 h 4606835"/>
              <a:gd name="connsiteX6" fmla="*/ 1915886 w 6384429"/>
              <a:gd name="connsiteY6" fmla="*/ 870858 h 4606835"/>
              <a:gd name="connsiteX7" fmla="*/ 1898469 w 6384429"/>
              <a:gd name="connsiteY7" fmla="*/ 931818 h 4606835"/>
              <a:gd name="connsiteX8" fmla="*/ 1881051 w 6384429"/>
              <a:gd name="connsiteY8" fmla="*/ 1010195 h 4606835"/>
              <a:gd name="connsiteX9" fmla="*/ 1863634 w 6384429"/>
              <a:gd name="connsiteY9" fmla="*/ 1219200 h 4606835"/>
              <a:gd name="connsiteX10" fmla="*/ 1854926 w 6384429"/>
              <a:gd name="connsiteY10" fmla="*/ 1306286 h 4606835"/>
              <a:gd name="connsiteX11" fmla="*/ 1846217 w 6384429"/>
              <a:gd name="connsiteY11" fmla="*/ 1349829 h 4606835"/>
              <a:gd name="connsiteX12" fmla="*/ 1837509 w 6384429"/>
              <a:gd name="connsiteY12" fmla="*/ 1410789 h 4606835"/>
              <a:gd name="connsiteX13" fmla="*/ 1863634 w 6384429"/>
              <a:gd name="connsiteY13" fmla="*/ 1854926 h 4606835"/>
              <a:gd name="connsiteX14" fmla="*/ 1872343 w 6384429"/>
              <a:gd name="connsiteY14" fmla="*/ 1889760 h 4606835"/>
              <a:gd name="connsiteX15" fmla="*/ 1881051 w 6384429"/>
              <a:gd name="connsiteY15" fmla="*/ 1994263 h 4606835"/>
              <a:gd name="connsiteX16" fmla="*/ 1889760 w 6384429"/>
              <a:gd name="connsiteY16" fmla="*/ 2029098 h 4606835"/>
              <a:gd name="connsiteX17" fmla="*/ 1898469 w 6384429"/>
              <a:gd name="connsiteY17" fmla="*/ 2081349 h 4606835"/>
              <a:gd name="connsiteX18" fmla="*/ 1907177 w 6384429"/>
              <a:gd name="connsiteY18" fmla="*/ 2107475 h 4606835"/>
              <a:gd name="connsiteX19" fmla="*/ 1915886 w 6384429"/>
              <a:gd name="connsiteY19" fmla="*/ 2151018 h 4606835"/>
              <a:gd name="connsiteX20" fmla="*/ 1924594 w 6384429"/>
              <a:gd name="connsiteY20" fmla="*/ 2690949 h 4606835"/>
              <a:gd name="connsiteX21" fmla="*/ 1933303 w 6384429"/>
              <a:gd name="connsiteY21" fmla="*/ 2717075 h 4606835"/>
              <a:gd name="connsiteX22" fmla="*/ 1942011 w 6384429"/>
              <a:gd name="connsiteY22" fmla="*/ 2751909 h 4606835"/>
              <a:gd name="connsiteX23" fmla="*/ 1959429 w 6384429"/>
              <a:gd name="connsiteY23" fmla="*/ 2847703 h 4606835"/>
              <a:gd name="connsiteX24" fmla="*/ 1968137 w 6384429"/>
              <a:gd name="connsiteY24" fmla="*/ 2882538 h 4606835"/>
              <a:gd name="connsiteX25" fmla="*/ 1985554 w 6384429"/>
              <a:gd name="connsiteY25" fmla="*/ 2934789 h 4606835"/>
              <a:gd name="connsiteX26" fmla="*/ 2011680 w 6384429"/>
              <a:gd name="connsiteY26" fmla="*/ 3048000 h 4606835"/>
              <a:gd name="connsiteX27" fmla="*/ 2029097 w 6384429"/>
              <a:gd name="connsiteY27" fmla="*/ 3074126 h 4606835"/>
              <a:gd name="connsiteX28" fmla="*/ 2055223 w 6384429"/>
              <a:gd name="connsiteY28" fmla="*/ 3178629 h 4606835"/>
              <a:gd name="connsiteX29" fmla="*/ 2072640 w 6384429"/>
              <a:gd name="connsiteY29" fmla="*/ 3239589 h 4606835"/>
              <a:gd name="connsiteX30" fmla="*/ 2090057 w 6384429"/>
              <a:gd name="connsiteY30" fmla="*/ 3265715 h 4606835"/>
              <a:gd name="connsiteX31" fmla="*/ 2107474 w 6384429"/>
              <a:gd name="connsiteY31" fmla="*/ 3317966 h 4606835"/>
              <a:gd name="connsiteX32" fmla="*/ 2116183 w 6384429"/>
              <a:gd name="connsiteY32" fmla="*/ 3344092 h 4606835"/>
              <a:gd name="connsiteX33" fmla="*/ 2151017 w 6384429"/>
              <a:gd name="connsiteY33" fmla="*/ 3396343 h 4606835"/>
              <a:gd name="connsiteX34" fmla="*/ 2177143 w 6384429"/>
              <a:gd name="connsiteY34" fmla="*/ 3448595 h 4606835"/>
              <a:gd name="connsiteX35" fmla="*/ 2238103 w 6384429"/>
              <a:gd name="connsiteY35" fmla="*/ 3631475 h 4606835"/>
              <a:gd name="connsiteX36" fmla="*/ 2246811 w 6384429"/>
              <a:gd name="connsiteY36" fmla="*/ 3657600 h 4606835"/>
              <a:gd name="connsiteX37" fmla="*/ 2272937 w 6384429"/>
              <a:gd name="connsiteY37" fmla="*/ 3709852 h 4606835"/>
              <a:gd name="connsiteX38" fmla="*/ 2351314 w 6384429"/>
              <a:gd name="connsiteY38" fmla="*/ 3753395 h 4606835"/>
              <a:gd name="connsiteX39" fmla="*/ 2377440 w 6384429"/>
              <a:gd name="connsiteY39" fmla="*/ 3770812 h 4606835"/>
              <a:gd name="connsiteX40" fmla="*/ 2420983 w 6384429"/>
              <a:gd name="connsiteY40" fmla="*/ 3788229 h 4606835"/>
              <a:gd name="connsiteX41" fmla="*/ 2499360 w 6384429"/>
              <a:gd name="connsiteY41" fmla="*/ 3823063 h 4606835"/>
              <a:gd name="connsiteX42" fmla="*/ 2551611 w 6384429"/>
              <a:gd name="connsiteY42" fmla="*/ 3840480 h 4606835"/>
              <a:gd name="connsiteX43" fmla="*/ 2612571 w 6384429"/>
              <a:gd name="connsiteY43" fmla="*/ 3866606 h 4606835"/>
              <a:gd name="connsiteX44" fmla="*/ 2708366 w 6384429"/>
              <a:gd name="connsiteY44" fmla="*/ 3875315 h 4606835"/>
              <a:gd name="connsiteX45" fmla="*/ 2751909 w 6384429"/>
              <a:gd name="connsiteY45" fmla="*/ 3884023 h 4606835"/>
              <a:gd name="connsiteX46" fmla="*/ 2821577 w 6384429"/>
              <a:gd name="connsiteY46" fmla="*/ 3901440 h 4606835"/>
              <a:gd name="connsiteX47" fmla="*/ 2865120 w 6384429"/>
              <a:gd name="connsiteY47" fmla="*/ 3910149 h 4606835"/>
              <a:gd name="connsiteX48" fmla="*/ 2891246 w 6384429"/>
              <a:gd name="connsiteY48" fmla="*/ 3918858 h 4606835"/>
              <a:gd name="connsiteX49" fmla="*/ 2934789 w 6384429"/>
              <a:gd name="connsiteY49" fmla="*/ 3927566 h 4606835"/>
              <a:gd name="connsiteX50" fmla="*/ 2960914 w 6384429"/>
              <a:gd name="connsiteY50" fmla="*/ 3936275 h 4606835"/>
              <a:gd name="connsiteX51" fmla="*/ 3030583 w 6384429"/>
              <a:gd name="connsiteY51" fmla="*/ 3953692 h 4606835"/>
              <a:gd name="connsiteX52" fmla="*/ 3326674 w 6384429"/>
              <a:gd name="connsiteY52" fmla="*/ 3944983 h 4606835"/>
              <a:gd name="connsiteX53" fmla="*/ 3352800 w 6384429"/>
              <a:gd name="connsiteY53" fmla="*/ 3936275 h 4606835"/>
              <a:gd name="connsiteX54" fmla="*/ 3378926 w 6384429"/>
              <a:gd name="connsiteY54" fmla="*/ 3910149 h 4606835"/>
              <a:gd name="connsiteX55" fmla="*/ 3396343 w 6384429"/>
              <a:gd name="connsiteY55" fmla="*/ 3866606 h 4606835"/>
              <a:gd name="connsiteX56" fmla="*/ 3405051 w 6384429"/>
              <a:gd name="connsiteY56" fmla="*/ 3840480 h 4606835"/>
              <a:gd name="connsiteX57" fmla="*/ 3422469 w 6384429"/>
              <a:gd name="connsiteY57" fmla="*/ 3814355 h 4606835"/>
              <a:gd name="connsiteX58" fmla="*/ 3439886 w 6384429"/>
              <a:gd name="connsiteY58" fmla="*/ 3762103 h 4606835"/>
              <a:gd name="connsiteX59" fmla="*/ 3448594 w 6384429"/>
              <a:gd name="connsiteY59" fmla="*/ 3735978 h 4606835"/>
              <a:gd name="connsiteX60" fmla="*/ 3466011 w 6384429"/>
              <a:gd name="connsiteY60" fmla="*/ 3718560 h 4606835"/>
              <a:gd name="connsiteX61" fmla="*/ 3474720 w 6384429"/>
              <a:gd name="connsiteY61" fmla="*/ 3692435 h 4606835"/>
              <a:gd name="connsiteX62" fmla="*/ 3535680 w 6384429"/>
              <a:gd name="connsiteY62" fmla="*/ 3640183 h 4606835"/>
              <a:gd name="connsiteX63" fmla="*/ 3587931 w 6384429"/>
              <a:gd name="connsiteY63" fmla="*/ 3622766 h 4606835"/>
              <a:gd name="connsiteX64" fmla="*/ 3622766 w 6384429"/>
              <a:gd name="connsiteY64" fmla="*/ 3666309 h 4606835"/>
              <a:gd name="connsiteX65" fmla="*/ 3640183 w 6384429"/>
              <a:gd name="connsiteY65" fmla="*/ 3701143 h 4606835"/>
              <a:gd name="connsiteX66" fmla="*/ 3666309 w 6384429"/>
              <a:gd name="connsiteY66" fmla="*/ 3718560 h 4606835"/>
              <a:gd name="connsiteX67" fmla="*/ 3683726 w 6384429"/>
              <a:gd name="connsiteY67" fmla="*/ 3735978 h 4606835"/>
              <a:gd name="connsiteX68" fmla="*/ 3718560 w 6384429"/>
              <a:gd name="connsiteY68" fmla="*/ 3762103 h 4606835"/>
              <a:gd name="connsiteX69" fmla="*/ 3744686 w 6384429"/>
              <a:gd name="connsiteY69" fmla="*/ 3788229 h 4606835"/>
              <a:gd name="connsiteX70" fmla="*/ 3857897 w 6384429"/>
              <a:gd name="connsiteY70" fmla="*/ 3849189 h 4606835"/>
              <a:gd name="connsiteX71" fmla="*/ 3910149 w 6384429"/>
              <a:gd name="connsiteY71" fmla="*/ 3866606 h 4606835"/>
              <a:gd name="connsiteX72" fmla="*/ 3962400 w 6384429"/>
              <a:gd name="connsiteY72" fmla="*/ 3875315 h 4606835"/>
              <a:gd name="connsiteX73" fmla="*/ 4005943 w 6384429"/>
              <a:gd name="connsiteY73" fmla="*/ 3892732 h 4606835"/>
              <a:gd name="connsiteX74" fmla="*/ 4302034 w 6384429"/>
              <a:gd name="connsiteY74" fmla="*/ 3884023 h 4606835"/>
              <a:gd name="connsiteX75" fmla="*/ 4328160 w 6384429"/>
              <a:gd name="connsiteY75" fmla="*/ 3875315 h 4606835"/>
              <a:gd name="connsiteX76" fmla="*/ 4362994 w 6384429"/>
              <a:gd name="connsiteY76" fmla="*/ 3866606 h 4606835"/>
              <a:gd name="connsiteX77" fmla="*/ 4415246 w 6384429"/>
              <a:gd name="connsiteY77" fmla="*/ 3857898 h 4606835"/>
              <a:gd name="connsiteX78" fmla="*/ 4450080 w 6384429"/>
              <a:gd name="connsiteY78" fmla="*/ 3849189 h 4606835"/>
              <a:gd name="connsiteX79" fmla="*/ 4519749 w 6384429"/>
              <a:gd name="connsiteY79" fmla="*/ 3840480 h 4606835"/>
              <a:gd name="connsiteX80" fmla="*/ 5077097 w 6384429"/>
              <a:gd name="connsiteY80" fmla="*/ 3849189 h 4606835"/>
              <a:gd name="connsiteX81" fmla="*/ 5381897 w 6384429"/>
              <a:gd name="connsiteY81" fmla="*/ 3875315 h 4606835"/>
              <a:gd name="connsiteX82" fmla="*/ 5556069 w 6384429"/>
              <a:gd name="connsiteY82" fmla="*/ 3884023 h 4606835"/>
              <a:gd name="connsiteX83" fmla="*/ 5974080 w 6384429"/>
              <a:gd name="connsiteY83" fmla="*/ 3901440 h 4606835"/>
              <a:gd name="connsiteX84" fmla="*/ 6096000 w 6384429"/>
              <a:gd name="connsiteY84" fmla="*/ 3910149 h 4606835"/>
              <a:gd name="connsiteX85" fmla="*/ 6139543 w 6384429"/>
              <a:gd name="connsiteY85" fmla="*/ 3918858 h 4606835"/>
              <a:gd name="connsiteX86" fmla="*/ 6183086 w 6384429"/>
              <a:gd name="connsiteY86" fmla="*/ 3936275 h 4606835"/>
              <a:gd name="connsiteX87" fmla="*/ 6217920 w 6384429"/>
              <a:gd name="connsiteY87" fmla="*/ 3944983 h 4606835"/>
              <a:gd name="connsiteX88" fmla="*/ 6261463 w 6384429"/>
              <a:gd name="connsiteY88" fmla="*/ 3971109 h 4606835"/>
              <a:gd name="connsiteX89" fmla="*/ 6296297 w 6384429"/>
              <a:gd name="connsiteY89" fmla="*/ 3979818 h 4606835"/>
              <a:gd name="connsiteX90" fmla="*/ 6322423 w 6384429"/>
              <a:gd name="connsiteY90" fmla="*/ 4005943 h 4606835"/>
              <a:gd name="connsiteX91" fmla="*/ 6365966 w 6384429"/>
              <a:gd name="connsiteY91" fmla="*/ 4093029 h 4606835"/>
              <a:gd name="connsiteX92" fmla="*/ 6374674 w 6384429"/>
              <a:gd name="connsiteY92" fmla="*/ 4127863 h 4606835"/>
              <a:gd name="connsiteX93" fmla="*/ 6357257 w 6384429"/>
              <a:gd name="connsiteY93" fmla="*/ 4345578 h 4606835"/>
              <a:gd name="connsiteX94" fmla="*/ 6226629 w 6384429"/>
              <a:gd name="connsiteY94" fmla="*/ 4432663 h 4606835"/>
              <a:gd name="connsiteX95" fmla="*/ 5939246 w 6384429"/>
              <a:gd name="connsiteY95" fmla="*/ 4511040 h 4606835"/>
              <a:gd name="connsiteX96" fmla="*/ 5791200 w 6384429"/>
              <a:gd name="connsiteY96" fmla="*/ 4519749 h 4606835"/>
              <a:gd name="connsiteX97" fmla="*/ 5425440 w 6384429"/>
              <a:gd name="connsiteY97" fmla="*/ 4563292 h 4606835"/>
              <a:gd name="connsiteX98" fmla="*/ 5059680 w 6384429"/>
              <a:gd name="connsiteY98" fmla="*/ 4572000 h 4606835"/>
              <a:gd name="connsiteX99" fmla="*/ 4841966 w 6384429"/>
              <a:gd name="connsiteY99" fmla="*/ 4580709 h 4606835"/>
              <a:gd name="connsiteX100" fmla="*/ 4685211 w 6384429"/>
              <a:gd name="connsiteY100" fmla="*/ 4589418 h 4606835"/>
              <a:gd name="connsiteX101" fmla="*/ 4180114 w 6384429"/>
              <a:gd name="connsiteY101" fmla="*/ 4598126 h 4606835"/>
              <a:gd name="connsiteX102" fmla="*/ 2838994 w 6384429"/>
              <a:gd name="connsiteY102" fmla="*/ 4606835 h 4606835"/>
              <a:gd name="connsiteX103" fmla="*/ 1942011 w 6384429"/>
              <a:gd name="connsiteY103" fmla="*/ 4598126 h 4606835"/>
              <a:gd name="connsiteX104" fmla="*/ 1715589 w 6384429"/>
              <a:gd name="connsiteY104" fmla="*/ 4580709 h 4606835"/>
              <a:gd name="connsiteX105" fmla="*/ 1480457 w 6384429"/>
              <a:gd name="connsiteY105" fmla="*/ 4563292 h 4606835"/>
              <a:gd name="connsiteX106" fmla="*/ 1454331 w 6384429"/>
              <a:gd name="connsiteY106" fmla="*/ 4554583 h 4606835"/>
              <a:gd name="connsiteX107" fmla="*/ 1410789 w 6384429"/>
              <a:gd name="connsiteY107" fmla="*/ 4537166 h 4606835"/>
              <a:gd name="connsiteX108" fmla="*/ 1323703 w 6384429"/>
              <a:gd name="connsiteY108" fmla="*/ 4519749 h 4606835"/>
              <a:gd name="connsiteX109" fmla="*/ 1297577 w 6384429"/>
              <a:gd name="connsiteY109" fmla="*/ 4502332 h 4606835"/>
              <a:gd name="connsiteX110" fmla="*/ 1262743 w 6384429"/>
              <a:gd name="connsiteY110" fmla="*/ 4493623 h 4606835"/>
              <a:gd name="connsiteX111" fmla="*/ 1210491 w 6384429"/>
              <a:gd name="connsiteY111" fmla="*/ 4476206 h 4606835"/>
              <a:gd name="connsiteX112" fmla="*/ 1175657 w 6384429"/>
              <a:gd name="connsiteY112" fmla="*/ 4458789 h 4606835"/>
              <a:gd name="connsiteX113" fmla="*/ 1123406 w 6384429"/>
              <a:gd name="connsiteY113" fmla="*/ 4441372 h 4606835"/>
              <a:gd name="connsiteX114" fmla="*/ 1088571 w 6384429"/>
              <a:gd name="connsiteY114" fmla="*/ 4423955 h 4606835"/>
              <a:gd name="connsiteX115" fmla="*/ 1045029 w 6384429"/>
              <a:gd name="connsiteY115" fmla="*/ 4397829 h 4606835"/>
              <a:gd name="connsiteX116" fmla="*/ 1001486 w 6384429"/>
              <a:gd name="connsiteY116" fmla="*/ 4389120 h 4606835"/>
              <a:gd name="connsiteX117" fmla="*/ 966651 w 6384429"/>
              <a:gd name="connsiteY117" fmla="*/ 4362995 h 4606835"/>
              <a:gd name="connsiteX118" fmla="*/ 888274 w 6384429"/>
              <a:gd name="connsiteY118" fmla="*/ 4284618 h 4606835"/>
              <a:gd name="connsiteX119" fmla="*/ 818606 w 6384429"/>
              <a:gd name="connsiteY119" fmla="*/ 4232366 h 4606835"/>
              <a:gd name="connsiteX120" fmla="*/ 687977 w 6384429"/>
              <a:gd name="connsiteY120" fmla="*/ 4127863 h 4606835"/>
              <a:gd name="connsiteX121" fmla="*/ 661851 w 6384429"/>
              <a:gd name="connsiteY121" fmla="*/ 4093029 h 4606835"/>
              <a:gd name="connsiteX122" fmla="*/ 609600 w 6384429"/>
              <a:gd name="connsiteY122" fmla="*/ 4049486 h 4606835"/>
              <a:gd name="connsiteX123" fmla="*/ 513806 w 6384429"/>
              <a:gd name="connsiteY123" fmla="*/ 3944983 h 4606835"/>
              <a:gd name="connsiteX124" fmla="*/ 478971 w 6384429"/>
              <a:gd name="connsiteY124" fmla="*/ 3910149 h 4606835"/>
              <a:gd name="connsiteX125" fmla="*/ 435429 w 6384429"/>
              <a:gd name="connsiteY125" fmla="*/ 3831772 h 4606835"/>
              <a:gd name="connsiteX126" fmla="*/ 418011 w 6384429"/>
              <a:gd name="connsiteY126" fmla="*/ 3805646 h 4606835"/>
              <a:gd name="connsiteX127" fmla="*/ 391886 w 6384429"/>
              <a:gd name="connsiteY127" fmla="*/ 3770812 h 4606835"/>
              <a:gd name="connsiteX128" fmla="*/ 365760 w 6384429"/>
              <a:gd name="connsiteY128" fmla="*/ 3709852 h 4606835"/>
              <a:gd name="connsiteX129" fmla="*/ 322217 w 6384429"/>
              <a:gd name="connsiteY129" fmla="*/ 3622766 h 4606835"/>
              <a:gd name="connsiteX130" fmla="*/ 304800 w 6384429"/>
              <a:gd name="connsiteY130" fmla="*/ 3587932 h 4606835"/>
              <a:gd name="connsiteX131" fmla="*/ 261257 w 6384429"/>
              <a:gd name="connsiteY131" fmla="*/ 3492138 h 4606835"/>
              <a:gd name="connsiteX132" fmla="*/ 217714 w 6384429"/>
              <a:gd name="connsiteY132" fmla="*/ 3396343 h 4606835"/>
              <a:gd name="connsiteX133" fmla="*/ 209006 w 6384429"/>
              <a:gd name="connsiteY133" fmla="*/ 3361509 h 4606835"/>
              <a:gd name="connsiteX134" fmla="*/ 165463 w 6384429"/>
              <a:gd name="connsiteY134" fmla="*/ 3265715 h 4606835"/>
              <a:gd name="connsiteX135" fmla="*/ 148046 w 6384429"/>
              <a:gd name="connsiteY135" fmla="*/ 3196046 h 4606835"/>
              <a:gd name="connsiteX136" fmla="*/ 121920 w 6384429"/>
              <a:gd name="connsiteY136" fmla="*/ 3126378 h 4606835"/>
              <a:gd name="connsiteX137" fmla="*/ 87086 w 6384429"/>
              <a:gd name="connsiteY137" fmla="*/ 2978332 h 4606835"/>
              <a:gd name="connsiteX138" fmla="*/ 69669 w 6384429"/>
              <a:gd name="connsiteY138" fmla="*/ 2821578 h 4606835"/>
              <a:gd name="connsiteX139" fmla="*/ 8709 w 6384429"/>
              <a:gd name="connsiteY139" fmla="*/ 2351315 h 4606835"/>
              <a:gd name="connsiteX140" fmla="*/ 0 w 6384429"/>
              <a:gd name="connsiteY140" fmla="*/ 2194560 h 4606835"/>
              <a:gd name="connsiteX141" fmla="*/ 34834 w 6384429"/>
              <a:gd name="connsiteY141" fmla="*/ 1532709 h 4606835"/>
              <a:gd name="connsiteX142" fmla="*/ 69669 w 6384429"/>
              <a:gd name="connsiteY142" fmla="*/ 1227909 h 4606835"/>
              <a:gd name="connsiteX143" fmla="*/ 87086 w 6384429"/>
              <a:gd name="connsiteY143" fmla="*/ 940526 h 4606835"/>
              <a:gd name="connsiteX144" fmla="*/ 95794 w 6384429"/>
              <a:gd name="connsiteY144" fmla="*/ 905692 h 4606835"/>
              <a:gd name="connsiteX145" fmla="*/ 104503 w 6384429"/>
              <a:gd name="connsiteY145" fmla="*/ 844732 h 4606835"/>
              <a:gd name="connsiteX146" fmla="*/ 113211 w 6384429"/>
              <a:gd name="connsiteY146" fmla="*/ 775063 h 4606835"/>
              <a:gd name="connsiteX147" fmla="*/ 121920 w 6384429"/>
              <a:gd name="connsiteY147" fmla="*/ 714103 h 4606835"/>
              <a:gd name="connsiteX148" fmla="*/ 130629 w 6384429"/>
              <a:gd name="connsiteY148" fmla="*/ 644435 h 4606835"/>
              <a:gd name="connsiteX149" fmla="*/ 165463 w 6384429"/>
              <a:gd name="connsiteY149" fmla="*/ 566058 h 4606835"/>
              <a:gd name="connsiteX150" fmla="*/ 174171 w 6384429"/>
              <a:gd name="connsiteY150" fmla="*/ 531223 h 4606835"/>
              <a:gd name="connsiteX151" fmla="*/ 200297 w 6384429"/>
              <a:gd name="connsiteY151" fmla="*/ 444138 h 4606835"/>
              <a:gd name="connsiteX152" fmla="*/ 226423 w 6384429"/>
              <a:gd name="connsiteY152" fmla="*/ 409303 h 4606835"/>
              <a:gd name="connsiteX153" fmla="*/ 243840 w 6384429"/>
              <a:gd name="connsiteY153" fmla="*/ 357052 h 4606835"/>
              <a:gd name="connsiteX154" fmla="*/ 330926 w 6384429"/>
              <a:gd name="connsiteY154" fmla="*/ 235132 h 4606835"/>
              <a:gd name="connsiteX155" fmla="*/ 391886 w 6384429"/>
              <a:gd name="connsiteY155" fmla="*/ 182880 h 4606835"/>
              <a:gd name="connsiteX156" fmla="*/ 426720 w 6384429"/>
              <a:gd name="connsiteY156" fmla="*/ 148046 h 4606835"/>
              <a:gd name="connsiteX157" fmla="*/ 461554 w 6384429"/>
              <a:gd name="connsiteY157" fmla="*/ 121920 h 4606835"/>
              <a:gd name="connsiteX158" fmla="*/ 496389 w 6384429"/>
              <a:gd name="connsiteY158" fmla="*/ 87086 h 4606835"/>
              <a:gd name="connsiteX159" fmla="*/ 574766 w 6384429"/>
              <a:gd name="connsiteY159" fmla="*/ 43543 h 4606835"/>
              <a:gd name="connsiteX160" fmla="*/ 627017 w 6384429"/>
              <a:gd name="connsiteY160" fmla="*/ 26126 h 4606835"/>
              <a:gd name="connsiteX161" fmla="*/ 696686 w 6384429"/>
              <a:gd name="connsiteY161" fmla="*/ 8709 h 4606835"/>
              <a:gd name="connsiteX162" fmla="*/ 836023 w 6384429"/>
              <a:gd name="connsiteY162" fmla="*/ 0 h 4606835"/>
              <a:gd name="connsiteX163" fmla="*/ 1297577 w 6384429"/>
              <a:gd name="connsiteY163" fmla="*/ 8709 h 4606835"/>
              <a:gd name="connsiteX164" fmla="*/ 1384663 w 6384429"/>
              <a:gd name="connsiteY164" fmla="*/ 17418 h 4606835"/>
              <a:gd name="connsiteX165" fmla="*/ 1463040 w 6384429"/>
              <a:gd name="connsiteY165" fmla="*/ 43543 h 4606835"/>
              <a:gd name="connsiteX166" fmla="*/ 1532709 w 6384429"/>
              <a:gd name="connsiteY166" fmla="*/ 60960 h 4606835"/>
              <a:gd name="connsiteX167" fmla="*/ 1576251 w 6384429"/>
              <a:gd name="connsiteY167" fmla="*/ 69669 h 4606835"/>
              <a:gd name="connsiteX168" fmla="*/ 1637211 w 6384429"/>
              <a:gd name="connsiteY168" fmla="*/ 95795 h 4606835"/>
              <a:gd name="connsiteX169" fmla="*/ 1715589 w 6384429"/>
              <a:gd name="connsiteY169" fmla="*/ 113212 h 4606835"/>
              <a:gd name="connsiteX170" fmla="*/ 1776549 w 6384429"/>
              <a:gd name="connsiteY170" fmla="*/ 139338 h 4606835"/>
              <a:gd name="connsiteX171" fmla="*/ 1811383 w 6384429"/>
              <a:gd name="connsiteY171" fmla="*/ 156755 h 4606835"/>
              <a:gd name="connsiteX172" fmla="*/ 1846217 w 6384429"/>
              <a:gd name="connsiteY172" fmla="*/ 165463 h 4606835"/>
              <a:gd name="connsiteX173" fmla="*/ 1898469 w 6384429"/>
              <a:gd name="connsiteY173" fmla="*/ 182880 h 4606835"/>
              <a:gd name="connsiteX174" fmla="*/ 1915886 w 6384429"/>
              <a:gd name="connsiteY174" fmla="*/ 209006 h 46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384429" h="4606835">
                <a:moveTo>
                  <a:pt x="1915886" y="209006"/>
                </a:moveTo>
                <a:lnTo>
                  <a:pt x="1915886" y="209006"/>
                </a:lnTo>
                <a:cubicBezTo>
                  <a:pt x="2023872" y="316994"/>
                  <a:pt x="1974876" y="242502"/>
                  <a:pt x="1959429" y="505098"/>
                </a:cubicBezTo>
                <a:cubicBezTo>
                  <a:pt x="1955494" y="572000"/>
                  <a:pt x="1949411" y="638787"/>
                  <a:pt x="1942011" y="705395"/>
                </a:cubicBezTo>
                <a:cubicBezTo>
                  <a:pt x="1939108" y="731521"/>
                  <a:pt x="1937624" y="757843"/>
                  <a:pt x="1933303" y="783772"/>
                </a:cubicBezTo>
                <a:cubicBezTo>
                  <a:pt x="1931794" y="792827"/>
                  <a:pt x="1927497" y="801189"/>
                  <a:pt x="1924594" y="809898"/>
                </a:cubicBezTo>
                <a:cubicBezTo>
                  <a:pt x="1921691" y="830218"/>
                  <a:pt x="1919558" y="850663"/>
                  <a:pt x="1915886" y="870858"/>
                </a:cubicBezTo>
                <a:cubicBezTo>
                  <a:pt x="1909083" y="908274"/>
                  <a:pt x="1907792" y="899187"/>
                  <a:pt x="1898469" y="931818"/>
                </a:cubicBezTo>
                <a:cubicBezTo>
                  <a:pt x="1890268" y="960521"/>
                  <a:pt x="1887039" y="980257"/>
                  <a:pt x="1881051" y="1010195"/>
                </a:cubicBezTo>
                <a:cubicBezTo>
                  <a:pt x="1875245" y="1079863"/>
                  <a:pt x="1870590" y="1149637"/>
                  <a:pt x="1863634" y="1219200"/>
                </a:cubicBezTo>
                <a:cubicBezTo>
                  <a:pt x="1860731" y="1248229"/>
                  <a:pt x="1858782" y="1277368"/>
                  <a:pt x="1854926" y="1306286"/>
                </a:cubicBezTo>
                <a:cubicBezTo>
                  <a:pt x="1852970" y="1320958"/>
                  <a:pt x="1848650" y="1335229"/>
                  <a:pt x="1846217" y="1349829"/>
                </a:cubicBezTo>
                <a:cubicBezTo>
                  <a:pt x="1842843" y="1370076"/>
                  <a:pt x="1840412" y="1390469"/>
                  <a:pt x="1837509" y="1410789"/>
                </a:cubicBezTo>
                <a:cubicBezTo>
                  <a:pt x="1846217" y="1558835"/>
                  <a:pt x="1852877" y="1707015"/>
                  <a:pt x="1863634" y="1854926"/>
                </a:cubicBezTo>
                <a:cubicBezTo>
                  <a:pt x="1864502" y="1866863"/>
                  <a:pt x="1870858" y="1877884"/>
                  <a:pt x="1872343" y="1889760"/>
                </a:cubicBezTo>
                <a:cubicBezTo>
                  <a:pt x="1876679" y="1924445"/>
                  <a:pt x="1876715" y="1959578"/>
                  <a:pt x="1881051" y="1994263"/>
                </a:cubicBezTo>
                <a:cubicBezTo>
                  <a:pt x="1882536" y="2006140"/>
                  <a:pt x="1887413" y="2017361"/>
                  <a:pt x="1889760" y="2029098"/>
                </a:cubicBezTo>
                <a:cubicBezTo>
                  <a:pt x="1893223" y="2046412"/>
                  <a:pt x="1894639" y="2064112"/>
                  <a:pt x="1898469" y="2081349"/>
                </a:cubicBezTo>
                <a:cubicBezTo>
                  <a:pt x="1900460" y="2090310"/>
                  <a:pt x="1904951" y="2098569"/>
                  <a:pt x="1907177" y="2107475"/>
                </a:cubicBezTo>
                <a:cubicBezTo>
                  <a:pt x="1910767" y="2121835"/>
                  <a:pt x="1912983" y="2136504"/>
                  <a:pt x="1915886" y="2151018"/>
                </a:cubicBezTo>
                <a:cubicBezTo>
                  <a:pt x="1918789" y="2330995"/>
                  <a:pt x="1919058" y="2511034"/>
                  <a:pt x="1924594" y="2690949"/>
                </a:cubicBezTo>
                <a:cubicBezTo>
                  <a:pt x="1924876" y="2700124"/>
                  <a:pt x="1930781" y="2708248"/>
                  <a:pt x="1933303" y="2717075"/>
                </a:cubicBezTo>
                <a:cubicBezTo>
                  <a:pt x="1936591" y="2728583"/>
                  <a:pt x="1939415" y="2740225"/>
                  <a:pt x="1942011" y="2751909"/>
                </a:cubicBezTo>
                <a:cubicBezTo>
                  <a:pt x="1960691" y="2835968"/>
                  <a:pt x="1940523" y="2753174"/>
                  <a:pt x="1959429" y="2847703"/>
                </a:cubicBezTo>
                <a:cubicBezTo>
                  <a:pt x="1961776" y="2859440"/>
                  <a:pt x="1964698" y="2871074"/>
                  <a:pt x="1968137" y="2882538"/>
                </a:cubicBezTo>
                <a:cubicBezTo>
                  <a:pt x="1973412" y="2900123"/>
                  <a:pt x="1985554" y="2934789"/>
                  <a:pt x="1985554" y="2934789"/>
                </a:cubicBezTo>
                <a:cubicBezTo>
                  <a:pt x="1989569" y="2962893"/>
                  <a:pt x="1994293" y="3021919"/>
                  <a:pt x="2011680" y="3048000"/>
                </a:cubicBezTo>
                <a:lnTo>
                  <a:pt x="2029097" y="3074126"/>
                </a:lnTo>
                <a:lnTo>
                  <a:pt x="2055223" y="3178629"/>
                </a:lnTo>
                <a:cubicBezTo>
                  <a:pt x="2058015" y="3189796"/>
                  <a:pt x="2066391" y="3227092"/>
                  <a:pt x="2072640" y="3239589"/>
                </a:cubicBezTo>
                <a:cubicBezTo>
                  <a:pt x="2077321" y="3248950"/>
                  <a:pt x="2085806" y="3256151"/>
                  <a:pt x="2090057" y="3265715"/>
                </a:cubicBezTo>
                <a:cubicBezTo>
                  <a:pt x="2097513" y="3282492"/>
                  <a:pt x="2101668" y="3300549"/>
                  <a:pt x="2107474" y="3317966"/>
                </a:cubicBezTo>
                <a:cubicBezTo>
                  <a:pt x="2110377" y="3326675"/>
                  <a:pt x="2111091" y="3336454"/>
                  <a:pt x="2116183" y="3344092"/>
                </a:cubicBezTo>
                <a:cubicBezTo>
                  <a:pt x="2127794" y="3361509"/>
                  <a:pt x="2144397" y="3376485"/>
                  <a:pt x="2151017" y="3396343"/>
                </a:cubicBezTo>
                <a:cubicBezTo>
                  <a:pt x="2163036" y="3432398"/>
                  <a:pt x="2154634" y="3414831"/>
                  <a:pt x="2177143" y="3448595"/>
                </a:cubicBezTo>
                <a:lnTo>
                  <a:pt x="2238103" y="3631475"/>
                </a:lnTo>
                <a:lnTo>
                  <a:pt x="2246811" y="3657600"/>
                </a:lnTo>
                <a:cubicBezTo>
                  <a:pt x="2253023" y="3676235"/>
                  <a:pt x="2257049" y="3695950"/>
                  <a:pt x="2272937" y="3709852"/>
                </a:cubicBezTo>
                <a:cubicBezTo>
                  <a:pt x="2346155" y="3773917"/>
                  <a:pt x="2299486" y="3727480"/>
                  <a:pt x="2351314" y="3753395"/>
                </a:cubicBezTo>
                <a:cubicBezTo>
                  <a:pt x="2360675" y="3758076"/>
                  <a:pt x="2368078" y="3766131"/>
                  <a:pt x="2377440" y="3770812"/>
                </a:cubicBezTo>
                <a:cubicBezTo>
                  <a:pt x="2391422" y="3777803"/>
                  <a:pt x="2406698" y="3781880"/>
                  <a:pt x="2420983" y="3788229"/>
                </a:cubicBezTo>
                <a:cubicBezTo>
                  <a:pt x="2482587" y="3815608"/>
                  <a:pt x="2428365" y="3797247"/>
                  <a:pt x="2499360" y="3823063"/>
                </a:cubicBezTo>
                <a:cubicBezTo>
                  <a:pt x="2516614" y="3829337"/>
                  <a:pt x="2535190" y="3832269"/>
                  <a:pt x="2551611" y="3840480"/>
                </a:cubicBezTo>
                <a:cubicBezTo>
                  <a:pt x="2565663" y="3847506"/>
                  <a:pt x="2594630" y="3864043"/>
                  <a:pt x="2612571" y="3866606"/>
                </a:cubicBezTo>
                <a:cubicBezTo>
                  <a:pt x="2644312" y="3871140"/>
                  <a:pt x="2676434" y="3872412"/>
                  <a:pt x="2708366" y="3875315"/>
                </a:cubicBezTo>
                <a:cubicBezTo>
                  <a:pt x="2722880" y="3878218"/>
                  <a:pt x="2737486" y="3880695"/>
                  <a:pt x="2751909" y="3884023"/>
                </a:cubicBezTo>
                <a:cubicBezTo>
                  <a:pt x="2775233" y="3889405"/>
                  <a:pt x="2798105" y="3896745"/>
                  <a:pt x="2821577" y="3901440"/>
                </a:cubicBezTo>
                <a:cubicBezTo>
                  <a:pt x="2836091" y="3904343"/>
                  <a:pt x="2850760" y="3906559"/>
                  <a:pt x="2865120" y="3910149"/>
                </a:cubicBezTo>
                <a:cubicBezTo>
                  <a:pt x="2874026" y="3912376"/>
                  <a:pt x="2882340" y="3916632"/>
                  <a:pt x="2891246" y="3918858"/>
                </a:cubicBezTo>
                <a:cubicBezTo>
                  <a:pt x="2905606" y="3922448"/>
                  <a:pt x="2920429" y="3923976"/>
                  <a:pt x="2934789" y="3927566"/>
                </a:cubicBezTo>
                <a:cubicBezTo>
                  <a:pt x="2943694" y="3929792"/>
                  <a:pt x="2952009" y="3934049"/>
                  <a:pt x="2960914" y="3936275"/>
                </a:cubicBezTo>
                <a:lnTo>
                  <a:pt x="3030583" y="3953692"/>
                </a:lnTo>
                <a:cubicBezTo>
                  <a:pt x="3129280" y="3950789"/>
                  <a:pt x="3228078" y="3950312"/>
                  <a:pt x="3326674" y="3944983"/>
                </a:cubicBezTo>
                <a:cubicBezTo>
                  <a:pt x="3335840" y="3944488"/>
                  <a:pt x="3345162" y="3941367"/>
                  <a:pt x="3352800" y="3936275"/>
                </a:cubicBezTo>
                <a:cubicBezTo>
                  <a:pt x="3363048" y="3929443"/>
                  <a:pt x="3370217" y="3918858"/>
                  <a:pt x="3378926" y="3910149"/>
                </a:cubicBezTo>
                <a:cubicBezTo>
                  <a:pt x="3384732" y="3895635"/>
                  <a:pt x="3390854" y="3881243"/>
                  <a:pt x="3396343" y="3866606"/>
                </a:cubicBezTo>
                <a:cubicBezTo>
                  <a:pt x="3399566" y="3858011"/>
                  <a:pt x="3400946" y="3848691"/>
                  <a:pt x="3405051" y="3840480"/>
                </a:cubicBezTo>
                <a:cubicBezTo>
                  <a:pt x="3409732" y="3831119"/>
                  <a:pt x="3416663" y="3823063"/>
                  <a:pt x="3422469" y="3814355"/>
                </a:cubicBezTo>
                <a:lnTo>
                  <a:pt x="3439886" y="3762103"/>
                </a:lnTo>
                <a:cubicBezTo>
                  <a:pt x="3442789" y="3753395"/>
                  <a:pt x="3442103" y="3742469"/>
                  <a:pt x="3448594" y="3735978"/>
                </a:cubicBezTo>
                <a:lnTo>
                  <a:pt x="3466011" y="3718560"/>
                </a:lnTo>
                <a:cubicBezTo>
                  <a:pt x="3468914" y="3709852"/>
                  <a:pt x="3469628" y="3700073"/>
                  <a:pt x="3474720" y="3692435"/>
                </a:cubicBezTo>
                <a:cubicBezTo>
                  <a:pt x="3483435" y="3679363"/>
                  <a:pt x="3523607" y="3646219"/>
                  <a:pt x="3535680" y="3640183"/>
                </a:cubicBezTo>
                <a:cubicBezTo>
                  <a:pt x="3552101" y="3631972"/>
                  <a:pt x="3587931" y="3622766"/>
                  <a:pt x="3587931" y="3622766"/>
                </a:cubicBezTo>
                <a:cubicBezTo>
                  <a:pt x="3607006" y="3641840"/>
                  <a:pt x="3608117" y="3640674"/>
                  <a:pt x="3622766" y="3666309"/>
                </a:cubicBezTo>
                <a:cubicBezTo>
                  <a:pt x="3629207" y="3677580"/>
                  <a:pt x="3631872" y="3691170"/>
                  <a:pt x="3640183" y="3701143"/>
                </a:cubicBezTo>
                <a:cubicBezTo>
                  <a:pt x="3646884" y="3709184"/>
                  <a:pt x="3658136" y="3712022"/>
                  <a:pt x="3666309" y="3718560"/>
                </a:cubicBezTo>
                <a:cubicBezTo>
                  <a:pt x="3672720" y="3723689"/>
                  <a:pt x="3677418" y="3730722"/>
                  <a:pt x="3683726" y="3735978"/>
                </a:cubicBezTo>
                <a:cubicBezTo>
                  <a:pt x="3694876" y="3745270"/>
                  <a:pt x="3707540" y="3752657"/>
                  <a:pt x="3718560" y="3762103"/>
                </a:cubicBezTo>
                <a:cubicBezTo>
                  <a:pt x="3727911" y="3770118"/>
                  <a:pt x="3734964" y="3780668"/>
                  <a:pt x="3744686" y="3788229"/>
                </a:cubicBezTo>
                <a:cubicBezTo>
                  <a:pt x="3786875" y="3821043"/>
                  <a:pt x="3807750" y="3829902"/>
                  <a:pt x="3857897" y="3849189"/>
                </a:cubicBezTo>
                <a:cubicBezTo>
                  <a:pt x="3875033" y="3855780"/>
                  <a:pt x="3892338" y="3862153"/>
                  <a:pt x="3910149" y="3866606"/>
                </a:cubicBezTo>
                <a:cubicBezTo>
                  <a:pt x="3927279" y="3870889"/>
                  <a:pt x="3944983" y="3872412"/>
                  <a:pt x="3962400" y="3875315"/>
                </a:cubicBezTo>
                <a:cubicBezTo>
                  <a:pt x="3976914" y="3881121"/>
                  <a:pt x="3990316" y="3892331"/>
                  <a:pt x="4005943" y="3892732"/>
                </a:cubicBezTo>
                <a:cubicBezTo>
                  <a:pt x="4104650" y="3895263"/>
                  <a:pt x="4203438" y="3889352"/>
                  <a:pt x="4302034" y="3884023"/>
                </a:cubicBezTo>
                <a:cubicBezTo>
                  <a:pt x="4311200" y="3883528"/>
                  <a:pt x="4319334" y="3877837"/>
                  <a:pt x="4328160" y="3875315"/>
                </a:cubicBezTo>
                <a:cubicBezTo>
                  <a:pt x="4339668" y="3872027"/>
                  <a:pt x="4351258" y="3868953"/>
                  <a:pt x="4362994" y="3866606"/>
                </a:cubicBezTo>
                <a:cubicBezTo>
                  <a:pt x="4380309" y="3863143"/>
                  <a:pt x="4397931" y="3861361"/>
                  <a:pt x="4415246" y="3857898"/>
                </a:cubicBezTo>
                <a:cubicBezTo>
                  <a:pt x="4426982" y="3855551"/>
                  <a:pt x="4438274" y="3851157"/>
                  <a:pt x="4450080" y="3849189"/>
                </a:cubicBezTo>
                <a:cubicBezTo>
                  <a:pt x="4473165" y="3845341"/>
                  <a:pt x="4496526" y="3843383"/>
                  <a:pt x="4519749" y="3840480"/>
                </a:cubicBezTo>
                <a:cubicBezTo>
                  <a:pt x="4705532" y="3843383"/>
                  <a:pt x="4891443" y="3841688"/>
                  <a:pt x="5077097" y="3849189"/>
                </a:cubicBezTo>
                <a:cubicBezTo>
                  <a:pt x="5178986" y="3853306"/>
                  <a:pt x="5280052" y="3870223"/>
                  <a:pt x="5381897" y="3875315"/>
                </a:cubicBezTo>
                <a:lnTo>
                  <a:pt x="5556069" y="3884023"/>
                </a:lnTo>
                <a:lnTo>
                  <a:pt x="5974080" y="3901440"/>
                </a:lnTo>
                <a:cubicBezTo>
                  <a:pt x="6014776" y="3903409"/>
                  <a:pt x="6055360" y="3907246"/>
                  <a:pt x="6096000" y="3910149"/>
                </a:cubicBezTo>
                <a:cubicBezTo>
                  <a:pt x="6110514" y="3913052"/>
                  <a:pt x="6125365" y="3914605"/>
                  <a:pt x="6139543" y="3918858"/>
                </a:cubicBezTo>
                <a:cubicBezTo>
                  <a:pt x="6154516" y="3923350"/>
                  <a:pt x="6168256" y="3931332"/>
                  <a:pt x="6183086" y="3936275"/>
                </a:cubicBezTo>
                <a:cubicBezTo>
                  <a:pt x="6194440" y="3940060"/>
                  <a:pt x="6206309" y="3942080"/>
                  <a:pt x="6217920" y="3944983"/>
                </a:cubicBezTo>
                <a:cubicBezTo>
                  <a:pt x="6232434" y="3953692"/>
                  <a:pt x="6245995" y="3964234"/>
                  <a:pt x="6261463" y="3971109"/>
                </a:cubicBezTo>
                <a:cubicBezTo>
                  <a:pt x="6272400" y="3975970"/>
                  <a:pt x="6285905" y="3973880"/>
                  <a:pt x="6296297" y="3979818"/>
                </a:cubicBezTo>
                <a:cubicBezTo>
                  <a:pt x="6306990" y="3985928"/>
                  <a:pt x="6314539" y="3996482"/>
                  <a:pt x="6322423" y="4005943"/>
                </a:cubicBezTo>
                <a:cubicBezTo>
                  <a:pt x="6342508" y="4030044"/>
                  <a:pt x="6355984" y="4065579"/>
                  <a:pt x="6365966" y="4093029"/>
                </a:cubicBezTo>
                <a:cubicBezTo>
                  <a:pt x="6370056" y="4104277"/>
                  <a:pt x="6371771" y="4116252"/>
                  <a:pt x="6374674" y="4127863"/>
                </a:cubicBezTo>
                <a:cubicBezTo>
                  <a:pt x="6383210" y="4204680"/>
                  <a:pt x="6397921" y="4267639"/>
                  <a:pt x="6357257" y="4345578"/>
                </a:cubicBezTo>
                <a:cubicBezTo>
                  <a:pt x="6343418" y="4372103"/>
                  <a:pt x="6261470" y="4419030"/>
                  <a:pt x="6226629" y="4432663"/>
                </a:cubicBezTo>
                <a:cubicBezTo>
                  <a:pt x="6113225" y="4477038"/>
                  <a:pt x="6058500" y="4496585"/>
                  <a:pt x="5939246" y="4511040"/>
                </a:cubicBezTo>
                <a:cubicBezTo>
                  <a:pt x="5890171" y="4516988"/>
                  <a:pt x="5840380" y="4514748"/>
                  <a:pt x="5791200" y="4519749"/>
                </a:cubicBezTo>
                <a:cubicBezTo>
                  <a:pt x="5669049" y="4532171"/>
                  <a:pt x="5548186" y="4560370"/>
                  <a:pt x="5425440" y="4563292"/>
                </a:cubicBezTo>
                <a:lnTo>
                  <a:pt x="5059680" y="4572000"/>
                </a:lnTo>
                <a:cubicBezTo>
                  <a:pt x="4987083" y="4574167"/>
                  <a:pt x="4914517" y="4577334"/>
                  <a:pt x="4841966" y="4580709"/>
                </a:cubicBezTo>
                <a:cubicBezTo>
                  <a:pt x="4789690" y="4583141"/>
                  <a:pt x="4737525" y="4588041"/>
                  <a:pt x="4685211" y="4589418"/>
                </a:cubicBezTo>
                <a:lnTo>
                  <a:pt x="4180114" y="4598126"/>
                </a:lnTo>
                <a:lnTo>
                  <a:pt x="2838994" y="4606835"/>
                </a:lnTo>
                <a:lnTo>
                  <a:pt x="1942011" y="4598126"/>
                </a:lnTo>
                <a:cubicBezTo>
                  <a:pt x="1830654" y="4596254"/>
                  <a:pt x="1813186" y="4588622"/>
                  <a:pt x="1715589" y="4580709"/>
                </a:cubicBezTo>
                <a:lnTo>
                  <a:pt x="1480457" y="4563292"/>
                </a:lnTo>
                <a:cubicBezTo>
                  <a:pt x="1471748" y="4560389"/>
                  <a:pt x="1462926" y="4557806"/>
                  <a:pt x="1454331" y="4554583"/>
                </a:cubicBezTo>
                <a:cubicBezTo>
                  <a:pt x="1439694" y="4549094"/>
                  <a:pt x="1425893" y="4541194"/>
                  <a:pt x="1410789" y="4537166"/>
                </a:cubicBezTo>
                <a:cubicBezTo>
                  <a:pt x="1382185" y="4529538"/>
                  <a:pt x="1323703" y="4519749"/>
                  <a:pt x="1323703" y="4519749"/>
                </a:cubicBezTo>
                <a:cubicBezTo>
                  <a:pt x="1314994" y="4513943"/>
                  <a:pt x="1307197" y="4506455"/>
                  <a:pt x="1297577" y="4502332"/>
                </a:cubicBezTo>
                <a:cubicBezTo>
                  <a:pt x="1286576" y="4497617"/>
                  <a:pt x="1274207" y="4497062"/>
                  <a:pt x="1262743" y="4493623"/>
                </a:cubicBezTo>
                <a:cubicBezTo>
                  <a:pt x="1245158" y="4488347"/>
                  <a:pt x="1227537" y="4483024"/>
                  <a:pt x="1210491" y="4476206"/>
                </a:cubicBezTo>
                <a:cubicBezTo>
                  <a:pt x="1198438" y="4471385"/>
                  <a:pt x="1187710" y="4463610"/>
                  <a:pt x="1175657" y="4458789"/>
                </a:cubicBezTo>
                <a:cubicBezTo>
                  <a:pt x="1158611" y="4451971"/>
                  <a:pt x="1140452" y="4448190"/>
                  <a:pt x="1123406" y="4441372"/>
                </a:cubicBezTo>
                <a:cubicBezTo>
                  <a:pt x="1111352" y="4436551"/>
                  <a:pt x="1099919" y="4430260"/>
                  <a:pt x="1088571" y="4423955"/>
                </a:cubicBezTo>
                <a:cubicBezTo>
                  <a:pt x="1073775" y="4415735"/>
                  <a:pt x="1060745" y="4404115"/>
                  <a:pt x="1045029" y="4397829"/>
                </a:cubicBezTo>
                <a:cubicBezTo>
                  <a:pt x="1031286" y="4392332"/>
                  <a:pt x="1016000" y="4392023"/>
                  <a:pt x="1001486" y="4389120"/>
                </a:cubicBezTo>
                <a:cubicBezTo>
                  <a:pt x="989874" y="4380412"/>
                  <a:pt x="977316" y="4372840"/>
                  <a:pt x="966651" y="4362995"/>
                </a:cubicBezTo>
                <a:cubicBezTo>
                  <a:pt x="939502" y="4337935"/>
                  <a:pt x="919015" y="4305114"/>
                  <a:pt x="888274" y="4284618"/>
                </a:cubicBezTo>
                <a:cubicBezTo>
                  <a:pt x="811702" y="4233566"/>
                  <a:pt x="932447" y="4315158"/>
                  <a:pt x="818606" y="4232366"/>
                </a:cubicBezTo>
                <a:cubicBezTo>
                  <a:pt x="742132" y="4176749"/>
                  <a:pt x="773880" y="4213766"/>
                  <a:pt x="687977" y="4127863"/>
                </a:cubicBezTo>
                <a:cubicBezTo>
                  <a:pt x="677714" y="4117600"/>
                  <a:pt x="672114" y="4103292"/>
                  <a:pt x="661851" y="4093029"/>
                </a:cubicBezTo>
                <a:cubicBezTo>
                  <a:pt x="645820" y="4076998"/>
                  <a:pt x="626452" y="4064653"/>
                  <a:pt x="609600" y="4049486"/>
                </a:cubicBezTo>
                <a:cubicBezTo>
                  <a:pt x="572226" y="4015849"/>
                  <a:pt x="549349" y="3983757"/>
                  <a:pt x="513806" y="3944983"/>
                </a:cubicBezTo>
                <a:cubicBezTo>
                  <a:pt x="502710" y="3932878"/>
                  <a:pt x="489658" y="3922617"/>
                  <a:pt x="478971" y="3910149"/>
                </a:cubicBezTo>
                <a:cubicBezTo>
                  <a:pt x="460376" y="3888455"/>
                  <a:pt x="448330" y="3854994"/>
                  <a:pt x="435429" y="3831772"/>
                </a:cubicBezTo>
                <a:cubicBezTo>
                  <a:pt x="430346" y="3822623"/>
                  <a:pt x="424095" y="3814163"/>
                  <a:pt x="418011" y="3805646"/>
                </a:cubicBezTo>
                <a:cubicBezTo>
                  <a:pt x="409575" y="3793835"/>
                  <a:pt x="398836" y="3783554"/>
                  <a:pt x="391886" y="3770812"/>
                </a:cubicBezTo>
                <a:cubicBezTo>
                  <a:pt x="381300" y="3751404"/>
                  <a:pt x="375173" y="3729855"/>
                  <a:pt x="365760" y="3709852"/>
                </a:cubicBezTo>
                <a:cubicBezTo>
                  <a:pt x="351941" y="3680486"/>
                  <a:pt x="336731" y="3651795"/>
                  <a:pt x="322217" y="3622766"/>
                </a:cubicBezTo>
                <a:cubicBezTo>
                  <a:pt x="316411" y="3611155"/>
                  <a:pt x="310290" y="3599696"/>
                  <a:pt x="304800" y="3587932"/>
                </a:cubicBezTo>
                <a:cubicBezTo>
                  <a:pt x="289967" y="3556147"/>
                  <a:pt x="275503" y="3524190"/>
                  <a:pt x="261257" y="3492138"/>
                </a:cubicBezTo>
                <a:cubicBezTo>
                  <a:pt x="219602" y="3398414"/>
                  <a:pt x="251134" y="3463185"/>
                  <a:pt x="217714" y="3396343"/>
                </a:cubicBezTo>
                <a:cubicBezTo>
                  <a:pt x="214811" y="3384732"/>
                  <a:pt x="212791" y="3372863"/>
                  <a:pt x="209006" y="3361509"/>
                </a:cubicBezTo>
                <a:cubicBezTo>
                  <a:pt x="196681" y="3324534"/>
                  <a:pt x="183228" y="3301245"/>
                  <a:pt x="165463" y="3265715"/>
                </a:cubicBezTo>
                <a:cubicBezTo>
                  <a:pt x="159657" y="3242492"/>
                  <a:pt x="155186" y="3218894"/>
                  <a:pt x="148046" y="3196046"/>
                </a:cubicBezTo>
                <a:cubicBezTo>
                  <a:pt x="140648" y="3172373"/>
                  <a:pt x="127935" y="3150439"/>
                  <a:pt x="121920" y="3126378"/>
                </a:cubicBezTo>
                <a:cubicBezTo>
                  <a:pt x="75282" y="2939826"/>
                  <a:pt x="129416" y="3084158"/>
                  <a:pt x="87086" y="2978332"/>
                </a:cubicBezTo>
                <a:cubicBezTo>
                  <a:pt x="81280" y="2926081"/>
                  <a:pt x="76427" y="2873715"/>
                  <a:pt x="69669" y="2821578"/>
                </a:cubicBezTo>
                <a:cubicBezTo>
                  <a:pt x="53634" y="2697878"/>
                  <a:pt x="20466" y="2492402"/>
                  <a:pt x="8709" y="2351315"/>
                </a:cubicBezTo>
                <a:cubicBezTo>
                  <a:pt x="4363" y="2299164"/>
                  <a:pt x="2903" y="2246812"/>
                  <a:pt x="0" y="2194560"/>
                </a:cubicBezTo>
                <a:cubicBezTo>
                  <a:pt x="32994" y="1303729"/>
                  <a:pt x="-2182" y="2026250"/>
                  <a:pt x="34834" y="1532709"/>
                </a:cubicBezTo>
                <a:cubicBezTo>
                  <a:pt x="53315" y="1286299"/>
                  <a:pt x="27753" y="1465431"/>
                  <a:pt x="69669" y="1227909"/>
                </a:cubicBezTo>
                <a:cubicBezTo>
                  <a:pt x="75475" y="1132115"/>
                  <a:pt x="79330" y="1036182"/>
                  <a:pt x="87086" y="940526"/>
                </a:cubicBezTo>
                <a:cubicBezTo>
                  <a:pt x="88053" y="928596"/>
                  <a:pt x="93653" y="917468"/>
                  <a:pt x="95794" y="905692"/>
                </a:cubicBezTo>
                <a:cubicBezTo>
                  <a:pt x="99466" y="885497"/>
                  <a:pt x="101790" y="865078"/>
                  <a:pt x="104503" y="844732"/>
                </a:cubicBezTo>
                <a:cubicBezTo>
                  <a:pt x="107596" y="821534"/>
                  <a:pt x="110118" y="798261"/>
                  <a:pt x="113211" y="775063"/>
                </a:cubicBezTo>
                <a:cubicBezTo>
                  <a:pt x="115924" y="754717"/>
                  <a:pt x="119207" y="734449"/>
                  <a:pt x="121920" y="714103"/>
                </a:cubicBezTo>
                <a:cubicBezTo>
                  <a:pt x="125013" y="690905"/>
                  <a:pt x="125366" y="667239"/>
                  <a:pt x="130629" y="644435"/>
                </a:cubicBezTo>
                <a:cubicBezTo>
                  <a:pt x="135395" y="623784"/>
                  <a:pt x="155565" y="585854"/>
                  <a:pt x="165463" y="566058"/>
                </a:cubicBezTo>
                <a:cubicBezTo>
                  <a:pt x="168366" y="554446"/>
                  <a:pt x="171575" y="542907"/>
                  <a:pt x="174171" y="531223"/>
                </a:cubicBezTo>
                <a:cubicBezTo>
                  <a:pt x="182500" y="493742"/>
                  <a:pt x="181022" y="478833"/>
                  <a:pt x="200297" y="444138"/>
                </a:cubicBezTo>
                <a:cubicBezTo>
                  <a:pt x="207346" y="431450"/>
                  <a:pt x="217714" y="420915"/>
                  <a:pt x="226423" y="409303"/>
                </a:cubicBezTo>
                <a:cubicBezTo>
                  <a:pt x="232229" y="391886"/>
                  <a:pt x="235630" y="373473"/>
                  <a:pt x="243840" y="357052"/>
                </a:cubicBezTo>
                <a:cubicBezTo>
                  <a:pt x="254206" y="336320"/>
                  <a:pt x="322374" y="244341"/>
                  <a:pt x="330926" y="235132"/>
                </a:cubicBezTo>
                <a:cubicBezTo>
                  <a:pt x="349137" y="215520"/>
                  <a:pt x="372083" y="200883"/>
                  <a:pt x="391886" y="182880"/>
                </a:cubicBezTo>
                <a:cubicBezTo>
                  <a:pt x="404036" y="171834"/>
                  <a:pt x="414362" y="158859"/>
                  <a:pt x="426720" y="148046"/>
                </a:cubicBezTo>
                <a:cubicBezTo>
                  <a:pt x="437643" y="138488"/>
                  <a:pt x="450631" y="131478"/>
                  <a:pt x="461554" y="121920"/>
                </a:cubicBezTo>
                <a:cubicBezTo>
                  <a:pt x="473912" y="111107"/>
                  <a:pt x="483427" y="97168"/>
                  <a:pt x="496389" y="87086"/>
                </a:cubicBezTo>
                <a:cubicBezTo>
                  <a:pt x="508091" y="77984"/>
                  <a:pt x="557750" y="50349"/>
                  <a:pt x="574766" y="43543"/>
                </a:cubicBezTo>
                <a:cubicBezTo>
                  <a:pt x="591812" y="36725"/>
                  <a:pt x="609600" y="31932"/>
                  <a:pt x="627017" y="26126"/>
                </a:cubicBezTo>
                <a:cubicBezTo>
                  <a:pt x="652843" y="17518"/>
                  <a:pt x="667268" y="11511"/>
                  <a:pt x="696686" y="8709"/>
                </a:cubicBezTo>
                <a:cubicBezTo>
                  <a:pt x="743013" y="4297"/>
                  <a:pt x="789577" y="2903"/>
                  <a:pt x="836023" y="0"/>
                </a:cubicBezTo>
                <a:lnTo>
                  <a:pt x="1297577" y="8709"/>
                </a:lnTo>
                <a:cubicBezTo>
                  <a:pt x="1326736" y="9635"/>
                  <a:pt x="1356115" y="11408"/>
                  <a:pt x="1384663" y="17418"/>
                </a:cubicBezTo>
                <a:cubicBezTo>
                  <a:pt x="1411611" y="23091"/>
                  <a:pt x="1436036" y="38142"/>
                  <a:pt x="1463040" y="43543"/>
                </a:cubicBezTo>
                <a:cubicBezTo>
                  <a:pt x="1623520" y="75641"/>
                  <a:pt x="1425602" y="34183"/>
                  <a:pt x="1532709" y="60960"/>
                </a:cubicBezTo>
                <a:cubicBezTo>
                  <a:pt x="1547069" y="64550"/>
                  <a:pt x="1561892" y="66079"/>
                  <a:pt x="1576251" y="69669"/>
                </a:cubicBezTo>
                <a:cubicBezTo>
                  <a:pt x="1608930" y="77839"/>
                  <a:pt x="1602316" y="80840"/>
                  <a:pt x="1637211" y="95795"/>
                </a:cubicBezTo>
                <a:cubicBezTo>
                  <a:pt x="1664493" y="107487"/>
                  <a:pt x="1684280" y="107994"/>
                  <a:pt x="1715589" y="113212"/>
                </a:cubicBezTo>
                <a:cubicBezTo>
                  <a:pt x="1831117" y="170976"/>
                  <a:pt x="1686853" y="100896"/>
                  <a:pt x="1776549" y="139338"/>
                </a:cubicBezTo>
                <a:cubicBezTo>
                  <a:pt x="1788481" y="144452"/>
                  <a:pt x="1799228" y="152197"/>
                  <a:pt x="1811383" y="156755"/>
                </a:cubicBezTo>
                <a:cubicBezTo>
                  <a:pt x="1822590" y="160957"/>
                  <a:pt x="1834753" y="162024"/>
                  <a:pt x="1846217" y="165463"/>
                </a:cubicBezTo>
                <a:cubicBezTo>
                  <a:pt x="1863802" y="170738"/>
                  <a:pt x="1898469" y="182880"/>
                  <a:pt x="1898469" y="182880"/>
                </a:cubicBezTo>
                <a:cubicBezTo>
                  <a:pt x="1927009" y="201908"/>
                  <a:pt x="1912983" y="204652"/>
                  <a:pt x="1915886" y="20900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8974180" y="1763128"/>
            <a:ext cx="2378405" cy="3213463"/>
          </a:xfrm>
          <a:custGeom>
            <a:avLst/>
            <a:gdLst>
              <a:gd name="connsiteX0" fmla="*/ 148046 w 2378405"/>
              <a:gd name="connsiteY0" fmla="*/ 287383 h 3213463"/>
              <a:gd name="connsiteX1" fmla="*/ 148046 w 2378405"/>
              <a:gd name="connsiteY1" fmla="*/ 287383 h 3213463"/>
              <a:gd name="connsiteX2" fmla="*/ 139337 w 2378405"/>
              <a:gd name="connsiteY2" fmla="*/ 365760 h 3213463"/>
              <a:gd name="connsiteX3" fmla="*/ 121920 w 2378405"/>
              <a:gd name="connsiteY3" fmla="*/ 418011 h 3213463"/>
              <a:gd name="connsiteX4" fmla="*/ 87086 w 2378405"/>
              <a:gd name="connsiteY4" fmla="*/ 522514 h 3213463"/>
              <a:gd name="connsiteX5" fmla="*/ 60960 w 2378405"/>
              <a:gd name="connsiteY5" fmla="*/ 600891 h 3213463"/>
              <a:gd name="connsiteX6" fmla="*/ 52252 w 2378405"/>
              <a:gd name="connsiteY6" fmla="*/ 627017 h 3213463"/>
              <a:gd name="connsiteX7" fmla="*/ 43543 w 2378405"/>
              <a:gd name="connsiteY7" fmla="*/ 653143 h 3213463"/>
              <a:gd name="connsiteX8" fmla="*/ 34834 w 2378405"/>
              <a:gd name="connsiteY8" fmla="*/ 740229 h 3213463"/>
              <a:gd name="connsiteX9" fmla="*/ 26126 w 2378405"/>
              <a:gd name="connsiteY9" fmla="*/ 888274 h 3213463"/>
              <a:gd name="connsiteX10" fmla="*/ 8709 w 2378405"/>
              <a:gd name="connsiteY10" fmla="*/ 966651 h 3213463"/>
              <a:gd name="connsiteX11" fmla="*/ 0 w 2378405"/>
              <a:gd name="connsiteY11" fmla="*/ 1010194 h 3213463"/>
              <a:gd name="connsiteX12" fmla="*/ 8709 w 2378405"/>
              <a:gd name="connsiteY12" fmla="*/ 1193074 h 3213463"/>
              <a:gd name="connsiteX13" fmla="*/ 17417 w 2378405"/>
              <a:gd name="connsiteY13" fmla="*/ 1227909 h 3213463"/>
              <a:gd name="connsiteX14" fmla="*/ 34834 w 2378405"/>
              <a:gd name="connsiteY14" fmla="*/ 1532709 h 3213463"/>
              <a:gd name="connsiteX15" fmla="*/ 52252 w 2378405"/>
              <a:gd name="connsiteY15" fmla="*/ 1767840 h 3213463"/>
              <a:gd name="connsiteX16" fmla="*/ 60960 w 2378405"/>
              <a:gd name="connsiteY16" fmla="*/ 1881051 h 3213463"/>
              <a:gd name="connsiteX17" fmla="*/ 69669 w 2378405"/>
              <a:gd name="connsiteY17" fmla="*/ 2124891 h 3213463"/>
              <a:gd name="connsiteX18" fmla="*/ 78377 w 2378405"/>
              <a:gd name="connsiteY18" fmla="*/ 2159726 h 3213463"/>
              <a:gd name="connsiteX19" fmla="*/ 95794 w 2378405"/>
              <a:gd name="connsiteY19" fmla="*/ 2325189 h 3213463"/>
              <a:gd name="connsiteX20" fmla="*/ 121920 w 2378405"/>
              <a:gd name="connsiteY20" fmla="*/ 2420983 h 3213463"/>
              <a:gd name="connsiteX21" fmla="*/ 130629 w 2378405"/>
              <a:gd name="connsiteY21" fmla="*/ 2455817 h 3213463"/>
              <a:gd name="connsiteX22" fmla="*/ 139337 w 2378405"/>
              <a:gd name="connsiteY22" fmla="*/ 2481943 h 3213463"/>
              <a:gd name="connsiteX23" fmla="*/ 148046 w 2378405"/>
              <a:gd name="connsiteY23" fmla="*/ 2534194 h 3213463"/>
              <a:gd name="connsiteX24" fmla="*/ 165463 w 2378405"/>
              <a:gd name="connsiteY24" fmla="*/ 2769326 h 3213463"/>
              <a:gd name="connsiteX25" fmla="*/ 148046 w 2378405"/>
              <a:gd name="connsiteY25" fmla="*/ 2891246 h 3213463"/>
              <a:gd name="connsiteX26" fmla="*/ 121920 w 2378405"/>
              <a:gd name="connsiteY26" fmla="*/ 2952206 h 3213463"/>
              <a:gd name="connsiteX27" fmla="*/ 78377 w 2378405"/>
              <a:gd name="connsiteY27" fmla="*/ 2995749 h 3213463"/>
              <a:gd name="connsiteX28" fmla="*/ 52252 w 2378405"/>
              <a:gd name="connsiteY28" fmla="*/ 3004457 h 3213463"/>
              <a:gd name="connsiteX29" fmla="*/ 43543 w 2378405"/>
              <a:gd name="connsiteY29" fmla="*/ 3030583 h 3213463"/>
              <a:gd name="connsiteX30" fmla="*/ 69669 w 2378405"/>
              <a:gd name="connsiteY30" fmla="*/ 3039291 h 3213463"/>
              <a:gd name="connsiteX31" fmla="*/ 87086 w 2378405"/>
              <a:gd name="connsiteY31" fmla="*/ 3056709 h 3213463"/>
              <a:gd name="connsiteX32" fmla="*/ 148046 w 2378405"/>
              <a:gd name="connsiteY32" fmla="*/ 3074126 h 3213463"/>
              <a:gd name="connsiteX33" fmla="*/ 322217 w 2378405"/>
              <a:gd name="connsiteY33" fmla="*/ 3152503 h 3213463"/>
              <a:gd name="connsiteX34" fmla="*/ 400594 w 2378405"/>
              <a:gd name="connsiteY34" fmla="*/ 3169920 h 3213463"/>
              <a:gd name="connsiteX35" fmla="*/ 461554 w 2378405"/>
              <a:gd name="connsiteY35" fmla="*/ 3187337 h 3213463"/>
              <a:gd name="connsiteX36" fmla="*/ 696686 w 2378405"/>
              <a:gd name="connsiteY36" fmla="*/ 3213463 h 3213463"/>
              <a:gd name="connsiteX37" fmla="*/ 879566 w 2378405"/>
              <a:gd name="connsiteY37" fmla="*/ 3204754 h 3213463"/>
              <a:gd name="connsiteX38" fmla="*/ 957943 w 2378405"/>
              <a:gd name="connsiteY38" fmla="*/ 3178629 h 3213463"/>
              <a:gd name="connsiteX39" fmla="*/ 992777 w 2378405"/>
              <a:gd name="connsiteY39" fmla="*/ 3169920 h 3213463"/>
              <a:gd name="connsiteX40" fmla="*/ 1071154 w 2378405"/>
              <a:gd name="connsiteY40" fmla="*/ 3152503 h 3213463"/>
              <a:gd name="connsiteX41" fmla="*/ 1114697 w 2378405"/>
              <a:gd name="connsiteY41" fmla="*/ 3135086 h 3213463"/>
              <a:gd name="connsiteX42" fmla="*/ 1288869 w 2378405"/>
              <a:gd name="connsiteY42" fmla="*/ 3074126 h 3213463"/>
              <a:gd name="connsiteX43" fmla="*/ 1506583 w 2378405"/>
              <a:gd name="connsiteY43" fmla="*/ 2987040 h 3213463"/>
              <a:gd name="connsiteX44" fmla="*/ 1541417 w 2378405"/>
              <a:gd name="connsiteY44" fmla="*/ 2952206 h 3213463"/>
              <a:gd name="connsiteX45" fmla="*/ 1593669 w 2378405"/>
              <a:gd name="connsiteY45" fmla="*/ 2917371 h 3213463"/>
              <a:gd name="connsiteX46" fmla="*/ 1628503 w 2378405"/>
              <a:gd name="connsiteY46" fmla="*/ 2873829 h 3213463"/>
              <a:gd name="connsiteX47" fmla="*/ 1706880 w 2378405"/>
              <a:gd name="connsiteY47" fmla="*/ 2795451 h 3213463"/>
              <a:gd name="connsiteX48" fmla="*/ 1750423 w 2378405"/>
              <a:gd name="connsiteY48" fmla="*/ 2734491 h 3213463"/>
              <a:gd name="connsiteX49" fmla="*/ 1776549 w 2378405"/>
              <a:gd name="connsiteY49" fmla="*/ 2699657 h 3213463"/>
              <a:gd name="connsiteX50" fmla="*/ 1820092 w 2378405"/>
              <a:gd name="connsiteY50" fmla="*/ 2621280 h 3213463"/>
              <a:gd name="connsiteX51" fmla="*/ 1846217 w 2378405"/>
              <a:gd name="connsiteY51" fmla="*/ 2595154 h 3213463"/>
              <a:gd name="connsiteX52" fmla="*/ 1915886 w 2378405"/>
              <a:gd name="connsiteY52" fmla="*/ 2499360 h 3213463"/>
              <a:gd name="connsiteX53" fmla="*/ 1985554 w 2378405"/>
              <a:gd name="connsiteY53" fmla="*/ 2403566 h 3213463"/>
              <a:gd name="connsiteX54" fmla="*/ 1994263 w 2378405"/>
              <a:gd name="connsiteY54" fmla="*/ 2360023 h 3213463"/>
              <a:gd name="connsiteX55" fmla="*/ 2063932 w 2378405"/>
              <a:gd name="connsiteY55" fmla="*/ 2194560 h 3213463"/>
              <a:gd name="connsiteX56" fmla="*/ 2098766 w 2378405"/>
              <a:gd name="connsiteY56" fmla="*/ 2107474 h 3213463"/>
              <a:gd name="connsiteX57" fmla="*/ 2177143 w 2378405"/>
              <a:gd name="connsiteY57" fmla="*/ 1933303 h 3213463"/>
              <a:gd name="connsiteX58" fmla="*/ 2255520 w 2378405"/>
              <a:gd name="connsiteY58" fmla="*/ 1672046 h 3213463"/>
              <a:gd name="connsiteX59" fmla="*/ 2299063 w 2378405"/>
              <a:gd name="connsiteY59" fmla="*/ 1532709 h 3213463"/>
              <a:gd name="connsiteX60" fmla="*/ 2360023 w 2378405"/>
              <a:gd name="connsiteY60" fmla="*/ 1262743 h 3213463"/>
              <a:gd name="connsiteX61" fmla="*/ 2377440 w 2378405"/>
              <a:gd name="connsiteY61" fmla="*/ 914400 h 3213463"/>
              <a:gd name="connsiteX62" fmla="*/ 2342606 w 2378405"/>
              <a:gd name="connsiteY62" fmla="*/ 566057 h 3213463"/>
              <a:gd name="connsiteX63" fmla="*/ 2255520 w 2378405"/>
              <a:gd name="connsiteY63" fmla="*/ 391886 h 3213463"/>
              <a:gd name="connsiteX64" fmla="*/ 2220686 w 2378405"/>
              <a:gd name="connsiteY64" fmla="*/ 330926 h 3213463"/>
              <a:gd name="connsiteX65" fmla="*/ 2168434 w 2378405"/>
              <a:gd name="connsiteY65" fmla="*/ 278674 h 3213463"/>
              <a:gd name="connsiteX66" fmla="*/ 2133600 w 2378405"/>
              <a:gd name="connsiteY66" fmla="*/ 235131 h 3213463"/>
              <a:gd name="connsiteX67" fmla="*/ 1968137 w 2378405"/>
              <a:gd name="connsiteY67" fmla="*/ 130629 h 3213463"/>
              <a:gd name="connsiteX68" fmla="*/ 1750423 w 2378405"/>
              <a:gd name="connsiteY68" fmla="*/ 52251 h 3213463"/>
              <a:gd name="connsiteX69" fmla="*/ 1637212 w 2378405"/>
              <a:gd name="connsiteY69" fmla="*/ 26126 h 3213463"/>
              <a:gd name="connsiteX70" fmla="*/ 1611086 w 2378405"/>
              <a:gd name="connsiteY70" fmla="*/ 17417 h 3213463"/>
              <a:gd name="connsiteX71" fmla="*/ 1480457 w 2378405"/>
              <a:gd name="connsiteY71" fmla="*/ 8709 h 3213463"/>
              <a:gd name="connsiteX72" fmla="*/ 1367246 w 2378405"/>
              <a:gd name="connsiteY72" fmla="*/ 0 h 3213463"/>
              <a:gd name="connsiteX73" fmla="*/ 261257 w 2378405"/>
              <a:gd name="connsiteY73" fmla="*/ 8709 h 3213463"/>
              <a:gd name="connsiteX74" fmla="*/ 191589 w 2378405"/>
              <a:gd name="connsiteY74" fmla="*/ 26126 h 3213463"/>
              <a:gd name="connsiteX75" fmla="*/ 139337 w 2378405"/>
              <a:gd name="connsiteY75" fmla="*/ 43543 h 3213463"/>
              <a:gd name="connsiteX76" fmla="*/ 113212 w 2378405"/>
              <a:gd name="connsiteY76" fmla="*/ 69669 h 3213463"/>
              <a:gd name="connsiteX77" fmla="*/ 104503 w 2378405"/>
              <a:gd name="connsiteY77" fmla="*/ 95794 h 3213463"/>
              <a:gd name="connsiteX78" fmla="*/ 113212 w 2378405"/>
              <a:gd name="connsiteY78" fmla="*/ 287383 h 3213463"/>
              <a:gd name="connsiteX79" fmla="*/ 139337 w 2378405"/>
              <a:gd name="connsiteY79" fmla="*/ 357051 h 3213463"/>
              <a:gd name="connsiteX80" fmla="*/ 139337 w 2378405"/>
              <a:gd name="connsiteY80" fmla="*/ 357051 h 3213463"/>
              <a:gd name="connsiteX81" fmla="*/ 191589 w 2378405"/>
              <a:gd name="connsiteY81" fmla="*/ 182880 h 32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378405" h="3213463">
                <a:moveTo>
                  <a:pt x="148046" y="287383"/>
                </a:moveTo>
                <a:lnTo>
                  <a:pt x="148046" y="287383"/>
                </a:lnTo>
                <a:cubicBezTo>
                  <a:pt x="145143" y="313509"/>
                  <a:pt x="144492" y="339984"/>
                  <a:pt x="139337" y="365760"/>
                </a:cubicBezTo>
                <a:cubicBezTo>
                  <a:pt x="135736" y="383763"/>
                  <a:pt x="127726" y="400594"/>
                  <a:pt x="121920" y="418011"/>
                </a:cubicBezTo>
                <a:lnTo>
                  <a:pt x="87086" y="522514"/>
                </a:lnTo>
                <a:lnTo>
                  <a:pt x="60960" y="600891"/>
                </a:lnTo>
                <a:lnTo>
                  <a:pt x="52252" y="627017"/>
                </a:lnTo>
                <a:lnTo>
                  <a:pt x="43543" y="653143"/>
                </a:lnTo>
                <a:cubicBezTo>
                  <a:pt x="40640" y="682172"/>
                  <a:pt x="36989" y="711135"/>
                  <a:pt x="34834" y="740229"/>
                </a:cubicBezTo>
                <a:cubicBezTo>
                  <a:pt x="31182" y="789528"/>
                  <a:pt x="30408" y="839026"/>
                  <a:pt x="26126" y="888274"/>
                </a:cubicBezTo>
                <a:cubicBezTo>
                  <a:pt x="19736" y="961755"/>
                  <a:pt x="21010" y="917446"/>
                  <a:pt x="8709" y="966651"/>
                </a:cubicBezTo>
                <a:cubicBezTo>
                  <a:pt x="5119" y="981011"/>
                  <a:pt x="2903" y="995680"/>
                  <a:pt x="0" y="1010194"/>
                </a:cubicBezTo>
                <a:cubicBezTo>
                  <a:pt x="2903" y="1071154"/>
                  <a:pt x="3842" y="1132239"/>
                  <a:pt x="8709" y="1193074"/>
                </a:cubicBezTo>
                <a:cubicBezTo>
                  <a:pt x="9663" y="1205005"/>
                  <a:pt x="16499" y="1215975"/>
                  <a:pt x="17417" y="1227909"/>
                </a:cubicBezTo>
                <a:cubicBezTo>
                  <a:pt x="25222" y="1329375"/>
                  <a:pt x="27316" y="1431221"/>
                  <a:pt x="34834" y="1532709"/>
                </a:cubicBezTo>
                <a:cubicBezTo>
                  <a:pt x="40640" y="1611086"/>
                  <a:pt x="46374" y="1689468"/>
                  <a:pt x="52252" y="1767840"/>
                </a:cubicBezTo>
                <a:cubicBezTo>
                  <a:pt x="55083" y="1805582"/>
                  <a:pt x="60960" y="1881051"/>
                  <a:pt x="60960" y="1881051"/>
                </a:cubicBezTo>
                <a:cubicBezTo>
                  <a:pt x="63863" y="1962331"/>
                  <a:pt x="64596" y="2043718"/>
                  <a:pt x="69669" y="2124891"/>
                </a:cubicBezTo>
                <a:cubicBezTo>
                  <a:pt x="70416" y="2136837"/>
                  <a:pt x="76892" y="2147849"/>
                  <a:pt x="78377" y="2159726"/>
                </a:cubicBezTo>
                <a:cubicBezTo>
                  <a:pt x="97985" y="2316593"/>
                  <a:pt x="76744" y="2210888"/>
                  <a:pt x="95794" y="2325189"/>
                </a:cubicBezTo>
                <a:cubicBezTo>
                  <a:pt x="110851" y="2415534"/>
                  <a:pt x="96414" y="2318966"/>
                  <a:pt x="121920" y="2420983"/>
                </a:cubicBezTo>
                <a:cubicBezTo>
                  <a:pt x="124823" y="2432594"/>
                  <a:pt x="127341" y="2444309"/>
                  <a:pt x="130629" y="2455817"/>
                </a:cubicBezTo>
                <a:cubicBezTo>
                  <a:pt x="133151" y="2464643"/>
                  <a:pt x="137346" y="2472982"/>
                  <a:pt x="139337" y="2481943"/>
                </a:cubicBezTo>
                <a:cubicBezTo>
                  <a:pt x="143167" y="2499180"/>
                  <a:pt x="145712" y="2516692"/>
                  <a:pt x="148046" y="2534194"/>
                </a:cubicBezTo>
                <a:cubicBezTo>
                  <a:pt x="160462" y="2627317"/>
                  <a:pt x="159418" y="2660517"/>
                  <a:pt x="165463" y="2769326"/>
                </a:cubicBezTo>
                <a:cubicBezTo>
                  <a:pt x="151536" y="2922518"/>
                  <a:pt x="168149" y="2820886"/>
                  <a:pt x="148046" y="2891246"/>
                </a:cubicBezTo>
                <a:cubicBezTo>
                  <a:pt x="138582" y="2924370"/>
                  <a:pt x="144416" y="2926496"/>
                  <a:pt x="121920" y="2952206"/>
                </a:cubicBezTo>
                <a:cubicBezTo>
                  <a:pt x="108403" y="2967654"/>
                  <a:pt x="97850" y="2989258"/>
                  <a:pt x="78377" y="2995749"/>
                </a:cubicBezTo>
                <a:lnTo>
                  <a:pt x="52252" y="3004457"/>
                </a:lnTo>
                <a:cubicBezTo>
                  <a:pt x="49349" y="3013166"/>
                  <a:pt x="39438" y="3022372"/>
                  <a:pt x="43543" y="3030583"/>
                </a:cubicBezTo>
                <a:cubicBezTo>
                  <a:pt x="47648" y="3038794"/>
                  <a:pt x="61798" y="3034568"/>
                  <a:pt x="69669" y="3039291"/>
                </a:cubicBezTo>
                <a:cubicBezTo>
                  <a:pt x="76710" y="3043515"/>
                  <a:pt x="80045" y="3052485"/>
                  <a:pt x="87086" y="3056709"/>
                </a:cubicBezTo>
                <a:cubicBezTo>
                  <a:pt x="100539" y="3064781"/>
                  <a:pt x="135635" y="3068955"/>
                  <a:pt x="148046" y="3074126"/>
                </a:cubicBezTo>
                <a:cubicBezTo>
                  <a:pt x="206813" y="3098612"/>
                  <a:pt x="260069" y="3138692"/>
                  <a:pt x="322217" y="3152503"/>
                </a:cubicBezTo>
                <a:cubicBezTo>
                  <a:pt x="348343" y="3158309"/>
                  <a:pt x="374630" y="3163429"/>
                  <a:pt x="400594" y="3169920"/>
                </a:cubicBezTo>
                <a:cubicBezTo>
                  <a:pt x="442016" y="3180275"/>
                  <a:pt x="412676" y="3179191"/>
                  <a:pt x="461554" y="3187337"/>
                </a:cubicBezTo>
                <a:cubicBezTo>
                  <a:pt x="578658" y="3206854"/>
                  <a:pt x="581527" y="3204604"/>
                  <a:pt x="696686" y="3213463"/>
                </a:cubicBezTo>
                <a:cubicBezTo>
                  <a:pt x="757646" y="3210560"/>
                  <a:pt x="818731" y="3209621"/>
                  <a:pt x="879566" y="3204754"/>
                </a:cubicBezTo>
                <a:cubicBezTo>
                  <a:pt x="907027" y="3202557"/>
                  <a:pt x="932725" y="3187035"/>
                  <a:pt x="957943" y="3178629"/>
                </a:cubicBezTo>
                <a:cubicBezTo>
                  <a:pt x="969298" y="3174844"/>
                  <a:pt x="981093" y="3172517"/>
                  <a:pt x="992777" y="3169920"/>
                </a:cubicBezTo>
                <a:cubicBezTo>
                  <a:pt x="1013475" y="3165320"/>
                  <a:pt x="1049923" y="3159580"/>
                  <a:pt x="1071154" y="3152503"/>
                </a:cubicBezTo>
                <a:cubicBezTo>
                  <a:pt x="1085984" y="3147560"/>
                  <a:pt x="1099867" y="3140029"/>
                  <a:pt x="1114697" y="3135086"/>
                </a:cubicBezTo>
                <a:cubicBezTo>
                  <a:pt x="1392361" y="3042531"/>
                  <a:pt x="1007935" y="3179476"/>
                  <a:pt x="1288869" y="3074126"/>
                </a:cubicBezTo>
                <a:cubicBezTo>
                  <a:pt x="1478600" y="3002977"/>
                  <a:pt x="1343235" y="3061289"/>
                  <a:pt x="1506583" y="2987040"/>
                </a:cubicBezTo>
                <a:cubicBezTo>
                  <a:pt x="1518194" y="2975429"/>
                  <a:pt x="1528594" y="2962464"/>
                  <a:pt x="1541417" y="2952206"/>
                </a:cubicBezTo>
                <a:cubicBezTo>
                  <a:pt x="1557763" y="2939129"/>
                  <a:pt x="1578110" y="2931374"/>
                  <a:pt x="1593669" y="2917371"/>
                </a:cubicBezTo>
                <a:cubicBezTo>
                  <a:pt x="1607485" y="2904937"/>
                  <a:pt x="1615855" y="2887450"/>
                  <a:pt x="1628503" y="2873829"/>
                </a:cubicBezTo>
                <a:cubicBezTo>
                  <a:pt x="1653644" y="2846754"/>
                  <a:pt x="1684711" y="2825009"/>
                  <a:pt x="1706880" y="2795451"/>
                </a:cubicBezTo>
                <a:cubicBezTo>
                  <a:pt x="1792263" y="2681609"/>
                  <a:pt x="1686752" y="2823630"/>
                  <a:pt x="1750423" y="2734491"/>
                </a:cubicBezTo>
                <a:cubicBezTo>
                  <a:pt x="1758859" y="2722680"/>
                  <a:pt x="1767840" y="2711268"/>
                  <a:pt x="1776549" y="2699657"/>
                </a:cubicBezTo>
                <a:cubicBezTo>
                  <a:pt x="1789688" y="2660237"/>
                  <a:pt x="1785154" y="2666200"/>
                  <a:pt x="1820092" y="2621280"/>
                </a:cubicBezTo>
                <a:cubicBezTo>
                  <a:pt x="1827653" y="2611559"/>
                  <a:pt x="1838418" y="2604686"/>
                  <a:pt x="1846217" y="2595154"/>
                </a:cubicBezTo>
                <a:cubicBezTo>
                  <a:pt x="1985669" y="2424713"/>
                  <a:pt x="1853191" y="2582955"/>
                  <a:pt x="1915886" y="2499360"/>
                </a:cubicBezTo>
                <a:cubicBezTo>
                  <a:pt x="1987756" y="2403532"/>
                  <a:pt x="1913427" y="2511756"/>
                  <a:pt x="1985554" y="2403566"/>
                </a:cubicBezTo>
                <a:cubicBezTo>
                  <a:pt x="1988457" y="2389052"/>
                  <a:pt x="1989910" y="2374170"/>
                  <a:pt x="1994263" y="2360023"/>
                </a:cubicBezTo>
                <a:cubicBezTo>
                  <a:pt x="2013777" y="2296603"/>
                  <a:pt x="2036893" y="2257651"/>
                  <a:pt x="2063932" y="2194560"/>
                </a:cubicBezTo>
                <a:cubicBezTo>
                  <a:pt x="2076248" y="2165823"/>
                  <a:pt x="2085454" y="2135763"/>
                  <a:pt x="2098766" y="2107474"/>
                </a:cubicBezTo>
                <a:cubicBezTo>
                  <a:pt x="2160433" y="1976430"/>
                  <a:pt x="2113497" y="2128788"/>
                  <a:pt x="2177143" y="1933303"/>
                </a:cubicBezTo>
                <a:cubicBezTo>
                  <a:pt x="2205291" y="1846850"/>
                  <a:pt x="2229048" y="1759027"/>
                  <a:pt x="2255520" y="1672046"/>
                </a:cubicBezTo>
                <a:cubicBezTo>
                  <a:pt x="2269688" y="1625494"/>
                  <a:pt x="2290095" y="1580536"/>
                  <a:pt x="2299063" y="1532709"/>
                </a:cubicBezTo>
                <a:cubicBezTo>
                  <a:pt x="2333494" y="1349079"/>
                  <a:pt x="2313013" y="1439031"/>
                  <a:pt x="2360023" y="1262743"/>
                </a:cubicBezTo>
                <a:cubicBezTo>
                  <a:pt x="2369233" y="1152232"/>
                  <a:pt x="2382036" y="1018567"/>
                  <a:pt x="2377440" y="914400"/>
                </a:cubicBezTo>
                <a:cubicBezTo>
                  <a:pt x="2372297" y="797820"/>
                  <a:pt x="2360690" y="681341"/>
                  <a:pt x="2342606" y="566057"/>
                </a:cubicBezTo>
                <a:cubicBezTo>
                  <a:pt x="2330021" y="485826"/>
                  <a:pt x="2296142" y="456881"/>
                  <a:pt x="2255520" y="391886"/>
                </a:cubicBezTo>
                <a:cubicBezTo>
                  <a:pt x="2243116" y="372040"/>
                  <a:pt x="2234955" y="349476"/>
                  <a:pt x="2220686" y="330926"/>
                </a:cubicBezTo>
                <a:cubicBezTo>
                  <a:pt x="2205668" y="311402"/>
                  <a:pt x="2185003" y="296900"/>
                  <a:pt x="2168434" y="278674"/>
                </a:cubicBezTo>
                <a:cubicBezTo>
                  <a:pt x="2155931" y="264920"/>
                  <a:pt x="2146743" y="248274"/>
                  <a:pt x="2133600" y="235131"/>
                </a:cubicBezTo>
                <a:cubicBezTo>
                  <a:pt x="2091881" y="193412"/>
                  <a:pt x="2009559" y="153223"/>
                  <a:pt x="1968137" y="130629"/>
                </a:cubicBezTo>
                <a:cubicBezTo>
                  <a:pt x="1886740" y="86230"/>
                  <a:pt x="1855465" y="76491"/>
                  <a:pt x="1750423" y="52251"/>
                </a:cubicBezTo>
                <a:lnTo>
                  <a:pt x="1637212" y="26126"/>
                </a:lnTo>
                <a:cubicBezTo>
                  <a:pt x="1628306" y="23900"/>
                  <a:pt x="1620210" y="18431"/>
                  <a:pt x="1611086" y="17417"/>
                </a:cubicBezTo>
                <a:cubicBezTo>
                  <a:pt x="1567713" y="12598"/>
                  <a:pt x="1523986" y="11818"/>
                  <a:pt x="1480457" y="8709"/>
                </a:cubicBezTo>
                <a:lnTo>
                  <a:pt x="1367246" y="0"/>
                </a:lnTo>
                <a:lnTo>
                  <a:pt x="261257" y="8709"/>
                </a:lnTo>
                <a:cubicBezTo>
                  <a:pt x="237326" y="9241"/>
                  <a:pt x="214298" y="18556"/>
                  <a:pt x="191589" y="26126"/>
                </a:cubicBezTo>
                <a:lnTo>
                  <a:pt x="139337" y="43543"/>
                </a:lnTo>
                <a:cubicBezTo>
                  <a:pt x="130629" y="52252"/>
                  <a:pt x="120044" y="59422"/>
                  <a:pt x="113212" y="69669"/>
                </a:cubicBezTo>
                <a:cubicBezTo>
                  <a:pt x="108120" y="77307"/>
                  <a:pt x="104503" y="86615"/>
                  <a:pt x="104503" y="95794"/>
                </a:cubicBezTo>
                <a:cubicBezTo>
                  <a:pt x="104503" y="159723"/>
                  <a:pt x="106401" y="223818"/>
                  <a:pt x="113212" y="287383"/>
                </a:cubicBezTo>
                <a:cubicBezTo>
                  <a:pt x="115867" y="312160"/>
                  <a:pt x="128364" y="335103"/>
                  <a:pt x="139337" y="357051"/>
                </a:cubicBezTo>
                <a:lnTo>
                  <a:pt x="139337" y="357051"/>
                </a:lnTo>
                <a:lnTo>
                  <a:pt x="191589" y="18288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99" y="1556793"/>
            <a:ext cx="3497712" cy="399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a livre 3"/>
          <p:cNvSpPr/>
          <p:nvPr/>
        </p:nvSpPr>
        <p:spPr>
          <a:xfrm>
            <a:off x="583475" y="1369694"/>
            <a:ext cx="4650999" cy="4569553"/>
          </a:xfrm>
          <a:custGeom>
            <a:avLst/>
            <a:gdLst>
              <a:gd name="connsiteX0" fmla="*/ 2386149 w 4650999"/>
              <a:gd name="connsiteY0" fmla="*/ 136890 h 4569553"/>
              <a:gd name="connsiteX1" fmla="*/ 2386149 w 4650999"/>
              <a:gd name="connsiteY1" fmla="*/ 136890 h 4569553"/>
              <a:gd name="connsiteX2" fmla="*/ 2420983 w 4650999"/>
              <a:gd name="connsiteY2" fmla="*/ 206558 h 4569553"/>
              <a:gd name="connsiteX3" fmla="*/ 2438400 w 4650999"/>
              <a:gd name="connsiteY3" fmla="*/ 223976 h 4569553"/>
              <a:gd name="connsiteX4" fmla="*/ 2473235 w 4650999"/>
              <a:gd name="connsiteY4" fmla="*/ 267518 h 4569553"/>
              <a:gd name="connsiteX5" fmla="*/ 2499360 w 4650999"/>
              <a:gd name="connsiteY5" fmla="*/ 276227 h 4569553"/>
              <a:gd name="connsiteX6" fmla="*/ 2525486 w 4650999"/>
              <a:gd name="connsiteY6" fmla="*/ 293644 h 4569553"/>
              <a:gd name="connsiteX7" fmla="*/ 2577737 w 4650999"/>
              <a:gd name="connsiteY7" fmla="*/ 311061 h 4569553"/>
              <a:gd name="connsiteX8" fmla="*/ 2603863 w 4650999"/>
              <a:gd name="connsiteY8" fmla="*/ 319770 h 4569553"/>
              <a:gd name="connsiteX9" fmla="*/ 2656115 w 4650999"/>
              <a:gd name="connsiteY9" fmla="*/ 337187 h 4569553"/>
              <a:gd name="connsiteX10" fmla="*/ 2682240 w 4650999"/>
              <a:gd name="connsiteY10" fmla="*/ 345896 h 4569553"/>
              <a:gd name="connsiteX11" fmla="*/ 2717075 w 4650999"/>
              <a:gd name="connsiteY11" fmla="*/ 354604 h 4569553"/>
              <a:gd name="connsiteX12" fmla="*/ 2769326 w 4650999"/>
              <a:gd name="connsiteY12" fmla="*/ 372021 h 4569553"/>
              <a:gd name="connsiteX13" fmla="*/ 2838995 w 4650999"/>
              <a:gd name="connsiteY13" fmla="*/ 389438 h 4569553"/>
              <a:gd name="connsiteX14" fmla="*/ 2891246 w 4650999"/>
              <a:gd name="connsiteY14" fmla="*/ 406856 h 4569553"/>
              <a:gd name="connsiteX15" fmla="*/ 2917372 w 4650999"/>
              <a:gd name="connsiteY15" fmla="*/ 424273 h 4569553"/>
              <a:gd name="connsiteX16" fmla="*/ 2969623 w 4650999"/>
              <a:gd name="connsiteY16" fmla="*/ 441690 h 4569553"/>
              <a:gd name="connsiteX17" fmla="*/ 3021875 w 4650999"/>
              <a:gd name="connsiteY17" fmla="*/ 459107 h 4569553"/>
              <a:gd name="connsiteX18" fmla="*/ 3048000 w 4650999"/>
              <a:gd name="connsiteY18" fmla="*/ 467816 h 4569553"/>
              <a:gd name="connsiteX19" fmla="*/ 3082835 w 4650999"/>
              <a:gd name="connsiteY19" fmla="*/ 511358 h 4569553"/>
              <a:gd name="connsiteX20" fmla="*/ 3100252 w 4650999"/>
              <a:gd name="connsiteY20" fmla="*/ 528776 h 4569553"/>
              <a:gd name="connsiteX21" fmla="*/ 3117669 w 4650999"/>
              <a:gd name="connsiteY21" fmla="*/ 554901 h 4569553"/>
              <a:gd name="connsiteX22" fmla="*/ 3143795 w 4650999"/>
              <a:gd name="connsiteY22" fmla="*/ 563610 h 4569553"/>
              <a:gd name="connsiteX23" fmla="*/ 3152503 w 4650999"/>
              <a:gd name="connsiteY23" fmla="*/ 589736 h 4569553"/>
              <a:gd name="connsiteX24" fmla="*/ 3178629 w 4650999"/>
              <a:gd name="connsiteY24" fmla="*/ 598444 h 4569553"/>
              <a:gd name="connsiteX25" fmla="*/ 3230880 w 4650999"/>
              <a:gd name="connsiteY25" fmla="*/ 633278 h 4569553"/>
              <a:gd name="connsiteX26" fmla="*/ 3248297 w 4650999"/>
              <a:gd name="connsiteY26" fmla="*/ 650696 h 4569553"/>
              <a:gd name="connsiteX27" fmla="*/ 3274423 w 4650999"/>
              <a:gd name="connsiteY27" fmla="*/ 659404 h 4569553"/>
              <a:gd name="connsiteX28" fmla="*/ 3300549 w 4650999"/>
              <a:gd name="connsiteY28" fmla="*/ 676821 h 4569553"/>
              <a:gd name="connsiteX29" fmla="*/ 3326675 w 4650999"/>
              <a:gd name="connsiteY29" fmla="*/ 685530 h 4569553"/>
              <a:gd name="connsiteX30" fmla="*/ 3370217 w 4650999"/>
              <a:gd name="connsiteY30" fmla="*/ 720364 h 4569553"/>
              <a:gd name="connsiteX31" fmla="*/ 3387635 w 4650999"/>
              <a:gd name="connsiteY31" fmla="*/ 737781 h 4569553"/>
              <a:gd name="connsiteX32" fmla="*/ 3422469 w 4650999"/>
              <a:gd name="connsiteY32" fmla="*/ 790033 h 4569553"/>
              <a:gd name="connsiteX33" fmla="*/ 3439886 w 4650999"/>
              <a:gd name="connsiteY33" fmla="*/ 816158 h 4569553"/>
              <a:gd name="connsiteX34" fmla="*/ 3457303 w 4650999"/>
              <a:gd name="connsiteY34" fmla="*/ 833576 h 4569553"/>
              <a:gd name="connsiteX35" fmla="*/ 3500846 w 4650999"/>
              <a:gd name="connsiteY35" fmla="*/ 964204 h 4569553"/>
              <a:gd name="connsiteX36" fmla="*/ 3518263 w 4650999"/>
              <a:gd name="connsiteY36" fmla="*/ 1016456 h 4569553"/>
              <a:gd name="connsiteX37" fmla="*/ 3526972 w 4650999"/>
              <a:gd name="connsiteY37" fmla="*/ 1042581 h 4569553"/>
              <a:gd name="connsiteX38" fmla="*/ 3570515 w 4650999"/>
              <a:gd name="connsiteY38" fmla="*/ 1094833 h 4569553"/>
              <a:gd name="connsiteX39" fmla="*/ 3614057 w 4650999"/>
              <a:gd name="connsiteY39" fmla="*/ 1173210 h 4569553"/>
              <a:gd name="connsiteX40" fmla="*/ 3631475 w 4650999"/>
              <a:gd name="connsiteY40" fmla="*/ 1225461 h 4569553"/>
              <a:gd name="connsiteX41" fmla="*/ 3640183 w 4650999"/>
              <a:gd name="connsiteY41" fmla="*/ 1251587 h 4569553"/>
              <a:gd name="connsiteX42" fmla="*/ 3657600 w 4650999"/>
              <a:gd name="connsiteY42" fmla="*/ 1277713 h 4569553"/>
              <a:gd name="connsiteX43" fmla="*/ 3675017 w 4650999"/>
              <a:gd name="connsiteY43" fmla="*/ 1329964 h 4569553"/>
              <a:gd name="connsiteX44" fmla="*/ 3683726 w 4650999"/>
              <a:gd name="connsiteY44" fmla="*/ 1417050 h 4569553"/>
              <a:gd name="connsiteX45" fmla="*/ 3692435 w 4650999"/>
              <a:gd name="connsiteY45" fmla="*/ 1538970 h 4569553"/>
              <a:gd name="connsiteX46" fmla="*/ 3709852 w 4650999"/>
              <a:gd name="connsiteY46" fmla="*/ 1608638 h 4569553"/>
              <a:gd name="connsiteX47" fmla="*/ 3718560 w 4650999"/>
              <a:gd name="connsiteY47" fmla="*/ 1652181 h 4569553"/>
              <a:gd name="connsiteX48" fmla="*/ 3744686 w 4650999"/>
              <a:gd name="connsiteY48" fmla="*/ 1747976 h 4569553"/>
              <a:gd name="connsiteX49" fmla="*/ 3744686 w 4650999"/>
              <a:gd name="connsiteY49" fmla="*/ 2505621 h 4569553"/>
              <a:gd name="connsiteX50" fmla="*/ 3762103 w 4650999"/>
              <a:gd name="connsiteY50" fmla="*/ 2897507 h 4569553"/>
              <a:gd name="connsiteX51" fmla="*/ 3753395 w 4650999"/>
              <a:gd name="connsiteY51" fmla="*/ 3280684 h 4569553"/>
              <a:gd name="connsiteX52" fmla="*/ 3744686 w 4650999"/>
              <a:gd name="connsiteY52" fmla="*/ 3315518 h 4569553"/>
              <a:gd name="connsiteX53" fmla="*/ 3692435 w 4650999"/>
              <a:gd name="connsiteY53" fmla="*/ 3420021 h 4569553"/>
              <a:gd name="connsiteX54" fmla="*/ 3648892 w 4650999"/>
              <a:gd name="connsiteY54" fmla="*/ 3463564 h 4569553"/>
              <a:gd name="connsiteX55" fmla="*/ 3570515 w 4650999"/>
              <a:gd name="connsiteY55" fmla="*/ 3507107 h 4569553"/>
              <a:gd name="connsiteX56" fmla="*/ 3553097 w 4650999"/>
              <a:gd name="connsiteY56" fmla="*/ 3524524 h 4569553"/>
              <a:gd name="connsiteX57" fmla="*/ 3518263 w 4650999"/>
              <a:gd name="connsiteY57" fmla="*/ 3533233 h 4569553"/>
              <a:gd name="connsiteX58" fmla="*/ 3439886 w 4650999"/>
              <a:gd name="connsiteY58" fmla="*/ 3559358 h 4569553"/>
              <a:gd name="connsiteX59" fmla="*/ 3361509 w 4650999"/>
              <a:gd name="connsiteY59" fmla="*/ 3585484 h 4569553"/>
              <a:gd name="connsiteX60" fmla="*/ 3335383 w 4650999"/>
              <a:gd name="connsiteY60" fmla="*/ 3594193 h 4569553"/>
              <a:gd name="connsiteX61" fmla="*/ 3309257 w 4650999"/>
              <a:gd name="connsiteY61" fmla="*/ 3602901 h 4569553"/>
              <a:gd name="connsiteX62" fmla="*/ 3248297 w 4650999"/>
              <a:gd name="connsiteY62" fmla="*/ 3655153 h 4569553"/>
              <a:gd name="connsiteX63" fmla="*/ 3230880 w 4650999"/>
              <a:gd name="connsiteY63" fmla="*/ 3681278 h 4569553"/>
              <a:gd name="connsiteX64" fmla="*/ 3213463 w 4650999"/>
              <a:gd name="connsiteY64" fmla="*/ 3698696 h 4569553"/>
              <a:gd name="connsiteX65" fmla="*/ 3178629 w 4650999"/>
              <a:gd name="connsiteY65" fmla="*/ 3750947 h 4569553"/>
              <a:gd name="connsiteX66" fmla="*/ 3161212 w 4650999"/>
              <a:gd name="connsiteY66" fmla="*/ 3777073 h 4569553"/>
              <a:gd name="connsiteX67" fmla="*/ 3152503 w 4650999"/>
              <a:gd name="connsiteY67" fmla="*/ 3803198 h 4569553"/>
              <a:gd name="connsiteX68" fmla="*/ 3135086 w 4650999"/>
              <a:gd name="connsiteY68" fmla="*/ 3820616 h 4569553"/>
              <a:gd name="connsiteX69" fmla="*/ 3100252 w 4650999"/>
              <a:gd name="connsiteY69" fmla="*/ 3898993 h 4569553"/>
              <a:gd name="connsiteX70" fmla="*/ 3074126 w 4650999"/>
              <a:gd name="connsiteY70" fmla="*/ 3907701 h 4569553"/>
              <a:gd name="connsiteX71" fmla="*/ 3004457 w 4650999"/>
              <a:gd name="connsiteY71" fmla="*/ 3951244 h 4569553"/>
              <a:gd name="connsiteX72" fmla="*/ 2978332 w 4650999"/>
              <a:gd name="connsiteY72" fmla="*/ 3959953 h 4569553"/>
              <a:gd name="connsiteX73" fmla="*/ 2952206 w 4650999"/>
              <a:gd name="connsiteY73" fmla="*/ 3968661 h 4569553"/>
              <a:gd name="connsiteX74" fmla="*/ 2926080 w 4650999"/>
              <a:gd name="connsiteY74" fmla="*/ 3986078 h 4569553"/>
              <a:gd name="connsiteX75" fmla="*/ 2830286 w 4650999"/>
              <a:gd name="connsiteY75" fmla="*/ 4012204 h 4569553"/>
              <a:gd name="connsiteX76" fmla="*/ 2804160 w 4650999"/>
              <a:gd name="connsiteY76" fmla="*/ 4020913 h 4569553"/>
              <a:gd name="connsiteX77" fmla="*/ 2621280 w 4650999"/>
              <a:gd name="connsiteY77" fmla="*/ 4029621 h 4569553"/>
              <a:gd name="connsiteX78" fmla="*/ 2534195 w 4650999"/>
              <a:gd name="connsiteY78" fmla="*/ 4038330 h 4569553"/>
              <a:gd name="connsiteX79" fmla="*/ 2508069 w 4650999"/>
              <a:gd name="connsiteY79" fmla="*/ 4047038 h 4569553"/>
              <a:gd name="connsiteX80" fmla="*/ 2420983 w 4650999"/>
              <a:gd name="connsiteY80" fmla="*/ 4064456 h 4569553"/>
              <a:gd name="connsiteX81" fmla="*/ 2333897 w 4650999"/>
              <a:gd name="connsiteY81" fmla="*/ 4055747 h 4569553"/>
              <a:gd name="connsiteX82" fmla="*/ 2281646 w 4650999"/>
              <a:gd name="connsiteY82" fmla="*/ 4012204 h 4569553"/>
              <a:gd name="connsiteX83" fmla="*/ 2255520 w 4650999"/>
              <a:gd name="connsiteY83" fmla="*/ 3994787 h 4569553"/>
              <a:gd name="connsiteX84" fmla="*/ 2220686 w 4650999"/>
              <a:gd name="connsiteY84" fmla="*/ 3942536 h 4569553"/>
              <a:gd name="connsiteX85" fmla="*/ 2185852 w 4650999"/>
              <a:gd name="connsiteY85" fmla="*/ 3898993 h 4569553"/>
              <a:gd name="connsiteX86" fmla="*/ 2177143 w 4650999"/>
              <a:gd name="connsiteY86" fmla="*/ 3872867 h 4569553"/>
              <a:gd name="connsiteX87" fmla="*/ 2203269 w 4650999"/>
              <a:gd name="connsiteY87" fmla="*/ 3646444 h 4569553"/>
              <a:gd name="connsiteX88" fmla="*/ 2229395 w 4650999"/>
              <a:gd name="connsiteY88" fmla="*/ 3629027 h 4569553"/>
              <a:gd name="connsiteX89" fmla="*/ 2220686 w 4650999"/>
              <a:gd name="connsiteY89" fmla="*/ 3585484 h 4569553"/>
              <a:gd name="connsiteX90" fmla="*/ 2194560 w 4650999"/>
              <a:gd name="connsiteY90" fmla="*/ 3576776 h 4569553"/>
              <a:gd name="connsiteX91" fmla="*/ 1942012 w 4650999"/>
              <a:gd name="connsiteY91" fmla="*/ 3585484 h 4569553"/>
              <a:gd name="connsiteX92" fmla="*/ 1889760 w 4650999"/>
              <a:gd name="connsiteY92" fmla="*/ 3602901 h 4569553"/>
              <a:gd name="connsiteX93" fmla="*/ 1863635 w 4650999"/>
              <a:gd name="connsiteY93" fmla="*/ 3611610 h 4569553"/>
              <a:gd name="connsiteX94" fmla="*/ 1811383 w 4650999"/>
              <a:gd name="connsiteY94" fmla="*/ 3620318 h 4569553"/>
              <a:gd name="connsiteX95" fmla="*/ 1741715 w 4650999"/>
              <a:gd name="connsiteY95" fmla="*/ 3611610 h 4569553"/>
              <a:gd name="connsiteX96" fmla="*/ 1689463 w 4650999"/>
              <a:gd name="connsiteY96" fmla="*/ 3594193 h 4569553"/>
              <a:gd name="connsiteX97" fmla="*/ 1637212 w 4650999"/>
              <a:gd name="connsiteY97" fmla="*/ 3568067 h 4569553"/>
              <a:gd name="connsiteX98" fmla="*/ 1611086 w 4650999"/>
              <a:gd name="connsiteY98" fmla="*/ 3550650 h 4569553"/>
              <a:gd name="connsiteX99" fmla="*/ 1576252 w 4650999"/>
              <a:gd name="connsiteY99" fmla="*/ 3524524 h 4569553"/>
              <a:gd name="connsiteX100" fmla="*/ 1541417 w 4650999"/>
              <a:gd name="connsiteY100" fmla="*/ 3515816 h 4569553"/>
              <a:gd name="connsiteX101" fmla="*/ 1515292 w 4650999"/>
              <a:gd name="connsiteY101" fmla="*/ 3507107 h 4569553"/>
              <a:gd name="connsiteX102" fmla="*/ 1489166 w 4650999"/>
              <a:gd name="connsiteY102" fmla="*/ 3489690 h 4569553"/>
              <a:gd name="connsiteX103" fmla="*/ 1463040 w 4650999"/>
              <a:gd name="connsiteY103" fmla="*/ 3480981 h 4569553"/>
              <a:gd name="connsiteX104" fmla="*/ 1419497 w 4650999"/>
              <a:gd name="connsiteY104" fmla="*/ 3446147 h 4569553"/>
              <a:gd name="connsiteX105" fmla="*/ 1393372 w 4650999"/>
              <a:gd name="connsiteY105" fmla="*/ 3428730 h 4569553"/>
              <a:gd name="connsiteX106" fmla="*/ 1375955 w 4650999"/>
              <a:gd name="connsiteY106" fmla="*/ 3402604 h 4569553"/>
              <a:gd name="connsiteX107" fmla="*/ 1358537 w 4650999"/>
              <a:gd name="connsiteY107" fmla="*/ 3385187 h 4569553"/>
              <a:gd name="connsiteX108" fmla="*/ 1341120 w 4650999"/>
              <a:gd name="connsiteY108" fmla="*/ 3332936 h 4569553"/>
              <a:gd name="connsiteX109" fmla="*/ 1332412 w 4650999"/>
              <a:gd name="connsiteY109" fmla="*/ 3306810 h 4569553"/>
              <a:gd name="connsiteX110" fmla="*/ 1358537 w 4650999"/>
              <a:gd name="connsiteY110" fmla="*/ 3045553 h 4569553"/>
              <a:gd name="connsiteX111" fmla="*/ 1358537 w 4650999"/>
              <a:gd name="connsiteY111" fmla="*/ 3045553 h 4569553"/>
              <a:gd name="connsiteX112" fmla="*/ 1384663 w 4650999"/>
              <a:gd name="connsiteY112" fmla="*/ 2958467 h 4569553"/>
              <a:gd name="connsiteX113" fmla="*/ 1410789 w 4650999"/>
              <a:gd name="connsiteY113" fmla="*/ 2932341 h 4569553"/>
              <a:gd name="connsiteX114" fmla="*/ 1436915 w 4650999"/>
              <a:gd name="connsiteY114" fmla="*/ 2853964 h 4569553"/>
              <a:gd name="connsiteX115" fmla="*/ 1445623 w 4650999"/>
              <a:gd name="connsiteY115" fmla="*/ 2827838 h 4569553"/>
              <a:gd name="connsiteX116" fmla="*/ 1454332 w 4650999"/>
              <a:gd name="connsiteY116" fmla="*/ 2801713 h 4569553"/>
              <a:gd name="connsiteX117" fmla="*/ 1436915 w 4650999"/>
              <a:gd name="connsiteY117" fmla="*/ 2688501 h 4569553"/>
              <a:gd name="connsiteX118" fmla="*/ 1419497 w 4650999"/>
              <a:gd name="connsiteY118" fmla="*/ 2653667 h 4569553"/>
              <a:gd name="connsiteX119" fmla="*/ 1384663 w 4650999"/>
              <a:gd name="connsiteY119" fmla="*/ 2557873 h 4569553"/>
              <a:gd name="connsiteX120" fmla="*/ 1375955 w 4650999"/>
              <a:gd name="connsiteY120" fmla="*/ 2531747 h 4569553"/>
              <a:gd name="connsiteX121" fmla="*/ 1367246 w 4650999"/>
              <a:gd name="connsiteY121" fmla="*/ 2496913 h 4569553"/>
              <a:gd name="connsiteX122" fmla="*/ 1349829 w 4650999"/>
              <a:gd name="connsiteY122" fmla="*/ 2462078 h 4569553"/>
              <a:gd name="connsiteX123" fmla="*/ 1332412 w 4650999"/>
              <a:gd name="connsiteY123" fmla="*/ 2409827 h 4569553"/>
              <a:gd name="connsiteX124" fmla="*/ 1297577 w 4650999"/>
              <a:gd name="connsiteY124" fmla="*/ 2357576 h 4569553"/>
              <a:gd name="connsiteX125" fmla="*/ 1288869 w 4650999"/>
              <a:gd name="connsiteY125" fmla="*/ 2331450 h 4569553"/>
              <a:gd name="connsiteX126" fmla="*/ 1262743 w 4650999"/>
              <a:gd name="connsiteY126" fmla="*/ 2209530 h 4569553"/>
              <a:gd name="connsiteX127" fmla="*/ 1254035 w 4650999"/>
              <a:gd name="connsiteY127" fmla="*/ 2165987 h 4569553"/>
              <a:gd name="connsiteX128" fmla="*/ 1236617 w 4650999"/>
              <a:gd name="connsiteY128" fmla="*/ 2044067 h 4569553"/>
              <a:gd name="connsiteX129" fmla="*/ 1271452 w 4650999"/>
              <a:gd name="connsiteY129" fmla="*/ 1887313 h 4569553"/>
              <a:gd name="connsiteX130" fmla="*/ 1306286 w 4650999"/>
              <a:gd name="connsiteY130" fmla="*/ 1835061 h 4569553"/>
              <a:gd name="connsiteX131" fmla="*/ 1323703 w 4650999"/>
              <a:gd name="connsiteY131" fmla="*/ 1800227 h 4569553"/>
              <a:gd name="connsiteX132" fmla="*/ 1375955 w 4650999"/>
              <a:gd name="connsiteY132" fmla="*/ 1765393 h 4569553"/>
              <a:gd name="connsiteX133" fmla="*/ 1402080 w 4650999"/>
              <a:gd name="connsiteY133" fmla="*/ 1747976 h 4569553"/>
              <a:gd name="connsiteX134" fmla="*/ 1428206 w 4650999"/>
              <a:gd name="connsiteY134" fmla="*/ 1730558 h 4569553"/>
              <a:gd name="connsiteX135" fmla="*/ 1445623 w 4650999"/>
              <a:gd name="connsiteY135" fmla="*/ 1704433 h 4569553"/>
              <a:gd name="connsiteX136" fmla="*/ 1471749 w 4650999"/>
              <a:gd name="connsiteY136" fmla="*/ 1687016 h 4569553"/>
              <a:gd name="connsiteX137" fmla="*/ 1489166 w 4650999"/>
              <a:gd name="connsiteY137" fmla="*/ 1669598 h 4569553"/>
              <a:gd name="connsiteX138" fmla="*/ 1506583 w 4650999"/>
              <a:gd name="connsiteY138" fmla="*/ 1591221 h 4569553"/>
              <a:gd name="connsiteX139" fmla="*/ 1524000 w 4650999"/>
              <a:gd name="connsiteY139" fmla="*/ 1521553 h 4569553"/>
              <a:gd name="connsiteX140" fmla="*/ 1532709 w 4650999"/>
              <a:gd name="connsiteY140" fmla="*/ 1399633 h 4569553"/>
              <a:gd name="connsiteX141" fmla="*/ 1550126 w 4650999"/>
              <a:gd name="connsiteY141" fmla="*/ 1312547 h 4569553"/>
              <a:gd name="connsiteX142" fmla="*/ 1558835 w 4650999"/>
              <a:gd name="connsiteY142" fmla="*/ 1216753 h 4569553"/>
              <a:gd name="connsiteX143" fmla="*/ 1584960 w 4650999"/>
              <a:gd name="connsiteY143" fmla="*/ 999038 h 4569553"/>
              <a:gd name="connsiteX144" fmla="*/ 1593669 w 4650999"/>
              <a:gd name="connsiteY144" fmla="*/ 972913 h 4569553"/>
              <a:gd name="connsiteX145" fmla="*/ 1619795 w 4650999"/>
              <a:gd name="connsiteY145" fmla="*/ 938078 h 4569553"/>
              <a:gd name="connsiteX146" fmla="*/ 1654629 w 4650999"/>
              <a:gd name="connsiteY146" fmla="*/ 877118 h 4569553"/>
              <a:gd name="connsiteX147" fmla="*/ 1706880 w 4650999"/>
              <a:gd name="connsiteY147" fmla="*/ 816158 h 4569553"/>
              <a:gd name="connsiteX148" fmla="*/ 1733006 w 4650999"/>
              <a:gd name="connsiteY148" fmla="*/ 807450 h 4569553"/>
              <a:gd name="connsiteX149" fmla="*/ 1767840 w 4650999"/>
              <a:gd name="connsiteY149" fmla="*/ 781324 h 4569553"/>
              <a:gd name="connsiteX150" fmla="*/ 1854926 w 4650999"/>
              <a:gd name="connsiteY150" fmla="*/ 729073 h 4569553"/>
              <a:gd name="connsiteX151" fmla="*/ 1889760 w 4650999"/>
              <a:gd name="connsiteY151" fmla="*/ 694238 h 4569553"/>
              <a:gd name="connsiteX152" fmla="*/ 1924595 w 4650999"/>
              <a:gd name="connsiteY152" fmla="*/ 650696 h 4569553"/>
              <a:gd name="connsiteX153" fmla="*/ 1898469 w 4650999"/>
              <a:gd name="connsiteY153" fmla="*/ 563610 h 4569553"/>
              <a:gd name="connsiteX154" fmla="*/ 1811383 w 4650999"/>
              <a:gd name="connsiteY154" fmla="*/ 520067 h 4569553"/>
              <a:gd name="connsiteX155" fmla="*/ 1776549 w 4650999"/>
              <a:gd name="connsiteY155" fmla="*/ 511358 h 4569553"/>
              <a:gd name="connsiteX156" fmla="*/ 1619795 w 4650999"/>
              <a:gd name="connsiteY156" fmla="*/ 467816 h 4569553"/>
              <a:gd name="connsiteX157" fmla="*/ 539932 w 4650999"/>
              <a:gd name="connsiteY157" fmla="*/ 476524 h 4569553"/>
              <a:gd name="connsiteX158" fmla="*/ 470263 w 4650999"/>
              <a:gd name="connsiteY158" fmla="*/ 485233 h 4569553"/>
              <a:gd name="connsiteX159" fmla="*/ 348343 w 4650999"/>
              <a:gd name="connsiteY159" fmla="*/ 502650 h 4569553"/>
              <a:gd name="connsiteX160" fmla="*/ 226423 w 4650999"/>
              <a:gd name="connsiteY160" fmla="*/ 572318 h 4569553"/>
              <a:gd name="connsiteX161" fmla="*/ 113212 w 4650999"/>
              <a:gd name="connsiteY161" fmla="*/ 763907 h 4569553"/>
              <a:gd name="connsiteX162" fmla="*/ 60960 w 4650999"/>
              <a:gd name="connsiteY162" fmla="*/ 903244 h 4569553"/>
              <a:gd name="connsiteX163" fmla="*/ 0 w 4650999"/>
              <a:gd name="connsiteY163" fmla="*/ 1251587 h 4569553"/>
              <a:gd name="connsiteX164" fmla="*/ 17417 w 4650999"/>
              <a:gd name="connsiteY164" fmla="*/ 1765393 h 4569553"/>
              <a:gd name="connsiteX165" fmla="*/ 104503 w 4650999"/>
              <a:gd name="connsiteY165" fmla="*/ 2122444 h 4569553"/>
              <a:gd name="connsiteX166" fmla="*/ 156755 w 4650999"/>
              <a:gd name="connsiteY166" fmla="*/ 2453370 h 4569553"/>
              <a:gd name="connsiteX167" fmla="*/ 226423 w 4650999"/>
              <a:gd name="connsiteY167" fmla="*/ 2845256 h 4569553"/>
              <a:gd name="connsiteX168" fmla="*/ 252549 w 4650999"/>
              <a:gd name="connsiteY168" fmla="*/ 3002010 h 4569553"/>
              <a:gd name="connsiteX169" fmla="*/ 269966 w 4650999"/>
              <a:gd name="connsiteY169" fmla="*/ 3289393 h 4569553"/>
              <a:gd name="connsiteX170" fmla="*/ 313509 w 4650999"/>
              <a:gd name="connsiteY170" fmla="*/ 3585484 h 4569553"/>
              <a:gd name="connsiteX171" fmla="*/ 348343 w 4650999"/>
              <a:gd name="connsiteY171" fmla="*/ 3716113 h 4569553"/>
              <a:gd name="connsiteX172" fmla="*/ 374469 w 4650999"/>
              <a:gd name="connsiteY172" fmla="*/ 3785781 h 4569553"/>
              <a:gd name="connsiteX173" fmla="*/ 400595 w 4650999"/>
              <a:gd name="connsiteY173" fmla="*/ 3864158 h 4569553"/>
              <a:gd name="connsiteX174" fmla="*/ 478972 w 4650999"/>
              <a:gd name="connsiteY174" fmla="*/ 4055747 h 4569553"/>
              <a:gd name="connsiteX175" fmla="*/ 566057 w 4650999"/>
              <a:gd name="connsiteY175" fmla="*/ 4151541 h 4569553"/>
              <a:gd name="connsiteX176" fmla="*/ 644435 w 4650999"/>
              <a:gd name="connsiteY176" fmla="*/ 4238627 h 4569553"/>
              <a:gd name="connsiteX177" fmla="*/ 722812 w 4650999"/>
              <a:gd name="connsiteY177" fmla="*/ 4317004 h 4569553"/>
              <a:gd name="connsiteX178" fmla="*/ 818606 w 4650999"/>
              <a:gd name="connsiteY178" fmla="*/ 4369256 h 4569553"/>
              <a:gd name="connsiteX179" fmla="*/ 975360 w 4650999"/>
              <a:gd name="connsiteY179" fmla="*/ 4447633 h 4569553"/>
              <a:gd name="connsiteX180" fmla="*/ 1236617 w 4650999"/>
              <a:gd name="connsiteY180" fmla="*/ 4499884 h 4569553"/>
              <a:gd name="connsiteX181" fmla="*/ 1802675 w 4650999"/>
              <a:gd name="connsiteY181" fmla="*/ 4543427 h 4569553"/>
              <a:gd name="connsiteX182" fmla="*/ 2403566 w 4650999"/>
              <a:gd name="connsiteY182" fmla="*/ 4552136 h 4569553"/>
              <a:gd name="connsiteX183" fmla="*/ 2629989 w 4650999"/>
              <a:gd name="connsiteY183" fmla="*/ 4569553 h 4569553"/>
              <a:gd name="connsiteX184" fmla="*/ 3466012 w 4650999"/>
              <a:gd name="connsiteY184" fmla="*/ 4560844 h 4569553"/>
              <a:gd name="connsiteX185" fmla="*/ 3648892 w 4650999"/>
              <a:gd name="connsiteY185" fmla="*/ 4543427 h 4569553"/>
              <a:gd name="connsiteX186" fmla="*/ 3753395 w 4650999"/>
              <a:gd name="connsiteY186" fmla="*/ 4526010 h 4569553"/>
              <a:gd name="connsiteX187" fmla="*/ 3805646 w 4650999"/>
              <a:gd name="connsiteY187" fmla="*/ 4508593 h 4569553"/>
              <a:gd name="connsiteX188" fmla="*/ 3831772 w 4650999"/>
              <a:gd name="connsiteY188" fmla="*/ 4499884 h 4569553"/>
              <a:gd name="connsiteX189" fmla="*/ 3866606 w 4650999"/>
              <a:gd name="connsiteY189" fmla="*/ 4482467 h 4569553"/>
              <a:gd name="connsiteX190" fmla="*/ 3892732 w 4650999"/>
              <a:gd name="connsiteY190" fmla="*/ 4465050 h 4569553"/>
              <a:gd name="connsiteX191" fmla="*/ 3918857 w 4650999"/>
              <a:gd name="connsiteY191" fmla="*/ 4456341 h 4569553"/>
              <a:gd name="connsiteX192" fmla="*/ 3979817 w 4650999"/>
              <a:gd name="connsiteY192" fmla="*/ 4421507 h 4569553"/>
              <a:gd name="connsiteX193" fmla="*/ 4023360 w 4650999"/>
              <a:gd name="connsiteY193" fmla="*/ 4386673 h 4569553"/>
              <a:gd name="connsiteX194" fmla="*/ 4058195 w 4650999"/>
              <a:gd name="connsiteY194" fmla="*/ 4369256 h 4569553"/>
              <a:gd name="connsiteX195" fmla="*/ 4119155 w 4650999"/>
              <a:gd name="connsiteY195" fmla="*/ 4325713 h 4569553"/>
              <a:gd name="connsiteX196" fmla="*/ 4145280 w 4650999"/>
              <a:gd name="connsiteY196" fmla="*/ 4299587 h 4569553"/>
              <a:gd name="connsiteX197" fmla="*/ 4180115 w 4650999"/>
              <a:gd name="connsiteY197" fmla="*/ 4273461 h 4569553"/>
              <a:gd name="connsiteX198" fmla="*/ 4197532 w 4650999"/>
              <a:gd name="connsiteY198" fmla="*/ 4247336 h 4569553"/>
              <a:gd name="connsiteX199" fmla="*/ 4223657 w 4650999"/>
              <a:gd name="connsiteY199" fmla="*/ 4221210 h 4569553"/>
              <a:gd name="connsiteX200" fmla="*/ 4249783 w 4650999"/>
              <a:gd name="connsiteY200" fmla="*/ 4177667 h 4569553"/>
              <a:gd name="connsiteX201" fmla="*/ 4275909 w 4650999"/>
              <a:gd name="connsiteY201" fmla="*/ 4142833 h 4569553"/>
              <a:gd name="connsiteX202" fmla="*/ 4258492 w 4650999"/>
              <a:gd name="connsiteY202" fmla="*/ 3933827 h 4569553"/>
              <a:gd name="connsiteX203" fmla="*/ 4197532 w 4650999"/>
              <a:gd name="connsiteY203" fmla="*/ 3855450 h 4569553"/>
              <a:gd name="connsiteX204" fmla="*/ 4162697 w 4650999"/>
              <a:gd name="connsiteY204" fmla="*/ 3768364 h 4569553"/>
              <a:gd name="connsiteX205" fmla="*/ 4145280 w 4650999"/>
              <a:gd name="connsiteY205" fmla="*/ 3707404 h 4569553"/>
              <a:gd name="connsiteX206" fmla="*/ 4075612 w 4650999"/>
              <a:gd name="connsiteY206" fmla="*/ 3550650 h 4569553"/>
              <a:gd name="connsiteX207" fmla="*/ 4032069 w 4650999"/>
              <a:gd name="connsiteY207" fmla="*/ 3428730 h 4569553"/>
              <a:gd name="connsiteX208" fmla="*/ 3997235 w 4650999"/>
              <a:gd name="connsiteY208" fmla="*/ 3332936 h 4569553"/>
              <a:gd name="connsiteX209" fmla="*/ 3979817 w 4650999"/>
              <a:gd name="connsiteY209" fmla="*/ 3202307 h 4569553"/>
              <a:gd name="connsiteX210" fmla="*/ 3988526 w 4650999"/>
              <a:gd name="connsiteY210" fmla="*/ 3010718 h 4569553"/>
              <a:gd name="connsiteX211" fmla="*/ 4040777 w 4650999"/>
              <a:gd name="connsiteY211" fmla="*/ 2932341 h 4569553"/>
              <a:gd name="connsiteX212" fmla="*/ 4084320 w 4650999"/>
              <a:gd name="connsiteY212" fmla="*/ 2880090 h 4569553"/>
              <a:gd name="connsiteX213" fmla="*/ 4136572 w 4650999"/>
              <a:gd name="connsiteY213" fmla="*/ 2836547 h 4569553"/>
              <a:gd name="connsiteX214" fmla="*/ 4162697 w 4650999"/>
              <a:gd name="connsiteY214" fmla="*/ 2819130 h 4569553"/>
              <a:gd name="connsiteX215" fmla="*/ 4223657 w 4650999"/>
              <a:gd name="connsiteY215" fmla="*/ 2766878 h 4569553"/>
              <a:gd name="connsiteX216" fmla="*/ 4267200 w 4650999"/>
              <a:gd name="connsiteY216" fmla="*/ 2758170 h 4569553"/>
              <a:gd name="connsiteX217" fmla="*/ 4336869 w 4650999"/>
              <a:gd name="connsiteY217" fmla="*/ 2714627 h 4569553"/>
              <a:gd name="connsiteX218" fmla="*/ 4380412 w 4650999"/>
              <a:gd name="connsiteY218" fmla="*/ 2705918 h 4569553"/>
              <a:gd name="connsiteX219" fmla="*/ 4423955 w 4650999"/>
              <a:gd name="connsiteY219" fmla="*/ 2671084 h 4569553"/>
              <a:gd name="connsiteX220" fmla="*/ 4476206 w 4650999"/>
              <a:gd name="connsiteY220" fmla="*/ 2644958 h 4569553"/>
              <a:gd name="connsiteX221" fmla="*/ 4511040 w 4650999"/>
              <a:gd name="connsiteY221" fmla="*/ 2610124 h 4569553"/>
              <a:gd name="connsiteX222" fmla="*/ 4519749 w 4650999"/>
              <a:gd name="connsiteY222" fmla="*/ 2575290 h 4569553"/>
              <a:gd name="connsiteX223" fmla="*/ 4537166 w 4650999"/>
              <a:gd name="connsiteY223" fmla="*/ 2523038 h 4569553"/>
              <a:gd name="connsiteX224" fmla="*/ 4545875 w 4650999"/>
              <a:gd name="connsiteY224" fmla="*/ 2470787 h 4569553"/>
              <a:gd name="connsiteX225" fmla="*/ 4528457 w 4650999"/>
              <a:gd name="connsiteY225" fmla="*/ 2374993 h 4569553"/>
              <a:gd name="connsiteX226" fmla="*/ 4511040 w 4650999"/>
              <a:gd name="connsiteY226" fmla="*/ 2348867 h 4569553"/>
              <a:gd name="connsiteX227" fmla="*/ 4467497 w 4650999"/>
              <a:gd name="connsiteY227" fmla="*/ 2279198 h 4569553"/>
              <a:gd name="connsiteX228" fmla="*/ 4406537 w 4650999"/>
              <a:gd name="connsiteY228" fmla="*/ 2235656 h 4569553"/>
              <a:gd name="connsiteX229" fmla="*/ 4336869 w 4650999"/>
              <a:gd name="connsiteY229" fmla="*/ 2183404 h 4569553"/>
              <a:gd name="connsiteX230" fmla="*/ 4267200 w 4650999"/>
              <a:gd name="connsiteY230" fmla="*/ 2122444 h 4569553"/>
              <a:gd name="connsiteX231" fmla="*/ 4206240 w 4650999"/>
              <a:gd name="connsiteY231" fmla="*/ 2087610 h 4569553"/>
              <a:gd name="connsiteX232" fmla="*/ 4162697 w 4650999"/>
              <a:gd name="connsiteY232" fmla="*/ 2035358 h 4569553"/>
              <a:gd name="connsiteX233" fmla="*/ 4136572 w 4650999"/>
              <a:gd name="connsiteY233" fmla="*/ 2026650 h 4569553"/>
              <a:gd name="connsiteX234" fmla="*/ 4110446 w 4650999"/>
              <a:gd name="connsiteY234" fmla="*/ 2009233 h 4569553"/>
              <a:gd name="connsiteX235" fmla="*/ 4075612 w 4650999"/>
              <a:gd name="connsiteY235" fmla="*/ 1965690 h 4569553"/>
              <a:gd name="connsiteX236" fmla="*/ 4110446 w 4650999"/>
              <a:gd name="connsiteY236" fmla="*/ 1878604 h 4569553"/>
              <a:gd name="connsiteX237" fmla="*/ 4136572 w 4650999"/>
              <a:gd name="connsiteY237" fmla="*/ 1861187 h 4569553"/>
              <a:gd name="connsiteX238" fmla="*/ 4171406 w 4650999"/>
              <a:gd name="connsiteY238" fmla="*/ 1852478 h 4569553"/>
              <a:gd name="connsiteX239" fmla="*/ 4310743 w 4650999"/>
              <a:gd name="connsiteY239" fmla="*/ 1808936 h 4569553"/>
              <a:gd name="connsiteX240" fmla="*/ 4354286 w 4650999"/>
              <a:gd name="connsiteY240" fmla="*/ 1782810 h 4569553"/>
              <a:gd name="connsiteX241" fmla="*/ 4432663 w 4650999"/>
              <a:gd name="connsiteY241" fmla="*/ 1721850 h 4569553"/>
              <a:gd name="connsiteX242" fmla="*/ 4450080 w 4650999"/>
              <a:gd name="connsiteY242" fmla="*/ 1695724 h 4569553"/>
              <a:gd name="connsiteX243" fmla="*/ 4450080 w 4650999"/>
              <a:gd name="connsiteY243" fmla="*/ 1573804 h 4569553"/>
              <a:gd name="connsiteX244" fmla="*/ 4432663 w 4650999"/>
              <a:gd name="connsiteY244" fmla="*/ 1547678 h 4569553"/>
              <a:gd name="connsiteX245" fmla="*/ 4336869 w 4650999"/>
              <a:gd name="connsiteY245" fmla="*/ 1434467 h 4569553"/>
              <a:gd name="connsiteX246" fmla="*/ 4302035 w 4650999"/>
              <a:gd name="connsiteY246" fmla="*/ 1373507 h 4569553"/>
              <a:gd name="connsiteX247" fmla="*/ 4310743 w 4650999"/>
              <a:gd name="connsiteY247" fmla="*/ 1347381 h 4569553"/>
              <a:gd name="connsiteX248" fmla="*/ 4406537 w 4650999"/>
              <a:gd name="connsiteY248" fmla="*/ 1312547 h 4569553"/>
              <a:gd name="connsiteX249" fmla="*/ 4476206 w 4650999"/>
              <a:gd name="connsiteY249" fmla="*/ 1286421 h 4569553"/>
              <a:gd name="connsiteX250" fmla="*/ 4511040 w 4650999"/>
              <a:gd name="connsiteY250" fmla="*/ 1269004 h 4569553"/>
              <a:gd name="connsiteX251" fmla="*/ 4537166 w 4650999"/>
              <a:gd name="connsiteY251" fmla="*/ 1260296 h 4569553"/>
              <a:gd name="connsiteX252" fmla="*/ 4554583 w 4650999"/>
              <a:gd name="connsiteY252" fmla="*/ 1242878 h 4569553"/>
              <a:gd name="connsiteX253" fmla="*/ 4624252 w 4650999"/>
              <a:gd name="connsiteY253" fmla="*/ 1190627 h 4569553"/>
              <a:gd name="connsiteX254" fmla="*/ 4641669 w 4650999"/>
              <a:gd name="connsiteY254" fmla="*/ 1164501 h 4569553"/>
              <a:gd name="connsiteX255" fmla="*/ 4641669 w 4650999"/>
              <a:gd name="connsiteY255" fmla="*/ 1077416 h 4569553"/>
              <a:gd name="connsiteX256" fmla="*/ 4589417 w 4650999"/>
              <a:gd name="connsiteY256" fmla="*/ 1025164 h 4569553"/>
              <a:gd name="connsiteX257" fmla="*/ 4476206 w 4650999"/>
              <a:gd name="connsiteY257" fmla="*/ 946787 h 4569553"/>
              <a:gd name="connsiteX258" fmla="*/ 4432663 w 4650999"/>
              <a:gd name="connsiteY258" fmla="*/ 920661 h 4569553"/>
              <a:gd name="connsiteX259" fmla="*/ 4397829 w 4650999"/>
              <a:gd name="connsiteY259" fmla="*/ 894536 h 4569553"/>
              <a:gd name="connsiteX260" fmla="*/ 4371703 w 4650999"/>
              <a:gd name="connsiteY260" fmla="*/ 885827 h 4569553"/>
              <a:gd name="connsiteX261" fmla="*/ 4345577 w 4650999"/>
              <a:gd name="connsiteY261" fmla="*/ 859701 h 4569553"/>
              <a:gd name="connsiteX262" fmla="*/ 4284617 w 4650999"/>
              <a:gd name="connsiteY262" fmla="*/ 816158 h 4569553"/>
              <a:gd name="connsiteX263" fmla="*/ 4275909 w 4650999"/>
              <a:gd name="connsiteY263" fmla="*/ 790033 h 4569553"/>
              <a:gd name="connsiteX264" fmla="*/ 4214949 w 4650999"/>
              <a:gd name="connsiteY264" fmla="*/ 737781 h 4569553"/>
              <a:gd name="connsiteX265" fmla="*/ 4171406 w 4650999"/>
              <a:gd name="connsiteY265" fmla="*/ 694238 h 4569553"/>
              <a:gd name="connsiteX266" fmla="*/ 4145280 w 4650999"/>
              <a:gd name="connsiteY266" fmla="*/ 668113 h 4569553"/>
              <a:gd name="connsiteX267" fmla="*/ 4119155 w 4650999"/>
              <a:gd name="connsiteY267" fmla="*/ 659404 h 4569553"/>
              <a:gd name="connsiteX268" fmla="*/ 4066903 w 4650999"/>
              <a:gd name="connsiteY268" fmla="*/ 624570 h 4569553"/>
              <a:gd name="connsiteX269" fmla="*/ 4066903 w 4650999"/>
              <a:gd name="connsiteY269" fmla="*/ 337187 h 4569553"/>
              <a:gd name="connsiteX270" fmla="*/ 4049486 w 4650999"/>
              <a:gd name="connsiteY270" fmla="*/ 311061 h 4569553"/>
              <a:gd name="connsiteX271" fmla="*/ 4014652 w 4650999"/>
              <a:gd name="connsiteY271" fmla="*/ 293644 h 4569553"/>
              <a:gd name="connsiteX272" fmla="*/ 3962400 w 4650999"/>
              <a:gd name="connsiteY272" fmla="*/ 258810 h 4569553"/>
              <a:gd name="connsiteX273" fmla="*/ 3892732 w 4650999"/>
              <a:gd name="connsiteY273" fmla="*/ 215267 h 4569553"/>
              <a:gd name="connsiteX274" fmla="*/ 3823063 w 4650999"/>
              <a:gd name="connsiteY274" fmla="*/ 180433 h 4569553"/>
              <a:gd name="connsiteX275" fmla="*/ 3779520 w 4650999"/>
              <a:gd name="connsiteY275" fmla="*/ 163016 h 4569553"/>
              <a:gd name="connsiteX276" fmla="*/ 3744686 w 4650999"/>
              <a:gd name="connsiteY276" fmla="*/ 154307 h 4569553"/>
              <a:gd name="connsiteX277" fmla="*/ 3709852 w 4650999"/>
              <a:gd name="connsiteY277" fmla="*/ 136890 h 4569553"/>
              <a:gd name="connsiteX278" fmla="*/ 3596640 w 4650999"/>
              <a:gd name="connsiteY278" fmla="*/ 119473 h 4569553"/>
              <a:gd name="connsiteX279" fmla="*/ 3474720 w 4650999"/>
              <a:gd name="connsiteY279" fmla="*/ 84638 h 4569553"/>
              <a:gd name="connsiteX280" fmla="*/ 3405052 w 4650999"/>
              <a:gd name="connsiteY280" fmla="*/ 67221 h 4569553"/>
              <a:gd name="connsiteX281" fmla="*/ 3370217 w 4650999"/>
              <a:gd name="connsiteY281" fmla="*/ 58513 h 4569553"/>
              <a:gd name="connsiteX282" fmla="*/ 3283132 w 4650999"/>
              <a:gd name="connsiteY282" fmla="*/ 49804 h 4569553"/>
              <a:gd name="connsiteX283" fmla="*/ 3230880 w 4650999"/>
              <a:gd name="connsiteY283" fmla="*/ 41096 h 4569553"/>
              <a:gd name="connsiteX284" fmla="*/ 3152503 w 4650999"/>
              <a:gd name="connsiteY284" fmla="*/ 32387 h 4569553"/>
              <a:gd name="connsiteX285" fmla="*/ 3091543 w 4650999"/>
              <a:gd name="connsiteY285" fmla="*/ 23678 h 4569553"/>
              <a:gd name="connsiteX286" fmla="*/ 2699657 w 4650999"/>
              <a:gd name="connsiteY286" fmla="*/ 23678 h 4569553"/>
              <a:gd name="connsiteX287" fmla="*/ 2499360 w 4650999"/>
              <a:gd name="connsiteY287" fmla="*/ 32387 h 4569553"/>
              <a:gd name="connsiteX288" fmla="*/ 2464526 w 4650999"/>
              <a:gd name="connsiteY288" fmla="*/ 41096 h 4569553"/>
              <a:gd name="connsiteX289" fmla="*/ 2438400 w 4650999"/>
              <a:gd name="connsiteY289" fmla="*/ 67221 h 4569553"/>
              <a:gd name="connsiteX290" fmla="*/ 2429692 w 4650999"/>
              <a:gd name="connsiteY290" fmla="*/ 189141 h 4569553"/>
              <a:gd name="connsiteX291" fmla="*/ 2429692 w 4650999"/>
              <a:gd name="connsiteY291" fmla="*/ 189141 h 456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4650999" h="4569553">
                <a:moveTo>
                  <a:pt x="2386149" y="136890"/>
                </a:moveTo>
                <a:lnTo>
                  <a:pt x="2386149" y="136890"/>
                </a:lnTo>
                <a:cubicBezTo>
                  <a:pt x="2397760" y="160113"/>
                  <a:pt x="2407625" y="184294"/>
                  <a:pt x="2420983" y="206558"/>
                </a:cubicBezTo>
                <a:cubicBezTo>
                  <a:pt x="2425207" y="213599"/>
                  <a:pt x="2433271" y="217565"/>
                  <a:pt x="2438400" y="223976"/>
                </a:cubicBezTo>
                <a:cubicBezTo>
                  <a:pt x="2449355" y="237670"/>
                  <a:pt x="2457058" y="257812"/>
                  <a:pt x="2473235" y="267518"/>
                </a:cubicBezTo>
                <a:cubicBezTo>
                  <a:pt x="2481106" y="272241"/>
                  <a:pt x="2491150" y="272122"/>
                  <a:pt x="2499360" y="276227"/>
                </a:cubicBezTo>
                <a:cubicBezTo>
                  <a:pt x="2508721" y="280908"/>
                  <a:pt x="2515922" y="289393"/>
                  <a:pt x="2525486" y="293644"/>
                </a:cubicBezTo>
                <a:cubicBezTo>
                  <a:pt x="2542263" y="301100"/>
                  <a:pt x="2560320" y="305255"/>
                  <a:pt x="2577737" y="311061"/>
                </a:cubicBezTo>
                <a:lnTo>
                  <a:pt x="2603863" y="319770"/>
                </a:lnTo>
                <a:lnTo>
                  <a:pt x="2656115" y="337187"/>
                </a:lnTo>
                <a:cubicBezTo>
                  <a:pt x="2664823" y="340090"/>
                  <a:pt x="2673335" y="343670"/>
                  <a:pt x="2682240" y="345896"/>
                </a:cubicBezTo>
                <a:cubicBezTo>
                  <a:pt x="2693852" y="348799"/>
                  <a:pt x="2705611" y="351165"/>
                  <a:pt x="2717075" y="354604"/>
                </a:cubicBezTo>
                <a:cubicBezTo>
                  <a:pt x="2734660" y="359879"/>
                  <a:pt x="2751515" y="367568"/>
                  <a:pt x="2769326" y="372021"/>
                </a:cubicBezTo>
                <a:cubicBezTo>
                  <a:pt x="2792549" y="377827"/>
                  <a:pt x="2816286" y="381868"/>
                  <a:pt x="2838995" y="389438"/>
                </a:cubicBezTo>
                <a:cubicBezTo>
                  <a:pt x="2856412" y="395244"/>
                  <a:pt x="2875970" y="396672"/>
                  <a:pt x="2891246" y="406856"/>
                </a:cubicBezTo>
                <a:cubicBezTo>
                  <a:pt x="2899955" y="412662"/>
                  <a:pt x="2907808" y="420022"/>
                  <a:pt x="2917372" y="424273"/>
                </a:cubicBezTo>
                <a:cubicBezTo>
                  <a:pt x="2934149" y="431729"/>
                  <a:pt x="2952206" y="435884"/>
                  <a:pt x="2969623" y="441690"/>
                </a:cubicBezTo>
                <a:lnTo>
                  <a:pt x="3021875" y="459107"/>
                </a:lnTo>
                <a:lnTo>
                  <a:pt x="3048000" y="467816"/>
                </a:lnTo>
                <a:cubicBezTo>
                  <a:pt x="3061814" y="509256"/>
                  <a:pt x="3047024" y="482709"/>
                  <a:pt x="3082835" y="511358"/>
                </a:cubicBezTo>
                <a:cubicBezTo>
                  <a:pt x="3089246" y="516487"/>
                  <a:pt x="3095123" y="522365"/>
                  <a:pt x="3100252" y="528776"/>
                </a:cubicBezTo>
                <a:cubicBezTo>
                  <a:pt x="3106790" y="536949"/>
                  <a:pt x="3109496" y="548363"/>
                  <a:pt x="3117669" y="554901"/>
                </a:cubicBezTo>
                <a:cubicBezTo>
                  <a:pt x="3124837" y="560636"/>
                  <a:pt x="3135086" y="560707"/>
                  <a:pt x="3143795" y="563610"/>
                </a:cubicBezTo>
                <a:cubicBezTo>
                  <a:pt x="3146698" y="572319"/>
                  <a:pt x="3146012" y="583245"/>
                  <a:pt x="3152503" y="589736"/>
                </a:cubicBezTo>
                <a:cubicBezTo>
                  <a:pt x="3158994" y="596227"/>
                  <a:pt x="3170604" y="593986"/>
                  <a:pt x="3178629" y="598444"/>
                </a:cubicBezTo>
                <a:cubicBezTo>
                  <a:pt x="3196927" y="608610"/>
                  <a:pt x="3216079" y="618476"/>
                  <a:pt x="3230880" y="633278"/>
                </a:cubicBezTo>
                <a:cubicBezTo>
                  <a:pt x="3236686" y="639084"/>
                  <a:pt x="3241256" y="646472"/>
                  <a:pt x="3248297" y="650696"/>
                </a:cubicBezTo>
                <a:cubicBezTo>
                  <a:pt x="3256168" y="655419"/>
                  <a:pt x="3265714" y="656501"/>
                  <a:pt x="3274423" y="659404"/>
                </a:cubicBezTo>
                <a:cubicBezTo>
                  <a:pt x="3283132" y="665210"/>
                  <a:pt x="3291188" y="672140"/>
                  <a:pt x="3300549" y="676821"/>
                </a:cubicBezTo>
                <a:cubicBezTo>
                  <a:pt x="3308760" y="680926"/>
                  <a:pt x="3319507" y="679795"/>
                  <a:pt x="3326675" y="685530"/>
                </a:cubicBezTo>
                <a:cubicBezTo>
                  <a:pt x="3382946" y="730547"/>
                  <a:pt x="3304553" y="698477"/>
                  <a:pt x="3370217" y="720364"/>
                </a:cubicBezTo>
                <a:cubicBezTo>
                  <a:pt x="3376023" y="726170"/>
                  <a:pt x="3382709" y="731212"/>
                  <a:pt x="3387635" y="737781"/>
                </a:cubicBezTo>
                <a:cubicBezTo>
                  <a:pt x="3400195" y="754527"/>
                  <a:pt x="3410858" y="772616"/>
                  <a:pt x="3422469" y="790033"/>
                </a:cubicBezTo>
                <a:cubicBezTo>
                  <a:pt x="3428275" y="798741"/>
                  <a:pt x="3432486" y="808757"/>
                  <a:pt x="3439886" y="816158"/>
                </a:cubicBezTo>
                <a:lnTo>
                  <a:pt x="3457303" y="833576"/>
                </a:lnTo>
                <a:lnTo>
                  <a:pt x="3500846" y="964204"/>
                </a:lnTo>
                <a:lnTo>
                  <a:pt x="3518263" y="1016456"/>
                </a:lnTo>
                <a:cubicBezTo>
                  <a:pt x="3521166" y="1025164"/>
                  <a:pt x="3521880" y="1034943"/>
                  <a:pt x="3526972" y="1042581"/>
                </a:cubicBezTo>
                <a:cubicBezTo>
                  <a:pt x="3551221" y="1078955"/>
                  <a:pt x="3536988" y="1061306"/>
                  <a:pt x="3570515" y="1094833"/>
                </a:cubicBezTo>
                <a:cubicBezTo>
                  <a:pt x="3591827" y="1158768"/>
                  <a:pt x="3574950" y="1134102"/>
                  <a:pt x="3614057" y="1173210"/>
                </a:cubicBezTo>
                <a:lnTo>
                  <a:pt x="3631475" y="1225461"/>
                </a:lnTo>
                <a:cubicBezTo>
                  <a:pt x="3634378" y="1234170"/>
                  <a:pt x="3635091" y="1243949"/>
                  <a:pt x="3640183" y="1251587"/>
                </a:cubicBezTo>
                <a:cubicBezTo>
                  <a:pt x="3645989" y="1260296"/>
                  <a:pt x="3653349" y="1268149"/>
                  <a:pt x="3657600" y="1277713"/>
                </a:cubicBezTo>
                <a:cubicBezTo>
                  <a:pt x="3665056" y="1294490"/>
                  <a:pt x="3675017" y="1329964"/>
                  <a:pt x="3675017" y="1329964"/>
                </a:cubicBezTo>
                <a:cubicBezTo>
                  <a:pt x="3677920" y="1358993"/>
                  <a:pt x="3681303" y="1387977"/>
                  <a:pt x="3683726" y="1417050"/>
                </a:cubicBezTo>
                <a:cubicBezTo>
                  <a:pt x="3687110" y="1457653"/>
                  <a:pt x="3686930" y="1498600"/>
                  <a:pt x="3692435" y="1538970"/>
                </a:cubicBezTo>
                <a:cubicBezTo>
                  <a:pt x="3695669" y="1562688"/>
                  <a:pt x="3705158" y="1585165"/>
                  <a:pt x="3709852" y="1608638"/>
                </a:cubicBezTo>
                <a:cubicBezTo>
                  <a:pt x="3712755" y="1623152"/>
                  <a:pt x="3714666" y="1637901"/>
                  <a:pt x="3718560" y="1652181"/>
                </a:cubicBezTo>
                <a:cubicBezTo>
                  <a:pt x="3751711" y="1773737"/>
                  <a:pt x="3723465" y="1641876"/>
                  <a:pt x="3744686" y="1747976"/>
                </a:cubicBezTo>
                <a:cubicBezTo>
                  <a:pt x="3769245" y="2116337"/>
                  <a:pt x="3744686" y="1695250"/>
                  <a:pt x="3744686" y="2505621"/>
                </a:cubicBezTo>
                <a:cubicBezTo>
                  <a:pt x="3744686" y="2823363"/>
                  <a:pt x="3731774" y="2745854"/>
                  <a:pt x="3762103" y="2897507"/>
                </a:cubicBezTo>
                <a:cubicBezTo>
                  <a:pt x="3759200" y="3025233"/>
                  <a:pt x="3758714" y="3153036"/>
                  <a:pt x="3753395" y="3280684"/>
                </a:cubicBezTo>
                <a:cubicBezTo>
                  <a:pt x="3752897" y="3292642"/>
                  <a:pt x="3748125" y="3304054"/>
                  <a:pt x="3744686" y="3315518"/>
                </a:cubicBezTo>
                <a:cubicBezTo>
                  <a:pt x="3732544" y="3355993"/>
                  <a:pt x="3723892" y="3388564"/>
                  <a:pt x="3692435" y="3420021"/>
                </a:cubicBezTo>
                <a:cubicBezTo>
                  <a:pt x="3677921" y="3434535"/>
                  <a:pt x="3668365" y="3457073"/>
                  <a:pt x="3648892" y="3463564"/>
                </a:cubicBezTo>
                <a:cubicBezTo>
                  <a:pt x="3616039" y="3474516"/>
                  <a:pt x="3600462" y="3477162"/>
                  <a:pt x="3570515" y="3507107"/>
                </a:cubicBezTo>
                <a:cubicBezTo>
                  <a:pt x="3564709" y="3512913"/>
                  <a:pt x="3560441" y="3520852"/>
                  <a:pt x="3553097" y="3524524"/>
                </a:cubicBezTo>
                <a:cubicBezTo>
                  <a:pt x="3542392" y="3529877"/>
                  <a:pt x="3529727" y="3529794"/>
                  <a:pt x="3518263" y="3533233"/>
                </a:cubicBezTo>
                <a:cubicBezTo>
                  <a:pt x="3491886" y="3541146"/>
                  <a:pt x="3466012" y="3550650"/>
                  <a:pt x="3439886" y="3559358"/>
                </a:cubicBezTo>
                <a:lnTo>
                  <a:pt x="3361509" y="3585484"/>
                </a:lnTo>
                <a:lnTo>
                  <a:pt x="3335383" y="3594193"/>
                </a:lnTo>
                <a:lnTo>
                  <a:pt x="3309257" y="3602901"/>
                </a:lnTo>
                <a:cubicBezTo>
                  <a:pt x="3285620" y="3618659"/>
                  <a:pt x="3265191" y="3629812"/>
                  <a:pt x="3248297" y="3655153"/>
                </a:cubicBezTo>
                <a:cubicBezTo>
                  <a:pt x="3242491" y="3663861"/>
                  <a:pt x="3237418" y="3673105"/>
                  <a:pt x="3230880" y="3681278"/>
                </a:cubicBezTo>
                <a:cubicBezTo>
                  <a:pt x="3225751" y="3687689"/>
                  <a:pt x="3218389" y="3692127"/>
                  <a:pt x="3213463" y="3698696"/>
                </a:cubicBezTo>
                <a:cubicBezTo>
                  <a:pt x="3200904" y="3715442"/>
                  <a:pt x="3190240" y="3733530"/>
                  <a:pt x="3178629" y="3750947"/>
                </a:cubicBezTo>
                <a:cubicBezTo>
                  <a:pt x="3172823" y="3759656"/>
                  <a:pt x="3164522" y="3767144"/>
                  <a:pt x="3161212" y="3777073"/>
                </a:cubicBezTo>
                <a:cubicBezTo>
                  <a:pt x="3158309" y="3785781"/>
                  <a:pt x="3157226" y="3795327"/>
                  <a:pt x="3152503" y="3803198"/>
                </a:cubicBezTo>
                <a:cubicBezTo>
                  <a:pt x="3148279" y="3810239"/>
                  <a:pt x="3140892" y="3814810"/>
                  <a:pt x="3135086" y="3820616"/>
                </a:cubicBezTo>
                <a:cubicBezTo>
                  <a:pt x="3129764" y="3836581"/>
                  <a:pt x="3119070" y="3883939"/>
                  <a:pt x="3100252" y="3898993"/>
                </a:cubicBezTo>
                <a:cubicBezTo>
                  <a:pt x="3093084" y="3904727"/>
                  <a:pt x="3082835" y="3904798"/>
                  <a:pt x="3074126" y="3907701"/>
                </a:cubicBezTo>
                <a:cubicBezTo>
                  <a:pt x="3046525" y="3949104"/>
                  <a:pt x="3066639" y="3930516"/>
                  <a:pt x="3004457" y="3951244"/>
                </a:cubicBezTo>
                <a:lnTo>
                  <a:pt x="2978332" y="3959953"/>
                </a:lnTo>
                <a:lnTo>
                  <a:pt x="2952206" y="3968661"/>
                </a:lnTo>
                <a:cubicBezTo>
                  <a:pt x="2943497" y="3974467"/>
                  <a:pt x="2935644" y="3981827"/>
                  <a:pt x="2926080" y="3986078"/>
                </a:cubicBezTo>
                <a:cubicBezTo>
                  <a:pt x="2878031" y="4007434"/>
                  <a:pt x="2877123" y="4000495"/>
                  <a:pt x="2830286" y="4012204"/>
                </a:cubicBezTo>
                <a:cubicBezTo>
                  <a:pt x="2821380" y="4014430"/>
                  <a:pt x="2813308" y="4020151"/>
                  <a:pt x="2804160" y="4020913"/>
                </a:cubicBezTo>
                <a:cubicBezTo>
                  <a:pt x="2743342" y="4025981"/>
                  <a:pt x="2682240" y="4026718"/>
                  <a:pt x="2621280" y="4029621"/>
                </a:cubicBezTo>
                <a:cubicBezTo>
                  <a:pt x="2592252" y="4032524"/>
                  <a:pt x="2563029" y="4033894"/>
                  <a:pt x="2534195" y="4038330"/>
                </a:cubicBezTo>
                <a:cubicBezTo>
                  <a:pt x="2525122" y="4039726"/>
                  <a:pt x="2516895" y="4044516"/>
                  <a:pt x="2508069" y="4047038"/>
                </a:cubicBezTo>
                <a:cubicBezTo>
                  <a:pt x="2471688" y="4057433"/>
                  <a:pt x="2462051" y="4057611"/>
                  <a:pt x="2420983" y="4064456"/>
                </a:cubicBezTo>
                <a:cubicBezTo>
                  <a:pt x="2391954" y="4061553"/>
                  <a:pt x="2362323" y="4062307"/>
                  <a:pt x="2333897" y="4055747"/>
                </a:cubicBezTo>
                <a:cubicBezTo>
                  <a:pt x="2315957" y="4051607"/>
                  <a:pt x="2293483" y="4022068"/>
                  <a:pt x="2281646" y="4012204"/>
                </a:cubicBezTo>
                <a:cubicBezTo>
                  <a:pt x="2273605" y="4005504"/>
                  <a:pt x="2264229" y="4000593"/>
                  <a:pt x="2255520" y="3994787"/>
                </a:cubicBezTo>
                <a:cubicBezTo>
                  <a:pt x="2243909" y="3977370"/>
                  <a:pt x="2235487" y="3957338"/>
                  <a:pt x="2220686" y="3942536"/>
                </a:cubicBezTo>
                <a:cubicBezTo>
                  <a:pt x="2204487" y="3926337"/>
                  <a:pt x="2196837" y="3920962"/>
                  <a:pt x="2185852" y="3898993"/>
                </a:cubicBezTo>
                <a:cubicBezTo>
                  <a:pt x="2181747" y="3890782"/>
                  <a:pt x="2180046" y="3881576"/>
                  <a:pt x="2177143" y="3872867"/>
                </a:cubicBezTo>
                <a:cubicBezTo>
                  <a:pt x="2177727" y="3860018"/>
                  <a:pt x="2159032" y="3699528"/>
                  <a:pt x="2203269" y="3646444"/>
                </a:cubicBezTo>
                <a:cubicBezTo>
                  <a:pt x="2209970" y="3638403"/>
                  <a:pt x="2220686" y="3634833"/>
                  <a:pt x="2229395" y="3629027"/>
                </a:cubicBezTo>
                <a:cubicBezTo>
                  <a:pt x="2226492" y="3614513"/>
                  <a:pt x="2228897" y="3597800"/>
                  <a:pt x="2220686" y="3585484"/>
                </a:cubicBezTo>
                <a:cubicBezTo>
                  <a:pt x="2215594" y="3577846"/>
                  <a:pt x="2203740" y="3576776"/>
                  <a:pt x="2194560" y="3576776"/>
                </a:cubicBezTo>
                <a:cubicBezTo>
                  <a:pt x="2110327" y="3576776"/>
                  <a:pt x="2026195" y="3582581"/>
                  <a:pt x="1942012" y="3585484"/>
                </a:cubicBezTo>
                <a:lnTo>
                  <a:pt x="1889760" y="3602901"/>
                </a:lnTo>
                <a:cubicBezTo>
                  <a:pt x="1881052" y="3605804"/>
                  <a:pt x="1872690" y="3610101"/>
                  <a:pt x="1863635" y="3611610"/>
                </a:cubicBezTo>
                <a:lnTo>
                  <a:pt x="1811383" y="3620318"/>
                </a:lnTo>
                <a:cubicBezTo>
                  <a:pt x="1788160" y="3617415"/>
                  <a:pt x="1764599" y="3616514"/>
                  <a:pt x="1741715" y="3611610"/>
                </a:cubicBezTo>
                <a:cubicBezTo>
                  <a:pt x="1723763" y="3607763"/>
                  <a:pt x="1689463" y="3594193"/>
                  <a:pt x="1689463" y="3594193"/>
                </a:cubicBezTo>
                <a:cubicBezTo>
                  <a:pt x="1614588" y="3544278"/>
                  <a:pt x="1709322" y="3604123"/>
                  <a:pt x="1637212" y="3568067"/>
                </a:cubicBezTo>
                <a:cubicBezTo>
                  <a:pt x="1627851" y="3563386"/>
                  <a:pt x="1619603" y="3556734"/>
                  <a:pt x="1611086" y="3550650"/>
                </a:cubicBezTo>
                <a:cubicBezTo>
                  <a:pt x="1599275" y="3542214"/>
                  <a:pt x="1589234" y="3531015"/>
                  <a:pt x="1576252" y="3524524"/>
                </a:cubicBezTo>
                <a:cubicBezTo>
                  <a:pt x="1565547" y="3519171"/>
                  <a:pt x="1552925" y="3519104"/>
                  <a:pt x="1541417" y="3515816"/>
                </a:cubicBezTo>
                <a:cubicBezTo>
                  <a:pt x="1532591" y="3513294"/>
                  <a:pt x="1523502" y="3511212"/>
                  <a:pt x="1515292" y="3507107"/>
                </a:cubicBezTo>
                <a:cubicBezTo>
                  <a:pt x="1505931" y="3502426"/>
                  <a:pt x="1498527" y="3494371"/>
                  <a:pt x="1489166" y="3489690"/>
                </a:cubicBezTo>
                <a:cubicBezTo>
                  <a:pt x="1480955" y="3485585"/>
                  <a:pt x="1471251" y="3485086"/>
                  <a:pt x="1463040" y="3480981"/>
                </a:cubicBezTo>
                <a:cubicBezTo>
                  <a:pt x="1427307" y="3463114"/>
                  <a:pt x="1446494" y="3467744"/>
                  <a:pt x="1419497" y="3446147"/>
                </a:cubicBezTo>
                <a:cubicBezTo>
                  <a:pt x="1411324" y="3439609"/>
                  <a:pt x="1402080" y="3434536"/>
                  <a:pt x="1393372" y="3428730"/>
                </a:cubicBezTo>
                <a:cubicBezTo>
                  <a:pt x="1387566" y="3420021"/>
                  <a:pt x="1382493" y="3410777"/>
                  <a:pt x="1375955" y="3402604"/>
                </a:cubicBezTo>
                <a:cubicBezTo>
                  <a:pt x="1370826" y="3396193"/>
                  <a:pt x="1362209" y="3392531"/>
                  <a:pt x="1358537" y="3385187"/>
                </a:cubicBezTo>
                <a:cubicBezTo>
                  <a:pt x="1350326" y="3368766"/>
                  <a:pt x="1346926" y="3350353"/>
                  <a:pt x="1341120" y="3332936"/>
                </a:cubicBezTo>
                <a:lnTo>
                  <a:pt x="1332412" y="3306810"/>
                </a:lnTo>
                <a:cubicBezTo>
                  <a:pt x="1341884" y="3079461"/>
                  <a:pt x="1319070" y="3163955"/>
                  <a:pt x="1358537" y="3045553"/>
                </a:cubicBezTo>
                <a:lnTo>
                  <a:pt x="1358537" y="3045553"/>
                </a:lnTo>
                <a:cubicBezTo>
                  <a:pt x="1362484" y="3029767"/>
                  <a:pt x="1377596" y="2965534"/>
                  <a:pt x="1384663" y="2958467"/>
                </a:cubicBezTo>
                <a:lnTo>
                  <a:pt x="1410789" y="2932341"/>
                </a:lnTo>
                <a:lnTo>
                  <a:pt x="1436915" y="2853964"/>
                </a:lnTo>
                <a:lnTo>
                  <a:pt x="1445623" y="2827838"/>
                </a:lnTo>
                <a:lnTo>
                  <a:pt x="1454332" y="2801713"/>
                </a:lnTo>
                <a:cubicBezTo>
                  <a:pt x="1451277" y="2774222"/>
                  <a:pt x="1448821" y="2720251"/>
                  <a:pt x="1436915" y="2688501"/>
                </a:cubicBezTo>
                <a:cubicBezTo>
                  <a:pt x="1432357" y="2676346"/>
                  <a:pt x="1425303" y="2665278"/>
                  <a:pt x="1419497" y="2653667"/>
                </a:cubicBezTo>
                <a:cubicBezTo>
                  <a:pt x="1399542" y="2573844"/>
                  <a:pt x="1415358" y="2603915"/>
                  <a:pt x="1384663" y="2557873"/>
                </a:cubicBezTo>
                <a:cubicBezTo>
                  <a:pt x="1381760" y="2549164"/>
                  <a:pt x="1378477" y="2540573"/>
                  <a:pt x="1375955" y="2531747"/>
                </a:cubicBezTo>
                <a:cubicBezTo>
                  <a:pt x="1372667" y="2520239"/>
                  <a:pt x="1371449" y="2508120"/>
                  <a:pt x="1367246" y="2496913"/>
                </a:cubicBezTo>
                <a:cubicBezTo>
                  <a:pt x="1362688" y="2484757"/>
                  <a:pt x="1354650" y="2474132"/>
                  <a:pt x="1349829" y="2462078"/>
                </a:cubicBezTo>
                <a:cubicBezTo>
                  <a:pt x="1343011" y="2445032"/>
                  <a:pt x="1342596" y="2425103"/>
                  <a:pt x="1332412" y="2409827"/>
                </a:cubicBezTo>
                <a:lnTo>
                  <a:pt x="1297577" y="2357576"/>
                </a:lnTo>
                <a:cubicBezTo>
                  <a:pt x="1294674" y="2348867"/>
                  <a:pt x="1291391" y="2340276"/>
                  <a:pt x="1288869" y="2331450"/>
                </a:cubicBezTo>
                <a:cubicBezTo>
                  <a:pt x="1278273" y="2294365"/>
                  <a:pt x="1269414" y="2242884"/>
                  <a:pt x="1262743" y="2209530"/>
                </a:cubicBezTo>
                <a:cubicBezTo>
                  <a:pt x="1259840" y="2195016"/>
                  <a:pt x="1255670" y="2180698"/>
                  <a:pt x="1254035" y="2165987"/>
                </a:cubicBezTo>
                <a:cubicBezTo>
                  <a:pt x="1243691" y="2072899"/>
                  <a:pt x="1250481" y="2113386"/>
                  <a:pt x="1236617" y="2044067"/>
                </a:cubicBezTo>
                <a:cubicBezTo>
                  <a:pt x="1243307" y="2003932"/>
                  <a:pt x="1250014" y="1930189"/>
                  <a:pt x="1271452" y="1887313"/>
                </a:cubicBezTo>
                <a:cubicBezTo>
                  <a:pt x="1280813" y="1868590"/>
                  <a:pt x="1296925" y="1853784"/>
                  <a:pt x="1306286" y="1835061"/>
                </a:cubicBezTo>
                <a:cubicBezTo>
                  <a:pt x="1312092" y="1823450"/>
                  <a:pt x="1314523" y="1809406"/>
                  <a:pt x="1323703" y="1800227"/>
                </a:cubicBezTo>
                <a:cubicBezTo>
                  <a:pt x="1338505" y="1785425"/>
                  <a:pt x="1358538" y="1777004"/>
                  <a:pt x="1375955" y="1765393"/>
                </a:cubicBezTo>
                <a:lnTo>
                  <a:pt x="1402080" y="1747976"/>
                </a:lnTo>
                <a:lnTo>
                  <a:pt x="1428206" y="1730558"/>
                </a:lnTo>
                <a:cubicBezTo>
                  <a:pt x="1434012" y="1721850"/>
                  <a:pt x="1438222" y="1711834"/>
                  <a:pt x="1445623" y="1704433"/>
                </a:cubicBezTo>
                <a:cubicBezTo>
                  <a:pt x="1453024" y="1697032"/>
                  <a:pt x="1463576" y="1693554"/>
                  <a:pt x="1471749" y="1687016"/>
                </a:cubicBezTo>
                <a:cubicBezTo>
                  <a:pt x="1478160" y="1681887"/>
                  <a:pt x="1483360" y="1675404"/>
                  <a:pt x="1489166" y="1669598"/>
                </a:cubicBezTo>
                <a:cubicBezTo>
                  <a:pt x="1507708" y="1613975"/>
                  <a:pt x="1488192" y="1677047"/>
                  <a:pt x="1506583" y="1591221"/>
                </a:cubicBezTo>
                <a:cubicBezTo>
                  <a:pt x="1511598" y="1567815"/>
                  <a:pt x="1524000" y="1521553"/>
                  <a:pt x="1524000" y="1521553"/>
                </a:cubicBezTo>
                <a:cubicBezTo>
                  <a:pt x="1526903" y="1480913"/>
                  <a:pt x="1527655" y="1440062"/>
                  <a:pt x="1532709" y="1399633"/>
                </a:cubicBezTo>
                <a:cubicBezTo>
                  <a:pt x="1536381" y="1370258"/>
                  <a:pt x="1550126" y="1312547"/>
                  <a:pt x="1550126" y="1312547"/>
                </a:cubicBezTo>
                <a:cubicBezTo>
                  <a:pt x="1553029" y="1280616"/>
                  <a:pt x="1556376" y="1248722"/>
                  <a:pt x="1558835" y="1216753"/>
                </a:cubicBezTo>
                <a:cubicBezTo>
                  <a:pt x="1563989" y="1149746"/>
                  <a:pt x="1562731" y="1065720"/>
                  <a:pt x="1584960" y="999038"/>
                </a:cubicBezTo>
                <a:cubicBezTo>
                  <a:pt x="1587863" y="990330"/>
                  <a:pt x="1589115" y="980883"/>
                  <a:pt x="1593669" y="972913"/>
                </a:cubicBezTo>
                <a:cubicBezTo>
                  <a:pt x="1600870" y="960311"/>
                  <a:pt x="1611086" y="949690"/>
                  <a:pt x="1619795" y="938078"/>
                </a:cubicBezTo>
                <a:cubicBezTo>
                  <a:pt x="1633467" y="883387"/>
                  <a:pt x="1618006" y="919845"/>
                  <a:pt x="1654629" y="877118"/>
                </a:cubicBezTo>
                <a:cubicBezTo>
                  <a:pt x="1670722" y="858342"/>
                  <a:pt x="1685275" y="830561"/>
                  <a:pt x="1706880" y="816158"/>
                </a:cubicBezTo>
                <a:cubicBezTo>
                  <a:pt x="1714518" y="811066"/>
                  <a:pt x="1724297" y="810353"/>
                  <a:pt x="1733006" y="807450"/>
                </a:cubicBezTo>
                <a:cubicBezTo>
                  <a:pt x="1744617" y="798741"/>
                  <a:pt x="1755532" y="789017"/>
                  <a:pt x="1767840" y="781324"/>
                </a:cubicBezTo>
                <a:cubicBezTo>
                  <a:pt x="1804491" y="758417"/>
                  <a:pt x="1819134" y="764866"/>
                  <a:pt x="1854926" y="729073"/>
                </a:cubicBezTo>
                <a:cubicBezTo>
                  <a:pt x="1866537" y="717461"/>
                  <a:pt x="1879073" y="706706"/>
                  <a:pt x="1889760" y="694238"/>
                </a:cubicBezTo>
                <a:cubicBezTo>
                  <a:pt x="1955652" y="617363"/>
                  <a:pt x="1865321" y="709967"/>
                  <a:pt x="1924595" y="650696"/>
                </a:cubicBezTo>
                <a:cubicBezTo>
                  <a:pt x="1920638" y="626956"/>
                  <a:pt x="1918720" y="583861"/>
                  <a:pt x="1898469" y="563610"/>
                </a:cubicBezTo>
                <a:cubicBezTo>
                  <a:pt x="1882105" y="547246"/>
                  <a:pt x="1833161" y="527326"/>
                  <a:pt x="1811383" y="520067"/>
                </a:cubicBezTo>
                <a:cubicBezTo>
                  <a:pt x="1800028" y="516282"/>
                  <a:pt x="1787797" y="515448"/>
                  <a:pt x="1776549" y="511358"/>
                </a:cubicBezTo>
                <a:cubicBezTo>
                  <a:pt x="1653338" y="466554"/>
                  <a:pt x="1784935" y="497841"/>
                  <a:pt x="1619795" y="467816"/>
                </a:cubicBezTo>
                <a:lnTo>
                  <a:pt x="539932" y="476524"/>
                </a:lnTo>
                <a:cubicBezTo>
                  <a:pt x="516531" y="476879"/>
                  <a:pt x="493452" y="482071"/>
                  <a:pt x="470263" y="485233"/>
                </a:cubicBezTo>
                <a:lnTo>
                  <a:pt x="348343" y="502650"/>
                </a:lnTo>
                <a:cubicBezTo>
                  <a:pt x="321024" y="516309"/>
                  <a:pt x="251040" y="547701"/>
                  <a:pt x="226423" y="572318"/>
                </a:cubicBezTo>
                <a:cubicBezTo>
                  <a:pt x="178294" y="620447"/>
                  <a:pt x="138030" y="706635"/>
                  <a:pt x="113212" y="763907"/>
                </a:cubicBezTo>
                <a:cubicBezTo>
                  <a:pt x="93489" y="809421"/>
                  <a:pt x="74236" y="855450"/>
                  <a:pt x="60960" y="903244"/>
                </a:cubicBezTo>
                <a:cubicBezTo>
                  <a:pt x="35773" y="993918"/>
                  <a:pt x="13928" y="1158736"/>
                  <a:pt x="0" y="1251587"/>
                </a:cubicBezTo>
                <a:cubicBezTo>
                  <a:pt x="5806" y="1422856"/>
                  <a:pt x="4274" y="1594531"/>
                  <a:pt x="17417" y="1765393"/>
                </a:cubicBezTo>
                <a:cubicBezTo>
                  <a:pt x="25421" y="1869448"/>
                  <a:pt x="84949" y="2024673"/>
                  <a:pt x="104503" y="2122444"/>
                </a:cubicBezTo>
                <a:cubicBezTo>
                  <a:pt x="126404" y="2231951"/>
                  <a:pt x="132529" y="2344354"/>
                  <a:pt x="156755" y="2453370"/>
                </a:cubicBezTo>
                <a:cubicBezTo>
                  <a:pt x="213583" y="2709098"/>
                  <a:pt x="176630" y="2525160"/>
                  <a:pt x="226423" y="2845256"/>
                </a:cubicBezTo>
                <a:cubicBezTo>
                  <a:pt x="234565" y="2897599"/>
                  <a:pt x="252549" y="3002010"/>
                  <a:pt x="252549" y="3002010"/>
                </a:cubicBezTo>
                <a:cubicBezTo>
                  <a:pt x="258355" y="3097804"/>
                  <a:pt x="258062" y="3194164"/>
                  <a:pt x="269966" y="3289393"/>
                </a:cubicBezTo>
                <a:cubicBezTo>
                  <a:pt x="282260" y="3387747"/>
                  <a:pt x="292921" y="3488427"/>
                  <a:pt x="313509" y="3585484"/>
                </a:cubicBezTo>
                <a:cubicBezTo>
                  <a:pt x="322860" y="3629568"/>
                  <a:pt x="335222" y="3673001"/>
                  <a:pt x="348343" y="3716113"/>
                </a:cubicBezTo>
                <a:cubicBezTo>
                  <a:pt x="355564" y="3739840"/>
                  <a:pt x="366214" y="3762393"/>
                  <a:pt x="374469" y="3785781"/>
                </a:cubicBezTo>
                <a:cubicBezTo>
                  <a:pt x="383635" y="3811750"/>
                  <a:pt x="392682" y="3837780"/>
                  <a:pt x="400595" y="3864158"/>
                </a:cubicBezTo>
                <a:cubicBezTo>
                  <a:pt x="432969" y="3972072"/>
                  <a:pt x="414520" y="3956141"/>
                  <a:pt x="478972" y="4055747"/>
                </a:cubicBezTo>
                <a:cubicBezTo>
                  <a:pt x="520310" y="4119633"/>
                  <a:pt x="520376" y="4095709"/>
                  <a:pt x="566057" y="4151541"/>
                </a:cubicBezTo>
                <a:cubicBezTo>
                  <a:pt x="683432" y="4295001"/>
                  <a:pt x="520410" y="4123462"/>
                  <a:pt x="644435" y="4238627"/>
                </a:cubicBezTo>
                <a:cubicBezTo>
                  <a:pt x="671510" y="4263768"/>
                  <a:pt x="688507" y="4303282"/>
                  <a:pt x="722812" y="4317004"/>
                </a:cubicBezTo>
                <a:cubicBezTo>
                  <a:pt x="797396" y="4346837"/>
                  <a:pt x="737807" y="4319533"/>
                  <a:pt x="818606" y="4369256"/>
                </a:cubicBezTo>
                <a:cubicBezTo>
                  <a:pt x="867445" y="4399311"/>
                  <a:pt x="922068" y="4427649"/>
                  <a:pt x="975360" y="4447633"/>
                </a:cubicBezTo>
                <a:cubicBezTo>
                  <a:pt x="1100961" y="4494733"/>
                  <a:pt x="1093534" y="4480806"/>
                  <a:pt x="1236617" y="4499884"/>
                </a:cubicBezTo>
                <a:cubicBezTo>
                  <a:pt x="1499537" y="4534940"/>
                  <a:pt x="1310656" y="4536296"/>
                  <a:pt x="1802675" y="4543427"/>
                </a:cubicBezTo>
                <a:lnTo>
                  <a:pt x="2403566" y="4552136"/>
                </a:lnTo>
                <a:cubicBezTo>
                  <a:pt x="2489357" y="4562859"/>
                  <a:pt x="2529931" y="4569553"/>
                  <a:pt x="2629989" y="4569553"/>
                </a:cubicBezTo>
                <a:cubicBezTo>
                  <a:pt x="2908678" y="4569553"/>
                  <a:pt x="3187338" y="4563747"/>
                  <a:pt x="3466012" y="4560844"/>
                </a:cubicBezTo>
                <a:cubicBezTo>
                  <a:pt x="3568066" y="4552340"/>
                  <a:pt x="3557315" y="4554201"/>
                  <a:pt x="3648892" y="4543427"/>
                </a:cubicBezTo>
                <a:cubicBezTo>
                  <a:pt x="3696288" y="4537851"/>
                  <a:pt x="3713319" y="4538032"/>
                  <a:pt x="3753395" y="4526010"/>
                </a:cubicBezTo>
                <a:cubicBezTo>
                  <a:pt x="3770980" y="4520735"/>
                  <a:pt x="3788229" y="4514399"/>
                  <a:pt x="3805646" y="4508593"/>
                </a:cubicBezTo>
                <a:cubicBezTo>
                  <a:pt x="3814355" y="4505690"/>
                  <a:pt x="3823561" y="4503989"/>
                  <a:pt x="3831772" y="4499884"/>
                </a:cubicBezTo>
                <a:cubicBezTo>
                  <a:pt x="3843383" y="4494078"/>
                  <a:pt x="3855335" y="4488908"/>
                  <a:pt x="3866606" y="4482467"/>
                </a:cubicBezTo>
                <a:cubicBezTo>
                  <a:pt x="3875693" y="4477274"/>
                  <a:pt x="3883371" y="4469731"/>
                  <a:pt x="3892732" y="4465050"/>
                </a:cubicBezTo>
                <a:cubicBezTo>
                  <a:pt x="3900942" y="4460945"/>
                  <a:pt x="3910149" y="4459244"/>
                  <a:pt x="3918857" y="4456341"/>
                </a:cubicBezTo>
                <a:cubicBezTo>
                  <a:pt x="3960768" y="4414433"/>
                  <a:pt x="3903066" y="4467558"/>
                  <a:pt x="3979817" y="4421507"/>
                </a:cubicBezTo>
                <a:cubicBezTo>
                  <a:pt x="3995756" y="4411944"/>
                  <a:pt x="4007894" y="4396983"/>
                  <a:pt x="4023360" y="4386673"/>
                </a:cubicBezTo>
                <a:cubicBezTo>
                  <a:pt x="4034162" y="4379472"/>
                  <a:pt x="4046923" y="4375697"/>
                  <a:pt x="4058195" y="4369256"/>
                </a:cubicBezTo>
                <a:cubicBezTo>
                  <a:pt x="4071968" y="4361385"/>
                  <a:pt x="4109822" y="4333712"/>
                  <a:pt x="4119155" y="4325713"/>
                </a:cubicBezTo>
                <a:cubicBezTo>
                  <a:pt x="4128506" y="4317698"/>
                  <a:pt x="4135929" y="4307602"/>
                  <a:pt x="4145280" y="4299587"/>
                </a:cubicBezTo>
                <a:cubicBezTo>
                  <a:pt x="4156300" y="4290141"/>
                  <a:pt x="4169852" y="4283724"/>
                  <a:pt x="4180115" y="4273461"/>
                </a:cubicBezTo>
                <a:cubicBezTo>
                  <a:pt x="4187516" y="4266060"/>
                  <a:pt x="4190832" y="4255376"/>
                  <a:pt x="4197532" y="4247336"/>
                </a:cubicBezTo>
                <a:cubicBezTo>
                  <a:pt x="4205416" y="4237875"/>
                  <a:pt x="4216268" y="4231063"/>
                  <a:pt x="4223657" y="4221210"/>
                </a:cubicBezTo>
                <a:cubicBezTo>
                  <a:pt x="4233813" y="4207669"/>
                  <a:pt x="4240394" y="4191751"/>
                  <a:pt x="4249783" y="4177667"/>
                </a:cubicBezTo>
                <a:cubicBezTo>
                  <a:pt x="4257834" y="4165590"/>
                  <a:pt x="4267200" y="4154444"/>
                  <a:pt x="4275909" y="4142833"/>
                </a:cubicBezTo>
                <a:cubicBezTo>
                  <a:pt x="4285297" y="4058333"/>
                  <a:pt x="4296906" y="4026022"/>
                  <a:pt x="4258492" y="3933827"/>
                </a:cubicBezTo>
                <a:cubicBezTo>
                  <a:pt x="4245762" y="3903275"/>
                  <a:pt x="4209824" y="3886180"/>
                  <a:pt x="4197532" y="3855450"/>
                </a:cubicBezTo>
                <a:cubicBezTo>
                  <a:pt x="4185920" y="3826421"/>
                  <a:pt x="4171286" y="3798426"/>
                  <a:pt x="4162697" y="3768364"/>
                </a:cubicBezTo>
                <a:cubicBezTo>
                  <a:pt x="4156891" y="3748044"/>
                  <a:pt x="4152313" y="3727332"/>
                  <a:pt x="4145280" y="3707404"/>
                </a:cubicBezTo>
                <a:cubicBezTo>
                  <a:pt x="4097207" y="3571196"/>
                  <a:pt x="4127414" y="3669055"/>
                  <a:pt x="4075612" y="3550650"/>
                </a:cubicBezTo>
                <a:cubicBezTo>
                  <a:pt x="4051391" y="3495287"/>
                  <a:pt x="4051148" y="3481196"/>
                  <a:pt x="4032069" y="3428730"/>
                </a:cubicBezTo>
                <a:cubicBezTo>
                  <a:pt x="3983598" y="3295435"/>
                  <a:pt x="4048058" y="3485405"/>
                  <a:pt x="3997235" y="3332936"/>
                </a:cubicBezTo>
                <a:cubicBezTo>
                  <a:pt x="3995087" y="3317903"/>
                  <a:pt x="3979817" y="3213562"/>
                  <a:pt x="3979817" y="3202307"/>
                </a:cubicBezTo>
                <a:cubicBezTo>
                  <a:pt x="3979817" y="3138378"/>
                  <a:pt x="3979485" y="3074004"/>
                  <a:pt x="3988526" y="3010718"/>
                </a:cubicBezTo>
                <a:cubicBezTo>
                  <a:pt x="3995064" y="2964954"/>
                  <a:pt x="4016755" y="2961167"/>
                  <a:pt x="4040777" y="2932341"/>
                </a:cubicBezTo>
                <a:cubicBezTo>
                  <a:pt x="4078225" y="2887404"/>
                  <a:pt x="4035264" y="2923696"/>
                  <a:pt x="4084320" y="2880090"/>
                </a:cubicBezTo>
                <a:cubicBezTo>
                  <a:pt x="4101265" y="2865027"/>
                  <a:pt x="4118676" y="2850466"/>
                  <a:pt x="4136572" y="2836547"/>
                </a:cubicBezTo>
                <a:cubicBezTo>
                  <a:pt x="4144833" y="2830121"/>
                  <a:pt x="4154657" y="2825830"/>
                  <a:pt x="4162697" y="2819130"/>
                </a:cubicBezTo>
                <a:cubicBezTo>
                  <a:pt x="4184886" y="2800639"/>
                  <a:pt x="4195705" y="2779301"/>
                  <a:pt x="4223657" y="2766878"/>
                </a:cubicBezTo>
                <a:cubicBezTo>
                  <a:pt x="4237183" y="2760866"/>
                  <a:pt x="4252686" y="2761073"/>
                  <a:pt x="4267200" y="2758170"/>
                </a:cubicBezTo>
                <a:cubicBezTo>
                  <a:pt x="4291036" y="2740293"/>
                  <a:pt x="4308179" y="2724190"/>
                  <a:pt x="4336869" y="2714627"/>
                </a:cubicBezTo>
                <a:cubicBezTo>
                  <a:pt x="4350911" y="2709946"/>
                  <a:pt x="4365898" y="2708821"/>
                  <a:pt x="4380412" y="2705918"/>
                </a:cubicBezTo>
                <a:cubicBezTo>
                  <a:pt x="4394926" y="2694307"/>
                  <a:pt x="4408193" y="2680935"/>
                  <a:pt x="4423955" y="2671084"/>
                </a:cubicBezTo>
                <a:cubicBezTo>
                  <a:pt x="4481014" y="2635422"/>
                  <a:pt x="4418492" y="2694427"/>
                  <a:pt x="4476206" y="2644958"/>
                </a:cubicBezTo>
                <a:cubicBezTo>
                  <a:pt x="4488674" y="2634271"/>
                  <a:pt x="4499429" y="2621735"/>
                  <a:pt x="4511040" y="2610124"/>
                </a:cubicBezTo>
                <a:cubicBezTo>
                  <a:pt x="4513943" y="2598513"/>
                  <a:pt x="4516310" y="2586754"/>
                  <a:pt x="4519749" y="2575290"/>
                </a:cubicBezTo>
                <a:cubicBezTo>
                  <a:pt x="4525025" y="2557705"/>
                  <a:pt x="4532713" y="2540849"/>
                  <a:pt x="4537166" y="2523038"/>
                </a:cubicBezTo>
                <a:cubicBezTo>
                  <a:pt x="4541449" y="2505908"/>
                  <a:pt x="4542972" y="2488204"/>
                  <a:pt x="4545875" y="2470787"/>
                </a:cubicBezTo>
                <a:cubicBezTo>
                  <a:pt x="4542872" y="2446766"/>
                  <a:pt x="4541883" y="2401844"/>
                  <a:pt x="4528457" y="2374993"/>
                </a:cubicBezTo>
                <a:cubicBezTo>
                  <a:pt x="4523776" y="2365632"/>
                  <a:pt x="4516233" y="2357954"/>
                  <a:pt x="4511040" y="2348867"/>
                </a:cubicBezTo>
                <a:cubicBezTo>
                  <a:pt x="4492645" y="2316676"/>
                  <a:pt x="4495248" y="2306949"/>
                  <a:pt x="4467497" y="2279198"/>
                </a:cubicBezTo>
                <a:cubicBezTo>
                  <a:pt x="4429264" y="2240965"/>
                  <a:pt x="4441153" y="2265327"/>
                  <a:pt x="4406537" y="2235656"/>
                </a:cubicBezTo>
                <a:cubicBezTo>
                  <a:pt x="4301703" y="2145798"/>
                  <a:pt x="4434472" y="2244407"/>
                  <a:pt x="4336869" y="2183404"/>
                </a:cubicBezTo>
                <a:cubicBezTo>
                  <a:pt x="4241234" y="2123631"/>
                  <a:pt x="4366225" y="2194461"/>
                  <a:pt x="4267200" y="2122444"/>
                </a:cubicBezTo>
                <a:cubicBezTo>
                  <a:pt x="4248273" y="2108679"/>
                  <a:pt x="4226560" y="2099221"/>
                  <a:pt x="4206240" y="2087610"/>
                </a:cubicBezTo>
                <a:cubicBezTo>
                  <a:pt x="4193388" y="2068332"/>
                  <a:pt x="4182814" y="2048769"/>
                  <a:pt x="4162697" y="2035358"/>
                </a:cubicBezTo>
                <a:cubicBezTo>
                  <a:pt x="4155059" y="2030266"/>
                  <a:pt x="4145280" y="2029553"/>
                  <a:pt x="4136572" y="2026650"/>
                </a:cubicBezTo>
                <a:cubicBezTo>
                  <a:pt x="4127863" y="2020844"/>
                  <a:pt x="4117847" y="2016634"/>
                  <a:pt x="4110446" y="2009233"/>
                </a:cubicBezTo>
                <a:cubicBezTo>
                  <a:pt x="4097303" y="1996090"/>
                  <a:pt x="4080120" y="1983722"/>
                  <a:pt x="4075612" y="1965690"/>
                </a:cubicBezTo>
                <a:cubicBezTo>
                  <a:pt x="4064614" y="1921700"/>
                  <a:pt x="4082674" y="1901747"/>
                  <a:pt x="4110446" y="1878604"/>
                </a:cubicBezTo>
                <a:cubicBezTo>
                  <a:pt x="4118487" y="1871904"/>
                  <a:pt x="4126952" y="1865310"/>
                  <a:pt x="4136572" y="1861187"/>
                </a:cubicBezTo>
                <a:cubicBezTo>
                  <a:pt x="4147573" y="1856472"/>
                  <a:pt x="4160135" y="1856504"/>
                  <a:pt x="4171406" y="1852478"/>
                </a:cubicBezTo>
                <a:cubicBezTo>
                  <a:pt x="4298165" y="1807207"/>
                  <a:pt x="4214506" y="1824975"/>
                  <a:pt x="4310743" y="1808936"/>
                </a:cubicBezTo>
                <a:cubicBezTo>
                  <a:pt x="4349817" y="1769859"/>
                  <a:pt x="4303414" y="1811072"/>
                  <a:pt x="4354286" y="1782810"/>
                </a:cubicBezTo>
                <a:cubicBezTo>
                  <a:pt x="4384420" y="1766069"/>
                  <a:pt x="4410778" y="1748113"/>
                  <a:pt x="4432663" y="1721850"/>
                </a:cubicBezTo>
                <a:cubicBezTo>
                  <a:pt x="4439363" y="1713809"/>
                  <a:pt x="4444274" y="1704433"/>
                  <a:pt x="4450080" y="1695724"/>
                </a:cubicBezTo>
                <a:cubicBezTo>
                  <a:pt x="4463103" y="1643634"/>
                  <a:pt x="4466712" y="1645874"/>
                  <a:pt x="4450080" y="1573804"/>
                </a:cubicBezTo>
                <a:cubicBezTo>
                  <a:pt x="4447727" y="1563606"/>
                  <a:pt x="4438819" y="1556143"/>
                  <a:pt x="4432663" y="1547678"/>
                </a:cubicBezTo>
                <a:cubicBezTo>
                  <a:pt x="4323927" y="1398165"/>
                  <a:pt x="4432171" y="1543384"/>
                  <a:pt x="4336869" y="1434467"/>
                </a:cubicBezTo>
                <a:cubicBezTo>
                  <a:pt x="4322509" y="1418056"/>
                  <a:pt x="4311409" y="1392255"/>
                  <a:pt x="4302035" y="1373507"/>
                </a:cubicBezTo>
                <a:cubicBezTo>
                  <a:pt x="4304938" y="1364798"/>
                  <a:pt x="4303773" y="1353355"/>
                  <a:pt x="4310743" y="1347381"/>
                </a:cubicBezTo>
                <a:cubicBezTo>
                  <a:pt x="4340639" y="1321756"/>
                  <a:pt x="4370956" y="1319664"/>
                  <a:pt x="4406537" y="1312547"/>
                </a:cubicBezTo>
                <a:cubicBezTo>
                  <a:pt x="4503528" y="1264053"/>
                  <a:pt x="4381344" y="1321995"/>
                  <a:pt x="4476206" y="1286421"/>
                </a:cubicBezTo>
                <a:cubicBezTo>
                  <a:pt x="4488361" y="1281863"/>
                  <a:pt x="4499108" y="1274118"/>
                  <a:pt x="4511040" y="1269004"/>
                </a:cubicBezTo>
                <a:cubicBezTo>
                  <a:pt x="4519477" y="1265388"/>
                  <a:pt x="4528457" y="1263199"/>
                  <a:pt x="4537166" y="1260296"/>
                </a:cubicBezTo>
                <a:cubicBezTo>
                  <a:pt x="4542972" y="1254490"/>
                  <a:pt x="4548349" y="1248221"/>
                  <a:pt x="4554583" y="1242878"/>
                </a:cubicBezTo>
                <a:cubicBezTo>
                  <a:pt x="4590781" y="1211851"/>
                  <a:pt x="4591398" y="1212529"/>
                  <a:pt x="4624252" y="1190627"/>
                </a:cubicBezTo>
                <a:cubicBezTo>
                  <a:pt x="4630058" y="1181918"/>
                  <a:pt x="4637546" y="1174121"/>
                  <a:pt x="4641669" y="1164501"/>
                </a:cubicBezTo>
                <a:cubicBezTo>
                  <a:pt x="4652346" y="1139587"/>
                  <a:pt x="4655757" y="1101567"/>
                  <a:pt x="4641669" y="1077416"/>
                </a:cubicBezTo>
                <a:cubicBezTo>
                  <a:pt x="4629258" y="1056140"/>
                  <a:pt x="4608860" y="1040286"/>
                  <a:pt x="4589417" y="1025164"/>
                </a:cubicBezTo>
                <a:cubicBezTo>
                  <a:pt x="4459719" y="924288"/>
                  <a:pt x="4556754" y="991536"/>
                  <a:pt x="4476206" y="946787"/>
                </a:cubicBezTo>
                <a:cubicBezTo>
                  <a:pt x="4461410" y="938567"/>
                  <a:pt x="4446747" y="930050"/>
                  <a:pt x="4432663" y="920661"/>
                </a:cubicBezTo>
                <a:cubicBezTo>
                  <a:pt x="4420587" y="912610"/>
                  <a:pt x="4410431" y="901737"/>
                  <a:pt x="4397829" y="894536"/>
                </a:cubicBezTo>
                <a:cubicBezTo>
                  <a:pt x="4389859" y="889982"/>
                  <a:pt x="4380412" y="888730"/>
                  <a:pt x="4371703" y="885827"/>
                </a:cubicBezTo>
                <a:cubicBezTo>
                  <a:pt x="4362994" y="877118"/>
                  <a:pt x="4355599" y="866859"/>
                  <a:pt x="4345577" y="859701"/>
                </a:cubicBezTo>
                <a:cubicBezTo>
                  <a:pt x="4265339" y="802388"/>
                  <a:pt x="4352546" y="884087"/>
                  <a:pt x="4284617" y="816158"/>
                </a:cubicBezTo>
                <a:cubicBezTo>
                  <a:pt x="4281714" y="807450"/>
                  <a:pt x="4281244" y="797503"/>
                  <a:pt x="4275909" y="790033"/>
                </a:cubicBezTo>
                <a:cubicBezTo>
                  <a:pt x="4241079" y="741270"/>
                  <a:pt x="4250019" y="768467"/>
                  <a:pt x="4214949" y="737781"/>
                </a:cubicBezTo>
                <a:cubicBezTo>
                  <a:pt x="4199501" y="724264"/>
                  <a:pt x="4185920" y="708752"/>
                  <a:pt x="4171406" y="694238"/>
                </a:cubicBezTo>
                <a:cubicBezTo>
                  <a:pt x="4162697" y="685530"/>
                  <a:pt x="4156964" y="672008"/>
                  <a:pt x="4145280" y="668113"/>
                </a:cubicBezTo>
                <a:cubicBezTo>
                  <a:pt x="4136572" y="665210"/>
                  <a:pt x="4127179" y="663862"/>
                  <a:pt x="4119155" y="659404"/>
                </a:cubicBezTo>
                <a:cubicBezTo>
                  <a:pt x="4100856" y="649238"/>
                  <a:pt x="4066903" y="624570"/>
                  <a:pt x="4066903" y="624570"/>
                </a:cubicBezTo>
                <a:cubicBezTo>
                  <a:pt x="4077060" y="487452"/>
                  <a:pt x="4111186" y="436824"/>
                  <a:pt x="4066903" y="337187"/>
                </a:cubicBezTo>
                <a:cubicBezTo>
                  <a:pt x="4062652" y="327623"/>
                  <a:pt x="4057527" y="317762"/>
                  <a:pt x="4049486" y="311061"/>
                </a:cubicBezTo>
                <a:cubicBezTo>
                  <a:pt x="4039513" y="302750"/>
                  <a:pt x="4025784" y="300323"/>
                  <a:pt x="4014652" y="293644"/>
                </a:cubicBezTo>
                <a:cubicBezTo>
                  <a:pt x="3996702" y="282874"/>
                  <a:pt x="3978746" y="271887"/>
                  <a:pt x="3962400" y="258810"/>
                </a:cubicBezTo>
                <a:cubicBezTo>
                  <a:pt x="3911689" y="218242"/>
                  <a:pt x="3936490" y="229854"/>
                  <a:pt x="3892732" y="215267"/>
                </a:cubicBezTo>
                <a:cubicBezTo>
                  <a:pt x="3849528" y="172063"/>
                  <a:pt x="3886629" y="199502"/>
                  <a:pt x="3823063" y="180433"/>
                </a:cubicBezTo>
                <a:cubicBezTo>
                  <a:pt x="3808090" y="175941"/>
                  <a:pt x="3794350" y="167959"/>
                  <a:pt x="3779520" y="163016"/>
                </a:cubicBezTo>
                <a:cubicBezTo>
                  <a:pt x="3768165" y="159231"/>
                  <a:pt x="3755893" y="158510"/>
                  <a:pt x="3744686" y="154307"/>
                </a:cubicBezTo>
                <a:cubicBezTo>
                  <a:pt x="3732531" y="149749"/>
                  <a:pt x="3722168" y="140995"/>
                  <a:pt x="3709852" y="136890"/>
                </a:cubicBezTo>
                <a:cubicBezTo>
                  <a:pt x="3685911" y="128909"/>
                  <a:pt x="3613718" y="121608"/>
                  <a:pt x="3596640" y="119473"/>
                </a:cubicBezTo>
                <a:cubicBezTo>
                  <a:pt x="3526575" y="84441"/>
                  <a:pt x="3594495" y="114582"/>
                  <a:pt x="3474720" y="84638"/>
                </a:cubicBezTo>
                <a:lnTo>
                  <a:pt x="3405052" y="67221"/>
                </a:lnTo>
                <a:cubicBezTo>
                  <a:pt x="3393440" y="64318"/>
                  <a:pt x="3382127" y="59704"/>
                  <a:pt x="3370217" y="58513"/>
                </a:cubicBezTo>
                <a:cubicBezTo>
                  <a:pt x="3341189" y="55610"/>
                  <a:pt x="3312080" y="53422"/>
                  <a:pt x="3283132" y="49804"/>
                </a:cubicBezTo>
                <a:cubicBezTo>
                  <a:pt x="3265611" y="47614"/>
                  <a:pt x="3248383" y="43430"/>
                  <a:pt x="3230880" y="41096"/>
                </a:cubicBezTo>
                <a:cubicBezTo>
                  <a:pt x="3204824" y="37622"/>
                  <a:pt x="3178586" y="35648"/>
                  <a:pt x="3152503" y="32387"/>
                </a:cubicBezTo>
                <a:cubicBezTo>
                  <a:pt x="3132135" y="29841"/>
                  <a:pt x="3111863" y="26581"/>
                  <a:pt x="3091543" y="23678"/>
                </a:cubicBezTo>
                <a:cubicBezTo>
                  <a:pt x="2950259" y="-23413"/>
                  <a:pt x="3067425" y="12362"/>
                  <a:pt x="2699657" y="23678"/>
                </a:cubicBezTo>
                <a:cubicBezTo>
                  <a:pt x="2632860" y="25733"/>
                  <a:pt x="2566126" y="29484"/>
                  <a:pt x="2499360" y="32387"/>
                </a:cubicBezTo>
                <a:cubicBezTo>
                  <a:pt x="2487749" y="35290"/>
                  <a:pt x="2474918" y="35158"/>
                  <a:pt x="2464526" y="41096"/>
                </a:cubicBezTo>
                <a:cubicBezTo>
                  <a:pt x="2453833" y="47206"/>
                  <a:pt x="2445232" y="56974"/>
                  <a:pt x="2438400" y="67221"/>
                </a:cubicBezTo>
                <a:cubicBezTo>
                  <a:pt x="2419595" y="95428"/>
                  <a:pt x="2429692" y="182301"/>
                  <a:pt x="2429692" y="189141"/>
                </a:cubicBezTo>
                <a:lnTo>
                  <a:pt x="2429692" y="189141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C:\Users\tirapelli\Desktop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2886" y="2250989"/>
            <a:ext cx="3724615" cy="303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42A74B37-1C50-4CBF-A0DC-C5DDB97BDEE6}"/>
              </a:ext>
            </a:extLst>
          </p:cNvPr>
          <p:cNvCxnSpPr>
            <a:stCxn id="4" idx="86"/>
          </p:cNvCxnSpPr>
          <p:nvPr/>
        </p:nvCxnSpPr>
        <p:spPr>
          <a:xfrm flipV="1">
            <a:off x="2760618" y="4865615"/>
            <a:ext cx="284586" cy="3769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CEE870B-6065-47D8-96BA-CE98F7DDBC46}"/>
              </a:ext>
            </a:extLst>
          </p:cNvPr>
          <p:cNvCxnSpPr>
            <a:cxnSpLocks/>
          </p:cNvCxnSpPr>
          <p:nvPr/>
        </p:nvCxnSpPr>
        <p:spPr>
          <a:xfrm flipH="1" flipV="1">
            <a:off x="3235702" y="4705502"/>
            <a:ext cx="300605" cy="2710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6D89D5A-00B1-4A67-B7E2-310AB7B10078}"/>
              </a:ext>
            </a:extLst>
          </p:cNvPr>
          <p:cNvCxnSpPr>
            <a:cxnSpLocks/>
          </p:cNvCxnSpPr>
          <p:nvPr/>
        </p:nvCxnSpPr>
        <p:spPr>
          <a:xfrm flipV="1">
            <a:off x="3180210" y="4790712"/>
            <a:ext cx="0" cy="65315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F47CA70-F780-4BD1-896C-34AE5CCF57C5}"/>
              </a:ext>
            </a:extLst>
          </p:cNvPr>
          <p:cNvSpPr txBox="1"/>
          <p:nvPr/>
        </p:nvSpPr>
        <p:spPr>
          <a:xfrm>
            <a:off x="1887523" y="5595457"/>
            <a:ext cx="2508308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Troncos lombares D e </a:t>
            </a:r>
            <a:r>
              <a:rPr lang="pt-BR" dirty="0" err="1"/>
              <a:t>E</a:t>
            </a:r>
            <a:endParaRPr lang="pt-BR" dirty="0"/>
          </a:p>
          <a:p>
            <a:pPr algn="ctr"/>
            <a:r>
              <a:rPr lang="pt-BR" dirty="0">
                <a:solidFill>
                  <a:schemeClr val="accent1"/>
                </a:solidFill>
              </a:rPr>
              <a:t>Tronco intestinal</a:t>
            </a: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B127F314-262C-4132-A35F-BAEBAC242471}"/>
              </a:ext>
            </a:extLst>
          </p:cNvPr>
          <p:cNvSpPr/>
          <p:nvPr/>
        </p:nvSpPr>
        <p:spPr>
          <a:xfrm>
            <a:off x="4328719" y="5788245"/>
            <a:ext cx="369116" cy="3025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81F828-EFB8-4F6A-85CB-74D9278BC3C6}"/>
              </a:ext>
            </a:extLst>
          </p:cNvPr>
          <p:cNvSpPr txBox="1"/>
          <p:nvPr/>
        </p:nvSpPr>
        <p:spPr>
          <a:xfrm>
            <a:off x="4756558" y="5645632"/>
            <a:ext cx="1191236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CISTERNA DO QUILO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  <p:bldP spid="11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2800" b="1">
                <a:solidFill>
                  <a:srgbClr val="FF0000"/>
                </a:solidFill>
              </a:rPr>
              <a:t>Funções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77795" y="1243911"/>
            <a:ext cx="4176269" cy="1804089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pt-BR" sz="2000" b="1" dirty="0"/>
              <a:t>1. Proteção para vísceras;</a:t>
            </a:r>
          </a:p>
          <a:p>
            <a:pPr eaLnBrk="1" hangingPunct="1"/>
            <a:r>
              <a:rPr lang="pt-BR" sz="2000" b="1" dirty="0">
                <a:solidFill>
                  <a:schemeClr val="accent1"/>
                </a:solidFill>
              </a:rPr>
              <a:t>2. Defesa (contensão de infecções);</a:t>
            </a:r>
            <a:endParaRPr lang="pt-BR" sz="2000" b="1" dirty="0"/>
          </a:p>
          <a:p>
            <a:pPr eaLnBrk="1" hangingPunct="1"/>
            <a:r>
              <a:rPr lang="pt-BR" sz="2000" b="1" dirty="0"/>
              <a:t>3. Reserva de energia;</a:t>
            </a:r>
          </a:p>
          <a:p>
            <a:pPr eaLnBrk="1" hangingPunct="1"/>
            <a:r>
              <a:rPr lang="pt-BR" sz="2000" b="1" dirty="0">
                <a:solidFill>
                  <a:schemeClr val="accent1"/>
                </a:solidFill>
              </a:rPr>
              <a:t>4. Membrana de diálise</a:t>
            </a:r>
            <a:r>
              <a:rPr lang="pt-B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6149" name="Picture 3" descr="F66122-004-f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438" y="1500189"/>
            <a:ext cx="40322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023992" y="6165304"/>
            <a:ext cx="43924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5" descr="F66122-004-f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47928" y="2359422"/>
            <a:ext cx="5112008" cy="4093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5879976" y="6021288"/>
            <a:ext cx="424847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919784" y="1499287"/>
            <a:ext cx="2809102" cy="224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4" name="Picture 6" descr="https://odont.info/intestino-delgado-constituido-por-duodeno-yeyuno-e-leon-parcia/3288_html_m44792e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5" y="3202867"/>
            <a:ext cx="3494512" cy="316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172995" y="3089189"/>
            <a:ext cx="1762897" cy="3410465"/>
          </a:xfrm>
          <a:custGeom>
            <a:avLst/>
            <a:gdLst>
              <a:gd name="connsiteX0" fmla="*/ 1252151 w 1762897"/>
              <a:gd name="connsiteY0" fmla="*/ 2990335 h 3410465"/>
              <a:gd name="connsiteX1" fmla="*/ 1252151 w 1762897"/>
              <a:gd name="connsiteY1" fmla="*/ 2990335 h 3410465"/>
              <a:gd name="connsiteX2" fmla="*/ 1202724 w 1762897"/>
              <a:gd name="connsiteY2" fmla="*/ 2907957 h 3410465"/>
              <a:gd name="connsiteX3" fmla="*/ 1161535 w 1762897"/>
              <a:gd name="connsiteY3" fmla="*/ 2875006 h 3410465"/>
              <a:gd name="connsiteX4" fmla="*/ 1145059 w 1762897"/>
              <a:gd name="connsiteY4" fmla="*/ 2850292 h 3410465"/>
              <a:gd name="connsiteX5" fmla="*/ 1120346 w 1762897"/>
              <a:gd name="connsiteY5" fmla="*/ 2842054 h 3410465"/>
              <a:gd name="connsiteX6" fmla="*/ 1070919 w 1762897"/>
              <a:gd name="connsiteY6" fmla="*/ 2809103 h 3410465"/>
              <a:gd name="connsiteX7" fmla="*/ 1021491 w 1762897"/>
              <a:gd name="connsiteY7" fmla="*/ 2767914 h 3410465"/>
              <a:gd name="connsiteX8" fmla="*/ 988540 w 1762897"/>
              <a:gd name="connsiteY8" fmla="*/ 2726725 h 3410465"/>
              <a:gd name="connsiteX9" fmla="*/ 947351 w 1762897"/>
              <a:gd name="connsiteY9" fmla="*/ 2685535 h 3410465"/>
              <a:gd name="connsiteX10" fmla="*/ 930875 w 1762897"/>
              <a:gd name="connsiteY10" fmla="*/ 2660822 h 3410465"/>
              <a:gd name="connsiteX11" fmla="*/ 906162 w 1762897"/>
              <a:gd name="connsiteY11" fmla="*/ 2644346 h 3410465"/>
              <a:gd name="connsiteX12" fmla="*/ 873210 w 1762897"/>
              <a:gd name="connsiteY12" fmla="*/ 2603157 h 3410465"/>
              <a:gd name="connsiteX13" fmla="*/ 840259 w 1762897"/>
              <a:gd name="connsiteY13" fmla="*/ 2553730 h 3410465"/>
              <a:gd name="connsiteX14" fmla="*/ 832021 w 1762897"/>
              <a:gd name="connsiteY14" fmla="*/ 2529016 h 3410465"/>
              <a:gd name="connsiteX15" fmla="*/ 815546 w 1762897"/>
              <a:gd name="connsiteY15" fmla="*/ 2504303 h 3410465"/>
              <a:gd name="connsiteX16" fmla="*/ 790832 w 1762897"/>
              <a:gd name="connsiteY16" fmla="*/ 2454876 h 3410465"/>
              <a:gd name="connsiteX17" fmla="*/ 757881 w 1762897"/>
              <a:gd name="connsiteY17" fmla="*/ 2380735 h 3410465"/>
              <a:gd name="connsiteX18" fmla="*/ 766119 w 1762897"/>
              <a:gd name="connsiteY18" fmla="*/ 2298357 h 3410465"/>
              <a:gd name="connsiteX19" fmla="*/ 774356 w 1762897"/>
              <a:gd name="connsiteY19" fmla="*/ 2248930 h 3410465"/>
              <a:gd name="connsiteX20" fmla="*/ 766119 w 1762897"/>
              <a:gd name="connsiteY20" fmla="*/ 2125362 h 3410465"/>
              <a:gd name="connsiteX21" fmla="*/ 749643 w 1762897"/>
              <a:gd name="connsiteY21" fmla="*/ 2075935 h 3410465"/>
              <a:gd name="connsiteX22" fmla="*/ 733167 w 1762897"/>
              <a:gd name="connsiteY22" fmla="*/ 2051222 h 3410465"/>
              <a:gd name="connsiteX23" fmla="*/ 724929 w 1762897"/>
              <a:gd name="connsiteY23" fmla="*/ 1622854 h 3410465"/>
              <a:gd name="connsiteX24" fmla="*/ 766119 w 1762897"/>
              <a:gd name="connsiteY24" fmla="*/ 1548714 h 3410465"/>
              <a:gd name="connsiteX25" fmla="*/ 782594 w 1762897"/>
              <a:gd name="connsiteY25" fmla="*/ 1524000 h 3410465"/>
              <a:gd name="connsiteX26" fmla="*/ 799070 w 1762897"/>
              <a:gd name="connsiteY26" fmla="*/ 1474573 h 3410465"/>
              <a:gd name="connsiteX27" fmla="*/ 807308 w 1762897"/>
              <a:gd name="connsiteY27" fmla="*/ 1449860 h 3410465"/>
              <a:gd name="connsiteX28" fmla="*/ 799070 w 1762897"/>
              <a:gd name="connsiteY28" fmla="*/ 1334530 h 3410465"/>
              <a:gd name="connsiteX29" fmla="*/ 790832 w 1762897"/>
              <a:gd name="connsiteY29" fmla="*/ 1309816 h 3410465"/>
              <a:gd name="connsiteX30" fmla="*/ 799070 w 1762897"/>
              <a:gd name="connsiteY30" fmla="*/ 1079157 h 3410465"/>
              <a:gd name="connsiteX31" fmla="*/ 807308 w 1762897"/>
              <a:gd name="connsiteY31" fmla="*/ 1046206 h 3410465"/>
              <a:gd name="connsiteX32" fmla="*/ 815546 w 1762897"/>
              <a:gd name="connsiteY32" fmla="*/ 988541 h 3410465"/>
              <a:gd name="connsiteX33" fmla="*/ 848497 w 1762897"/>
              <a:gd name="connsiteY33" fmla="*/ 914400 h 3410465"/>
              <a:gd name="connsiteX34" fmla="*/ 881448 w 1762897"/>
              <a:gd name="connsiteY34" fmla="*/ 881449 h 3410465"/>
              <a:gd name="connsiteX35" fmla="*/ 930875 w 1762897"/>
              <a:gd name="connsiteY35" fmla="*/ 864973 h 3410465"/>
              <a:gd name="connsiteX36" fmla="*/ 1054443 w 1762897"/>
              <a:gd name="connsiteY36" fmla="*/ 848497 h 3410465"/>
              <a:gd name="connsiteX37" fmla="*/ 1326291 w 1762897"/>
              <a:gd name="connsiteY37" fmla="*/ 856735 h 3410465"/>
              <a:gd name="connsiteX38" fmla="*/ 1351005 w 1762897"/>
              <a:gd name="connsiteY38" fmla="*/ 864973 h 3410465"/>
              <a:gd name="connsiteX39" fmla="*/ 1392194 w 1762897"/>
              <a:gd name="connsiteY39" fmla="*/ 881449 h 3410465"/>
              <a:gd name="connsiteX40" fmla="*/ 1449859 w 1762897"/>
              <a:gd name="connsiteY40" fmla="*/ 897925 h 3410465"/>
              <a:gd name="connsiteX41" fmla="*/ 1474573 w 1762897"/>
              <a:gd name="connsiteY41" fmla="*/ 922638 h 3410465"/>
              <a:gd name="connsiteX42" fmla="*/ 1499286 w 1762897"/>
              <a:gd name="connsiteY42" fmla="*/ 930876 h 3410465"/>
              <a:gd name="connsiteX43" fmla="*/ 1524000 w 1762897"/>
              <a:gd name="connsiteY43" fmla="*/ 947352 h 3410465"/>
              <a:gd name="connsiteX44" fmla="*/ 1581664 w 1762897"/>
              <a:gd name="connsiteY44" fmla="*/ 963827 h 3410465"/>
              <a:gd name="connsiteX45" fmla="*/ 1631091 w 1762897"/>
              <a:gd name="connsiteY45" fmla="*/ 980303 h 3410465"/>
              <a:gd name="connsiteX46" fmla="*/ 1655805 w 1762897"/>
              <a:gd name="connsiteY46" fmla="*/ 988541 h 3410465"/>
              <a:gd name="connsiteX47" fmla="*/ 1738183 w 1762897"/>
              <a:gd name="connsiteY47" fmla="*/ 980303 h 3410465"/>
              <a:gd name="connsiteX48" fmla="*/ 1705232 w 1762897"/>
              <a:gd name="connsiteY48" fmla="*/ 675503 h 3410465"/>
              <a:gd name="connsiteX49" fmla="*/ 1688756 w 1762897"/>
              <a:gd name="connsiteY49" fmla="*/ 617838 h 3410465"/>
              <a:gd name="connsiteX50" fmla="*/ 1680519 w 1762897"/>
              <a:gd name="connsiteY50" fmla="*/ 593125 h 3410465"/>
              <a:gd name="connsiteX51" fmla="*/ 1664043 w 1762897"/>
              <a:gd name="connsiteY51" fmla="*/ 527222 h 3410465"/>
              <a:gd name="connsiteX52" fmla="*/ 1680519 w 1762897"/>
              <a:gd name="connsiteY52" fmla="*/ 453081 h 3410465"/>
              <a:gd name="connsiteX53" fmla="*/ 1738183 w 1762897"/>
              <a:gd name="connsiteY53" fmla="*/ 370703 h 3410465"/>
              <a:gd name="connsiteX54" fmla="*/ 1762897 w 1762897"/>
              <a:gd name="connsiteY54" fmla="*/ 321276 h 3410465"/>
              <a:gd name="connsiteX55" fmla="*/ 1738183 w 1762897"/>
              <a:gd name="connsiteY55" fmla="*/ 222422 h 3410465"/>
              <a:gd name="connsiteX56" fmla="*/ 1713470 w 1762897"/>
              <a:gd name="connsiteY56" fmla="*/ 197708 h 3410465"/>
              <a:gd name="connsiteX57" fmla="*/ 1647567 w 1762897"/>
              <a:gd name="connsiteY57" fmla="*/ 156519 h 3410465"/>
              <a:gd name="connsiteX58" fmla="*/ 1614616 w 1762897"/>
              <a:gd name="connsiteY58" fmla="*/ 148281 h 3410465"/>
              <a:gd name="connsiteX59" fmla="*/ 1581664 w 1762897"/>
              <a:gd name="connsiteY59" fmla="*/ 131806 h 3410465"/>
              <a:gd name="connsiteX60" fmla="*/ 1540475 w 1762897"/>
              <a:gd name="connsiteY60" fmla="*/ 123568 h 3410465"/>
              <a:gd name="connsiteX61" fmla="*/ 1491048 w 1762897"/>
              <a:gd name="connsiteY61" fmla="*/ 107092 h 3410465"/>
              <a:gd name="connsiteX62" fmla="*/ 1425146 w 1762897"/>
              <a:gd name="connsiteY62" fmla="*/ 90616 h 3410465"/>
              <a:gd name="connsiteX63" fmla="*/ 1392194 w 1762897"/>
              <a:gd name="connsiteY63" fmla="*/ 82379 h 3410465"/>
              <a:gd name="connsiteX64" fmla="*/ 1301578 w 1762897"/>
              <a:gd name="connsiteY64" fmla="*/ 57665 h 3410465"/>
              <a:gd name="connsiteX65" fmla="*/ 1268627 w 1762897"/>
              <a:gd name="connsiteY65" fmla="*/ 49427 h 3410465"/>
              <a:gd name="connsiteX66" fmla="*/ 1243913 w 1762897"/>
              <a:gd name="connsiteY66" fmla="*/ 41189 h 3410465"/>
              <a:gd name="connsiteX67" fmla="*/ 1095632 w 1762897"/>
              <a:gd name="connsiteY67" fmla="*/ 24714 h 3410465"/>
              <a:gd name="connsiteX68" fmla="*/ 996778 w 1762897"/>
              <a:gd name="connsiteY68" fmla="*/ 8238 h 3410465"/>
              <a:gd name="connsiteX69" fmla="*/ 823783 w 1762897"/>
              <a:gd name="connsiteY69" fmla="*/ 0 h 3410465"/>
              <a:gd name="connsiteX70" fmla="*/ 428367 w 1762897"/>
              <a:gd name="connsiteY70" fmla="*/ 8238 h 3410465"/>
              <a:gd name="connsiteX71" fmla="*/ 403654 w 1762897"/>
              <a:gd name="connsiteY71" fmla="*/ 16476 h 3410465"/>
              <a:gd name="connsiteX72" fmla="*/ 354227 w 1762897"/>
              <a:gd name="connsiteY72" fmla="*/ 24714 h 3410465"/>
              <a:gd name="connsiteX73" fmla="*/ 329513 w 1762897"/>
              <a:gd name="connsiteY73" fmla="*/ 41189 h 3410465"/>
              <a:gd name="connsiteX74" fmla="*/ 288324 w 1762897"/>
              <a:gd name="connsiteY74" fmla="*/ 107092 h 3410465"/>
              <a:gd name="connsiteX75" fmla="*/ 263610 w 1762897"/>
              <a:gd name="connsiteY75" fmla="*/ 140043 h 3410465"/>
              <a:gd name="connsiteX76" fmla="*/ 238897 w 1762897"/>
              <a:gd name="connsiteY76" fmla="*/ 181233 h 3410465"/>
              <a:gd name="connsiteX77" fmla="*/ 214183 w 1762897"/>
              <a:gd name="connsiteY77" fmla="*/ 214184 h 3410465"/>
              <a:gd name="connsiteX78" fmla="*/ 197708 w 1762897"/>
              <a:gd name="connsiteY78" fmla="*/ 238897 h 3410465"/>
              <a:gd name="connsiteX79" fmla="*/ 172994 w 1762897"/>
              <a:gd name="connsiteY79" fmla="*/ 337752 h 3410465"/>
              <a:gd name="connsiteX80" fmla="*/ 164756 w 1762897"/>
              <a:gd name="connsiteY80" fmla="*/ 387179 h 3410465"/>
              <a:gd name="connsiteX81" fmla="*/ 148281 w 1762897"/>
              <a:gd name="connsiteY81" fmla="*/ 543697 h 3410465"/>
              <a:gd name="connsiteX82" fmla="*/ 148281 w 1762897"/>
              <a:gd name="connsiteY82" fmla="*/ 1227438 h 3410465"/>
              <a:gd name="connsiteX83" fmla="*/ 123567 w 1762897"/>
              <a:gd name="connsiteY83" fmla="*/ 1301579 h 3410465"/>
              <a:gd name="connsiteX84" fmla="*/ 115329 w 1762897"/>
              <a:gd name="connsiteY84" fmla="*/ 1334530 h 3410465"/>
              <a:gd name="connsiteX85" fmla="*/ 98854 w 1762897"/>
              <a:gd name="connsiteY85" fmla="*/ 1482811 h 3410465"/>
              <a:gd name="connsiteX86" fmla="*/ 90616 w 1762897"/>
              <a:gd name="connsiteY86" fmla="*/ 1515762 h 3410465"/>
              <a:gd name="connsiteX87" fmla="*/ 82378 w 1762897"/>
              <a:gd name="connsiteY87" fmla="*/ 1565189 h 3410465"/>
              <a:gd name="connsiteX88" fmla="*/ 74140 w 1762897"/>
              <a:gd name="connsiteY88" fmla="*/ 1631092 h 3410465"/>
              <a:gd name="connsiteX89" fmla="*/ 57664 w 1762897"/>
              <a:gd name="connsiteY89" fmla="*/ 1705233 h 3410465"/>
              <a:gd name="connsiteX90" fmla="*/ 41189 w 1762897"/>
              <a:gd name="connsiteY90" fmla="*/ 1968843 h 3410465"/>
              <a:gd name="connsiteX91" fmla="*/ 32951 w 1762897"/>
              <a:gd name="connsiteY91" fmla="*/ 2034746 h 3410465"/>
              <a:gd name="connsiteX92" fmla="*/ 24713 w 1762897"/>
              <a:gd name="connsiteY92" fmla="*/ 2199503 h 3410465"/>
              <a:gd name="connsiteX93" fmla="*/ 8237 w 1762897"/>
              <a:gd name="connsiteY93" fmla="*/ 2257168 h 3410465"/>
              <a:gd name="connsiteX94" fmla="*/ 0 w 1762897"/>
              <a:gd name="connsiteY94" fmla="*/ 2323070 h 3410465"/>
              <a:gd name="connsiteX95" fmla="*/ 8237 w 1762897"/>
              <a:gd name="connsiteY95" fmla="*/ 2734962 h 3410465"/>
              <a:gd name="connsiteX96" fmla="*/ 24713 w 1762897"/>
              <a:gd name="connsiteY96" fmla="*/ 2792627 h 3410465"/>
              <a:gd name="connsiteX97" fmla="*/ 41189 w 1762897"/>
              <a:gd name="connsiteY97" fmla="*/ 2858530 h 3410465"/>
              <a:gd name="connsiteX98" fmla="*/ 57664 w 1762897"/>
              <a:gd name="connsiteY98" fmla="*/ 2924433 h 3410465"/>
              <a:gd name="connsiteX99" fmla="*/ 65902 w 1762897"/>
              <a:gd name="connsiteY99" fmla="*/ 2957384 h 3410465"/>
              <a:gd name="connsiteX100" fmla="*/ 74140 w 1762897"/>
              <a:gd name="connsiteY100" fmla="*/ 2998573 h 3410465"/>
              <a:gd name="connsiteX101" fmla="*/ 82378 w 1762897"/>
              <a:gd name="connsiteY101" fmla="*/ 3089189 h 3410465"/>
              <a:gd name="connsiteX102" fmla="*/ 98854 w 1762897"/>
              <a:gd name="connsiteY102" fmla="*/ 3138616 h 3410465"/>
              <a:gd name="connsiteX103" fmla="*/ 123567 w 1762897"/>
              <a:gd name="connsiteY103" fmla="*/ 3262184 h 3410465"/>
              <a:gd name="connsiteX104" fmla="*/ 156519 w 1762897"/>
              <a:gd name="connsiteY104" fmla="*/ 3336325 h 3410465"/>
              <a:gd name="connsiteX105" fmla="*/ 172994 w 1762897"/>
              <a:gd name="connsiteY105" fmla="*/ 3369276 h 3410465"/>
              <a:gd name="connsiteX106" fmla="*/ 304800 w 1762897"/>
              <a:gd name="connsiteY106" fmla="*/ 3410465 h 3410465"/>
              <a:gd name="connsiteX107" fmla="*/ 716691 w 1762897"/>
              <a:gd name="connsiteY107" fmla="*/ 3402227 h 3410465"/>
              <a:gd name="connsiteX108" fmla="*/ 757881 w 1762897"/>
              <a:gd name="connsiteY108" fmla="*/ 3385752 h 3410465"/>
              <a:gd name="connsiteX109" fmla="*/ 815546 w 1762897"/>
              <a:gd name="connsiteY109" fmla="*/ 3344562 h 3410465"/>
              <a:gd name="connsiteX110" fmla="*/ 856735 w 1762897"/>
              <a:gd name="connsiteY110" fmla="*/ 3311611 h 3410465"/>
              <a:gd name="connsiteX111" fmla="*/ 897924 w 1762897"/>
              <a:gd name="connsiteY111" fmla="*/ 3270422 h 3410465"/>
              <a:gd name="connsiteX112" fmla="*/ 930875 w 1762897"/>
              <a:gd name="connsiteY112" fmla="*/ 3245708 h 3410465"/>
              <a:gd name="connsiteX113" fmla="*/ 980302 w 1762897"/>
              <a:gd name="connsiteY113" fmla="*/ 3196281 h 3410465"/>
              <a:gd name="connsiteX114" fmla="*/ 1070919 w 1762897"/>
              <a:gd name="connsiteY114" fmla="*/ 3138616 h 3410465"/>
              <a:gd name="connsiteX115" fmla="*/ 1120346 w 1762897"/>
              <a:gd name="connsiteY115" fmla="*/ 3113903 h 3410465"/>
              <a:gd name="connsiteX116" fmla="*/ 1178010 w 1762897"/>
              <a:gd name="connsiteY116" fmla="*/ 3080952 h 3410465"/>
              <a:gd name="connsiteX117" fmla="*/ 1227437 w 1762897"/>
              <a:gd name="connsiteY117" fmla="*/ 3048000 h 3410465"/>
              <a:gd name="connsiteX118" fmla="*/ 1243913 w 1762897"/>
              <a:gd name="connsiteY118" fmla="*/ 3023287 h 3410465"/>
              <a:gd name="connsiteX119" fmla="*/ 1252151 w 1762897"/>
              <a:gd name="connsiteY119" fmla="*/ 2990335 h 34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62897" h="3410465">
                <a:moveTo>
                  <a:pt x="1252151" y="2990335"/>
                </a:moveTo>
                <a:lnTo>
                  <a:pt x="1252151" y="2990335"/>
                </a:lnTo>
                <a:cubicBezTo>
                  <a:pt x="1202995" y="2859258"/>
                  <a:pt x="1255805" y="2961039"/>
                  <a:pt x="1202724" y="2907957"/>
                </a:cubicBezTo>
                <a:cubicBezTo>
                  <a:pt x="1165464" y="2870696"/>
                  <a:pt x="1209645" y="2891041"/>
                  <a:pt x="1161535" y="2875006"/>
                </a:cubicBezTo>
                <a:cubicBezTo>
                  <a:pt x="1156043" y="2866768"/>
                  <a:pt x="1152790" y="2856477"/>
                  <a:pt x="1145059" y="2850292"/>
                </a:cubicBezTo>
                <a:cubicBezTo>
                  <a:pt x="1138279" y="2844868"/>
                  <a:pt x="1127937" y="2846271"/>
                  <a:pt x="1120346" y="2842054"/>
                </a:cubicBezTo>
                <a:cubicBezTo>
                  <a:pt x="1103037" y="2832438"/>
                  <a:pt x="1084921" y="2823105"/>
                  <a:pt x="1070919" y="2809103"/>
                </a:cubicBezTo>
                <a:cubicBezTo>
                  <a:pt x="1039204" y="2777388"/>
                  <a:pt x="1055899" y="2790851"/>
                  <a:pt x="1021491" y="2767914"/>
                </a:cubicBezTo>
                <a:cubicBezTo>
                  <a:pt x="1005455" y="2719801"/>
                  <a:pt x="1025802" y="2763986"/>
                  <a:pt x="988540" y="2726725"/>
                </a:cubicBezTo>
                <a:cubicBezTo>
                  <a:pt x="933614" y="2671800"/>
                  <a:pt x="1013259" y="2729476"/>
                  <a:pt x="947351" y="2685535"/>
                </a:cubicBezTo>
                <a:cubicBezTo>
                  <a:pt x="941859" y="2677297"/>
                  <a:pt x="937876" y="2667823"/>
                  <a:pt x="930875" y="2660822"/>
                </a:cubicBezTo>
                <a:cubicBezTo>
                  <a:pt x="923874" y="2653821"/>
                  <a:pt x="912347" y="2652077"/>
                  <a:pt x="906162" y="2644346"/>
                </a:cubicBezTo>
                <a:cubicBezTo>
                  <a:pt x="860689" y="2587504"/>
                  <a:pt x="944035" y="2650374"/>
                  <a:pt x="873210" y="2603157"/>
                </a:cubicBezTo>
                <a:cubicBezTo>
                  <a:pt x="853625" y="2544396"/>
                  <a:pt x="881396" y="2615434"/>
                  <a:pt x="840259" y="2553730"/>
                </a:cubicBezTo>
                <a:cubicBezTo>
                  <a:pt x="835442" y="2546505"/>
                  <a:pt x="835904" y="2536783"/>
                  <a:pt x="832021" y="2529016"/>
                </a:cubicBezTo>
                <a:cubicBezTo>
                  <a:pt x="827593" y="2520161"/>
                  <a:pt x="819974" y="2513158"/>
                  <a:pt x="815546" y="2504303"/>
                </a:cubicBezTo>
                <a:cubicBezTo>
                  <a:pt x="781445" y="2436100"/>
                  <a:pt x="838043" y="2525689"/>
                  <a:pt x="790832" y="2454876"/>
                </a:cubicBezTo>
                <a:cubicBezTo>
                  <a:pt x="771225" y="2396056"/>
                  <a:pt x="783989" y="2419899"/>
                  <a:pt x="757881" y="2380735"/>
                </a:cubicBezTo>
                <a:cubicBezTo>
                  <a:pt x="760627" y="2353276"/>
                  <a:pt x="762696" y="2325740"/>
                  <a:pt x="766119" y="2298357"/>
                </a:cubicBezTo>
                <a:cubicBezTo>
                  <a:pt x="768191" y="2281783"/>
                  <a:pt x="774356" y="2265633"/>
                  <a:pt x="774356" y="2248930"/>
                </a:cubicBezTo>
                <a:cubicBezTo>
                  <a:pt x="774356" y="2207649"/>
                  <a:pt x="771957" y="2166228"/>
                  <a:pt x="766119" y="2125362"/>
                </a:cubicBezTo>
                <a:cubicBezTo>
                  <a:pt x="763663" y="2108170"/>
                  <a:pt x="759277" y="2090385"/>
                  <a:pt x="749643" y="2075935"/>
                </a:cubicBezTo>
                <a:lnTo>
                  <a:pt x="733167" y="2051222"/>
                </a:lnTo>
                <a:cubicBezTo>
                  <a:pt x="677663" y="1884713"/>
                  <a:pt x="709578" y="1998951"/>
                  <a:pt x="724929" y="1622854"/>
                </a:cubicBezTo>
                <a:cubicBezTo>
                  <a:pt x="725875" y="1599687"/>
                  <a:pt x="759260" y="1559003"/>
                  <a:pt x="766119" y="1548714"/>
                </a:cubicBezTo>
                <a:cubicBezTo>
                  <a:pt x="771611" y="1540476"/>
                  <a:pt x="779463" y="1533393"/>
                  <a:pt x="782594" y="1524000"/>
                </a:cubicBezTo>
                <a:lnTo>
                  <a:pt x="799070" y="1474573"/>
                </a:lnTo>
                <a:lnTo>
                  <a:pt x="807308" y="1449860"/>
                </a:lnTo>
                <a:cubicBezTo>
                  <a:pt x="804562" y="1411417"/>
                  <a:pt x="803573" y="1372807"/>
                  <a:pt x="799070" y="1334530"/>
                </a:cubicBezTo>
                <a:cubicBezTo>
                  <a:pt x="798055" y="1325906"/>
                  <a:pt x="790832" y="1318500"/>
                  <a:pt x="790832" y="1309816"/>
                </a:cubicBezTo>
                <a:cubicBezTo>
                  <a:pt x="790832" y="1232881"/>
                  <a:pt x="794271" y="1155943"/>
                  <a:pt x="799070" y="1079157"/>
                </a:cubicBezTo>
                <a:cubicBezTo>
                  <a:pt x="799776" y="1067857"/>
                  <a:pt x="805283" y="1057345"/>
                  <a:pt x="807308" y="1046206"/>
                </a:cubicBezTo>
                <a:cubicBezTo>
                  <a:pt x="810781" y="1027102"/>
                  <a:pt x="811180" y="1007461"/>
                  <a:pt x="815546" y="988541"/>
                </a:cubicBezTo>
                <a:cubicBezTo>
                  <a:pt x="822077" y="960242"/>
                  <a:pt x="829842" y="936164"/>
                  <a:pt x="848497" y="914400"/>
                </a:cubicBezTo>
                <a:cubicBezTo>
                  <a:pt x="858606" y="902606"/>
                  <a:pt x="868128" y="889441"/>
                  <a:pt x="881448" y="881449"/>
                </a:cubicBezTo>
                <a:cubicBezTo>
                  <a:pt x="896340" y="872514"/>
                  <a:pt x="914399" y="870465"/>
                  <a:pt x="930875" y="864973"/>
                </a:cubicBezTo>
                <a:cubicBezTo>
                  <a:pt x="986957" y="846279"/>
                  <a:pt x="946939" y="857456"/>
                  <a:pt x="1054443" y="848497"/>
                </a:cubicBezTo>
                <a:cubicBezTo>
                  <a:pt x="1145059" y="851243"/>
                  <a:pt x="1235773" y="851706"/>
                  <a:pt x="1326291" y="856735"/>
                </a:cubicBezTo>
                <a:cubicBezTo>
                  <a:pt x="1334961" y="857217"/>
                  <a:pt x="1342874" y="861924"/>
                  <a:pt x="1351005" y="864973"/>
                </a:cubicBezTo>
                <a:cubicBezTo>
                  <a:pt x="1364851" y="870165"/>
                  <a:pt x="1378348" y="876257"/>
                  <a:pt x="1392194" y="881449"/>
                </a:cubicBezTo>
                <a:cubicBezTo>
                  <a:pt x="1415829" y="890312"/>
                  <a:pt x="1423895" y="891434"/>
                  <a:pt x="1449859" y="897925"/>
                </a:cubicBezTo>
                <a:cubicBezTo>
                  <a:pt x="1458097" y="906163"/>
                  <a:pt x="1464880" y="916176"/>
                  <a:pt x="1474573" y="922638"/>
                </a:cubicBezTo>
                <a:cubicBezTo>
                  <a:pt x="1481798" y="927455"/>
                  <a:pt x="1491519" y="926993"/>
                  <a:pt x="1499286" y="930876"/>
                </a:cubicBezTo>
                <a:cubicBezTo>
                  <a:pt x="1508142" y="935304"/>
                  <a:pt x="1515144" y="942924"/>
                  <a:pt x="1524000" y="947352"/>
                </a:cubicBezTo>
                <a:cubicBezTo>
                  <a:pt x="1537837" y="954270"/>
                  <a:pt x="1568474" y="959870"/>
                  <a:pt x="1581664" y="963827"/>
                </a:cubicBezTo>
                <a:cubicBezTo>
                  <a:pt x="1598298" y="968817"/>
                  <a:pt x="1614615" y="974811"/>
                  <a:pt x="1631091" y="980303"/>
                </a:cubicBezTo>
                <a:lnTo>
                  <a:pt x="1655805" y="988541"/>
                </a:lnTo>
                <a:cubicBezTo>
                  <a:pt x="1683264" y="985795"/>
                  <a:pt x="1730003" y="1006659"/>
                  <a:pt x="1738183" y="980303"/>
                </a:cubicBezTo>
                <a:cubicBezTo>
                  <a:pt x="1774889" y="862029"/>
                  <a:pt x="1738534" y="775407"/>
                  <a:pt x="1705232" y="675503"/>
                </a:cubicBezTo>
                <a:cubicBezTo>
                  <a:pt x="1685487" y="616270"/>
                  <a:pt x="1709435" y="690216"/>
                  <a:pt x="1688756" y="617838"/>
                </a:cubicBezTo>
                <a:cubicBezTo>
                  <a:pt x="1686371" y="609489"/>
                  <a:pt x="1682804" y="601502"/>
                  <a:pt x="1680519" y="593125"/>
                </a:cubicBezTo>
                <a:cubicBezTo>
                  <a:pt x="1674561" y="571279"/>
                  <a:pt x="1664043" y="527222"/>
                  <a:pt x="1664043" y="527222"/>
                </a:cubicBezTo>
                <a:cubicBezTo>
                  <a:pt x="1666060" y="515122"/>
                  <a:pt x="1670976" y="469782"/>
                  <a:pt x="1680519" y="453081"/>
                </a:cubicBezTo>
                <a:cubicBezTo>
                  <a:pt x="1695558" y="426763"/>
                  <a:pt x="1728704" y="399141"/>
                  <a:pt x="1738183" y="370703"/>
                </a:cubicBezTo>
                <a:cubicBezTo>
                  <a:pt x="1749552" y="336596"/>
                  <a:pt x="1741604" y="353214"/>
                  <a:pt x="1762897" y="321276"/>
                </a:cubicBezTo>
                <a:cubicBezTo>
                  <a:pt x="1754659" y="288325"/>
                  <a:pt x="1750797" y="253958"/>
                  <a:pt x="1738183" y="222422"/>
                </a:cubicBezTo>
                <a:cubicBezTo>
                  <a:pt x="1733856" y="211605"/>
                  <a:pt x="1722315" y="205290"/>
                  <a:pt x="1713470" y="197708"/>
                </a:cubicBezTo>
                <a:cubicBezTo>
                  <a:pt x="1693312" y="180429"/>
                  <a:pt x="1672569" y="165895"/>
                  <a:pt x="1647567" y="156519"/>
                </a:cubicBezTo>
                <a:cubicBezTo>
                  <a:pt x="1636966" y="152544"/>
                  <a:pt x="1625217" y="152256"/>
                  <a:pt x="1614616" y="148281"/>
                </a:cubicBezTo>
                <a:cubicBezTo>
                  <a:pt x="1603118" y="143969"/>
                  <a:pt x="1593314" y="135689"/>
                  <a:pt x="1581664" y="131806"/>
                </a:cubicBezTo>
                <a:cubicBezTo>
                  <a:pt x="1568381" y="127378"/>
                  <a:pt x="1553983" y="127252"/>
                  <a:pt x="1540475" y="123568"/>
                </a:cubicBezTo>
                <a:cubicBezTo>
                  <a:pt x="1523720" y="118998"/>
                  <a:pt x="1507747" y="111863"/>
                  <a:pt x="1491048" y="107092"/>
                </a:cubicBezTo>
                <a:cubicBezTo>
                  <a:pt x="1469276" y="100871"/>
                  <a:pt x="1447113" y="96108"/>
                  <a:pt x="1425146" y="90616"/>
                </a:cubicBezTo>
                <a:lnTo>
                  <a:pt x="1392194" y="82379"/>
                </a:lnTo>
                <a:cubicBezTo>
                  <a:pt x="1336469" y="54516"/>
                  <a:pt x="1379949" y="71915"/>
                  <a:pt x="1301578" y="57665"/>
                </a:cubicBezTo>
                <a:cubicBezTo>
                  <a:pt x="1290439" y="55640"/>
                  <a:pt x="1279513" y="52537"/>
                  <a:pt x="1268627" y="49427"/>
                </a:cubicBezTo>
                <a:cubicBezTo>
                  <a:pt x="1260278" y="47041"/>
                  <a:pt x="1252509" y="42417"/>
                  <a:pt x="1243913" y="41189"/>
                </a:cubicBezTo>
                <a:cubicBezTo>
                  <a:pt x="1194682" y="34156"/>
                  <a:pt x="1095632" y="24714"/>
                  <a:pt x="1095632" y="24714"/>
                </a:cubicBezTo>
                <a:cubicBezTo>
                  <a:pt x="1052147" y="10218"/>
                  <a:pt x="1065755" y="12837"/>
                  <a:pt x="996778" y="8238"/>
                </a:cubicBezTo>
                <a:cubicBezTo>
                  <a:pt x="939176" y="4398"/>
                  <a:pt x="881448" y="2746"/>
                  <a:pt x="823783" y="0"/>
                </a:cubicBezTo>
                <a:lnTo>
                  <a:pt x="428367" y="8238"/>
                </a:lnTo>
                <a:cubicBezTo>
                  <a:pt x="419690" y="8578"/>
                  <a:pt x="412131" y="14592"/>
                  <a:pt x="403654" y="16476"/>
                </a:cubicBezTo>
                <a:cubicBezTo>
                  <a:pt x="387349" y="20099"/>
                  <a:pt x="370703" y="21968"/>
                  <a:pt x="354227" y="24714"/>
                </a:cubicBezTo>
                <a:cubicBezTo>
                  <a:pt x="345989" y="30206"/>
                  <a:pt x="336514" y="34188"/>
                  <a:pt x="329513" y="41189"/>
                </a:cubicBezTo>
                <a:cubicBezTo>
                  <a:pt x="298401" y="72301"/>
                  <a:pt x="310074" y="72293"/>
                  <a:pt x="288324" y="107092"/>
                </a:cubicBezTo>
                <a:cubicBezTo>
                  <a:pt x="281047" y="118735"/>
                  <a:pt x="271226" y="128619"/>
                  <a:pt x="263610" y="140043"/>
                </a:cubicBezTo>
                <a:cubicBezTo>
                  <a:pt x="254728" y="153366"/>
                  <a:pt x="247779" y="167910"/>
                  <a:pt x="238897" y="181233"/>
                </a:cubicBezTo>
                <a:cubicBezTo>
                  <a:pt x="231281" y="192657"/>
                  <a:pt x="222163" y="203012"/>
                  <a:pt x="214183" y="214184"/>
                </a:cubicBezTo>
                <a:cubicBezTo>
                  <a:pt x="208428" y="222240"/>
                  <a:pt x="203200" y="230659"/>
                  <a:pt x="197708" y="238897"/>
                </a:cubicBezTo>
                <a:cubicBezTo>
                  <a:pt x="189470" y="271849"/>
                  <a:pt x="178578" y="304248"/>
                  <a:pt x="172994" y="337752"/>
                </a:cubicBezTo>
                <a:cubicBezTo>
                  <a:pt x="170248" y="354228"/>
                  <a:pt x="166963" y="370623"/>
                  <a:pt x="164756" y="387179"/>
                </a:cubicBezTo>
                <a:cubicBezTo>
                  <a:pt x="160246" y="421003"/>
                  <a:pt x="151475" y="511761"/>
                  <a:pt x="148281" y="543697"/>
                </a:cubicBezTo>
                <a:cubicBezTo>
                  <a:pt x="158497" y="870618"/>
                  <a:pt x="162061" y="841604"/>
                  <a:pt x="148281" y="1227438"/>
                </a:cubicBezTo>
                <a:cubicBezTo>
                  <a:pt x="146618" y="1273995"/>
                  <a:pt x="138425" y="1261957"/>
                  <a:pt x="123567" y="1301579"/>
                </a:cubicBezTo>
                <a:cubicBezTo>
                  <a:pt x="119592" y="1312180"/>
                  <a:pt x="118075" y="1323546"/>
                  <a:pt x="115329" y="1334530"/>
                </a:cubicBezTo>
                <a:cubicBezTo>
                  <a:pt x="112158" y="1366238"/>
                  <a:pt x="104681" y="1447846"/>
                  <a:pt x="98854" y="1482811"/>
                </a:cubicBezTo>
                <a:cubicBezTo>
                  <a:pt x="96993" y="1493979"/>
                  <a:pt x="92836" y="1504660"/>
                  <a:pt x="90616" y="1515762"/>
                </a:cubicBezTo>
                <a:cubicBezTo>
                  <a:pt x="87340" y="1532141"/>
                  <a:pt x="84740" y="1548654"/>
                  <a:pt x="82378" y="1565189"/>
                </a:cubicBezTo>
                <a:cubicBezTo>
                  <a:pt x="79247" y="1587105"/>
                  <a:pt x="77506" y="1609211"/>
                  <a:pt x="74140" y="1631092"/>
                </a:cubicBezTo>
                <a:cubicBezTo>
                  <a:pt x="69957" y="1658282"/>
                  <a:pt x="64223" y="1678995"/>
                  <a:pt x="57664" y="1705233"/>
                </a:cubicBezTo>
                <a:cubicBezTo>
                  <a:pt x="52799" y="1797670"/>
                  <a:pt x="49834" y="1878075"/>
                  <a:pt x="41189" y="1968843"/>
                </a:cubicBezTo>
                <a:cubicBezTo>
                  <a:pt x="39090" y="1990882"/>
                  <a:pt x="35697" y="2012778"/>
                  <a:pt x="32951" y="2034746"/>
                </a:cubicBezTo>
                <a:cubicBezTo>
                  <a:pt x="30205" y="2089665"/>
                  <a:pt x="30785" y="2144852"/>
                  <a:pt x="24713" y="2199503"/>
                </a:cubicBezTo>
                <a:cubicBezTo>
                  <a:pt x="22505" y="2219372"/>
                  <a:pt x="12157" y="2237565"/>
                  <a:pt x="8237" y="2257168"/>
                </a:cubicBezTo>
                <a:cubicBezTo>
                  <a:pt x="3895" y="2278876"/>
                  <a:pt x="2746" y="2301103"/>
                  <a:pt x="0" y="2323070"/>
                </a:cubicBezTo>
                <a:cubicBezTo>
                  <a:pt x="2746" y="2460367"/>
                  <a:pt x="3155" y="2597731"/>
                  <a:pt x="8237" y="2734962"/>
                </a:cubicBezTo>
                <a:cubicBezTo>
                  <a:pt x="8825" y="2750841"/>
                  <a:pt x="20377" y="2776728"/>
                  <a:pt x="24713" y="2792627"/>
                </a:cubicBezTo>
                <a:cubicBezTo>
                  <a:pt x="30671" y="2814473"/>
                  <a:pt x="35697" y="2836562"/>
                  <a:pt x="41189" y="2858530"/>
                </a:cubicBezTo>
                <a:lnTo>
                  <a:pt x="57664" y="2924433"/>
                </a:lnTo>
                <a:cubicBezTo>
                  <a:pt x="60410" y="2935417"/>
                  <a:pt x="63682" y="2946282"/>
                  <a:pt x="65902" y="2957384"/>
                </a:cubicBezTo>
                <a:lnTo>
                  <a:pt x="74140" y="2998573"/>
                </a:lnTo>
                <a:cubicBezTo>
                  <a:pt x="76886" y="3028778"/>
                  <a:pt x="77107" y="3059321"/>
                  <a:pt x="82378" y="3089189"/>
                </a:cubicBezTo>
                <a:cubicBezTo>
                  <a:pt x="85396" y="3106292"/>
                  <a:pt x="95836" y="3121513"/>
                  <a:pt x="98854" y="3138616"/>
                </a:cubicBezTo>
                <a:cubicBezTo>
                  <a:pt x="135664" y="3347212"/>
                  <a:pt x="82408" y="3159289"/>
                  <a:pt x="123567" y="3262184"/>
                </a:cubicBezTo>
                <a:cubicBezTo>
                  <a:pt x="171516" y="3382053"/>
                  <a:pt x="114252" y="3262357"/>
                  <a:pt x="156519" y="3336325"/>
                </a:cubicBezTo>
                <a:cubicBezTo>
                  <a:pt x="162612" y="3346987"/>
                  <a:pt x="163405" y="3361605"/>
                  <a:pt x="172994" y="3369276"/>
                </a:cubicBezTo>
                <a:cubicBezTo>
                  <a:pt x="220607" y="3407366"/>
                  <a:pt x="248862" y="3403473"/>
                  <a:pt x="304800" y="3410465"/>
                </a:cubicBezTo>
                <a:cubicBezTo>
                  <a:pt x="442097" y="3407719"/>
                  <a:pt x="579570" y="3409706"/>
                  <a:pt x="716691" y="3402227"/>
                </a:cubicBezTo>
                <a:cubicBezTo>
                  <a:pt x="731457" y="3401422"/>
                  <a:pt x="744368" y="3391758"/>
                  <a:pt x="757881" y="3385752"/>
                </a:cubicBezTo>
                <a:cubicBezTo>
                  <a:pt x="805874" y="3364422"/>
                  <a:pt x="777764" y="3377621"/>
                  <a:pt x="815546" y="3344562"/>
                </a:cubicBezTo>
                <a:cubicBezTo>
                  <a:pt x="828778" y="3332984"/>
                  <a:pt x="843666" y="3323373"/>
                  <a:pt x="856735" y="3311611"/>
                </a:cubicBezTo>
                <a:cubicBezTo>
                  <a:pt x="871167" y="3298622"/>
                  <a:pt x="883412" y="3283322"/>
                  <a:pt x="897924" y="3270422"/>
                </a:cubicBezTo>
                <a:cubicBezTo>
                  <a:pt x="908186" y="3261300"/>
                  <a:pt x="920670" y="3254893"/>
                  <a:pt x="930875" y="3245708"/>
                </a:cubicBezTo>
                <a:cubicBezTo>
                  <a:pt x="948194" y="3230121"/>
                  <a:pt x="960915" y="3209205"/>
                  <a:pt x="980302" y="3196281"/>
                </a:cubicBezTo>
                <a:cubicBezTo>
                  <a:pt x="1086205" y="3125680"/>
                  <a:pt x="977855" y="3196780"/>
                  <a:pt x="1070919" y="3138616"/>
                </a:cubicBezTo>
                <a:cubicBezTo>
                  <a:pt x="1107419" y="3115804"/>
                  <a:pt x="1082238" y="3126606"/>
                  <a:pt x="1120346" y="3113903"/>
                </a:cubicBezTo>
                <a:cubicBezTo>
                  <a:pt x="1205825" y="3056915"/>
                  <a:pt x="1073506" y="3143655"/>
                  <a:pt x="1178010" y="3080952"/>
                </a:cubicBezTo>
                <a:cubicBezTo>
                  <a:pt x="1194990" y="3070764"/>
                  <a:pt x="1227437" y="3048000"/>
                  <a:pt x="1227437" y="3048000"/>
                </a:cubicBezTo>
                <a:cubicBezTo>
                  <a:pt x="1232929" y="3039762"/>
                  <a:pt x="1240013" y="3032387"/>
                  <a:pt x="1243913" y="3023287"/>
                </a:cubicBezTo>
                <a:cubicBezTo>
                  <a:pt x="1256147" y="2994742"/>
                  <a:pt x="1250778" y="2995827"/>
                  <a:pt x="1252151" y="299033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561263" y="3534032"/>
            <a:ext cx="1499991" cy="2743200"/>
          </a:xfrm>
          <a:custGeom>
            <a:avLst/>
            <a:gdLst>
              <a:gd name="connsiteX0" fmla="*/ 610305 w 1499991"/>
              <a:gd name="connsiteY0" fmla="*/ 2743200 h 2743200"/>
              <a:gd name="connsiteX1" fmla="*/ 610305 w 1499991"/>
              <a:gd name="connsiteY1" fmla="*/ 2743200 h 2743200"/>
              <a:gd name="connsiteX2" fmla="*/ 626780 w 1499991"/>
              <a:gd name="connsiteY2" fmla="*/ 2669060 h 2743200"/>
              <a:gd name="connsiteX3" fmla="*/ 635018 w 1499991"/>
              <a:gd name="connsiteY3" fmla="*/ 2594919 h 2743200"/>
              <a:gd name="connsiteX4" fmla="*/ 643256 w 1499991"/>
              <a:gd name="connsiteY4" fmla="*/ 2537254 h 2743200"/>
              <a:gd name="connsiteX5" fmla="*/ 651494 w 1499991"/>
              <a:gd name="connsiteY5" fmla="*/ 2141838 h 2743200"/>
              <a:gd name="connsiteX6" fmla="*/ 676207 w 1499991"/>
              <a:gd name="connsiteY6" fmla="*/ 2092411 h 2743200"/>
              <a:gd name="connsiteX7" fmla="*/ 700921 w 1499991"/>
              <a:gd name="connsiteY7" fmla="*/ 2075936 h 2743200"/>
              <a:gd name="connsiteX8" fmla="*/ 725634 w 1499991"/>
              <a:gd name="connsiteY8" fmla="*/ 2026509 h 2743200"/>
              <a:gd name="connsiteX9" fmla="*/ 733872 w 1499991"/>
              <a:gd name="connsiteY9" fmla="*/ 2001795 h 2743200"/>
              <a:gd name="connsiteX10" fmla="*/ 684445 w 1499991"/>
              <a:gd name="connsiteY10" fmla="*/ 1902941 h 2743200"/>
              <a:gd name="connsiteX11" fmla="*/ 667969 w 1499991"/>
              <a:gd name="connsiteY11" fmla="*/ 1878227 h 2743200"/>
              <a:gd name="connsiteX12" fmla="*/ 659732 w 1499991"/>
              <a:gd name="connsiteY12" fmla="*/ 1853514 h 2743200"/>
              <a:gd name="connsiteX13" fmla="*/ 635018 w 1499991"/>
              <a:gd name="connsiteY13" fmla="*/ 1804087 h 2743200"/>
              <a:gd name="connsiteX14" fmla="*/ 643256 w 1499991"/>
              <a:gd name="connsiteY14" fmla="*/ 1721709 h 2743200"/>
              <a:gd name="connsiteX15" fmla="*/ 643256 w 1499991"/>
              <a:gd name="connsiteY15" fmla="*/ 1210963 h 2743200"/>
              <a:gd name="connsiteX16" fmla="*/ 585591 w 1499991"/>
              <a:gd name="connsiteY16" fmla="*/ 1153298 h 2743200"/>
              <a:gd name="connsiteX17" fmla="*/ 536164 w 1499991"/>
              <a:gd name="connsiteY17" fmla="*/ 1136822 h 2743200"/>
              <a:gd name="connsiteX18" fmla="*/ 338456 w 1499991"/>
              <a:gd name="connsiteY18" fmla="*/ 1145060 h 2743200"/>
              <a:gd name="connsiteX19" fmla="*/ 289029 w 1499991"/>
              <a:gd name="connsiteY19" fmla="*/ 1145060 h 2743200"/>
              <a:gd name="connsiteX20" fmla="*/ 272553 w 1499991"/>
              <a:gd name="connsiteY20" fmla="*/ 1095633 h 2743200"/>
              <a:gd name="connsiteX21" fmla="*/ 264315 w 1499991"/>
              <a:gd name="connsiteY21" fmla="*/ 1070919 h 2743200"/>
              <a:gd name="connsiteX22" fmla="*/ 247840 w 1499991"/>
              <a:gd name="connsiteY22" fmla="*/ 1046206 h 2743200"/>
              <a:gd name="connsiteX23" fmla="*/ 239602 w 1499991"/>
              <a:gd name="connsiteY23" fmla="*/ 1021492 h 2743200"/>
              <a:gd name="connsiteX24" fmla="*/ 190175 w 1499991"/>
              <a:gd name="connsiteY24" fmla="*/ 947352 h 2743200"/>
              <a:gd name="connsiteX25" fmla="*/ 173699 w 1499991"/>
              <a:gd name="connsiteY25" fmla="*/ 922638 h 2743200"/>
              <a:gd name="connsiteX26" fmla="*/ 165461 w 1499991"/>
              <a:gd name="connsiteY26" fmla="*/ 897925 h 2743200"/>
              <a:gd name="connsiteX27" fmla="*/ 132510 w 1499991"/>
              <a:gd name="connsiteY27" fmla="*/ 848498 h 2743200"/>
              <a:gd name="connsiteX28" fmla="*/ 107796 w 1499991"/>
              <a:gd name="connsiteY28" fmla="*/ 799071 h 2743200"/>
              <a:gd name="connsiteX29" fmla="*/ 99559 w 1499991"/>
              <a:gd name="connsiteY29" fmla="*/ 774357 h 2743200"/>
              <a:gd name="connsiteX30" fmla="*/ 66607 w 1499991"/>
              <a:gd name="connsiteY30" fmla="*/ 724930 h 2743200"/>
              <a:gd name="connsiteX31" fmla="*/ 50132 w 1499991"/>
              <a:gd name="connsiteY31" fmla="*/ 700217 h 2743200"/>
              <a:gd name="connsiteX32" fmla="*/ 41894 w 1499991"/>
              <a:gd name="connsiteY32" fmla="*/ 675503 h 2743200"/>
              <a:gd name="connsiteX33" fmla="*/ 8942 w 1499991"/>
              <a:gd name="connsiteY33" fmla="*/ 626076 h 2743200"/>
              <a:gd name="connsiteX34" fmla="*/ 705 w 1499991"/>
              <a:gd name="connsiteY34" fmla="*/ 601363 h 2743200"/>
              <a:gd name="connsiteX35" fmla="*/ 58369 w 1499991"/>
              <a:gd name="connsiteY35" fmla="*/ 568411 h 2743200"/>
              <a:gd name="connsiteX36" fmla="*/ 99559 w 1499991"/>
              <a:gd name="connsiteY36" fmla="*/ 560173 h 2743200"/>
              <a:gd name="connsiteX37" fmla="*/ 148986 w 1499991"/>
              <a:gd name="connsiteY37" fmla="*/ 543698 h 2743200"/>
              <a:gd name="connsiteX38" fmla="*/ 173699 w 1499991"/>
              <a:gd name="connsiteY38" fmla="*/ 535460 h 2743200"/>
              <a:gd name="connsiteX39" fmla="*/ 247840 w 1499991"/>
              <a:gd name="connsiteY39" fmla="*/ 494271 h 2743200"/>
              <a:gd name="connsiteX40" fmla="*/ 297267 w 1499991"/>
              <a:gd name="connsiteY40" fmla="*/ 461319 h 2743200"/>
              <a:gd name="connsiteX41" fmla="*/ 346694 w 1499991"/>
              <a:gd name="connsiteY41" fmla="*/ 428368 h 2743200"/>
              <a:gd name="connsiteX42" fmla="*/ 387883 w 1499991"/>
              <a:gd name="connsiteY42" fmla="*/ 403654 h 2743200"/>
              <a:gd name="connsiteX43" fmla="*/ 437310 w 1499991"/>
              <a:gd name="connsiteY43" fmla="*/ 370703 h 2743200"/>
              <a:gd name="connsiteX44" fmla="*/ 470261 w 1499991"/>
              <a:gd name="connsiteY44" fmla="*/ 321276 h 2743200"/>
              <a:gd name="connsiteX45" fmla="*/ 486737 w 1499991"/>
              <a:gd name="connsiteY45" fmla="*/ 296563 h 2743200"/>
              <a:gd name="connsiteX46" fmla="*/ 503213 w 1499991"/>
              <a:gd name="connsiteY46" fmla="*/ 247136 h 2743200"/>
              <a:gd name="connsiteX47" fmla="*/ 511451 w 1499991"/>
              <a:gd name="connsiteY47" fmla="*/ 222422 h 2743200"/>
              <a:gd name="connsiteX48" fmla="*/ 527926 w 1499991"/>
              <a:gd name="connsiteY48" fmla="*/ 197709 h 2743200"/>
              <a:gd name="connsiteX49" fmla="*/ 544402 w 1499991"/>
              <a:gd name="connsiteY49" fmla="*/ 148282 h 2743200"/>
              <a:gd name="connsiteX50" fmla="*/ 552640 w 1499991"/>
              <a:gd name="connsiteY50" fmla="*/ 123568 h 2743200"/>
              <a:gd name="connsiteX51" fmla="*/ 626780 w 1499991"/>
              <a:gd name="connsiteY51" fmla="*/ 41190 h 2743200"/>
              <a:gd name="connsiteX52" fmla="*/ 651494 w 1499991"/>
              <a:gd name="connsiteY52" fmla="*/ 32952 h 2743200"/>
              <a:gd name="connsiteX53" fmla="*/ 676207 w 1499991"/>
              <a:gd name="connsiteY53" fmla="*/ 16476 h 2743200"/>
              <a:gd name="connsiteX54" fmla="*/ 733872 w 1499991"/>
              <a:gd name="connsiteY54" fmla="*/ 0 h 2743200"/>
              <a:gd name="connsiteX55" fmla="*/ 1154002 w 1499991"/>
              <a:gd name="connsiteY55" fmla="*/ 16476 h 2743200"/>
              <a:gd name="connsiteX56" fmla="*/ 1228142 w 1499991"/>
              <a:gd name="connsiteY56" fmla="*/ 32952 h 2743200"/>
              <a:gd name="connsiteX57" fmla="*/ 1252856 w 1499991"/>
              <a:gd name="connsiteY57" fmla="*/ 49427 h 2743200"/>
              <a:gd name="connsiteX58" fmla="*/ 1302283 w 1499991"/>
              <a:gd name="connsiteY58" fmla="*/ 107092 h 2743200"/>
              <a:gd name="connsiteX59" fmla="*/ 1343472 w 1499991"/>
              <a:gd name="connsiteY59" fmla="*/ 172995 h 2743200"/>
              <a:gd name="connsiteX60" fmla="*/ 1359948 w 1499991"/>
              <a:gd name="connsiteY60" fmla="*/ 230660 h 2743200"/>
              <a:gd name="connsiteX61" fmla="*/ 1376423 w 1499991"/>
              <a:gd name="connsiteY61" fmla="*/ 271849 h 2743200"/>
              <a:gd name="connsiteX62" fmla="*/ 1384661 w 1499991"/>
              <a:gd name="connsiteY62" fmla="*/ 313038 h 2743200"/>
              <a:gd name="connsiteX63" fmla="*/ 1409375 w 1499991"/>
              <a:gd name="connsiteY63" fmla="*/ 345990 h 2743200"/>
              <a:gd name="connsiteX64" fmla="*/ 1434088 w 1499991"/>
              <a:gd name="connsiteY64" fmla="*/ 395417 h 2743200"/>
              <a:gd name="connsiteX65" fmla="*/ 1450564 w 1499991"/>
              <a:gd name="connsiteY65" fmla="*/ 486033 h 2743200"/>
              <a:gd name="connsiteX66" fmla="*/ 1458802 w 1499991"/>
              <a:gd name="connsiteY66" fmla="*/ 518984 h 2743200"/>
              <a:gd name="connsiteX67" fmla="*/ 1467040 w 1499991"/>
              <a:gd name="connsiteY67" fmla="*/ 560173 h 2743200"/>
              <a:gd name="connsiteX68" fmla="*/ 1483515 w 1499991"/>
              <a:gd name="connsiteY68" fmla="*/ 601363 h 2743200"/>
              <a:gd name="connsiteX69" fmla="*/ 1499991 w 1499991"/>
              <a:gd name="connsiteY69" fmla="*/ 700217 h 2743200"/>
              <a:gd name="connsiteX70" fmla="*/ 1483515 w 1499991"/>
              <a:gd name="connsiteY70" fmla="*/ 1029730 h 2743200"/>
              <a:gd name="connsiteX71" fmla="*/ 1467040 w 1499991"/>
              <a:gd name="connsiteY71" fmla="*/ 1062682 h 2743200"/>
              <a:gd name="connsiteX72" fmla="*/ 1458802 w 1499991"/>
              <a:gd name="connsiteY72" fmla="*/ 1095633 h 2743200"/>
              <a:gd name="connsiteX73" fmla="*/ 1442326 w 1499991"/>
              <a:gd name="connsiteY73" fmla="*/ 1178011 h 2743200"/>
              <a:gd name="connsiteX74" fmla="*/ 1425851 w 1499991"/>
              <a:gd name="connsiteY74" fmla="*/ 1293341 h 2743200"/>
              <a:gd name="connsiteX75" fmla="*/ 1417613 w 1499991"/>
              <a:gd name="connsiteY75" fmla="*/ 1326292 h 2743200"/>
              <a:gd name="connsiteX76" fmla="*/ 1409375 w 1499991"/>
              <a:gd name="connsiteY76" fmla="*/ 1367482 h 2743200"/>
              <a:gd name="connsiteX77" fmla="*/ 1417613 w 1499991"/>
              <a:gd name="connsiteY77" fmla="*/ 1540476 h 2743200"/>
              <a:gd name="connsiteX78" fmla="*/ 1425851 w 1499991"/>
              <a:gd name="connsiteY78" fmla="*/ 1565190 h 2743200"/>
              <a:gd name="connsiteX79" fmla="*/ 1434088 w 1499991"/>
              <a:gd name="connsiteY79" fmla="*/ 1622854 h 2743200"/>
              <a:gd name="connsiteX80" fmla="*/ 1458802 w 1499991"/>
              <a:gd name="connsiteY80" fmla="*/ 1779373 h 2743200"/>
              <a:gd name="connsiteX81" fmla="*/ 1467040 w 1499991"/>
              <a:gd name="connsiteY81" fmla="*/ 1845276 h 2743200"/>
              <a:gd name="connsiteX82" fmla="*/ 1475278 w 1499991"/>
              <a:gd name="connsiteY82" fmla="*/ 1869990 h 2743200"/>
              <a:gd name="connsiteX83" fmla="*/ 1483515 w 1499991"/>
              <a:gd name="connsiteY83" fmla="*/ 1919417 h 2743200"/>
              <a:gd name="connsiteX84" fmla="*/ 1475278 w 1499991"/>
              <a:gd name="connsiteY84" fmla="*/ 2051222 h 2743200"/>
              <a:gd name="connsiteX85" fmla="*/ 1458802 w 1499991"/>
              <a:gd name="connsiteY85" fmla="*/ 2183027 h 2743200"/>
              <a:gd name="connsiteX86" fmla="*/ 1450564 w 1499991"/>
              <a:gd name="connsiteY86" fmla="*/ 2215979 h 2743200"/>
              <a:gd name="connsiteX87" fmla="*/ 1458802 w 1499991"/>
              <a:gd name="connsiteY87" fmla="*/ 2471352 h 2743200"/>
              <a:gd name="connsiteX88" fmla="*/ 1450564 w 1499991"/>
              <a:gd name="connsiteY88" fmla="*/ 2586682 h 2743200"/>
              <a:gd name="connsiteX89" fmla="*/ 1343472 w 1499991"/>
              <a:gd name="connsiteY89" fmla="*/ 2636109 h 2743200"/>
              <a:gd name="connsiteX90" fmla="*/ 1310521 w 1499991"/>
              <a:gd name="connsiteY90" fmla="*/ 2644346 h 2743200"/>
              <a:gd name="connsiteX91" fmla="*/ 1277569 w 1499991"/>
              <a:gd name="connsiteY91" fmla="*/ 2660822 h 2743200"/>
              <a:gd name="connsiteX92" fmla="*/ 1211667 w 1499991"/>
              <a:gd name="connsiteY92" fmla="*/ 2677298 h 2743200"/>
              <a:gd name="connsiteX93" fmla="*/ 1186953 w 1499991"/>
              <a:gd name="connsiteY93" fmla="*/ 2693773 h 2743200"/>
              <a:gd name="connsiteX94" fmla="*/ 1137526 w 1499991"/>
              <a:gd name="connsiteY94" fmla="*/ 2702011 h 2743200"/>
              <a:gd name="connsiteX95" fmla="*/ 1096337 w 1499991"/>
              <a:gd name="connsiteY95" fmla="*/ 2710249 h 2743200"/>
              <a:gd name="connsiteX96" fmla="*/ 610305 w 1499991"/>
              <a:gd name="connsiteY96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499991" h="2743200">
                <a:moveTo>
                  <a:pt x="610305" y="2743200"/>
                </a:moveTo>
                <a:lnTo>
                  <a:pt x="610305" y="2743200"/>
                </a:lnTo>
                <a:cubicBezTo>
                  <a:pt x="615797" y="2718487"/>
                  <a:pt x="622618" y="2694032"/>
                  <a:pt x="626780" y="2669060"/>
                </a:cubicBezTo>
                <a:cubicBezTo>
                  <a:pt x="630868" y="2644533"/>
                  <a:pt x="631934" y="2619593"/>
                  <a:pt x="635018" y="2594919"/>
                </a:cubicBezTo>
                <a:cubicBezTo>
                  <a:pt x="637426" y="2575652"/>
                  <a:pt x="640510" y="2556476"/>
                  <a:pt x="643256" y="2537254"/>
                </a:cubicBezTo>
                <a:cubicBezTo>
                  <a:pt x="646002" y="2405449"/>
                  <a:pt x="646328" y="2273571"/>
                  <a:pt x="651494" y="2141838"/>
                </a:cubicBezTo>
                <a:cubicBezTo>
                  <a:pt x="652041" y="2127893"/>
                  <a:pt x="667255" y="2101363"/>
                  <a:pt x="676207" y="2092411"/>
                </a:cubicBezTo>
                <a:cubicBezTo>
                  <a:pt x="683208" y="2085410"/>
                  <a:pt x="692683" y="2081428"/>
                  <a:pt x="700921" y="2075936"/>
                </a:cubicBezTo>
                <a:cubicBezTo>
                  <a:pt x="721628" y="2013816"/>
                  <a:pt x="693696" y="2090387"/>
                  <a:pt x="725634" y="2026509"/>
                </a:cubicBezTo>
                <a:cubicBezTo>
                  <a:pt x="729517" y="2018742"/>
                  <a:pt x="731126" y="2010033"/>
                  <a:pt x="733872" y="2001795"/>
                </a:cubicBezTo>
                <a:cubicBezTo>
                  <a:pt x="711134" y="1933583"/>
                  <a:pt x="727029" y="1966818"/>
                  <a:pt x="684445" y="1902941"/>
                </a:cubicBezTo>
                <a:lnTo>
                  <a:pt x="667969" y="1878227"/>
                </a:lnTo>
                <a:cubicBezTo>
                  <a:pt x="665223" y="1869989"/>
                  <a:pt x="663615" y="1861281"/>
                  <a:pt x="659732" y="1853514"/>
                </a:cubicBezTo>
                <a:cubicBezTo>
                  <a:pt x="627790" y="1789630"/>
                  <a:pt x="655726" y="1866210"/>
                  <a:pt x="635018" y="1804087"/>
                </a:cubicBezTo>
                <a:cubicBezTo>
                  <a:pt x="637764" y="1776628"/>
                  <a:pt x="641806" y="1749267"/>
                  <a:pt x="643256" y="1721709"/>
                </a:cubicBezTo>
                <a:cubicBezTo>
                  <a:pt x="654030" y="1517004"/>
                  <a:pt x="654724" y="1423120"/>
                  <a:pt x="643256" y="1210963"/>
                </a:cubicBezTo>
                <a:cubicBezTo>
                  <a:pt x="641583" y="1180021"/>
                  <a:pt x="612994" y="1162432"/>
                  <a:pt x="585591" y="1153298"/>
                </a:cubicBezTo>
                <a:lnTo>
                  <a:pt x="536164" y="1136822"/>
                </a:lnTo>
                <a:cubicBezTo>
                  <a:pt x="470261" y="1139568"/>
                  <a:pt x="404236" y="1140187"/>
                  <a:pt x="338456" y="1145060"/>
                </a:cubicBezTo>
                <a:cubicBezTo>
                  <a:pt x="284536" y="1149054"/>
                  <a:pt x="342948" y="1163034"/>
                  <a:pt x="289029" y="1145060"/>
                </a:cubicBezTo>
                <a:lnTo>
                  <a:pt x="272553" y="1095633"/>
                </a:lnTo>
                <a:cubicBezTo>
                  <a:pt x="269807" y="1087395"/>
                  <a:pt x="269132" y="1078144"/>
                  <a:pt x="264315" y="1070919"/>
                </a:cubicBezTo>
                <a:cubicBezTo>
                  <a:pt x="258823" y="1062681"/>
                  <a:pt x="252268" y="1055061"/>
                  <a:pt x="247840" y="1046206"/>
                </a:cubicBezTo>
                <a:cubicBezTo>
                  <a:pt x="243957" y="1038439"/>
                  <a:pt x="243819" y="1029083"/>
                  <a:pt x="239602" y="1021492"/>
                </a:cubicBezTo>
                <a:cubicBezTo>
                  <a:pt x="239591" y="1021472"/>
                  <a:pt x="198419" y="959718"/>
                  <a:pt x="190175" y="947352"/>
                </a:cubicBezTo>
                <a:cubicBezTo>
                  <a:pt x="184683" y="939114"/>
                  <a:pt x="176830" y="932031"/>
                  <a:pt x="173699" y="922638"/>
                </a:cubicBezTo>
                <a:cubicBezTo>
                  <a:pt x="170953" y="914400"/>
                  <a:pt x="169678" y="905516"/>
                  <a:pt x="165461" y="897925"/>
                </a:cubicBezTo>
                <a:cubicBezTo>
                  <a:pt x="155845" y="880616"/>
                  <a:pt x="132510" y="848498"/>
                  <a:pt x="132510" y="848498"/>
                </a:cubicBezTo>
                <a:cubicBezTo>
                  <a:pt x="111801" y="786371"/>
                  <a:pt x="139738" y="862956"/>
                  <a:pt x="107796" y="799071"/>
                </a:cubicBezTo>
                <a:cubicBezTo>
                  <a:pt x="103913" y="791304"/>
                  <a:pt x="103776" y="781948"/>
                  <a:pt x="99559" y="774357"/>
                </a:cubicBezTo>
                <a:cubicBezTo>
                  <a:pt x="89943" y="757047"/>
                  <a:pt x="77591" y="741406"/>
                  <a:pt x="66607" y="724930"/>
                </a:cubicBezTo>
                <a:cubicBezTo>
                  <a:pt x="61115" y="716692"/>
                  <a:pt x="53263" y="709609"/>
                  <a:pt x="50132" y="700217"/>
                </a:cubicBezTo>
                <a:cubicBezTo>
                  <a:pt x="47386" y="691979"/>
                  <a:pt x="46111" y="683094"/>
                  <a:pt x="41894" y="675503"/>
                </a:cubicBezTo>
                <a:cubicBezTo>
                  <a:pt x="32277" y="658194"/>
                  <a:pt x="8942" y="626076"/>
                  <a:pt x="8942" y="626076"/>
                </a:cubicBezTo>
                <a:cubicBezTo>
                  <a:pt x="6196" y="617838"/>
                  <a:pt x="-2520" y="609425"/>
                  <a:pt x="705" y="601363"/>
                </a:cubicBezTo>
                <a:cubicBezTo>
                  <a:pt x="3487" y="594409"/>
                  <a:pt x="56439" y="569054"/>
                  <a:pt x="58369" y="568411"/>
                </a:cubicBezTo>
                <a:cubicBezTo>
                  <a:pt x="71652" y="563983"/>
                  <a:pt x="86050" y="563857"/>
                  <a:pt x="99559" y="560173"/>
                </a:cubicBezTo>
                <a:cubicBezTo>
                  <a:pt x="116314" y="555604"/>
                  <a:pt x="132510" y="549190"/>
                  <a:pt x="148986" y="543698"/>
                </a:cubicBezTo>
                <a:cubicBezTo>
                  <a:pt x="157224" y="540952"/>
                  <a:pt x="166474" y="540277"/>
                  <a:pt x="173699" y="535460"/>
                </a:cubicBezTo>
                <a:cubicBezTo>
                  <a:pt x="230351" y="497692"/>
                  <a:pt x="204341" y="508771"/>
                  <a:pt x="247840" y="494271"/>
                </a:cubicBezTo>
                <a:cubicBezTo>
                  <a:pt x="302682" y="439427"/>
                  <a:pt x="243620" y="491123"/>
                  <a:pt x="297267" y="461319"/>
                </a:cubicBezTo>
                <a:cubicBezTo>
                  <a:pt x="314576" y="451703"/>
                  <a:pt x="329988" y="438999"/>
                  <a:pt x="346694" y="428368"/>
                </a:cubicBezTo>
                <a:cubicBezTo>
                  <a:pt x="360202" y="419772"/>
                  <a:pt x="374561" y="412536"/>
                  <a:pt x="387883" y="403654"/>
                </a:cubicBezTo>
                <a:lnTo>
                  <a:pt x="437310" y="370703"/>
                </a:lnTo>
                <a:lnTo>
                  <a:pt x="470261" y="321276"/>
                </a:lnTo>
                <a:lnTo>
                  <a:pt x="486737" y="296563"/>
                </a:lnTo>
                <a:lnTo>
                  <a:pt x="503213" y="247136"/>
                </a:lnTo>
                <a:cubicBezTo>
                  <a:pt x="505959" y="238898"/>
                  <a:pt x="506634" y="229647"/>
                  <a:pt x="511451" y="222422"/>
                </a:cubicBezTo>
                <a:cubicBezTo>
                  <a:pt x="516943" y="214184"/>
                  <a:pt x="523905" y="206756"/>
                  <a:pt x="527926" y="197709"/>
                </a:cubicBezTo>
                <a:cubicBezTo>
                  <a:pt x="534979" y="181839"/>
                  <a:pt x="538910" y="164758"/>
                  <a:pt x="544402" y="148282"/>
                </a:cubicBezTo>
                <a:cubicBezTo>
                  <a:pt x="547148" y="140044"/>
                  <a:pt x="547430" y="130515"/>
                  <a:pt x="552640" y="123568"/>
                </a:cubicBezTo>
                <a:cubicBezTo>
                  <a:pt x="568103" y="102950"/>
                  <a:pt x="607068" y="47761"/>
                  <a:pt x="626780" y="41190"/>
                </a:cubicBezTo>
                <a:lnTo>
                  <a:pt x="651494" y="32952"/>
                </a:lnTo>
                <a:cubicBezTo>
                  <a:pt x="659732" y="27460"/>
                  <a:pt x="667352" y="20904"/>
                  <a:pt x="676207" y="16476"/>
                </a:cubicBezTo>
                <a:cubicBezTo>
                  <a:pt x="688024" y="10567"/>
                  <a:pt x="723316" y="2639"/>
                  <a:pt x="733872" y="0"/>
                </a:cubicBezTo>
                <a:cubicBezTo>
                  <a:pt x="871141" y="3268"/>
                  <a:pt x="1015551" y="-3303"/>
                  <a:pt x="1154002" y="16476"/>
                </a:cubicBezTo>
                <a:cubicBezTo>
                  <a:pt x="1178405" y="19962"/>
                  <a:pt x="1204158" y="26956"/>
                  <a:pt x="1228142" y="32952"/>
                </a:cubicBezTo>
                <a:cubicBezTo>
                  <a:pt x="1236380" y="38444"/>
                  <a:pt x="1245250" y="43089"/>
                  <a:pt x="1252856" y="49427"/>
                </a:cubicBezTo>
                <a:cubicBezTo>
                  <a:pt x="1273984" y="67034"/>
                  <a:pt x="1286244" y="84638"/>
                  <a:pt x="1302283" y="107092"/>
                </a:cubicBezTo>
                <a:cubicBezTo>
                  <a:pt x="1318131" y="129279"/>
                  <a:pt x="1329044" y="148947"/>
                  <a:pt x="1343472" y="172995"/>
                </a:cubicBezTo>
                <a:cubicBezTo>
                  <a:pt x="1349964" y="198963"/>
                  <a:pt x="1351084" y="207022"/>
                  <a:pt x="1359948" y="230660"/>
                </a:cubicBezTo>
                <a:cubicBezTo>
                  <a:pt x="1365140" y="244506"/>
                  <a:pt x="1372174" y="257685"/>
                  <a:pt x="1376423" y="271849"/>
                </a:cubicBezTo>
                <a:cubicBezTo>
                  <a:pt x="1380446" y="285260"/>
                  <a:pt x="1378974" y="300243"/>
                  <a:pt x="1384661" y="313038"/>
                </a:cubicBezTo>
                <a:cubicBezTo>
                  <a:pt x="1390237" y="325585"/>
                  <a:pt x="1402311" y="334217"/>
                  <a:pt x="1409375" y="345990"/>
                </a:cubicBezTo>
                <a:cubicBezTo>
                  <a:pt x="1418852" y="361785"/>
                  <a:pt x="1427247" y="378314"/>
                  <a:pt x="1434088" y="395417"/>
                </a:cubicBezTo>
                <a:cubicBezTo>
                  <a:pt x="1443431" y="418774"/>
                  <a:pt x="1446907" y="465920"/>
                  <a:pt x="1450564" y="486033"/>
                </a:cubicBezTo>
                <a:cubicBezTo>
                  <a:pt x="1452589" y="497172"/>
                  <a:pt x="1456346" y="507932"/>
                  <a:pt x="1458802" y="518984"/>
                </a:cubicBezTo>
                <a:cubicBezTo>
                  <a:pt x="1461839" y="532652"/>
                  <a:pt x="1463017" y="546762"/>
                  <a:pt x="1467040" y="560173"/>
                </a:cubicBezTo>
                <a:cubicBezTo>
                  <a:pt x="1471289" y="574337"/>
                  <a:pt x="1479266" y="587199"/>
                  <a:pt x="1483515" y="601363"/>
                </a:cubicBezTo>
                <a:cubicBezTo>
                  <a:pt x="1490086" y="623267"/>
                  <a:pt x="1497365" y="681839"/>
                  <a:pt x="1499991" y="700217"/>
                </a:cubicBezTo>
                <a:cubicBezTo>
                  <a:pt x="1494499" y="810055"/>
                  <a:pt x="1493472" y="920207"/>
                  <a:pt x="1483515" y="1029730"/>
                </a:cubicBezTo>
                <a:cubicBezTo>
                  <a:pt x="1482403" y="1041960"/>
                  <a:pt x="1471352" y="1051184"/>
                  <a:pt x="1467040" y="1062682"/>
                </a:cubicBezTo>
                <a:cubicBezTo>
                  <a:pt x="1463065" y="1073283"/>
                  <a:pt x="1461174" y="1084563"/>
                  <a:pt x="1458802" y="1095633"/>
                </a:cubicBezTo>
                <a:cubicBezTo>
                  <a:pt x="1452934" y="1123015"/>
                  <a:pt x="1445799" y="1150224"/>
                  <a:pt x="1442326" y="1178011"/>
                </a:cubicBezTo>
                <a:cubicBezTo>
                  <a:pt x="1437266" y="1218490"/>
                  <a:pt x="1433766" y="1253763"/>
                  <a:pt x="1425851" y="1293341"/>
                </a:cubicBezTo>
                <a:cubicBezTo>
                  <a:pt x="1423631" y="1304443"/>
                  <a:pt x="1420069" y="1315240"/>
                  <a:pt x="1417613" y="1326292"/>
                </a:cubicBezTo>
                <a:cubicBezTo>
                  <a:pt x="1414576" y="1339960"/>
                  <a:pt x="1412121" y="1353752"/>
                  <a:pt x="1409375" y="1367482"/>
                </a:cubicBezTo>
                <a:cubicBezTo>
                  <a:pt x="1412121" y="1425147"/>
                  <a:pt x="1412819" y="1482945"/>
                  <a:pt x="1417613" y="1540476"/>
                </a:cubicBezTo>
                <a:cubicBezTo>
                  <a:pt x="1418334" y="1549130"/>
                  <a:pt x="1424148" y="1556675"/>
                  <a:pt x="1425851" y="1565190"/>
                </a:cubicBezTo>
                <a:cubicBezTo>
                  <a:pt x="1429659" y="1584229"/>
                  <a:pt x="1431944" y="1603556"/>
                  <a:pt x="1434088" y="1622854"/>
                </a:cubicBezTo>
                <a:cubicBezTo>
                  <a:pt x="1448490" y="1752476"/>
                  <a:pt x="1431898" y="1671762"/>
                  <a:pt x="1458802" y="1779373"/>
                </a:cubicBezTo>
                <a:cubicBezTo>
                  <a:pt x="1461548" y="1801341"/>
                  <a:pt x="1463080" y="1823494"/>
                  <a:pt x="1467040" y="1845276"/>
                </a:cubicBezTo>
                <a:cubicBezTo>
                  <a:pt x="1468593" y="1853820"/>
                  <a:pt x="1473394" y="1861513"/>
                  <a:pt x="1475278" y="1869990"/>
                </a:cubicBezTo>
                <a:cubicBezTo>
                  <a:pt x="1478901" y="1886295"/>
                  <a:pt x="1480769" y="1902941"/>
                  <a:pt x="1483515" y="1919417"/>
                </a:cubicBezTo>
                <a:cubicBezTo>
                  <a:pt x="1480769" y="1963352"/>
                  <a:pt x="1478654" y="2007331"/>
                  <a:pt x="1475278" y="2051222"/>
                </a:cubicBezTo>
                <a:cubicBezTo>
                  <a:pt x="1471729" y="2097360"/>
                  <a:pt x="1467733" y="2138374"/>
                  <a:pt x="1458802" y="2183027"/>
                </a:cubicBezTo>
                <a:cubicBezTo>
                  <a:pt x="1456582" y="2194129"/>
                  <a:pt x="1453310" y="2204995"/>
                  <a:pt x="1450564" y="2215979"/>
                </a:cubicBezTo>
                <a:cubicBezTo>
                  <a:pt x="1453310" y="2301103"/>
                  <a:pt x="1458802" y="2386183"/>
                  <a:pt x="1458802" y="2471352"/>
                </a:cubicBezTo>
                <a:cubicBezTo>
                  <a:pt x="1458802" y="2509893"/>
                  <a:pt x="1467800" y="2552210"/>
                  <a:pt x="1450564" y="2586682"/>
                </a:cubicBezTo>
                <a:cubicBezTo>
                  <a:pt x="1446904" y="2594003"/>
                  <a:pt x="1362027" y="2629924"/>
                  <a:pt x="1343472" y="2636109"/>
                </a:cubicBezTo>
                <a:cubicBezTo>
                  <a:pt x="1332731" y="2639689"/>
                  <a:pt x="1321505" y="2641600"/>
                  <a:pt x="1310521" y="2644346"/>
                </a:cubicBezTo>
                <a:cubicBezTo>
                  <a:pt x="1299537" y="2649838"/>
                  <a:pt x="1289219" y="2656938"/>
                  <a:pt x="1277569" y="2660822"/>
                </a:cubicBezTo>
                <a:cubicBezTo>
                  <a:pt x="1256088" y="2667983"/>
                  <a:pt x="1211667" y="2677298"/>
                  <a:pt x="1211667" y="2677298"/>
                </a:cubicBezTo>
                <a:cubicBezTo>
                  <a:pt x="1203429" y="2682790"/>
                  <a:pt x="1196346" y="2690642"/>
                  <a:pt x="1186953" y="2693773"/>
                </a:cubicBezTo>
                <a:cubicBezTo>
                  <a:pt x="1171107" y="2699055"/>
                  <a:pt x="1153960" y="2699023"/>
                  <a:pt x="1137526" y="2702011"/>
                </a:cubicBezTo>
                <a:cubicBezTo>
                  <a:pt x="1123750" y="2704516"/>
                  <a:pt x="1110148" y="2707947"/>
                  <a:pt x="1096337" y="2710249"/>
                </a:cubicBezTo>
                <a:cubicBezTo>
                  <a:pt x="935729" y="2737017"/>
                  <a:pt x="691310" y="2737708"/>
                  <a:pt x="610305" y="274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7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8324" y="1256838"/>
            <a:ext cx="11532973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1800" dirty="0"/>
              <a:t>As estruturas anatômicas indicadas pelo número 1, são irrigadas e drenadas, </a:t>
            </a:r>
            <a:r>
              <a:rPr lang="pt-BR" sz="1800" dirty="0">
                <a:solidFill>
                  <a:srgbClr val="FF0000"/>
                </a:solidFill>
              </a:rPr>
              <a:t>respectivamente</a:t>
            </a:r>
            <a:r>
              <a:rPr lang="pt-BR" sz="1800" dirty="0"/>
              <a:t>, pelos seguintes vasos sanguíneos e/ou sistemas:</a:t>
            </a:r>
          </a:p>
          <a:p>
            <a:pPr algn="just">
              <a:buNone/>
            </a:pPr>
            <a:endParaRPr lang="pt-BR" sz="1800" dirty="0"/>
          </a:p>
          <a:p>
            <a:pPr marL="514350" indent="-514350" algn="just">
              <a:buAutoNum type="alphaUcPeriod"/>
            </a:pPr>
            <a:r>
              <a:rPr lang="pt-BR" sz="1600" dirty="0"/>
              <a:t>A. mesentérica inferior – v. porta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Tronco celíaco – v. porta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A. mesentérica superior – v. cava inferior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Tronco celíaco – v. cava inferior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A. mesentérica superior – v. porta</a:t>
            </a:r>
          </a:p>
          <a:p>
            <a:pPr marL="514350" indent="-514350" algn="just">
              <a:buAutoNum type="alphaUcPeriod"/>
            </a:pPr>
            <a:endParaRPr lang="pt-BR" sz="1800" dirty="0"/>
          </a:p>
        </p:txBody>
      </p:sp>
      <p:sp>
        <p:nvSpPr>
          <p:cNvPr id="20" name="Retângulo 19"/>
          <p:cNvSpPr/>
          <p:nvPr/>
        </p:nvSpPr>
        <p:spPr>
          <a:xfrm>
            <a:off x="4151810" y="9503035"/>
            <a:ext cx="1266533" cy="44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8238439" y="3212756"/>
            <a:ext cx="730881" cy="476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838200" y="365126"/>
            <a:ext cx="10515600" cy="735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/>
              <a:t>Questão 3 </a:t>
            </a:r>
          </a:p>
        </p:txBody>
      </p:sp>
      <p:sp>
        <p:nvSpPr>
          <p:cNvPr id="7" name="Forma livre 6"/>
          <p:cNvSpPr/>
          <p:nvPr/>
        </p:nvSpPr>
        <p:spPr>
          <a:xfrm>
            <a:off x="6054811" y="5642919"/>
            <a:ext cx="618384" cy="494270"/>
          </a:xfrm>
          <a:custGeom>
            <a:avLst/>
            <a:gdLst>
              <a:gd name="connsiteX0" fmla="*/ 0 w 618384"/>
              <a:gd name="connsiteY0" fmla="*/ 321276 h 494270"/>
              <a:gd name="connsiteX1" fmla="*/ 0 w 618384"/>
              <a:gd name="connsiteY1" fmla="*/ 321276 h 494270"/>
              <a:gd name="connsiteX2" fmla="*/ 65903 w 618384"/>
              <a:gd name="connsiteY2" fmla="*/ 288324 h 494270"/>
              <a:gd name="connsiteX3" fmla="*/ 115330 w 618384"/>
              <a:gd name="connsiteY3" fmla="*/ 263611 h 494270"/>
              <a:gd name="connsiteX4" fmla="*/ 156519 w 618384"/>
              <a:gd name="connsiteY4" fmla="*/ 230659 h 494270"/>
              <a:gd name="connsiteX5" fmla="*/ 181232 w 618384"/>
              <a:gd name="connsiteY5" fmla="*/ 214184 h 494270"/>
              <a:gd name="connsiteX6" fmla="*/ 230659 w 618384"/>
              <a:gd name="connsiteY6" fmla="*/ 197708 h 494270"/>
              <a:gd name="connsiteX7" fmla="*/ 280086 w 618384"/>
              <a:gd name="connsiteY7" fmla="*/ 172995 h 494270"/>
              <a:gd name="connsiteX8" fmla="*/ 313038 w 618384"/>
              <a:gd name="connsiteY8" fmla="*/ 156519 h 494270"/>
              <a:gd name="connsiteX9" fmla="*/ 362465 w 618384"/>
              <a:gd name="connsiteY9" fmla="*/ 140043 h 494270"/>
              <a:gd name="connsiteX10" fmla="*/ 436605 w 618384"/>
              <a:gd name="connsiteY10" fmla="*/ 90616 h 494270"/>
              <a:gd name="connsiteX11" fmla="*/ 461319 w 618384"/>
              <a:gd name="connsiteY11" fmla="*/ 74140 h 494270"/>
              <a:gd name="connsiteX12" fmla="*/ 486032 w 618384"/>
              <a:gd name="connsiteY12" fmla="*/ 57665 h 494270"/>
              <a:gd name="connsiteX13" fmla="*/ 535459 w 618384"/>
              <a:gd name="connsiteY13" fmla="*/ 24713 h 494270"/>
              <a:gd name="connsiteX14" fmla="*/ 584886 w 618384"/>
              <a:gd name="connsiteY14" fmla="*/ 0 h 494270"/>
              <a:gd name="connsiteX15" fmla="*/ 617838 w 618384"/>
              <a:gd name="connsiteY15" fmla="*/ 57665 h 494270"/>
              <a:gd name="connsiteX16" fmla="*/ 609600 w 618384"/>
              <a:gd name="connsiteY16" fmla="*/ 255373 h 494270"/>
              <a:gd name="connsiteX17" fmla="*/ 601362 w 618384"/>
              <a:gd name="connsiteY17" fmla="*/ 280086 h 494270"/>
              <a:gd name="connsiteX18" fmla="*/ 576648 w 618384"/>
              <a:gd name="connsiteY18" fmla="*/ 345989 h 494270"/>
              <a:gd name="connsiteX19" fmla="*/ 518984 w 618384"/>
              <a:gd name="connsiteY19" fmla="*/ 420130 h 494270"/>
              <a:gd name="connsiteX20" fmla="*/ 486032 w 618384"/>
              <a:gd name="connsiteY20" fmla="*/ 453081 h 494270"/>
              <a:gd name="connsiteX21" fmla="*/ 428367 w 618384"/>
              <a:gd name="connsiteY21" fmla="*/ 477795 h 494270"/>
              <a:gd name="connsiteX22" fmla="*/ 370703 w 618384"/>
              <a:gd name="connsiteY22" fmla="*/ 494270 h 494270"/>
              <a:gd name="connsiteX23" fmla="*/ 189470 w 618384"/>
              <a:gd name="connsiteY23" fmla="*/ 486032 h 494270"/>
              <a:gd name="connsiteX24" fmla="*/ 156519 w 618384"/>
              <a:gd name="connsiteY24" fmla="*/ 469557 h 494270"/>
              <a:gd name="connsiteX25" fmla="*/ 131805 w 618384"/>
              <a:gd name="connsiteY25" fmla="*/ 461319 h 494270"/>
              <a:gd name="connsiteX26" fmla="*/ 82378 w 618384"/>
              <a:gd name="connsiteY26" fmla="*/ 428367 h 494270"/>
              <a:gd name="connsiteX27" fmla="*/ 49427 w 618384"/>
              <a:gd name="connsiteY27" fmla="*/ 378940 h 494270"/>
              <a:gd name="connsiteX28" fmla="*/ 41189 w 618384"/>
              <a:gd name="connsiteY28" fmla="*/ 354227 h 494270"/>
              <a:gd name="connsiteX29" fmla="*/ 0 w 618384"/>
              <a:gd name="connsiteY29" fmla="*/ 321276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8384" h="494270">
                <a:moveTo>
                  <a:pt x="0" y="321276"/>
                </a:moveTo>
                <a:lnTo>
                  <a:pt x="0" y="321276"/>
                </a:lnTo>
                <a:cubicBezTo>
                  <a:pt x="21968" y="310292"/>
                  <a:pt x="44341" y="300085"/>
                  <a:pt x="65903" y="288324"/>
                </a:cubicBezTo>
                <a:cubicBezTo>
                  <a:pt x="116089" y="260950"/>
                  <a:pt x="65218" y="280315"/>
                  <a:pt x="115330" y="263611"/>
                </a:cubicBezTo>
                <a:cubicBezTo>
                  <a:pt x="143102" y="221951"/>
                  <a:pt x="116729" y="250554"/>
                  <a:pt x="156519" y="230659"/>
                </a:cubicBezTo>
                <a:cubicBezTo>
                  <a:pt x="165374" y="226231"/>
                  <a:pt x="172185" y="218205"/>
                  <a:pt x="181232" y="214184"/>
                </a:cubicBezTo>
                <a:cubicBezTo>
                  <a:pt x="197102" y="207131"/>
                  <a:pt x="216209" y="207341"/>
                  <a:pt x="230659" y="197708"/>
                </a:cubicBezTo>
                <a:cubicBezTo>
                  <a:pt x="278155" y="166044"/>
                  <a:pt x="232336" y="193459"/>
                  <a:pt x="280086" y="172995"/>
                </a:cubicBezTo>
                <a:cubicBezTo>
                  <a:pt x="291374" y="168158"/>
                  <a:pt x="301636" y="161080"/>
                  <a:pt x="313038" y="156519"/>
                </a:cubicBezTo>
                <a:cubicBezTo>
                  <a:pt x="329163" y="150069"/>
                  <a:pt x="362465" y="140043"/>
                  <a:pt x="362465" y="140043"/>
                </a:cubicBezTo>
                <a:lnTo>
                  <a:pt x="436605" y="90616"/>
                </a:lnTo>
                <a:lnTo>
                  <a:pt x="461319" y="74140"/>
                </a:lnTo>
                <a:cubicBezTo>
                  <a:pt x="469557" y="68648"/>
                  <a:pt x="479031" y="64666"/>
                  <a:pt x="486032" y="57665"/>
                </a:cubicBezTo>
                <a:cubicBezTo>
                  <a:pt x="532879" y="10818"/>
                  <a:pt x="487774" y="48555"/>
                  <a:pt x="535459" y="24713"/>
                </a:cubicBezTo>
                <a:cubicBezTo>
                  <a:pt x="599336" y="-7225"/>
                  <a:pt x="522770" y="20706"/>
                  <a:pt x="584886" y="0"/>
                </a:cubicBezTo>
                <a:cubicBezTo>
                  <a:pt x="591640" y="10130"/>
                  <a:pt x="617444" y="46620"/>
                  <a:pt x="617838" y="57665"/>
                </a:cubicBezTo>
                <a:cubicBezTo>
                  <a:pt x="620192" y="123583"/>
                  <a:pt x="614473" y="189593"/>
                  <a:pt x="609600" y="255373"/>
                </a:cubicBezTo>
                <a:cubicBezTo>
                  <a:pt x="608959" y="264033"/>
                  <a:pt x="603468" y="271662"/>
                  <a:pt x="601362" y="280086"/>
                </a:cubicBezTo>
                <a:cubicBezTo>
                  <a:pt x="587110" y="337092"/>
                  <a:pt x="603770" y="305307"/>
                  <a:pt x="576648" y="345989"/>
                </a:cubicBezTo>
                <a:cubicBezTo>
                  <a:pt x="561044" y="392807"/>
                  <a:pt x="574551" y="364564"/>
                  <a:pt x="518984" y="420130"/>
                </a:cubicBezTo>
                <a:cubicBezTo>
                  <a:pt x="508000" y="431114"/>
                  <a:pt x="500768" y="448169"/>
                  <a:pt x="486032" y="453081"/>
                </a:cubicBezTo>
                <a:cubicBezTo>
                  <a:pt x="428067" y="472403"/>
                  <a:pt x="499636" y="447252"/>
                  <a:pt x="428367" y="477795"/>
                </a:cubicBezTo>
                <a:cubicBezTo>
                  <a:pt x="411827" y="484883"/>
                  <a:pt x="387417" y="490091"/>
                  <a:pt x="370703" y="494270"/>
                </a:cubicBezTo>
                <a:cubicBezTo>
                  <a:pt x="310292" y="491524"/>
                  <a:pt x="249545" y="492964"/>
                  <a:pt x="189470" y="486032"/>
                </a:cubicBezTo>
                <a:cubicBezTo>
                  <a:pt x="177271" y="484624"/>
                  <a:pt x="167806" y="474394"/>
                  <a:pt x="156519" y="469557"/>
                </a:cubicBezTo>
                <a:cubicBezTo>
                  <a:pt x="148537" y="466136"/>
                  <a:pt x="140043" y="464065"/>
                  <a:pt x="131805" y="461319"/>
                </a:cubicBezTo>
                <a:cubicBezTo>
                  <a:pt x="115329" y="450335"/>
                  <a:pt x="93362" y="444843"/>
                  <a:pt x="82378" y="428367"/>
                </a:cubicBezTo>
                <a:cubicBezTo>
                  <a:pt x="71394" y="411891"/>
                  <a:pt x="55689" y="397725"/>
                  <a:pt x="49427" y="378940"/>
                </a:cubicBezTo>
                <a:cubicBezTo>
                  <a:pt x="46681" y="370702"/>
                  <a:pt x="45072" y="361994"/>
                  <a:pt x="41189" y="354227"/>
                </a:cubicBezTo>
                <a:cubicBezTo>
                  <a:pt x="31872" y="335594"/>
                  <a:pt x="6865" y="326768"/>
                  <a:pt x="0" y="3212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829717" y="6656172"/>
            <a:ext cx="4497313" cy="411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288324" y="3598027"/>
            <a:ext cx="3476368" cy="380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4" descr="ADUL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679" y="2123167"/>
            <a:ext cx="3177281" cy="37099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21" name="Conector de seta reta 20"/>
          <p:cNvCxnSpPr/>
          <p:nvPr/>
        </p:nvCxnSpPr>
        <p:spPr>
          <a:xfrm flipV="1">
            <a:off x="7380679" y="4864455"/>
            <a:ext cx="947775" cy="1400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9246973" y="5329881"/>
            <a:ext cx="696100" cy="194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7013856" y="4864455"/>
            <a:ext cx="39541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9855100" y="5147364"/>
            <a:ext cx="39541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pic>
        <p:nvPicPr>
          <p:cNvPr id="32" name="Picture 4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8143" y="4553617"/>
            <a:ext cx="2611813" cy="300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rma livre 7"/>
          <p:cNvSpPr/>
          <p:nvPr/>
        </p:nvSpPr>
        <p:spPr>
          <a:xfrm>
            <a:off x="859970" y="4242486"/>
            <a:ext cx="3354224" cy="2827855"/>
          </a:xfrm>
          <a:custGeom>
            <a:avLst/>
            <a:gdLst>
              <a:gd name="connsiteX0" fmla="*/ 2204506 w 3354224"/>
              <a:gd name="connsiteY0" fmla="*/ 1878228 h 2827855"/>
              <a:gd name="connsiteX1" fmla="*/ 2204506 w 3354224"/>
              <a:gd name="connsiteY1" fmla="*/ 1878228 h 2827855"/>
              <a:gd name="connsiteX2" fmla="*/ 2253933 w 3354224"/>
              <a:gd name="connsiteY2" fmla="*/ 1779373 h 2827855"/>
              <a:gd name="connsiteX3" fmla="*/ 2278646 w 3354224"/>
              <a:gd name="connsiteY3" fmla="*/ 1729946 h 2827855"/>
              <a:gd name="connsiteX4" fmla="*/ 2278646 w 3354224"/>
              <a:gd name="connsiteY4" fmla="*/ 1598141 h 2827855"/>
              <a:gd name="connsiteX5" fmla="*/ 2270408 w 3354224"/>
              <a:gd name="connsiteY5" fmla="*/ 1573428 h 2827855"/>
              <a:gd name="connsiteX6" fmla="*/ 2245695 w 3354224"/>
              <a:gd name="connsiteY6" fmla="*/ 1556952 h 2827855"/>
              <a:gd name="connsiteX7" fmla="*/ 2229219 w 3354224"/>
              <a:gd name="connsiteY7" fmla="*/ 1532238 h 2827855"/>
              <a:gd name="connsiteX8" fmla="*/ 2204506 w 3354224"/>
              <a:gd name="connsiteY8" fmla="*/ 1524000 h 2827855"/>
              <a:gd name="connsiteX9" fmla="*/ 2196268 w 3354224"/>
              <a:gd name="connsiteY9" fmla="*/ 1491049 h 2827855"/>
              <a:gd name="connsiteX10" fmla="*/ 2220981 w 3354224"/>
              <a:gd name="connsiteY10" fmla="*/ 1383957 h 2827855"/>
              <a:gd name="connsiteX11" fmla="*/ 2253933 w 3354224"/>
              <a:gd name="connsiteY11" fmla="*/ 1334530 h 2827855"/>
              <a:gd name="connsiteX12" fmla="*/ 2245695 w 3354224"/>
              <a:gd name="connsiteY12" fmla="*/ 1243914 h 2827855"/>
              <a:gd name="connsiteX13" fmla="*/ 2237457 w 3354224"/>
              <a:gd name="connsiteY13" fmla="*/ 1210963 h 2827855"/>
              <a:gd name="connsiteX14" fmla="*/ 2253933 w 3354224"/>
              <a:gd name="connsiteY14" fmla="*/ 1095633 h 2827855"/>
              <a:gd name="connsiteX15" fmla="*/ 2295122 w 3354224"/>
              <a:gd name="connsiteY15" fmla="*/ 1037968 h 2827855"/>
              <a:gd name="connsiteX16" fmla="*/ 2303360 w 3354224"/>
              <a:gd name="connsiteY16" fmla="*/ 1005017 h 2827855"/>
              <a:gd name="connsiteX17" fmla="*/ 2311598 w 3354224"/>
              <a:gd name="connsiteY17" fmla="*/ 980303 h 2827855"/>
              <a:gd name="connsiteX18" fmla="*/ 2286884 w 3354224"/>
              <a:gd name="connsiteY18" fmla="*/ 856736 h 2827855"/>
              <a:gd name="connsiteX19" fmla="*/ 2270408 w 3354224"/>
              <a:gd name="connsiteY19" fmla="*/ 832022 h 2827855"/>
              <a:gd name="connsiteX20" fmla="*/ 2245695 w 3354224"/>
              <a:gd name="connsiteY20" fmla="*/ 782595 h 2827855"/>
              <a:gd name="connsiteX21" fmla="*/ 2237457 w 3354224"/>
              <a:gd name="connsiteY21" fmla="*/ 757882 h 2827855"/>
              <a:gd name="connsiteX22" fmla="*/ 2188030 w 3354224"/>
              <a:gd name="connsiteY22" fmla="*/ 741406 h 2827855"/>
              <a:gd name="connsiteX23" fmla="*/ 2163316 w 3354224"/>
              <a:gd name="connsiteY23" fmla="*/ 733168 h 2827855"/>
              <a:gd name="connsiteX24" fmla="*/ 2015035 w 3354224"/>
              <a:gd name="connsiteY24" fmla="*/ 716692 h 2827855"/>
              <a:gd name="connsiteX25" fmla="*/ 1891468 w 3354224"/>
              <a:gd name="connsiteY25" fmla="*/ 724930 h 2827855"/>
              <a:gd name="connsiteX26" fmla="*/ 1858516 w 3354224"/>
              <a:gd name="connsiteY26" fmla="*/ 757882 h 2827855"/>
              <a:gd name="connsiteX27" fmla="*/ 1842041 w 3354224"/>
              <a:gd name="connsiteY27" fmla="*/ 782595 h 2827855"/>
              <a:gd name="connsiteX28" fmla="*/ 1809089 w 3354224"/>
              <a:gd name="connsiteY28" fmla="*/ 856736 h 2827855"/>
              <a:gd name="connsiteX29" fmla="*/ 1767900 w 3354224"/>
              <a:gd name="connsiteY29" fmla="*/ 922638 h 2827855"/>
              <a:gd name="connsiteX30" fmla="*/ 1743187 w 3354224"/>
              <a:gd name="connsiteY30" fmla="*/ 930876 h 2827855"/>
              <a:gd name="connsiteX31" fmla="*/ 1677284 w 3354224"/>
              <a:gd name="connsiteY31" fmla="*/ 922638 h 2827855"/>
              <a:gd name="connsiteX32" fmla="*/ 1669046 w 3354224"/>
              <a:gd name="connsiteY32" fmla="*/ 840260 h 2827855"/>
              <a:gd name="connsiteX33" fmla="*/ 1685522 w 3354224"/>
              <a:gd name="connsiteY33" fmla="*/ 790833 h 2827855"/>
              <a:gd name="connsiteX34" fmla="*/ 1734949 w 3354224"/>
              <a:gd name="connsiteY34" fmla="*/ 766119 h 2827855"/>
              <a:gd name="connsiteX35" fmla="*/ 1784376 w 3354224"/>
              <a:gd name="connsiteY35" fmla="*/ 749644 h 2827855"/>
              <a:gd name="connsiteX36" fmla="*/ 1858516 w 3354224"/>
              <a:gd name="connsiteY36" fmla="*/ 708455 h 2827855"/>
              <a:gd name="connsiteX37" fmla="*/ 1883230 w 3354224"/>
              <a:gd name="connsiteY37" fmla="*/ 691979 h 2827855"/>
              <a:gd name="connsiteX38" fmla="*/ 2047987 w 3354224"/>
              <a:gd name="connsiteY38" fmla="*/ 667265 h 2827855"/>
              <a:gd name="connsiteX39" fmla="*/ 2113889 w 3354224"/>
              <a:gd name="connsiteY39" fmla="*/ 659028 h 2827855"/>
              <a:gd name="connsiteX40" fmla="*/ 2163316 w 3354224"/>
              <a:gd name="connsiteY40" fmla="*/ 634314 h 2827855"/>
              <a:gd name="connsiteX41" fmla="*/ 2196268 w 3354224"/>
              <a:gd name="connsiteY41" fmla="*/ 584887 h 2827855"/>
              <a:gd name="connsiteX42" fmla="*/ 2220981 w 3354224"/>
              <a:gd name="connsiteY42" fmla="*/ 510746 h 2827855"/>
              <a:gd name="connsiteX43" fmla="*/ 2229219 w 3354224"/>
              <a:gd name="connsiteY43" fmla="*/ 486033 h 2827855"/>
              <a:gd name="connsiteX44" fmla="*/ 2237457 w 3354224"/>
              <a:gd name="connsiteY44" fmla="*/ 444844 h 2827855"/>
              <a:gd name="connsiteX45" fmla="*/ 2229219 w 3354224"/>
              <a:gd name="connsiteY45" fmla="*/ 395417 h 2827855"/>
              <a:gd name="connsiteX46" fmla="*/ 2155079 w 3354224"/>
              <a:gd name="connsiteY46" fmla="*/ 354228 h 2827855"/>
              <a:gd name="connsiteX47" fmla="*/ 2130365 w 3354224"/>
              <a:gd name="connsiteY47" fmla="*/ 337752 h 2827855"/>
              <a:gd name="connsiteX48" fmla="*/ 2064462 w 3354224"/>
              <a:gd name="connsiteY48" fmla="*/ 321276 h 2827855"/>
              <a:gd name="connsiteX49" fmla="*/ 2031511 w 3354224"/>
              <a:gd name="connsiteY49" fmla="*/ 304800 h 2827855"/>
              <a:gd name="connsiteX50" fmla="*/ 1957371 w 3354224"/>
              <a:gd name="connsiteY50" fmla="*/ 288325 h 2827855"/>
              <a:gd name="connsiteX51" fmla="*/ 1891468 w 3354224"/>
              <a:gd name="connsiteY51" fmla="*/ 255373 h 2827855"/>
              <a:gd name="connsiteX52" fmla="*/ 1833803 w 3354224"/>
              <a:gd name="connsiteY52" fmla="*/ 230660 h 2827855"/>
              <a:gd name="connsiteX53" fmla="*/ 1809089 w 3354224"/>
              <a:gd name="connsiteY53" fmla="*/ 214184 h 2827855"/>
              <a:gd name="connsiteX54" fmla="*/ 1751425 w 3354224"/>
              <a:gd name="connsiteY54" fmla="*/ 197709 h 2827855"/>
              <a:gd name="connsiteX55" fmla="*/ 1726711 w 3354224"/>
              <a:gd name="connsiteY55" fmla="*/ 181233 h 2827855"/>
              <a:gd name="connsiteX56" fmla="*/ 1693760 w 3354224"/>
              <a:gd name="connsiteY56" fmla="*/ 172995 h 2827855"/>
              <a:gd name="connsiteX57" fmla="*/ 1669046 w 3354224"/>
              <a:gd name="connsiteY57" fmla="*/ 164757 h 2827855"/>
              <a:gd name="connsiteX58" fmla="*/ 1603144 w 3354224"/>
              <a:gd name="connsiteY58" fmla="*/ 148282 h 2827855"/>
              <a:gd name="connsiteX59" fmla="*/ 1570192 w 3354224"/>
              <a:gd name="connsiteY59" fmla="*/ 140044 h 2827855"/>
              <a:gd name="connsiteX60" fmla="*/ 1364246 w 3354224"/>
              <a:gd name="connsiteY60" fmla="*/ 148282 h 2827855"/>
              <a:gd name="connsiteX61" fmla="*/ 1314819 w 3354224"/>
              <a:gd name="connsiteY61" fmla="*/ 172995 h 2827855"/>
              <a:gd name="connsiteX62" fmla="*/ 1281868 w 3354224"/>
              <a:gd name="connsiteY62" fmla="*/ 181233 h 2827855"/>
              <a:gd name="connsiteX63" fmla="*/ 1232441 w 3354224"/>
              <a:gd name="connsiteY63" fmla="*/ 214184 h 2827855"/>
              <a:gd name="connsiteX64" fmla="*/ 1207727 w 3354224"/>
              <a:gd name="connsiteY64" fmla="*/ 230660 h 2827855"/>
              <a:gd name="connsiteX65" fmla="*/ 1183014 w 3354224"/>
              <a:gd name="connsiteY65" fmla="*/ 255373 h 2827855"/>
              <a:gd name="connsiteX66" fmla="*/ 1133587 w 3354224"/>
              <a:gd name="connsiteY66" fmla="*/ 288325 h 2827855"/>
              <a:gd name="connsiteX67" fmla="*/ 1084160 w 3354224"/>
              <a:gd name="connsiteY67" fmla="*/ 321276 h 2827855"/>
              <a:gd name="connsiteX68" fmla="*/ 1010019 w 3354224"/>
              <a:gd name="connsiteY68" fmla="*/ 370703 h 2827855"/>
              <a:gd name="connsiteX69" fmla="*/ 935879 w 3354224"/>
              <a:gd name="connsiteY69" fmla="*/ 411892 h 2827855"/>
              <a:gd name="connsiteX70" fmla="*/ 894689 w 3354224"/>
              <a:gd name="connsiteY70" fmla="*/ 444844 h 2827855"/>
              <a:gd name="connsiteX71" fmla="*/ 869976 w 3354224"/>
              <a:gd name="connsiteY71" fmla="*/ 494271 h 2827855"/>
              <a:gd name="connsiteX72" fmla="*/ 853500 w 3354224"/>
              <a:gd name="connsiteY72" fmla="*/ 518984 h 2827855"/>
              <a:gd name="connsiteX73" fmla="*/ 837025 w 3354224"/>
              <a:gd name="connsiteY73" fmla="*/ 584887 h 2827855"/>
              <a:gd name="connsiteX74" fmla="*/ 828787 w 3354224"/>
              <a:gd name="connsiteY74" fmla="*/ 617838 h 2827855"/>
              <a:gd name="connsiteX75" fmla="*/ 812311 w 3354224"/>
              <a:gd name="connsiteY75" fmla="*/ 667265 h 2827855"/>
              <a:gd name="connsiteX76" fmla="*/ 804073 w 3354224"/>
              <a:gd name="connsiteY76" fmla="*/ 700217 h 2827855"/>
              <a:gd name="connsiteX77" fmla="*/ 787598 w 3354224"/>
              <a:gd name="connsiteY77" fmla="*/ 749644 h 2827855"/>
              <a:gd name="connsiteX78" fmla="*/ 812311 w 3354224"/>
              <a:gd name="connsiteY78" fmla="*/ 856736 h 2827855"/>
              <a:gd name="connsiteX79" fmla="*/ 837025 w 3354224"/>
              <a:gd name="connsiteY79" fmla="*/ 873211 h 2827855"/>
              <a:gd name="connsiteX80" fmla="*/ 828787 w 3354224"/>
              <a:gd name="connsiteY80" fmla="*/ 980303 h 2827855"/>
              <a:gd name="connsiteX81" fmla="*/ 804073 w 3354224"/>
              <a:gd name="connsiteY81" fmla="*/ 1013255 h 2827855"/>
              <a:gd name="connsiteX82" fmla="*/ 779360 w 3354224"/>
              <a:gd name="connsiteY82" fmla="*/ 1062682 h 2827855"/>
              <a:gd name="connsiteX83" fmla="*/ 762884 w 3354224"/>
              <a:gd name="connsiteY83" fmla="*/ 1087395 h 2827855"/>
              <a:gd name="connsiteX84" fmla="*/ 771122 w 3354224"/>
              <a:gd name="connsiteY84" fmla="*/ 1153298 h 2827855"/>
              <a:gd name="connsiteX85" fmla="*/ 787598 w 3354224"/>
              <a:gd name="connsiteY85" fmla="*/ 1178011 h 2827855"/>
              <a:gd name="connsiteX86" fmla="*/ 804073 w 3354224"/>
              <a:gd name="connsiteY86" fmla="*/ 1235676 h 2827855"/>
              <a:gd name="connsiteX87" fmla="*/ 795835 w 3354224"/>
              <a:gd name="connsiteY87" fmla="*/ 1375719 h 2827855"/>
              <a:gd name="connsiteX88" fmla="*/ 779360 w 3354224"/>
              <a:gd name="connsiteY88" fmla="*/ 1400433 h 2827855"/>
              <a:gd name="connsiteX89" fmla="*/ 729933 w 3354224"/>
              <a:gd name="connsiteY89" fmla="*/ 1449860 h 2827855"/>
              <a:gd name="connsiteX90" fmla="*/ 705219 w 3354224"/>
              <a:gd name="connsiteY90" fmla="*/ 1474573 h 2827855"/>
              <a:gd name="connsiteX91" fmla="*/ 680506 w 3354224"/>
              <a:gd name="connsiteY91" fmla="*/ 1499287 h 2827855"/>
              <a:gd name="connsiteX92" fmla="*/ 606365 w 3354224"/>
              <a:gd name="connsiteY92" fmla="*/ 1515763 h 2827855"/>
              <a:gd name="connsiteX93" fmla="*/ 400419 w 3354224"/>
              <a:gd name="connsiteY93" fmla="*/ 1482811 h 2827855"/>
              <a:gd name="connsiteX94" fmla="*/ 350992 w 3354224"/>
              <a:gd name="connsiteY94" fmla="*/ 1458098 h 2827855"/>
              <a:gd name="connsiteX95" fmla="*/ 293327 w 3354224"/>
              <a:gd name="connsiteY95" fmla="*/ 1425146 h 2827855"/>
              <a:gd name="connsiteX96" fmla="*/ 243900 w 3354224"/>
              <a:gd name="connsiteY96" fmla="*/ 1367482 h 2827855"/>
              <a:gd name="connsiteX97" fmla="*/ 153284 w 3354224"/>
              <a:gd name="connsiteY97" fmla="*/ 1243914 h 2827855"/>
              <a:gd name="connsiteX98" fmla="*/ 95619 w 3354224"/>
              <a:gd name="connsiteY98" fmla="*/ 1112109 h 2827855"/>
              <a:gd name="connsiteX99" fmla="*/ 62668 w 3354224"/>
              <a:gd name="connsiteY99" fmla="*/ 1054444 h 2827855"/>
              <a:gd name="connsiteX100" fmla="*/ 46192 w 3354224"/>
              <a:gd name="connsiteY100" fmla="*/ 1005017 h 2827855"/>
              <a:gd name="connsiteX101" fmla="*/ 13241 w 3354224"/>
              <a:gd name="connsiteY101" fmla="*/ 930876 h 2827855"/>
              <a:gd name="connsiteX102" fmla="*/ 13241 w 3354224"/>
              <a:gd name="connsiteY102" fmla="*/ 708455 h 2827855"/>
              <a:gd name="connsiteX103" fmla="*/ 46192 w 3354224"/>
              <a:gd name="connsiteY103" fmla="*/ 634314 h 2827855"/>
              <a:gd name="connsiteX104" fmla="*/ 87381 w 3354224"/>
              <a:gd name="connsiteY104" fmla="*/ 551936 h 2827855"/>
              <a:gd name="connsiteX105" fmla="*/ 128571 w 3354224"/>
              <a:gd name="connsiteY105" fmla="*/ 502509 h 2827855"/>
              <a:gd name="connsiteX106" fmla="*/ 177998 w 3354224"/>
              <a:gd name="connsiteY106" fmla="*/ 411892 h 2827855"/>
              <a:gd name="connsiteX107" fmla="*/ 326279 w 3354224"/>
              <a:gd name="connsiteY107" fmla="*/ 280087 h 2827855"/>
              <a:gd name="connsiteX108" fmla="*/ 367468 w 3354224"/>
              <a:gd name="connsiteY108" fmla="*/ 247136 h 2827855"/>
              <a:gd name="connsiteX109" fmla="*/ 515749 w 3354224"/>
              <a:gd name="connsiteY109" fmla="*/ 115330 h 2827855"/>
              <a:gd name="connsiteX110" fmla="*/ 548700 w 3354224"/>
              <a:gd name="connsiteY110" fmla="*/ 98855 h 2827855"/>
              <a:gd name="connsiteX111" fmla="*/ 573414 w 3354224"/>
              <a:gd name="connsiteY111" fmla="*/ 74141 h 2827855"/>
              <a:gd name="connsiteX112" fmla="*/ 639316 w 3354224"/>
              <a:gd name="connsiteY112" fmla="*/ 57665 h 2827855"/>
              <a:gd name="connsiteX113" fmla="*/ 705219 w 3354224"/>
              <a:gd name="connsiteY113" fmla="*/ 32952 h 2827855"/>
              <a:gd name="connsiteX114" fmla="*/ 738171 w 3354224"/>
              <a:gd name="connsiteY114" fmla="*/ 16476 h 2827855"/>
              <a:gd name="connsiteX115" fmla="*/ 845262 w 3354224"/>
              <a:gd name="connsiteY115" fmla="*/ 0 h 2827855"/>
              <a:gd name="connsiteX116" fmla="*/ 1520765 w 3354224"/>
              <a:gd name="connsiteY116" fmla="*/ 8238 h 2827855"/>
              <a:gd name="connsiteX117" fmla="*/ 1594906 w 3354224"/>
              <a:gd name="connsiteY117" fmla="*/ 16476 h 2827855"/>
              <a:gd name="connsiteX118" fmla="*/ 1701998 w 3354224"/>
              <a:gd name="connsiteY118" fmla="*/ 24714 h 2827855"/>
              <a:gd name="connsiteX119" fmla="*/ 1809089 w 3354224"/>
              <a:gd name="connsiteY119" fmla="*/ 49428 h 2827855"/>
              <a:gd name="connsiteX120" fmla="*/ 1965608 w 3354224"/>
              <a:gd name="connsiteY120" fmla="*/ 65903 h 2827855"/>
              <a:gd name="connsiteX121" fmla="*/ 2122127 w 3354224"/>
              <a:gd name="connsiteY121" fmla="*/ 82379 h 2827855"/>
              <a:gd name="connsiteX122" fmla="*/ 2262171 w 3354224"/>
              <a:gd name="connsiteY122" fmla="*/ 98855 h 2827855"/>
              <a:gd name="connsiteX123" fmla="*/ 2352787 w 3354224"/>
              <a:gd name="connsiteY123" fmla="*/ 107092 h 2827855"/>
              <a:gd name="connsiteX124" fmla="*/ 2468116 w 3354224"/>
              <a:gd name="connsiteY124" fmla="*/ 131806 h 2827855"/>
              <a:gd name="connsiteX125" fmla="*/ 2566971 w 3354224"/>
              <a:gd name="connsiteY125" fmla="*/ 156519 h 2827855"/>
              <a:gd name="connsiteX126" fmla="*/ 2690538 w 3354224"/>
              <a:gd name="connsiteY126" fmla="*/ 181233 h 2827855"/>
              <a:gd name="connsiteX127" fmla="*/ 2814106 w 3354224"/>
              <a:gd name="connsiteY127" fmla="*/ 214184 h 2827855"/>
              <a:gd name="connsiteX128" fmla="*/ 2896484 w 3354224"/>
              <a:gd name="connsiteY128" fmla="*/ 263611 h 2827855"/>
              <a:gd name="connsiteX129" fmla="*/ 2970625 w 3354224"/>
              <a:gd name="connsiteY129" fmla="*/ 296563 h 2827855"/>
              <a:gd name="connsiteX130" fmla="*/ 3011814 w 3354224"/>
              <a:gd name="connsiteY130" fmla="*/ 321276 h 2827855"/>
              <a:gd name="connsiteX131" fmla="*/ 3044765 w 3354224"/>
              <a:gd name="connsiteY131" fmla="*/ 337752 h 2827855"/>
              <a:gd name="connsiteX132" fmla="*/ 3077716 w 3354224"/>
              <a:gd name="connsiteY132" fmla="*/ 362465 h 2827855"/>
              <a:gd name="connsiteX133" fmla="*/ 3118906 w 3354224"/>
              <a:gd name="connsiteY133" fmla="*/ 387179 h 2827855"/>
              <a:gd name="connsiteX134" fmla="*/ 3217760 w 3354224"/>
              <a:gd name="connsiteY134" fmla="*/ 494271 h 2827855"/>
              <a:gd name="connsiteX135" fmla="*/ 3234235 w 3354224"/>
              <a:gd name="connsiteY135" fmla="*/ 518984 h 2827855"/>
              <a:gd name="connsiteX136" fmla="*/ 3242473 w 3354224"/>
              <a:gd name="connsiteY136" fmla="*/ 551936 h 2827855"/>
              <a:gd name="connsiteX137" fmla="*/ 3258949 w 3354224"/>
              <a:gd name="connsiteY137" fmla="*/ 634314 h 2827855"/>
              <a:gd name="connsiteX138" fmla="*/ 3275425 w 3354224"/>
              <a:gd name="connsiteY138" fmla="*/ 667265 h 2827855"/>
              <a:gd name="connsiteX139" fmla="*/ 3283662 w 3354224"/>
              <a:gd name="connsiteY139" fmla="*/ 939114 h 2827855"/>
              <a:gd name="connsiteX140" fmla="*/ 3300138 w 3354224"/>
              <a:gd name="connsiteY140" fmla="*/ 1169773 h 2827855"/>
              <a:gd name="connsiteX141" fmla="*/ 3324852 w 3354224"/>
              <a:gd name="connsiteY141" fmla="*/ 1589903 h 2827855"/>
              <a:gd name="connsiteX142" fmla="*/ 3341327 w 3354224"/>
              <a:gd name="connsiteY142" fmla="*/ 1713471 h 2827855"/>
              <a:gd name="connsiteX143" fmla="*/ 3341327 w 3354224"/>
              <a:gd name="connsiteY143" fmla="*/ 2141838 h 2827855"/>
              <a:gd name="connsiteX144" fmla="*/ 3333089 w 3354224"/>
              <a:gd name="connsiteY144" fmla="*/ 2183028 h 2827855"/>
              <a:gd name="connsiteX145" fmla="*/ 3324852 w 3354224"/>
              <a:gd name="connsiteY145" fmla="*/ 2232455 h 2827855"/>
              <a:gd name="connsiteX146" fmla="*/ 3308376 w 3354224"/>
              <a:gd name="connsiteY146" fmla="*/ 2257168 h 2827855"/>
              <a:gd name="connsiteX147" fmla="*/ 3291900 w 3354224"/>
              <a:gd name="connsiteY147" fmla="*/ 2298357 h 2827855"/>
              <a:gd name="connsiteX148" fmla="*/ 3283662 w 3354224"/>
              <a:gd name="connsiteY148" fmla="*/ 2339546 h 2827855"/>
              <a:gd name="connsiteX149" fmla="*/ 3267187 w 3354224"/>
              <a:gd name="connsiteY149" fmla="*/ 2380736 h 2827855"/>
              <a:gd name="connsiteX150" fmla="*/ 3250711 w 3354224"/>
              <a:gd name="connsiteY150" fmla="*/ 2438400 h 2827855"/>
              <a:gd name="connsiteX151" fmla="*/ 3193046 w 3354224"/>
              <a:gd name="connsiteY151" fmla="*/ 2512541 h 2827855"/>
              <a:gd name="connsiteX152" fmla="*/ 3176571 w 3354224"/>
              <a:gd name="connsiteY152" fmla="*/ 2545492 h 2827855"/>
              <a:gd name="connsiteX153" fmla="*/ 3151857 w 3354224"/>
              <a:gd name="connsiteY153" fmla="*/ 2578444 h 2827855"/>
              <a:gd name="connsiteX154" fmla="*/ 3135381 w 3354224"/>
              <a:gd name="connsiteY154" fmla="*/ 2603157 h 2827855"/>
              <a:gd name="connsiteX155" fmla="*/ 3094192 w 3354224"/>
              <a:gd name="connsiteY155" fmla="*/ 2652584 h 2827855"/>
              <a:gd name="connsiteX156" fmla="*/ 3053003 w 3354224"/>
              <a:gd name="connsiteY156" fmla="*/ 2693773 h 2827855"/>
              <a:gd name="connsiteX157" fmla="*/ 3020052 w 3354224"/>
              <a:gd name="connsiteY157" fmla="*/ 2743200 h 2827855"/>
              <a:gd name="connsiteX158" fmla="*/ 2945911 w 3354224"/>
              <a:gd name="connsiteY158" fmla="*/ 2784390 h 2827855"/>
              <a:gd name="connsiteX159" fmla="*/ 2912960 w 3354224"/>
              <a:gd name="connsiteY159" fmla="*/ 2792628 h 2827855"/>
              <a:gd name="connsiteX160" fmla="*/ 2616398 w 3354224"/>
              <a:gd name="connsiteY160" fmla="*/ 2800865 h 2827855"/>
              <a:gd name="connsiteX161" fmla="*/ 2534019 w 3354224"/>
              <a:gd name="connsiteY161" fmla="*/ 2792628 h 2827855"/>
              <a:gd name="connsiteX162" fmla="*/ 2492830 w 3354224"/>
              <a:gd name="connsiteY162" fmla="*/ 2776152 h 2827855"/>
              <a:gd name="connsiteX163" fmla="*/ 2336311 w 3354224"/>
              <a:gd name="connsiteY163" fmla="*/ 2759676 h 2827855"/>
              <a:gd name="connsiteX164" fmla="*/ 2031511 w 3354224"/>
              <a:gd name="connsiteY164" fmla="*/ 2751438 h 2827855"/>
              <a:gd name="connsiteX165" fmla="*/ 1800852 w 3354224"/>
              <a:gd name="connsiteY165" fmla="*/ 2734963 h 2827855"/>
              <a:gd name="connsiteX166" fmla="*/ 1636095 w 3354224"/>
              <a:gd name="connsiteY166" fmla="*/ 2726725 h 2827855"/>
              <a:gd name="connsiteX167" fmla="*/ 1092398 w 3354224"/>
              <a:gd name="connsiteY167" fmla="*/ 2734963 h 2827855"/>
              <a:gd name="connsiteX168" fmla="*/ 869976 w 3354224"/>
              <a:gd name="connsiteY168" fmla="*/ 2743200 h 2827855"/>
              <a:gd name="connsiteX169" fmla="*/ 622841 w 3354224"/>
              <a:gd name="connsiteY169" fmla="*/ 2734963 h 2827855"/>
              <a:gd name="connsiteX170" fmla="*/ 598127 w 3354224"/>
              <a:gd name="connsiteY170" fmla="*/ 2726725 h 2827855"/>
              <a:gd name="connsiteX171" fmla="*/ 556938 w 3354224"/>
              <a:gd name="connsiteY171" fmla="*/ 2710249 h 2827855"/>
              <a:gd name="connsiteX172" fmla="*/ 523987 w 3354224"/>
              <a:gd name="connsiteY172" fmla="*/ 2702011 h 2827855"/>
              <a:gd name="connsiteX173" fmla="*/ 482798 w 3354224"/>
              <a:gd name="connsiteY173" fmla="*/ 2677298 h 2827855"/>
              <a:gd name="connsiteX174" fmla="*/ 425133 w 3354224"/>
              <a:gd name="connsiteY174" fmla="*/ 2636109 h 2827855"/>
              <a:gd name="connsiteX175" fmla="*/ 392181 w 3354224"/>
              <a:gd name="connsiteY175" fmla="*/ 2619633 h 2827855"/>
              <a:gd name="connsiteX176" fmla="*/ 359230 w 3354224"/>
              <a:gd name="connsiteY176" fmla="*/ 2594919 h 2827855"/>
              <a:gd name="connsiteX177" fmla="*/ 334516 w 3354224"/>
              <a:gd name="connsiteY177" fmla="*/ 2578444 h 2827855"/>
              <a:gd name="connsiteX178" fmla="*/ 309803 w 3354224"/>
              <a:gd name="connsiteY178" fmla="*/ 2553730 h 2827855"/>
              <a:gd name="connsiteX179" fmla="*/ 252138 w 3354224"/>
              <a:gd name="connsiteY179" fmla="*/ 2504303 h 2827855"/>
              <a:gd name="connsiteX180" fmla="*/ 210949 w 3354224"/>
              <a:gd name="connsiteY180" fmla="*/ 2463114 h 2827855"/>
              <a:gd name="connsiteX181" fmla="*/ 194473 w 3354224"/>
              <a:gd name="connsiteY181" fmla="*/ 2438400 h 2827855"/>
              <a:gd name="connsiteX182" fmla="*/ 169760 w 3354224"/>
              <a:gd name="connsiteY182" fmla="*/ 2356022 h 2827855"/>
              <a:gd name="connsiteX183" fmla="*/ 169760 w 3354224"/>
              <a:gd name="connsiteY183" fmla="*/ 2117125 h 2827855"/>
              <a:gd name="connsiteX184" fmla="*/ 177998 w 3354224"/>
              <a:gd name="connsiteY184" fmla="*/ 2092411 h 2827855"/>
              <a:gd name="connsiteX185" fmla="*/ 235662 w 3354224"/>
              <a:gd name="connsiteY185" fmla="*/ 2010033 h 2827855"/>
              <a:gd name="connsiteX186" fmla="*/ 309803 w 3354224"/>
              <a:gd name="connsiteY186" fmla="*/ 1952368 h 2827855"/>
              <a:gd name="connsiteX187" fmla="*/ 367468 w 3354224"/>
              <a:gd name="connsiteY187" fmla="*/ 1919417 h 2827855"/>
              <a:gd name="connsiteX188" fmla="*/ 466322 w 3354224"/>
              <a:gd name="connsiteY188" fmla="*/ 1902941 h 2827855"/>
              <a:gd name="connsiteX189" fmla="*/ 573414 w 3354224"/>
              <a:gd name="connsiteY189" fmla="*/ 1919417 h 2827855"/>
              <a:gd name="connsiteX190" fmla="*/ 598127 w 3354224"/>
              <a:gd name="connsiteY190" fmla="*/ 1927655 h 2827855"/>
              <a:gd name="connsiteX191" fmla="*/ 631079 w 3354224"/>
              <a:gd name="connsiteY191" fmla="*/ 1935892 h 2827855"/>
              <a:gd name="connsiteX192" fmla="*/ 680506 w 3354224"/>
              <a:gd name="connsiteY192" fmla="*/ 1952368 h 2827855"/>
              <a:gd name="connsiteX193" fmla="*/ 729933 w 3354224"/>
              <a:gd name="connsiteY193" fmla="*/ 1977082 h 2827855"/>
              <a:gd name="connsiteX194" fmla="*/ 795835 w 3354224"/>
              <a:gd name="connsiteY194" fmla="*/ 1993557 h 2827855"/>
              <a:gd name="connsiteX195" fmla="*/ 845262 w 3354224"/>
              <a:gd name="connsiteY195" fmla="*/ 2034746 h 2827855"/>
              <a:gd name="connsiteX196" fmla="*/ 869976 w 3354224"/>
              <a:gd name="connsiteY196" fmla="*/ 2042984 h 2827855"/>
              <a:gd name="connsiteX197" fmla="*/ 894689 w 3354224"/>
              <a:gd name="connsiteY197" fmla="*/ 2059460 h 2827855"/>
              <a:gd name="connsiteX198" fmla="*/ 919403 w 3354224"/>
              <a:gd name="connsiteY198" fmla="*/ 2067698 h 2827855"/>
              <a:gd name="connsiteX199" fmla="*/ 952354 w 3354224"/>
              <a:gd name="connsiteY199" fmla="*/ 2100649 h 2827855"/>
              <a:gd name="connsiteX200" fmla="*/ 960592 w 3354224"/>
              <a:gd name="connsiteY200" fmla="*/ 2125363 h 2827855"/>
              <a:gd name="connsiteX201" fmla="*/ 1125349 w 3354224"/>
              <a:gd name="connsiteY201" fmla="*/ 2150076 h 2827855"/>
              <a:gd name="connsiteX202" fmla="*/ 1150062 w 3354224"/>
              <a:gd name="connsiteY202" fmla="*/ 2166552 h 2827855"/>
              <a:gd name="connsiteX203" fmla="*/ 1199489 w 3354224"/>
              <a:gd name="connsiteY203" fmla="*/ 2183028 h 2827855"/>
              <a:gd name="connsiteX204" fmla="*/ 1248916 w 3354224"/>
              <a:gd name="connsiteY204" fmla="*/ 2174790 h 2827855"/>
              <a:gd name="connsiteX205" fmla="*/ 1298344 w 3354224"/>
              <a:gd name="connsiteY205" fmla="*/ 2158314 h 2827855"/>
              <a:gd name="connsiteX206" fmla="*/ 1380722 w 3354224"/>
              <a:gd name="connsiteY206" fmla="*/ 2133600 h 2827855"/>
              <a:gd name="connsiteX207" fmla="*/ 1430149 w 3354224"/>
              <a:gd name="connsiteY207" fmla="*/ 2117125 h 2827855"/>
              <a:gd name="connsiteX208" fmla="*/ 1454862 w 3354224"/>
              <a:gd name="connsiteY208" fmla="*/ 2108887 h 2827855"/>
              <a:gd name="connsiteX209" fmla="*/ 1800852 w 3354224"/>
              <a:gd name="connsiteY209" fmla="*/ 2100649 h 2827855"/>
              <a:gd name="connsiteX210" fmla="*/ 1833803 w 3354224"/>
              <a:gd name="connsiteY210" fmla="*/ 2092411 h 2827855"/>
              <a:gd name="connsiteX211" fmla="*/ 1907944 w 3354224"/>
              <a:gd name="connsiteY211" fmla="*/ 2075936 h 2827855"/>
              <a:gd name="connsiteX212" fmla="*/ 1965608 w 3354224"/>
              <a:gd name="connsiteY212" fmla="*/ 2051222 h 2827855"/>
              <a:gd name="connsiteX213" fmla="*/ 2039749 w 3354224"/>
              <a:gd name="connsiteY213" fmla="*/ 2026509 h 2827855"/>
              <a:gd name="connsiteX214" fmla="*/ 2097414 w 3354224"/>
              <a:gd name="connsiteY214" fmla="*/ 2001795 h 2827855"/>
              <a:gd name="connsiteX215" fmla="*/ 2146841 w 3354224"/>
              <a:gd name="connsiteY215" fmla="*/ 1985319 h 2827855"/>
              <a:gd name="connsiteX216" fmla="*/ 2171554 w 3354224"/>
              <a:gd name="connsiteY216" fmla="*/ 1977082 h 2827855"/>
              <a:gd name="connsiteX217" fmla="*/ 2188030 w 3354224"/>
              <a:gd name="connsiteY217" fmla="*/ 1952368 h 2827855"/>
              <a:gd name="connsiteX218" fmla="*/ 2229219 w 3354224"/>
              <a:gd name="connsiteY218" fmla="*/ 1911179 h 2827855"/>
              <a:gd name="connsiteX219" fmla="*/ 2204506 w 3354224"/>
              <a:gd name="connsiteY219" fmla="*/ 1878228 h 282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3354224" h="2827855">
                <a:moveTo>
                  <a:pt x="2204506" y="1878228"/>
                </a:moveTo>
                <a:lnTo>
                  <a:pt x="2204506" y="1878228"/>
                </a:lnTo>
                <a:cubicBezTo>
                  <a:pt x="2220982" y="1845276"/>
                  <a:pt x="2242282" y="1814323"/>
                  <a:pt x="2253933" y="1779373"/>
                </a:cubicBezTo>
                <a:cubicBezTo>
                  <a:pt x="2265302" y="1745267"/>
                  <a:pt x="2257355" y="1761885"/>
                  <a:pt x="2278646" y="1729946"/>
                </a:cubicBezTo>
                <a:cubicBezTo>
                  <a:pt x="2293674" y="1669836"/>
                  <a:pt x="2291416" y="1693912"/>
                  <a:pt x="2278646" y="1598141"/>
                </a:cubicBezTo>
                <a:cubicBezTo>
                  <a:pt x="2277498" y="1589534"/>
                  <a:pt x="2275832" y="1580209"/>
                  <a:pt x="2270408" y="1573428"/>
                </a:cubicBezTo>
                <a:cubicBezTo>
                  <a:pt x="2264223" y="1565697"/>
                  <a:pt x="2253933" y="1562444"/>
                  <a:pt x="2245695" y="1556952"/>
                </a:cubicBezTo>
                <a:cubicBezTo>
                  <a:pt x="2240203" y="1548714"/>
                  <a:pt x="2236950" y="1538423"/>
                  <a:pt x="2229219" y="1532238"/>
                </a:cubicBezTo>
                <a:cubicBezTo>
                  <a:pt x="2222439" y="1526814"/>
                  <a:pt x="2209930" y="1530781"/>
                  <a:pt x="2204506" y="1524000"/>
                </a:cubicBezTo>
                <a:cubicBezTo>
                  <a:pt x="2197433" y="1515159"/>
                  <a:pt x="2199014" y="1502033"/>
                  <a:pt x="2196268" y="1491049"/>
                </a:cubicBezTo>
                <a:cubicBezTo>
                  <a:pt x="2200066" y="1464467"/>
                  <a:pt x="2204535" y="1408626"/>
                  <a:pt x="2220981" y="1383957"/>
                </a:cubicBezTo>
                <a:lnTo>
                  <a:pt x="2253933" y="1334530"/>
                </a:lnTo>
                <a:cubicBezTo>
                  <a:pt x="2251187" y="1304325"/>
                  <a:pt x="2249704" y="1273978"/>
                  <a:pt x="2245695" y="1243914"/>
                </a:cubicBezTo>
                <a:cubicBezTo>
                  <a:pt x="2244199" y="1232692"/>
                  <a:pt x="2237457" y="1222285"/>
                  <a:pt x="2237457" y="1210963"/>
                </a:cubicBezTo>
                <a:cubicBezTo>
                  <a:pt x="2237457" y="1192015"/>
                  <a:pt x="2238687" y="1126126"/>
                  <a:pt x="2253933" y="1095633"/>
                </a:cubicBezTo>
                <a:cubicBezTo>
                  <a:pt x="2259960" y="1083579"/>
                  <a:pt x="2289518" y="1045440"/>
                  <a:pt x="2295122" y="1037968"/>
                </a:cubicBezTo>
                <a:cubicBezTo>
                  <a:pt x="2297868" y="1026984"/>
                  <a:pt x="2300250" y="1015903"/>
                  <a:pt x="2303360" y="1005017"/>
                </a:cubicBezTo>
                <a:cubicBezTo>
                  <a:pt x="2305746" y="996668"/>
                  <a:pt x="2311598" y="988987"/>
                  <a:pt x="2311598" y="980303"/>
                </a:cubicBezTo>
                <a:cubicBezTo>
                  <a:pt x="2311598" y="956406"/>
                  <a:pt x="2304130" y="882605"/>
                  <a:pt x="2286884" y="856736"/>
                </a:cubicBezTo>
                <a:lnTo>
                  <a:pt x="2270408" y="832022"/>
                </a:lnTo>
                <a:cubicBezTo>
                  <a:pt x="2249707" y="769913"/>
                  <a:pt x="2277630" y="846464"/>
                  <a:pt x="2245695" y="782595"/>
                </a:cubicBezTo>
                <a:cubicBezTo>
                  <a:pt x="2241812" y="774828"/>
                  <a:pt x="2244523" y="762929"/>
                  <a:pt x="2237457" y="757882"/>
                </a:cubicBezTo>
                <a:cubicBezTo>
                  <a:pt x="2223325" y="747788"/>
                  <a:pt x="2204506" y="746898"/>
                  <a:pt x="2188030" y="741406"/>
                </a:cubicBezTo>
                <a:cubicBezTo>
                  <a:pt x="2179792" y="738660"/>
                  <a:pt x="2171881" y="734596"/>
                  <a:pt x="2163316" y="733168"/>
                </a:cubicBezTo>
                <a:cubicBezTo>
                  <a:pt x="2081273" y="719494"/>
                  <a:pt x="2130534" y="726317"/>
                  <a:pt x="2015035" y="716692"/>
                </a:cubicBezTo>
                <a:cubicBezTo>
                  <a:pt x="1973846" y="719438"/>
                  <a:pt x="1932496" y="720371"/>
                  <a:pt x="1891468" y="724930"/>
                </a:cubicBezTo>
                <a:cubicBezTo>
                  <a:pt x="1856578" y="728807"/>
                  <a:pt x="1871438" y="732037"/>
                  <a:pt x="1858516" y="757882"/>
                </a:cubicBezTo>
                <a:cubicBezTo>
                  <a:pt x="1854088" y="766737"/>
                  <a:pt x="1846062" y="773548"/>
                  <a:pt x="1842041" y="782595"/>
                </a:cubicBezTo>
                <a:cubicBezTo>
                  <a:pt x="1802829" y="870822"/>
                  <a:pt x="1846375" y="800807"/>
                  <a:pt x="1809089" y="856736"/>
                </a:cubicBezTo>
                <a:cubicBezTo>
                  <a:pt x="1794062" y="901819"/>
                  <a:pt x="1804454" y="904361"/>
                  <a:pt x="1767900" y="922638"/>
                </a:cubicBezTo>
                <a:cubicBezTo>
                  <a:pt x="1760133" y="926521"/>
                  <a:pt x="1751425" y="928130"/>
                  <a:pt x="1743187" y="930876"/>
                </a:cubicBezTo>
                <a:cubicBezTo>
                  <a:pt x="1721219" y="928130"/>
                  <a:pt x="1697839" y="930860"/>
                  <a:pt x="1677284" y="922638"/>
                </a:cubicBezTo>
                <a:cubicBezTo>
                  <a:pt x="1646474" y="910314"/>
                  <a:pt x="1666396" y="851744"/>
                  <a:pt x="1669046" y="840260"/>
                </a:cubicBezTo>
                <a:cubicBezTo>
                  <a:pt x="1672951" y="823338"/>
                  <a:pt x="1669046" y="796325"/>
                  <a:pt x="1685522" y="790833"/>
                </a:cubicBezTo>
                <a:cubicBezTo>
                  <a:pt x="1775663" y="760785"/>
                  <a:pt x="1639118" y="808710"/>
                  <a:pt x="1734949" y="766119"/>
                </a:cubicBezTo>
                <a:cubicBezTo>
                  <a:pt x="1750819" y="759066"/>
                  <a:pt x="1784376" y="749644"/>
                  <a:pt x="1784376" y="749644"/>
                </a:cubicBezTo>
                <a:cubicBezTo>
                  <a:pt x="1841028" y="711875"/>
                  <a:pt x="1815018" y="722953"/>
                  <a:pt x="1858516" y="708455"/>
                </a:cubicBezTo>
                <a:cubicBezTo>
                  <a:pt x="1866754" y="702963"/>
                  <a:pt x="1874183" y="696000"/>
                  <a:pt x="1883230" y="691979"/>
                </a:cubicBezTo>
                <a:cubicBezTo>
                  <a:pt x="1945489" y="664308"/>
                  <a:pt x="1968001" y="674536"/>
                  <a:pt x="2047987" y="667265"/>
                </a:cubicBezTo>
                <a:cubicBezTo>
                  <a:pt x="2070034" y="665261"/>
                  <a:pt x="2091922" y="661774"/>
                  <a:pt x="2113889" y="659028"/>
                </a:cubicBezTo>
                <a:cubicBezTo>
                  <a:pt x="2131519" y="653151"/>
                  <a:pt x="2150164" y="649345"/>
                  <a:pt x="2163316" y="634314"/>
                </a:cubicBezTo>
                <a:cubicBezTo>
                  <a:pt x="2176355" y="619412"/>
                  <a:pt x="2196268" y="584887"/>
                  <a:pt x="2196268" y="584887"/>
                </a:cubicBezTo>
                <a:lnTo>
                  <a:pt x="2220981" y="510746"/>
                </a:lnTo>
                <a:cubicBezTo>
                  <a:pt x="2223727" y="502508"/>
                  <a:pt x="2227516" y="494548"/>
                  <a:pt x="2229219" y="486033"/>
                </a:cubicBezTo>
                <a:lnTo>
                  <a:pt x="2237457" y="444844"/>
                </a:lnTo>
                <a:cubicBezTo>
                  <a:pt x="2234711" y="428368"/>
                  <a:pt x="2238797" y="409101"/>
                  <a:pt x="2229219" y="395417"/>
                </a:cubicBezTo>
                <a:cubicBezTo>
                  <a:pt x="2211976" y="370783"/>
                  <a:pt x="2181296" y="362966"/>
                  <a:pt x="2155079" y="354228"/>
                </a:cubicBezTo>
                <a:cubicBezTo>
                  <a:pt x="2146841" y="348736"/>
                  <a:pt x="2139221" y="342180"/>
                  <a:pt x="2130365" y="337752"/>
                </a:cubicBezTo>
                <a:cubicBezTo>
                  <a:pt x="2113477" y="329308"/>
                  <a:pt x="2080130" y="324410"/>
                  <a:pt x="2064462" y="321276"/>
                </a:cubicBezTo>
                <a:cubicBezTo>
                  <a:pt x="2053478" y="315784"/>
                  <a:pt x="2043009" y="309112"/>
                  <a:pt x="2031511" y="304800"/>
                </a:cubicBezTo>
                <a:cubicBezTo>
                  <a:pt x="2018222" y="299817"/>
                  <a:pt x="1968547" y="290560"/>
                  <a:pt x="1957371" y="288325"/>
                </a:cubicBezTo>
                <a:cubicBezTo>
                  <a:pt x="1884191" y="233440"/>
                  <a:pt x="1963442" y="286218"/>
                  <a:pt x="1891468" y="255373"/>
                </a:cubicBezTo>
                <a:cubicBezTo>
                  <a:pt x="1811822" y="221240"/>
                  <a:pt x="1928403" y="254311"/>
                  <a:pt x="1833803" y="230660"/>
                </a:cubicBezTo>
                <a:cubicBezTo>
                  <a:pt x="1825565" y="225168"/>
                  <a:pt x="1817945" y="218612"/>
                  <a:pt x="1809089" y="214184"/>
                </a:cubicBezTo>
                <a:cubicBezTo>
                  <a:pt x="1797268" y="208273"/>
                  <a:pt x="1761987" y="200349"/>
                  <a:pt x="1751425" y="197709"/>
                </a:cubicBezTo>
                <a:cubicBezTo>
                  <a:pt x="1743187" y="192217"/>
                  <a:pt x="1735811" y="185133"/>
                  <a:pt x="1726711" y="181233"/>
                </a:cubicBezTo>
                <a:cubicBezTo>
                  <a:pt x="1716305" y="176773"/>
                  <a:pt x="1704646" y="176105"/>
                  <a:pt x="1693760" y="172995"/>
                </a:cubicBezTo>
                <a:cubicBezTo>
                  <a:pt x="1685411" y="170609"/>
                  <a:pt x="1677424" y="167042"/>
                  <a:pt x="1669046" y="164757"/>
                </a:cubicBezTo>
                <a:cubicBezTo>
                  <a:pt x="1647200" y="158799"/>
                  <a:pt x="1625111" y="153774"/>
                  <a:pt x="1603144" y="148282"/>
                </a:cubicBezTo>
                <a:lnTo>
                  <a:pt x="1570192" y="140044"/>
                </a:lnTo>
                <a:cubicBezTo>
                  <a:pt x="1501543" y="142790"/>
                  <a:pt x="1432775" y="143387"/>
                  <a:pt x="1364246" y="148282"/>
                </a:cubicBezTo>
                <a:cubicBezTo>
                  <a:pt x="1336475" y="150266"/>
                  <a:pt x="1339534" y="162403"/>
                  <a:pt x="1314819" y="172995"/>
                </a:cubicBezTo>
                <a:cubicBezTo>
                  <a:pt x="1304413" y="177455"/>
                  <a:pt x="1292852" y="178487"/>
                  <a:pt x="1281868" y="181233"/>
                </a:cubicBezTo>
                <a:lnTo>
                  <a:pt x="1232441" y="214184"/>
                </a:lnTo>
                <a:cubicBezTo>
                  <a:pt x="1224203" y="219676"/>
                  <a:pt x="1214728" y="223659"/>
                  <a:pt x="1207727" y="230660"/>
                </a:cubicBezTo>
                <a:cubicBezTo>
                  <a:pt x="1199489" y="238898"/>
                  <a:pt x="1192210" y="248221"/>
                  <a:pt x="1183014" y="255373"/>
                </a:cubicBezTo>
                <a:cubicBezTo>
                  <a:pt x="1167384" y="267530"/>
                  <a:pt x="1147589" y="274324"/>
                  <a:pt x="1133587" y="288325"/>
                </a:cubicBezTo>
                <a:cubicBezTo>
                  <a:pt x="1102733" y="319178"/>
                  <a:pt x="1119925" y="309354"/>
                  <a:pt x="1084160" y="321276"/>
                </a:cubicBezTo>
                <a:cubicBezTo>
                  <a:pt x="1023860" y="366501"/>
                  <a:pt x="1079936" y="326210"/>
                  <a:pt x="1010019" y="370703"/>
                </a:cubicBezTo>
                <a:cubicBezTo>
                  <a:pt x="947701" y="410360"/>
                  <a:pt x="981862" y="396565"/>
                  <a:pt x="935879" y="411892"/>
                </a:cubicBezTo>
                <a:cubicBezTo>
                  <a:pt x="888662" y="482718"/>
                  <a:pt x="951533" y="399369"/>
                  <a:pt x="894689" y="444844"/>
                </a:cubicBezTo>
                <a:cubicBezTo>
                  <a:pt x="875016" y="460582"/>
                  <a:pt x="879925" y="474374"/>
                  <a:pt x="869976" y="494271"/>
                </a:cubicBezTo>
                <a:cubicBezTo>
                  <a:pt x="865548" y="503126"/>
                  <a:pt x="858992" y="510746"/>
                  <a:pt x="853500" y="518984"/>
                </a:cubicBezTo>
                <a:cubicBezTo>
                  <a:pt x="836754" y="602712"/>
                  <a:pt x="853910" y="525788"/>
                  <a:pt x="837025" y="584887"/>
                </a:cubicBezTo>
                <a:cubicBezTo>
                  <a:pt x="833915" y="595773"/>
                  <a:pt x="832040" y="606994"/>
                  <a:pt x="828787" y="617838"/>
                </a:cubicBezTo>
                <a:cubicBezTo>
                  <a:pt x="823797" y="634472"/>
                  <a:pt x="816523" y="650417"/>
                  <a:pt x="812311" y="667265"/>
                </a:cubicBezTo>
                <a:cubicBezTo>
                  <a:pt x="809565" y="678249"/>
                  <a:pt x="807326" y="689372"/>
                  <a:pt x="804073" y="700217"/>
                </a:cubicBezTo>
                <a:cubicBezTo>
                  <a:pt x="799083" y="716851"/>
                  <a:pt x="787598" y="749644"/>
                  <a:pt x="787598" y="749644"/>
                </a:cubicBezTo>
                <a:cubicBezTo>
                  <a:pt x="791899" y="792656"/>
                  <a:pt x="782293" y="826719"/>
                  <a:pt x="812311" y="856736"/>
                </a:cubicBezTo>
                <a:cubicBezTo>
                  <a:pt x="819312" y="863737"/>
                  <a:pt x="828787" y="867719"/>
                  <a:pt x="837025" y="873211"/>
                </a:cubicBezTo>
                <a:cubicBezTo>
                  <a:pt x="834279" y="908908"/>
                  <a:pt x="836987" y="945452"/>
                  <a:pt x="828787" y="980303"/>
                </a:cubicBezTo>
                <a:cubicBezTo>
                  <a:pt x="825642" y="993668"/>
                  <a:pt x="812053" y="1002082"/>
                  <a:pt x="804073" y="1013255"/>
                </a:cubicBezTo>
                <a:cubicBezTo>
                  <a:pt x="764725" y="1068342"/>
                  <a:pt x="806566" y="1008272"/>
                  <a:pt x="779360" y="1062682"/>
                </a:cubicBezTo>
                <a:cubicBezTo>
                  <a:pt x="774932" y="1071537"/>
                  <a:pt x="768376" y="1079157"/>
                  <a:pt x="762884" y="1087395"/>
                </a:cubicBezTo>
                <a:cubicBezTo>
                  <a:pt x="765630" y="1109363"/>
                  <a:pt x="765297" y="1131939"/>
                  <a:pt x="771122" y="1153298"/>
                </a:cubicBezTo>
                <a:cubicBezTo>
                  <a:pt x="773727" y="1162850"/>
                  <a:pt x="783170" y="1169156"/>
                  <a:pt x="787598" y="1178011"/>
                </a:cubicBezTo>
                <a:cubicBezTo>
                  <a:pt x="793504" y="1189823"/>
                  <a:pt x="801436" y="1225126"/>
                  <a:pt x="804073" y="1235676"/>
                </a:cubicBezTo>
                <a:cubicBezTo>
                  <a:pt x="801327" y="1282357"/>
                  <a:pt x="802772" y="1329475"/>
                  <a:pt x="795835" y="1375719"/>
                </a:cubicBezTo>
                <a:cubicBezTo>
                  <a:pt x="794366" y="1385510"/>
                  <a:pt x="785938" y="1393033"/>
                  <a:pt x="779360" y="1400433"/>
                </a:cubicBezTo>
                <a:cubicBezTo>
                  <a:pt x="763880" y="1417848"/>
                  <a:pt x="746409" y="1433384"/>
                  <a:pt x="729933" y="1449860"/>
                </a:cubicBezTo>
                <a:lnTo>
                  <a:pt x="705219" y="1474573"/>
                </a:lnTo>
                <a:cubicBezTo>
                  <a:pt x="696981" y="1482811"/>
                  <a:pt x="691808" y="1496461"/>
                  <a:pt x="680506" y="1499287"/>
                </a:cubicBezTo>
                <a:cubicBezTo>
                  <a:pt x="633970" y="1510921"/>
                  <a:pt x="658656" y="1505305"/>
                  <a:pt x="606365" y="1515763"/>
                </a:cubicBezTo>
                <a:cubicBezTo>
                  <a:pt x="595164" y="1514445"/>
                  <a:pt x="439018" y="1502110"/>
                  <a:pt x="400419" y="1482811"/>
                </a:cubicBezTo>
                <a:cubicBezTo>
                  <a:pt x="383943" y="1474573"/>
                  <a:pt x="367094" y="1467044"/>
                  <a:pt x="350992" y="1458098"/>
                </a:cubicBezTo>
                <a:cubicBezTo>
                  <a:pt x="246185" y="1399872"/>
                  <a:pt x="421807" y="1489386"/>
                  <a:pt x="293327" y="1425146"/>
                </a:cubicBezTo>
                <a:cubicBezTo>
                  <a:pt x="200775" y="1301742"/>
                  <a:pt x="329955" y="1470747"/>
                  <a:pt x="243900" y="1367482"/>
                </a:cubicBezTo>
                <a:cubicBezTo>
                  <a:pt x="218866" y="1337441"/>
                  <a:pt x="175276" y="1281615"/>
                  <a:pt x="153284" y="1243914"/>
                </a:cubicBezTo>
                <a:cubicBezTo>
                  <a:pt x="119112" y="1185333"/>
                  <a:pt x="129363" y="1183816"/>
                  <a:pt x="95619" y="1112109"/>
                </a:cubicBezTo>
                <a:cubicBezTo>
                  <a:pt x="86192" y="1092078"/>
                  <a:pt x="71945" y="1074545"/>
                  <a:pt x="62668" y="1054444"/>
                </a:cubicBezTo>
                <a:cubicBezTo>
                  <a:pt x="55390" y="1038676"/>
                  <a:pt x="52127" y="1021338"/>
                  <a:pt x="46192" y="1005017"/>
                </a:cubicBezTo>
                <a:cubicBezTo>
                  <a:pt x="32169" y="966455"/>
                  <a:pt x="30504" y="965404"/>
                  <a:pt x="13241" y="930876"/>
                </a:cubicBezTo>
                <a:cubicBezTo>
                  <a:pt x="-4949" y="839927"/>
                  <a:pt x="-3872" y="862478"/>
                  <a:pt x="13241" y="708455"/>
                </a:cubicBezTo>
                <a:cubicBezTo>
                  <a:pt x="15050" y="692170"/>
                  <a:pt x="39069" y="650341"/>
                  <a:pt x="46192" y="634314"/>
                </a:cubicBezTo>
                <a:cubicBezTo>
                  <a:pt x="65070" y="591841"/>
                  <a:pt x="58899" y="591099"/>
                  <a:pt x="87381" y="551936"/>
                </a:cubicBezTo>
                <a:cubicBezTo>
                  <a:pt x="99995" y="534591"/>
                  <a:pt x="116272" y="520079"/>
                  <a:pt x="128571" y="502509"/>
                </a:cubicBezTo>
                <a:cubicBezTo>
                  <a:pt x="185348" y="421399"/>
                  <a:pt x="84146" y="531339"/>
                  <a:pt x="177998" y="411892"/>
                </a:cubicBezTo>
                <a:cubicBezTo>
                  <a:pt x="211774" y="368904"/>
                  <a:pt x="288541" y="310749"/>
                  <a:pt x="326279" y="280087"/>
                </a:cubicBezTo>
                <a:cubicBezTo>
                  <a:pt x="339925" y="269000"/>
                  <a:pt x="355035" y="259569"/>
                  <a:pt x="367468" y="247136"/>
                </a:cubicBezTo>
                <a:cubicBezTo>
                  <a:pt x="400658" y="213946"/>
                  <a:pt x="470535" y="137936"/>
                  <a:pt x="515749" y="115330"/>
                </a:cubicBezTo>
                <a:lnTo>
                  <a:pt x="548700" y="98855"/>
                </a:lnTo>
                <a:cubicBezTo>
                  <a:pt x="556938" y="90617"/>
                  <a:pt x="562808" y="78962"/>
                  <a:pt x="573414" y="74141"/>
                </a:cubicBezTo>
                <a:cubicBezTo>
                  <a:pt x="594028" y="64771"/>
                  <a:pt x="639316" y="57665"/>
                  <a:pt x="639316" y="57665"/>
                </a:cubicBezTo>
                <a:cubicBezTo>
                  <a:pt x="690078" y="23826"/>
                  <a:pt x="633960" y="56705"/>
                  <a:pt x="705219" y="32952"/>
                </a:cubicBezTo>
                <a:cubicBezTo>
                  <a:pt x="716869" y="29069"/>
                  <a:pt x="726672" y="20788"/>
                  <a:pt x="738171" y="16476"/>
                </a:cubicBezTo>
                <a:cubicBezTo>
                  <a:pt x="768211" y="5211"/>
                  <a:pt x="819244" y="2891"/>
                  <a:pt x="845262" y="0"/>
                </a:cubicBezTo>
                <a:lnTo>
                  <a:pt x="1520765" y="8238"/>
                </a:lnTo>
                <a:cubicBezTo>
                  <a:pt x="1545625" y="8784"/>
                  <a:pt x="1570142" y="14225"/>
                  <a:pt x="1594906" y="16476"/>
                </a:cubicBezTo>
                <a:cubicBezTo>
                  <a:pt x="1630562" y="19717"/>
                  <a:pt x="1666301" y="21968"/>
                  <a:pt x="1701998" y="24714"/>
                </a:cubicBezTo>
                <a:cubicBezTo>
                  <a:pt x="1737695" y="32952"/>
                  <a:pt x="1772893" y="43772"/>
                  <a:pt x="1809089" y="49428"/>
                </a:cubicBezTo>
                <a:cubicBezTo>
                  <a:pt x="1860921" y="57527"/>
                  <a:pt x="1914166" y="55615"/>
                  <a:pt x="1965608" y="65903"/>
                </a:cubicBezTo>
                <a:cubicBezTo>
                  <a:pt x="2056124" y="84006"/>
                  <a:pt x="1961084" y="66794"/>
                  <a:pt x="2122127" y="82379"/>
                </a:cubicBezTo>
                <a:cubicBezTo>
                  <a:pt x="2168912" y="86907"/>
                  <a:pt x="2215435" y="93848"/>
                  <a:pt x="2262171" y="98855"/>
                </a:cubicBezTo>
                <a:cubicBezTo>
                  <a:pt x="2292328" y="102086"/>
                  <a:pt x="2322582" y="104346"/>
                  <a:pt x="2352787" y="107092"/>
                </a:cubicBezTo>
                <a:lnTo>
                  <a:pt x="2468116" y="131806"/>
                </a:lnTo>
                <a:cubicBezTo>
                  <a:pt x="2501212" y="139444"/>
                  <a:pt x="2533814" y="149151"/>
                  <a:pt x="2566971" y="156519"/>
                </a:cubicBezTo>
                <a:cubicBezTo>
                  <a:pt x="2607975" y="165631"/>
                  <a:pt x="2649787" y="171045"/>
                  <a:pt x="2690538" y="181233"/>
                </a:cubicBezTo>
                <a:cubicBezTo>
                  <a:pt x="2870506" y="226225"/>
                  <a:pt x="2681289" y="192047"/>
                  <a:pt x="2814106" y="214184"/>
                </a:cubicBezTo>
                <a:cubicBezTo>
                  <a:pt x="2892456" y="272948"/>
                  <a:pt x="2793639" y="201904"/>
                  <a:pt x="2896484" y="263611"/>
                </a:cubicBezTo>
                <a:cubicBezTo>
                  <a:pt x="2957196" y="300038"/>
                  <a:pt x="2899084" y="282255"/>
                  <a:pt x="2970625" y="296563"/>
                </a:cubicBezTo>
                <a:cubicBezTo>
                  <a:pt x="2984355" y="304801"/>
                  <a:pt x="2997818" y="313500"/>
                  <a:pt x="3011814" y="321276"/>
                </a:cubicBezTo>
                <a:cubicBezTo>
                  <a:pt x="3022549" y="327240"/>
                  <a:pt x="3034351" y="331243"/>
                  <a:pt x="3044765" y="337752"/>
                </a:cubicBezTo>
                <a:cubicBezTo>
                  <a:pt x="3056408" y="345029"/>
                  <a:pt x="3066292" y="354849"/>
                  <a:pt x="3077716" y="362465"/>
                </a:cubicBezTo>
                <a:cubicBezTo>
                  <a:pt x="3091039" y="371347"/>
                  <a:pt x="3106749" y="376759"/>
                  <a:pt x="3118906" y="387179"/>
                </a:cubicBezTo>
                <a:cubicBezTo>
                  <a:pt x="3166406" y="427893"/>
                  <a:pt x="3186355" y="450304"/>
                  <a:pt x="3217760" y="494271"/>
                </a:cubicBezTo>
                <a:cubicBezTo>
                  <a:pt x="3223514" y="502327"/>
                  <a:pt x="3228743" y="510746"/>
                  <a:pt x="3234235" y="518984"/>
                </a:cubicBezTo>
                <a:cubicBezTo>
                  <a:pt x="3236981" y="529968"/>
                  <a:pt x="3240101" y="540865"/>
                  <a:pt x="3242473" y="551936"/>
                </a:cubicBezTo>
                <a:cubicBezTo>
                  <a:pt x="3248341" y="579318"/>
                  <a:pt x="3246425" y="609267"/>
                  <a:pt x="3258949" y="634314"/>
                </a:cubicBezTo>
                <a:lnTo>
                  <a:pt x="3275425" y="667265"/>
                </a:lnTo>
                <a:cubicBezTo>
                  <a:pt x="3278171" y="757881"/>
                  <a:pt x="3280426" y="848514"/>
                  <a:pt x="3283662" y="939114"/>
                </a:cubicBezTo>
                <a:cubicBezTo>
                  <a:pt x="3290585" y="1132955"/>
                  <a:pt x="3279928" y="1068726"/>
                  <a:pt x="3300138" y="1169773"/>
                </a:cubicBezTo>
                <a:cubicBezTo>
                  <a:pt x="3308259" y="1372795"/>
                  <a:pt x="3306211" y="1384835"/>
                  <a:pt x="3324852" y="1589903"/>
                </a:cubicBezTo>
                <a:cubicBezTo>
                  <a:pt x="3334114" y="1691795"/>
                  <a:pt x="3325733" y="1651095"/>
                  <a:pt x="3341327" y="1713471"/>
                </a:cubicBezTo>
                <a:cubicBezTo>
                  <a:pt x="3361540" y="1895379"/>
                  <a:pt x="3355219" y="1808435"/>
                  <a:pt x="3341327" y="2141838"/>
                </a:cubicBezTo>
                <a:cubicBezTo>
                  <a:pt x="3340744" y="2155828"/>
                  <a:pt x="3335594" y="2169252"/>
                  <a:pt x="3333089" y="2183028"/>
                </a:cubicBezTo>
                <a:cubicBezTo>
                  <a:pt x="3330101" y="2199461"/>
                  <a:pt x="3330134" y="2216609"/>
                  <a:pt x="3324852" y="2232455"/>
                </a:cubicBezTo>
                <a:cubicBezTo>
                  <a:pt x="3321721" y="2241848"/>
                  <a:pt x="3312804" y="2248313"/>
                  <a:pt x="3308376" y="2257168"/>
                </a:cubicBezTo>
                <a:cubicBezTo>
                  <a:pt x="3301763" y="2270394"/>
                  <a:pt x="3296149" y="2284193"/>
                  <a:pt x="3291900" y="2298357"/>
                </a:cubicBezTo>
                <a:cubicBezTo>
                  <a:pt x="3287877" y="2311768"/>
                  <a:pt x="3287685" y="2326135"/>
                  <a:pt x="3283662" y="2339546"/>
                </a:cubicBezTo>
                <a:cubicBezTo>
                  <a:pt x="3279413" y="2353710"/>
                  <a:pt x="3271863" y="2366707"/>
                  <a:pt x="3267187" y="2380736"/>
                </a:cubicBezTo>
                <a:cubicBezTo>
                  <a:pt x="3263632" y="2391402"/>
                  <a:pt x="3257323" y="2426499"/>
                  <a:pt x="3250711" y="2438400"/>
                </a:cubicBezTo>
                <a:cubicBezTo>
                  <a:pt x="3226075" y="2482745"/>
                  <a:pt x="3223068" y="2482520"/>
                  <a:pt x="3193046" y="2512541"/>
                </a:cubicBezTo>
                <a:cubicBezTo>
                  <a:pt x="3187554" y="2523525"/>
                  <a:pt x="3183079" y="2535079"/>
                  <a:pt x="3176571" y="2545492"/>
                </a:cubicBezTo>
                <a:cubicBezTo>
                  <a:pt x="3169294" y="2557135"/>
                  <a:pt x="3159837" y="2567272"/>
                  <a:pt x="3151857" y="2578444"/>
                </a:cubicBezTo>
                <a:cubicBezTo>
                  <a:pt x="3146102" y="2586500"/>
                  <a:pt x="3141459" y="2595342"/>
                  <a:pt x="3135381" y="2603157"/>
                </a:cubicBezTo>
                <a:cubicBezTo>
                  <a:pt x="3122214" y="2620086"/>
                  <a:pt x="3107359" y="2635655"/>
                  <a:pt x="3094192" y="2652584"/>
                </a:cubicBezTo>
                <a:cubicBezTo>
                  <a:pt x="3064620" y="2690605"/>
                  <a:pt x="3093558" y="2666737"/>
                  <a:pt x="3053003" y="2693773"/>
                </a:cubicBezTo>
                <a:cubicBezTo>
                  <a:pt x="3042019" y="2710249"/>
                  <a:pt x="3036528" y="2732216"/>
                  <a:pt x="3020052" y="2743200"/>
                </a:cubicBezTo>
                <a:cubicBezTo>
                  <a:pt x="2975797" y="2772704"/>
                  <a:pt x="2983974" y="2773515"/>
                  <a:pt x="2945911" y="2784390"/>
                </a:cubicBezTo>
                <a:cubicBezTo>
                  <a:pt x="2935025" y="2787500"/>
                  <a:pt x="2923944" y="2789882"/>
                  <a:pt x="2912960" y="2792628"/>
                </a:cubicBezTo>
                <a:cubicBezTo>
                  <a:pt x="2813512" y="2858923"/>
                  <a:pt x="2891739" y="2813671"/>
                  <a:pt x="2616398" y="2800865"/>
                </a:cubicBezTo>
                <a:cubicBezTo>
                  <a:pt x="2588831" y="2799583"/>
                  <a:pt x="2561479" y="2795374"/>
                  <a:pt x="2534019" y="2792628"/>
                </a:cubicBezTo>
                <a:cubicBezTo>
                  <a:pt x="2520289" y="2787136"/>
                  <a:pt x="2506994" y="2780401"/>
                  <a:pt x="2492830" y="2776152"/>
                </a:cubicBezTo>
                <a:cubicBezTo>
                  <a:pt x="2449936" y="2763284"/>
                  <a:pt x="2366269" y="2760851"/>
                  <a:pt x="2336311" y="2759676"/>
                </a:cubicBezTo>
                <a:cubicBezTo>
                  <a:pt x="2234752" y="2755693"/>
                  <a:pt x="2133111" y="2754184"/>
                  <a:pt x="2031511" y="2751438"/>
                </a:cubicBezTo>
                <a:cubicBezTo>
                  <a:pt x="1921439" y="2733092"/>
                  <a:pt x="2002372" y="2744559"/>
                  <a:pt x="1800852" y="2734963"/>
                </a:cubicBezTo>
                <a:lnTo>
                  <a:pt x="1636095" y="2726725"/>
                </a:lnTo>
                <a:lnTo>
                  <a:pt x="1092398" y="2734963"/>
                </a:lnTo>
                <a:cubicBezTo>
                  <a:pt x="1018224" y="2736558"/>
                  <a:pt x="944167" y="2743200"/>
                  <a:pt x="869976" y="2743200"/>
                </a:cubicBezTo>
                <a:cubicBezTo>
                  <a:pt x="787552" y="2743200"/>
                  <a:pt x="705219" y="2737709"/>
                  <a:pt x="622841" y="2734963"/>
                </a:cubicBezTo>
                <a:cubicBezTo>
                  <a:pt x="614603" y="2732217"/>
                  <a:pt x="606258" y="2729774"/>
                  <a:pt x="598127" y="2726725"/>
                </a:cubicBezTo>
                <a:cubicBezTo>
                  <a:pt x="584281" y="2721533"/>
                  <a:pt x="570966" y="2714925"/>
                  <a:pt x="556938" y="2710249"/>
                </a:cubicBezTo>
                <a:cubicBezTo>
                  <a:pt x="546197" y="2706669"/>
                  <a:pt x="534971" y="2704757"/>
                  <a:pt x="523987" y="2702011"/>
                </a:cubicBezTo>
                <a:cubicBezTo>
                  <a:pt x="510257" y="2693773"/>
                  <a:pt x="496120" y="2686179"/>
                  <a:pt x="482798" y="2677298"/>
                </a:cubicBezTo>
                <a:cubicBezTo>
                  <a:pt x="456272" y="2659614"/>
                  <a:pt x="450925" y="2650847"/>
                  <a:pt x="425133" y="2636109"/>
                </a:cubicBezTo>
                <a:cubicBezTo>
                  <a:pt x="414471" y="2630016"/>
                  <a:pt x="402595" y="2626142"/>
                  <a:pt x="392181" y="2619633"/>
                </a:cubicBezTo>
                <a:cubicBezTo>
                  <a:pt x="380538" y="2612356"/>
                  <a:pt x="370402" y="2602899"/>
                  <a:pt x="359230" y="2594919"/>
                </a:cubicBezTo>
                <a:cubicBezTo>
                  <a:pt x="351173" y="2589164"/>
                  <a:pt x="342122" y="2584782"/>
                  <a:pt x="334516" y="2578444"/>
                </a:cubicBezTo>
                <a:cubicBezTo>
                  <a:pt x="325566" y="2570986"/>
                  <a:pt x="318648" y="2561312"/>
                  <a:pt x="309803" y="2553730"/>
                </a:cubicBezTo>
                <a:cubicBezTo>
                  <a:pt x="277981" y="2526454"/>
                  <a:pt x="277693" y="2534969"/>
                  <a:pt x="252138" y="2504303"/>
                </a:cubicBezTo>
                <a:cubicBezTo>
                  <a:pt x="217813" y="2463114"/>
                  <a:pt x="256256" y="2493320"/>
                  <a:pt x="210949" y="2463114"/>
                </a:cubicBezTo>
                <a:cubicBezTo>
                  <a:pt x="205457" y="2454876"/>
                  <a:pt x="198494" y="2447448"/>
                  <a:pt x="194473" y="2438400"/>
                </a:cubicBezTo>
                <a:cubicBezTo>
                  <a:pt x="183015" y="2412618"/>
                  <a:pt x="176606" y="2383404"/>
                  <a:pt x="169760" y="2356022"/>
                </a:cubicBezTo>
                <a:cubicBezTo>
                  <a:pt x="157227" y="2243227"/>
                  <a:pt x="156350" y="2271342"/>
                  <a:pt x="169760" y="2117125"/>
                </a:cubicBezTo>
                <a:cubicBezTo>
                  <a:pt x="170512" y="2108474"/>
                  <a:pt x="173781" y="2100002"/>
                  <a:pt x="177998" y="2092411"/>
                </a:cubicBezTo>
                <a:cubicBezTo>
                  <a:pt x="183874" y="2081835"/>
                  <a:pt x="223122" y="2023966"/>
                  <a:pt x="235662" y="2010033"/>
                </a:cubicBezTo>
                <a:cubicBezTo>
                  <a:pt x="283291" y="1957112"/>
                  <a:pt x="265943" y="1966988"/>
                  <a:pt x="309803" y="1952368"/>
                </a:cubicBezTo>
                <a:cubicBezTo>
                  <a:pt x="327885" y="1940313"/>
                  <a:pt x="346559" y="1926386"/>
                  <a:pt x="367468" y="1919417"/>
                </a:cubicBezTo>
                <a:cubicBezTo>
                  <a:pt x="385538" y="1913394"/>
                  <a:pt x="453260" y="1904807"/>
                  <a:pt x="466322" y="1902941"/>
                </a:cubicBezTo>
                <a:cubicBezTo>
                  <a:pt x="506338" y="1907943"/>
                  <a:pt x="535676" y="1909982"/>
                  <a:pt x="573414" y="1919417"/>
                </a:cubicBezTo>
                <a:cubicBezTo>
                  <a:pt x="581838" y="1921523"/>
                  <a:pt x="589778" y="1925270"/>
                  <a:pt x="598127" y="1927655"/>
                </a:cubicBezTo>
                <a:cubicBezTo>
                  <a:pt x="609013" y="1930765"/>
                  <a:pt x="620234" y="1932639"/>
                  <a:pt x="631079" y="1935892"/>
                </a:cubicBezTo>
                <a:cubicBezTo>
                  <a:pt x="647714" y="1940882"/>
                  <a:pt x="680506" y="1952368"/>
                  <a:pt x="680506" y="1952368"/>
                </a:cubicBezTo>
                <a:cubicBezTo>
                  <a:pt x="706462" y="1969672"/>
                  <a:pt x="701074" y="1969211"/>
                  <a:pt x="729933" y="1977082"/>
                </a:cubicBezTo>
                <a:cubicBezTo>
                  <a:pt x="751779" y="1983040"/>
                  <a:pt x="795835" y="1993557"/>
                  <a:pt x="795835" y="1993557"/>
                </a:cubicBezTo>
                <a:cubicBezTo>
                  <a:pt x="814054" y="2011776"/>
                  <a:pt x="822324" y="2023277"/>
                  <a:pt x="845262" y="2034746"/>
                </a:cubicBezTo>
                <a:cubicBezTo>
                  <a:pt x="853029" y="2038629"/>
                  <a:pt x="861738" y="2040238"/>
                  <a:pt x="869976" y="2042984"/>
                </a:cubicBezTo>
                <a:cubicBezTo>
                  <a:pt x="878214" y="2048476"/>
                  <a:pt x="885834" y="2055032"/>
                  <a:pt x="894689" y="2059460"/>
                </a:cubicBezTo>
                <a:cubicBezTo>
                  <a:pt x="902456" y="2063343"/>
                  <a:pt x="913263" y="2061558"/>
                  <a:pt x="919403" y="2067698"/>
                </a:cubicBezTo>
                <a:cubicBezTo>
                  <a:pt x="963340" y="2111633"/>
                  <a:pt x="886451" y="2078680"/>
                  <a:pt x="952354" y="2100649"/>
                </a:cubicBezTo>
                <a:cubicBezTo>
                  <a:pt x="955100" y="2108887"/>
                  <a:pt x="953526" y="2120316"/>
                  <a:pt x="960592" y="2125363"/>
                </a:cubicBezTo>
                <a:cubicBezTo>
                  <a:pt x="995624" y="2150385"/>
                  <a:pt x="1105787" y="2148679"/>
                  <a:pt x="1125349" y="2150076"/>
                </a:cubicBezTo>
                <a:cubicBezTo>
                  <a:pt x="1133587" y="2155568"/>
                  <a:pt x="1141015" y="2162531"/>
                  <a:pt x="1150062" y="2166552"/>
                </a:cubicBezTo>
                <a:cubicBezTo>
                  <a:pt x="1165932" y="2173606"/>
                  <a:pt x="1199489" y="2183028"/>
                  <a:pt x="1199489" y="2183028"/>
                </a:cubicBezTo>
                <a:cubicBezTo>
                  <a:pt x="1215965" y="2180282"/>
                  <a:pt x="1232712" y="2178841"/>
                  <a:pt x="1248916" y="2174790"/>
                </a:cubicBezTo>
                <a:cubicBezTo>
                  <a:pt x="1265765" y="2170578"/>
                  <a:pt x="1281495" y="2162526"/>
                  <a:pt x="1298344" y="2158314"/>
                </a:cubicBezTo>
                <a:cubicBezTo>
                  <a:pt x="1348149" y="2145862"/>
                  <a:pt x="1320546" y="2153658"/>
                  <a:pt x="1380722" y="2133600"/>
                </a:cubicBezTo>
                <a:lnTo>
                  <a:pt x="1430149" y="2117125"/>
                </a:lnTo>
                <a:cubicBezTo>
                  <a:pt x="1438387" y="2114379"/>
                  <a:pt x="1446181" y="2109094"/>
                  <a:pt x="1454862" y="2108887"/>
                </a:cubicBezTo>
                <a:lnTo>
                  <a:pt x="1800852" y="2100649"/>
                </a:lnTo>
                <a:cubicBezTo>
                  <a:pt x="1811836" y="2097903"/>
                  <a:pt x="1822751" y="2094867"/>
                  <a:pt x="1833803" y="2092411"/>
                </a:cubicBezTo>
                <a:cubicBezTo>
                  <a:pt x="1872005" y="2083921"/>
                  <a:pt x="1872801" y="2085976"/>
                  <a:pt x="1907944" y="2075936"/>
                </a:cubicBezTo>
                <a:cubicBezTo>
                  <a:pt x="1954339" y="2062681"/>
                  <a:pt x="1910702" y="2073185"/>
                  <a:pt x="1965608" y="2051222"/>
                </a:cubicBezTo>
                <a:cubicBezTo>
                  <a:pt x="1965659" y="2051202"/>
                  <a:pt x="2027366" y="2030636"/>
                  <a:pt x="2039749" y="2026509"/>
                </a:cubicBezTo>
                <a:cubicBezTo>
                  <a:pt x="2119271" y="2000003"/>
                  <a:pt x="1995658" y="2042498"/>
                  <a:pt x="2097414" y="2001795"/>
                </a:cubicBezTo>
                <a:cubicBezTo>
                  <a:pt x="2113539" y="1995345"/>
                  <a:pt x="2130365" y="1990811"/>
                  <a:pt x="2146841" y="1985319"/>
                </a:cubicBezTo>
                <a:lnTo>
                  <a:pt x="2171554" y="1977082"/>
                </a:lnTo>
                <a:cubicBezTo>
                  <a:pt x="2177046" y="1968844"/>
                  <a:pt x="2181029" y="1959369"/>
                  <a:pt x="2188030" y="1952368"/>
                </a:cubicBezTo>
                <a:cubicBezTo>
                  <a:pt x="2242948" y="1897450"/>
                  <a:pt x="2185287" y="1977079"/>
                  <a:pt x="2229219" y="1911179"/>
                </a:cubicBezTo>
                <a:cubicBezTo>
                  <a:pt x="2238789" y="1872900"/>
                  <a:pt x="2208625" y="1883720"/>
                  <a:pt x="2204506" y="18782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Picture 3" descr="show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7541" y="4332392"/>
            <a:ext cx="2533618" cy="238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rma livre 9"/>
          <p:cNvSpPr/>
          <p:nvPr/>
        </p:nvSpPr>
        <p:spPr>
          <a:xfrm>
            <a:off x="3410433" y="4143632"/>
            <a:ext cx="2899751" cy="2734963"/>
          </a:xfrm>
          <a:custGeom>
            <a:avLst/>
            <a:gdLst>
              <a:gd name="connsiteX0" fmla="*/ 708486 w 2899751"/>
              <a:gd name="connsiteY0" fmla="*/ 1812325 h 2734963"/>
              <a:gd name="connsiteX1" fmla="*/ 708486 w 2899751"/>
              <a:gd name="connsiteY1" fmla="*/ 1812325 h 2734963"/>
              <a:gd name="connsiteX2" fmla="*/ 724962 w 2899751"/>
              <a:gd name="connsiteY2" fmla="*/ 1738184 h 2734963"/>
              <a:gd name="connsiteX3" fmla="*/ 733199 w 2899751"/>
              <a:gd name="connsiteY3" fmla="*/ 1639330 h 2734963"/>
              <a:gd name="connsiteX4" fmla="*/ 749675 w 2899751"/>
              <a:gd name="connsiteY4" fmla="*/ 1589903 h 2734963"/>
              <a:gd name="connsiteX5" fmla="*/ 766151 w 2899751"/>
              <a:gd name="connsiteY5" fmla="*/ 1532238 h 2734963"/>
              <a:gd name="connsiteX6" fmla="*/ 749675 w 2899751"/>
              <a:gd name="connsiteY6" fmla="*/ 1408671 h 2734963"/>
              <a:gd name="connsiteX7" fmla="*/ 733199 w 2899751"/>
              <a:gd name="connsiteY7" fmla="*/ 1383957 h 2734963"/>
              <a:gd name="connsiteX8" fmla="*/ 708486 w 2899751"/>
              <a:gd name="connsiteY8" fmla="*/ 1334530 h 2734963"/>
              <a:gd name="connsiteX9" fmla="*/ 667297 w 2899751"/>
              <a:gd name="connsiteY9" fmla="*/ 1268627 h 2734963"/>
              <a:gd name="connsiteX10" fmla="*/ 659059 w 2899751"/>
              <a:gd name="connsiteY10" fmla="*/ 1243914 h 2734963"/>
              <a:gd name="connsiteX11" fmla="*/ 634345 w 2899751"/>
              <a:gd name="connsiteY11" fmla="*/ 1219200 h 2734963"/>
              <a:gd name="connsiteX12" fmla="*/ 626108 w 2899751"/>
              <a:gd name="connsiteY12" fmla="*/ 1169773 h 2734963"/>
              <a:gd name="connsiteX13" fmla="*/ 634345 w 2899751"/>
              <a:gd name="connsiteY13" fmla="*/ 1046206 h 2734963"/>
              <a:gd name="connsiteX14" fmla="*/ 642583 w 2899751"/>
              <a:gd name="connsiteY14" fmla="*/ 1013254 h 2734963"/>
              <a:gd name="connsiteX15" fmla="*/ 634345 w 2899751"/>
              <a:gd name="connsiteY15" fmla="*/ 864973 h 2734963"/>
              <a:gd name="connsiteX16" fmla="*/ 609632 w 2899751"/>
              <a:gd name="connsiteY16" fmla="*/ 782595 h 2734963"/>
              <a:gd name="connsiteX17" fmla="*/ 593156 w 2899751"/>
              <a:gd name="connsiteY17" fmla="*/ 724930 h 2734963"/>
              <a:gd name="connsiteX18" fmla="*/ 601394 w 2899751"/>
              <a:gd name="connsiteY18" fmla="*/ 601363 h 2734963"/>
              <a:gd name="connsiteX19" fmla="*/ 659059 w 2899751"/>
              <a:gd name="connsiteY19" fmla="*/ 502509 h 2734963"/>
              <a:gd name="connsiteX20" fmla="*/ 683772 w 2899751"/>
              <a:gd name="connsiteY20" fmla="*/ 486033 h 2734963"/>
              <a:gd name="connsiteX21" fmla="*/ 708486 w 2899751"/>
              <a:gd name="connsiteY21" fmla="*/ 461319 h 2734963"/>
              <a:gd name="connsiteX22" fmla="*/ 733199 w 2899751"/>
              <a:gd name="connsiteY22" fmla="*/ 444844 h 2734963"/>
              <a:gd name="connsiteX23" fmla="*/ 782626 w 2899751"/>
              <a:gd name="connsiteY23" fmla="*/ 395417 h 2734963"/>
              <a:gd name="connsiteX24" fmla="*/ 790864 w 2899751"/>
              <a:gd name="connsiteY24" fmla="*/ 263611 h 2734963"/>
              <a:gd name="connsiteX25" fmla="*/ 782626 w 2899751"/>
              <a:gd name="connsiteY25" fmla="*/ 238898 h 2734963"/>
              <a:gd name="connsiteX26" fmla="*/ 757913 w 2899751"/>
              <a:gd name="connsiteY26" fmla="*/ 222422 h 2734963"/>
              <a:gd name="connsiteX27" fmla="*/ 724962 w 2899751"/>
              <a:gd name="connsiteY27" fmla="*/ 197709 h 2734963"/>
              <a:gd name="connsiteX28" fmla="*/ 642583 w 2899751"/>
              <a:gd name="connsiteY28" fmla="*/ 148282 h 2734963"/>
              <a:gd name="connsiteX29" fmla="*/ 560205 w 2899751"/>
              <a:gd name="connsiteY29" fmla="*/ 107092 h 2734963"/>
              <a:gd name="connsiteX30" fmla="*/ 519016 w 2899751"/>
              <a:gd name="connsiteY30" fmla="*/ 98854 h 2734963"/>
              <a:gd name="connsiteX31" fmla="*/ 494302 w 2899751"/>
              <a:gd name="connsiteY31" fmla="*/ 90617 h 2734963"/>
              <a:gd name="connsiteX32" fmla="*/ 395448 w 2899751"/>
              <a:gd name="connsiteY32" fmla="*/ 98854 h 2734963"/>
              <a:gd name="connsiteX33" fmla="*/ 354259 w 2899751"/>
              <a:gd name="connsiteY33" fmla="*/ 115330 h 2734963"/>
              <a:gd name="connsiteX34" fmla="*/ 313070 w 2899751"/>
              <a:gd name="connsiteY34" fmla="*/ 123568 h 2734963"/>
              <a:gd name="connsiteX35" fmla="*/ 181264 w 2899751"/>
              <a:gd name="connsiteY35" fmla="*/ 238898 h 2734963"/>
              <a:gd name="connsiteX36" fmla="*/ 131837 w 2899751"/>
              <a:gd name="connsiteY36" fmla="*/ 337752 h 2734963"/>
              <a:gd name="connsiteX37" fmla="*/ 123599 w 2899751"/>
              <a:gd name="connsiteY37" fmla="*/ 428368 h 2734963"/>
              <a:gd name="connsiteX38" fmla="*/ 107124 w 2899751"/>
              <a:gd name="connsiteY38" fmla="*/ 535460 h 2734963"/>
              <a:gd name="connsiteX39" fmla="*/ 123599 w 2899751"/>
              <a:gd name="connsiteY39" fmla="*/ 1037968 h 2734963"/>
              <a:gd name="connsiteX40" fmla="*/ 131837 w 2899751"/>
              <a:gd name="connsiteY40" fmla="*/ 1070919 h 2734963"/>
              <a:gd name="connsiteX41" fmla="*/ 156551 w 2899751"/>
              <a:gd name="connsiteY41" fmla="*/ 1194487 h 2734963"/>
              <a:gd name="connsiteX42" fmla="*/ 181264 w 2899751"/>
              <a:gd name="connsiteY42" fmla="*/ 1276865 h 2734963"/>
              <a:gd name="connsiteX43" fmla="*/ 181264 w 2899751"/>
              <a:gd name="connsiteY43" fmla="*/ 1878227 h 2734963"/>
              <a:gd name="connsiteX44" fmla="*/ 189502 w 2899751"/>
              <a:gd name="connsiteY44" fmla="*/ 1828800 h 2734963"/>
              <a:gd name="connsiteX45" fmla="*/ 205978 w 2899751"/>
              <a:gd name="connsiteY45" fmla="*/ 1779373 h 2734963"/>
              <a:gd name="connsiteX46" fmla="*/ 222453 w 2899751"/>
              <a:gd name="connsiteY46" fmla="*/ 1754660 h 2734963"/>
              <a:gd name="connsiteX47" fmla="*/ 238929 w 2899751"/>
              <a:gd name="connsiteY47" fmla="*/ 1713471 h 2734963"/>
              <a:gd name="connsiteX48" fmla="*/ 280118 w 2899751"/>
              <a:gd name="connsiteY48" fmla="*/ 1631092 h 2734963"/>
              <a:gd name="connsiteX49" fmla="*/ 304832 w 2899751"/>
              <a:gd name="connsiteY49" fmla="*/ 1491049 h 2734963"/>
              <a:gd name="connsiteX50" fmla="*/ 337783 w 2899751"/>
              <a:gd name="connsiteY50" fmla="*/ 1400433 h 2734963"/>
              <a:gd name="connsiteX51" fmla="*/ 304832 w 2899751"/>
              <a:gd name="connsiteY51" fmla="*/ 1243914 h 2734963"/>
              <a:gd name="connsiteX52" fmla="*/ 288356 w 2899751"/>
              <a:gd name="connsiteY52" fmla="*/ 1219200 h 2734963"/>
              <a:gd name="connsiteX53" fmla="*/ 238929 w 2899751"/>
              <a:gd name="connsiteY53" fmla="*/ 1169773 h 2734963"/>
              <a:gd name="connsiteX54" fmla="*/ 189502 w 2899751"/>
              <a:gd name="connsiteY54" fmla="*/ 1153298 h 2734963"/>
              <a:gd name="connsiteX55" fmla="*/ 148313 w 2899751"/>
              <a:gd name="connsiteY55" fmla="*/ 1161536 h 2734963"/>
              <a:gd name="connsiteX56" fmla="*/ 98886 w 2899751"/>
              <a:gd name="connsiteY56" fmla="*/ 1202725 h 2734963"/>
              <a:gd name="connsiteX57" fmla="*/ 41221 w 2899751"/>
              <a:gd name="connsiteY57" fmla="*/ 1301579 h 2734963"/>
              <a:gd name="connsiteX58" fmla="*/ 32983 w 2899751"/>
              <a:gd name="connsiteY58" fmla="*/ 1326292 h 2734963"/>
              <a:gd name="connsiteX59" fmla="*/ 16508 w 2899751"/>
              <a:gd name="connsiteY59" fmla="*/ 1507525 h 2734963"/>
              <a:gd name="connsiteX60" fmla="*/ 8270 w 2899751"/>
              <a:gd name="connsiteY60" fmla="*/ 1532238 h 2734963"/>
              <a:gd name="connsiteX61" fmla="*/ 32 w 2899751"/>
              <a:gd name="connsiteY61" fmla="*/ 1598141 h 2734963"/>
              <a:gd name="connsiteX62" fmla="*/ 16508 w 2899751"/>
              <a:gd name="connsiteY62" fmla="*/ 1878227 h 2734963"/>
              <a:gd name="connsiteX63" fmla="*/ 57697 w 2899751"/>
              <a:gd name="connsiteY63" fmla="*/ 1977082 h 2734963"/>
              <a:gd name="connsiteX64" fmla="*/ 82410 w 2899751"/>
              <a:gd name="connsiteY64" fmla="*/ 2001795 h 2734963"/>
              <a:gd name="connsiteX65" fmla="*/ 140075 w 2899751"/>
              <a:gd name="connsiteY65" fmla="*/ 2075936 h 2734963"/>
              <a:gd name="connsiteX66" fmla="*/ 164789 w 2899751"/>
              <a:gd name="connsiteY66" fmla="*/ 2133600 h 2734963"/>
              <a:gd name="connsiteX67" fmla="*/ 189502 w 2899751"/>
              <a:gd name="connsiteY67" fmla="*/ 2174790 h 2734963"/>
              <a:gd name="connsiteX68" fmla="*/ 214216 w 2899751"/>
              <a:gd name="connsiteY68" fmla="*/ 2224217 h 2734963"/>
              <a:gd name="connsiteX69" fmla="*/ 222453 w 2899751"/>
              <a:gd name="connsiteY69" fmla="*/ 2257168 h 2734963"/>
              <a:gd name="connsiteX70" fmla="*/ 238929 w 2899751"/>
              <a:gd name="connsiteY70" fmla="*/ 2306595 h 2734963"/>
              <a:gd name="connsiteX71" fmla="*/ 247167 w 2899751"/>
              <a:gd name="connsiteY71" fmla="*/ 2356022 h 2734963"/>
              <a:gd name="connsiteX72" fmla="*/ 255405 w 2899751"/>
              <a:gd name="connsiteY72" fmla="*/ 2388973 h 2734963"/>
              <a:gd name="connsiteX73" fmla="*/ 263643 w 2899751"/>
              <a:gd name="connsiteY73" fmla="*/ 2438400 h 2734963"/>
              <a:gd name="connsiteX74" fmla="*/ 280118 w 2899751"/>
              <a:gd name="connsiteY74" fmla="*/ 2504303 h 2734963"/>
              <a:gd name="connsiteX75" fmla="*/ 313070 w 2899751"/>
              <a:gd name="connsiteY75" fmla="*/ 2545492 h 2734963"/>
              <a:gd name="connsiteX76" fmla="*/ 329545 w 2899751"/>
              <a:gd name="connsiteY76" fmla="*/ 2570206 h 2734963"/>
              <a:gd name="connsiteX77" fmla="*/ 354259 w 2899751"/>
              <a:gd name="connsiteY77" fmla="*/ 2586682 h 2734963"/>
              <a:gd name="connsiteX78" fmla="*/ 428399 w 2899751"/>
              <a:gd name="connsiteY78" fmla="*/ 2627871 h 2734963"/>
              <a:gd name="connsiteX79" fmla="*/ 494302 w 2899751"/>
              <a:gd name="connsiteY79" fmla="*/ 2644346 h 2734963"/>
              <a:gd name="connsiteX80" fmla="*/ 568443 w 2899751"/>
              <a:gd name="connsiteY80" fmla="*/ 2669060 h 2734963"/>
              <a:gd name="connsiteX81" fmla="*/ 634345 w 2899751"/>
              <a:gd name="connsiteY81" fmla="*/ 2685536 h 2734963"/>
              <a:gd name="connsiteX82" fmla="*/ 790864 w 2899751"/>
              <a:gd name="connsiteY82" fmla="*/ 2702011 h 2734963"/>
              <a:gd name="connsiteX83" fmla="*/ 1433416 w 2899751"/>
              <a:gd name="connsiteY83" fmla="*/ 2710249 h 2734963"/>
              <a:gd name="connsiteX84" fmla="*/ 1762929 w 2899751"/>
              <a:gd name="connsiteY84" fmla="*/ 2726725 h 2734963"/>
              <a:gd name="connsiteX85" fmla="*/ 1878259 w 2899751"/>
              <a:gd name="connsiteY85" fmla="*/ 2734963 h 2734963"/>
              <a:gd name="connsiteX86" fmla="*/ 2496097 w 2899751"/>
              <a:gd name="connsiteY86" fmla="*/ 2726725 h 2734963"/>
              <a:gd name="connsiteX87" fmla="*/ 2561999 w 2899751"/>
              <a:gd name="connsiteY87" fmla="*/ 2693773 h 2734963"/>
              <a:gd name="connsiteX88" fmla="*/ 2603189 w 2899751"/>
              <a:gd name="connsiteY88" fmla="*/ 2636109 h 2734963"/>
              <a:gd name="connsiteX89" fmla="*/ 2627902 w 2899751"/>
              <a:gd name="connsiteY89" fmla="*/ 2594919 h 2734963"/>
              <a:gd name="connsiteX90" fmla="*/ 2644378 w 2899751"/>
              <a:gd name="connsiteY90" fmla="*/ 2570206 h 2734963"/>
              <a:gd name="connsiteX91" fmla="*/ 2660853 w 2899751"/>
              <a:gd name="connsiteY91" fmla="*/ 2520779 h 2734963"/>
              <a:gd name="connsiteX92" fmla="*/ 2677329 w 2899751"/>
              <a:gd name="connsiteY92" fmla="*/ 2479590 h 2734963"/>
              <a:gd name="connsiteX93" fmla="*/ 2693805 w 2899751"/>
              <a:gd name="connsiteY93" fmla="*/ 2405449 h 2734963"/>
              <a:gd name="connsiteX94" fmla="*/ 2726756 w 2899751"/>
              <a:gd name="connsiteY94" fmla="*/ 2314833 h 2734963"/>
              <a:gd name="connsiteX95" fmla="*/ 2776183 w 2899751"/>
              <a:gd name="connsiteY95" fmla="*/ 2141838 h 2734963"/>
              <a:gd name="connsiteX96" fmla="*/ 2800897 w 2899751"/>
              <a:gd name="connsiteY96" fmla="*/ 2042984 h 2734963"/>
              <a:gd name="connsiteX97" fmla="*/ 2825610 w 2899751"/>
              <a:gd name="connsiteY97" fmla="*/ 1820563 h 2734963"/>
              <a:gd name="connsiteX98" fmla="*/ 2842086 w 2899751"/>
              <a:gd name="connsiteY98" fmla="*/ 1705233 h 2734963"/>
              <a:gd name="connsiteX99" fmla="*/ 2875037 w 2899751"/>
              <a:gd name="connsiteY99" fmla="*/ 1631092 h 2734963"/>
              <a:gd name="connsiteX100" fmla="*/ 2899751 w 2899751"/>
              <a:gd name="connsiteY100" fmla="*/ 1491049 h 2734963"/>
              <a:gd name="connsiteX101" fmla="*/ 2891513 w 2899751"/>
              <a:gd name="connsiteY101" fmla="*/ 1103871 h 2734963"/>
              <a:gd name="connsiteX102" fmla="*/ 2875037 w 2899751"/>
              <a:gd name="connsiteY102" fmla="*/ 980303 h 2734963"/>
              <a:gd name="connsiteX103" fmla="*/ 2842086 w 2899751"/>
              <a:gd name="connsiteY103" fmla="*/ 889687 h 2734963"/>
              <a:gd name="connsiteX104" fmla="*/ 2817372 w 2899751"/>
              <a:gd name="connsiteY104" fmla="*/ 840260 h 2734963"/>
              <a:gd name="connsiteX105" fmla="*/ 2759708 w 2899751"/>
              <a:gd name="connsiteY105" fmla="*/ 766119 h 2734963"/>
              <a:gd name="connsiteX106" fmla="*/ 2693805 w 2899751"/>
              <a:gd name="connsiteY106" fmla="*/ 700217 h 2734963"/>
              <a:gd name="connsiteX107" fmla="*/ 2636140 w 2899751"/>
              <a:gd name="connsiteY107" fmla="*/ 634314 h 2734963"/>
              <a:gd name="connsiteX108" fmla="*/ 2578475 w 2899751"/>
              <a:gd name="connsiteY108" fmla="*/ 551936 h 2734963"/>
              <a:gd name="connsiteX109" fmla="*/ 2487859 w 2899751"/>
              <a:gd name="connsiteY109" fmla="*/ 461319 h 2734963"/>
              <a:gd name="connsiteX110" fmla="*/ 2430194 w 2899751"/>
              <a:gd name="connsiteY110" fmla="*/ 378941 h 2734963"/>
              <a:gd name="connsiteX111" fmla="*/ 2397243 w 2899751"/>
              <a:gd name="connsiteY111" fmla="*/ 345990 h 2734963"/>
              <a:gd name="connsiteX112" fmla="*/ 2339578 w 2899751"/>
              <a:gd name="connsiteY112" fmla="*/ 288325 h 2734963"/>
              <a:gd name="connsiteX113" fmla="*/ 2290151 w 2899751"/>
              <a:gd name="connsiteY113" fmla="*/ 214184 h 2734963"/>
              <a:gd name="connsiteX114" fmla="*/ 2257199 w 2899751"/>
              <a:gd name="connsiteY114" fmla="*/ 197709 h 2734963"/>
              <a:gd name="connsiteX115" fmla="*/ 2191297 w 2899751"/>
              <a:gd name="connsiteY115" fmla="*/ 148282 h 2734963"/>
              <a:gd name="connsiteX116" fmla="*/ 2158345 w 2899751"/>
              <a:gd name="connsiteY116" fmla="*/ 131806 h 2734963"/>
              <a:gd name="connsiteX117" fmla="*/ 2133632 w 2899751"/>
              <a:gd name="connsiteY117" fmla="*/ 115330 h 2734963"/>
              <a:gd name="connsiteX118" fmla="*/ 2067729 w 2899751"/>
              <a:gd name="connsiteY118" fmla="*/ 82379 h 2734963"/>
              <a:gd name="connsiteX119" fmla="*/ 2043016 w 2899751"/>
              <a:gd name="connsiteY119" fmla="*/ 65903 h 2734963"/>
              <a:gd name="connsiteX120" fmla="*/ 2010064 w 2899751"/>
              <a:gd name="connsiteY120" fmla="*/ 57665 h 2734963"/>
              <a:gd name="connsiteX121" fmla="*/ 1977113 w 2899751"/>
              <a:gd name="connsiteY121" fmla="*/ 41190 h 2734963"/>
              <a:gd name="connsiteX122" fmla="*/ 1902972 w 2899751"/>
              <a:gd name="connsiteY122" fmla="*/ 24714 h 2734963"/>
              <a:gd name="connsiteX123" fmla="*/ 1828832 w 2899751"/>
              <a:gd name="connsiteY123" fmla="*/ 8238 h 2734963"/>
              <a:gd name="connsiteX124" fmla="*/ 1754691 w 2899751"/>
              <a:gd name="connsiteY124" fmla="*/ 0 h 2734963"/>
              <a:gd name="connsiteX125" fmla="*/ 1639362 w 2899751"/>
              <a:gd name="connsiteY125" fmla="*/ 16476 h 2734963"/>
              <a:gd name="connsiteX126" fmla="*/ 1565221 w 2899751"/>
              <a:gd name="connsiteY126" fmla="*/ 49427 h 2734963"/>
              <a:gd name="connsiteX127" fmla="*/ 1540508 w 2899751"/>
              <a:gd name="connsiteY127" fmla="*/ 57665 h 2734963"/>
              <a:gd name="connsiteX128" fmla="*/ 1458129 w 2899751"/>
              <a:gd name="connsiteY128" fmla="*/ 107092 h 2734963"/>
              <a:gd name="connsiteX129" fmla="*/ 1433416 w 2899751"/>
              <a:gd name="connsiteY129" fmla="*/ 123568 h 2734963"/>
              <a:gd name="connsiteX130" fmla="*/ 1416940 w 2899751"/>
              <a:gd name="connsiteY130" fmla="*/ 148282 h 2734963"/>
              <a:gd name="connsiteX131" fmla="*/ 1466367 w 2899751"/>
              <a:gd name="connsiteY131" fmla="*/ 296563 h 2734963"/>
              <a:gd name="connsiteX132" fmla="*/ 1491081 w 2899751"/>
              <a:gd name="connsiteY132" fmla="*/ 321276 h 2734963"/>
              <a:gd name="connsiteX133" fmla="*/ 1524032 w 2899751"/>
              <a:gd name="connsiteY133" fmla="*/ 370703 h 2734963"/>
              <a:gd name="connsiteX134" fmla="*/ 1532270 w 2899751"/>
              <a:gd name="connsiteY134" fmla="*/ 395417 h 2734963"/>
              <a:gd name="connsiteX135" fmla="*/ 1548745 w 2899751"/>
              <a:gd name="connsiteY135" fmla="*/ 420130 h 2734963"/>
              <a:gd name="connsiteX136" fmla="*/ 1556983 w 2899751"/>
              <a:gd name="connsiteY136" fmla="*/ 453082 h 2734963"/>
              <a:gd name="connsiteX137" fmla="*/ 1573459 w 2899751"/>
              <a:gd name="connsiteY137" fmla="*/ 502509 h 2734963"/>
              <a:gd name="connsiteX138" fmla="*/ 1581697 w 2899751"/>
              <a:gd name="connsiteY138" fmla="*/ 527222 h 2734963"/>
              <a:gd name="connsiteX139" fmla="*/ 1606410 w 2899751"/>
              <a:gd name="connsiteY139" fmla="*/ 543698 h 2734963"/>
              <a:gd name="connsiteX140" fmla="*/ 1655837 w 2899751"/>
              <a:gd name="connsiteY140" fmla="*/ 469557 h 2734963"/>
              <a:gd name="connsiteX141" fmla="*/ 1672313 w 2899751"/>
              <a:gd name="connsiteY141" fmla="*/ 444844 h 2734963"/>
              <a:gd name="connsiteX142" fmla="*/ 1697026 w 2899751"/>
              <a:gd name="connsiteY142" fmla="*/ 436606 h 2734963"/>
              <a:gd name="connsiteX143" fmla="*/ 1754691 w 2899751"/>
              <a:gd name="connsiteY143" fmla="*/ 378941 h 2734963"/>
              <a:gd name="connsiteX144" fmla="*/ 1804118 w 2899751"/>
              <a:gd name="connsiteY144" fmla="*/ 362465 h 2734963"/>
              <a:gd name="connsiteX145" fmla="*/ 1886497 w 2899751"/>
              <a:gd name="connsiteY145" fmla="*/ 378941 h 2734963"/>
              <a:gd name="connsiteX146" fmla="*/ 1935924 w 2899751"/>
              <a:gd name="connsiteY146" fmla="*/ 403654 h 2734963"/>
              <a:gd name="connsiteX147" fmla="*/ 1977113 w 2899751"/>
              <a:gd name="connsiteY147" fmla="*/ 453082 h 2734963"/>
              <a:gd name="connsiteX148" fmla="*/ 2001826 w 2899751"/>
              <a:gd name="connsiteY148" fmla="*/ 469557 h 2734963"/>
              <a:gd name="connsiteX149" fmla="*/ 2018302 w 2899751"/>
              <a:gd name="connsiteY149" fmla="*/ 518984 h 2734963"/>
              <a:gd name="connsiteX150" fmla="*/ 2034778 w 2899751"/>
              <a:gd name="connsiteY150" fmla="*/ 659027 h 2734963"/>
              <a:gd name="connsiteX151" fmla="*/ 2043016 w 2899751"/>
              <a:gd name="connsiteY151" fmla="*/ 683741 h 2734963"/>
              <a:gd name="connsiteX152" fmla="*/ 2067729 w 2899751"/>
              <a:gd name="connsiteY152" fmla="*/ 716692 h 2734963"/>
              <a:gd name="connsiteX153" fmla="*/ 2084205 w 2899751"/>
              <a:gd name="connsiteY153" fmla="*/ 774357 h 2734963"/>
              <a:gd name="connsiteX154" fmla="*/ 2075967 w 2899751"/>
              <a:gd name="connsiteY154" fmla="*/ 815546 h 2734963"/>
              <a:gd name="connsiteX155" fmla="*/ 2051253 w 2899751"/>
              <a:gd name="connsiteY155" fmla="*/ 840260 h 2734963"/>
              <a:gd name="connsiteX156" fmla="*/ 2034778 w 2899751"/>
              <a:gd name="connsiteY156" fmla="*/ 864973 h 2734963"/>
              <a:gd name="connsiteX157" fmla="*/ 2001826 w 2899751"/>
              <a:gd name="connsiteY157" fmla="*/ 939114 h 2734963"/>
              <a:gd name="connsiteX158" fmla="*/ 1977113 w 2899751"/>
              <a:gd name="connsiteY158" fmla="*/ 947352 h 2734963"/>
              <a:gd name="connsiteX159" fmla="*/ 1902972 w 2899751"/>
              <a:gd name="connsiteY159" fmla="*/ 963827 h 2734963"/>
              <a:gd name="connsiteX160" fmla="*/ 1878259 w 2899751"/>
              <a:gd name="connsiteY160" fmla="*/ 972065 h 2734963"/>
              <a:gd name="connsiteX161" fmla="*/ 1845308 w 2899751"/>
              <a:gd name="connsiteY161" fmla="*/ 1021492 h 2734963"/>
              <a:gd name="connsiteX162" fmla="*/ 1828832 w 2899751"/>
              <a:gd name="connsiteY162" fmla="*/ 1046206 h 2734963"/>
              <a:gd name="connsiteX163" fmla="*/ 1861783 w 2899751"/>
              <a:gd name="connsiteY163" fmla="*/ 1095633 h 2734963"/>
              <a:gd name="connsiteX164" fmla="*/ 1911210 w 2899751"/>
              <a:gd name="connsiteY164" fmla="*/ 1153298 h 2734963"/>
              <a:gd name="connsiteX165" fmla="*/ 1944162 w 2899751"/>
              <a:gd name="connsiteY165" fmla="*/ 1219200 h 2734963"/>
              <a:gd name="connsiteX166" fmla="*/ 1968875 w 2899751"/>
              <a:gd name="connsiteY166" fmla="*/ 1301579 h 2734963"/>
              <a:gd name="connsiteX167" fmla="*/ 1960637 w 2899751"/>
              <a:gd name="connsiteY167" fmla="*/ 1351006 h 2734963"/>
              <a:gd name="connsiteX168" fmla="*/ 1935924 w 2899751"/>
              <a:gd name="connsiteY168" fmla="*/ 1359244 h 2734963"/>
              <a:gd name="connsiteX169" fmla="*/ 1911210 w 2899751"/>
              <a:gd name="connsiteY169" fmla="*/ 1375719 h 2734963"/>
              <a:gd name="connsiteX170" fmla="*/ 1902972 w 2899751"/>
              <a:gd name="connsiteY170" fmla="*/ 1400433 h 2734963"/>
              <a:gd name="connsiteX171" fmla="*/ 1878259 w 2899751"/>
              <a:gd name="connsiteY171" fmla="*/ 1449860 h 2734963"/>
              <a:gd name="connsiteX172" fmla="*/ 1886497 w 2899751"/>
              <a:gd name="connsiteY172" fmla="*/ 1828800 h 2734963"/>
              <a:gd name="connsiteX173" fmla="*/ 1894735 w 2899751"/>
              <a:gd name="connsiteY173" fmla="*/ 1861752 h 2734963"/>
              <a:gd name="connsiteX174" fmla="*/ 1886497 w 2899751"/>
              <a:gd name="connsiteY174" fmla="*/ 2042984 h 2734963"/>
              <a:gd name="connsiteX175" fmla="*/ 1870021 w 2899751"/>
              <a:gd name="connsiteY175" fmla="*/ 2092411 h 2734963"/>
              <a:gd name="connsiteX176" fmla="*/ 1820594 w 2899751"/>
              <a:gd name="connsiteY176" fmla="*/ 2125363 h 2734963"/>
              <a:gd name="connsiteX177" fmla="*/ 1795881 w 2899751"/>
              <a:gd name="connsiteY177" fmla="*/ 2141838 h 2734963"/>
              <a:gd name="connsiteX178" fmla="*/ 1721740 w 2899751"/>
              <a:gd name="connsiteY178" fmla="*/ 2174790 h 2734963"/>
              <a:gd name="connsiteX179" fmla="*/ 1614648 w 2899751"/>
              <a:gd name="connsiteY179" fmla="*/ 2183027 h 2734963"/>
              <a:gd name="connsiteX180" fmla="*/ 1565221 w 2899751"/>
              <a:gd name="connsiteY180" fmla="*/ 2199503 h 2734963"/>
              <a:gd name="connsiteX181" fmla="*/ 1540508 w 2899751"/>
              <a:gd name="connsiteY181" fmla="*/ 2207741 h 2734963"/>
              <a:gd name="connsiteX182" fmla="*/ 1515794 w 2899751"/>
              <a:gd name="connsiteY182" fmla="*/ 2224217 h 2734963"/>
              <a:gd name="connsiteX183" fmla="*/ 1499318 w 2899751"/>
              <a:gd name="connsiteY183" fmla="*/ 2248930 h 2734963"/>
              <a:gd name="connsiteX184" fmla="*/ 1482843 w 2899751"/>
              <a:gd name="connsiteY184" fmla="*/ 2298357 h 2734963"/>
              <a:gd name="connsiteX185" fmla="*/ 1474605 w 2899751"/>
              <a:gd name="connsiteY185" fmla="*/ 2323071 h 2734963"/>
              <a:gd name="connsiteX186" fmla="*/ 1466367 w 2899751"/>
              <a:gd name="connsiteY186" fmla="*/ 2347784 h 2734963"/>
              <a:gd name="connsiteX187" fmla="*/ 1458129 w 2899751"/>
              <a:gd name="connsiteY187" fmla="*/ 2372498 h 2734963"/>
              <a:gd name="connsiteX188" fmla="*/ 1433416 w 2899751"/>
              <a:gd name="connsiteY188" fmla="*/ 2405449 h 2734963"/>
              <a:gd name="connsiteX189" fmla="*/ 1400464 w 2899751"/>
              <a:gd name="connsiteY189" fmla="*/ 2454876 h 2734963"/>
              <a:gd name="connsiteX190" fmla="*/ 1326324 w 2899751"/>
              <a:gd name="connsiteY190" fmla="*/ 2496065 h 2734963"/>
              <a:gd name="connsiteX191" fmla="*/ 1145091 w 2899751"/>
              <a:gd name="connsiteY191" fmla="*/ 2479590 h 2734963"/>
              <a:gd name="connsiteX192" fmla="*/ 1079189 w 2899751"/>
              <a:gd name="connsiteY192" fmla="*/ 2463114 h 2734963"/>
              <a:gd name="connsiteX193" fmla="*/ 1005048 w 2899751"/>
              <a:gd name="connsiteY193" fmla="*/ 2438400 h 2734963"/>
              <a:gd name="connsiteX194" fmla="*/ 972097 w 2899751"/>
              <a:gd name="connsiteY194" fmla="*/ 2421925 h 2734963"/>
              <a:gd name="connsiteX195" fmla="*/ 947383 w 2899751"/>
              <a:gd name="connsiteY195" fmla="*/ 2413687 h 2734963"/>
              <a:gd name="connsiteX196" fmla="*/ 906194 w 2899751"/>
              <a:gd name="connsiteY196" fmla="*/ 2388973 h 2734963"/>
              <a:gd name="connsiteX197" fmla="*/ 840291 w 2899751"/>
              <a:gd name="connsiteY197" fmla="*/ 2347784 h 2734963"/>
              <a:gd name="connsiteX198" fmla="*/ 790864 w 2899751"/>
              <a:gd name="connsiteY198" fmla="*/ 2314833 h 2734963"/>
              <a:gd name="connsiteX199" fmla="*/ 757913 w 2899751"/>
              <a:gd name="connsiteY199" fmla="*/ 2298357 h 2734963"/>
              <a:gd name="connsiteX200" fmla="*/ 716724 w 2899751"/>
              <a:gd name="connsiteY200" fmla="*/ 2248930 h 2734963"/>
              <a:gd name="connsiteX201" fmla="*/ 700248 w 2899751"/>
              <a:gd name="connsiteY201" fmla="*/ 2183027 h 2734963"/>
              <a:gd name="connsiteX202" fmla="*/ 692010 w 2899751"/>
              <a:gd name="connsiteY202" fmla="*/ 2150076 h 2734963"/>
              <a:gd name="connsiteX203" fmla="*/ 692010 w 2899751"/>
              <a:gd name="connsiteY203" fmla="*/ 1927654 h 2734963"/>
              <a:gd name="connsiteX204" fmla="*/ 708486 w 2899751"/>
              <a:gd name="connsiteY204" fmla="*/ 1878227 h 2734963"/>
              <a:gd name="connsiteX205" fmla="*/ 724962 w 2899751"/>
              <a:gd name="connsiteY205" fmla="*/ 1828800 h 2734963"/>
              <a:gd name="connsiteX206" fmla="*/ 733199 w 2899751"/>
              <a:gd name="connsiteY206" fmla="*/ 1804087 h 2734963"/>
              <a:gd name="connsiteX207" fmla="*/ 708486 w 2899751"/>
              <a:gd name="connsiteY207" fmla="*/ 1812325 h 27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2899751" h="2734963">
                <a:moveTo>
                  <a:pt x="708486" y="1812325"/>
                </a:moveTo>
                <a:lnTo>
                  <a:pt x="708486" y="1812325"/>
                </a:lnTo>
                <a:cubicBezTo>
                  <a:pt x="713978" y="1787611"/>
                  <a:pt x="721382" y="1763246"/>
                  <a:pt x="724962" y="1738184"/>
                </a:cubicBezTo>
                <a:cubicBezTo>
                  <a:pt x="729638" y="1705451"/>
                  <a:pt x="727763" y="1671946"/>
                  <a:pt x="733199" y="1639330"/>
                </a:cubicBezTo>
                <a:cubicBezTo>
                  <a:pt x="736054" y="1622199"/>
                  <a:pt x="744183" y="1606379"/>
                  <a:pt x="749675" y="1589903"/>
                </a:cubicBezTo>
                <a:cubicBezTo>
                  <a:pt x="761494" y="1554447"/>
                  <a:pt x="755806" y="1573617"/>
                  <a:pt x="766151" y="1532238"/>
                </a:cubicBezTo>
                <a:cubicBezTo>
                  <a:pt x="765080" y="1521528"/>
                  <a:pt x="758982" y="1433489"/>
                  <a:pt x="749675" y="1408671"/>
                </a:cubicBezTo>
                <a:cubicBezTo>
                  <a:pt x="746199" y="1399401"/>
                  <a:pt x="738691" y="1392195"/>
                  <a:pt x="733199" y="1383957"/>
                </a:cubicBezTo>
                <a:cubicBezTo>
                  <a:pt x="718098" y="1338650"/>
                  <a:pt x="734036" y="1379241"/>
                  <a:pt x="708486" y="1334530"/>
                </a:cubicBezTo>
                <a:cubicBezTo>
                  <a:pt x="672299" y="1271204"/>
                  <a:pt x="714551" y="1331635"/>
                  <a:pt x="667297" y="1268627"/>
                </a:cubicBezTo>
                <a:cubicBezTo>
                  <a:pt x="664551" y="1260389"/>
                  <a:pt x="663876" y="1251139"/>
                  <a:pt x="659059" y="1243914"/>
                </a:cubicBezTo>
                <a:cubicBezTo>
                  <a:pt x="652596" y="1234220"/>
                  <a:pt x="639077" y="1229846"/>
                  <a:pt x="634345" y="1219200"/>
                </a:cubicBezTo>
                <a:cubicBezTo>
                  <a:pt x="627561" y="1203937"/>
                  <a:pt x="628854" y="1186249"/>
                  <a:pt x="626108" y="1169773"/>
                </a:cubicBezTo>
                <a:cubicBezTo>
                  <a:pt x="628854" y="1128584"/>
                  <a:pt x="630024" y="1087260"/>
                  <a:pt x="634345" y="1046206"/>
                </a:cubicBezTo>
                <a:cubicBezTo>
                  <a:pt x="635530" y="1034946"/>
                  <a:pt x="642583" y="1024576"/>
                  <a:pt x="642583" y="1013254"/>
                </a:cubicBezTo>
                <a:cubicBezTo>
                  <a:pt x="642583" y="963751"/>
                  <a:pt x="638827" y="914273"/>
                  <a:pt x="634345" y="864973"/>
                </a:cubicBezTo>
                <a:cubicBezTo>
                  <a:pt x="632477" y="844419"/>
                  <a:pt x="613459" y="797901"/>
                  <a:pt x="609632" y="782595"/>
                </a:cubicBezTo>
                <a:cubicBezTo>
                  <a:pt x="599288" y="741220"/>
                  <a:pt x="604974" y="760385"/>
                  <a:pt x="593156" y="724930"/>
                </a:cubicBezTo>
                <a:cubicBezTo>
                  <a:pt x="595902" y="683741"/>
                  <a:pt x="595556" y="642229"/>
                  <a:pt x="601394" y="601363"/>
                </a:cubicBezTo>
                <a:cubicBezTo>
                  <a:pt x="607071" y="561624"/>
                  <a:pt x="628810" y="527716"/>
                  <a:pt x="659059" y="502509"/>
                </a:cubicBezTo>
                <a:cubicBezTo>
                  <a:pt x="666665" y="496171"/>
                  <a:pt x="676166" y="492371"/>
                  <a:pt x="683772" y="486033"/>
                </a:cubicBezTo>
                <a:cubicBezTo>
                  <a:pt x="692722" y="478575"/>
                  <a:pt x="699536" y="468777"/>
                  <a:pt x="708486" y="461319"/>
                </a:cubicBezTo>
                <a:cubicBezTo>
                  <a:pt x="716092" y="454981"/>
                  <a:pt x="725799" y="451421"/>
                  <a:pt x="733199" y="444844"/>
                </a:cubicBezTo>
                <a:cubicBezTo>
                  <a:pt x="750614" y="429364"/>
                  <a:pt x="782626" y="395417"/>
                  <a:pt x="782626" y="395417"/>
                </a:cubicBezTo>
                <a:cubicBezTo>
                  <a:pt x="805518" y="326742"/>
                  <a:pt x="804502" y="352256"/>
                  <a:pt x="790864" y="263611"/>
                </a:cubicBezTo>
                <a:cubicBezTo>
                  <a:pt x="789544" y="255029"/>
                  <a:pt x="788050" y="245679"/>
                  <a:pt x="782626" y="238898"/>
                </a:cubicBezTo>
                <a:cubicBezTo>
                  <a:pt x="776441" y="231167"/>
                  <a:pt x="765969" y="228177"/>
                  <a:pt x="757913" y="222422"/>
                </a:cubicBezTo>
                <a:cubicBezTo>
                  <a:pt x="746741" y="214442"/>
                  <a:pt x="736511" y="205133"/>
                  <a:pt x="724962" y="197709"/>
                </a:cubicBezTo>
                <a:cubicBezTo>
                  <a:pt x="698025" y="180392"/>
                  <a:pt x="670043" y="164758"/>
                  <a:pt x="642583" y="148282"/>
                </a:cubicBezTo>
                <a:cubicBezTo>
                  <a:pt x="608944" y="128099"/>
                  <a:pt x="597577" y="118304"/>
                  <a:pt x="560205" y="107092"/>
                </a:cubicBezTo>
                <a:cubicBezTo>
                  <a:pt x="546794" y="103069"/>
                  <a:pt x="532600" y="102250"/>
                  <a:pt x="519016" y="98854"/>
                </a:cubicBezTo>
                <a:cubicBezTo>
                  <a:pt x="510592" y="96748"/>
                  <a:pt x="502540" y="93363"/>
                  <a:pt x="494302" y="90617"/>
                </a:cubicBezTo>
                <a:cubicBezTo>
                  <a:pt x="461351" y="93363"/>
                  <a:pt x="428010" y="93108"/>
                  <a:pt x="395448" y="98854"/>
                </a:cubicBezTo>
                <a:cubicBezTo>
                  <a:pt x="380886" y="101424"/>
                  <a:pt x="368423" y="111081"/>
                  <a:pt x="354259" y="115330"/>
                </a:cubicBezTo>
                <a:cubicBezTo>
                  <a:pt x="340848" y="119353"/>
                  <a:pt x="326800" y="120822"/>
                  <a:pt x="313070" y="123568"/>
                </a:cubicBezTo>
                <a:cubicBezTo>
                  <a:pt x="312644" y="123923"/>
                  <a:pt x="204578" y="208922"/>
                  <a:pt x="181264" y="238898"/>
                </a:cubicBezTo>
                <a:cubicBezTo>
                  <a:pt x="158692" y="267919"/>
                  <a:pt x="146009" y="304685"/>
                  <a:pt x="131837" y="337752"/>
                </a:cubicBezTo>
                <a:cubicBezTo>
                  <a:pt x="129091" y="367957"/>
                  <a:pt x="127361" y="398272"/>
                  <a:pt x="123599" y="428368"/>
                </a:cubicBezTo>
                <a:cubicBezTo>
                  <a:pt x="119119" y="464206"/>
                  <a:pt x="107688" y="499347"/>
                  <a:pt x="107124" y="535460"/>
                </a:cubicBezTo>
                <a:cubicBezTo>
                  <a:pt x="106440" y="579224"/>
                  <a:pt x="103290" y="895801"/>
                  <a:pt x="123599" y="1037968"/>
                </a:cubicBezTo>
                <a:cubicBezTo>
                  <a:pt x="125200" y="1049176"/>
                  <a:pt x="129812" y="1059780"/>
                  <a:pt x="131837" y="1070919"/>
                </a:cubicBezTo>
                <a:cubicBezTo>
                  <a:pt x="144850" y="1142488"/>
                  <a:pt x="133532" y="1119674"/>
                  <a:pt x="156551" y="1194487"/>
                </a:cubicBezTo>
                <a:cubicBezTo>
                  <a:pt x="187515" y="1295122"/>
                  <a:pt x="161330" y="1177198"/>
                  <a:pt x="181264" y="1276865"/>
                </a:cubicBezTo>
                <a:cubicBezTo>
                  <a:pt x="180353" y="1324241"/>
                  <a:pt x="162822" y="1739918"/>
                  <a:pt x="181264" y="1878227"/>
                </a:cubicBezTo>
                <a:cubicBezTo>
                  <a:pt x="183472" y="1894783"/>
                  <a:pt x="185451" y="1845004"/>
                  <a:pt x="189502" y="1828800"/>
                </a:cubicBezTo>
                <a:cubicBezTo>
                  <a:pt x="193714" y="1811952"/>
                  <a:pt x="198925" y="1795243"/>
                  <a:pt x="205978" y="1779373"/>
                </a:cubicBezTo>
                <a:cubicBezTo>
                  <a:pt x="209999" y="1770326"/>
                  <a:pt x="218025" y="1763515"/>
                  <a:pt x="222453" y="1754660"/>
                </a:cubicBezTo>
                <a:cubicBezTo>
                  <a:pt x="229066" y="1741434"/>
                  <a:pt x="232316" y="1726697"/>
                  <a:pt x="238929" y="1713471"/>
                </a:cubicBezTo>
                <a:cubicBezTo>
                  <a:pt x="292790" y="1605751"/>
                  <a:pt x="237804" y="1736883"/>
                  <a:pt x="280118" y="1631092"/>
                </a:cubicBezTo>
                <a:cubicBezTo>
                  <a:pt x="288356" y="1584411"/>
                  <a:pt x="289842" y="1536019"/>
                  <a:pt x="304832" y="1491049"/>
                </a:cubicBezTo>
                <a:cubicBezTo>
                  <a:pt x="325984" y="1427594"/>
                  <a:pt x="314858" y="1457747"/>
                  <a:pt x="337783" y="1400433"/>
                </a:cubicBezTo>
                <a:cubicBezTo>
                  <a:pt x="327902" y="1252227"/>
                  <a:pt x="354556" y="1313528"/>
                  <a:pt x="304832" y="1243914"/>
                </a:cubicBezTo>
                <a:cubicBezTo>
                  <a:pt x="299077" y="1235857"/>
                  <a:pt x="294934" y="1226600"/>
                  <a:pt x="288356" y="1219200"/>
                </a:cubicBezTo>
                <a:cubicBezTo>
                  <a:pt x="272876" y="1201785"/>
                  <a:pt x="261034" y="1177141"/>
                  <a:pt x="238929" y="1169773"/>
                </a:cubicBezTo>
                <a:lnTo>
                  <a:pt x="189502" y="1153298"/>
                </a:lnTo>
                <a:cubicBezTo>
                  <a:pt x="175772" y="1156044"/>
                  <a:pt x="161423" y="1156620"/>
                  <a:pt x="148313" y="1161536"/>
                </a:cubicBezTo>
                <a:cubicBezTo>
                  <a:pt x="132253" y="1167558"/>
                  <a:pt x="109010" y="1190913"/>
                  <a:pt x="98886" y="1202725"/>
                </a:cubicBezTo>
                <a:cubicBezTo>
                  <a:pt x="74940" y="1230662"/>
                  <a:pt x="52577" y="1267512"/>
                  <a:pt x="41221" y="1301579"/>
                </a:cubicBezTo>
                <a:lnTo>
                  <a:pt x="32983" y="1326292"/>
                </a:lnTo>
                <a:cubicBezTo>
                  <a:pt x="29835" y="1370366"/>
                  <a:pt x="25695" y="1456993"/>
                  <a:pt x="16508" y="1507525"/>
                </a:cubicBezTo>
                <a:cubicBezTo>
                  <a:pt x="14955" y="1516068"/>
                  <a:pt x="11016" y="1524000"/>
                  <a:pt x="8270" y="1532238"/>
                </a:cubicBezTo>
                <a:cubicBezTo>
                  <a:pt x="5524" y="1554206"/>
                  <a:pt x="-495" y="1576009"/>
                  <a:pt x="32" y="1598141"/>
                </a:cubicBezTo>
                <a:cubicBezTo>
                  <a:pt x="2258" y="1691638"/>
                  <a:pt x="9148" y="1784994"/>
                  <a:pt x="16508" y="1878227"/>
                </a:cubicBezTo>
                <a:cubicBezTo>
                  <a:pt x="18656" y="1905438"/>
                  <a:pt x="45811" y="1965196"/>
                  <a:pt x="57697" y="1977082"/>
                </a:cubicBezTo>
                <a:cubicBezTo>
                  <a:pt x="65935" y="1985320"/>
                  <a:pt x="75258" y="1992599"/>
                  <a:pt x="82410" y="2001795"/>
                </a:cubicBezTo>
                <a:cubicBezTo>
                  <a:pt x="151388" y="2090480"/>
                  <a:pt x="83967" y="2019826"/>
                  <a:pt x="140075" y="2075936"/>
                </a:cubicBezTo>
                <a:cubicBezTo>
                  <a:pt x="149798" y="2105103"/>
                  <a:pt x="147822" y="2103059"/>
                  <a:pt x="164789" y="2133600"/>
                </a:cubicBezTo>
                <a:cubicBezTo>
                  <a:pt x="172565" y="2147597"/>
                  <a:pt x="182341" y="2160469"/>
                  <a:pt x="189502" y="2174790"/>
                </a:cubicBezTo>
                <a:cubicBezTo>
                  <a:pt x="223604" y="2242996"/>
                  <a:pt x="167003" y="2153397"/>
                  <a:pt x="214216" y="2224217"/>
                </a:cubicBezTo>
                <a:cubicBezTo>
                  <a:pt x="216962" y="2235201"/>
                  <a:pt x="219200" y="2246324"/>
                  <a:pt x="222453" y="2257168"/>
                </a:cubicBezTo>
                <a:cubicBezTo>
                  <a:pt x="227443" y="2273803"/>
                  <a:pt x="238929" y="2306595"/>
                  <a:pt x="238929" y="2306595"/>
                </a:cubicBezTo>
                <a:cubicBezTo>
                  <a:pt x="241675" y="2323071"/>
                  <a:pt x="243891" y="2339643"/>
                  <a:pt x="247167" y="2356022"/>
                </a:cubicBezTo>
                <a:cubicBezTo>
                  <a:pt x="249387" y="2367124"/>
                  <a:pt x="253185" y="2377871"/>
                  <a:pt x="255405" y="2388973"/>
                </a:cubicBezTo>
                <a:cubicBezTo>
                  <a:pt x="258681" y="2405352"/>
                  <a:pt x="260655" y="2421966"/>
                  <a:pt x="263643" y="2438400"/>
                </a:cubicBezTo>
                <a:cubicBezTo>
                  <a:pt x="264977" y="2445738"/>
                  <a:pt x="272791" y="2492580"/>
                  <a:pt x="280118" y="2504303"/>
                </a:cubicBezTo>
                <a:cubicBezTo>
                  <a:pt x="289437" y="2519213"/>
                  <a:pt x="302520" y="2531426"/>
                  <a:pt x="313070" y="2545492"/>
                </a:cubicBezTo>
                <a:cubicBezTo>
                  <a:pt x="319010" y="2553413"/>
                  <a:pt x="322544" y="2563205"/>
                  <a:pt x="329545" y="2570206"/>
                </a:cubicBezTo>
                <a:cubicBezTo>
                  <a:pt x="336546" y="2577207"/>
                  <a:pt x="345863" y="2581435"/>
                  <a:pt x="354259" y="2586682"/>
                </a:cubicBezTo>
                <a:cubicBezTo>
                  <a:pt x="376978" y="2600881"/>
                  <a:pt x="403370" y="2617144"/>
                  <a:pt x="428399" y="2627871"/>
                </a:cubicBezTo>
                <a:cubicBezTo>
                  <a:pt x="450565" y="2637371"/>
                  <a:pt x="470125" y="2639511"/>
                  <a:pt x="494302" y="2644346"/>
                </a:cubicBezTo>
                <a:cubicBezTo>
                  <a:pt x="545113" y="2669752"/>
                  <a:pt x="509127" y="2655371"/>
                  <a:pt x="568443" y="2669060"/>
                </a:cubicBezTo>
                <a:cubicBezTo>
                  <a:pt x="590507" y="2674152"/>
                  <a:pt x="612010" y="2681814"/>
                  <a:pt x="634345" y="2685536"/>
                </a:cubicBezTo>
                <a:cubicBezTo>
                  <a:pt x="697162" y="2696004"/>
                  <a:pt x="714117" y="2700324"/>
                  <a:pt x="790864" y="2702011"/>
                </a:cubicBezTo>
                <a:lnTo>
                  <a:pt x="1433416" y="2710249"/>
                </a:lnTo>
                <a:lnTo>
                  <a:pt x="1762929" y="2726725"/>
                </a:lnTo>
                <a:cubicBezTo>
                  <a:pt x="1801411" y="2728863"/>
                  <a:pt x="1839718" y="2734963"/>
                  <a:pt x="1878259" y="2734963"/>
                </a:cubicBezTo>
                <a:cubicBezTo>
                  <a:pt x="2084223" y="2734963"/>
                  <a:pt x="2290151" y="2729471"/>
                  <a:pt x="2496097" y="2726725"/>
                </a:cubicBezTo>
                <a:cubicBezTo>
                  <a:pt x="2520175" y="2718699"/>
                  <a:pt x="2542544" y="2713228"/>
                  <a:pt x="2561999" y="2693773"/>
                </a:cubicBezTo>
                <a:cubicBezTo>
                  <a:pt x="2578702" y="2677070"/>
                  <a:pt x="2590086" y="2655763"/>
                  <a:pt x="2603189" y="2636109"/>
                </a:cubicBezTo>
                <a:cubicBezTo>
                  <a:pt x="2612071" y="2622787"/>
                  <a:pt x="2619416" y="2608497"/>
                  <a:pt x="2627902" y="2594919"/>
                </a:cubicBezTo>
                <a:cubicBezTo>
                  <a:pt x="2633149" y="2586523"/>
                  <a:pt x="2638886" y="2578444"/>
                  <a:pt x="2644378" y="2570206"/>
                </a:cubicBezTo>
                <a:cubicBezTo>
                  <a:pt x="2649870" y="2553730"/>
                  <a:pt x="2654918" y="2537100"/>
                  <a:pt x="2660853" y="2520779"/>
                </a:cubicBezTo>
                <a:cubicBezTo>
                  <a:pt x="2665906" y="2506882"/>
                  <a:pt x="2673267" y="2493808"/>
                  <a:pt x="2677329" y="2479590"/>
                </a:cubicBezTo>
                <a:cubicBezTo>
                  <a:pt x="2684284" y="2455248"/>
                  <a:pt x="2686530" y="2429698"/>
                  <a:pt x="2693805" y="2405449"/>
                </a:cubicBezTo>
                <a:cubicBezTo>
                  <a:pt x="2703040" y="2374664"/>
                  <a:pt x="2717169" y="2345510"/>
                  <a:pt x="2726756" y="2314833"/>
                </a:cubicBezTo>
                <a:cubicBezTo>
                  <a:pt x="2744644" y="2257590"/>
                  <a:pt x="2759707" y="2199503"/>
                  <a:pt x="2776183" y="2141838"/>
                </a:cubicBezTo>
                <a:cubicBezTo>
                  <a:pt x="2784932" y="2111216"/>
                  <a:pt x="2796844" y="2075406"/>
                  <a:pt x="2800897" y="2042984"/>
                </a:cubicBezTo>
                <a:cubicBezTo>
                  <a:pt x="2810149" y="1968963"/>
                  <a:pt x="2816580" y="1894611"/>
                  <a:pt x="2825610" y="1820563"/>
                </a:cubicBezTo>
                <a:cubicBezTo>
                  <a:pt x="2830311" y="1782015"/>
                  <a:pt x="2827663" y="1741289"/>
                  <a:pt x="2842086" y="1705233"/>
                </a:cubicBezTo>
                <a:cubicBezTo>
                  <a:pt x="2863123" y="1652642"/>
                  <a:pt x="2851949" y="1677270"/>
                  <a:pt x="2875037" y="1631092"/>
                </a:cubicBezTo>
                <a:cubicBezTo>
                  <a:pt x="2893815" y="1518427"/>
                  <a:pt x="2884961" y="1564995"/>
                  <a:pt x="2899751" y="1491049"/>
                </a:cubicBezTo>
                <a:cubicBezTo>
                  <a:pt x="2897005" y="1361990"/>
                  <a:pt x="2897752" y="1232809"/>
                  <a:pt x="2891513" y="1103871"/>
                </a:cubicBezTo>
                <a:cubicBezTo>
                  <a:pt x="2889505" y="1062366"/>
                  <a:pt x="2882812" y="1021123"/>
                  <a:pt x="2875037" y="980303"/>
                </a:cubicBezTo>
                <a:cubicBezTo>
                  <a:pt x="2872136" y="965075"/>
                  <a:pt x="2849472" y="905937"/>
                  <a:pt x="2842086" y="889687"/>
                </a:cubicBezTo>
                <a:cubicBezTo>
                  <a:pt x="2834463" y="872918"/>
                  <a:pt x="2827590" y="855587"/>
                  <a:pt x="2817372" y="840260"/>
                </a:cubicBezTo>
                <a:cubicBezTo>
                  <a:pt x="2800005" y="814210"/>
                  <a:pt x="2779051" y="790738"/>
                  <a:pt x="2759708" y="766119"/>
                </a:cubicBezTo>
                <a:cubicBezTo>
                  <a:pt x="2719988" y="715565"/>
                  <a:pt x="2739410" y="734420"/>
                  <a:pt x="2693805" y="700217"/>
                </a:cubicBezTo>
                <a:cubicBezTo>
                  <a:pt x="2642014" y="613898"/>
                  <a:pt x="2699061" y="697235"/>
                  <a:pt x="2636140" y="634314"/>
                </a:cubicBezTo>
                <a:cubicBezTo>
                  <a:pt x="2532436" y="530610"/>
                  <a:pt x="2667558" y="653745"/>
                  <a:pt x="2578475" y="551936"/>
                </a:cubicBezTo>
                <a:cubicBezTo>
                  <a:pt x="2550346" y="519788"/>
                  <a:pt x="2509837" y="497948"/>
                  <a:pt x="2487859" y="461319"/>
                </a:cubicBezTo>
                <a:cubicBezTo>
                  <a:pt x="2463126" y="420099"/>
                  <a:pt x="2463234" y="416111"/>
                  <a:pt x="2430194" y="378941"/>
                </a:cubicBezTo>
                <a:cubicBezTo>
                  <a:pt x="2419874" y="367331"/>
                  <a:pt x="2406779" y="358251"/>
                  <a:pt x="2397243" y="345990"/>
                </a:cubicBezTo>
                <a:cubicBezTo>
                  <a:pt x="2351166" y="286748"/>
                  <a:pt x="2398389" y="317730"/>
                  <a:pt x="2339578" y="288325"/>
                </a:cubicBezTo>
                <a:cubicBezTo>
                  <a:pt x="2331347" y="274607"/>
                  <a:pt x="2304279" y="226294"/>
                  <a:pt x="2290151" y="214184"/>
                </a:cubicBezTo>
                <a:cubicBezTo>
                  <a:pt x="2280827" y="206192"/>
                  <a:pt x="2267417" y="204521"/>
                  <a:pt x="2257199" y="197709"/>
                </a:cubicBezTo>
                <a:cubicBezTo>
                  <a:pt x="2234351" y="182477"/>
                  <a:pt x="2215857" y="160562"/>
                  <a:pt x="2191297" y="148282"/>
                </a:cubicBezTo>
                <a:cubicBezTo>
                  <a:pt x="2180313" y="142790"/>
                  <a:pt x="2169007" y="137899"/>
                  <a:pt x="2158345" y="131806"/>
                </a:cubicBezTo>
                <a:cubicBezTo>
                  <a:pt x="2149749" y="126894"/>
                  <a:pt x="2142324" y="120071"/>
                  <a:pt x="2133632" y="115330"/>
                </a:cubicBezTo>
                <a:cubicBezTo>
                  <a:pt x="2112070" y="103569"/>
                  <a:pt x="2088164" y="96003"/>
                  <a:pt x="2067729" y="82379"/>
                </a:cubicBezTo>
                <a:cubicBezTo>
                  <a:pt x="2059491" y="76887"/>
                  <a:pt x="2052116" y="69803"/>
                  <a:pt x="2043016" y="65903"/>
                </a:cubicBezTo>
                <a:cubicBezTo>
                  <a:pt x="2032609" y="61443"/>
                  <a:pt x="2020665" y="61640"/>
                  <a:pt x="2010064" y="57665"/>
                </a:cubicBezTo>
                <a:cubicBezTo>
                  <a:pt x="1998566" y="53353"/>
                  <a:pt x="1988611" y="45502"/>
                  <a:pt x="1977113" y="41190"/>
                </a:cubicBezTo>
                <a:cubicBezTo>
                  <a:pt x="1962499" y="35710"/>
                  <a:pt x="1915786" y="27562"/>
                  <a:pt x="1902972" y="24714"/>
                </a:cubicBezTo>
                <a:cubicBezTo>
                  <a:pt x="1870592" y="17518"/>
                  <a:pt x="1863618" y="13207"/>
                  <a:pt x="1828832" y="8238"/>
                </a:cubicBezTo>
                <a:cubicBezTo>
                  <a:pt x="1804216" y="4721"/>
                  <a:pt x="1779405" y="2746"/>
                  <a:pt x="1754691" y="0"/>
                </a:cubicBezTo>
                <a:cubicBezTo>
                  <a:pt x="1716248" y="5492"/>
                  <a:pt x="1677441" y="8860"/>
                  <a:pt x="1639362" y="16476"/>
                </a:cubicBezTo>
                <a:cubicBezTo>
                  <a:pt x="1568525" y="30644"/>
                  <a:pt x="1611236" y="26420"/>
                  <a:pt x="1565221" y="49427"/>
                </a:cubicBezTo>
                <a:cubicBezTo>
                  <a:pt x="1557454" y="53310"/>
                  <a:pt x="1548489" y="54244"/>
                  <a:pt x="1540508" y="57665"/>
                </a:cubicBezTo>
                <a:cubicBezTo>
                  <a:pt x="1505044" y="72864"/>
                  <a:pt x="1493267" y="83667"/>
                  <a:pt x="1458129" y="107092"/>
                </a:cubicBezTo>
                <a:lnTo>
                  <a:pt x="1433416" y="123568"/>
                </a:lnTo>
                <a:cubicBezTo>
                  <a:pt x="1427924" y="131806"/>
                  <a:pt x="1416940" y="138381"/>
                  <a:pt x="1416940" y="148282"/>
                </a:cubicBezTo>
                <a:cubicBezTo>
                  <a:pt x="1416940" y="203507"/>
                  <a:pt x="1426582" y="256779"/>
                  <a:pt x="1466367" y="296563"/>
                </a:cubicBezTo>
                <a:cubicBezTo>
                  <a:pt x="1474605" y="304801"/>
                  <a:pt x="1483929" y="312080"/>
                  <a:pt x="1491081" y="321276"/>
                </a:cubicBezTo>
                <a:cubicBezTo>
                  <a:pt x="1503238" y="336906"/>
                  <a:pt x="1524032" y="370703"/>
                  <a:pt x="1524032" y="370703"/>
                </a:cubicBezTo>
                <a:cubicBezTo>
                  <a:pt x="1526778" y="378941"/>
                  <a:pt x="1528387" y="387650"/>
                  <a:pt x="1532270" y="395417"/>
                </a:cubicBezTo>
                <a:cubicBezTo>
                  <a:pt x="1536698" y="404272"/>
                  <a:pt x="1544845" y="411030"/>
                  <a:pt x="1548745" y="420130"/>
                </a:cubicBezTo>
                <a:cubicBezTo>
                  <a:pt x="1553205" y="430537"/>
                  <a:pt x="1553730" y="442237"/>
                  <a:pt x="1556983" y="453082"/>
                </a:cubicBezTo>
                <a:cubicBezTo>
                  <a:pt x="1561973" y="469716"/>
                  <a:pt x="1567967" y="486033"/>
                  <a:pt x="1573459" y="502509"/>
                </a:cubicBezTo>
                <a:cubicBezTo>
                  <a:pt x="1576205" y="510747"/>
                  <a:pt x="1574472" y="522405"/>
                  <a:pt x="1581697" y="527222"/>
                </a:cubicBezTo>
                <a:lnTo>
                  <a:pt x="1606410" y="543698"/>
                </a:lnTo>
                <a:lnTo>
                  <a:pt x="1655837" y="469557"/>
                </a:lnTo>
                <a:cubicBezTo>
                  <a:pt x="1661329" y="461319"/>
                  <a:pt x="1662921" y="447975"/>
                  <a:pt x="1672313" y="444844"/>
                </a:cubicBezTo>
                <a:lnTo>
                  <a:pt x="1697026" y="436606"/>
                </a:lnTo>
                <a:cubicBezTo>
                  <a:pt x="1708420" y="402423"/>
                  <a:pt x="1705120" y="395465"/>
                  <a:pt x="1754691" y="378941"/>
                </a:cubicBezTo>
                <a:lnTo>
                  <a:pt x="1804118" y="362465"/>
                </a:lnTo>
                <a:cubicBezTo>
                  <a:pt x="1842955" y="368938"/>
                  <a:pt x="1852089" y="369110"/>
                  <a:pt x="1886497" y="378941"/>
                </a:cubicBezTo>
                <a:cubicBezTo>
                  <a:pt x="1909109" y="385402"/>
                  <a:pt x="1917090" y="387959"/>
                  <a:pt x="1935924" y="403654"/>
                </a:cubicBezTo>
                <a:cubicBezTo>
                  <a:pt x="2016887" y="471123"/>
                  <a:pt x="1912320" y="388289"/>
                  <a:pt x="1977113" y="453082"/>
                </a:cubicBezTo>
                <a:cubicBezTo>
                  <a:pt x="1984114" y="460083"/>
                  <a:pt x="1993588" y="464065"/>
                  <a:pt x="2001826" y="469557"/>
                </a:cubicBezTo>
                <a:cubicBezTo>
                  <a:pt x="2007318" y="486033"/>
                  <a:pt x="2016970" y="501668"/>
                  <a:pt x="2018302" y="518984"/>
                </a:cubicBezTo>
                <a:cubicBezTo>
                  <a:pt x="2024592" y="600756"/>
                  <a:pt x="2018747" y="602919"/>
                  <a:pt x="2034778" y="659027"/>
                </a:cubicBezTo>
                <a:cubicBezTo>
                  <a:pt x="2037164" y="667376"/>
                  <a:pt x="2038708" y="676201"/>
                  <a:pt x="2043016" y="683741"/>
                </a:cubicBezTo>
                <a:cubicBezTo>
                  <a:pt x="2049828" y="695662"/>
                  <a:pt x="2059491" y="705708"/>
                  <a:pt x="2067729" y="716692"/>
                </a:cubicBezTo>
                <a:cubicBezTo>
                  <a:pt x="2071613" y="728345"/>
                  <a:pt x="2084205" y="764014"/>
                  <a:pt x="2084205" y="774357"/>
                </a:cubicBezTo>
                <a:cubicBezTo>
                  <a:pt x="2084205" y="788359"/>
                  <a:pt x="2082229" y="803023"/>
                  <a:pt x="2075967" y="815546"/>
                </a:cubicBezTo>
                <a:cubicBezTo>
                  <a:pt x="2070757" y="825966"/>
                  <a:pt x="2058711" y="831310"/>
                  <a:pt x="2051253" y="840260"/>
                </a:cubicBezTo>
                <a:cubicBezTo>
                  <a:pt x="2044915" y="847866"/>
                  <a:pt x="2038799" y="855926"/>
                  <a:pt x="2034778" y="864973"/>
                </a:cubicBezTo>
                <a:cubicBezTo>
                  <a:pt x="2027139" y="882160"/>
                  <a:pt x="2021112" y="923685"/>
                  <a:pt x="2001826" y="939114"/>
                </a:cubicBezTo>
                <a:cubicBezTo>
                  <a:pt x="1995046" y="944538"/>
                  <a:pt x="1985462" y="944966"/>
                  <a:pt x="1977113" y="947352"/>
                </a:cubicBezTo>
                <a:cubicBezTo>
                  <a:pt x="1917913" y="964267"/>
                  <a:pt x="1970928" y="946839"/>
                  <a:pt x="1902972" y="963827"/>
                </a:cubicBezTo>
                <a:cubicBezTo>
                  <a:pt x="1894548" y="965933"/>
                  <a:pt x="1886497" y="969319"/>
                  <a:pt x="1878259" y="972065"/>
                </a:cubicBezTo>
                <a:lnTo>
                  <a:pt x="1845308" y="1021492"/>
                </a:lnTo>
                <a:lnTo>
                  <a:pt x="1828832" y="1046206"/>
                </a:lnTo>
                <a:cubicBezTo>
                  <a:pt x="1839816" y="1062682"/>
                  <a:pt x="1847781" y="1081632"/>
                  <a:pt x="1861783" y="1095633"/>
                </a:cubicBezTo>
                <a:cubicBezTo>
                  <a:pt x="1885994" y="1119844"/>
                  <a:pt x="1896152" y="1125692"/>
                  <a:pt x="1911210" y="1153298"/>
                </a:cubicBezTo>
                <a:cubicBezTo>
                  <a:pt x="1922971" y="1174859"/>
                  <a:pt x="1936396" y="1195900"/>
                  <a:pt x="1944162" y="1219200"/>
                </a:cubicBezTo>
                <a:cubicBezTo>
                  <a:pt x="1964217" y="1279368"/>
                  <a:pt x="1956425" y="1251779"/>
                  <a:pt x="1968875" y="1301579"/>
                </a:cubicBezTo>
                <a:cubicBezTo>
                  <a:pt x="1966129" y="1318055"/>
                  <a:pt x="1968924" y="1336504"/>
                  <a:pt x="1960637" y="1351006"/>
                </a:cubicBezTo>
                <a:cubicBezTo>
                  <a:pt x="1956329" y="1358545"/>
                  <a:pt x="1943691" y="1355361"/>
                  <a:pt x="1935924" y="1359244"/>
                </a:cubicBezTo>
                <a:cubicBezTo>
                  <a:pt x="1927069" y="1363672"/>
                  <a:pt x="1919448" y="1370227"/>
                  <a:pt x="1911210" y="1375719"/>
                </a:cubicBezTo>
                <a:cubicBezTo>
                  <a:pt x="1908464" y="1383957"/>
                  <a:pt x="1906855" y="1392666"/>
                  <a:pt x="1902972" y="1400433"/>
                </a:cubicBezTo>
                <a:cubicBezTo>
                  <a:pt x="1871034" y="1464311"/>
                  <a:pt x="1898966" y="1387740"/>
                  <a:pt x="1878259" y="1449860"/>
                </a:cubicBezTo>
                <a:cubicBezTo>
                  <a:pt x="1881005" y="1576173"/>
                  <a:pt x="1881447" y="1702558"/>
                  <a:pt x="1886497" y="1828800"/>
                </a:cubicBezTo>
                <a:cubicBezTo>
                  <a:pt x="1886950" y="1840113"/>
                  <a:pt x="1894735" y="1850430"/>
                  <a:pt x="1894735" y="1861752"/>
                </a:cubicBezTo>
                <a:cubicBezTo>
                  <a:pt x="1894735" y="1922225"/>
                  <a:pt x="1892940" y="1982855"/>
                  <a:pt x="1886497" y="2042984"/>
                </a:cubicBezTo>
                <a:cubicBezTo>
                  <a:pt x="1884647" y="2060252"/>
                  <a:pt x="1884471" y="2082777"/>
                  <a:pt x="1870021" y="2092411"/>
                </a:cubicBezTo>
                <a:lnTo>
                  <a:pt x="1820594" y="2125363"/>
                </a:lnTo>
                <a:lnTo>
                  <a:pt x="1795881" y="2141838"/>
                </a:lnTo>
                <a:cubicBezTo>
                  <a:pt x="1771297" y="2158227"/>
                  <a:pt x="1754985" y="2172233"/>
                  <a:pt x="1721740" y="2174790"/>
                </a:cubicBezTo>
                <a:lnTo>
                  <a:pt x="1614648" y="2183027"/>
                </a:lnTo>
                <a:lnTo>
                  <a:pt x="1565221" y="2199503"/>
                </a:lnTo>
                <a:cubicBezTo>
                  <a:pt x="1556983" y="2202249"/>
                  <a:pt x="1547733" y="2202924"/>
                  <a:pt x="1540508" y="2207741"/>
                </a:cubicBezTo>
                <a:lnTo>
                  <a:pt x="1515794" y="2224217"/>
                </a:lnTo>
                <a:cubicBezTo>
                  <a:pt x="1510302" y="2232455"/>
                  <a:pt x="1503339" y="2239883"/>
                  <a:pt x="1499318" y="2248930"/>
                </a:cubicBezTo>
                <a:cubicBezTo>
                  <a:pt x="1492265" y="2264800"/>
                  <a:pt x="1488335" y="2281881"/>
                  <a:pt x="1482843" y="2298357"/>
                </a:cubicBezTo>
                <a:lnTo>
                  <a:pt x="1474605" y="2323071"/>
                </a:lnTo>
                <a:lnTo>
                  <a:pt x="1466367" y="2347784"/>
                </a:lnTo>
                <a:cubicBezTo>
                  <a:pt x="1463621" y="2356022"/>
                  <a:pt x="1463339" y="2365551"/>
                  <a:pt x="1458129" y="2372498"/>
                </a:cubicBezTo>
                <a:cubicBezTo>
                  <a:pt x="1449891" y="2383482"/>
                  <a:pt x="1441289" y="2394201"/>
                  <a:pt x="1433416" y="2405449"/>
                </a:cubicBezTo>
                <a:cubicBezTo>
                  <a:pt x="1422061" y="2421671"/>
                  <a:pt x="1416940" y="2443892"/>
                  <a:pt x="1400464" y="2454876"/>
                </a:cubicBezTo>
                <a:cubicBezTo>
                  <a:pt x="1343812" y="2492644"/>
                  <a:pt x="1369822" y="2481565"/>
                  <a:pt x="1326324" y="2496065"/>
                </a:cubicBezTo>
                <a:cubicBezTo>
                  <a:pt x="1265913" y="2490573"/>
                  <a:pt x="1205219" y="2487607"/>
                  <a:pt x="1145091" y="2479590"/>
                </a:cubicBezTo>
                <a:cubicBezTo>
                  <a:pt x="1122646" y="2476597"/>
                  <a:pt x="1101156" y="2468606"/>
                  <a:pt x="1079189" y="2463114"/>
                </a:cubicBezTo>
                <a:cubicBezTo>
                  <a:pt x="1040936" y="2453551"/>
                  <a:pt x="1044936" y="2456128"/>
                  <a:pt x="1005048" y="2438400"/>
                </a:cubicBezTo>
                <a:cubicBezTo>
                  <a:pt x="993826" y="2433413"/>
                  <a:pt x="983384" y="2426762"/>
                  <a:pt x="972097" y="2421925"/>
                </a:cubicBezTo>
                <a:cubicBezTo>
                  <a:pt x="964115" y="2418504"/>
                  <a:pt x="955150" y="2417570"/>
                  <a:pt x="947383" y="2413687"/>
                </a:cubicBezTo>
                <a:cubicBezTo>
                  <a:pt x="933062" y="2406526"/>
                  <a:pt x="919830" y="2397365"/>
                  <a:pt x="906194" y="2388973"/>
                </a:cubicBezTo>
                <a:cubicBezTo>
                  <a:pt x="884132" y="2375396"/>
                  <a:pt x="861846" y="2362154"/>
                  <a:pt x="840291" y="2347784"/>
                </a:cubicBezTo>
                <a:cubicBezTo>
                  <a:pt x="823815" y="2336800"/>
                  <a:pt x="808575" y="2323689"/>
                  <a:pt x="790864" y="2314833"/>
                </a:cubicBezTo>
                <a:cubicBezTo>
                  <a:pt x="779880" y="2309341"/>
                  <a:pt x="767906" y="2305495"/>
                  <a:pt x="757913" y="2298357"/>
                </a:cubicBezTo>
                <a:cubicBezTo>
                  <a:pt x="737728" y="2283939"/>
                  <a:pt x="729862" y="2268639"/>
                  <a:pt x="716724" y="2248930"/>
                </a:cubicBezTo>
                <a:lnTo>
                  <a:pt x="700248" y="2183027"/>
                </a:lnTo>
                <a:lnTo>
                  <a:pt x="692010" y="2150076"/>
                </a:lnTo>
                <a:cubicBezTo>
                  <a:pt x="681147" y="2052309"/>
                  <a:pt x="676735" y="2049849"/>
                  <a:pt x="692010" y="1927654"/>
                </a:cubicBezTo>
                <a:cubicBezTo>
                  <a:pt x="694164" y="1910421"/>
                  <a:pt x="702994" y="1894703"/>
                  <a:pt x="708486" y="1878227"/>
                </a:cubicBezTo>
                <a:lnTo>
                  <a:pt x="724962" y="1828800"/>
                </a:lnTo>
                <a:cubicBezTo>
                  <a:pt x="727708" y="1820562"/>
                  <a:pt x="733199" y="1812770"/>
                  <a:pt x="733199" y="1804087"/>
                </a:cubicBezTo>
                <a:lnTo>
                  <a:pt x="708486" y="18123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382022" y="5524168"/>
            <a:ext cx="414577" cy="308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6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67890" y="1611226"/>
            <a:ext cx="9918121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000" dirty="0"/>
              <a:t>Assinale a alternativa </a:t>
            </a:r>
            <a:r>
              <a:rPr lang="pt-BR" sz="2000" dirty="0">
                <a:solidFill>
                  <a:srgbClr val="FF0000"/>
                </a:solidFill>
              </a:rPr>
              <a:t>incorreta</a:t>
            </a:r>
            <a:r>
              <a:rPr lang="pt-BR" sz="2000" dirty="0"/>
              <a:t>:</a:t>
            </a:r>
          </a:p>
          <a:p>
            <a:pPr algn="ctr">
              <a:buNone/>
            </a:pPr>
            <a:endParaRPr lang="pt-BR" sz="2000" dirty="0"/>
          </a:p>
          <a:p>
            <a:pPr algn="just">
              <a:buNone/>
            </a:pPr>
            <a:endParaRPr lang="pt-BR" sz="1800" dirty="0"/>
          </a:p>
          <a:p>
            <a:pPr marL="514350" indent="-514350" algn="just">
              <a:buAutoNum type="alphaUcPeriod"/>
            </a:pPr>
            <a:r>
              <a:rPr lang="pt-BR" sz="1600" dirty="0"/>
              <a:t>O plexo </a:t>
            </a:r>
            <a:r>
              <a:rPr lang="pt-BR" sz="1600" dirty="0" err="1"/>
              <a:t>mioentérico</a:t>
            </a:r>
            <a:r>
              <a:rPr lang="pt-BR" sz="1600" dirty="0"/>
              <a:t> está localizado entre as camadas musculares longitudinal externa e circular interna de grande parte do canal alimentar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Todo o canal alimentar infradiafragmático é inervado por fibras parassimpáticas do nervo vago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No canal alimentar, a inervação autônoma tem início, em geral, a partir da metade inferior do esôfago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As fibras parassimpáticas no jejuno e íleo, são responsáveis pelos movimentos de segmentação e peristálticos </a:t>
            </a:r>
          </a:p>
          <a:p>
            <a:pPr marL="514350" indent="-514350" algn="just">
              <a:buAutoNum type="alphaUcPeriod"/>
            </a:pPr>
            <a:r>
              <a:rPr lang="pt-BR" sz="1600" dirty="0"/>
              <a:t>As fibras simpáticas diminuem a ação do plexo submucoso e, portanto, a secreção glandular </a:t>
            </a:r>
            <a:endParaRPr lang="pt-BR" sz="1800" dirty="0"/>
          </a:p>
        </p:txBody>
      </p:sp>
      <p:sp>
        <p:nvSpPr>
          <p:cNvPr id="20" name="Retângulo 19"/>
          <p:cNvSpPr/>
          <p:nvPr/>
        </p:nvSpPr>
        <p:spPr>
          <a:xfrm>
            <a:off x="4151810" y="9503035"/>
            <a:ext cx="1266533" cy="44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838200" y="365126"/>
            <a:ext cx="10515600" cy="7353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/>
              <a:t>Questão 4 </a:t>
            </a:r>
          </a:p>
        </p:txBody>
      </p:sp>
      <p:sp>
        <p:nvSpPr>
          <p:cNvPr id="7" name="Forma livre 6"/>
          <p:cNvSpPr/>
          <p:nvPr/>
        </p:nvSpPr>
        <p:spPr>
          <a:xfrm>
            <a:off x="6054811" y="5642919"/>
            <a:ext cx="618384" cy="494270"/>
          </a:xfrm>
          <a:custGeom>
            <a:avLst/>
            <a:gdLst>
              <a:gd name="connsiteX0" fmla="*/ 0 w 618384"/>
              <a:gd name="connsiteY0" fmla="*/ 321276 h 494270"/>
              <a:gd name="connsiteX1" fmla="*/ 0 w 618384"/>
              <a:gd name="connsiteY1" fmla="*/ 321276 h 494270"/>
              <a:gd name="connsiteX2" fmla="*/ 65903 w 618384"/>
              <a:gd name="connsiteY2" fmla="*/ 288324 h 494270"/>
              <a:gd name="connsiteX3" fmla="*/ 115330 w 618384"/>
              <a:gd name="connsiteY3" fmla="*/ 263611 h 494270"/>
              <a:gd name="connsiteX4" fmla="*/ 156519 w 618384"/>
              <a:gd name="connsiteY4" fmla="*/ 230659 h 494270"/>
              <a:gd name="connsiteX5" fmla="*/ 181232 w 618384"/>
              <a:gd name="connsiteY5" fmla="*/ 214184 h 494270"/>
              <a:gd name="connsiteX6" fmla="*/ 230659 w 618384"/>
              <a:gd name="connsiteY6" fmla="*/ 197708 h 494270"/>
              <a:gd name="connsiteX7" fmla="*/ 280086 w 618384"/>
              <a:gd name="connsiteY7" fmla="*/ 172995 h 494270"/>
              <a:gd name="connsiteX8" fmla="*/ 313038 w 618384"/>
              <a:gd name="connsiteY8" fmla="*/ 156519 h 494270"/>
              <a:gd name="connsiteX9" fmla="*/ 362465 w 618384"/>
              <a:gd name="connsiteY9" fmla="*/ 140043 h 494270"/>
              <a:gd name="connsiteX10" fmla="*/ 436605 w 618384"/>
              <a:gd name="connsiteY10" fmla="*/ 90616 h 494270"/>
              <a:gd name="connsiteX11" fmla="*/ 461319 w 618384"/>
              <a:gd name="connsiteY11" fmla="*/ 74140 h 494270"/>
              <a:gd name="connsiteX12" fmla="*/ 486032 w 618384"/>
              <a:gd name="connsiteY12" fmla="*/ 57665 h 494270"/>
              <a:gd name="connsiteX13" fmla="*/ 535459 w 618384"/>
              <a:gd name="connsiteY13" fmla="*/ 24713 h 494270"/>
              <a:gd name="connsiteX14" fmla="*/ 584886 w 618384"/>
              <a:gd name="connsiteY14" fmla="*/ 0 h 494270"/>
              <a:gd name="connsiteX15" fmla="*/ 617838 w 618384"/>
              <a:gd name="connsiteY15" fmla="*/ 57665 h 494270"/>
              <a:gd name="connsiteX16" fmla="*/ 609600 w 618384"/>
              <a:gd name="connsiteY16" fmla="*/ 255373 h 494270"/>
              <a:gd name="connsiteX17" fmla="*/ 601362 w 618384"/>
              <a:gd name="connsiteY17" fmla="*/ 280086 h 494270"/>
              <a:gd name="connsiteX18" fmla="*/ 576648 w 618384"/>
              <a:gd name="connsiteY18" fmla="*/ 345989 h 494270"/>
              <a:gd name="connsiteX19" fmla="*/ 518984 w 618384"/>
              <a:gd name="connsiteY19" fmla="*/ 420130 h 494270"/>
              <a:gd name="connsiteX20" fmla="*/ 486032 w 618384"/>
              <a:gd name="connsiteY20" fmla="*/ 453081 h 494270"/>
              <a:gd name="connsiteX21" fmla="*/ 428367 w 618384"/>
              <a:gd name="connsiteY21" fmla="*/ 477795 h 494270"/>
              <a:gd name="connsiteX22" fmla="*/ 370703 w 618384"/>
              <a:gd name="connsiteY22" fmla="*/ 494270 h 494270"/>
              <a:gd name="connsiteX23" fmla="*/ 189470 w 618384"/>
              <a:gd name="connsiteY23" fmla="*/ 486032 h 494270"/>
              <a:gd name="connsiteX24" fmla="*/ 156519 w 618384"/>
              <a:gd name="connsiteY24" fmla="*/ 469557 h 494270"/>
              <a:gd name="connsiteX25" fmla="*/ 131805 w 618384"/>
              <a:gd name="connsiteY25" fmla="*/ 461319 h 494270"/>
              <a:gd name="connsiteX26" fmla="*/ 82378 w 618384"/>
              <a:gd name="connsiteY26" fmla="*/ 428367 h 494270"/>
              <a:gd name="connsiteX27" fmla="*/ 49427 w 618384"/>
              <a:gd name="connsiteY27" fmla="*/ 378940 h 494270"/>
              <a:gd name="connsiteX28" fmla="*/ 41189 w 618384"/>
              <a:gd name="connsiteY28" fmla="*/ 354227 h 494270"/>
              <a:gd name="connsiteX29" fmla="*/ 0 w 618384"/>
              <a:gd name="connsiteY29" fmla="*/ 321276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8384" h="494270">
                <a:moveTo>
                  <a:pt x="0" y="321276"/>
                </a:moveTo>
                <a:lnTo>
                  <a:pt x="0" y="321276"/>
                </a:lnTo>
                <a:cubicBezTo>
                  <a:pt x="21968" y="310292"/>
                  <a:pt x="44341" y="300085"/>
                  <a:pt x="65903" y="288324"/>
                </a:cubicBezTo>
                <a:cubicBezTo>
                  <a:pt x="116089" y="260950"/>
                  <a:pt x="65218" y="280315"/>
                  <a:pt x="115330" y="263611"/>
                </a:cubicBezTo>
                <a:cubicBezTo>
                  <a:pt x="143102" y="221951"/>
                  <a:pt x="116729" y="250554"/>
                  <a:pt x="156519" y="230659"/>
                </a:cubicBezTo>
                <a:cubicBezTo>
                  <a:pt x="165374" y="226231"/>
                  <a:pt x="172185" y="218205"/>
                  <a:pt x="181232" y="214184"/>
                </a:cubicBezTo>
                <a:cubicBezTo>
                  <a:pt x="197102" y="207131"/>
                  <a:pt x="216209" y="207341"/>
                  <a:pt x="230659" y="197708"/>
                </a:cubicBezTo>
                <a:cubicBezTo>
                  <a:pt x="278155" y="166044"/>
                  <a:pt x="232336" y="193459"/>
                  <a:pt x="280086" y="172995"/>
                </a:cubicBezTo>
                <a:cubicBezTo>
                  <a:pt x="291374" y="168158"/>
                  <a:pt x="301636" y="161080"/>
                  <a:pt x="313038" y="156519"/>
                </a:cubicBezTo>
                <a:cubicBezTo>
                  <a:pt x="329163" y="150069"/>
                  <a:pt x="362465" y="140043"/>
                  <a:pt x="362465" y="140043"/>
                </a:cubicBezTo>
                <a:lnTo>
                  <a:pt x="436605" y="90616"/>
                </a:lnTo>
                <a:lnTo>
                  <a:pt x="461319" y="74140"/>
                </a:lnTo>
                <a:cubicBezTo>
                  <a:pt x="469557" y="68648"/>
                  <a:pt x="479031" y="64666"/>
                  <a:pt x="486032" y="57665"/>
                </a:cubicBezTo>
                <a:cubicBezTo>
                  <a:pt x="532879" y="10818"/>
                  <a:pt x="487774" y="48555"/>
                  <a:pt x="535459" y="24713"/>
                </a:cubicBezTo>
                <a:cubicBezTo>
                  <a:pt x="599336" y="-7225"/>
                  <a:pt x="522770" y="20706"/>
                  <a:pt x="584886" y="0"/>
                </a:cubicBezTo>
                <a:cubicBezTo>
                  <a:pt x="591640" y="10130"/>
                  <a:pt x="617444" y="46620"/>
                  <a:pt x="617838" y="57665"/>
                </a:cubicBezTo>
                <a:cubicBezTo>
                  <a:pt x="620192" y="123583"/>
                  <a:pt x="614473" y="189593"/>
                  <a:pt x="609600" y="255373"/>
                </a:cubicBezTo>
                <a:cubicBezTo>
                  <a:pt x="608959" y="264033"/>
                  <a:pt x="603468" y="271662"/>
                  <a:pt x="601362" y="280086"/>
                </a:cubicBezTo>
                <a:cubicBezTo>
                  <a:pt x="587110" y="337092"/>
                  <a:pt x="603770" y="305307"/>
                  <a:pt x="576648" y="345989"/>
                </a:cubicBezTo>
                <a:cubicBezTo>
                  <a:pt x="561044" y="392807"/>
                  <a:pt x="574551" y="364564"/>
                  <a:pt x="518984" y="420130"/>
                </a:cubicBezTo>
                <a:cubicBezTo>
                  <a:pt x="508000" y="431114"/>
                  <a:pt x="500768" y="448169"/>
                  <a:pt x="486032" y="453081"/>
                </a:cubicBezTo>
                <a:cubicBezTo>
                  <a:pt x="428067" y="472403"/>
                  <a:pt x="499636" y="447252"/>
                  <a:pt x="428367" y="477795"/>
                </a:cubicBezTo>
                <a:cubicBezTo>
                  <a:pt x="411827" y="484883"/>
                  <a:pt x="387417" y="490091"/>
                  <a:pt x="370703" y="494270"/>
                </a:cubicBezTo>
                <a:cubicBezTo>
                  <a:pt x="310292" y="491524"/>
                  <a:pt x="249545" y="492964"/>
                  <a:pt x="189470" y="486032"/>
                </a:cubicBezTo>
                <a:cubicBezTo>
                  <a:pt x="177271" y="484624"/>
                  <a:pt x="167806" y="474394"/>
                  <a:pt x="156519" y="469557"/>
                </a:cubicBezTo>
                <a:cubicBezTo>
                  <a:pt x="148537" y="466136"/>
                  <a:pt x="140043" y="464065"/>
                  <a:pt x="131805" y="461319"/>
                </a:cubicBezTo>
                <a:cubicBezTo>
                  <a:pt x="115329" y="450335"/>
                  <a:pt x="93362" y="444843"/>
                  <a:pt x="82378" y="428367"/>
                </a:cubicBezTo>
                <a:cubicBezTo>
                  <a:pt x="71394" y="411891"/>
                  <a:pt x="55689" y="397725"/>
                  <a:pt x="49427" y="378940"/>
                </a:cubicBezTo>
                <a:cubicBezTo>
                  <a:pt x="46681" y="370702"/>
                  <a:pt x="45072" y="361994"/>
                  <a:pt x="41189" y="354227"/>
                </a:cubicBezTo>
                <a:cubicBezTo>
                  <a:pt x="31872" y="335594"/>
                  <a:pt x="6865" y="326768"/>
                  <a:pt x="0" y="3212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1167890" y="3310941"/>
            <a:ext cx="8472499" cy="380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382022" y="5524168"/>
            <a:ext cx="414577" cy="308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9853739" y="6548846"/>
            <a:ext cx="1500061" cy="20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723214" y="6137189"/>
            <a:ext cx="630586" cy="52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1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102744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600201" y="1763000"/>
            <a:ext cx="8816975" cy="5078313"/>
          </a:xfrm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</a:pPr>
            <a:r>
              <a:rPr lang="pt-BR" altLang="pt-BR" sz="1800" b="1" dirty="0" err="1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Aumüller</a:t>
            </a:r>
            <a:r>
              <a:rPr lang="pt-BR" altLang="pt-BR" sz="18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, G. </a:t>
            </a:r>
            <a:r>
              <a:rPr lang="pt-BR" altLang="pt-BR" sz="1800" b="1" dirty="0">
                <a:latin typeface="Arial" charset="0"/>
                <a:ea typeface="ＭＳ Ｐゴシック" pitchFamily="34" charset="-128"/>
                <a:cs typeface="Arial" charset="0"/>
              </a:rPr>
              <a:t>Anatomia. 1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ª 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, Rio de Janeiro: Guanabara Koogan S.A., 2009.</a:t>
            </a:r>
          </a:p>
          <a:p>
            <a:pPr marL="0" indent="0" algn="ctr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70C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Drake, 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R.L., 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Vogl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, W., Mitchell, A.W.M. Gray</a:t>
            </a:r>
            <a:r>
              <a:rPr lang="he-IL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s. Anatomia para estudantes.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1ª ed. Rio de Janeiro: Elsevier Editora Ltda, 2005.</a:t>
            </a:r>
          </a:p>
          <a:p>
            <a:pPr marL="0" indent="0" algn="ctr">
              <a:spcBef>
                <a:spcPct val="0"/>
              </a:spcBef>
              <a:buNone/>
            </a:pPr>
            <a:endParaRPr lang="he-IL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Gardner,</a:t>
            </a:r>
            <a:r>
              <a:rPr lang="pt-BR" altLang="pt-BR" sz="18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Gray e O</a:t>
            </a:r>
            <a:r>
              <a:rPr lang="he-IL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</a:rPr>
              <a:t>׳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Rahilly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. Anatomia.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4ª 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, Rio de Janeiro: Guanabara Koogan S.A., 1978.</a:t>
            </a:r>
          </a:p>
          <a:p>
            <a:pPr marL="0" indent="0" algn="ctr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Moore, 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K.L.; 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Dalley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, A.F. Anatomia orientada para a clínica.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6ª 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, Rio de Janeiro: Guanabara Koogan S.A., 2011.</a:t>
            </a:r>
          </a:p>
          <a:p>
            <a:pPr marL="0" indent="0" algn="ctr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  <a:cs typeface="Arial" charset="0"/>
              </a:rPr>
              <a:t>Snell, R.S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. Anatomia clínica para estudantes de medicina. 5ª </a:t>
            </a:r>
            <a:r>
              <a:rPr lang="pt-BR" altLang="pt-BR" sz="1800" b="1" dirty="0" err="1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, Rio de Janeiro: Guanabara Koogan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Tirapelli, </a:t>
            </a:r>
            <a:r>
              <a:rPr lang="pt-BR" altLang="pt-BR" sz="1800" b="1" dirty="0">
                <a:latin typeface="Arial" charset="0"/>
                <a:ea typeface="ＭＳ Ｐゴシック" pitchFamily="34" charset="-128"/>
                <a:cs typeface="Arial" charset="0"/>
              </a:rPr>
              <a:t>L.F.  B</a:t>
            </a:r>
            <a:r>
              <a:rPr lang="pt-BR" altLang="pt-BR" sz="1800" b="1" dirty="0">
                <a:solidFill>
                  <a:srgbClr val="000514"/>
                </a:solidFill>
                <a:latin typeface="Arial" charset="0"/>
                <a:ea typeface="ＭＳ Ｐゴシック" pitchFamily="34" charset="-128"/>
                <a:cs typeface="Arial" charset="0"/>
              </a:rPr>
              <a:t>ases morfológicas do corpo humano. 1ª ed. Rio de Janeiro: Guanabara Koogan S.A., 2008.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spcBef>
                <a:spcPct val="0"/>
              </a:spcBef>
            </a:pPr>
            <a:endParaRPr lang="pt-BR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1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>
              <a:spcBef>
                <a:spcPct val="0"/>
              </a:spcBef>
            </a:pPr>
            <a:endParaRPr lang="pt-BR" altLang="pt-BR" sz="1800" dirty="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747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</a:rPr>
              <a:t>Divisão da cavidade peritoneal: </a:t>
            </a:r>
            <a:br>
              <a:rPr lang="pt-BR" sz="2400" b="1" dirty="0"/>
            </a:br>
            <a:r>
              <a:rPr lang="pt-BR" sz="2400" b="1" dirty="0"/>
              <a:t>1. Cavidade peritoneal maior;</a:t>
            </a:r>
            <a:br>
              <a:rPr lang="pt-BR" sz="2400" b="1" dirty="0"/>
            </a:br>
            <a:r>
              <a:rPr lang="pt-BR" sz="2400" b="1" dirty="0"/>
              <a:t>2. Cavidade peritoneal menor = bolsa </a:t>
            </a:r>
            <a:r>
              <a:rPr lang="pt-BR" sz="2400" b="1" dirty="0" err="1"/>
              <a:t>omental</a:t>
            </a:r>
            <a:endParaRPr lang="pt-BR" sz="2400" b="1" dirty="0"/>
          </a:p>
        </p:txBody>
      </p:sp>
      <p:pic>
        <p:nvPicPr>
          <p:cNvPr id="7172" name="Picture 5" descr="F66122-004-f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3338" y="2133600"/>
            <a:ext cx="3833812" cy="3887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7032626" y="3357563"/>
            <a:ext cx="792163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Picture 6" descr="http://www.atlasdocorpohumano.com/p/thumb/regioes-do-corpo/abdome/cavidade-abdominal/peritonio/cavidade-periton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2132856"/>
            <a:ext cx="4248472" cy="4248474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2135560" y="6237312"/>
            <a:ext cx="10081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5" descr="ADUL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5" y="1645904"/>
            <a:ext cx="4117223" cy="480743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6312024" y="5877272"/>
            <a:ext cx="39604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159896" y="3501009"/>
            <a:ext cx="201622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Forame de Winslow ou forame </a:t>
            </a:r>
            <a:r>
              <a:rPr lang="pt-BR" sz="1400" b="1" dirty="0" err="1"/>
              <a:t>omental</a:t>
            </a:r>
            <a:endParaRPr lang="pt-BR" sz="1400" b="1" dirty="0"/>
          </a:p>
        </p:txBody>
      </p:sp>
      <p:sp>
        <p:nvSpPr>
          <p:cNvPr id="2" name="Forma livre 1"/>
          <p:cNvSpPr/>
          <p:nvPr/>
        </p:nvSpPr>
        <p:spPr>
          <a:xfrm>
            <a:off x="6376086" y="1753699"/>
            <a:ext cx="4270374" cy="2719447"/>
          </a:xfrm>
          <a:custGeom>
            <a:avLst/>
            <a:gdLst>
              <a:gd name="connsiteX0" fmla="*/ 8238 w 4270374"/>
              <a:gd name="connsiteY0" fmla="*/ 1467296 h 2719447"/>
              <a:gd name="connsiteX1" fmla="*/ 8238 w 4270374"/>
              <a:gd name="connsiteY1" fmla="*/ 1467296 h 2719447"/>
              <a:gd name="connsiteX2" fmla="*/ 41190 w 4270374"/>
              <a:gd name="connsiteY2" fmla="*/ 1623815 h 2719447"/>
              <a:gd name="connsiteX3" fmla="*/ 90617 w 4270374"/>
              <a:gd name="connsiteY3" fmla="*/ 1632052 h 2719447"/>
              <a:gd name="connsiteX4" fmla="*/ 832022 w 4270374"/>
              <a:gd name="connsiteY4" fmla="*/ 1623815 h 2719447"/>
              <a:gd name="connsiteX5" fmla="*/ 856736 w 4270374"/>
              <a:gd name="connsiteY5" fmla="*/ 1607339 h 2719447"/>
              <a:gd name="connsiteX6" fmla="*/ 881449 w 4270374"/>
              <a:gd name="connsiteY6" fmla="*/ 1557912 h 2719447"/>
              <a:gd name="connsiteX7" fmla="*/ 856736 w 4270374"/>
              <a:gd name="connsiteY7" fmla="*/ 1467296 h 2719447"/>
              <a:gd name="connsiteX8" fmla="*/ 848498 w 4270374"/>
              <a:gd name="connsiteY8" fmla="*/ 1442582 h 2719447"/>
              <a:gd name="connsiteX9" fmla="*/ 840260 w 4270374"/>
              <a:gd name="connsiteY9" fmla="*/ 1417869 h 2719447"/>
              <a:gd name="connsiteX10" fmla="*/ 864973 w 4270374"/>
              <a:gd name="connsiteY10" fmla="*/ 1302539 h 2719447"/>
              <a:gd name="connsiteX11" fmla="*/ 873211 w 4270374"/>
              <a:gd name="connsiteY11" fmla="*/ 1277825 h 2719447"/>
              <a:gd name="connsiteX12" fmla="*/ 889687 w 4270374"/>
              <a:gd name="connsiteY12" fmla="*/ 1137782 h 2719447"/>
              <a:gd name="connsiteX13" fmla="*/ 897925 w 4270374"/>
              <a:gd name="connsiteY13" fmla="*/ 1088355 h 2719447"/>
              <a:gd name="connsiteX14" fmla="*/ 922638 w 4270374"/>
              <a:gd name="connsiteY14" fmla="*/ 1014215 h 2719447"/>
              <a:gd name="connsiteX15" fmla="*/ 930876 w 4270374"/>
              <a:gd name="connsiteY15" fmla="*/ 989501 h 2719447"/>
              <a:gd name="connsiteX16" fmla="*/ 947352 w 4270374"/>
              <a:gd name="connsiteY16" fmla="*/ 964787 h 2719447"/>
              <a:gd name="connsiteX17" fmla="*/ 963828 w 4270374"/>
              <a:gd name="connsiteY17" fmla="*/ 915360 h 2719447"/>
              <a:gd name="connsiteX18" fmla="*/ 988541 w 4270374"/>
              <a:gd name="connsiteY18" fmla="*/ 865933 h 2719447"/>
              <a:gd name="connsiteX19" fmla="*/ 1005017 w 4270374"/>
              <a:gd name="connsiteY19" fmla="*/ 841220 h 2719447"/>
              <a:gd name="connsiteX20" fmla="*/ 1037968 w 4270374"/>
              <a:gd name="connsiteY20" fmla="*/ 800031 h 2719447"/>
              <a:gd name="connsiteX21" fmla="*/ 1046206 w 4270374"/>
              <a:gd name="connsiteY21" fmla="*/ 775317 h 2719447"/>
              <a:gd name="connsiteX22" fmla="*/ 1095633 w 4270374"/>
              <a:gd name="connsiteY22" fmla="*/ 742366 h 2719447"/>
              <a:gd name="connsiteX23" fmla="*/ 1128584 w 4270374"/>
              <a:gd name="connsiteY23" fmla="*/ 725890 h 2719447"/>
              <a:gd name="connsiteX24" fmla="*/ 1178011 w 4270374"/>
              <a:gd name="connsiteY24" fmla="*/ 709415 h 2719447"/>
              <a:gd name="connsiteX25" fmla="*/ 1202725 w 4270374"/>
              <a:gd name="connsiteY25" fmla="*/ 701177 h 2719447"/>
              <a:gd name="connsiteX26" fmla="*/ 1243914 w 4270374"/>
              <a:gd name="connsiteY26" fmla="*/ 692939 h 2719447"/>
              <a:gd name="connsiteX27" fmla="*/ 1375719 w 4270374"/>
              <a:gd name="connsiteY27" fmla="*/ 701177 h 2719447"/>
              <a:gd name="connsiteX28" fmla="*/ 1416909 w 4270374"/>
              <a:gd name="connsiteY28" fmla="*/ 709415 h 2719447"/>
              <a:gd name="connsiteX29" fmla="*/ 1491049 w 4270374"/>
              <a:gd name="connsiteY29" fmla="*/ 750604 h 2719447"/>
              <a:gd name="connsiteX30" fmla="*/ 1565190 w 4270374"/>
              <a:gd name="connsiteY30" fmla="*/ 758842 h 2719447"/>
              <a:gd name="connsiteX31" fmla="*/ 1647568 w 4270374"/>
              <a:gd name="connsiteY31" fmla="*/ 783555 h 2719447"/>
              <a:gd name="connsiteX32" fmla="*/ 1672282 w 4270374"/>
              <a:gd name="connsiteY32" fmla="*/ 791793 h 2719447"/>
              <a:gd name="connsiteX33" fmla="*/ 1696995 w 4270374"/>
              <a:gd name="connsiteY33" fmla="*/ 808269 h 2719447"/>
              <a:gd name="connsiteX34" fmla="*/ 1837038 w 4270374"/>
              <a:gd name="connsiteY34" fmla="*/ 808269 h 2719447"/>
              <a:gd name="connsiteX35" fmla="*/ 1944130 w 4270374"/>
              <a:gd name="connsiteY35" fmla="*/ 783555 h 2719447"/>
              <a:gd name="connsiteX36" fmla="*/ 2034746 w 4270374"/>
              <a:gd name="connsiteY36" fmla="*/ 767079 h 2719447"/>
              <a:gd name="connsiteX37" fmla="*/ 2306595 w 4270374"/>
              <a:gd name="connsiteY37" fmla="*/ 758842 h 2719447"/>
              <a:gd name="connsiteX38" fmla="*/ 2421925 w 4270374"/>
              <a:gd name="connsiteY38" fmla="*/ 800031 h 2719447"/>
              <a:gd name="connsiteX39" fmla="*/ 2421925 w 4270374"/>
              <a:gd name="connsiteY39" fmla="*/ 800031 h 2719447"/>
              <a:gd name="connsiteX40" fmla="*/ 2479590 w 4270374"/>
              <a:gd name="connsiteY40" fmla="*/ 816506 h 2719447"/>
              <a:gd name="connsiteX41" fmla="*/ 2545492 w 4270374"/>
              <a:gd name="connsiteY41" fmla="*/ 824744 h 2719447"/>
              <a:gd name="connsiteX42" fmla="*/ 2570206 w 4270374"/>
              <a:gd name="connsiteY42" fmla="*/ 849458 h 2719447"/>
              <a:gd name="connsiteX43" fmla="*/ 2586682 w 4270374"/>
              <a:gd name="connsiteY43" fmla="*/ 874171 h 2719447"/>
              <a:gd name="connsiteX44" fmla="*/ 2636109 w 4270374"/>
              <a:gd name="connsiteY44" fmla="*/ 907123 h 2719447"/>
              <a:gd name="connsiteX45" fmla="*/ 2660822 w 4270374"/>
              <a:gd name="connsiteY45" fmla="*/ 923598 h 2719447"/>
              <a:gd name="connsiteX46" fmla="*/ 2685536 w 4270374"/>
              <a:gd name="connsiteY46" fmla="*/ 940074 h 2719447"/>
              <a:gd name="connsiteX47" fmla="*/ 2702011 w 4270374"/>
              <a:gd name="connsiteY47" fmla="*/ 964787 h 2719447"/>
              <a:gd name="connsiteX48" fmla="*/ 2726725 w 4270374"/>
              <a:gd name="connsiteY48" fmla="*/ 989501 h 2719447"/>
              <a:gd name="connsiteX49" fmla="*/ 2743200 w 4270374"/>
              <a:gd name="connsiteY49" fmla="*/ 1022452 h 2719447"/>
              <a:gd name="connsiteX50" fmla="*/ 2776152 w 4270374"/>
              <a:gd name="connsiteY50" fmla="*/ 1071879 h 2719447"/>
              <a:gd name="connsiteX51" fmla="*/ 2809103 w 4270374"/>
              <a:gd name="connsiteY51" fmla="*/ 1121306 h 2719447"/>
              <a:gd name="connsiteX52" fmla="*/ 2825579 w 4270374"/>
              <a:gd name="connsiteY52" fmla="*/ 1146020 h 2719447"/>
              <a:gd name="connsiteX53" fmla="*/ 2850292 w 4270374"/>
              <a:gd name="connsiteY53" fmla="*/ 1220160 h 2719447"/>
              <a:gd name="connsiteX54" fmla="*/ 2858530 w 4270374"/>
              <a:gd name="connsiteY54" fmla="*/ 1244874 h 2719447"/>
              <a:gd name="connsiteX55" fmla="*/ 2866768 w 4270374"/>
              <a:gd name="connsiteY55" fmla="*/ 1269587 h 2719447"/>
              <a:gd name="connsiteX56" fmla="*/ 2883244 w 4270374"/>
              <a:gd name="connsiteY56" fmla="*/ 1426106 h 2719447"/>
              <a:gd name="connsiteX57" fmla="*/ 2875006 w 4270374"/>
              <a:gd name="connsiteY57" fmla="*/ 1582625 h 2719447"/>
              <a:gd name="connsiteX58" fmla="*/ 2883244 w 4270374"/>
              <a:gd name="connsiteY58" fmla="*/ 2521739 h 2719447"/>
              <a:gd name="connsiteX59" fmla="*/ 2982098 w 4270374"/>
              <a:gd name="connsiteY59" fmla="*/ 2620593 h 2719447"/>
              <a:gd name="connsiteX60" fmla="*/ 3015049 w 4270374"/>
              <a:gd name="connsiteY60" fmla="*/ 2645306 h 2719447"/>
              <a:gd name="connsiteX61" fmla="*/ 3080952 w 4270374"/>
              <a:gd name="connsiteY61" fmla="*/ 2661782 h 2719447"/>
              <a:gd name="connsiteX62" fmla="*/ 3105665 w 4270374"/>
              <a:gd name="connsiteY62" fmla="*/ 2670020 h 2719447"/>
              <a:gd name="connsiteX63" fmla="*/ 3130379 w 4270374"/>
              <a:gd name="connsiteY63" fmla="*/ 2686496 h 2719447"/>
              <a:gd name="connsiteX64" fmla="*/ 3171568 w 4270374"/>
              <a:gd name="connsiteY64" fmla="*/ 2694733 h 2719447"/>
              <a:gd name="connsiteX65" fmla="*/ 3204519 w 4270374"/>
              <a:gd name="connsiteY65" fmla="*/ 2702971 h 2719447"/>
              <a:gd name="connsiteX66" fmla="*/ 3229233 w 4270374"/>
              <a:gd name="connsiteY66" fmla="*/ 2711209 h 2719447"/>
              <a:gd name="connsiteX67" fmla="*/ 3286898 w 4270374"/>
              <a:gd name="connsiteY67" fmla="*/ 2719447 h 2719447"/>
              <a:gd name="connsiteX68" fmla="*/ 3583460 w 4270374"/>
              <a:gd name="connsiteY68" fmla="*/ 2711209 h 2719447"/>
              <a:gd name="connsiteX69" fmla="*/ 3632887 w 4270374"/>
              <a:gd name="connsiteY69" fmla="*/ 2686496 h 2719447"/>
              <a:gd name="connsiteX70" fmla="*/ 3665838 w 4270374"/>
              <a:gd name="connsiteY70" fmla="*/ 2670020 h 2719447"/>
              <a:gd name="connsiteX71" fmla="*/ 3690552 w 4270374"/>
              <a:gd name="connsiteY71" fmla="*/ 2653544 h 2719447"/>
              <a:gd name="connsiteX72" fmla="*/ 3739979 w 4270374"/>
              <a:gd name="connsiteY72" fmla="*/ 2637069 h 2719447"/>
              <a:gd name="connsiteX73" fmla="*/ 3814119 w 4270374"/>
              <a:gd name="connsiteY73" fmla="*/ 2612355 h 2719447"/>
              <a:gd name="connsiteX74" fmla="*/ 3888260 w 4270374"/>
              <a:gd name="connsiteY74" fmla="*/ 2562928 h 2719447"/>
              <a:gd name="connsiteX75" fmla="*/ 3912973 w 4270374"/>
              <a:gd name="connsiteY75" fmla="*/ 2546452 h 2719447"/>
              <a:gd name="connsiteX76" fmla="*/ 3937687 w 4270374"/>
              <a:gd name="connsiteY76" fmla="*/ 2529977 h 2719447"/>
              <a:gd name="connsiteX77" fmla="*/ 3970638 w 4270374"/>
              <a:gd name="connsiteY77" fmla="*/ 2480550 h 2719447"/>
              <a:gd name="connsiteX78" fmla="*/ 3987114 w 4270374"/>
              <a:gd name="connsiteY78" fmla="*/ 2439360 h 2719447"/>
              <a:gd name="connsiteX79" fmla="*/ 4011828 w 4270374"/>
              <a:gd name="connsiteY79" fmla="*/ 2381696 h 2719447"/>
              <a:gd name="connsiteX80" fmla="*/ 4028303 w 4270374"/>
              <a:gd name="connsiteY80" fmla="*/ 2266366 h 2719447"/>
              <a:gd name="connsiteX81" fmla="*/ 4036541 w 4270374"/>
              <a:gd name="connsiteY81" fmla="*/ 2175750 h 2719447"/>
              <a:gd name="connsiteX82" fmla="*/ 4044779 w 4270374"/>
              <a:gd name="connsiteY82" fmla="*/ 1854474 h 2719447"/>
              <a:gd name="connsiteX83" fmla="*/ 4053017 w 4270374"/>
              <a:gd name="connsiteY83" fmla="*/ 1813285 h 2719447"/>
              <a:gd name="connsiteX84" fmla="*/ 4069492 w 4270374"/>
              <a:gd name="connsiteY84" fmla="*/ 1541436 h 2719447"/>
              <a:gd name="connsiteX85" fmla="*/ 4085968 w 4270374"/>
              <a:gd name="connsiteY85" fmla="*/ 1450820 h 2719447"/>
              <a:gd name="connsiteX86" fmla="*/ 4160109 w 4270374"/>
              <a:gd name="connsiteY86" fmla="*/ 1211923 h 2719447"/>
              <a:gd name="connsiteX87" fmla="*/ 4184822 w 4270374"/>
              <a:gd name="connsiteY87" fmla="*/ 1121306 h 2719447"/>
              <a:gd name="connsiteX88" fmla="*/ 4209536 w 4270374"/>
              <a:gd name="connsiteY88" fmla="*/ 1063642 h 2719447"/>
              <a:gd name="connsiteX89" fmla="*/ 4250725 w 4270374"/>
              <a:gd name="connsiteY89" fmla="*/ 898885 h 2719447"/>
              <a:gd name="connsiteX90" fmla="*/ 4258963 w 4270374"/>
              <a:gd name="connsiteY90" fmla="*/ 775317 h 2719447"/>
              <a:gd name="connsiteX91" fmla="*/ 4234249 w 4270374"/>
              <a:gd name="connsiteY91" fmla="*/ 495231 h 2719447"/>
              <a:gd name="connsiteX92" fmla="*/ 4226011 w 4270374"/>
              <a:gd name="connsiteY92" fmla="*/ 470517 h 2719447"/>
              <a:gd name="connsiteX93" fmla="*/ 4176584 w 4270374"/>
              <a:gd name="connsiteY93" fmla="*/ 412852 h 2719447"/>
              <a:gd name="connsiteX94" fmla="*/ 4094206 w 4270374"/>
              <a:gd name="connsiteY94" fmla="*/ 322236 h 2719447"/>
              <a:gd name="connsiteX95" fmla="*/ 3978876 w 4270374"/>
              <a:gd name="connsiteY95" fmla="*/ 231620 h 2719447"/>
              <a:gd name="connsiteX96" fmla="*/ 3954163 w 4270374"/>
              <a:gd name="connsiteY96" fmla="*/ 215144 h 2719447"/>
              <a:gd name="connsiteX97" fmla="*/ 3929449 w 4270374"/>
              <a:gd name="connsiteY97" fmla="*/ 206906 h 2719447"/>
              <a:gd name="connsiteX98" fmla="*/ 3847071 w 4270374"/>
              <a:gd name="connsiteY98" fmla="*/ 165717 h 2719447"/>
              <a:gd name="connsiteX99" fmla="*/ 3789406 w 4270374"/>
              <a:gd name="connsiteY99" fmla="*/ 141004 h 2719447"/>
              <a:gd name="connsiteX100" fmla="*/ 3756455 w 4270374"/>
              <a:gd name="connsiteY100" fmla="*/ 124528 h 2719447"/>
              <a:gd name="connsiteX101" fmla="*/ 3632887 w 4270374"/>
              <a:gd name="connsiteY101" fmla="*/ 91577 h 2719447"/>
              <a:gd name="connsiteX102" fmla="*/ 3534033 w 4270374"/>
              <a:gd name="connsiteY102" fmla="*/ 66863 h 2719447"/>
              <a:gd name="connsiteX103" fmla="*/ 3492844 w 4270374"/>
              <a:gd name="connsiteY103" fmla="*/ 58625 h 2719447"/>
              <a:gd name="connsiteX104" fmla="*/ 3385752 w 4270374"/>
              <a:gd name="connsiteY104" fmla="*/ 50387 h 2719447"/>
              <a:gd name="connsiteX105" fmla="*/ 3286898 w 4270374"/>
              <a:gd name="connsiteY105" fmla="*/ 33912 h 2719447"/>
              <a:gd name="connsiteX106" fmla="*/ 3113903 w 4270374"/>
              <a:gd name="connsiteY106" fmla="*/ 25674 h 2719447"/>
              <a:gd name="connsiteX107" fmla="*/ 2965622 w 4270374"/>
              <a:gd name="connsiteY107" fmla="*/ 17436 h 2719447"/>
              <a:gd name="connsiteX108" fmla="*/ 2611395 w 4270374"/>
              <a:gd name="connsiteY108" fmla="*/ 960 h 2719447"/>
              <a:gd name="connsiteX109" fmla="*/ 1647568 w 4270374"/>
              <a:gd name="connsiteY109" fmla="*/ 17436 h 2719447"/>
              <a:gd name="connsiteX110" fmla="*/ 1540476 w 4270374"/>
              <a:gd name="connsiteY110" fmla="*/ 25674 h 2719447"/>
              <a:gd name="connsiteX111" fmla="*/ 1392195 w 4270374"/>
              <a:gd name="connsiteY111" fmla="*/ 33912 h 2719447"/>
              <a:gd name="connsiteX112" fmla="*/ 1318055 w 4270374"/>
              <a:gd name="connsiteY112" fmla="*/ 42150 h 2719447"/>
              <a:gd name="connsiteX113" fmla="*/ 1095633 w 4270374"/>
              <a:gd name="connsiteY113" fmla="*/ 50387 h 2719447"/>
              <a:gd name="connsiteX114" fmla="*/ 996779 w 4270374"/>
              <a:gd name="connsiteY114" fmla="*/ 58625 h 2719447"/>
              <a:gd name="connsiteX115" fmla="*/ 930876 w 4270374"/>
              <a:gd name="connsiteY115" fmla="*/ 75101 h 2719447"/>
              <a:gd name="connsiteX116" fmla="*/ 897925 w 4270374"/>
              <a:gd name="connsiteY116" fmla="*/ 91577 h 2719447"/>
              <a:gd name="connsiteX117" fmla="*/ 815546 w 4270374"/>
              <a:gd name="connsiteY117" fmla="*/ 124528 h 2719447"/>
              <a:gd name="connsiteX118" fmla="*/ 733168 w 4270374"/>
              <a:gd name="connsiteY118" fmla="*/ 173955 h 2719447"/>
              <a:gd name="connsiteX119" fmla="*/ 675503 w 4270374"/>
              <a:gd name="connsiteY119" fmla="*/ 206906 h 2719447"/>
              <a:gd name="connsiteX120" fmla="*/ 601363 w 4270374"/>
              <a:gd name="connsiteY120" fmla="*/ 272809 h 2719447"/>
              <a:gd name="connsiteX121" fmla="*/ 576649 w 4270374"/>
              <a:gd name="connsiteY121" fmla="*/ 297523 h 2719447"/>
              <a:gd name="connsiteX122" fmla="*/ 535460 w 4270374"/>
              <a:gd name="connsiteY122" fmla="*/ 330474 h 2719447"/>
              <a:gd name="connsiteX123" fmla="*/ 510746 w 4270374"/>
              <a:gd name="connsiteY123" fmla="*/ 346950 h 2719447"/>
              <a:gd name="connsiteX124" fmla="*/ 469557 w 4270374"/>
              <a:gd name="connsiteY124" fmla="*/ 396377 h 2719447"/>
              <a:gd name="connsiteX125" fmla="*/ 444844 w 4270374"/>
              <a:gd name="connsiteY125" fmla="*/ 412852 h 2719447"/>
              <a:gd name="connsiteX126" fmla="*/ 387179 w 4270374"/>
              <a:gd name="connsiteY126" fmla="*/ 495231 h 2719447"/>
              <a:gd name="connsiteX127" fmla="*/ 378941 w 4270374"/>
              <a:gd name="connsiteY127" fmla="*/ 519944 h 2719447"/>
              <a:gd name="connsiteX128" fmla="*/ 280087 w 4270374"/>
              <a:gd name="connsiteY128" fmla="*/ 627036 h 2719447"/>
              <a:gd name="connsiteX129" fmla="*/ 238898 w 4270374"/>
              <a:gd name="connsiteY129" fmla="*/ 701177 h 2719447"/>
              <a:gd name="connsiteX130" fmla="*/ 214184 w 4270374"/>
              <a:gd name="connsiteY130" fmla="*/ 734128 h 2719447"/>
              <a:gd name="connsiteX131" fmla="*/ 197709 w 4270374"/>
              <a:gd name="connsiteY131" fmla="*/ 767079 h 2719447"/>
              <a:gd name="connsiteX132" fmla="*/ 156519 w 4270374"/>
              <a:gd name="connsiteY132" fmla="*/ 808269 h 2719447"/>
              <a:gd name="connsiteX133" fmla="*/ 115330 w 4270374"/>
              <a:gd name="connsiteY133" fmla="*/ 882409 h 2719447"/>
              <a:gd name="connsiteX134" fmla="*/ 90617 w 4270374"/>
              <a:gd name="connsiteY134" fmla="*/ 915360 h 2719447"/>
              <a:gd name="connsiteX135" fmla="*/ 82379 w 4270374"/>
              <a:gd name="connsiteY135" fmla="*/ 948312 h 2719447"/>
              <a:gd name="connsiteX136" fmla="*/ 65903 w 4270374"/>
              <a:gd name="connsiteY136" fmla="*/ 973025 h 2719447"/>
              <a:gd name="connsiteX137" fmla="*/ 49428 w 4270374"/>
              <a:gd name="connsiteY137" fmla="*/ 1005977 h 2719447"/>
              <a:gd name="connsiteX138" fmla="*/ 24714 w 4270374"/>
              <a:gd name="connsiteY138" fmla="*/ 1080117 h 2719447"/>
              <a:gd name="connsiteX139" fmla="*/ 8238 w 4270374"/>
              <a:gd name="connsiteY139" fmla="*/ 1137782 h 2719447"/>
              <a:gd name="connsiteX140" fmla="*/ 0 w 4270374"/>
              <a:gd name="connsiteY140" fmla="*/ 1286063 h 2719447"/>
              <a:gd name="connsiteX141" fmla="*/ 8238 w 4270374"/>
              <a:gd name="connsiteY141" fmla="*/ 1541436 h 2719447"/>
              <a:gd name="connsiteX142" fmla="*/ 8238 w 4270374"/>
              <a:gd name="connsiteY142" fmla="*/ 1541436 h 271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4270374" h="2719447">
                <a:moveTo>
                  <a:pt x="8238" y="1467296"/>
                </a:moveTo>
                <a:lnTo>
                  <a:pt x="8238" y="1467296"/>
                </a:lnTo>
                <a:cubicBezTo>
                  <a:pt x="11047" y="1515054"/>
                  <a:pt x="-21160" y="1603032"/>
                  <a:pt x="41190" y="1623815"/>
                </a:cubicBezTo>
                <a:cubicBezTo>
                  <a:pt x="57036" y="1629097"/>
                  <a:pt x="74141" y="1629306"/>
                  <a:pt x="90617" y="1632052"/>
                </a:cubicBezTo>
                <a:cubicBezTo>
                  <a:pt x="337752" y="1629306"/>
                  <a:pt x="585000" y="1631783"/>
                  <a:pt x="832022" y="1623815"/>
                </a:cubicBezTo>
                <a:cubicBezTo>
                  <a:pt x="841918" y="1623496"/>
                  <a:pt x="849735" y="1614340"/>
                  <a:pt x="856736" y="1607339"/>
                </a:cubicBezTo>
                <a:cubicBezTo>
                  <a:pt x="872703" y="1591371"/>
                  <a:pt x="874749" y="1578010"/>
                  <a:pt x="881449" y="1557912"/>
                </a:cubicBezTo>
                <a:cubicBezTo>
                  <a:pt x="869805" y="1499695"/>
                  <a:pt x="877638" y="1530004"/>
                  <a:pt x="856736" y="1467296"/>
                </a:cubicBezTo>
                <a:lnTo>
                  <a:pt x="848498" y="1442582"/>
                </a:lnTo>
                <a:lnTo>
                  <a:pt x="840260" y="1417869"/>
                </a:lnTo>
                <a:cubicBezTo>
                  <a:pt x="850652" y="1334735"/>
                  <a:pt x="841498" y="1372967"/>
                  <a:pt x="864973" y="1302539"/>
                </a:cubicBezTo>
                <a:lnTo>
                  <a:pt x="873211" y="1277825"/>
                </a:lnTo>
                <a:cubicBezTo>
                  <a:pt x="880916" y="1200777"/>
                  <a:pt x="879281" y="1205422"/>
                  <a:pt x="889687" y="1137782"/>
                </a:cubicBezTo>
                <a:cubicBezTo>
                  <a:pt x="892227" y="1121273"/>
                  <a:pt x="893874" y="1104559"/>
                  <a:pt x="897925" y="1088355"/>
                </a:cubicBezTo>
                <a:cubicBezTo>
                  <a:pt x="897930" y="1088334"/>
                  <a:pt x="918516" y="1026582"/>
                  <a:pt x="922638" y="1014215"/>
                </a:cubicBezTo>
                <a:cubicBezTo>
                  <a:pt x="925384" y="1005977"/>
                  <a:pt x="926059" y="996726"/>
                  <a:pt x="930876" y="989501"/>
                </a:cubicBezTo>
                <a:cubicBezTo>
                  <a:pt x="936368" y="981263"/>
                  <a:pt x="943331" y="973834"/>
                  <a:pt x="947352" y="964787"/>
                </a:cubicBezTo>
                <a:cubicBezTo>
                  <a:pt x="954405" y="948917"/>
                  <a:pt x="954195" y="929810"/>
                  <a:pt x="963828" y="915360"/>
                </a:cubicBezTo>
                <a:cubicBezTo>
                  <a:pt x="1011048" y="844529"/>
                  <a:pt x="954431" y="934153"/>
                  <a:pt x="988541" y="865933"/>
                </a:cubicBezTo>
                <a:cubicBezTo>
                  <a:pt x="992969" y="857078"/>
                  <a:pt x="999525" y="849458"/>
                  <a:pt x="1005017" y="841220"/>
                </a:cubicBezTo>
                <a:cubicBezTo>
                  <a:pt x="1025724" y="779100"/>
                  <a:pt x="995383" y="853262"/>
                  <a:pt x="1037968" y="800031"/>
                </a:cubicBezTo>
                <a:cubicBezTo>
                  <a:pt x="1043393" y="793250"/>
                  <a:pt x="1040066" y="781457"/>
                  <a:pt x="1046206" y="775317"/>
                </a:cubicBezTo>
                <a:cubicBezTo>
                  <a:pt x="1060208" y="761315"/>
                  <a:pt x="1077922" y="751222"/>
                  <a:pt x="1095633" y="742366"/>
                </a:cubicBezTo>
                <a:cubicBezTo>
                  <a:pt x="1106617" y="736874"/>
                  <a:pt x="1117182" y="730451"/>
                  <a:pt x="1128584" y="725890"/>
                </a:cubicBezTo>
                <a:cubicBezTo>
                  <a:pt x="1144709" y="719440"/>
                  <a:pt x="1161535" y="714907"/>
                  <a:pt x="1178011" y="709415"/>
                </a:cubicBezTo>
                <a:cubicBezTo>
                  <a:pt x="1186249" y="706669"/>
                  <a:pt x="1194210" y="702880"/>
                  <a:pt x="1202725" y="701177"/>
                </a:cubicBezTo>
                <a:lnTo>
                  <a:pt x="1243914" y="692939"/>
                </a:lnTo>
                <a:cubicBezTo>
                  <a:pt x="1287849" y="695685"/>
                  <a:pt x="1331897" y="697003"/>
                  <a:pt x="1375719" y="701177"/>
                </a:cubicBezTo>
                <a:cubicBezTo>
                  <a:pt x="1389658" y="702505"/>
                  <a:pt x="1404162" y="703621"/>
                  <a:pt x="1416909" y="709415"/>
                </a:cubicBezTo>
                <a:cubicBezTo>
                  <a:pt x="1457873" y="728035"/>
                  <a:pt x="1454430" y="744501"/>
                  <a:pt x="1491049" y="750604"/>
                </a:cubicBezTo>
                <a:cubicBezTo>
                  <a:pt x="1515576" y="754692"/>
                  <a:pt x="1540476" y="756096"/>
                  <a:pt x="1565190" y="758842"/>
                </a:cubicBezTo>
                <a:cubicBezTo>
                  <a:pt x="1614991" y="771291"/>
                  <a:pt x="1587399" y="763498"/>
                  <a:pt x="1647568" y="783555"/>
                </a:cubicBezTo>
                <a:lnTo>
                  <a:pt x="1672282" y="791793"/>
                </a:lnTo>
                <a:cubicBezTo>
                  <a:pt x="1680520" y="797285"/>
                  <a:pt x="1688140" y="803841"/>
                  <a:pt x="1696995" y="808269"/>
                </a:cubicBezTo>
                <a:cubicBezTo>
                  <a:pt x="1740396" y="829969"/>
                  <a:pt x="1792390" y="811458"/>
                  <a:pt x="1837038" y="808269"/>
                </a:cubicBezTo>
                <a:cubicBezTo>
                  <a:pt x="1914450" y="782464"/>
                  <a:pt x="1858579" y="797814"/>
                  <a:pt x="1944130" y="783555"/>
                </a:cubicBezTo>
                <a:cubicBezTo>
                  <a:pt x="1965318" y="780024"/>
                  <a:pt x="2014907" y="768096"/>
                  <a:pt x="2034746" y="767079"/>
                </a:cubicBezTo>
                <a:cubicBezTo>
                  <a:pt x="2125285" y="762436"/>
                  <a:pt x="2215979" y="761588"/>
                  <a:pt x="2306595" y="758842"/>
                </a:cubicBezTo>
                <a:cubicBezTo>
                  <a:pt x="2392147" y="769535"/>
                  <a:pt x="2354078" y="754799"/>
                  <a:pt x="2421925" y="800031"/>
                </a:cubicBezTo>
                <a:lnTo>
                  <a:pt x="2421925" y="800031"/>
                </a:lnTo>
                <a:cubicBezTo>
                  <a:pt x="2441519" y="806563"/>
                  <a:pt x="2458894" y="813057"/>
                  <a:pt x="2479590" y="816506"/>
                </a:cubicBezTo>
                <a:cubicBezTo>
                  <a:pt x="2501427" y="820145"/>
                  <a:pt x="2523525" y="821998"/>
                  <a:pt x="2545492" y="824744"/>
                </a:cubicBezTo>
                <a:cubicBezTo>
                  <a:pt x="2553730" y="832982"/>
                  <a:pt x="2562748" y="840508"/>
                  <a:pt x="2570206" y="849458"/>
                </a:cubicBezTo>
                <a:cubicBezTo>
                  <a:pt x="2576544" y="857064"/>
                  <a:pt x="2579231" y="867651"/>
                  <a:pt x="2586682" y="874171"/>
                </a:cubicBezTo>
                <a:cubicBezTo>
                  <a:pt x="2601584" y="887210"/>
                  <a:pt x="2619633" y="896139"/>
                  <a:pt x="2636109" y="907123"/>
                </a:cubicBezTo>
                <a:lnTo>
                  <a:pt x="2660822" y="923598"/>
                </a:lnTo>
                <a:lnTo>
                  <a:pt x="2685536" y="940074"/>
                </a:lnTo>
                <a:cubicBezTo>
                  <a:pt x="2691028" y="948312"/>
                  <a:pt x="2695673" y="957181"/>
                  <a:pt x="2702011" y="964787"/>
                </a:cubicBezTo>
                <a:cubicBezTo>
                  <a:pt x="2709469" y="973737"/>
                  <a:pt x="2719953" y="980021"/>
                  <a:pt x="2726725" y="989501"/>
                </a:cubicBezTo>
                <a:cubicBezTo>
                  <a:pt x="2733863" y="999494"/>
                  <a:pt x="2736882" y="1011922"/>
                  <a:pt x="2743200" y="1022452"/>
                </a:cubicBezTo>
                <a:cubicBezTo>
                  <a:pt x="2753388" y="1039432"/>
                  <a:pt x="2765168" y="1055403"/>
                  <a:pt x="2776152" y="1071879"/>
                </a:cubicBezTo>
                <a:lnTo>
                  <a:pt x="2809103" y="1121306"/>
                </a:lnTo>
                <a:cubicBezTo>
                  <a:pt x="2814595" y="1129544"/>
                  <a:pt x="2822448" y="1136627"/>
                  <a:pt x="2825579" y="1146020"/>
                </a:cubicBezTo>
                <a:lnTo>
                  <a:pt x="2850292" y="1220160"/>
                </a:lnTo>
                <a:lnTo>
                  <a:pt x="2858530" y="1244874"/>
                </a:lnTo>
                <a:lnTo>
                  <a:pt x="2866768" y="1269587"/>
                </a:lnTo>
                <a:cubicBezTo>
                  <a:pt x="2876451" y="1327684"/>
                  <a:pt x="2883244" y="1359476"/>
                  <a:pt x="2883244" y="1426106"/>
                </a:cubicBezTo>
                <a:cubicBezTo>
                  <a:pt x="2883244" y="1478351"/>
                  <a:pt x="2877752" y="1530452"/>
                  <a:pt x="2875006" y="1582625"/>
                </a:cubicBezTo>
                <a:cubicBezTo>
                  <a:pt x="2877752" y="1895663"/>
                  <a:pt x="2870212" y="2208960"/>
                  <a:pt x="2883244" y="2521739"/>
                </a:cubicBezTo>
                <a:cubicBezTo>
                  <a:pt x="2884798" y="2559043"/>
                  <a:pt x="2965016" y="2607782"/>
                  <a:pt x="2982098" y="2620593"/>
                </a:cubicBezTo>
                <a:cubicBezTo>
                  <a:pt x="2993082" y="2628831"/>
                  <a:pt x="3001729" y="2641976"/>
                  <a:pt x="3015049" y="2645306"/>
                </a:cubicBezTo>
                <a:cubicBezTo>
                  <a:pt x="3037017" y="2650798"/>
                  <a:pt x="3059470" y="2654621"/>
                  <a:pt x="3080952" y="2661782"/>
                </a:cubicBezTo>
                <a:cubicBezTo>
                  <a:pt x="3089190" y="2664528"/>
                  <a:pt x="3097898" y="2666137"/>
                  <a:pt x="3105665" y="2670020"/>
                </a:cubicBezTo>
                <a:cubicBezTo>
                  <a:pt x="3114521" y="2674448"/>
                  <a:pt x="3121109" y="2683020"/>
                  <a:pt x="3130379" y="2686496"/>
                </a:cubicBezTo>
                <a:cubicBezTo>
                  <a:pt x="3143489" y="2691412"/>
                  <a:pt x="3157900" y="2691696"/>
                  <a:pt x="3171568" y="2694733"/>
                </a:cubicBezTo>
                <a:cubicBezTo>
                  <a:pt x="3182620" y="2697189"/>
                  <a:pt x="3193633" y="2699861"/>
                  <a:pt x="3204519" y="2702971"/>
                </a:cubicBezTo>
                <a:cubicBezTo>
                  <a:pt x="3212868" y="2705357"/>
                  <a:pt x="3220718" y="2709506"/>
                  <a:pt x="3229233" y="2711209"/>
                </a:cubicBezTo>
                <a:cubicBezTo>
                  <a:pt x="3248273" y="2715017"/>
                  <a:pt x="3267676" y="2716701"/>
                  <a:pt x="3286898" y="2719447"/>
                </a:cubicBezTo>
                <a:cubicBezTo>
                  <a:pt x="3385752" y="2716701"/>
                  <a:pt x="3484698" y="2716274"/>
                  <a:pt x="3583460" y="2711209"/>
                </a:cubicBezTo>
                <a:cubicBezTo>
                  <a:pt x="3604198" y="2710145"/>
                  <a:pt x="3616190" y="2696037"/>
                  <a:pt x="3632887" y="2686496"/>
                </a:cubicBezTo>
                <a:cubicBezTo>
                  <a:pt x="3643549" y="2680403"/>
                  <a:pt x="3655176" y="2676113"/>
                  <a:pt x="3665838" y="2670020"/>
                </a:cubicBezTo>
                <a:cubicBezTo>
                  <a:pt x="3674434" y="2665108"/>
                  <a:pt x="3681504" y="2657565"/>
                  <a:pt x="3690552" y="2653544"/>
                </a:cubicBezTo>
                <a:cubicBezTo>
                  <a:pt x="3706422" y="2646491"/>
                  <a:pt x="3724446" y="2644836"/>
                  <a:pt x="3739979" y="2637069"/>
                </a:cubicBezTo>
                <a:cubicBezTo>
                  <a:pt x="3785453" y="2614331"/>
                  <a:pt x="3760888" y="2623001"/>
                  <a:pt x="3814119" y="2612355"/>
                </a:cubicBezTo>
                <a:lnTo>
                  <a:pt x="3888260" y="2562928"/>
                </a:lnTo>
                <a:lnTo>
                  <a:pt x="3912973" y="2546452"/>
                </a:lnTo>
                <a:lnTo>
                  <a:pt x="3937687" y="2529977"/>
                </a:lnTo>
                <a:cubicBezTo>
                  <a:pt x="3948671" y="2513501"/>
                  <a:pt x="3963284" y="2498935"/>
                  <a:pt x="3970638" y="2480550"/>
                </a:cubicBezTo>
                <a:cubicBezTo>
                  <a:pt x="3976130" y="2466820"/>
                  <a:pt x="3981108" y="2452873"/>
                  <a:pt x="3987114" y="2439360"/>
                </a:cubicBezTo>
                <a:cubicBezTo>
                  <a:pt x="4014261" y="2378279"/>
                  <a:pt x="3994907" y="2432458"/>
                  <a:pt x="4011828" y="2381696"/>
                </a:cubicBezTo>
                <a:cubicBezTo>
                  <a:pt x="4020370" y="2330439"/>
                  <a:pt x="4022413" y="2322324"/>
                  <a:pt x="4028303" y="2266366"/>
                </a:cubicBezTo>
                <a:cubicBezTo>
                  <a:pt x="4031478" y="2236203"/>
                  <a:pt x="4033795" y="2205955"/>
                  <a:pt x="4036541" y="2175750"/>
                </a:cubicBezTo>
                <a:cubicBezTo>
                  <a:pt x="4039287" y="2068658"/>
                  <a:pt x="4039915" y="1961491"/>
                  <a:pt x="4044779" y="1854474"/>
                </a:cubicBezTo>
                <a:cubicBezTo>
                  <a:pt x="4045415" y="1840487"/>
                  <a:pt x="4051943" y="1827245"/>
                  <a:pt x="4053017" y="1813285"/>
                </a:cubicBezTo>
                <a:cubicBezTo>
                  <a:pt x="4059054" y="1734808"/>
                  <a:pt x="4058623" y="1624768"/>
                  <a:pt x="4069492" y="1541436"/>
                </a:cubicBezTo>
                <a:cubicBezTo>
                  <a:pt x="4073463" y="1510993"/>
                  <a:pt x="4079164" y="1480757"/>
                  <a:pt x="4085968" y="1450820"/>
                </a:cubicBezTo>
                <a:cubicBezTo>
                  <a:pt x="4118383" y="1308198"/>
                  <a:pt x="4110779" y="1392804"/>
                  <a:pt x="4160109" y="1211923"/>
                </a:cubicBezTo>
                <a:cubicBezTo>
                  <a:pt x="4168347" y="1181717"/>
                  <a:pt x="4174921" y="1151008"/>
                  <a:pt x="4184822" y="1121306"/>
                </a:cubicBezTo>
                <a:cubicBezTo>
                  <a:pt x="4191435" y="1101467"/>
                  <a:pt x="4202576" y="1083362"/>
                  <a:pt x="4209536" y="1063642"/>
                </a:cubicBezTo>
                <a:cubicBezTo>
                  <a:pt x="4234734" y="992249"/>
                  <a:pt x="4236013" y="972445"/>
                  <a:pt x="4250725" y="898885"/>
                </a:cubicBezTo>
                <a:cubicBezTo>
                  <a:pt x="4253471" y="857696"/>
                  <a:pt x="4258963" y="816598"/>
                  <a:pt x="4258963" y="775317"/>
                </a:cubicBezTo>
                <a:cubicBezTo>
                  <a:pt x="4258963" y="522884"/>
                  <a:pt x="4296975" y="589316"/>
                  <a:pt x="4234249" y="495231"/>
                </a:cubicBezTo>
                <a:cubicBezTo>
                  <a:pt x="4231503" y="486993"/>
                  <a:pt x="4229894" y="478284"/>
                  <a:pt x="4226011" y="470517"/>
                </a:cubicBezTo>
                <a:cubicBezTo>
                  <a:pt x="4210881" y="440257"/>
                  <a:pt x="4200906" y="441228"/>
                  <a:pt x="4176584" y="412852"/>
                </a:cubicBezTo>
                <a:cubicBezTo>
                  <a:pt x="4126449" y="354361"/>
                  <a:pt x="4218659" y="420020"/>
                  <a:pt x="4094206" y="322236"/>
                </a:cubicBezTo>
                <a:cubicBezTo>
                  <a:pt x="4055763" y="292031"/>
                  <a:pt x="4017712" y="261318"/>
                  <a:pt x="3978876" y="231620"/>
                </a:cubicBezTo>
                <a:cubicBezTo>
                  <a:pt x="3971011" y="225606"/>
                  <a:pt x="3963018" y="219572"/>
                  <a:pt x="3954163" y="215144"/>
                </a:cubicBezTo>
                <a:cubicBezTo>
                  <a:pt x="3946396" y="211261"/>
                  <a:pt x="3937333" y="210545"/>
                  <a:pt x="3929449" y="206906"/>
                </a:cubicBezTo>
                <a:cubicBezTo>
                  <a:pt x="3901574" y="194041"/>
                  <a:pt x="3875289" y="177810"/>
                  <a:pt x="3847071" y="165717"/>
                </a:cubicBezTo>
                <a:cubicBezTo>
                  <a:pt x="3827849" y="157479"/>
                  <a:pt x="3808444" y="149658"/>
                  <a:pt x="3789406" y="141004"/>
                </a:cubicBezTo>
                <a:cubicBezTo>
                  <a:pt x="3778227" y="135922"/>
                  <a:pt x="3768165" y="128226"/>
                  <a:pt x="3756455" y="124528"/>
                </a:cubicBezTo>
                <a:cubicBezTo>
                  <a:pt x="3715805" y="111691"/>
                  <a:pt x="3674151" y="102275"/>
                  <a:pt x="3632887" y="91577"/>
                </a:cubicBezTo>
                <a:cubicBezTo>
                  <a:pt x="3600009" y="83053"/>
                  <a:pt x="3567339" y="73524"/>
                  <a:pt x="3534033" y="66863"/>
                </a:cubicBezTo>
                <a:cubicBezTo>
                  <a:pt x="3520303" y="64117"/>
                  <a:pt x="3506760" y="60171"/>
                  <a:pt x="3492844" y="58625"/>
                </a:cubicBezTo>
                <a:cubicBezTo>
                  <a:pt x="3457260" y="54671"/>
                  <a:pt x="3421449" y="53133"/>
                  <a:pt x="3385752" y="50387"/>
                </a:cubicBezTo>
                <a:cubicBezTo>
                  <a:pt x="3352801" y="44895"/>
                  <a:pt x="3320167" y="36936"/>
                  <a:pt x="3286898" y="33912"/>
                </a:cubicBezTo>
                <a:cubicBezTo>
                  <a:pt x="3229405" y="28685"/>
                  <a:pt x="3171558" y="28631"/>
                  <a:pt x="3113903" y="25674"/>
                </a:cubicBezTo>
                <a:lnTo>
                  <a:pt x="2965622" y="17436"/>
                </a:lnTo>
                <a:cubicBezTo>
                  <a:pt x="2824308" y="-2752"/>
                  <a:pt x="2854791" y="-631"/>
                  <a:pt x="2611395" y="960"/>
                </a:cubicBezTo>
                <a:cubicBezTo>
                  <a:pt x="2290079" y="3060"/>
                  <a:pt x="1968844" y="11944"/>
                  <a:pt x="1647568" y="17436"/>
                </a:cubicBezTo>
                <a:lnTo>
                  <a:pt x="1540476" y="25674"/>
                </a:lnTo>
                <a:lnTo>
                  <a:pt x="1392195" y="33912"/>
                </a:lnTo>
                <a:cubicBezTo>
                  <a:pt x="1367398" y="35749"/>
                  <a:pt x="1342882" y="40771"/>
                  <a:pt x="1318055" y="42150"/>
                </a:cubicBezTo>
                <a:cubicBezTo>
                  <a:pt x="1243978" y="46265"/>
                  <a:pt x="1169774" y="47641"/>
                  <a:pt x="1095633" y="50387"/>
                </a:cubicBezTo>
                <a:cubicBezTo>
                  <a:pt x="1062682" y="53133"/>
                  <a:pt x="1029479" y="53720"/>
                  <a:pt x="996779" y="58625"/>
                </a:cubicBezTo>
                <a:cubicBezTo>
                  <a:pt x="974386" y="61984"/>
                  <a:pt x="930876" y="75101"/>
                  <a:pt x="930876" y="75101"/>
                </a:cubicBezTo>
                <a:cubicBezTo>
                  <a:pt x="919892" y="80593"/>
                  <a:pt x="909212" y="86740"/>
                  <a:pt x="897925" y="91577"/>
                </a:cubicBezTo>
                <a:cubicBezTo>
                  <a:pt x="870741" y="103227"/>
                  <a:pt x="840906" y="109312"/>
                  <a:pt x="815546" y="124528"/>
                </a:cubicBezTo>
                <a:lnTo>
                  <a:pt x="733168" y="173955"/>
                </a:lnTo>
                <a:cubicBezTo>
                  <a:pt x="714086" y="185180"/>
                  <a:pt x="692049" y="192198"/>
                  <a:pt x="675503" y="206906"/>
                </a:cubicBezTo>
                <a:cubicBezTo>
                  <a:pt x="650790" y="228874"/>
                  <a:pt x="625737" y="250466"/>
                  <a:pt x="601363" y="272809"/>
                </a:cubicBezTo>
                <a:cubicBezTo>
                  <a:pt x="592775" y="280681"/>
                  <a:pt x="585417" y="289851"/>
                  <a:pt x="576649" y="297523"/>
                </a:cubicBezTo>
                <a:cubicBezTo>
                  <a:pt x="563417" y="309101"/>
                  <a:pt x="549526" y="319925"/>
                  <a:pt x="535460" y="330474"/>
                </a:cubicBezTo>
                <a:cubicBezTo>
                  <a:pt x="527539" y="336414"/>
                  <a:pt x="518352" y="340612"/>
                  <a:pt x="510746" y="346950"/>
                </a:cubicBezTo>
                <a:cubicBezTo>
                  <a:pt x="429777" y="414424"/>
                  <a:pt x="534355" y="331579"/>
                  <a:pt x="469557" y="396377"/>
                </a:cubicBezTo>
                <a:cubicBezTo>
                  <a:pt x="462556" y="403378"/>
                  <a:pt x="453082" y="407360"/>
                  <a:pt x="444844" y="412852"/>
                </a:cubicBezTo>
                <a:cubicBezTo>
                  <a:pt x="425452" y="471029"/>
                  <a:pt x="451436" y="403435"/>
                  <a:pt x="387179" y="495231"/>
                </a:cubicBezTo>
                <a:cubicBezTo>
                  <a:pt x="382199" y="502345"/>
                  <a:pt x="384440" y="513224"/>
                  <a:pt x="378941" y="519944"/>
                </a:cubicBezTo>
                <a:cubicBezTo>
                  <a:pt x="296299" y="620950"/>
                  <a:pt x="334882" y="548758"/>
                  <a:pt x="280087" y="627036"/>
                </a:cubicBezTo>
                <a:cubicBezTo>
                  <a:pt x="220230" y="712546"/>
                  <a:pt x="284641" y="627987"/>
                  <a:pt x="238898" y="701177"/>
                </a:cubicBezTo>
                <a:cubicBezTo>
                  <a:pt x="231621" y="712820"/>
                  <a:pt x="221461" y="722485"/>
                  <a:pt x="214184" y="734128"/>
                </a:cubicBezTo>
                <a:cubicBezTo>
                  <a:pt x="207676" y="744541"/>
                  <a:pt x="205248" y="757386"/>
                  <a:pt x="197709" y="767079"/>
                </a:cubicBezTo>
                <a:cubicBezTo>
                  <a:pt x="185788" y="782406"/>
                  <a:pt x="168815" y="793241"/>
                  <a:pt x="156519" y="808269"/>
                </a:cubicBezTo>
                <a:cubicBezTo>
                  <a:pt x="60323" y="925842"/>
                  <a:pt x="155452" y="812196"/>
                  <a:pt x="115330" y="882409"/>
                </a:cubicBezTo>
                <a:cubicBezTo>
                  <a:pt x="108518" y="894330"/>
                  <a:pt x="98855" y="904376"/>
                  <a:pt x="90617" y="915360"/>
                </a:cubicBezTo>
                <a:cubicBezTo>
                  <a:pt x="87871" y="926344"/>
                  <a:pt x="86839" y="937905"/>
                  <a:pt x="82379" y="948312"/>
                </a:cubicBezTo>
                <a:cubicBezTo>
                  <a:pt x="78479" y="957412"/>
                  <a:pt x="70815" y="964429"/>
                  <a:pt x="65903" y="973025"/>
                </a:cubicBezTo>
                <a:cubicBezTo>
                  <a:pt x="59810" y="983687"/>
                  <a:pt x="54415" y="994755"/>
                  <a:pt x="49428" y="1005977"/>
                </a:cubicBezTo>
                <a:cubicBezTo>
                  <a:pt x="26705" y="1057105"/>
                  <a:pt x="38102" y="1033258"/>
                  <a:pt x="24714" y="1080117"/>
                </a:cubicBezTo>
                <a:cubicBezTo>
                  <a:pt x="1078" y="1162843"/>
                  <a:pt x="33991" y="1034774"/>
                  <a:pt x="8238" y="1137782"/>
                </a:cubicBezTo>
                <a:cubicBezTo>
                  <a:pt x="5492" y="1187209"/>
                  <a:pt x="0" y="1236560"/>
                  <a:pt x="0" y="1286063"/>
                </a:cubicBezTo>
                <a:cubicBezTo>
                  <a:pt x="0" y="1371232"/>
                  <a:pt x="8238" y="1456267"/>
                  <a:pt x="8238" y="1541436"/>
                </a:cubicBezTo>
                <a:lnTo>
                  <a:pt x="8238" y="154143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312024" y="4024229"/>
            <a:ext cx="929035" cy="185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8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96925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400" b="1">
                <a:solidFill>
                  <a:srgbClr val="FF0000"/>
                </a:solidFill>
              </a:rPr>
              <a:t>Formações peritoneais</a:t>
            </a:r>
            <a:br>
              <a:rPr lang="pt-BR" sz="2400" b="1">
                <a:solidFill>
                  <a:srgbClr val="FF0000"/>
                </a:solidFill>
              </a:rPr>
            </a:br>
            <a:endParaRPr lang="pt-BR" sz="2400"/>
          </a:p>
        </p:txBody>
      </p:sp>
      <p:pic>
        <p:nvPicPr>
          <p:cNvPr id="8195" name="Picture 5" descr="F66122-004-f0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44850" y="1874838"/>
            <a:ext cx="5588000" cy="3975100"/>
          </a:xfrm>
          <a:noFill/>
          <a:ln>
            <a:noFill/>
          </a:ln>
        </p:spPr>
      </p:pic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5303839" y="3933826"/>
            <a:ext cx="7207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232150" y="3716339"/>
            <a:ext cx="2000250" cy="3698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1. </a:t>
            </a:r>
            <a:r>
              <a:rPr lang="pt-BR" b="1" dirty="0" err="1"/>
              <a:t>Mesos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999656" y="5661248"/>
            <a:ext cx="597666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em curva para baixo 8"/>
          <p:cNvSpPr/>
          <p:nvPr/>
        </p:nvSpPr>
        <p:spPr>
          <a:xfrm>
            <a:off x="6312024" y="3717032"/>
            <a:ext cx="504056" cy="2160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 em curva para baixo 10"/>
          <p:cNvSpPr/>
          <p:nvPr/>
        </p:nvSpPr>
        <p:spPr>
          <a:xfrm rot="11035636" flipV="1">
            <a:off x="5252798" y="3720661"/>
            <a:ext cx="504056" cy="1953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843849" y="1828800"/>
            <a:ext cx="2809102" cy="889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16080" y="3220994"/>
            <a:ext cx="45719" cy="1252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  <p:bldP spid="5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3647728" y="274638"/>
            <a:ext cx="4834880" cy="1143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pt-BR" sz="2400" b="1" dirty="0"/>
              <a:t>Mesoapêndice</a:t>
            </a:r>
            <a:br>
              <a:rPr lang="pt-BR" sz="2400" b="1" dirty="0"/>
            </a:br>
            <a:r>
              <a:rPr lang="pt-BR" sz="2400" b="1" dirty="0"/>
              <a:t>Mesovário</a:t>
            </a:r>
          </a:p>
        </p:txBody>
      </p:sp>
      <p:pic>
        <p:nvPicPr>
          <p:cNvPr id="9219" name="Picture 3" descr="F66122-004-f065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1951" y="1989138"/>
            <a:ext cx="4392613" cy="3384550"/>
          </a:xfrm>
          <a:noFill/>
          <a:ln>
            <a:noFill/>
          </a:ln>
        </p:spPr>
      </p:pic>
      <p:pic>
        <p:nvPicPr>
          <p:cNvPr id="9220" name="Picture 10" descr="3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539" y="1773238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415480" y="5157192"/>
            <a:ext cx="460851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C:\Users\tirapelli\Desktop\CECO E APENDIC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0197" y="1655445"/>
            <a:ext cx="5400040" cy="40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 1"/>
          <p:cNvSpPr/>
          <p:nvPr/>
        </p:nvSpPr>
        <p:spPr>
          <a:xfrm>
            <a:off x="2150076" y="1828800"/>
            <a:ext cx="1079156" cy="3113903"/>
          </a:xfrm>
          <a:custGeom>
            <a:avLst/>
            <a:gdLst>
              <a:gd name="connsiteX0" fmla="*/ 1054443 w 1079156"/>
              <a:gd name="connsiteY0" fmla="*/ 2990335 h 3113903"/>
              <a:gd name="connsiteX1" fmla="*/ 1054443 w 1079156"/>
              <a:gd name="connsiteY1" fmla="*/ 2990335 h 3113903"/>
              <a:gd name="connsiteX2" fmla="*/ 1062681 w 1079156"/>
              <a:gd name="connsiteY2" fmla="*/ 2916195 h 3113903"/>
              <a:gd name="connsiteX3" fmla="*/ 1079156 w 1079156"/>
              <a:gd name="connsiteY3" fmla="*/ 2850292 h 3113903"/>
              <a:gd name="connsiteX4" fmla="*/ 1070919 w 1079156"/>
              <a:gd name="connsiteY4" fmla="*/ 2734962 h 3113903"/>
              <a:gd name="connsiteX5" fmla="*/ 1021492 w 1079156"/>
              <a:gd name="connsiteY5" fmla="*/ 2636108 h 3113903"/>
              <a:gd name="connsiteX6" fmla="*/ 996778 w 1079156"/>
              <a:gd name="connsiteY6" fmla="*/ 2611395 h 3113903"/>
              <a:gd name="connsiteX7" fmla="*/ 955589 w 1079156"/>
              <a:gd name="connsiteY7" fmla="*/ 2570205 h 3113903"/>
              <a:gd name="connsiteX8" fmla="*/ 914400 w 1079156"/>
              <a:gd name="connsiteY8" fmla="*/ 2496065 h 3113903"/>
              <a:gd name="connsiteX9" fmla="*/ 897924 w 1079156"/>
              <a:gd name="connsiteY9" fmla="*/ 2471351 h 3113903"/>
              <a:gd name="connsiteX10" fmla="*/ 873210 w 1079156"/>
              <a:gd name="connsiteY10" fmla="*/ 2421924 h 3113903"/>
              <a:gd name="connsiteX11" fmla="*/ 848497 w 1079156"/>
              <a:gd name="connsiteY11" fmla="*/ 2339546 h 3113903"/>
              <a:gd name="connsiteX12" fmla="*/ 840259 w 1079156"/>
              <a:gd name="connsiteY12" fmla="*/ 2314832 h 3113903"/>
              <a:gd name="connsiteX13" fmla="*/ 832021 w 1079156"/>
              <a:gd name="connsiteY13" fmla="*/ 2290119 h 3113903"/>
              <a:gd name="connsiteX14" fmla="*/ 840259 w 1079156"/>
              <a:gd name="connsiteY14" fmla="*/ 2191265 h 3113903"/>
              <a:gd name="connsiteX15" fmla="*/ 881448 w 1079156"/>
              <a:gd name="connsiteY15" fmla="*/ 2117124 h 3113903"/>
              <a:gd name="connsiteX16" fmla="*/ 889686 w 1079156"/>
              <a:gd name="connsiteY16" fmla="*/ 2092411 h 3113903"/>
              <a:gd name="connsiteX17" fmla="*/ 881448 w 1079156"/>
              <a:gd name="connsiteY17" fmla="*/ 1952368 h 3113903"/>
              <a:gd name="connsiteX18" fmla="*/ 864973 w 1079156"/>
              <a:gd name="connsiteY18" fmla="*/ 1902941 h 3113903"/>
              <a:gd name="connsiteX19" fmla="*/ 840259 w 1079156"/>
              <a:gd name="connsiteY19" fmla="*/ 1853514 h 3113903"/>
              <a:gd name="connsiteX20" fmla="*/ 815546 w 1079156"/>
              <a:gd name="connsiteY20" fmla="*/ 1804086 h 3113903"/>
              <a:gd name="connsiteX21" fmla="*/ 807308 w 1079156"/>
              <a:gd name="connsiteY21" fmla="*/ 1779373 h 3113903"/>
              <a:gd name="connsiteX22" fmla="*/ 790832 w 1079156"/>
              <a:gd name="connsiteY22" fmla="*/ 1754659 h 3113903"/>
              <a:gd name="connsiteX23" fmla="*/ 774356 w 1079156"/>
              <a:gd name="connsiteY23" fmla="*/ 1705232 h 3113903"/>
              <a:gd name="connsiteX24" fmla="*/ 766119 w 1079156"/>
              <a:gd name="connsiteY24" fmla="*/ 1680519 h 3113903"/>
              <a:gd name="connsiteX25" fmla="*/ 757881 w 1079156"/>
              <a:gd name="connsiteY25" fmla="*/ 1655805 h 3113903"/>
              <a:gd name="connsiteX26" fmla="*/ 749643 w 1079156"/>
              <a:gd name="connsiteY26" fmla="*/ 1622854 h 3113903"/>
              <a:gd name="connsiteX27" fmla="*/ 774356 w 1079156"/>
              <a:gd name="connsiteY27" fmla="*/ 1342768 h 3113903"/>
              <a:gd name="connsiteX28" fmla="*/ 782594 w 1079156"/>
              <a:gd name="connsiteY28" fmla="*/ 1318054 h 3113903"/>
              <a:gd name="connsiteX29" fmla="*/ 799070 w 1079156"/>
              <a:gd name="connsiteY29" fmla="*/ 1293341 h 3113903"/>
              <a:gd name="connsiteX30" fmla="*/ 807308 w 1079156"/>
              <a:gd name="connsiteY30" fmla="*/ 1268627 h 3113903"/>
              <a:gd name="connsiteX31" fmla="*/ 840259 w 1079156"/>
              <a:gd name="connsiteY31" fmla="*/ 1219200 h 3113903"/>
              <a:gd name="connsiteX32" fmla="*/ 864973 w 1079156"/>
              <a:gd name="connsiteY32" fmla="*/ 1169773 h 3113903"/>
              <a:gd name="connsiteX33" fmla="*/ 881448 w 1079156"/>
              <a:gd name="connsiteY33" fmla="*/ 1120346 h 3113903"/>
              <a:gd name="connsiteX34" fmla="*/ 889686 w 1079156"/>
              <a:gd name="connsiteY34" fmla="*/ 1095632 h 3113903"/>
              <a:gd name="connsiteX35" fmla="*/ 889686 w 1079156"/>
              <a:gd name="connsiteY35" fmla="*/ 889686 h 3113903"/>
              <a:gd name="connsiteX36" fmla="*/ 873210 w 1079156"/>
              <a:gd name="connsiteY36" fmla="*/ 807308 h 3113903"/>
              <a:gd name="connsiteX37" fmla="*/ 856735 w 1079156"/>
              <a:gd name="connsiteY37" fmla="*/ 708454 h 3113903"/>
              <a:gd name="connsiteX38" fmla="*/ 840259 w 1079156"/>
              <a:gd name="connsiteY38" fmla="*/ 659027 h 3113903"/>
              <a:gd name="connsiteX39" fmla="*/ 823783 w 1079156"/>
              <a:gd name="connsiteY39" fmla="*/ 593124 h 3113903"/>
              <a:gd name="connsiteX40" fmla="*/ 774356 w 1079156"/>
              <a:gd name="connsiteY40" fmla="*/ 444843 h 3113903"/>
              <a:gd name="connsiteX41" fmla="*/ 766119 w 1079156"/>
              <a:gd name="connsiteY41" fmla="*/ 420130 h 3113903"/>
              <a:gd name="connsiteX42" fmla="*/ 757881 w 1079156"/>
              <a:gd name="connsiteY42" fmla="*/ 395416 h 3113903"/>
              <a:gd name="connsiteX43" fmla="*/ 749643 w 1079156"/>
              <a:gd name="connsiteY43" fmla="*/ 362465 h 3113903"/>
              <a:gd name="connsiteX44" fmla="*/ 733167 w 1079156"/>
              <a:gd name="connsiteY44" fmla="*/ 337751 h 3113903"/>
              <a:gd name="connsiteX45" fmla="*/ 700216 w 1079156"/>
              <a:gd name="connsiteY45" fmla="*/ 263611 h 3113903"/>
              <a:gd name="connsiteX46" fmla="*/ 667265 w 1079156"/>
              <a:gd name="connsiteY46" fmla="*/ 214184 h 3113903"/>
              <a:gd name="connsiteX47" fmla="*/ 626075 w 1079156"/>
              <a:gd name="connsiteY47" fmla="*/ 140043 h 3113903"/>
              <a:gd name="connsiteX48" fmla="*/ 601362 w 1079156"/>
              <a:gd name="connsiteY48" fmla="*/ 115330 h 3113903"/>
              <a:gd name="connsiteX49" fmla="*/ 461319 w 1079156"/>
              <a:gd name="connsiteY49" fmla="*/ 24714 h 3113903"/>
              <a:gd name="connsiteX50" fmla="*/ 411892 w 1079156"/>
              <a:gd name="connsiteY50" fmla="*/ 8238 h 3113903"/>
              <a:gd name="connsiteX51" fmla="*/ 345989 w 1079156"/>
              <a:gd name="connsiteY51" fmla="*/ 0 h 3113903"/>
              <a:gd name="connsiteX52" fmla="*/ 280086 w 1079156"/>
              <a:gd name="connsiteY52" fmla="*/ 8238 h 3113903"/>
              <a:gd name="connsiteX53" fmla="*/ 230659 w 1079156"/>
              <a:gd name="connsiteY53" fmla="*/ 41189 h 3113903"/>
              <a:gd name="connsiteX54" fmla="*/ 197708 w 1079156"/>
              <a:gd name="connsiteY54" fmla="*/ 90616 h 3113903"/>
              <a:gd name="connsiteX55" fmla="*/ 181232 w 1079156"/>
              <a:gd name="connsiteY55" fmla="*/ 115330 h 3113903"/>
              <a:gd name="connsiteX56" fmla="*/ 107092 w 1079156"/>
              <a:gd name="connsiteY56" fmla="*/ 214184 h 3113903"/>
              <a:gd name="connsiteX57" fmla="*/ 65902 w 1079156"/>
              <a:gd name="connsiteY57" fmla="*/ 288324 h 3113903"/>
              <a:gd name="connsiteX58" fmla="*/ 32951 w 1079156"/>
              <a:gd name="connsiteY58" fmla="*/ 354227 h 3113903"/>
              <a:gd name="connsiteX59" fmla="*/ 24713 w 1079156"/>
              <a:gd name="connsiteY59" fmla="*/ 395416 h 3113903"/>
              <a:gd name="connsiteX60" fmla="*/ 8238 w 1079156"/>
              <a:gd name="connsiteY60" fmla="*/ 436605 h 3113903"/>
              <a:gd name="connsiteX61" fmla="*/ 0 w 1079156"/>
              <a:gd name="connsiteY61" fmla="*/ 518984 h 3113903"/>
              <a:gd name="connsiteX62" fmla="*/ 8238 w 1079156"/>
              <a:gd name="connsiteY62" fmla="*/ 1128584 h 3113903"/>
              <a:gd name="connsiteX63" fmla="*/ 16475 w 1079156"/>
              <a:gd name="connsiteY63" fmla="*/ 1252151 h 3113903"/>
              <a:gd name="connsiteX64" fmla="*/ 41189 w 1079156"/>
              <a:gd name="connsiteY64" fmla="*/ 1334530 h 3113903"/>
              <a:gd name="connsiteX65" fmla="*/ 57665 w 1079156"/>
              <a:gd name="connsiteY65" fmla="*/ 1466335 h 3113903"/>
              <a:gd name="connsiteX66" fmla="*/ 90616 w 1079156"/>
              <a:gd name="connsiteY66" fmla="*/ 1548714 h 3113903"/>
              <a:gd name="connsiteX67" fmla="*/ 98854 w 1079156"/>
              <a:gd name="connsiteY67" fmla="*/ 1581665 h 3113903"/>
              <a:gd name="connsiteX68" fmla="*/ 98854 w 1079156"/>
              <a:gd name="connsiteY68" fmla="*/ 1977081 h 3113903"/>
              <a:gd name="connsiteX69" fmla="*/ 90616 w 1079156"/>
              <a:gd name="connsiteY69" fmla="*/ 2010032 h 3113903"/>
              <a:gd name="connsiteX70" fmla="*/ 107092 w 1079156"/>
              <a:gd name="connsiteY70" fmla="*/ 2339546 h 3113903"/>
              <a:gd name="connsiteX71" fmla="*/ 115329 w 1079156"/>
              <a:gd name="connsiteY71" fmla="*/ 2380735 h 3113903"/>
              <a:gd name="connsiteX72" fmla="*/ 148281 w 1079156"/>
              <a:gd name="connsiteY72" fmla="*/ 2463114 h 3113903"/>
              <a:gd name="connsiteX73" fmla="*/ 164756 w 1079156"/>
              <a:gd name="connsiteY73" fmla="*/ 2487827 h 3113903"/>
              <a:gd name="connsiteX74" fmla="*/ 197708 w 1079156"/>
              <a:gd name="connsiteY74" fmla="*/ 2570205 h 3113903"/>
              <a:gd name="connsiteX75" fmla="*/ 222421 w 1079156"/>
              <a:gd name="connsiteY75" fmla="*/ 2603157 h 3113903"/>
              <a:gd name="connsiteX76" fmla="*/ 255373 w 1079156"/>
              <a:gd name="connsiteY76" fmla="*/ 2669059 h 3113903"/>
              <a:gd name="connsiteX77" fmla="*/ 304800 w 1079156"/>
              <a:gd name="connsiteY77" fmla="*/ 2726724 h 3113903"/>
              <a:gd name="connsiteX78" fmla="*/ 345989 w 1079156"/>
              <a:gd name="connsiteY78" fmla="*/ 2767914 h 3113903"/>
              <a:gd name="connsiteX79" fmla="*/ 370702 w 1079156"/>
              <a:gd name="connsiteY79" fmla="*/ 2809103 h 3113903"/>
              <a:gd name="connsiteX80" fmla="*/ 420129 w 1079156"/>
              <a:gd name="connsiteY80" fmla="*/ 2866768 h 3113903"/>
              <a:gd name="connsiteX81" fmla="*/ 477794 w 1079156"/>
              <a:gd name="connsiteY81" fmla="*/ 2957384 h 3113903"/>
              <a:gd name="connsiteX82" fmla="*/ 494270 w 1079156"/>
              <a:gd name="connsiteY82" fmla="*/ 2982097 h 3113903"/>
              <a:gd name="connsiteX83" fmla="*/ 576648 w 1079156"/>
              <a:gd name="connsiteY83" fmla="*/ 3031524 h 3113903"/>
              <a:gd name="connsiteX84" fmla="*/ 601362 w 1079156"/>
              <a:gd name="connsiteY84" fmla="*/ 3039762 h 3113903"/>
              <a:gd name="connsiteX85" fmla="*/ 659027 w 1079156"/>
              <a:gd name="connsiteY85" fmla="*/ 3072714 h 3113903"/>
              <a:gd name="connsiteX86" fmla="*/ 716692 w 1079156"/>
              <a:gd name="connsiteY86" fmla="*/ 3089189 h 3113903"/>
              <a:gd name="connsiteX87" fmla="*/ 766119 w 1079156"/>
              <a:gd name="connsiteY87" fmla="*/ 3105665 h 3113903"/>
              <a:gd name="connsiteX88" fmla="*/ 790832 w 1079156"/>
              <a:gd name="connsiteY88" fmla="*/ 3113903 h 3113903"/>
              <a:gd name="connsiteX89" fmla="*/ 947351 w 1079156"/>
              <a:gd name="connsiteY89" fmla="*/ 3097427 h 3113903"/>
              <a:gd name="connsiteX90" fmla="*/ 972065 w 1079156"/>
              <a:gd name="connsiteY90" fmla="*/ 3089189 h 3113903"/>
              <a:gd name="connsiteX91" fmla="*/ 996778 w 1079156"/>
              <a:gd name="connsiteY91" fmla="*/ 3072714 h 3113903"/>
              <a:gd name="connsiteX92" fmla="*/ 1029729 w 1079156"/>
              <a:gd name="connsiteY92" fmla="*/ 3023286 h 3113903"/>
              <a:gd name="connsiteX93" fmla="*/ 1037967 w 1079156"/>
              <a:gd name="connsiteY93" fmla="*/ 2998573 h 3113903"/>
              <a:gd name="connsiteX94" fmla="*/ 1054443 w 1079156"/>
              <a:gd name="connsiteY94" fmla="*/ 2973859 h 3113903"/>
              <a:gd name="connsiteX95" fmla="*/ 1054443 w 1079156"/>
              <a:gd name="connsiteY95" fmla="*/ 2990335 h 311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079156" h="3113903">
                <a:moveTo>
                  <a:pt x="1054443" y="2990335"/>
                </a:moveTo>
                <a:lnTo>
                  <a:pt x="1054443" y="2990335"/>
                </a:lnTo>
                <a:cubicBezTo>
                  <a:pt x="1057189" y="2965622"/>
                  <a:pt x="1058360" y="2940682"/>
                  <a:pt x="1062681" y="2916195"/>
                </a:cubicBezTo>
                <a:cubicBezTo>
                  <a:pt x="1066616" y="2893896"/>
                  <a:pt x="1079156" y="2850292"/>
                  <a:pt x="1079156" y="2850292"/>
                </a:cubicBezTo>
                <a:cubicBezTo>
                  <a:pt x="1076410" y="2811849"/>
                  <a:pt x="1076636" y="2773077"/>
                  <a:pt x="1070919" y="2734962"/>
                </a:cubicBezTo>
                <a:cubicBezTo>
                  <a:pt x="1066190" y="2703435"/>
                  <a:pt x="1043543" y="2658158"/>
                  <a:pt x="1021492" y="2636108"/>
                </a:cubicBezTo>
                <a:cubicBezTo>
                  <a:pt x="1013254" y="2627870"/>
                  <a:pt x="1004236" y="2620345"/>
                  <a:pt x="996778" y="2611395"/>
                </a:cubicBezTo>
                <a:cubicBezTo>
                  <a:pt x="962451" y="2570203"/>
                  <a:pt x="1000899" y="2600413"/>
                  <a:pt x="955589" y="2570205"/>
                </a:cubicBezTo>
                <a:cubicBezTo>
                  <a:pt x="941089" y="2526707"/>
                  <a:pt x="952167" y="2552717"/>
                  <a:pt x="914400" y="2496065"/>
                </a:cubicBezTo>
                <a:cubicBezTo>
                  <a:pt x="908908" y="2487827"/>
                  <a:pt x="901055" y="2480744"/>
                  <a:pt x="897924" y="2471351"/>
                </a:cubicBezTo>
                <a:cubicBezTo>
                  <a:pt x="886555" y="2437245"/>
                  <a:pt x="894503" y="2453863"/>
                  <a:pt x="873210" y="2421924"/>
                </a:cubicBezTo>
                <a:cubicBezTo>
                  <a:pt x="860761" y="2372123"/>
                  <a:pt x="868554" y="2399715"/>
                  <a:pt x="848497" y="2339546"/>
                </a:cubicBezTo>
                <a:lnTo>
                  <a:pt x="840259" y="2314832"/>
                </a:lnTo>
                <a:lnTo>
                  <a:pt x="832021" y="2290119"/>
                </a:lnTo>
                <a:cubicBezTo>
                  <a:pt x="834767" y="2257168"/>
                  <a:pt x="835889" y="2224040"/>
                  <a:pt x="840259" y="2191265"/>
                </a:cubicBezTo>
                <a:cubicBezTo>
                  <a:pt x="845780" y="2149860"/>
                  <a:pt x="864155" y="2169001"/>
                  <a:pt x="881448" y="2117124"/>
                </a:cubicBezTo>
                <a:lnTo>
                  <a:pt x="889686" y="2092411"/>
                </a:lnTo>
                <a:cubicBezTo>
                  <a:pt x="886940" y="2045730"/>
                  <a:pt x="887496" y="1998737"/>
                  <a:pt x="881448" y="1952368"/>
                </a:cubicBezTo>
                <a:cubicBezTo>
                  <a:pt x="879202" y="1935147"/>
                  <a:pt x="870465" y="1919417"/>
                  <a:pt x="864973" y="1902941"/>
                </a:cubicBezTo>
                <a:cubicBezTo>
                  <a:pt x="853605" y="1868835"/>
                  <a:pt x="861551" y="1885451"/>
                  <a:pt x="840259" y="1853514"/>
                </a:cubicBezTo>
                <a:cubicBezTo>
                  <a:pt x="819554" y="1791398"/>
                  <a:pt x="847483" y="1867961"/>
                  <a:pt x="815546" y="1804086"/>
                </a:cubicBezTo>
                <a:cubicBezTo>
                  <a:pt x="811663" y="1796319"/>
                  <a:pt x="811191" y="1787140"/>
                  <a:pt x="807308" y="1779373"/>
                </a:cubicBezTo>
                <a:cubicBezTo>
                  <a:pt x="802880" y="1770517"/>
                  <a:pt x="794853" y="1763706"/>
                  <a:pt x="790832" y="1754659"/>
                </a:cubicBezTo>
                <a:cubicBezTo>
                  <a:pt x="783779" y="1738789"/>
                  <a:pt x="779848" y="1721708"/>
                  <a:pt x="774356" y="1705232"/>
                </a:cubicBezTo>
                <a:lnTo>
                  <a:pt x="766119" y="1680519"/>
                </a:lnTo>
                <a:cubicBezTo>
                  <a:pt x="763373" y="1672281"/>
                  <a:pt x="759987" y="1664229"/>
                  <a:pt x="757881" y="1655805"/>
                </a:cubicBezTo>
                <a:lnTo>
                  <a:pt x="749643" y="1622854"/>
                </a:lnTo>
                <a:cubicBezTo>
                  <a:pt x="758501" y="1374847"/>
                  <a:pt x="733553" y="1465181"/>
                  <a:pt x="774356" y="1342768"/>
                </a:cubicBezTo>
                <a:cubicBezTo>
                  <a:pt x="777102" y="1334530"/>
                  <a:pt x="777777" y="1325279"/>
                  <a:pt x="782594" y="1318054"/>
                </a:cubicBezTo>
                <a:lnTo>
                  <a:pt x="799070" y="1293341"/>
                </a:lnTo>
                <a:cubicBezTo>
                  <a:pt x="801816" y="1285103"/>
                  <a:pt x="803091" y="1276218"/>
                  <a:pt x="807308" y="1268627"/>
                </a:cubicBezTo>
                <a:cubicBezTo>
                  <a:pt x="816924" y="1251318"/>
                  <a:pt x="833997" y="1237985"/>
                  <a:pt x="840259" y="1219200"/>
                </a:cubicBezTo>
                <a:cubicBezTo>
                  <a:pt x="851628" y="1185093"/>
                  <a:pt x="843680" y="1201711"/>
                  <a:pt x="864973" y="1169773"/>
                </a:cubicBezTo>
                <a:lnTo>
                  <a:pt x="881448" y="1120346"/>
                </a:lnTo>
                <a:lnTo>
                  <a:pt x="889686" y="1095632"/>
                </a:lnTo>
                <a:cubicBezTo>
                  <a:pt x="901572" y="988664"/>
                  <a:pt x="901624" y="1026970"/>
                  <a:pt x="889686" y="889686"/>
                </a:cubicBezTo>
                <a:cubicBezTo>
                  <a:pt x="885232" y="838460"/>
                  <a:pt x="885347" y="843718"/>
                  <a:pt x="873210" y="807308"/>
                </a:cubicBezTo>
                <a:cubicBezTo>
                  <a:pt x="867718" y="774357"/>
                  <a:pt x="867299" y="740145"/>
                  <a:pt x="856735" y="708454"/>
                </a:cubicBezTo>
                <a:cubicBezTo>
                  <a:pt x="851243" y="691978"/>
                  <a:pt x="844471" y="675875"/>
                  <a:pt x="840259" y="659027"/>
                </a:cubicBezTo>
                <a:cubicBezTo>
                  <a:pt x="834767" y="637059"/>
                  <a:pt x="830943" y="614606"/>
                  <a:pt x="823783" y="593124"/>
                </a:cubicBezTo>
                <a:lnTo>
                  <a:pt x="774356" y="444843"/>
                </a:lnTo>
                <a:lnTo>
                  <a:pt x="766119" y="420130"/>
                </a:lnTo>
                <a:cubicBezTo>
                  <a:pt x="763373" y="411892"/>
                  <a:pt x="759987" y="403840"/>
                  <a:pt x="757881" y="395416"/>
                </a:cubicBezTo>
                <a:cubicBezTo>
                  <a:pt x="755135" y="384432"/>
                  <a:pt x="754103" y="372871"/>
                  <a:pt x="749643" y="362465"/>
                </a:cubicBezTo>
                <a:cubicBezTo>
                  <a:pt x="745743" y="353365"/>
                  <a:pt x="737188" y="346799"/>
                  <a:pt x="733167" y="337751"/>
                </a:cubicBezTo>
                <a:cubicBezTo>
                  <a:pt x="693956" y="249525"/>
                  <a:pt x="737502" y="319538"/>
                  <a:pt x="700216" y="263611"/>
                </a:cubicBezTo>
                <a:cubicBezTo>
                  <a:pt x="680628" y="204846"/>
                  <a:pt x="708403" y="275892"/>
                  <a:pt x="667265" y="214184"/>
                </a:cubicBezTo>
                <a:cubicBezTo>
                  <a:pt x="625829" y="152030"/>
                  <a:pt x="725267" y="239235"/>
                  <a:pt x="626075" y="140043"/>
                </a:cubicBezTo>
                <a:cubicBezTo>
                  <a:pt x="617837" y="131805"/>
                  <a:pt x="610312" y="122788"/>
                  <a:pt x="601362" y="115330"/>
                </a:cubicBezTo>
                <a:cubicBezTo>
                  <a:pt x="558128" y="79302"/>
                  <a:pt x="515771" y="42865"/>
                  <a:pt x="461319" y="24714"/>
                </a:cubicBezTo>
                <a:cubicBezTo>
                  <a:pt x="444843" y="19222"/>
                  <a:pt x="428873" y="11877"/>
                  <a:pt x="411892" y="8238"/>
                </a:cubicBezTo>
                <a:cubicBezTo>
                  <a:pt x="390245" y="3599"/>
                  <a:pt x="367957" y="2746"/>
                  <a:pt x="345989" y="0"/>
                </a:cubicBezTo>
                <a:cubicBezTo>
                  <a:pt x="324021" y="2746"/>
                  <a:pt x="300935" y="792"/>
                  <a:pt x="280086" y="8238"/>
                </a:cubicBezTo>
                <a:cubicBezTo>
                  <a:pt x="261438" y="14898"/>
                  <a:pt x="230659" y="41189"/>
                  <a:pt x="230659" y="41189"/>
                </a:cubicBezTo>
                <a:lnTo>
                  <a:pt x="197708" y="90616"/>
                </a:lnTo>
                <a:cubicBezTo>
                  <a:pt x="192216" y="98854"/>
                  <a:pt x="187311" y="107515"/>
                  <a:pt x="181232" y="115330"/>
                </a:cubicBezTo>
                <a:cubicBezTo>
                  <a:pt x="151510" y="153544"/>
                  <a:pt x="130175" y="177251"/>
                  <a:pt x="107092" y="214184"/>
                </a:cubicBezTo>
                <a:cubicBezTo>
                  <a:pt x="91097" y="239776"/>
                  <a:pt x="78005" y="261091"/>
                  <a:pt x="65902" y="288324"/>
                </a:cubicBezTo>
                <a:cubicBezTo>
                  <a:pt x="39031" y="348785"/>
                  <a:pt x="62129" y="310462"/>
                  <a:pt x="32951" y="354227"/>
                </a:cubicBezTo>
                <a:cubicBezTo>
                  <a:pt x="30205" y="367957"/>
                  <a:pt x="28736" y="382005"/>
                  <a:pt x="24713" y="395416"/>
                </a:cubicBezTo>
                <a:cubicBezTo>
                  <a:pt x="20464" y="409580"/>
                  <a:pt x="11138" y="422105"/>
                  <a:pt x="8238" y="436605"/>
                </a:cubicBezTo>
                <a:cubicBezTo>
                  <a:pt x="2826" y="463666"/>
                  <a:pt x="2746" y="491524"/>
                  <a:pt x="0" y="518984"/>
                </a:cubicBezTo>
                <a:cubicBezTo>
                  <a:pt x="2746" y="722184"/>
                  <a:pt x="3673" y="925417"/>
                  <a:pt x="8238" y="1128584"/>
                </a:cubicBezTo>
                <a:cubicBezTo>
                  <a:pt x="9165" y="1169854"/>
                  <a:pt x="12154" y="1211097"/>
                  <a:pt x="16475" y="1252151"/>
                </a:cubicBezTo>
                <a:cubicBezTo>
                  <a:pt x="18390" y="1270348"/>
                  <a:pt x="37292" y="1322839"/>
                  <a:pt x="41189" y="1334530"/>
                </a:cubicBezTo>
                <a:cubicBezTo>
                  <a:pt x="42398" y="1346622"/>
                  <a:pt x="50150" y="1442288"/>
                  <a:pt x="57665" y="1466335"/>
                </a:cubicBezTo>
                <a:cubicBezTo>
                  <a:pt x="66486" y="1494564"/>
                  <a:pt x="83443" y="1520022"/>
                  <a:pt x="90616" y="1548714"/>
                </a:cubicBezTo>
                <a:lnTo>
                  <a:pt x="98854" y="1581665"/>
                </a:lnTo>
                <a:cubicBezTo>
                  <a:pt x="116179" y="1754911"/>
                  <a:pt x="112734" y="1685613"/>
                  <a:pt x="98854" y="1977081"/>
                </a:cubicBezTo>
                <a:cubicBezTo>
                  <a:pt x="98315" y="1988390"/>
                  <a:pt x="93362" y="1999048"/>
                  <a:pt x="90616" y="2010032"/>
                </a:cubicBezTo>
                <a:cubicBezTo>
                  <a:pt x="96108" y="2119870"/>
                  <a:pt x="99777" y="2229814"/>
                  <a:pt x="107092" y="2339546"/>
                </a:cubicBezTo>
                <a:cubicBezTo>
                  <a:pt x="108023" y="2353517"/>
                  <a:pt x="110901" y="2367452"/>
                  <a:pt x="115329" y="2380735"/>
                </a:cubicBezTo>
                <a:cubicBezTo>
                  <a:pt x="124681" y="2408792"/>
                  <a:pt x="131876" y="2438506"/>
                  <a:pt x="148281" y="2463114"/>
                </a:cubicBezTo>
                <a:cubicBezTo>
                  <a:pt x="153773" y="2471352"/>
                  <a:pt x="160607" y="2478838"/>
                  <a:pt x="164756" y="2487827"/>
                </a:cubicBezTo>
                <a:cubicBezTo>
                  <a:pt x="177150" y="2514680"/>
                  <a:pt x="179964" y="2546545"/>
                  <a:pt x="197708" y="2570205"/>
                </a:cubicBezTo>
                <a:cubicBezTo>
                  <a:pt x="205946" y="2581189"/>
                  <a:pt x="215503" y="2591297"/>
                  <a:pt x="222421" y="2603157"/>
                </a:cubicBezTo>
                <a:cubicBezTo>
                  <a:pt x="234796" y="2624372"/>
                  <a:pt x="238007" y="2651692"/>
                  <a:pt x="255373" y="2669059"/>
                </a:cubicBezTo>
                <a:cubicBezTo>
                  <a:pt x="334635" y="2748325"/>
                  <a:pt x="220250" y="2631605"/>
                  <a:pt x="304800" y="2726724"/>
                </a:cubicBezTo>
                <a:cubicBezTo>
                  <a:pt x="317700" y="2741236"/>
                  <a:pt x="333859" y="2752752"/>
                  <a:pt x="345989" y="2767914"/>
                </a:cubicBezTo>
                <a:cubicBezTo>
                  <a:pt x="355991" y="2780417"/>
                  <a:pt x="361820" y="2795781"/>
                  <a:pt x="370702" y="2809103"/>
                </a:cubicBezTo>
                <a:cubicBezTo>
                  <a:pt x="391835" y="2840802"/>
                  <a:pt x="394678" y="2841316"/>
                  <a:pt x="420129" y="2866768"/>
                </a:cubicBezTo>
                <a:cubicBezTo>
                  <a:pt x="438970" y="2923288"/>
                  <a:pt x="417088" y="2866329"/>
                  <a:pt x="477794" y="2957384"/>
                </a:cubicBezTo>
                <a:cubicBezTo>
                  <a:pt x="483286" y="2965622"/>
                  <a:pt x="486819" y="2975577"/>
                  <a:pt x="494270" y="2982097"/>
                </a:cubicBezTo>
                <a:cubicBezTo>
                  <a:pt x="513013" y="2998498"/>
                  <a:pt x="551351" y="3020683"/>
                  <a:pt x="576648" y="3031524"/>
                </a:cubicBezTo>
                <a:cubicBezTo>
                  <a:pt x="584630" y="3034945"/>
                  <a:pt x="593124" y="3037016"/>
                  <a:pt x="601362" y="3039762"/>
                </a:cubicBezTo>
                <a:cubicBezTo>
                  <a:pt x="626181" y="3056309"/>
                  <a:pt x="629762" y="3060172"/>
                  <a:pt x="659027" y="3072714"/>
                </a:cubicBezTo>
                <a:cubicBezTo>
                  <a:pt x="680554" y="3081940"/>
                  <a:pt x="693476" y="3082224"/>
                  <a:pt x="716692" y="3089189"/>
                </a:cubicBezTo>
                <a:cubicBezTo>
                  <a:pt x="733326" y="3094179"/>
                  <a:pt x="749643" y="3100173"/>
                  <a:pt x="766119" y="3105665"/>
                </a:cubicBezTo>
                <a:lnTo>
                  <a:pt x="790832" y="3113903"/>
                </a:lnTo>
                <a:cubicBezTo>
                  <a:pt x="882304" y="3107805"/>
                  <a:pt x="886253" y="3114884"/>
                  <a:pt x="947351" y="3097427"/>
                </a:cubicBezTo>
                <a:cubicBezTo>
                  <a:pt x="955700" y="3095041"/>
                  <a:pt x="964298" y="3093072"/>
                  <a:pt x="972065" y="3089189"/>
                </a:cubicBezTo>
                <a:cubicBezTo>
                  <a:pt x="980920" y="3084761"/>
                  <a:pt x="988540" y="3078206"/>
                  <a:pt x="996778" y="3072714"/>
                </a:cubicBezTo>
                <a:cubicBezTo>
                  <a:pt x="1007762" y="3056238"/>
                  <a:pt x="1023467" y="3042071"/>
                  <a:pt x="1029729" y="3023286"/>
                </a:cubicBezTo>
                <a:cubicBezTo>
                  <a:pt x="1032475" y="3015048"/>
                  <a:pt x="1034084" y="3006340"/>
                  <a:pt x="1037967" y="2998573"/>
                </a:cubicBezTo>
                <a:cubicBezTo>
                  <a:pt x="1042395" y="2989717"/>
                  <a:pt x="1050015" y="2982715"/>
                  <a:pt x="1054443" y="2973859"/>
                </a:cubicBezTo>
                <a:cubicBezTo>
                  <a:pt x="1058326" y="2966092"/>
                  <a:pt x="1054443" y="2987589"/>
                  <a:pt x="1054443" y="299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4423719" y="3048000"/>
            <a:ext cx="1062681" cy="1795849"/>
          </a:xfrm>
          <a:custGeom>
            <a:avLst/>
            <a:gdLst>
              <a:gd name="connsiteX0" fmla="*/ 0 w 1062681"/>
              <a:gd name="connsiteY0" fmla="*/ 238897 h 1795849"/>
              <a:gd name="connsiteX1" fmla="*/ 0 w 1062681"/>
              <a:gd name="connsiteY1" fmla="*/ 238897 h 1795849"/>
              <a:gd name="connsiteX2" fmla="*/ 57665 w 1062681"/>
              <a:gd name="connsiteY2" fmla="*/ 288324 h 1795849"/>
              <a:gd name="connsiteX3" fmla="*/ 98854 w 1062681"/>
              <a:gd name="connsiteY3" fmla="*/ 337751 h 1795849"/>
              <a:gd name="connsiteX4" fmla="*/ 148281 w 1062681"/>
              <a:gd name="connsiteY4" fmla="*/ 370703 h 1795849"/>
              <a:gd name="connsiteX5" fmla="*/ 172995 w 1062681"/>
              <a:gd name="connsiteY5" fmla="*/ 395416 h 1795849"/>
              <a:gd name="connsiteX6" fmla="*/ 222422 w 1062681"/>
              <a:gd name="connsiteY6" fmla="*/ 411892 h 1795849"/>
              <a:gd name="connsiteX7" fmla="*/ 247135 w 1062681"/>
              <a:gd name="connsiteY7" fmla="*/ 420130 h 1795849"/>
              <a:gd name="connsiteX8" fmla="*/ 271849 w 1062681"/>
              <a:gd name="connsiteY8" fmla="*/ 436605 h 1795849"/>
              <a:gd name="connsiteX9" fmla="*/ 321276 w 1062681"/>
              <a:gd name="connsiteY9" fmla="*/ 453081 h 1795849"/>
              <a:gd name="connsiteX10" fmla="*/ 345989 w 1062681"/>
              <a:gd name="connsiteY10" fmla="*/ 469557 h 1795849"/>
              <a:gd name="connsiteX11" fmla="*/ 362465 w 1062681"/>
              <a:gd name="connsiteY11" fmla="*/ 494270 h 1795849"/>
              <a:gd name="connsiteX12" fmla="*/ 387178 w 1062681"/>
              <a:gd name="connsiteY12" fmla="*/ 502508 h 1795849"/>
              <a:gd name="connsiteX13" fmla="*/ 436605 w 1062681"/>
              <a:gd name="connsiteY13" fmla="*/ 551935 h 1795849"/>
              <a:gd name="connsiteX14" fmla="*/ 461319 w 1062681"/>
              <a:gd name="connsiteY14" fmla="*/ 576649 h 1795849"/>
              <a:gd name="connsiteX15" fmla="*/ 477795 w 1062681"/>
              <a:gd name="connsiteY15" fmla="*/ 601362 h 1795849"/>
              <a:gd name="connsiteX16" fmla="*/ 527222 w 1062681"/>
              <a:gd name="connsiteY16" fmla="*/ 642551 h 1795849"/>
              <a:gd name="connsiteX17" fmla="*/ 560173 w 1062681"/>
              <a:gd name="connsiteY17" fmla="*/ 691978 h 1795849"/>
              <a:gd name="connsiteX18" fmla="*/ 584886 w 1062681"/>
              <a:gd name="connsiteY18" fmla="*/ 716692 h 1795849"/>
              <a:gd name="connsiteX19" fmla="*/ 642551 w 1062681"/>
              <a:gd name="connsiteY19" fmla="*/ 782595 h 1795849"/>
              <a:gd name="connsiteX20" fmla="*/ 650789 w 1062681"/>
              <a:gd name="connsiteY20" fmla="*/ 807308 h 1795849"/>
              <a:gd name="connsiteX21" fmla="*/ 667265 w 1062681"/>
              <a:gd name="connsiteY21" fmla="*/ 864973 h 1795849"/>
              <a:gd name="connsiteX22" fmla="*/ 650789 w 1062681"/>
              <a:gd name="connsiteY22" fmla="*/ 972065 h 1795849"/>
              <a:gd name="connsiteX23" fmla="*/ 617838 w 1062681"/>
              <a:gd name="connsiteY23" fmla="*/ 1021492 h 1795849"/>
              <a:gd name="connsiteX24" fmla="*/ 601362 w 1062681"/>
              <a:gd name="connsiteY24" fmla="*/ 1046205 h 1795849"/>
              <a:gd name="connsiteX25" fmla="*/ 576649 w 1062681"/>
              <a:gd name="connsiteY25" fmla="*/ 1062681 h 1795849"/>
              <a:gd name="connsiteX26" fmla="*/ 551935 w 1062681"/>
              <a:gd name="connsiteY26" fmla="*/ 1087395 h 1795849"/>
              <a:gd name="connsiteX27" fmla="*/ 502508 w 1062681"/>
              <a:gd name="connsiteY27" fmla="*/ 1120346 h 1795849"/>
              <a:gd name="connsiteX28" fmla="*/ 428367 w 1062681"/>
              <a:gd name="connsiteY28" fmla="*/ 1186249 h 1795849"/>
              <a:gd name="connsiteX29" fmla="*/ 395416 w 1062681"/>
              <a:gd name="connsiteY29" fmla="*/ 1235676 h 1795849"/>
              <a:gd name="connsiteX30" fmla="*/ 362465 w 1062681"/>
              <a:gd name="connsiteY30" fmla="*/ 1276865 h 1795849"/>
              <a:gd name="connsiteX31" fmla="*/ 337751 w 1062681"/>
              <a:gd name="connsiteY31" fmla="*/ 1326292 h 1795849"/>
              <a:gd name="connsiteX32" fmla="*/ 329513 w 1062681"/>
              <a:gd name="connsiteY32" fmla="*/ 1351005 h 1795849"/>
              <a:gd name="connsiteX33" fmla="*/ 313038 w 1062681"/>
              <a:gd name="connsiteY33" fmla="*/ 1375719 h 1795849"/>
              <a:gd name="connsiteX34" fmla="*/ 304800 w 1062681"/>
              <a:gd name="connsiteY34" fmla="*/ 1400432 h 1795849"/>
              <a:gd name="connsiteX35" fmla="*/ 288324 w 1062681"/>
              <a:gd name="connsiteY35" fmla="*/ 1425146 h 1795849"/>
              <a:gd name="connsiteX36" fmla="*/ 247135 w 1062681"/>
              <a:gd name="connsiteY36" fmla="*/ 1491049 h 1795849"/>
              <a:gd name="connsiteX37" fmla="*/ 255373 w 1062681"/>
              <a:gd name="connsiteY37" fmla="*/ 1573427 h 1795849"/>
              <a:gd name="connsiteX38" fmla="*/ 304800 w 1062681"/>
              <a:gd name="connsiteY38" fmla="*/ 1606378 h 1795849"/>
              <a:gd name="connsiteX39" fmla="*/ 354227 w 1062681"/>
              <a:gd name="connsiteY39" fmla="*/ 1631092 h 1795849"/>
              <a:gd name="connsiteX40" fmla="*/ 387178 w 1062681"/>
              <a:gd name="connsiteY40" fmla="*/ 1647568 h 1795849"/>
              <a:gd name="connsiteX41" fmla="*/ 444843 w 1062681"/>
              <a:gd name="connsiteY41" fmla="*/ 1664043 h 1795849"/>
              <a:gd name="connsiteX42" fmla="*/ 469557 w 1062681"/>
              <a:gd name="connsiteY42" fmla="*/ 1672281 h 1795849"/>
              <a:gd name="connsiteX43" fmla="*/ 494270 w 1062681"/>
              <a:gd name="connsiteY43" fmla="*/ 1688757 h 1795849"/>
              <a:gd name="connsiteX44" fmla="*/ 543697 w 1062681"/>
              <a:gd name="connsiteY44" fmla="*/ 1705232 h 1795849"/>
              <a:gd name="connsiteX45" fmla="*/ 568411 w 1062681"/>
              <a:gd name="connsiteY45" fmla="*/ 1721708 h 1795849"/>
              <a:gd name="connsiteX46" fmla="*/ 650789 w 1062681"/>
              <a:gd name="connsiteY46" fmla="*/ 1746422 h 1795849"/>
              <a:gd name="connsiteX47" fmla="*/ 683740 w 1062681"/>
              <a:gd name="connsiteY47" fmla="*/ 1762897 h 1795849"/>
              <a:gd name="connsiteX48" fmla="*/ 766119 w 1062681"/>
              <a:gd name="connsiteY48" fmla="*/ 1787611 h 1795849"/>
              <a:gd name="connsiteX49" fmla="*/ 790832 w 1062681"/>
              <a:gd name="connsiteY49" fmla="*/ 1795849 h 1795849"/>
              <a:gd name="connsiteX50" fmla="*/ 856735 w 1062681"/>
              <a:gd name="connsiteY50" fmla="*/ 1787611 h 1795849"/>
              <a:gd name="connsiteX51" fmla="*/ 939113 w 1062681"/>
              <a:gd name="connsiteY51" fmla="*/ 1738184 h 1795849"/>
              <a:gd name="connsiteX52" fmla="*/ 963827 w 1062681"/>
              <a:gd name="connsiteY52" fmla="*/ 1721708 h 1795849"/>
              <a:gd name="connsiteX53" fmla="*/ 988540 w 1062681"/>
              <a:gd name="connsiteY53" fmla="*/ 1705232 h 1795849"/>
              <a:gd name="connsiteX54" fmla="*/ 1021492 w 1062681"/>
              <a:gd name="connsiteY54" fmla="*/ 1655805 h 1795849"/>
              <a:gd name="connsiteX55" fmla="*/ 1029730 w 1062681"/>
              <a:gd name="connsiteY55" fmla="*/ 1631092 h 1795849"/>
              <a:gd name="connsiteX56" fmla="*/ 1046205 w 1062681"/>
              <a:gd name="connsiteY56" fmla="*/ 1589903 h 1795849"/>
              <a:gd name="connsiteX57" fmla="*/ 1054443 w 1062681"/>
              <a:gd name="connsiteY57" fmla="*/ 1556951 h 1795849"/>
              <a:gd name="connsiteX58" fmla="*/ 1037967 w 1062681"/>
              <a:gd name="connsiteY58" fmla="*/ 1252151 h 1795849"/>
              <a:gd name="connsiteX59" fmla="*/ 1021492 w 1062681"/>
              <a:gd name="connsiteY59" fmla="*/ 1210962 h 1795849"/>
              <a:gd name="connsiteX60" fmla="*/ 1029730 w 1062681"/>
              <a:gd name="connsiteY60" fmla="*/ 1037968 h 1795849"/>
              <a:gd name="connsiteX61" fmla="*/ 1046205 w 1062681"/>
              <a:gd name="connsiteY61" fmla="*/ 963827 h 1795849"/>
              <a:gd name="connsiteX62" fmla="*/ 1062681 w 1062681"/>
              <a:gd name="connsiteY62" fmla="*/ 889686 h 1795849"/>
              <a:gd name="connsiteX63" fmla="*/ 1046205 w 1062681"/>
              <a:gd name="connsiteY63" fmla="*/ 535459 h 1795849"/>
              <a:gd name="connsiteX64" fmla="*/ 1037967 w 1062681"/>
              <a:gd name="connsiteY64" fmla="*/ 502508 h 1795849"/>
              <a:gd name="connsiteX65" fmla="*/ 1021492 w 1062681"/>
              <a:gd name="connsiteY65" fmla="*/ 428368 h 1795849"/>
              <a:gd name="connsiteX66" fmla="*/ 1005016 w 1062681"/>
              <a:gd name="connsiteY66" fmla="*/ 329514 h 1795849"/>
              <a:gd name="connsiteX67" fmla="*/ 972065 w 1062681"/>
              <a:gd name="connsiteY67" fmla="*/ 271849 h 1795849"/>
              <a:gd name="connsiteX68" fmla="*/ 955589 w 1062681"/>
              <a:gd name="connsiteY68" fmla="*/ 238897 h 1795849"/>
              <a:gd name="connsiteX69" fmla="*/ 947351 w 1062681"/>
              <a:gd name="connsiteY69" fmla="*/ 214184 h 1795849"/>
              <a:gd name="connsiteX70" fmla="*/ 897924 w 1062681"/>
              <a:gd name="connsiteY70" fmla="*/ 164757 h 1795849"/>
              <a:gd name="connsiteX71" fmla="*/ 840259 w 1062681"/>
              <a:gd name="connsiteY71" fmla="*/ 107092 h 1795849"/>
              <a:gd name="connsiteX72" fmla="*/ 815546 w 1062681"/>
              <a:gd name="connsiteY72" fmla="*/ 90616 h 1795849"/>
              <a:gd name="connsiteX73" fmla="*/ 782595 w 1062681"/>
              <a:gd name="connsiteY73" fmla="*/ 65903 h 1795849"/>
              <a:gd name="connsiteX74" fmla="*/ 716692 w 1062681"/>
              <a:gd name="connsiteY74" fmla="*/ 32951 h 1795849"/>
              <a:gd name="connsiteX75" fmla="*/ 691978 w 1062681"/>
              <a:gd name="connsiteY75" fmla="*/ 16476 h 1795849"/>
              <a:gd name="connsiteX76" fmla="*/ 659027 w 1062681"/>
              <a:gd name="connsiteY76" fmla="*/ 8238 h 1795849"/>
              <a:gd name="connsiteX77" fmla="*/ 634313 w 1062681"/>
              <a:gd name="connsiteY77" fmla="*/ 0 h 1795849"/>
              <a:gd name="connsiteX78" fmla="*/ 387178 w 1062681"/>
              <a:gd name="connsiteY78" fmla="*/ 8238 h 1795849"/>
              <a:gd name="connsiteX79" fmla="*/ 337751 w 1062681"/>
              <a:gd name="connsiteY79" fmla="*/ 24714 h 1795849"/>
              <a:gd name="connsiteX80" fmla="*/ 280086 w 1062681"/>
              <a:gd name="connsiteY80" fmla="*/ 41189 h 1795849"/>
              <a:gd name="connsiteX81" fmla="*/ 222422 w 1062681"/>
              <a:gd name="connsiteY81" fmla="*/ 74141 h 1795849"/>
              <a:gd name="connsiteX82" fmla="*/ 172995 w 1062681"/>
              <a:gd name="connsiteY82" fmla="*/ 107092 h 1795849"/>
              <a:gd name="connsiteX83" fmla="*/ 148281 w 1062681"/>
              <a:gd name="connsiteY83" fmla="*/ 123568 h 1795849"/>
              <a:gd name="connsiteX84" fmla="*/ 123567 w 1062681"/>
              <a:gd name="connsiteY84" fmla="*/ 140043 h 1795849"/>
              <a:gd name="connsiteX85" fmla="*/ 49427 w 1062681"/>
              <a:gd name="connsiteY85" fmla="*/ 197708 h 1795849"/>
              <a:gd name="connsiteX86" fmla="*/ 24713 w 1062681"/>
              <a:gd name="connsiteY86" fmla="*/ 205946 h 1795849"/>
              <a:gd name="connsiteX87" fmla="*/ 0 w 1062681"/>
              <a:gd name="connsiteY87" fmla="*/ 238897 h 179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62681" h="1795849">
                <a:moveTo>
                  <a:pt x="0" y="238897"/>
                </a:moveTo>
                <a:lnTo>
                  <a:pt x="0" y="238897"/>
                </a:lnTo>
                <a:cubicBezTo>
                  <a:pt x="19222" y="255373"/>
                  <a:pt x="39764" y="270422"/>
                  <a:pt x="57665" y="288324"/>
                </a:cubicBezTo>
                <a:cubicBezTo>
                  <a:pt x="105268" y="335928"/>
                  <a:pt x="38114" y="290509"/>
                  <a:pt x="98854" y="337751"/>
                </a:cubicBezTo>
                <a:cubicBezTo>
                  <a:pt x="114484" y="349908"/>
                  <a:pt x="134279" y="356702"/>
                  <a:pt x="148281" y="370703"/>
                </a:cubicBezTo>
                <a:cubicBezTo>
                  <a:pt x="156519" y="378941"/>
                  <a:pt x="162811" y="389758"/>
                  <a:pt x="172995" y="395416"/>
                </a:cubicBezTo>
                <a:cubicBezTo>
                  <a:pt x="188176" y="403850"/>
                  <a:pt x="205946" y="406400"/>
                  <a:pt x="222422" y="411892"/>
                </a:cubicBezTo>
                <a:cubicBezTo>
                  <a:pt x="230660" y="414638"/>
                  <a:pt x="239910" y="415314"/>
                  <a:pt x="247135" y="420130"/>
                </a:cubicBezTo>
                <a:cubicBezTo>
                  <a:pt x="255373" y="425622"/>
                  <a:pt x="262802" y="432584"/>
                  <a:pt x="271849" y="436605"/>
                </a:cubicBezTo>
                <a:cubicBezTo>
                  <a:pt x="287719" y="443658"/>
                  <a:pt x="321276" y="453081"/>
                  <a:pt x="321276" y="453081"/>
                </a:cubicBezTo>
                <a:cubicBezTo>
                  <a:pt x="329514" y="458573"/>
                  <a:pt x="338988" y="462556"/>
                  <a:pt x="345989" y="469557"/>
                </a:cubicBezTo>
                <a:cubicBezTo>
                  <a:pt x="352990" y="476558"/>
                  <a:pt x="354734" y="488085"/>
                  <a:pt x="362465" y="494270"/>
                </a:cubicBezTo>
                <a:cubicBezTo>
                  <a:pt x="369246" y="499694"/>
                  <a:pt x="378940" y="499762"/>
                  <a:pt x="387178" y="502508"/>
                </a:cubicBezTo>
                <a:lnTo>
                  <a:pt x="436605" y="551935"/>
                </a:lnTo>
                <a:cubicBezTo>
                  <a:pt x="444843" y="560173"/>
                  <a:pt x="454856" y="566955"/>
                  <a:pt x="461319" y="576649"/>
                </a:cubicBezTo>
                <a:cubicBezTo>
                  <a:pt x="466811" y="584887"/>
                  <a:pt x="470794" y="594361"/>
                  <a:pt x="477795" y="601362"/>
                </a:cubicBezTo>
                <a:cubicBezTo>
                  <a:pt x="525384" y="648951"/>
                  <a:pt x="479994" y="581830"/>
                  <a:pt x="527222" y="642551"/>
                </a:cubicBezTo>
                <a:cubicBezTo>
                  <a:pt x="539379" y="658181"/>
                  <a:pt x="546172" y="677976"/>
                  <a:pt x="560173" y="691978"/>
                </a:cubicBezTo>
                <a:cubicBezTo>
                  <a:pt x="568411" y="700216"/>
                  <a:pt x="577734" y="707496"/>
                  <a:pt x="584886" y="716692"/>
                </a:cubicBezTo>
                <a:cubicBezTo>
                  <a:pt x="636636" y="783228"/>
                  <a:pt x="594710" y="750699"/>
                  <a:pt x="642551" y="782595"/>
                </a:cubicBezTo>
                <a:cubicBezTo>
                  <a:pt x="645297" y="790833"/>
                  <a:pt x="648403" y="798959"/>
                  <a:pt x="650789" y="807308"/>
                </a:cubicBezTo>
                <a:cubicBezTo>
                  <a:pt x="671480" y="879723"/>
                  <a:pt x="647511" y="805711"/>
                  <a:pt x="667265" y="864973"/>
                </a:cubicBezTo>
                <a:cubicBezTo>
                  <a:pt x="666053" y="877095"/>
                  <a:pt x="665271" y="945997"/>
                  <a:pt x="650789" y="972065"/>
                </a:cubicBezTo>
                <a:cubicBezTo>
                  <a:pt x="641173" y="989374"/>
                  <a:pt x="628822" y="1005016"/>
                  <a:pt x="617838" y="1021492"/>
                </a:cubicBezTo>
                <a:cubicBezTo>
                  <a:pt x="612346" y="1029730"/>
                  <a:pt x="609600" y="1040713"/>
                  <a:pt x="601362" y="1046205"/>
                </a:cubicBezTo>
                <a:cubicBezTo>
                  <a:pt x="593124" y="1051697"/>
                  <a:pt x="584255" y="1056343"/>
                  <a:pt x="576649" y="1062681"/>
                </a:cubicBezTo>
                <a:cubicBezTo>
                  <a:pt x="567699" y="1070139"/>
                  <a:pt x="561131" y="1080242"/>
                  <a:pt x="551935" y="1087395"/>
                </a:cubicBezTo>
                <a:cubicBezTo>
                  <a:pt x="536305" y="1099552"/>
                  <a:pt x="516510" y="1106344"/>
                  <a:pt x="502508" y="1120346"/>
                </a:cubicBezTo>
                <a:cubicBezTo>
                  <a:pt x="446080" y="1176774"/>
                  <a:pt x="472468" y="1156848"/>
                  <a:pt x="428367" y="1186249"/>
                </a:cubicBezTo>
                <a:cubicBezTo>
                  <a:pt x="408783" y="1245007"/>
                  <a:pt x="436552" y="1173973"/>
                  <a:pt x="395416" y="1235676"/>
                </a:cubicBezTo>
                <a:cubicBezTo>
                  <a:pt x="363583" y="1283425"/>
                  <a:pt x="417736" y="1240016"/>
                  <a:pt x="362465" y="1276865"/>
                </a:cubicBezTo>
                <a:cubicBezTo>
                  <a:pt x="341759" y="1338981"/>
                  <a:pt x="369690" y="1262415"/>
                  <a:pt x="337751" y="1326292"/>
                </a:cubicBezTo>
                <a:cubicBezTo>
                  <a:pt x="333868" y="1334059"/>
                  <a:pt x="333396" y="1343238"/>
                  <a:pt x="329513" y="1351005"/>
                </a:cubicBezTo>
                <a:cubicBezTo>
                  <a:pt x="325085" y="1359860"/>
                  <a:pt x="317466" y="1366864"/>
                  <a:pt x="313038" y="1375719"/>
                </a:cubicBezTo>
                <a:cubicBezTo>
                  <a:pt x="309155" y="1383486"/>
                  <a:pt x="308683" y="1392665"/>
                  <a:pt x="304800" y="1400432"/>
                </a:cubicBezTo>
                <a:cubicBezTo>
                  <a:pt x="300372" y="1409288"/>
                  <a:pt x="292345" y="1416098"/>
                  <a:pt x="288324" y="1425146"/>
                </a:cubicBezTo>
                <a:cubicBezTo>
                  <a:pt x="259430" y="1490158"/>
                  <a:pt x="291594" y="1461410"/>
                  <a:pt x="247135" y="1491049"/>
                </a:cubicBezTo>
                <a:cubicBezTo>
                  <a:pt x="249881" y="1518508"/>
                  <a:pt x="243031" y="1548744"/>
                  <a:pt x="255373" y="1573427"/>
                </a:cubicBezTo>
                <a:cubicBezTo>
                  <a:pt x="264228" y="1591138"/>
                  <a:pt x="288324" y="1595394"/>
                  <a:pt x="304800" y="1606378"/>
                </a:cubicBezTo>
                <a:cubicBezTo>
                  <a:pt x="352297" y="1638043"/>
                  <a:pt x="306474" y="1610626"/>
                  <a:pt x="354227" y="1631092"/>
                </a:cubicBezTo>
                <a:cubicBezTo>
                  <a:pt x="365514" y="1635929"/>
                  <a:pt x="375891" y="1642731"/>
                  <a:pt x="387178" y="1647568"/>
                </a:cubicBezTo>
                <a:cubicBezTo>
                  <a:pt x="406920" y="1656029"/>
                  <a:pt x="423955" y="1658075"/>
                  <a:pt x="444843" y="1664043"/>
                </a:cubicBezTo>
                <a:cubicBezTo>
                  <a:pt x="453192" y="1666429"/>
                  <a:pt x="461319" y="1669535"/>
                  <a:pt x="469557" y="1672281"/>
                </a:cubicBezTo>
                <a:cubicBezTo>
                  <a:pt x="477795" y="1677773"/>
                  <a:pt x="485223" y="1684736"/>
                  <a:pt x="494270" y="1688757"/>
                </a:cubicBezTo>
                <a:cubicBezTo>
                  <a:pt x="510140" y="1695810"/>
                  <a:pt x="543697" y="1705232"/>
                  <a:pt x="543697" y="1705232"/>
                </a:cubicBezTo>
                <a:cubicBezTo>
                  <a:pt x="551935" y="1710724"/>
                  <a:pt x="559364" y="1717687"/>
                  <a:pt x="568411" y="1721708"/>
                </a:cubicBezTo>
                <a:cubicBezTo>
                  <a:pt x="669794" y="1766768"/>
                  <a:pt x="574121" y="1717672"/>
                  <a:pt x="650789" y="1746422"/>
                </a:cubicBezTo>
                <a:cubicBezTo>
                  <a:pt x="662287" y="1750734"/>
                  <a:pt x="672338" y="1758336"/>
                  <a:pt x="683740" y="1762897"/>
                </a:cubicBezTo>
                <a:cubicBezTo>
                  <a:pt x="732689" y="1782476"/>
                  <a:pt x="723633" y="1775472"/>
                  <a:pt x="766119" y="1787611"/>
                </a:cubicBezTo>
                <a:cubicBezTo>
                  <a:pt x="774468" y="1789997"/>
                  <a:pt x="782594" y="1793103"/>
                  <a:pt x="790832" y="1795849"/>
                </a:cubicBezTo>
                <a:cubicBezTo>
                  <a:pt x="812800" y="1793103"/>
                  <a:pt x="835257" y="1792981"/>
                  <a:pt x="856735" y="1787611"/>
                </a:cubicBezTo>
                <a:cubicBezTo>
                  <a:pt x="876998" y="1782545"/>
                  <a:pt x="928485" y="1745269"/>
                  <a:pt x="939113" y="1738184"/>
                </a:cubicBezTo>
                <a:lnTo>
                  <a:pt x="963827" y="1721708"/>
                </a:lnTo>
                <a:lnTo>
                  <a:pt x="988540" y="1705232"/>
                </a:lnTo>
                <a:cubicBezTo>
                  <a:pt x="999524" y="1688756"/>
                  <a:pt x="1015230" y="1674590"/>
                  <a:pt x="1021492" y="1655805"/>
                </a:cubicBezTo>
                <a:cubicBezTo>
                  <a:pt x="1024238" y="1647567"/>
                  <a:pt x="1026681" y="1639222"/>
                  <a:pt x="1029730" y="1631092"/>
                </a:cubicBezTo>
                <a:cubicBezTo>
                  <a:pt x="1034922" y="1617246"/>
                  <a:pt x="1041529" y="1603931"/>
                  <a:pt x="1046205" y="1589903"/>
                </a:cubicBezTo>
                <a:cubicBezTo>
                  <a:pt x="1049785" y="1579162"/>
                  <a:pt x="1051697" y="1567935"/>
                  <a:pt x="1054443" y="1556951"/>
                </a:cubicBezTo>
                <a:cubicBezTo>
                  <a:pt x="1048951" y="1455351"/>
                  <a:pt x="1047614" y="1353441"/>
                  <a:pt x="1037967" y="1252151"/>
                </a:cubicBezTo>
                <a:cubicBezTo>
                  <a:pt x="1036565" y="1237430"/>
                  <a:pt x="1022060" y="1225738"/>
                  <a:pt x="1021492" y="1210962"/>
                </a:cubicBezTo>
                <a:cubicBezTo>
                  <a:pt x="1019273" y="1153275"/>
                  <a:pt x="1025302" y="1095528"/>
                  <a:pt x="1029730" y="1037968"/>
                </a:cubicBezTo>
                <a:cubicBezTo>
                  <a:pt x="1031192" y="1018958"/>
                  <a:pt x="1041844" y="983451"/>
                  <a:pt x="1046205" y="963827"/>
                </a:cubicBezTo>
                <a:cubicBezTo>
                  <a:pt x="1067125" y="869692"/>
                  <a:pt x="1042588" y="970058"/>
                  <a:pt x="1062681" y="889686"/>
                </a:cubicBezTo>
                <a:cubicBezTo>
                  <a:pt x="1057189" y="771610"/>
                  <a:pt x="1053735" y="653422"/>
                  <a:pt x="1046205" y="535459"/>
                </a:cubicBezTo>
                <a:cubicBezTo>
                  <a:pt x="1045484" y="524160"/>
                  <a:pt x="1040513" y="513540"/>
                  <a:pt x="1037967" y="502508"/>
                </a:cubicBezTo>
                <a:cubicBezTo>
                  <a:pt x="1032274" y="477840"/>
                  <a:pt x="1025891" y="453299"/>
                  <a:pt x="1021492" y="428368"/>
                </a:cubicBezTo>
                <a:cubicBezTo>
                  <a:pt x="1016176" y="398243"/>
                  <a:pt x="1016411" y="359901"/>
                  <a:pt x="1005016" y="329514"/>
                </a:cubicBezTo>
                <a:cubicBezTo>
                  <a:pt x="991437" y="293304"/>
                  <a:pt x="989447" y="302268"/>
                  <a:pt x="972065" y="271849"/>
                </a:cubicBezTo>
                <a:cubicBezTo>
                  <a:pt x="965972" y="261187"/>
                  <a:pt x="960427" y="250185"/>
                  <a:pt x="955589" y="238897"/>
                </a:cubicBezTo>
                <a:cubicBezTo>
                  <a:pt x="952168" y="230916"/>
                  <a:pt x="952682" y="221038"/>
                  <a:pt x="947351" y="214184"/>
                </a:cubicBezTo>
                <a:cubicBezTo>
                  <a:pt x="933046" y="195792"/>
                  <a:pt x="914400" y="181233"/>
                  <a:pt x="897924" y="164757"/>
                </a:cubicBezTo>
                <a:lnTo>
                  <a:pt x="840259" y="107092"/>
                </a:lnTo>
                <a:cubicBezTo>
                  <a:pt x="832021" y="101600"/>
                  <a:pt x="823602" y="96371"/>
                  <a:pt x="815546" y="90616"/>
                </a:cubicBezTo>
                <a:cubicBezTo>
                  <a:pt x="804374" y="82636"/>
                  <a:pt x="794454" y="72821"/>
                  <a:pt x="782595" y="65903"/>
                </a:cubicBezTo>
                <a:cubicBezTo>
                  <a:pt x="761380" y="53528"/>
                  <a:pt x="737128" y="46574"/>
                  <a:pt x="716692" y="32951"/>
                </a:cubicBezTo>
                <a:cubicBezTo>
                  <a:pt x="708454" y="27459"/>
                  <a:pt x="701078" y="20376"/>
                  <a:pt x="691978" y="16476"/>
                </a:cubicBezTo>
                <a:cubicBezTo>
                  <a:pt x="681572" y="12016"/>
                  <a:pt x="669913" y="11348"/>
                  <a:pt x="659027" y="8238"/>
                </a:cubicBezTo>
                <a:cubicBezTo>
                  <a:pt x="650678" y="5852"/>
                  <a:pt x="642551" y="2746"/>
                  <a:pt x="634313" y="0"/>
                </a:cubicBezTo>
                <a:cubicBezTo>
                  <a:pt x="551935" y="2746"/>
                  <a:pt x="469317" y="1393"/>
                  <a:pt x="387178" y="8238"/>
                </a:cubicBezTo>
                <a:cubicBezTo>
                  <a:pt x="369871" y="9680"/>
                  <a:pt x="354599" y="20502"/>
                  <a:pt x="337751" y="24714"/>
                </a:cubicBezTo>
                <a:cubicBezTo>
                  <a:pt x="296376" y="35057"/>
                  <a:pt x="315541" y="29371"/>
                  <a:pt x="280086" y="41189"/>
                </a:cubicBezTo>
                <a:cubicBezTo>
                  <a:pt x="172005" y="122252"/>
                  <a:pt x="303282" y="29218"/>
                  <a:pt x="222422" y="74141"/>
                </a:cubicBezTo>
                <a:cubicBezTo>
                  <a:pt x="205113" y="83757"/>
                  <a:pt x="189471" y="96108"/>
                  <a:pt x="172995" y="107092"/>
                </a:cubicBezTo>
                <a:lnTo>
                  <a:pt x="148281" y="123568"/>
                </a:lnTo>
                <a:cubicBezTo>
                  <a:pt x="140043" y="129060"/>
                  <a:pt x="130568" y="133042"/>
                  <a:pt x="123567" y="140043"/>
                </a:cubicBezTo>
                <a:cubicBezTo>
                  <a:pt x="102243" y="161368"/>
                  <a:pt x="78990" y="187854"/>
                  <a:pt x="49427" y="197708"/>
                </a:cubicBezTo>
                <a:lnTo>
                  <a:pt x="24713" y="205946"/>
                </a:lnTo>
                <a:cubicBezTo>
                  <a:pt x="6715" y="232944"/>
                  <a:pt x="4119" y="233405"/>
                  <a:pt x="0" y="238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629665" y="4366053"/>
            <a:ext cx="990532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Apêndice vermiforme</a:t>
            </a:r>
          </a:p>
        </p:txBody>
      </p:sp>
    </p:spTree>
    <p:extLst>
      <p:ext uri="{BB962C8B-B14F-4D97-AF65-F5344CB8AC3E}">
        <p14:creationId xmlns:p14="http://schemas.microsoft.com/office/powerpoint/2010/main" val="34219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7648" y="260649"/>
            <a:ext cx="6203032" cy="9189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2000" b="1" dirty="0"/>
              <a:t>Mesocólon transverso</a:t>
            </a:r>
            <a:br>
              <a:rPr lang="pt-BR" sz="2000" b="1" dirty="0"/>
            </a:br>
            <a:r>
              <a:rPr lang="pt-BR" sz="2000" b="1" dirty="0"/>
              <a:t>Mesocólon </a:t>
            </a:r>
            <a:r>
              <a:rPr lang="pt-BR" sz="2000" b="1" dirty="0" err="1"/>
              <a:t>sigmóide</a:t>
            </a:r>
            <a:br>
              <a:rPr lang="pt-BR" sz="2000" b="1" dirty="0"/>
            </a:br>
            <a:r>
              <a:rPr lang="pt-BR" sz="2000" b="1" dirty="0"/>
              <a:t>Mesentério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31504" y="6381328"/>
            <a:ext cx="90364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757301" y="1199073"/>
            <a:ext cx="5836151" cy="5382883"/>
          </a:xfrm>
          <a:custGeom>
            <a:avLst/>
            <a:gdLst>
              <a:gd name="connsiteX0" fmla="*/ 4154000 w 5836151"/>
              <a:gd name="connsiteY0" fmla="*/ 2915728 h 5382883"/>
              <a:gd name="connsiteX1" fmla="*/ 4154000 w 5836151"/>
              <a:gd name="connsiteY1" fmla="*/ 2915728 h 5382883"/>
              <a:gd name="connsiteX2" fmla="*/ 4171252 w 5836151"/>
              <a:gd name="connsiteY2" fmla="*/ 2993366 h 5382883"/>
              <a:gd name="connsiteX3" fmla="*/ 4179879 w 5836151"/>
              <a:gd name="connsiteY3" fmla="*/ 3114136 h 5382883"/>
              <a:gd name="connsiteX4" fmla="*/ 4188505 w 5836151"/>
              <a:gd name="connsiteY4" fmla="*/ 3140015 h 5382883"/>
              <a:gd name="connsiteX5" fmla="*/ 4214385 w 5836151"/>
              <a:gd name="connsiteY5" fmla="*/ 3157268 h 5382883"/>
              <a:gd name="connsiteX6" fmla="*/ 4231637 w 5836151"/>
              <a:gd name="connsiteY6" fmla="*/ 3183147 h 5382883"/>
              <a:gd name="connsiteX7" fmla="*/ 4352407 w 5836151"/>
              <a:gd name="connsiteY7" fmla="*/ 3234905 h 5382883"/>
              <a:gd name="connsiteX8" fmla="*/ 4404166 w 5836151"/>
              <a:gd name="connsiteY8" fmla="*/ 3252158 h 5382883"/>
              <a:gd name="connsiteX9" fmla="*/ 4455924 w 5836151"/>
              <a:gd name="connsiteY9" fmla="*/ 3260785 h 5382883"/>
              <a:gd name="connsiteX10" fmla="*/ 4499056 w 5836151"/>
              <a:gd name="connsiteY10" fmla="*/ 3278037 h 5382883"/>
              <a:gd name="connsiteX11" fmla="*/ 4593947 w 5836151"/>
              <a:gd name="connsiteY11" fmla="*/ 3295290 h 5382883"/>
              <a:gd name="connsiteX12" fmla="*/ 4654332 w 5836151"/>
              <a:gd name="connsiteY12" fmla="*/ 3303917 h 5382883"/>
              <a:gd name="connsiteX13" fmla="*/ 4783728 w 5836151"/>
              <a:gd name="connsiteY13" fmla="*/ 3321170 h 5382883"/>
              <a:gd name="connsiteX14" fmla="*/ 4818234 w 5836151"/>
              <a:gd name="connsiteY14" fmla="*/ 3329796 h 5382883"/>
              <a:gd name="connsiteX15" fmla="*/ 5146037 w 5836151"/>
              <a:gd name="connsiteY15" fmla="*/ 3321170 h 5382883"/>
              <a:gd name="connsiteX16" fmla="*/ 5197796 w 5836151"/>
              <a:gd name="connsiteY16" fmla="*/ 3286664 h 5382883"/>
              <a:gd name="connsiteX17" fmla="*/ 5215049 w 5836151"/>
              <a:gd name="connsiteY17" fmla="*/ 3260785 h 5382883"/>
              <a:gd name="connsiteX18" fmla="*/ 5240928 w 5836151"/>
              <a:gd name="connsiteY18" fmla="*/ 3243532 h 5382883"/>
              <a:gd name="connsiteX19" fmla="*/ 5232302 w 5836151"/>
              <a:gd name="connsiteY19" fmla="*/ 3329796 h 5382883"/>
              <a:gd name="connsiteX20" fmla="*/ 5206422 w 5836151"/>
              <a:gd name="connsiteY20" fmla="*/ 3407434 h 5382883"/>
              <a:gd name="connsiteX21" fmla="*/ 5197796 w 5836151"/>
              <a:gd name="connsiteY21" fmla="*/ 3441939 h 5382883"/>
              <a:gd name="connsiteX22" fmla="*/ 5189169 w 5836151"/>
              <a:gd name="connsiteY22" fmla="*/ 3485071 h 5382883"/>
              <a:gd name="connsiteX23" fmla="*/ 5180543 w 5836151"/>
              <a:gd name="connsiteY23" fmla="*/ 3510951 h 5382883"/>
              <a:gd name="connsiteX24" fmla="*/ 5163290 w 5836151"/>
              <a:gd name="connsiteY24" fmla="*/ 3588588 h 5382883"/>
              <a:gd name="connsiteX25" fmla="*/ 5154664 w 5836151"/>
              <a:gd name="connsiteY25" fmla="*/ 3674853 h 5382883"/>
              <a:gd name="connsiteX26" fmla="*/ 5137411 w 5836151"/>
              <a:gd name="connsiteY26" fmla="*/ 3761117 h 5382883"/>
              <a:gd name="connsiteX27" fmla="*/ 5128785 w 5836151"/>
              <a:gd name="connsiteY27" fmla="*/ 3856007 h 5382883"/>
              <a:gd name="connsiteX28" fmla="*/ 5120158 w 5836151"/>
              <a:gd name="connsiteY28" fmla="*/ 3890513 h 5382883"/>
              <a:gd name="connsiteX29" fmla="*/ 5111532 w 5836151"/>
              <a:gd name="connsiteY29" fmla="*/ 3959524 h 5382883"/>
              <a:gd name="connsiteX30" fmla="*/ 5102905 w 5836151"/>
              <a:gd name="connsiteY30" fmla="*/ 4218317 h 5382883"/>
              <a:gd name="connsiteX31" fmla="*/ 5094279 w 5836151"/>
              <a:gd name="connsiteY31" fmla="*/ 4244196 h 5382883"/>
              <a:gd name="connsiteX32" fmla="*/ 5085652 w 5836151"/>
              <a:gd name="connsiteY32" fmla="*/ 4295954 h 5382883"/>
              <a:gd name="connsiteX33" fmla="*/ 5077026 w 5836151"/>
              <a:gd name="connsiteY33" fmla="*/ 4382219 h 5382883"/>
              <a:gd name="connsiteX34" fmla="*/ 5068400 w 5836151"/>
              <a:gd name="connsiteY34" fmla="*/ 4442603 h 5382883"/>
              <a:gd name="connsiteX35" fmla="*/ 5059773 w 5836151"/>
              <a:gd name="connsiteY35" fmla="*/ 4494362 h 5382883"/>
              <a:gd name="connsiteX36" fmla="*/ 5042520 w 5836151"/>
              <a:gd name="connsiteY36" fmla="*/ 4632385 h 5382883"/>
              <a:gd name="connsiteX37" fmla="*/ 5025268 w 5836151"/>
              <a:gd name="connsiteY37" fmla="*/ 4710022 h 5382883"/>
              <a:gd name="connsiteX38" fmla="*/ 5008015 w 5836151"/>
              <a:gd name="connsiteY38" fmla="*/ 4822166 h 5382883"/>
              <a:gd name="connsiteX39" fmla="*/ 4999388 w 5836151"/>
              <a:gd name="connsiteY39" fmla="*/ 4848045 h 5382883"/>
              <a:gd name="connsiteX40" fmla="*/ 4990762 w 5836151"/>
              <a:gd name="connsiteY40" fmla="*/ 4925683 h 5382883"/>
              <a:gd name="connsiteX41" fmla="*/ 4982136 w 5836151"/>
              <a:gd name="connsiteY41" fmla="*/ 4977441 h 5382883"/>
              <a:gd name="connsiteX42" fmla="*/ 4990762 w 5836151"/>
              <a:gd name="connsiteY42" fmla="*/ 5141343 h 5382883"/>
              <a:gd name="connsiteX43" fmla="*/ 5033894 w 5836151"/>
              <a:gd name="connsiteY43" fmla="*/ 5193102 h 5382883"/>
              <a:gd name="connsiteX44" fmla="*/ 5085652 w 5836151"/>
              <a:gd name="connsiteY44" fmla="*/ 5253486 h 5382883"/>
              <a:gd name="connsiteX45" fmla="*/ 5120158 w 5836151"/>
              <a:gd name="connsiteY45" fmla="*/ 5270739 h 5382883"/>
              <a:gd name="connsiteX46" fmla="*/ 5206422 w 5836151"/>
              <a:gd name="connsiteY46" fmla="*/ 5331124 h 5382883"/>
              <a:gd name="connsiteX47" fmla="*/ 5284060 w 5836151"/>
              <a:gd name="connsiteY47" fmla="*/ 5365630 h 5382883"/>
              <a:gd name="connsiteX48" fmla="*/ 5309939 w 5836151"/>
              <a:gd name="connsiteY48" fmla="*/ 5374256 h 5382883"/>
              <a:gd name="connsiteX49" fmla="*/ 5353071 w 5836151"/>
              <a:gd name="connsiteY49" fmla="*/ 5382883 h 5382883"/>
              <a:gd name="connsiteX50" fmla="*/ 5473841 w 5836151"/>
              <a:gd name="connsiteY50" fmla="*/ 5374256 h 5382883"/>
              <a:gd name="connsiteX51" fmla="*/ 5542852 w 5836151"/>
              <a:gd name="connsiteY51" fmla="*/ 5331124 h 5382883"/>
              <a:gd name="connsiteX52" fmla="*/ 5646369 w 5836151"/>
              <a:gd name="connsiteY52" fmla="*/ 5244860 h 5382883"/>
              <a:gd name="connsiteX53" fmla="*/ 5680875 w 5836151"/>
              <a:gd name="connsiteY53" fmla="*/ 5184475 h 5382883"/>
              <a:gd name="connsiteX54" fmla="*/ 5715381 w 5836151"/>
              <a:gd name="connsiteY54" fmla="*/ 5124090 h 5382883"/>
              <a:gd name="connsiteX55" fmla="*/ 5732634 w 5836151"/>
              <a:gd name="connsiteY55" fmla="*/ 5063705 h 5382883"/>
              <a:gd name="connsiteX56" fmla="*/ 5741260 w 5836151"/>
              <a:gd name="connsiteY56" fmla="*/ 5037826 h 5382883"/>
              <a:gd name="connsiteX57" fmla="*/ 5758513 w 5836151"/>
              <a:gd name="connsiteY57" fmla="*/ 4925683 h 5382883"/>
              <a:gd name="connsiteX58" fmla="*/ 5767139 w 5836151"/>
              <a:gd name="connsiteY58" fmla="*/ 4873924 h 5382883"/>
              <a:gd name="connsiteX59" fmla="*/ 5784392 w 5836151"/>
              <a:gd name="connsiteY59" fmla="*/ 4787660 h 5382883"/>
              <a:gd name="connsiteX60" fmla="*/ 5793019 w 5836151"/>
              <a:gd name="connsiteY60" fmla="*/ 4692770 h 5382883"/>
              <a:gd name="connsiteX61" fmla="*/ 5810271 w 5836151"/>
              <a:gd name="connsiteY61" fmla="*/ 4589253 h 5382883"/>
              <a:gd name="connsiteX62" fmla="*/ 5818898 w 5836151"/>
              <a:gd name="connsiteY62" fmla="*/ 4494362 h 5382883"/>
              <a:gd name="connsiteX63" fmla="*/ 5827524 w 5836151"/>
              <a:gd name="connsiteY63" fmla="*/ 4459856 h 5382883"/>
              <a:gd name="connsiteX64" fmla="*/ 5836151 w 5836151"/>
              <a:gd name="connsiteY64" fmla="*/ 4252822 h 5382883"/>
              <a:gd name="connsiteX65" fmla="*/ 5827524 w 5836151"/>
              <a:gd name="connsiteY65" fmla="*/ 4002656 h 5382883"/>
              <a:gd name="connsiteX66" fmla="*/ 5801645 w 5836151"/>
              <a:gd name="connsiteY66" fmla="*/ 3795622 h 5382883"/>
              <a:gd name="connsiteX67" fmla="*/ 5793019 w 5836151"/>
              <a:gd name="connsiteY67" fmla="*/ 3769743 h 5382883"/>
              <a:gd name="connsiteX68" fmla="*/ 5775766 w 5836151"/>
              <a:gd name="connsiteY68" fmla="*/ 3648973 h 5382883"/>
              <a:gd name="connsiteX69" fmla="*/ 5758513 w 5836151"/>
              <a:gd name="connsiteY69" fmla="*/ 3579962 h 5382883"/>
              <a:gd name="connsiteX70" fmla="*/ 5741260 w 5836151"/>
              <a:gd name="connsiteY70" fmla="*/ 3545456 h 5382883"/>
              <a:gd name="connsiteX71" fmla="*/ 5732634 w 5836151"/>
              <a:gd name="connsiteY71" fmla="*/ 3502324 h 5382883"/>
              <a:gd name="connsiteX72" fmla="*/ 5724007 w 5836151"/>
              <a:gd name="connsiteY72" fmla="*/ 3476445 h 5382883"/>
              <a:gd name="connsiteX73" fmla="*/ 5715381 w 5836151"/>
              <a:gd name="connsiteY73" fmla="*/ 3433313 h 5382883"/>
              <a:gd name="connsiteX74" fmla="*/ 5698128 w 5836151"/>
              <a:gd name="connsiteY74" fmla="*/ 3381554 h 5382883"/>
              <a:gd name="connsiteX75" fmla="*/ 5689502 w 5836151"/>
              <a:gd name="connsiteY75" fmla="*/ 3347049 h 5382883"/>
              <a:gd name="connsiteX76" fmla="*/ 5654996 w 5836151"/>
              <a:gd name="connsiteY76" fmla="*/ 3226279 h 5382883"/>
              <a:gd name="connsiteX77" fmla="*/ 5646369 w 5836151"/>
              <a:gd name="connsiteY77" fmla="*/ 3191773 h 5382883"/>
              <a:gd name="connsiteX78" fmla="*/ 5611864 w 5836151"/>
              <a:gd name="connsiteY78" fmla="*/ 1639019 h 5382883"/>
              <a:gd name="connsiteX79" fmla="*/ 5611864 w 5836151"/>
              <a:gd name="connsiteY79" fmla="*/ 1371600 h 5382883"/>
              <a:gd name="connsiteX80" fmla="*/ 5594611 w 5836151"/>
              <a:gd name="connsiteY80" fmla="*/ 1311215 h 5382883"/>
              <a:gd name="connsiteX81" fmla="*/ 5577358 w 5836151"/>
              <a:gd name="connsiteY81" fmla="*/ 1242203 h 5382883"/>
              <a:gd name="connsiteX82" fmla="*/ 5560105 w 5836151"/>
              <a:gd name="connsiteY82" fmla="*/ 1130060 h 5382883"/>
              <a:gd name="connsiteX83" fmla="*/ 5542852 w 5836151"/>
              <a:gd name="connsiteY83" fmla="*/ 724619 h 5382883"/>
              <a:gd name="connsiteX84" fmla="*/ 5534226 w 5836151"/>
              <a:gd name="connsiteY84" fmla="*/ 698739 h 5382883"/>
              <a:gd name="connsiteX85" fmla="*/ 5516973 w 5836151"/>
              <a:gd name="connsiteY85" fmla="*/ 465826 h 5382883"/>
              <a:gd name="connsiteX86" fmla="*/ 5508347 w 5836151"/>
              <a:gd name="connsiteY86" fmla="*/ 431320 h 5382883"/>
              <a:gd name="connsiteX87" fmla="*/ 5473841 w 5836151"/>
              <a:gd name="connsiteY87" fmla="*/ 379562 h 5382883"/>
              <a:gd name="connsiteX88" fmla="*/ 5447962 w 5836151"/>
              <a:gd name="connsiteY88" fmla="*/ 327803 h 5382883"/>
              <a:gd name="connsiteX89" fmla="*/ 5404830 w 5836151"/>
              <a:gd name="connsiteY89" fmla="*/ 250166 h 5382883"/>
              <a:gd name="connsiteX90" fmla="*/ 5353071 w 5836151"/>
              <a:gd name="connsiteY90" fmla="*/ 215660 h 5382883"/>
              <a:gd name="connsiteX91" fmla="*/ 5318566 w 5836151"/>
              <a:gd name="connsiteY91" fmla="*/ 207034 h 5382883"/>
              <a:gd name="connsiteX92" fmla="*/ 5275434 w 5836151"/>
              <a:gd name="connsiteY92" fmla="*/ 189781 h 5382883"/>
              <a:gd name="connsiteX93" fmla="*/ 5163290 w 5836151"/>
              <a:gd name="connsiteY93" fmla="*/ 163902 h 5382883"/>
              <a:gd name="connsiteX94" fmla="*/ 5111532 w 5836151"/>
              <a:gd name="connsiteY94" fmla="*/ 146649 h 5382883"/>
              <a:gd name="connsiteX95" fmla="*/ 5008015 w 5836151"/>
              <a:gd name="connsiteY95" fmla="*/ 120770 h 5382883"/>
              <a:gd name="connsiteX96" fmla="*/ 4921751 w 5836151"/>
              <a:gd name="connsiteY96" fmla="*/ 94890 h 5382883"/>
              <a:gd name="connsiteX97" fmla="*/ 4878619 w 5836151"/>
              <a:gd name="connsiteY97" fmla="*/ 77637 h 5382883"/>
              <a:gd name="connsiteX98" fmla="*/ 4766475 w 5836151"/>
              <a:gd name="connsiteY98" fmla="*/ 51758 h 5382883"/>
              <a:gd name="connsiteX99" fmla="*/ 4576694 w 5836151"/>
              <a:gd name="connsiteY99" fmla="*/ 34505 h 5382883"/>
              <a:gd name="connsiteX100" fmla="*/ 4352407 w 5836151"/>
              <a:gd name="connsiteY100" fmla="*/ 8626 h 5382883"/>
              <a:gd name="connsiteX101" fmla="*/ 2325200 w 5836151"/>
              <a:gd name="connsiteY101" fmla="*/ 0 h 5382883"/>
              <a:gd name="connsiteX102" fmla="*/ 1729977 w 5836151"/>
              <a:gd name="connsiteY102" fmla="*/ 8626 h 5382883"/>
              <a:gd name="connsiteX103" fmla="*/ 1626460 w 5836151"/>
              <a:gd name="connsiteY103" fmla="*/ 17253 h 5382883"/>
              <a:gd name="connsiteX104" fmla="*/ 1290030 w 5836151"/>
              <a:gd name="connsiteY104" fmla="*/ 25879 h 5382883"/>
              <a:gd name="connsiteX105" fmla="*/ 1117502 w 5836151"/>
              <a:gd name="connsiteY105" fmla="*/ 51758 h 5382883"/>
              <a:gd name="connsiteX106" fmla="*/ 1022611 w 5836151"/>
              <a:gd name="connsiteY106" fmla="*/ 69011 h 5382883"/>
              <a:gd name="connsiteX107" fmla="*/ 988105 w 5836151"/>
              <a:gd name="connsiteY107" fmla="*/ 77637 h 5382883"/>
              <a:gd name="connsiteX108" fmla="*/ 893215 w 5836151"/>
              <a:gd name="connsiteY108" fmla="*/ 86264 h 5382883"/>
              <a:gd name="connsiteX109" fmla="*/ 850083 w 5836151"/>
              <a:gd name="connsiteY109" fmla="*/ 94890 h 5382883"/>
              <a:gd name="connsiteX110" fmla="*/ 763819 w 5836151"/>
              <a:gd name="connsiteY110" fmla="*/ 103517 h 5382883"/>
              <a:gd name="connsiteX111" fmla="*/ 686181 w 5836151"/>
              <a:gd name="connsiteY111" fmla="*/ 129396 h 5382883"/>
              <a:gd name="connsiteX112" fmla="*/ 651675 w 5836151"/>
              <a:gd name="connsiteY112" fmla="*/ 138022 h 5382883"/>
              <a:gd name="connsiteX113" fmla="*/ 591290 w 5836151"/>
              <a:gd name="connsiteY113" fmla="*/ 155275 h 5382883"/>
              <a:gd name="connsiteX114" fmla="*/ 505026 w 5836151"/>
              <a:gd name="connsiteY114" fmla="*/ 172528 h 5382883"/>
              <a:gd name="connsiteX115" fmla="*/ 479147 w 5836151"/>
              <a:gd name="connsiteY115" fmla="*/ 181154 h 5382883"/>
              <a:gd name="connsiteX116" fmla="*/ 444641 w 5836151"/>
              <a:gd name="connsiteY116" fmla="*/ 198407 h 5382883"/>
              <a:gd name="connsiteX117" fmla="*/ 410136 w 5836151"/>
              <a:gd name="connsiteY117" fmla="*/ 207034 h 5382883"/>
              <a:gd name="connsiteX118" fmla="*/ 332498 w 5836151"/>
              <a:gd name="connsiteY118" fmla="*/ 267419 h 5382883"/>
              <a:gd name="connsiteX119" fmla="*/ 306619 w 5836151"/>
              <a:gd name="connsiteY119" fmla="*/ 284671 h 5382883"/>
              <a:gd name="connsiteX120" fmla="*/ 246234 w 5836151"/>
              <a:gd name="connsiteY120" fmla="*/ 327803 h 5382883"/>
              <a:gd name="connsiteX121" fmla="*/ 203102 w 5836151"/>
              <a:gd name="connsiteY121" fmla="*/ 396815 h 5382883"/>
              <a:gd name="connsiteX122" fmla="*/ 185849 w 5836151"/>
              <a:gd name="connsiteY122" fmla="*/ 422694 h 5382883"/>
              <a:gd name="connsiteX123" fmla="*/ 177222 w 5836151"/>
              <a:gd name="connsiteY123" fmla="*/ 457200 h 5382883"/>
              <a:gd name="connsiteX124" fmla="*/ 159969 w 5836151"/>
              <a:gd name="connsiteY124" fmla="*/ 483079 h 5382883"/>
              <a:gd name="connsiteX125" fmla="*/ 125464 w 5836151"/>
              <a:gd name="connsiteY125" fmla="*/ 560717 h 5382883"/>
              <a:gd name="connsiteX126" fmla="*/ 99585 w 5836151"/>
              <a:gd name="connsiteY126" fmla="*/ 672860 h 5382883"/>
              <a:gd name="connsiteX127" fmla="*/ 82332 w 5836151"/>
              <a:gd name="connsiteY127" fmla="*/ 715992 h 5382883"/>
              <a:gd name="connsiteX128" fmla="*/ 65079 w 5836151"/>
              <a:gd name="connsiteY128" fmla="*/ 767751 h 5382883"/>
              <a:gd name="connsiteX129" fmla="*/ 56452 w 5836151"/>
              <a:gd name="connsiteY129" fmla="*/ 862641 h 5382883"/>
              <a:gd name="connsiteX130" fmla="*/ 39200 w 5836151"/>
              <a:gd name="connsiteY130" fmla="*/ 948905 h 5382883"/>
              <a:gd name="connsiteX131" fmla="*/ 39200 w 5836151"/>
              <a:gd name="connsiteY131" fmla="*/ 3174520 h 5382883"/>
              <a:gd name="connsiteX132" fmla="*/ 47826 w 5836151"/>
              <a:gd name="connsiteY132" fmla="*/ 3217653 h 5382883"/>
              <a:gd name="connsiteX133" fmla="*/ 56452 w 5836151"/>
              <a:gd name="connsiteY133" fmla="*/ 3269411 h 5382883"/>
              <a:gd name="connsiteX134" fmla="*/ 82332 w 5836151"/>
              <a:gd name="connsiteY134" fmla="*/ 3390181 h 5382883"/>
              <a:gd name="connsiteX135" fmla="*/ 99585 w 5836151"/>
              <a:gd name="connsiteY135" fmla="*/ 3467819 h 5382883"/>
              <a:gd name="connsiteX136" fmla="*/ 116837 w 5836151"/>
              <a:gd name="connsiteY136" fmla="*/ 3545456 h 5382883"/>
              <a:gd name="connsiteX137" fmla="*/ 134090 w 5836151"/>
              <a:gd name="connsiteY137" fmla="*/ 3717985 h 5382883"/>
              <a:gd name="connsiteX138" fmla="*/ 142717 w 5836151"/>
              <a:gd name="connsiteY138" fmla="*/ 4528868 h 5382883"/>
              <a:gd name="connsiteX139" fmla="*/ 151343 w 5836151"/>
              <a:gd name="connsiteY139" fmla="*/ 4641011 h 5382883"/>
              <a:gd name="connsiteX140" fmla="*/ 159969 w 5836151"/>
              <a:gd name="connsiteY140" fmla="*/ 4666890 h 5382883"/>
              <a:gd name="connsiteX141" fmla="*/ 168596 w 5836151"/>
              <a:gd name="connsiteY141" fmla="*/ 4710022 h 5382883"/>
              <a:gd name="connsiteX142" fmla="*/ 185849 w 5836151"/>
              <a:gd name="connsiteY142" fmla="*/ 4865298 h 5382883"/>
              <a:gd name="connsiteX143" fmla="*/ 194475 w 5836151"/>
              <a:gd name="connsiteY143" fmla="*/ 4891177 h 5382883"/>
              <a:gd name="connsiteX144" fmla="*/ 203102 w 5836151"/>
              <a:gd name="connsiteY144" fmla="*/ 4951562 h 5382883"/>
              <a:gd name="connsiteX145" fmla="*/ 220354 w 5836151"/>
              <a:gd name="connsiteY145" fmla="*/ 5020573 h 5382883"/>
              <a:gd name="connsiteX146" fmla="*/ 254860 w 5836151"/>
              <a:gd name="connsiteY146" fmla="*/ 5080958 h 5382883"/>
              <a:gd name="connsiteX147" fmla="*/ 280739 w 5836151"/>
              <a:gd name="connsiteY147" fmla="*/ 5106837 h 5382883"/>
              <a:gd name="connsiteX148" fmla="*/ 297992 w 5836151"/>
              <a:gd name="connsiteY148" fmla="*/ 5132717 h 5382883"/>
              <a:gd name="connsiteX149" fmla="*/ 341124 w 5836151"/>
              <a:gd name="connsiteY149" fmla="*/ 5167222 h 5382883"/>
              <a:gd name="connsiteX150" fmla="*/ 367003 w 5836151"/>
              <a:gd name="connsiteY150" fmla="*/ 5201728 h 5382883"/>
              <a:gd name="connsiteX151" fmla="*/ 401509 w 5836151"/>
              <a:gd name="connsiteY151" fmla="*/ 5227607 h 5382883"/>
              <a:gd name="connsiteX152" fmla="*/ 418762 w 5836151"/>
              <a:gd name="connsiteY152" fmla="*/ 5253486 h 5382883"/>
              <a:gd name="connsiteX153" fmla="*/ 470520 w 5836151"/>
              <a:gd name="connsiteY153" fmla="*/ 5305245 h 5382883"/>
              <a:gd name="connsiteX154" fmla="*/ 496400 w 5836151"/>
              <a:gd name="connsiteY154" fmla="*/ 5331124 h 5382883"/>
              <a:gd name="connsiteX155" fmla="*/ 522279 w 5836151"/>
              <a:gd name="connsiteY155" fmla="*/ 5339751 h 5382883"/>
              <a:gd name="connsiteX156" fmla="*/ 582664 w 5836151"/>
              <a:gd name="connsiteY156" fmla="*/ 5374256 h 5382883"/>
              <a:gd name="connsiteX157" fmla="*/ 617169 w 5836151"/>
              <a:gd name="connsiteY157" fmla="*/ 5382883 h 5382883"/>
              <a:gd name="connsiteX158" fmla="*/ 737939 w 5836151"/>
              <a:gd name="connsiteY158" fmla="*/ 5374256 h 5382883"/>
              <a:gd name="connsiteX159" fmla="*/ 781071 w 5836151"/>
              <a:gd name="connsiteY159" fmla="*/ 5357003 h 5382883"/>
              <a:gd name="connsiteX160" fmla="*/ 867336 w 5836151"/>
              <a:gd name="connsiteY160" fmla="*/ 5287992 h 5382883"/>
              <a:gd name="connsiteX161" fmla="*/ 901841 w 5836151"/>
              <a:gd name="connsiteY161" fmla="*/ 5236234 h 5382883"/>
              <a:gd name="connsiteX162" fmla="*/ 944973 w 5836151"/>
              <a:gd name="connsiteY162" fmla="*/ 5167222 h 5382883"/>
              <a:gd name="connsiteX163" fmla="*/ 962226 w 5836151"/>
              <a:gd name="connsiteY163" fmla="*/ 5141343 h 5382883"/>
              <a:gd name="connsiteX164" fmla="*/ 970852 w 5836151"/>
              <a:gd name="connsiteY164" fmla="*/ 5106837 h 5382883"/>
              <a:gd name="connsiteX165" fmla="*/ 996732 w 5836151"/>
              <a:gd name="connsiteY165" fmla="*/ 5011947 h 5382883"/>
              <a:gd name="connsiteX166" fmla="*/ 1013985 w 5836151"/>
              <a:gd name="connsiteY166" fmla="*/ 4942936 h 5382883"/>
              <a:gd name="connsiteX167" fmla="*/ 1048490 w 5836151"/>
              <a:gd name="connsiteY167" fmla="*/ 4839419 h 5382883"/>
              <a:gd name="connsiteX168" fmla="*/ 1065743 w 5836151"/>
              <a:gd name="connsiteY168" fmla="*/ 4770407 h 5382883"/>
              <a:gd name="connsiteX169" fmla="*/ 1074369 w 5836151"/>
              <a:gd name="connsiteY169" fmla="*/ 4684143 h 5382883"/>
              <a:gd name="connsiteX170" fmla="*/ 1082996 w 5836151"/>
              <a:gd name="connsiteY170" fmla="*/ 4623758 h 5382883"/>
              <a:gd name="connsiteX171" fmla="*/ 1100249 w 5836151"/>
              <a:gd name="connsiteY171" fmla="*/ 4537494 h 5382883"/>
              <a:gd name="connsiteX172" fmla="*/ 1117502 w 5836151"/>
              <a:gd name="connsiteY172" fmla="*/ 4390845 h 5382883"/>
              <a:gd name="connsiteX173" fmla="*/ 1126128 w 5836151"/>
              <a:gd name="connsiteY173" fmla="*/ 4339086 h 5382883"/>
              <a:gd name="connsiteX174" fmla="*/ 1134754 w 5836151"/>
              <a:gd name="connsiteY174" fmla="*/ 4304581 h 5382883"/>
              <a:gd name="connsiteX175" fmla="*/ 1152007 w 5836151"/>
              <a:gd name="connsiteY175" fmla="*/ 4183811 h 5382883"/>
              <a:gd name="connsiteX176" fmla="*/ 1160634 w 5836151"/>
              <a:gd name="connsiteY176" fmla="*/ 4140679 h 5382883"/>
              <a:gd name="connsiteX177" fmla="*/ 1177886 w 5836151"/>
              <a:gd name="connsiteY177" fmla="*/ 3976777 h 5382883"/>
              <a:gd name="connsiteX178" fmla="*/ 1195139 w 5836151"/>
              <a:gd name="connsiteY178" fmla="*/ 3890513 h 5382883"/>
              <a:gd name="connsiteX179" fmla="*/ 1212392 w 5836151"/>
              <a:gd name="connsiteY179" fmla="*/ 3761117 h 5382883"/>
              <a:gd name="connsiteX180" fmla="*/ 1221019 w 5836151"/>
              <a:gd name="connsiteY180" fmla="*/ 3700732 h 5382883"/>
              <a:gd name="connsiteX181" fmla="*/ 1246898 w 5836151"/>
              <a:gd name="connsiteY181" fmla="*/ 3597215 h 5382883"/>
              <a:gd name="connsiteX182" fmla="*/ 1255524 w 5836151"/>
              <a:gd name="connsiteY182" fmla="*/ 3562709 h 5382883"/>
              <a:gd name="connsiteX183" fmla="*/ 1281403 w 5836151"/>
              <a:gd name="connsiteY183" fmla="*/ 3459192 h 5382883"/>
              <a:gd name="connsiteX184" fmla="*/ 1298656 w 5836151"/>
              <a:gd name="connsiteY184" fmla="*/ 3433313 h 5382883"/>
              <a:gd name="connsiteX185" fmla="*/ 1324536 w 5836151"/>
              <a:gd name="connsiteY185" fmla="*/ 3347049 h 5382883"/>
              <a:gd name="connsiteX186" fmla="*/ 1333162 w 5836151"/>
              <a:gd name="connsiteY186" fmla="*/ 3321170 h 5382883"/>
              <a:gd name="connsiteX187" fmla="*/ 1367668 w 5836151"/>
              <a:gd name="connsiteY187" fmla="*/ 3269411 h 5382883"/>
              <a:gd name="connsiteX188" fmla="*/ 1376294 w 5836151"/>
              <a:gd name="connsiteY188" fmla="*/ 3243532 h 5382883"/>
              <a:gd name="connsiteX189" fmla="*/ 1410800 w 5836151"/>
              <a:gd name="connsiteY189" fmla="*/ 3191773 h 5382883"/>
              <a:gd name="connsiteX190" fmla="*/ 1445305 w 5836151"/>
              <a:gd name="connsiteY190" fmla="*/ 3140015 h 5382883"/>
              <a:gd name="connsiteX191" fmla="*/ 1462558 w 5836151"/>
              <a:gd name="connsiteY191" fmla="*/ 3114136 h 5382883"/>
              <a:gd name="connsiteX192" fmla="*/ 1479811 w 5836151"/>
              <a:gd name="connsiteY192" fmla="*/ 3079630 h 5382883"/>
              <a:gd name="connsiteX193" fmla="*/ 1514317 w 5836151"/>
              <a:gd name="connsiteY193" fmla="*/ 3027871 h 5382883"/>
              <a:gd name="connsiteX194" fmla="*/ 1540196 w 5836151"/>
              <a:gd name="connsiteY194" fmla="*/ 2976113 h 5382883"/>
              <a:gd name="connsiteX195" fmla="*/ 1548822 w 5836151"/>
              <a:gd name="connsiteY195" fmla="*/ 2950234 h 5382883"/>
              <a:gd name="connsiteX196" fmla="*/ 1566075 w 5836151"/>
              <a:gd name="connsiteY196" fmla="*/ 2924354 h 5382883"/>
              <a:gd name="connsiteX197" fmla="*/ 1591954 w 5836151"/>
              <a:gd name="connsiteY197" fmla="*/ 2846717 h 5382883"/>
              <a:gd name="connsiteX198" fmla="*/ 1617834 w 5836151"/>
              <a:gd name="connsiteY198" fmla="*/ 2769079 h 5382883"/>
              <a:gd name="connsiteX199" fmla="*/ 1626460 w 5836151"/>
              <a:gd name="connsiteY199" fmla="*/ 2743200 h 5382883"/>
              <a:gd name="connsiteX200" fmla="*/ 1643713 w 5836151"/>
              <a:gd name="connsiteY200" fmla="*/ 2682815 h 5382883"/>
              <a:gd name="connsiteX201" fmla="*/ 1635086 w 5836151"/>
              <a:gd name="connsiteY201" fmla="*/ 2475781 h 5382883"/>
              <a:gd name="connsiteX202" fmla="*/ 1626460 w 5836151"/>
              <a:gd name="connsiteY202" fmla="*/ 2216988 h 5382883"/>
              <a:gd name="connsiteX203" fmla="*/ 1609207 w 5836151"/>
              <a:gd name="connsiteY203" fmla="*/ 2122098 h 5382883"/>
              <a:gd name="connsiteX204" fmla="*/ 1600581 w 5836151"/>
              <a:gd name="connsiteY204" fmla="*/ 2044460 h 5382883"/>
              <a:gd name="connsiteX205" fmla="*/ 1609207 w 5836151"/>
              <a:gd name="connsiteY205" fmla="*/ 1500996 h 5382883"/>
              <a:gd name="connsiteX206" fmla="*/ 1626460 w 5836151"/>
              <a:gd name="connsiteY206" fmla="*/ 1362973 h 5382883"/>
              <a:gd name="connsiteX207" fmla="*/ 1643713 w 5836151"/>
              <a:gd name="connsiteY207" fmla="*/ 1268083 h 5382883"/>
              <a:gd name="connsiteX208" fmla="*/ 1669592 w 5836151"/>
              <a:gd name="connsiteY208" fmla="*/ 1173192 h 5382883"/>
              <a:gd name="connsiteX209" fmla="*/ 1704098 w 5836151"/>
              <a:gd name="connsiteY209" fmla="*/ 1104181 h 5382883"/>
              <a:gd name="connsiteX210" fmla="*/ 1738603 w 5836151"/>
              <a:gd name="connsiteY210" fmla="*/ 1026543 h 5382883"/>
              <a:gd name="connsiteX211" fmla="*/ 1781736 w 5836151"/>
              <a:gd name="connsiteY211" fmla="*/ 948905 h 5382883"/>
              <a:gd name="connsiteX212" fmla="*/ 1807615 w 5836151"/>
              <a:gd name="connsiteY212" fmla="*/ 940279 h 5382883"/>
              <a:gd name="connsiteX213" fmla="*/ 1868000 w 5836151"/>
              <a:gd name="connsiteY213" fmla="*/ 905773 h 5382883"/>
              <a:gd name="connsiteX214" fmla="*/ 1919758 w 5836151"/>
              <a:gd name="connsiteY214" fmla="*/ 888520 h 5382883"/>
              <a:gd name="connsiteX215" fmla="*/ 1945637 w 5836151"/>
              <a:gd name="connsiteY215" fmla="*/ 879894 h 5382883"/>
              <a:gd name="connsiteX216" fmla="*/ 2100913 w 5836151"/>
              <a:gd name="connsiteY216" fmla="*/ 862641 h 5382883"/>
              <a:gd name="connsiteX217" fmla="*/ 2126792 w 5836151"/>
              <a:gd name="connsiteY217" fmla="*/ 854015 h 5382883"/>
              <a:gd name="connsiteX218" fmla="*/ 2670256 w 5836151"/>
              <a:gd name="connsiteY218" fmla="*/ 854015 h 5382883"/>
              <a:gd name="connsiteX219" fmla="*/ 2722015 w 5836151"/>
              <a:gd name="connsiteY219" fmla="*/ 888520 h 5382883"/>
              <a:gd name="connsiteX220" fmla="*/ 3187841 w 5836151"/>
              <a:gd name="connsiteY220" fmla="*/ 905773 h 5382883"/>
              <a:gd name="connsiteX221" fmla="*/ 3541524 w 5836151"/>
              <a:gd name="connsiteY221" fmla="*/ 931653 h 5382883"/>
              <a:gd name="connsiteX222" fmla="*/ 3610536 w 5836151"/>
              <a:gd name="connsiteY222" fmla="*/ 940279 h 5382883"/>
              <a:gd name="connsiteX223" fmla="*/ 3688173 w 5836151"/>
              <a:gd name="connsiteY223" fmla="*/ 948905 h 5382883"/>
              <a:gd name="connsiteX224" fmla="*/ 3714052 w 5836151"/>
              <a:gd name="connsiteY224" fmla="*/ 957532 h 5382883"/>
              <a:gd name="connsiteX225" fmla="*/ 3774437 w 5836151"/>
              <a:gd name="connsiteY225" fmla="*/ 974785 h 5382883"/>
              <a:gd name="connsiteX226" fmla="*/ 3826196 w 5836151"/>
              <a:gd name="connsiteY226" fmla="*/ 1017917 h 5382883"/>
              <a:gd name="connsiteX227" fmla="*/ 3852075 w 5836151"/>
              <a:gd name="connsiteY227" fmla="*/ 1035170 h 5382883"/>
              <a:gd name="connsiteX228" fmla="*/ 3869328 w 5836151"/>
              <a:gd name="connsiteY228" fmla="*/ 1061049 h 5382883"/>
              <a:gd name="connsiteX229" fmla="*/ 3895207 w 5836151"/>
              <a:gd name="connsiteY229" fmla="*/ 1069675 h 5382883"/>
              <a:gd name="connsiteX230" fmla="*/ 3929713 w 5836151"/>
              <a:gd name="connsiteY230" fmla="*/ 1121434 h 5382883"/>
              <a:gd name="connsiteX231" fmla="*/ 3946966 w 5836151"/>
              <a:gd name="connsiteY231" fmla="*/ 1147313 h 5382883"/>
              <a:gd name="connsiteX232" fmla="*/ 3964219 w 5836151"/>
              <a:gd name="connsiteY232" fmla="*/ 1173192 h 5382883"/>
              <a:gd name="connsiteX233" fmla="*/ 3990098 w 5836151"/>
              <a:gd name="connsiteY233" fmla="*/ 1190445 h 5382883"/>
              <a:gd name="connsiteX234" fmla="*/ 4024603 w 5836151"/>
              <a:gd name="connsiteY234" fmla="*/ 1242203 h 5382883"/>
              <a:gd name="connsiteX235" fmla="*/ 4059109 w 5836151"/>
              <a:gd name="connsiteY235" fmla="*/ 1293962 h 5382883"/>
              <a:gd name="connsiteX236" fmla="*/ 4076362 w 5836151"/>
              <a:gd name="connsiteY236" fmla="*/ 1319841 h 5382883"/>
              <a:gd name="connsiteX237" fmla="*/ 4102241 w 5836151"/>
              <a:gd name="connsiteY237" fmla="*/ 1380226 h 5382883"/>
              <a:gd name="connsiteX238" fmla="*/ 4110868 w 5836151"/>
              <a:gd name="connsiteY238" fmla="*/ 1414732 h 5382883"/>
              <a:gd name="connsiteX239" fmla="*/ 4119494 w 5836151"/>
              <a:gd name="connsiteY239" fmla="*/ 1440611 h 5382883"/>
              <a:gd name="connsiteX240" fmla="*/ 4119494 w 5836151"/>
              <a:gd name="connsiteY240" fmla="*/ 1708030 h 5382883"/>
              <a:gd name="connsiteX241" fmla="*/ 4102241 w 5836151"/>
              <a:gd name="connsiteY241" fmla="*/ 1759788 h 5382883"/>
              <a:gd name="connsiteX242" fmla="*/ 4093615 w 5836151"/>
              <a:gd name="connsiteY242" fmla="*/ 1802920 h 5382883"/>
              <a:gd name="connsiteX243" fmla="*/ 4102241 w 5836151"/>
              <a:gd name="connsiteY243" fmla="*/ 2743200 h 5382883"/>
              <a:gd name="connsiteX244" fmla="*/ 4110868 w 5836151"/>
              <a:gd name="connsiteY244" fmla="*/ 2820837 h 5382883"/>
              <a:gd name="connsiteX245" fmla="*/ 4128120 w 5836151"/>
              <a:gd name="connsiteY245" fmla="*/ 2872596 h 5382883"/>
              <a:gd name="connsiteX246" fmla="*/ 4136747 w 5836151"/>
              <a:gd name="connsiteY246" fmla="*/ 2907102 h 5382883"/>
              <a:gd name="connsiteX247" fmla="*/ 4145373 w 5836151"/>
              <a:gd name="connsiteY247" fmla="*/ 3010619 h 5382883"/>
              <a:gd name="connsiteX248" fmla="*/ 4145373 w 5836151"/>
              <a:gd name="connsiteY248" fmla="*/ 3010619 h 538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836151" h="5382883">
                <a:moveTo>
                  <a:pt x="4154000" y="2915728"/>
                </a:moveTo>
                <a:lnTo>
                  <a:pt x="4154000" y="2915728"/>
                </a:lnTo>
                <a:cubicBezTo>
                  <a:pt x="4159751" y="2941607"/>
                  <a:pt x="4167823" y="2967078"/>
                  <a:pt x="4171252" y="2993366"/>
                </a:cubicBezTo>
                <a:cubicBezTo>
                  <a:pt x="4176472" y="3033386"/>
                  <a:pt x="4175163" y="3074053"/>
                  <a:pt x="4179879" y="3114136"/>
                </a:cubicBezTo>
                <a:cubicBezTo>
                  <a:pt x="4180941" y="3123167"/>
                  <a:pt x="4182825" y="3132915"/>
                  <a:pt x="4188505" y="3140015"/>
                </a:cubicBezTo>
                <a:cubicBezTo>
                  <a:pt x="4194982" y="3148111"/>
                  <a:pt x="4205758" y="3151517"/>
                  <a:pt x="4214385" y="3157268"/>
                </a:cubicBezTo>
                <a:cubicBezTo>
                  <a:pt x="4220136" y="3165894"/>
                  <a:pt x="4223144" y="3177202"/>
                  <a:pt x="4231637" y="3183147"/>
                </a:cubicBezTo>
                <a:cubicBezTo>
                  <a:pt x="4270403" y="3210283"/>
                  <a:pt x="4309137" y="3220482"/>
                  <a:pt x="4352407" y="3234905"/>
                </a:cubicBezTo>
                <a:cubicBezTo>
                  <a:pt x="4352418" y="3234909"/>
                  <a:pt x="4404155" y="3252156"/>
                  <a:pt x="4404166" y="3252158"/>
                </a:cubicBezTo>
                <a:lnTo>
                  <a:pt x="4455924" y="3260785"/>
                </a:lnTo>
                <a:cubicBezTo>
                  <a:pt x="4470301" y="3266536"/>
                  <a:pt x="4484224" y="3273588"/>
                  <a:pt x="4499056" y="3278037"/>
                </a:cubicBezTo>
                <a:cubicBezTo>
                  <a:pt x="4513233" y="3282290"/>
                  <a:pt x="4582727" y="3293564"/>
                  <a:pt x="4593947" y="3295290"/>
                </a:cubicBezTo>
                <a:cubicBezTo>
                  <a:pt x="4614043" y="3298382"/>
                  <a:pt x="4634156" y="3301395"/>
                  <a:pt x="4654332" y="3303917"/>
                </a:cubicBezTo>
                <a:cubicBezTo>
                  <a:pt x="4715733" y="3311592"/>
                  <a:pt x="4728869" y="3310198"/>
                  <a:pt x="4783728" y="3321170"/>
                </a:cubicBezTo>
                <a:cubicBezTo>
                  <a:pt x="4795354" y="3323495"/>
                  <a:pt x="4806732" y="3326921"/>
                  <a:pt x="4818234" y="3329796"/>
                </a:cubicBezTo>
                <a:lnTo>
                  <a:pt x="5146037" y="3321170"/>
                </a:lnTo>
                <a:cubicBezTo>
                  <a:pt x="5166640" y="3318829"/>
                  <a:pt x="5197796" y="3286664"/>
                  <a:pt x="5197796" y="3286664"/>
                </a:cubicBezTo>
                <a:cubicBezTo>
                  <a:pt x="5203547" y="3278038"/>
                  <a:pt x="5207718" y="3268116"/>
                  <a:pt x="5215049" y="3260785"/>
                </a:cubicBezTo>
                <a:cubicBezTo>
                  <a:pt x="5222380" y="3253454"/>
                  <a:pt x="5238413" y="3233474"/>
                  <a:pt x="5240928" y="3243532"/>
                </a:cubicBezTo>
                <a:cubicBezTo>
                  <a:pt x="5247937" y="3271567"/>
                  <a:pt x="5237628" y="3301393"/>
                  <a:pt x="5232302" y="3329796"/>
                </a:cubicBezTo>
                <a:cubicBezTo>
                  <a:pt x="5225829" y="3364317"/>
                  <a:pt x="5213972" y="3377234"/>
                  <a:pt x="5206422" y="3407434"/>
                </a:cubicBezTo>
                <a:cubicBezTo>
                  <a:pt x="5203547" y="3418936"/>
                  <a:pt x="5200368" y="3430366"/>
                  <a:pt x="5197796" y="3441939"/>
                </a:cubicBezTo>
                <a:cubicBezTo>
                  <a:pt x="5194615" y="3456252"/>
                  <a:pt x="5192725" y="3470847"/>
                  <a:pt x="5189169" y="3485071"/>
                </a:cubicBezTo>
                <a:cubicBezTo>
                  <a:pt x="5186964" y="3493893"/>
                  <a:pt x="5182516" y="3502074"/>
                  <a:pt x="5180543" y="3510951"/>
                </a:cubicBezTo>
                <a:cubicBezTo>
                  <a:pt x="5160304" y="3602029"/>
                  <a:pt x="5182708" y="3530337"/>
                  <a:pt x="5163290" y="3588588"/>
                </a:cubicBezTo>
                <a:cubicBezTo>
                  <a:pt x="5160415" y="3617343"/>
                  <a:pt x="5158951" y="3646274"/>
                  <a:pt x="5154664" y="3674853"/>
                </a:cubicBezTo>
                <a:cubicBezTo>
                  <a:pt x="5150314" y="3703853"/>
                  <a:pt x="5137411" y="3761117"/>
                  <a:pt x="5137411" y="3761117"/>
                </a:cubicBezTo>
                <a:cubicBezTo>
                  <a:pt x="5134536" y="3792747"/>
                  <a:pt x="5132983" y="3824525"/>
                  <a:pt x="5128785" y="3856007"/>
                </a:cubicBezTo>
                <a:cubicBezTo>
                  <a:pt x="5127218" y="3867759"/>
                  <a:pt x="5122107" y="3878818"/>
                  <a:pt x="5120158" y="3890513"/>
                </a:cubicBezTo>
                <a:cubicBezTo>
                  <a:pt x="5116347" y="3913380"/>
                  <a:pt x="5114407" y="3936520"/>
                  <a:pt x="5111532" y="3959524"/>
                </a:cubicBezTo>
                <a:cubicBezTo>
                  <a:pt x="5108656" y="4045788"/>
                  <a:pt x="5108127" y="4132163"/>
                  <a:pt x="5102905" y="4218317"/>
                </a:cubicBezTo>
                <a:cubicBezTo>
                  <a:pt x="5102355" y="4227393"/>
                  <a:pt x="5096252" y="4235320"/>
                  <a:pt x="5094279" y="4244196"/>
                </a:cubicBezTo>
                <a:cubicBezTo>
                  <a:pt x="5090485" y="4261270"/>
                  <a:pt x="5087821" y="4278598"/>
                  <a:pt x="5085652" y="4295954"/>
                </a:cubicBezTo>
                <a:cubicBezTo>
                  <a:pt x="5082068" y="4324629"/>
                  <a:pt x="5080402" y="4353519"/>
                  <a:pt x="5077026" y="4382219"/>
                </a:cubicBezTo>
                <a:cubicBezTo>
                  <a:pt x="5074650" y="4402412"/>
                  <a:pt x="5071492" y="4422507"/>
                  <a:pt x="5068400" y="4442603"/>
                </a:cubicBezTo>
                <a:cubicBezTo>
                  <a:pt x="5065740" y="4459891"/>
                  <a:pt x="5061943" y="4477006"/>
                  <a:pt x="5059773" y="4494362"/>
                </a:cubicBezTo>
                <a:cubicBezTo>
                  <a:pt x="5052952" y="4548928"/>
                  <a:pt x="5053752" y="4581841"/>
                  <a:pt x="5042520" y="4632385"/>
                </a:cubicBezTo>
                <a:cubicBezTo>
                  <a:pt x="5021974" y="4724842"/>
                  <a:pt x="5047679" y="4553146"/>
                  <a:pt x="5025268" y="4710022"/>
                </a:cubicBezTo>
                <a:cubicBezTo>
                  <a:pt x="5018286" y="4758893"/>
                  <a:pt x="5018997" y="4778241"/>
                  <a:pt x="5008015" y="4822166"/>
                </a:cubicBezTo>
                <a:cubicBezTo>
                  <a:pt x="5005810" y="4830988"/>
                  <a:pt x="5002264" y="4839419"/>
                  <a:pt x="4999388" y="4848045"/>
                </a:cubicBezTo>
                <a:cubicBezTo>
                  <a:pt x="4996513" y="4873924"/>
                  <a:pt x="4994203" y="4899873"/>
                  <a:pt x="4990762" y="4925683"/>
                </a:cubicBezTo>
                <a:cubicBezTo>
                  <a:pt x="4988450" y="4943020"/>
                  <a:pt x="4982136" y="4959950"/>
                  <a:pt x="4982136" y="4977441"/>
                </a:cubicBezTo>
                <a:cubicBezTo>
                  <a:pt x="4982136" y="5032151"/>
                  <a:pt x="4983370" y="5087135"/>
                  <a:pt x="4990762" y="5141343"/>
                </a:cubicBezTo>
                <a:cubicBezTo>
                  <a:pt x="4992823" y="5156456"/>
                  <a:pt x="5026524" y="5184504"/>
                  <a:pt x="5033894" y="5193102"/>
                </a:cubicBezTo>
                <a:cubicBezTo>
                  <a:pt x="5052493" y="5214801"/>
                  <a:pt x="5061995" y="5236588"/>
                  <a:pt x="5085652" y="5253486"/>
                </a:cubicBezTo>
                <a:cubicBezTo>
                  <a:pt x="5096116" y="5260960"/>
                  <a:pt x="5109253" y="5263923"/>
                  <a:pt x="5120158" y="5270739"/>
                </a:cubicBezTo>
                <a:cubicBezTo>
                  <a:pt x="5163440" y="5297790"/>
                  <a:pt x="5153968" y="5304897"/>
                  <a:pt x="5206422" y="5331124"/>
                </a:cubicBezTo>
                <a:cubicBezTo>
                  <a:pt x="5245629" y="5350727"/>
                  <a:pt x="5240005" y="5349110"/>
                  <a:pt x="5284060" y="5365630"/>
                </a:cubicBezTo>
                <a:cubicBezTo>
                  <a:pt x="5292574" y="5368823"/>
                  <a:pt x="5301118" y="5372051"/>
                  <a:pt x="5309939" y="5374256"/>
                </a:cubicBezTo>
                <a:cubicBezTo>
                  <a:pt x="5324163" y="5377812"/>
                  <a:pt x="5338694" y="5380007"/>
                  <a:pt x="5353071" y="5382883"/>
                </a:cubicBezTo>
                <a:cubicBezTo>
                  <a:pt x="5393328" y="5380007"/>
                  <a:pt x="5434031" y="5380891"/>
                  <a:pt x="5473841" y="5374256"/>
                </a:cubicBezTo>
                <a:cubicBezTo>
                  <a:pt x="5495360" y="5370669"/>
                  <a:pt x="5526956" y="5342251"/>
                  <a:pt x="5542852" y="5331124"/>
                </a:cubicBezTo>
                <a:cubicBezTo>
                  <a:pt x="5582640" y="5303273"/>
                  <a:pt x="5617924" y="5287526"/>
                  <a:pt x="5646369" y="5244860"/>
                </a:cubicBezTo>
                <a:cubicBezTo>
                  <a:pt x="5688403" y="5181810"/>
                  <a:pt x="5637096" y="5261088"/>
                  <a:pt x="5680875" y="5184475"/>
                </a:cubicBezTo>
                <a:cubicBezTo>
                  <a:pt x="5705628" y="5141158"/>
                  <a:pt x="5693037" y="5176227"/>
                  <a:pt x="5715381" y="5124090"/>
                </a:cubicBezTo>
                <a:cubicBezTo>
                  <a:pt x="5724243" y="5103413"/>
                  <a:pt x="5726383" y="5085584"/>
                  <a:pt x="5732634" y="5063705"/>
                </a:cubicBezTo>
                <a:cubicBezTo>
                  <a:pt x="5735132" y="5054962"/>
                  <a:pt x="5739288" y="5046702"/>
                  <a:pt x="5741260" y="5037826"/>
                </a:cubicBezTo>
                <a:cubicBezTo>
                  <a:pt x="5746636" y="5013632"/>
                  <a:pt x="5755076" y="4948025"/>
                  <a:pt x="5758513" y="4925683"/>
                </a:cubicBezTo>
                <a:cubicBezTo>
                  <a:pt x="5761173" y="4908395"/>
                  <a:pt x="5764479" y="4891212"/>
                  <a:pt x="5767139" y="4873924"/>
                </a:cubicBezTo>
                <a:cubicBezTo>
                  <a:pt x="5778467" y="4800292"/>
                  <a:pt x="5768704" y="4834727"/>
                  <a:pt x="5784392" y="4787660"/>
                </a:cubicBezTo>
                <a:cubicBezTo>
                  <a:pt x="5787268" y="4756030"/>
                  <a:pt x="5789512" y="4724336"/>
                  <a:pt x="5793019" y="4692770"/>
                </a:cubicBezTo>
                <a:cubicBezTo>
                  <a:pt x="5798369" y="4644616"/>
                  <a:pt x="5801515" y="4633036"/>
                  <a:pt x="5810271" y="4589253"/>
                </a:cubicBezTo>
                <a:cubicBezTo>
                  <a:pt x="5813147" y="4557623"/>
                  <a:pt x="5814700" y="4525844"/>
                  <a:pt x="5818898" y="4494362"/>
                </a:cubicBezTo>
                <a:cubicBezTo>
                  <a:pt x="5820465" y="4482610"/>
                  <a:pt x="5826679" y="4471682"/>
                  <a:pt x="5827524" y="4459856"/>
                </a:cubicBezTo>
                <a:cubicBezTo>
                  <a:pt x="5832445" y="4390960"/>
                  <a:pt x="5833275" y="4321833"/>
                  <a:pt x="5836151" y="4252822"/>
                </a:cubicBezTo>
                <a:cubicBezTo>
                  <a:pt x="5833275" y="4169433"/>
                  <a:pt x="5832839" y="4085925"/>
                  <a:pt x="5827524" y="4002656"/>
                </a:cubicBezTo>
                <a:cubicBezTo>
                  <a:pt x="5826668" y="3989242"/>
                  <a:pt x="5812676" y="3845264"/>
                  <a:pt x="5801645" y="3795622"/>
                </a:cubicBezTo>
                <a:cubicBezTo>
                  <a:pt x="5799673" y="3786746"/>
                  <a:pt x="5795894" y="3778369"/>
                  <a:pt x="5793019" y="3769743"/>
                </a:cubicBezTo>
                <a:cubicBezTo>
                  <a:pt x="5779749" y="3637055"/>
                  <a:pt x="5792821" y="3725721"/>
                  <a:pt x="5775766" y="3648973"/>
                </a:cubicBezTo>
                <a:cubicBezTo>
                  <a:pt x="5769536" y="3620937"/>
                  <a:pt x="5769183" y="3604859"/>
                  <a:pt x="5758513" y="3579962"/>
                </a:cubicBezTo>
                <a:cubicBezTo>
                  <a:pt x="5753447" y="3568142"/>
                  <a:pt x="5747011" y="3556958"/>
                  <a:pt x="5741260" y="3545456"/>
                </a:cubicBezTo>
                <a:cubicBezTo>
                  <a:pt x="5738385" y="3531079"/>
                  <a:pt x="5736190" y="3516548"/>
                  <a:pt x="5732634" y="3502324"/>
                </a:cubicBezTo>
                <a:cubicBezTo>
                  <a:pt x="5730429" y="3493502"/>
                  <a:pt x="5726212" y="3485267"/>
                  <a:pt x="5724007" y="3476445"/>
                </a:cubicBezTo>
                <a:cubicBezTo>
                  <a:pt x="5720451" y="3462221"/>
                  <a:pt x="5719239" y="3447458"/>
                  <a:pt x="5715381" y="3433313"/>
                </a:cubicBezTo>
                <a:cubicBezTo>
                  <a:pt x="5710596" y="3415768"/>
                  <a:pt x="5702539" y="3399197"/>
                  <a:pt x="5698128" y="3381554"/>
                </a:cubicBezTo>
                <a:cubicBezTo>
                  <a:pt x="5695253" y="3370052"/>
                  <a:pt x="5692909" y="3358405"/>
                  <a:pt x="5689502" y="3347049"/>
                </a:cubicBezTo>
                <a:cubicBezTo>
                  <a:pt x="5652370" y="3223275"/>
                  <a:pt x="5692802" y="3377499"/>
                  <a:pt x="5654996" y="3226279"/>
                </a:cubicBezTo>
                <a:cubicBezTo>
                  <a:pt x="5652120" y="3214777"/>
                  <a:pt x="5659309" y="3211901"/>
                  <a:pt x="5646369" y="3191773"/>
                </a:cubicBezTo>
                <a:lnTo>
                  <a:pt x="5611864" y="1639019"/>
                </a:lnTo>
                <a:cubicBezTo>
                  <a:pt x="5625833" y="1513294"/>
                  <a:pt x="5625685" y="1551274"/>
                  <a:pt x="5611864" y="1371600"/>
                </a:cubicBezTo>
                <a:cubicBezTo>
                  <a:pt x="5610325" y="1351593"/>
                  <a:pt x="5599858" y="1330456"/>
                  <a:pt x="5594611" y="1311215"/>
                </a:cubicBezTo>
                <a:cubicBezTo>
                  <a:pt x="5588372" y="1288339"/>
                  <a:pt x="5581256" y="1265592"/>
                  <a:pt x="5577358" y="1242203"/>
                </a:cubicBezTo>
                <a:cubicBezTo>
                  <a:pt x="5565389" y="1170389"/>
                  <a:pt x="5571206" y="1207760"/>
                  <a:pt x="5560105" y="1130060"/>
                </a:cubicBezTo>
                <a:cubicBezTo>
                  <a:pt x="5558813" y="1077072"/>
                  <a:pt x="5569717" y="845511"/>
                  <a:pt x="5542852" y="724619"/>
                </a:cubicBezTo>
                <a:cubicBezTo>
                  <a:pt x="5540879" y="715742"/>
                  <a:pt x="5537101" y="707366"/>
                  <a:pt x="5534226" y="698739"/>
                </a:cubicBezTo>
                <a:cubicBezTo>
                  <a:pt x="5528475" y="621101"/>
                  <a:pt x="5535853" y="541352"/>
                  <a:pt x="5516973" y="465826"/>
                </a:cubicBezTo>
                <a:cubicBezTo>
                  <a:pt x="5514098" y="454324"/>
                  <a:pt x="5513649" y="441924"/>
                  <a:pt x="5508347" y="431320"/>
                </a:cubicBezTo>
                <a:cubicBezTo>
                  <a:pt x="5499074" y="412774"/>
                  <a:pt x="5473841" y="379562"/>
                  <a:pt x="5473841" y="379562"/>
                </a:cubicBezTo>
                <a:cubicBezTo>
                  <a:pt x="5452160" y="314515"/>
                  <a:pt x="5481407" y="394693"/>
                  <a:pt x="5447962" y="327803"/>
                </a:cubicBezTo>
                <a:cubicBezTo>
                  <a:pt x="5432231" y="296340"/>
                  <a:pt x="5445631" y="277367"/>
                  <a:pt x="5404830" y="250166"/>
                </a:cubicBezTo>
                <a:cubicBezTo>
                  <a:pt x="5387577" y="238664"/>
                  <a:pt x="5373187" y="220689"/>
                  <a:pt x="5353071" y="215660"/>
                </a:cubicBezTo>
                <a:cubicBezTo>
                  <a:pt x="5341569" y="212785"/>
                  <a:pt x="5329813" y="210783"/>
                  <a:pt x="5318566" y="207034"/>
                </a:cubicBezTo>
                <a:cubicBezTo>
                  <a:pt x="5303876" y="202137"/>
                  <a:pt x="5290323" y="194035"/>
                  <a:pt x="5275434" y="189781"/>
                </a:cubicBezTo>
                <a:cubicBezTo>
                  <a:pt x="5261195" y="185713"/>
                  <a:pt x="5189986" y="171911"/>
                  <a:pt x="5163290" y="163902"/>
                </a:cubicBezTo>
                <a:cubicBezTo>
                  <a:pt x="5145871" y="158676"/>
                  <a:pt x="5128914" y="151997"/>
                  <a:pt x="5111532" y="146649"/>
                </a:cubicBezTo>
                <a:cubicBezTo>
                  <a:pt x="5052249" y="128408"/>
                  <a:pt x="5061028" y="131372"/>
                  <a:pt x="5008015" y="120770"/>
                </a:cubicBezTo>
                <a:cubicBezTo>
                  <a:pt x="4889681" y="73436"/>
                  <a:pt x="5038383" y="129881"/>
                  <a:pt x="4921751" y="94890"/>
                </a:cubicBezTo>
                <a:cubicBezTo>
                  <a:pt x="4906919" y="90440"/>
                  <a:pt x="4893309" y="82534"/>
                  <a:pt x="4878619" y="77637"/>
                </a:cubicBezTo>
                <a:cubicBezTo>
                  <a:pt x="4840481" y="64925"/>
                  <a:pt x="4806242" y="56019"/>
                  <a:pt x="4766475" y="51758"/>
                </a:cubicBezTo>
                <a:cubicBezTo>
                  <a:pt x="4703315" y="44991"/>
                  <a:pt x="4639577" y="43488"/>
                  <a:pt x="4576694" y="34505"/>
                </a:cubicBezTo>
                <a:cubicBezTo>
                  <a:pt x="4511591" y="25205"/>
                  <a:pt x="4402340" y="8838"/>
                  <a:pt x="4352407" y="8626"/>
                </a:cubicBezTo>
                <a:lnTo>
                  <a:pt x="2325200" y="0"/>
                </a:lnTo>
                <a:lnTo>
                  <a:pt x="1729977" y="8626"/>
                </a:lnTo>
                <a:cubicBezTo>
                  <a:pt x="1695362" y="9481"/>
                  <a:pt x="1661059" y="15896"/>
                  <a:pt x="1626460" y="17253"/>
                </a:cubicBezTo>
                <a:cubicBezTo>
                  <a:pt x="1514366" y="21649"/>
                  <a:pt x="1402173" y="23004"/>
                  <a:pt x="1290030" y="25879"/>
                </a:cubicBezTo>
                <a:cubicBezTo>
                  <a:pt x="1175429" y="48799"/>
                  <a:pt x="1232945" y="40214"/>
                  <a:pt x="1117502" y="51758"/>
                </a:cubicBezTo>
                <a:cubicBezTo>
                  <a:pt x="1061978" y="70267"/>
                  <a:pt x="1120150" y="52755"/>
                  <a:pt x="1022611" y="69011"/>
                </a:cubicBezTo>
                <a:cubicBezTo>
                  <a:pt x="1010916" y="70960"/>
                  <a:pt x="999857" y="76070"/>
                  <a:pt x="988105" y="77637"/>
                </a:cubicBezTo>
                <a:cubicBezTo>
                  <a:pt x="956623" y="81835"/>
                  <a:pt x="924845" y="83388"/>
                  <a:pt x="893215" y="86264"/>
                </a:cubicBezTo>
                <a:cubicBezTo>
                  <a:pt x="878838" y="89139"/>
                  <a:pt x="864616" y="92952"/>
                  <a:pt x="850083" y="94890"/>
                </a:cubicBezTo>
                <a:cubicBezTo>
                  <a:pt x="821438" y="98709"/>
                  <a:pt x="792222" y="98191"/>
                  <a:pt x="763819" y="103517"/>
                </a:cubicBezTo>
                <a:cubicBezTo>
                  <a:pt x="729312" y="109987"/>
                  <a:pt x="716374" y="121848"/>
                  <a:pt x="686181" y="129396"/>
                </a:cubicBezTo>
                <a:cubicBezTo>
                  <a:pt x="674679" y="132271"/>
                  <a:pt x="663075" y="134765"/>
                  <a:pt x="651675" y="138022"/>
                </a:cubicBezTo>
                <a:cubicBezTo>
                  <a:pt x="606396" y="150959"/>
                  <a:pt x="645248" y="143713"/>
                  <a:pt x="591290" y="155275"/>
                </a:cubicBezTo>
                <a:cubicBezTo>
                  <a:pt x="562617" y="161419"/>
                  <a:pt x="532845" y="163255"/>
                  <a:pt x="505026" y="172528"/>
                </a:cubicBezTo>
                <a:cubicBezTo>
                  <a:pt x="496400" y="175403"/>
                  <a:pt x="487505" y="177572"/>
                  <a:pt x="479147" y="181154"/>
                </a:cubicBezTo>
                <a:cubicBezTo>
                  <a:pt x="467327" y="186220"/>
                  <a:pt x="456682" y="193892"/>
                  <a:pt x="444641" y="198407"/>
                </a:cubicBezTo>
                <a:cubicBezTo>
                  <a:pt x="433540" y="202570"/>
                  <a:pt x="421638" y="204158"/>
                  <a:pt x="410136" y="207034"/>
                </a:cubicBezTo>
                <a:cubicBezTo>
                  <a:pt x="279318" y="294244"/>
                  <a:pt x="413581" y="199849"/>
                  <a:pt x="332498" y="267419"/>
                </a:cubicBezTo>
                <a:cubicBezTo>
                  <a:pt x="324534" y="274056"/>
                  <a:pt x="314491" y="277924"/>
                  <a:pt x="306619" y="284671"/>
                </a:cubicBezTo>
                <a:cubicBezTo>
                  <a:pt x="254518" y="329328"/>
                  <a:pt x="293786" y="311953"/>
                  <a:pt x="246234" y="327803"/>
                </a:cubicBezTo>
                <a:cubicBezTo>
                  <a:pt x="231857" y="350807"/>
                  <a:pt x="217666" y="373929"/>
                  <a:pt x="203102" y="396815"/>
                </a:cubicBezTo>
                <a:cubicBezTo>
                  <a:pt x="197536" y="405562"/>
                  <a:pt x="185849" y="422694"/>
                  <a:pt x="185849" y="422694"/>
                </a:cubicBezTo>
                <a:cubicBezTo>
                  <a:pt x="182973" y="434196"/>
                  <a:pt x="181892" y="446303"/>
                  <a:pt x="177222" y="457200"/>
                </a:cubicBezTo>
                <a:cubicBezTo>
                  <a:pt x="173138" y="466729"/>
                  <a:pt x="165113" y="474077"/>
                  <a:pt x="159969" y="483079"/>
                </a:cubicBezTo>
                <a:cubicBezTo>
                  <a:pt x="147947" y="504117"/>
                  <a:pt x="132856" y="538541"/>
                  <a:pt x="125464" y="560717"/>
                </a:cubicBezTo>
                <a:cubicBezTo>
                  <a:pt x="69397" y="728917"/>
                  <a:pt x="140068" y="524422"/>
                  <a:pt x="99585" y="672860"/>
                </a:cubicBezTo>
                <a:cubicBezTo>
                  <a:pt x="95511" y="687799"/>
                  <a:pt x="87624" y="701439"/>
                  <a:pt x="82332" y="715992"/>
                </a:cubicBezTo>
                <a:cubicBezTo>
                  <a:pt x="76117" y="733083"/>
                  <a:pt x="70830" y="750498"/>
                  <a:pt x="65079" y="767751"/>
                </a:cubicBezTo>
                <a:cubicBezTo>
                  <a:pt x="62203" y="799381"/>
                  <a:pt x="60163" y="831098"/>
                  <a:pt x="56452" y="862641"/>
                </a:cubicBezTo>
                <a:cubicBezTo>
                  <a:pt x="51751" y="902597"/>
                  <a:pt x="48086" y="913358"/>
                  <a:pt x="39200" y="948905"/>
                </a:cubicBezTo>
                <a:cubicBezTo>
                  <a:pt x="-40074" y="1741600"/>
                  <a:pt x="22675" y="1084085"/>
                  <a:pt x="39200" y="3174520"/>
                </a:cubicBezTo>
                <a:cubicBezTo>
                  <a:pt x="39316" y="3189182"/>
                  <a:pt x="45203" y="3203227"/>
                  <a:pt x="47826" y="3217653"/>
                </a:cubicBezTo>
                <a:cubicBezTo>
                  <a:pt x="50955" y="3234862"/>
                  <a:pt x="54140" y="3252074"/>
                  <a:pt x="56452" y="3269411"/>
                </a:cubicBezTo>
                <a:cubicBezTo>
                  <a:pt x="69889" y="3370189"/>
                  <a:pt x="53565" y="3318264"/>
                  <a:pt x="82332" y="3390181"/>
                </a:cubicBezTo>
                <a:cubicBezTo>
                  <a:pt x="88264" y="3419841"/>
                  <a:pt x="91460" y="3439383"/>
                  <a:pt x="99585" y="3467819"/>
                </a:cubicBezTo>
                <a:cubicBezTo>
                  <a:pt x="112396" y="3512657"/>
                  <a:pt x="109305" y="3480178"/>
                  <a:pt x="116837" y="3545456"/>
                </a:cubicBezTo>
                <a:cubicBezTo>
                  <a:pt x="123462" y="3602872"/>
                  <a:pt x="134090" y="3717985"/>
                  <a:pt x="134090" y="3717985"/>
                </a:cubicBezTo>
                <a:cubicBezTo>
                  <a:pt x="136966" y="3988279"/>
                  <a:pt x="137665" y="4258606"/>
                  <a:pt x="142717" y="4528868"/>
                </a:cubicBezTo>
                <a:cubicBezTo>
                  <a:pt x="143418" y="4566353"/>
                  <a:pt x="146693" y="4603809"/>
                  <a:pt x="151343" y="4641011"/>
                </a:cubicBezTo>
                <a:cubicBezTo>
                  <a:pt x="152471" y="4650034"/>
                  <a:pt x="157764" y="4658069"/>
                  <a:pt x="159969" y="4666890"/>
                </a:cubicBezTo>
                <a:cubicBezTo>
                  <a:pt x="163525" y="4681114"/>
                  <a:pt x="165720" y="4695645"/>
                  <a:pt x="168596" y="4710022"/>
                </a:cubicBezTo>
                <a:cubicBezTo>
                  <a:pt x="172234" y="4750042"/>
                  <a:pt x="177102" y="4821562"/>
                  <a:pt x="185849" y="4865298"/>
                </a:cubicBezTo>
                <a:cubicBezTo>
                  <a:pt x="187632" y="4874214"/>
                  <a:pt x="191600" y="4882551"/>
                  <a:pt x="194475" y="4891177"/>
                </a:cubicBezTo>
                <a:cubicBezTo>
                  <a:pt x="197351" y="4911305"/>
                  <a:pt x="199759" y="4931506"/>
                  <a:pt x="203102" y="4951562"/>
                </a:cubicBezTo>
                <a:cubicBezTo>
                  <a:pt x="206784" y="4973655"/>
                  <a:pt x="211263" y="4999361"/>
                  <a:pt x="220354" y="5020573"/>
                </a:cubicBezTo>
                <a:cubicBezTo>
                  <a:pt x="227799" y="5037945"/>
                  <a:pt x="242119" y="5065669"/>
                  <a:pt x="254860" y="5080958"/>
                </a:cubicBezTo>
                <a:cubicBezTo>
                  <a:pt x="262670" y="5090330"/>
                  <a:pt x="272929" y="5097465"/>
                  <a:pt x="280739" y="5106837"/>
                </a:cubicBezTo>
                <a:cubicBezTo>
                  <a:pt x="287376" y="5114802"/>
                  <a:pt x="290661" y="5125386"/>
                  <a:pt x="297992" y="5132717"/>
                </a:cubicBezTo>
                <a:cubicBezTo>
                  <a:pt x="311011" y="5145736"/>
                  <a:pt x="328105" y="5154203"/>
                  <a:pt x="341124" y="5167222"/>
                </a:cubicBezTo>
                <a:cubicBezTo>
                  <a:pt x="351290" y="5177388"/>
                  <a:pt x="356837" y="5191562"/>
                  <a:pt x="367003" y="5201728"/>
                </a:cubicBezTo>
                <a:cubicBezTo>
                  <a:pt x="377169" y="5211894"/>
                  <a:pt x="391343" y="5217441"/>
                  <a:pt x="401509" y="5227607"/>
                </a:cubicBezTo>
                <a:cubicBezTo>
                  <a:pt x="408840" y="5234938"/>
                  <a:pt x="411874" y="5245737"/>
                  <a:pt x="418762" y="5253486"/>
                </a:cubicBezTo>
                <a:cubicBezTo>
                  <a:pt x="434972" y="5271722"/>
                  <a:pt x="453267" y="5287992"/>
                  <a:pt x="470520" y="5305245"/>
                </a:cubicBezTo>
                <a:cubicBezTo>
                  <a:pt x="479147" y="5313872"/>
                  <a:pt x="484826" y="5327266"/>
                  <a:pt x="496400" y="5331124"/>
                </a:cubicBezTo>
                <a:cubicBezTo>
                  <a:pt x="505026" y="5334000"/>
                  <a:pt x="514146" y="5335684"/>
                  <a:pt x="522279" y="5339751"/>
                </a:cubicBezTo>
                <a:cubicBezTo>
                  <a:pt x="572333" y="5364778"/>
                  <a:pt x="522171" y="5351570"/>
                  <a:pt x="582664" y="5374256"/>
                </a:cubicBezTo>
                <a:cubicBezTo>
                  <a:pt x="593765" y="5378419"/>
                  <a:pt x="605667" y="5380007"/>
                  <a:pt x="617169" y="5382883"/>
                </a:cubicBezTo>
                <a:cubicBezTo>
                  <a:pt x="657426" y="5380007"/>
                  <a:pt x="698074" y="5380551"/>
                  <a:pt x="737939" y="5374256"/>
                </a:cubicBezTo>
                <a:cubicBezTo>
                  <a:pt x="753234" y="5371841"/>
                  <a:pt x="767477" y="5364418"/>
                  <a:pt x="781071" y="5357003"/>
                </a:cubicBezTo>
                <a:cubicBezTo>
                  <a:pt x="812892" y="5339646"/>
                  <a:pt x="844426" y="5316630"/>
                  <a:pt x="867336" y="5287992"/>
                </a:cubicBezTo>
                <a:cubicBezTo>
                  <a:pt x="880289" y="5271801"/>
                  <a:pt x="890339" y="5253487"/>
                  <a:pt x="901841" y="5236234"/>
                </a:cubicBezTo>
                <a:cubicBezTo>
                  <a:pt x="941266" y="5177096"/>
                  <a:pt x="892945" y="5250467"/>
                  <a:pt x="944973" y="5167222"/>
                </a:cubicBezTo>
                <a:cubicBezTo>
                  <a:pt x="950468" y="5158430"/>
                  <a:pt x="956475" y="5149969"/>
                  <a:pt x="962226" y="5141343"/>
                </a:cubicBezTo>
                <a:cubicBezTo>
                  <a:pt x="965101" y="5129841"/>
                  <a:pt x="967595" y="5118237"/>
                  <a:pt x="970852" y="5106837"/>
                </a:cubicBezTo>
                <a:cubicBezTo>
                  <a:pt x="987379" y="5048993"/>
                  <a:pt x="976227" y="5114476"/>
                  <a:pt x="996732" y="5011947"/>
                </a:cubicBezTo>
                <a:cubicBezTo>
                  <a:pt x="1017838" y="4906412"/>
                  <a:pt x="994087" y="5015895"/>
                  <a:pt x="1013985" y="4942936"/>
                </a:cubicBezTo>
                <a:cubicBezTo>
                  <a:pt x="1038432" y="4853297"/>
                  <a:pt x="1018422" y="4899553"/>
                  <a:pt x="1048490" y="4839419"/>
                </a:cubicBezTo>
                <a:cubicBezTo>
                  <a:pt x="1054241" y="4816415"/>
                  <a:pt x="1061845" y="4793796"/>
                  <a:pt x="1065743" y="4770407"/>
                </a:cubicBezTo>
                <a:cubicBezTo>
                  <a:pt x="1070494" y="4741902"/>
                  <a:pt x="1070992" y="4712843"/>
                  <a:pt x="1074369" y="4684143"/>
                </a:cubicBezTo>
                <a:cubicBezTo>
                  <a:pt x="1076745" y="4663950"/>
                  <a:pt x="1079462" y="4643781"/>
                  <a:pt x="1082996" y="4623758"/>
                </a:cubicBezTo>
                <a:cubicBezTo>
                  <a:pt x="1088092" y="4594880"/>
                  <a:pt x="1100249" y="4537494"/>
                  <a:pt x="1100249" y="4537494"/>
                </a:cubicBezTo>
                <a:cubicBezTo>
                  <a:pt x="1108319" y="4456788"/>
                  <a:pt x="1106602" y="4461692"/>
                  <a:pt x="1117502" y="4390845"/>
                </a:cubicBezTo>
                <a:cubicBezTo>
                  <a:pt x="1120162" y="4373557"/>
                  <a:pt x="1122698" y="4356237"/>
                  <a:pt x="1126128" y="4339086"/>
                </a:cubicBezTo>
                <a:cubicBezTo>
                  <a:pt x="1128453" y="4327461"/>
                  <a:pt x="1132429" y="4316206"/>
                  <a:pt x="1134754" y="4304581"/>
                </a:cubicBezTo>
                <a:cubicBezTo>
                  <a:pt x="1147050" y="4243102"/>
                  <a:pt x="1141401" y="4252752"/>
                  <a:pt x="1152007" y="4183811"/>
                </a:cubicBezTo>
                <a:cubicBezTo>
                  <a:pt x="1154237" y="4169319"/>
                  <a:pt x="1158224" y="4155142"/>
                  <a:pt x="1160634" y="4140679"/>
                </a:cubicBezTo>
                <a:cubicBezTo>
                  <a:pt x="1185211" y="3993219"/>
                  <a:pt x="1148747" y="4190467"/>
                  <a:pt x="1177886" y="3976777"/>
                </a:cubicBezTo>
                <a:cubicBezTo>
                  <a:pt x="1181848" y="3947722"/>
                  <a:pt x="1192221" y="3919692"/>
                  <a:pt x="1195139" y="3890513"/>
                </a:cubicBezTo>
                <a:cubicBezTo>
                  <a:pt x="1212267" y="3719246"/>
                  <a:pt x="1194526" y="3868312"/>
                  <a:pt x="1212392" y="3761117"/>
                </a:cubicBezTo>
                <a:cubicBezTo>
                  <a:pt x="1215735" y="3741061"/>
                  <a:pt x="1217031" y="3720670"/>
                  <a:pt x="1221019" y="3700732"/>
                </a:cubicBezTo>
                <a:cubicBezTo>
                  <a:pt x="1221033" y="3700661"/>
                  <a:pt x="1242576" y="3614503"/>
                  <a:pt x="1246898" y="3597215"/>
                </a:cubicBezTo>
                <a:cubicBezTo>
                  <a:pt x="1249774" y="3585713"/>
                  <a:pt x="1253575" y="3574404"/>
                  <a:pt x="1255524" y="3562709"/>
                </a:cubicBezTo>
                <a:cubicBezTo>
                  <a:pt x="1259835" y="3536842"/>
                  <a:pt x="1266216" y="3481972"/>
                  <a:pt x="1281403" y="3459192"/>
                </a:cubicBezTo>
                <a:lnTo>
                  <a:pt x="1298656" y="3433313"/>
                </a:lnTo>
                <a:cubicBezTo>
                  <a:pt x="1311695" y="3381161"/>
                  <a:pt x="1303533" y="3410059"/>
                  <a:pt x="1324536" y="3347049"/>
                </a:cubicBezTo>
                <a:cubicBezTo>
                  <a:pt x="1327411" y="3338423"/>
                  <a:pt x="1328118" y="3328736"/>
                  <a:pt x="1333162" y="3321170"/>
                </a:cubicBezTo>
                <a:lnTo>
                  <a:pt x="1367668" y="3269411"/>
                </a:lnTo>
                <a:cubicBezTo>
                  <a:pt x="1370543" y="3260785"/>
                  <a:pt x="1371878" y="3251481"/>
                  <a:pt x="1376294" y="3243532"/>
                </a:cubicBezTo>
                <a:cubicBezTo>
                  <a:pt x="1386364" y="3225406"/>
                  <a:pt x="1399298" y="3209026"/>
                  <a:pt x="1410800" y="3191773"/>
                </a:cubicBezTo>
                <a:lnTo>
                  <a:pt x="1445305" y="3140015"/>
                </a:lnTo>
                <a:cubicBezTo>
                  <a:pt x="1451056" y="3131389"/>
                  <a:pt x="1457921" y="3123409"/>
                  <a:pt x="1462558" y="3114136"/>
                </a:cubicBezTo>
                <a:cubicBezTo>
                  <a:pt x="1468309" y="3102634"/>
                  <a:pt x="1473195" y="3090657"/>
                  <a:pt x="1479811" y="3079630"/>
                </a:cubicBezTo>
                <a:cubicBezTo>
                  <a:pt x="1490479" y="3061849"/>
                  <a:pt x="1514317" y="3027871"/>
                  <a:pt x="1514317" y="3027871"/>
                </a:cubicBezTo>
                <a:cubicBezTo>
                  <a:pt x="1535999" y="2962824"/>
                  <a:pt x="1506751" y="3043002"/>
                  <a:pt x="1540196" y="2976113"/>
                </a:cubicBezTo>
                <a:cubicBezTo>
                  <a:pt x="1544262" y="2967980"/>
                  <a:pt x="1544756" y="2958367"/>
                  <a:pt x="1548822" y="2950234"/>
                </a:cubicBezTo>
                <a:cubicBezTo>
                  <a:pt x="1553459" y="2940961"/>
                  <a:pt x="1561864" y="2933828"/>
                  <a:pt x="1566075" y="2924354"/>
                </a:cubicBezTo>
                <a:cubicBezTo>
                  <a:pt x="1566081" y="2924341"/>
                  <a:pt x="1587638" y="2859664"/>
                  <a:pt x="1591954" y="2846717"/>
                </a:cubicBezTo>
                <a:lnTo>
                  <a:pt x="1617834" y="2769079"/>
                </a:lnTo>
                <a:cubicBezTo>
                  <a:pt x="1620709" y="2760453"/>
                  <a:pt x="1624255" y="2752021"/>
                  <a:pt x="1626460" y="2743200"/>
                </a:cubicBezTo>
                <a:cubicBezTo>
                  <a:pt x="1637291" y="2699872"/>
                  <a:pt x="1631337" y="2719941"/>
                  <a:pt x="1643713" y="2682815"/>
                </a:cubicBezTo>
                <a:cubicBezTo>
                  <a:pt x="1640837" y="2613804"/>
                  <a:pt x="1637642" y="2544805"/>
                  <a:pt x="1635086" y="2475781"/>
                </a:cubicBezTo>
                <a:cubicBezTo>
                  <a:pt x="1631891" y="2389528"/>
                  <a:pt x="1630996" y="2303181"/>
                  <a:pt x="1626460" y="2216988"/>
                </a:cubicBezTo>
                <a:cubicBezTo>
                  <a:pt x="1623412" y="2159069"/>
                  <a:pt x="1622535" y="2162080"/>
                  <a:pt x="1609207" y="2122098"/>
                </a:cubicBezTo>
                <a:cubicBezTo>
                  <a:pt x="1606332" y="2096219"/>
                  <a:pt x="1600581" y="2070499"/>
                  <a:pt x="1600581" y="2044460"/>
                </a:cubicBezTo>
                <a:cubicBezTo>
                  <a:pt x="1600581" y="1863283"/>
                  <a:pt x="1604377" y="1682109"/>
                  <a:pt x="1609207" y="1500996"/>
                </a:cubicBezTo>
                <a:cubicBezTo>
                  <a:pt x="1613490" y="1340397"/>
                  <a:pt x="1611261" y="1446570"/>
                  <a:pt x="1626460" y="1362973"/>
                </a:cubicBezTo>
                <a:cubicBezTo>
                  <a:pt x="1663840" y="1157374"/>
                  <a:pt x="1614366" y="1400142"/>
                  <a:pt x="1643713" y="1268083"/>
                </a:cubicBezTo>
                <a:cubicBezTo>
                  <a:pt x="1651286" y="1234005"/>
                  <a:pt x="1653432" y="1205511"/>
                  <a:pt x="1669592" y="1173192"/>
                </a:cubicBezTo>
                <a:cubicBezTo>
                  <a:pt x="1681094" y="1150188"/>
                  <a:pt x="1695965" y="1128580"/>
                  <a:pt x="1704098" y="1104181"/>
                </a:cubicBezTo>
                <a:cubicBezTo>
                  <a:pt x="1748606" y="970657"/>
                  <a:pt x="1697595" y="1108559"/>
                  <a:pt x="1738603" y="1026543"/>
                </a:cubicBezTo>
                <a:cubicBezTo>
                  <a:pt x="1750756" y="1002238"/>
                  <a:pt x="1749100" y="959783"/>
                  <a:pt x="1781736" y="948905"/>
                </a:cubicBezTo>
                <a:lnTo>
                  <a:pt x="1807615" y="940279"/>
                </a:lnTo>
                <a:cubicBezTo>
                  <a:pt x="1830959" y="924716"/>
                  <a:pt x="1840637" y="916718"/>
                  <a:pt x="1868000" y="905773"/>
                </a:cubicBezTo>
                <a:cubicBezTo>
                  <a:pt x="1884885" y="899019"/>
                  <a:pt x="1902505" y="894271"/>
                  <a:pt x="1919758" y="888520"/>
                </a:cubicBezTo>
                <a:cubicBezTo>
                  <a:pt x="1928384" y="885645"/>
                  <a:pt x="1936614" y="881022"/>
                  <a:pt x="1945637" y="879894"/>
                </a:cubicBezTo>
                <a:cubicBezTo>
                  <a:pt x="2043324" y="867684"/>
                  <a:pt x="1991581" y="873575"/>
                  <a:pt x="2100913" y="862641"/>
                </a:cubicBezTo>
                <a:cubicBezTo>
                  <a:pt x="2109539" y="859766"/>
                  <a:pt x="2117846" y="855642"/>
                  <a:pt x="2126792" y="854015"/>
                </a:cubicBezTo>
                <a:cubicBezTo>
                  <a:pt x="2288572" y="824600"/>
                  <a:pt x="2610574" y="852930"/>
                  <a:pt x="2670256" y="854015"/>
                </a:cubicBezTo>
                <a:cubicBezTo>
                  <a:pt x="2687509" y="865517"/>
                  <a:pt x="2701899" y="883491"/>
                  <a:pt x="2722015" y="888520"/>
                </a:cubicBezTo>
                <a:cubicBezTo>
                  <a:pt x="2896028" y="932027"/>
                  <a:pt x="2744667" y="896910"/>
                  <a:pt x="3187841" y="905773"/>
                </a:cubicBezTo>
                <a:cubicBezTo>
                  <a:pt x="3408910" y="930336"/>
                  <a:pt x="3291089" y="920764"/>
                  <a:pt x="3541524" y="931653"/>
                </a:cubicBezTo>
                <a:lnTo>
                  <a:pt x="3610536" y="940279"/>
                </a:lnTo>
                <a:cubicBezTo>
                  <a:pt x="3636396" y="943321"/>
                  <a:pt x="3662489" y="944624"/>
                  <a:pt x="3688173" y="948905"/>
                </a:cubicBezTo>
                <a:cubicBezTo>
                  <a:pt x="3697142" y="950400"/>
                  <a:pt x="3705309" y="955034"/>
                  <a:pt x="3714052" y="957532"/>
                </a:cubicBezTo>
                <a:cubicBezTo>
                  <a:pt x="3726960" y="961220"/>
                  <a:pt x="3760641" y="967887"/>
                  <a:pt x="3774437" y="974785"/>
                </a:cubicBezTo>
                <a:cubicBezTo>
                  <a:pt x="3806570" y="990851"/>
                  <a:pt x="3797573" y="994064"/>
                  <a:pt x="3826196" y="1017917"/>
                </a:cubicBezTo>
                <a:cubicBezTo>
                  <a:pt x="3834161" y="1024554"/>
                  <a:pt x="3843449" y="1029419"/>
                  <a:pt x="3852075" y="1035170"/>
                </a:cubicBezTo>
                <a:cubicBezTo>
                  <a:pt x="3857826" y="1043796"/>
                  <a:pt x="3861232" y="1054572"/>
                  <a:pt x="3869328" y="1061049"/>
                </a:cubicBezTo>
                <a:cubicBezTo>
                  <a:pt x="3876428" y="1066729"/>
                  <a:pt x="3888777" y="1063245"/>
                  <a:pt x="3895207" y="1069675"/>
                </a:cubicBezTo>
                <a:cubicBezTo>
                  <a:pt x="3909869" y="1084337"/>
                  <a:pt x="3918211" y="1104181"/>
                  <a:pt x="3929713" y="1121434"/>
                </a:cubicBezTo>
                <a:lnTo>
                  <a:pt x="3946966" y="1147313"/>
                </a:lnTo>
                <a:cubicBezTo>
                  <a:pt x="3952717" y="1155939"/>
                  <a:pt x="3955593" y="1167441"/>
                  <a:pt x="3964219" y="1173192"/>
                </a:cubicBezTo>
                <a:lnTo>
                  <a:pt x="3990098" y="1190445"/>
                </a:lnTo>
                <a:cubicBezTo>
                  <a:pt x="4006595" y="1239938"/>
                  <a:pt x="3986910" y="1193740"/>
                  <a:pt x="4024603" y="1242203"/>
                </a:cubicBezTo>
                <a:cubicBezTo>
                  <a:pt x="4037333" y="1258571"/>
                  <a:pt x="4047607" y="1276709"/>
                  <a:pt x="4059109" y="1293962"/>
                </a:cubicBezTo>
                <a:lnTo>
                  <a:pt x="4076362" y="1319841"/>
                </a:lnTo>
                <a:cubicBezTo>
                  <a:pt x="4101125" y="1418897"/>
                  <a:pt x="4066499" y="1296831"/>
                  <a:pt x="4102241" y="1380226"/>
                </a:cubicBezTo>
                <a:cubicBezTo>
                  <a:pt x="4106911" y="1391123"/>
                  <a:pt x="4107611" y="1403332"/>
                  <a:pt x="4110868" y="1414732"/>
                </a:cubicBezTo>
                <a:cubicBezTo>
                  <a:pt x="4113366" y="1423475"/>
                  <a:pt x="4116619" y="1431985"/>
                  <a:pt x="4119494" y="1440611"/>
                </a:cubicBezTo>
                <a:cubicBezTo>
                  <a:pt x="4124066" y="1536635"/>
                  <a:pt x="4136730" y="1616105"/>
                  <a:pt x="4119494" y="1708030"/>
                </a:cubicBezTo>
                <a:cubicBezTo>
                  <a:pt x="4116143" y="1725904"/>
                  <a:pt x="4105807" y="1741955"/>
                  <a:pt x="4102241" y="1759788"/>
                </a:cubicBezTo>
                <a:lnTo>
                  <a:pt x="4093615" y="1802920"/>
                </a:lnTo>
                <a:cubicBezTo>
                  <a:pt x="4096490" y="2116347"/>
                  <a:pt x="4096929" y="2429805"/>
                  <a:pt x="4102241" y="2743200"/>
                </a:cubicBezTo>
                <a:cubicBezTo>
                  <a:pt x="4102682" y="2769235"/>
                  <a:pt x="4105762" y="2795304"/>
                  <a:pt x="4110868" y="2820837"/>
                </a:cubicBezTo>
                <a:cubicBezTo>
                  <a:pt x="4114435" y="2838670"/>
                  <a:pt x="4123709" y="2854953"/>
                  <a:pt x="4128120" y="2872596"/>
                </a:cubicBezTo>
                <a:lnTo>
                  <a:pt x="4136747" y="2907102"/>
                </a:lnTo>
                <a:cubicBezTo>
                  <a:pt x="4146326" y="2993313"/>
                  <a:pt x="4145373" y="2958701"/>
                  <a:pt x="4145373" y="3010619"/>
                </a:cubicBezTo>
                <a:lnTo>
                  <a:pt x="4145373" y="301061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5" descr="ADUL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967" y="1468217"/>
            <a:ext cx="4302232" cy="502345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8130753" y="4357812"/>
            <a:ext cx="38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ct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6 - Intestino Grosso - Sistema Digestó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217"/>
            <a:ext cx="7019985" cy="52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8"/>
          <p:cNvSpPr/>
          <p:nvPr/>
        </p:nvSpPr>
        <p:spPr>
          <a:xfrm>
            <a:off x="-90616" y="1705232"/>
            <a:ext cx="7002162" cy="5181600"/>
          </a:xfrm>
          <a:custGeom>
            <a:avLst/>
            <a:gdLst>
              <a:gd name="connsiteX0" fmla="*/ 1927654 w 7002162"/>
              <a:gd name="connsiteY0" fmla="*/ 140044 h 5181600"/>
              <a:gd name="connsiteX1" fmla="*/ 1927654 w 7002162"/>
              <a:gd name="connsiteY1" fmla="*/ 140044 h 5181600"/>
              <a:gd name="connsiteX2" fmla="*/ 1944130 w 7002162"/>
              <a:gd name="connsiteY2" fmla="*/ 214184 h 5181600"/>
              <a:gd name="connsiteX3" fmla="*/ 1968843 w 7002162"/>
              <a:gd name="connsiteY3" fmla="*/ 288325 h 5181600"/>
              <a:gd name="connsiteX4" fmla="*/ 2010032 w 7002162"/>
              <a:gd name="connsiteY4" fmla="*/ 411892 h 5181600"/>
              <a:gd name="connsiteX5" fmla="*/ 2018270 w 7002162"/>
              <a:gd name="connsiteY5" fmla="*/ 436606 h 5181600"/>
              <a:gd name="connsiteX6" fmla="*/ 2026508 w 7002162"/>
              <a:gd name="connsiteY6" fmla="*/ 461319 h 5181600"/>
              <a:gd name="connsiteX7" fmla="*/ 2067697 w 7002162"/>
              <a:gd name="connsiteY7" fmla="*/ 535460 h 5181600"/>
              <a:gd name="connsiteX8" fmla="*/ 2092411 w 7002162"/>
              <a:gd name="connsiteY8" fmla="*/ 551936 h 5181600"/>
              <a:gd name="connsiteX9" fmla="*/ 2108886 w 7002162"/>
              <a:gd name="connsiteY9" fmla="*/ 576649 h 5181600"/>
              <a:gd name="connsiteX10" fmla="*/ 2183027 w 7002162"/>
              <a:gd name="connsiteY10" fmla="*/ 609600 h 5181600"/>
              <a:gd name="connsiteX11" fmla="*/ 2232454 w 7002162"/>
              <a:gd name="connsiteY11" fmla="*/ 626076 h 5181600"/>
              <a:gd name="connsiteX12" fmla="*/ 2257167 w 7002162"/>
              <a:gd name="connsiteY12" fmla="*/ 634314 h 5181600"/>
              <a:gd name="connsiteX13" fmla="*/ 2290119 w 7002162"/>
              <a:gd name="connsiteY13" fmla="*/ 642552 h 5181600"/>
              <a:gd name="connsiteX14" fmla="*/ 2207740 w 7002162"/>
              <a:gd name="connsiteY14" fmla="*/ 700217 h 5181600"/>
              <a:gd name="connsiteX15" fmla="*/ 2158313 w 7002162"/>
              <a:gd name="connsiteY15" fmla="*/ 716692 h 5181600"/>
              <a:gd name="connsiteX16" fmla="*/ 2133600 w 7002162"/>
              <a:gd name="connsiteY16" fmla="*/ 733168 h 5181600"/>
              <a:gd name="connsiteX17" fmla="*/ 2100648 w 7002162"/>
              <a:gd name="connsiteY17" fmla="*/ 782595 h 5181600"/>
              <a:gd name="connsiteX18" fmla="*/ 2075935 w 7002162"/>
              <a:gd name="connsiteY18" fmla="*/ 832022 h 5181600"/>
              <a:gd name="connsiteX19" fmla="*/ 2084173 w 7002162"/>
              <a:gd name="connsiteY19" fmla="*/ 873211 h 5181600"/>
              <a:gd name="connsiteX20" fmla="*/ 2133600 w 7002162"/>
              <a:gd name="connsiteY20" fmla="*/ 889687 h 5181600"/>
              <a:gd name="connsiteX21" fmla="*/ 2183027 w 7002162"/>
              <a:gd name="connsiteY21" fmla="*/ 906163 h 5181600"/>
              <a:gd name="connsiteX22" fmla="*/ 2232454 w 7002162"/>
              <a:gd name="connsiteY22" fmla="*/ 914400 h 5181600"/>
              <a:gd name="connsiteX23" fmla="*/ 2248930 w 7002162"/>
              <a:gd name="connsiteY23" fmla="*/ 939114 h 5181600"/>
              <a:gd name="connsiteX24" fmla="*/ 2240692 w 7002162"/>
              <a:gd name="connsiteY24" fmla="*/ 980303 h 5181600"/>
              <a:gd name="connsiteX25" fmla="*/ 2224216 w 7002162"/>
              <a:gd name="connsiteY25" fmla="*/ 1029730 h 5181600"/>
              <a:gd name="connsiteX26" fmla="*/ 2215978 w 7002162"/>
              <a:gd name="connsiteY26" fmla="*/ 1054444 h 5181600"/>
              <a:gd name="connsiteX27" fmla="*/ 2207740 w 7002162"/>
              <a:gd name="connsiteY27" fmla="*/ 1079157 h 5181600"/>
              <a:gd name="connsiteX28" fmla="*/ 2199502 w 7002162"/>
              <a:gd name="connsiteY28" fmla="*/ 1103871 h 5181600"/>
              <a:gd name="connsiteX29" fmla="*/ 2199502 w 7002162"/>
              <a:gd name="connsiteY29" fmla="*/ 1392195 h 5181600"/>
              <a:gd name="connsiteX30" fmla="*/ 2232454 w 7002162"/>
              <a:gd name="connsiteY30" fmla="*/ 1466336 h 5181600"/>
              <a:gd name="connsiteX31" fmla="*/ 2240692 w 7002162"/>
              <a:gd name="connsiteY31" fmla="*/ 1491049 h 5181600"/>
              <a:gd name="connsiteX32" fmla="*/ 2273643 w 7002162"/>
              <a:gd name="connsiteY32" fmla="*/ 1540476 h 5181600"/>
              <a:gd name="connsiteX33" fmla="*/ 2306594 w 7002162"/>
              <a:gd name="connsiteY33" fmla="*/ 1581665 h 5181600"/>
              <a:gd name="connsiteX34" fmla="*/ 2314832 w 7002162"/>
              <a:gd name="connsiteY34" fmla="*/ 1614617 h 5181600"/>
              <a:gd name="connsiteX35" fmla="*/ 2323070 w 7002162"/>
              <a:gd name="connsiteY35" fmla="*/ 1639330 h 5181600"/>
              <a:gd name="connsiteX36" fmla="*/ 2323070 w 7002162"/>
              <a:gd name="connsiteY36" fmla="*/ 2339546 h 5181600"/>
              <a:gd name="connsiteX37" fmla="*/ 2306594 w 7002162"/>
              <a:gd name="connsiteY37" fmla="*/ 2388973 h 5181600"/>
              <a:gd name="connsiteX38" fmla="*/ 2298357 w 7002162"/>
              <a:gd name="connsiteY38" fmla="*/ 2421925 h 5181600"/>
              <a:gd name="connsiteX39" fmla="*/ 2281881 w 7002162"/>
              <a:gd name="connsiteY39" fmla="*/ 2471352 h 5181600"/>
              <a:gd name="connsiteX40" fmla="*/ 2248930 w 7002162"/>
              <a:gd name="connsiteY40" fmla="*/ 2570206 h 5181600"/>
              <a:gd name="connsiteX41" fmla="*/ 2232454 w 7002162"/>
              <a:gd name="connsiteY41" fmla="*/ 2627871 h 5181600"/>
              <a:gd name="connsiteX42" fmla="*/ 2215978 w 7002162"/>
              <a:gd name="connsiteY42" fmla="*/ 2677298 h 5181600"/>
              <a:gd name="connsiteX43" fmla="*/ 2207740 w 7002162"/>
              <a:gd name="connsiteY43" fmla="*/ 2776152 h 5181600"/>
              <a:gd name="connsiteX44" fmla="*/ 2199502 w 7002162"/>
              <a:gd name="connsiteY44" fmla="*/ 2809103 h 5181600"/>
              <a:gd name="connsiteX45" fmla="*/ 2191265 w 7002162"/>
              <a:gd name="connsiteY45" fmla="*/ 2866768 h 5181600"/>
              <a:gd name="connsiteX46" fmla="*/ 2174789 w 7002162"/>
              <a:gd name="connsiteY46" fmla="*/ 2949146 h 5181600"/>
              <a:gd name="connsiteX47" fmla="*/ 2158313 w 7002162"/>
              <a:gd name="connsiteY47" fmla="*/ 2998573 h 5181600"/>
              <a:gd name="connsiteX48" fmla="*/ 2133600 w 7002162"/>
              <a:gd name="connsiteY48" fmla="*/ 3015049 h 5181600"/>
              <a:gd name="connsiteX49" fmla="*/ 2125362 w 7002162"/>
              <a:gd name="connsiteY49" fmla="*/ 3039763 h 5181600"/>
              <a:gd name="connsiteX50" fmla="*/ 2100648 w 7002162"/>
              <a:gd name="connsiteY50" fmla="*/ 3064476 h 5181600"/>
              <a:gd name="connsiteX51" fmla="*/ 2059459 w 7002162"/>
              <a:gd name="connsiteY51" fmla="*/ 3122141 h 5181600"/>
              <a:gd name="connsiteX52" fmla="*/ 2034746 w 7002162"/>
              <a:gd name="connsiteY52" fmla="*/ 3171568 h 5181600"/>
              <a:gd name="connsiteX53" fmla="*/ 2001794 w 7002162"/>
              <a:gd name="connsiteY53" fmla="*/ 3220995 h 5181600"/>
              <a:gd name="connsiteX54" fmla="*/ 1985319 w 7002162"/>
              <a:gd name="connsiteY54" fmla="*/ 3270422 h 5181600"/>
              <a:gd name="connsiteX55" fmla="*/ 1968843 w 7002162"/>
              <a:gd name="connsiteY55" fmla="*/ 3295136 h 5181600"/>
              <a:gd name="connsiteX56" fmla="*/ 1952367 w 7002162"/>
              <a:gd name="connsiteY56" fmla="*/ 3352800 h 5181600"/>
              <a:gd name="connsiteX57" fmla="*/ 1935892 w 7002162"/>
              <a:gd name="connsiteY57" fmla="*/ 3377514 h 5181600"/>
              <a:gd name="connsiteX58" fmla="*/ 1902940 w 7002162"/>
              <a:gd name="connsiteY58" fmla="*/ 3451654 h 5181600"/>
              <a:gd name="connsiteX59" fmla="*/ 1886465 w 7002162"/>
              <a:gd name="connsiteY59" fmla="*/ 3501082 h 5181600"/>
              <a:gd name="connsiteX60" fmla="*/ 1878227 w 7002162"/>
              <a:gd name="connsiteY60" fmla="*/ 3525795 h 5181600"/>
              <a:gd name="connsiteX61" fmla="*/ 1869989 w 7002162"/>
              <a:gd name="connsiteY61" fmla="*/ 3558746 h 5181600"/>
              <a:gd name="connsiteX62" fmla="*/ 1853513 w 7002162"/>
              <a:gd name="connsiteY62" fmla="*/ 3583460 h 5181600"/>
              <a:gd name="connsiteX63" fmla="*/ 1837038 w 7002162"/>
              <a:gd name="connsiteY63" fmla="*/ 3649363 h 5181600"/>
              <a:gd name="connsiteX64" fmla="*/ 1828800 w 7002162"/>
              <a:gd name="connsiteY64" fmla="*/ 3682314 h 5181600"/>
              <a:gd name="connsiteX65" fmla="*/ 1804086 w 7002162"/>
              <a:gd name="connsiteY65" fmla="*/ 3781168 h 5181600"/>
              <a:gd name="connsiteX66" fmla="*/ 1812324 w 7002162"/>
              <a:gd name="connsiteY66" fmla="*/ 3912973 h 5181600"/>
              <a:gd name="connsiteX67" fmla="*/ 1837038 w 7002162"/>
              <a:gd name="connsiteY67" fmla="*/ 4020065 h 5181600"/>
              <a:gd name="connsiteX68" fmla="*/ 1886465 w 7002162"/>
              <a:gd name="connsiteY68" fmla="*/ 4044779 h 5181600"/>
              <a:gd name="connsiteX69" fmla="*/ 1952367 w 7002162"/>
              <a:gd name="connsiteY69" fmla="*/ 4061254 h 5181600"/>
              <a:gd name="connsiteX70" fmla="*/ 2141838 w 7002162"/>
              <a:gd name="connsiteY70" fmla="*/ 4077730 h 5181600"/>
              <a:gd name="connsiteX71" fmla="*/ 2306594 w 7002162"/>
              <a:gd name="connsiteY71" fmla="*/ 4069492 h 5181600"/>
              <a:gd name="connsiteX72" fmla="*/ 2356021 w 7002162"/>
              <a:gd name="connsiteY72" fmla="*/ 4036541 h 5181600"/>
              <a:gd name="connsiteX73" fmla="*/ 2397211 w 7002162"/>
              <a:gd name="connsiteY73" fmla="*/ 3962400 h 5181600"/>
              <a:gd name="connsiteX74" fmla="*/ 2421924 w 7002162"/>
              <a:gd name="connsiteY74" fmla="*/ 3937687 h 5181600"/>
              <a:gd name="connsiteX75" fmla="*/ 2471351 w 7002162"/>
              <a:gd name="connsiteY75" fmla="*/ 3921211 h 5181600"/>
              <a:gd name="connsiteX76" fmla="*/ 2586681 w 7002162"/>
              <a:gd name="connsiteY76" fmla="*/ 3929449 h 5181600"/>
              <a:gd name="connsiteX77" fmla="*/ 2636108 w 7002162"/>
              <a:gd name="connsiteY77" fmla="*/ 3987114 h 5181600"/>
              <a:gd name="connsiteX78" fmla="*/ 2685535 w 7002162"/>
              <a:gd name="connsiteY78" fmla="*/ 4077730 h 5181600"/>
              <a:gd name="connsiteX79" fmla="*/ 2710248 w 7002162"/>
              <a:gd name="connsiteY79" fmla="*/ 4110682 h 5181600"/>
              <a:gd name="connsiteX80" fmla="*/ 2726724 w 7002162"/>
              <a:gd name="connsiteY80" fmla="*/ 4143633 h 5181600"/>
              <a:gd name="connsiteX81" fmla="*/ 2759675 w 7002162"/>
              <a:gd name="connsiteY81" fmla="*/ 4193060 h 5181600"/>
              <a:gd name="connsiteX82" fmla="*/ 2776151 w 7002162"/>
              <a:gd name="connsiteY82" fmla="*/ 4217773 h 5181600"/>
              <a:gd name="connsiteX83" fmla="*/ 2825578 w 7002162"/>
              <a:gd name="connsiteY83" fmla="*/ 4234249 h 5181600"/>
              <a:gd name="connsiteX84" fmla="*/ 2949146 w 7002162"/>
              <a:gd name="connsiteY84" fmla="*/ 4226011 h 5181600"/>
              <a:gd name="connsiteX85" fmla="*/ 2973859 w 7002162"/>
              <a:gd name="connsiteY85" fmla="*/ 4209536 h 5181600"/>
              <a:gd name="connsiteX86" fmla="*/ 2998573 w 7002162"/>
              <a:gd name="connsiteY86" fmla="*/ 4201298 h 5181600"/>
              <a:gd name="connsiteX87" fmla="*/ 3023286 w 7002162"/>
              <a:gd name="connsiteY87" fmla="*/ 4184822 h 5181600"/>
              <a:gd name="connsiteX88" fmla="*/ 3056238 w 7002162"/>
              <a:gd name="connsiteY88" fmla="*/ 4160109 h 5181600"/>
              <a:gd name="connsiteX89" fmla="*/ 3080951 w 7002162"/>
              <a:gd name="connsiteY89" fmla="*/ 4151871 h 5181600"/>
              <a:gd name="connsiteX90" fmla="*/ 3089189 w 7002162"/>
              <a:gd name="connsiteY90" fmla="*/ 4258963 h 5181600"/>
              <a:gd name="connsiteX91" fmla="*/ 3105665 w 7002162"/>
              <a:gd name="connsiteY91" fmla="*/ 4374292 h 5181600"/>
              <a:gd name="connsiteX92" fmla="*/ 3122140 w 7002162"/>
              <a:gd name="connsiteY92" fmla="*/ 4423719 h 5181600"/>
              <a:gd name="connsiteX93" fmla="*/ 3146854 w 7002162"/>
              <a:gd name="connsiteY93" fmla="*/ 4448433 h 5181600"/>
              <a:gd name="connsiteX94" fmla="*/ 3179805 w 7002162"/>
              <a:gd name="connsiteY94" fmla="*/ 4497860 h 5181600"/>
              <a:gd name="connsiteX95" fmla="*/ 3196281 w 7002162"/>
              <a:gd name="connsiteY95" fmla="*/ 4522573 h 5181600"/>
              <a:gd name="connsiteX96" fmla="*/ 3245708 w 7002162"/>
              <a:gd name="connsiteY96" fmla="*/ 4547287 h 5181600"/>
              <a:gd name="connsiteX97" fmla="*/ 3344562 w 7002162"/>
              <a:gd name="connsiteY97" fmla="*/ 4580238 h 5181600"/>
              <a:gd name="connsiteX98" fmla="*/ 3534032 w 7002162"/>
              <a:gd name="connsiteY98" fmla="*/ 4596714 h 5181600"/>
              <a:gd name="connsiteX99" fmla="*/ 3566984 w 7002162"/>
              <a:gd name="connsiteY99" fmla="*/ 4588476 h 5181600"/>
              <a:gd name="connsiteX100" fmla="*/ 3583459 w 7002162"/>
              <a:gd name="connsiteY100" fmla="*/ 4563763 h 5181600"/>
              <a:gd name="connsiteX101" fmla="*/ 3608173 w 7002162"/>
              <a:gd name="connsiteY101" fmla="*/ 4547287 h 5181600"/>
              <a:gd name="connsiteX102" fmla="*/ 3624648 w 7002162"/>
              <a:gd name="connsiteY102" fmla="*/ 4522573 h 5181600"/>
              <a:gd name="connsiteX103" fmla="*/ 3632886 w 7002162"/>
              <a:gd name="connsiteY103" fmla="*/ 4497860 h 5181600"/>
              <a:gd name="connsiteX104" fmla="*/ 3657600 w 7002162"/>
              <a:gd name="connsiteY104" fmla="*/ 4489622 h 5181600"/>
              <a:gd name="connsiteX105" fmla="*/ 3715265 w 7002162"/>
              <a:gd name="connsiteY105" fmla="*/ 4473146 h 5181600"/>
              <a:gd name="connsiteX106" fmla="*/ 3756454 w 7002162"/>
              <a:gd name="connsiteY106" fmla="*/ 4481384 h 5181600"/>
              <a:gd name="connsiteX107" fmla="*/ 4085967 w 7002162"/>
              <a:gd name="connsiteY107" fmla="*/ 4481384 h 5181600"/>
              <a:gd name="connsiteX108" fmla="*/ 4168346 w 7002162"/>
              <a:gd name="connsiteY108" fmla="*/ 4448433 h 5181600"/>
              <a:gd name="connsiteX109" fmla="*/ 4201297 w 7002162"/>
              <a:gd name="connsiteY109" fmla="*/ 4440195 h 5181600"/>
              <a:gd name="connsiteX110" fmla="*/ 4283675 w 7002162"/>
              <a:gd name="connsiteY110" fmla="*/ 4390768 h 5181600"/>
              <a:gd name="connsiteX111" fmla="*/ 4308389 w 7002162"/>
              <a:gd name="connsiteY111" fmla="*/ 4374292 h 5181600"/>
              <a:gd name="connsiteX112" fmla="*/ 4357816 w 7002162"/>
              <a:gd name="connsiteY112" fmla="*/ 4316627 h 5181600"/>
              <a:gd name="connsiteX113" fmla="*/ 4374292 w 7002162"/>
              <a:gd name="connsiteY113" fmla="*/ 4291914 h 5181600"/>
              <a:gd name="connsiteX114" fmla="*/ 4390767 w 7002162"/>
              <a:gd name="connsiteY114" fmla="*/ 4258963 h 5181600"/>
              <a:gd name="connsiteX115" fmla="*/ 4423719 w 7002162"/>
              <a:gd name="connsiteY115" fmla="*/ 4184822 h 5181600"/>
              <a:gd name="connsiteX116" fmla="*/ 4440194 w 7002162"/>
              <a:gd name="connsiteY116" fmla="*/ 4102444 h 5181600"/>
              <a:gd name="connsiteX117" fmla="*/ 4456670 w 7002162"/>
              <a:gd name="connsiteY117" fmla="*/ 3954163 h 5181600"/>
              <a:gd name="connsiteX118" fmla="*/ 4497859 w 7002162"/>
              <a:gd name="connsiteY118" fmla="*/ 3904736 h 5181600"/>
              <a:gd name="connsiteX119" fmla="*/ 4522573 w 7002162"/>
              <a:gd name="connsiteY119" fmla="*/ 3888260 h 5181600"/>
              <a:gd name="connsiteX120" fmla="*/ 4547286 w 7002162"/>
              <a:gd name="connsiteY120" fmla="*/ 3863546 h 5181600"/>
              <a:gd name="connsiteX121" fmla="*/ 4580238 w 7002162"/>
              <a:gd name="connsiteY121" fmla="*/ 3855309 h 5181600"/>
              <a:gd name="connsiteX122" fmla="*/ 4604951 w 7002162"/>
              <a:gd name="connsiteY122" fmla="*/ 3830595 h 5181600"/>
              <a:gd name="connsiteX123" fmla="*/ 4786184 w 7002162"/>
              <a:gd name="connsiteY123" fmla="*/ 3830595 h 5181600"/>
              <a:gd name="connsiteX124" fmla="*/ 4909751 w 7002162"/>
              <a:gd name="connsiteY124" fmla="*/ 3855309 h 5181600"/>
              <a:gd name="connsiteX125" fmla="*/ 4950940 w 7002162"/>
              <a:gd name="connsiteY125" fmla="*/ 3863546 h 5181600"/>
              <a:gd name="connsiteX126" fmla="*/ 4975654 w 7002162"/>
              <a:gd name="connsiteY126" fmla="*/ 3871784 h 5181600"/>
              <a:gd name="connsiteX127" fmla="*/ 5058032 w 7002162"/>
              <a:gd name="connsiteY127" fmla="*/ 3880022 h 5181600"/>
              <a:gd name="connsiteX128" fmla="*/ 5321643 w 7002162"/>
              <a:gd name="connsiteY128" fmla="*/ 3871784 h 5181600"/>
              <a:gd name="connsiteX129" fmla="*/ 5329881 w 7002162"/>
              <a:gd name="connsiteY129" fmla="*/ 3847071 h 5181600"/>
              <a:gd name="connsiteX130" fmla="*/ 5321643 w 7002162"/>
              <a:gd name="connsiteY130" fmla="*/ 3797644 h 5181600"/>
              <a:gd name="connsiteX131" fmla="*/ 5288692 w 7002162"/>
              <a:gd name="connsiteY131" fmla="*/ 3748217 h 5181600"/>
              <a:gd name="connsiteX132" fmla="*/ 5214551 w 7002162"/>
              <a:gd name="connsiteY132" fmla="*/ 3682314 h 5181600"/>
              <a:gd name="connsiteX133" fmla="*/ 5198075 w 7002162"/>
              <a:gd name="connsiteY133" fmla="*/ 3657600 h 5181600"/>
              <a:gd name="connsiteX134" fmla="*/ 5173362 w 7002162"/>
              <a:gd name="connsiteY134" fmla="*/ 3641125 h 5181600"/>
              <a:gd name="connsiteX135" fmla="*/ 5165124 w 7002162"/>
              <a:gd name="connsiteY135" fmla="*/ 3608173 h 5181600"/>
              <a:gd name="connsiteX136" fmla="*/ 5148648 w 7002162"/>
              <a:gd name="connsiteY136" fmla="*/ 3583460 h 5181600"/>
              <a:gd name="connsiteX137" fmla="*/ 5140411 w 7002162"/>
              <a:gd name="connsiteY137" fmla="*/ 3558746 h 5181600"/>
              <a:gd name="connsiteX138" fmla="*/ 5156886 w 7002162"/>
              <a:gd name="connsiteY138" fmla="*/ 3426941 h 5181600"/>
              <a:gd name="connsiteX139" fmla="*/ 5173362 w 7002162"/>
              <a:gd name="connsiteY139" fmla="*/ 3393990 h 5181600"/>
              <a:gd name="connsiteX140" fmla="*/ 5181600 w 7002162"/>
              <a:gd name="connsiteY140" fmla="*/ 3344563 h 5181600"/>
              <a:gd name="connsiteX141" fmla="*/ 5198075 w 7002162"/>
              <a:gd name="connsiteY141" fmla="*/ 3286898 h 5181600"/>
              <a:gd name="connsiteX142" fmla="*/ 5206313 w 7002162"/>
              <a:gd name="connsiteY142" fmla="*/ 3245709 h 5181600"/>
              <a:gd name="connsiteX143" fmla="*/ 5222789 w 7002162"/>
              <a:gd name="connsiteY143" fmla="*/ 3155092 h 5181600"/>
              <a:gd name="connsiteX144" fmla="*/ 5206313 w 7002162"/>
              <a:gd name="connsiteY144" fmla="*/ 2957384 h 5181600"/>
              <a:gd name="connsiteX145" fmla="*/ 5181600 w 7002162"/>
              <a:gd name="connsiteY145" fmla="*/ 2924433 h 5181600"/>
              <a:gd name="connsiteX146" fmla="*/ 5148648 w 7002162"/>
              <a:gd name="connsiteY146" fmla="*/ 2875006 h 5181600"/>
              <a:gd name="connsiteX147" fmla="*/ 5132173 w 7002162"/>
              <a:gd name="connsiteY147" fmla="*/ 2850292 h 5181600"/>
              <a:gd name="connsiteX148" fmla="*/ 5074508 w 7002162"/>
              <a:gd name="connsiteY148" fmla="*/ 2800865 h 5181600"/>
              <a:gd name="connsiteX149" fmla="*/ 5033319 w 7002162"/>
              <a:gd name="connsiteY149" fmla="*/ 2743200 h 5181600"/>
              <a:gd name="connsiteX150" fmla="*/ 4992130 w 7002162"/>
              <a:gd name="connsiteY150" fmla="*/ 2702011 h 5181600"/>
              <a:gd name="connsiteX151" fmla="*/ 4959178 w 7002162"/>
              <a:gd name="connsiteY151" fmla="*/ 2644346 h 5181600"/>
              <a:gd name="connsiteX152" fmla="*/ 4950940 w 7002162"/>
              <a:gd name="connsiteY152" fmla="*/ 2619633 h 5181600"/>
              <a:gd name="connsiteX153" fmla="*/ 4959178 w 7002162"/>
              <a:gd name="connsiteY153" fmla="*/ 2504303 h 5181600"/>
              <a:gd name="connsiteX154" fmla="*/ 4967416 w 7002162"/>
              <a:gd name="connsiteY154" fmla="*/ 2471352 h 5181600"/>
              <a:gd name="connsiteX155" fmla="*/ 4975654 w 7002162"/>
              <a:gd name="connsiteY155" fmla="*/ 2430163 h 5181600"/>
              <a:gd name="connsiteX156" fmla="*/ 4967416 w 7002162"/>
              <a:gd name="connsiteY156" fmla="*/ 2347784 h 5181600"/>
              <a:gd name="connsiteX157" fmla="*/ 4950940 w 7002162"/>
              <a:gd name="connsiteY157" fmla="*/ 2323071 h 5181600"/>
              <a:gd name="connsiteX158" fmla="*/ 4926227 w 7002162"/>
              <a:gd name="connsiteY158" fmla="*/ 2290119 h 5181600"/>
              <a:gd name="connsiteX159" fmla="*/ 4909751 w 7002162"/>
              <a:gd name="connsiteY159" fmla="*/ 2265406 h 5181600"/>
              <a:gd name="connsiteX160" fmla="*/ 4860324 w 7002162"/>
              <a:gd name="connsiteY160" fmla="*/ 2215979 h 5181600"/>
              <a:gd name="connsiteX161" fmla="*/ 4852086 w 7002162"/>
              <a:gd name="connsiteY161" fmla="*/ 1886465 h 5181600"/>
              <a:gd name="connsiteX162" fmla="*/ 4843848 w 7002162"/>
              <a:gd name="connsiteY162" fmla="*/ 1853514 h 5181600"/>
              <a:gd name="connsiteX163" fmla="*/ 4835611 w 7002162"/>
              <a:gd name="connsiteY163" fmla="*/ 1804087 h 5181600"/>
              <a:gd name="connsiteX164" fmla="*/ 4810897 w 7002162"/>
              <a:gd name="connsiteY164" fmla="*/ 1664044 h 5181600"/>
              <a:gd name="connsiteX165" fmla="*/ 4827373 w 7002162"/>
              <a:gd name="connsiteY165" fmla="*/ 1507525 h 5181600"/>
              <a:gd name="connsiteX166" fmla="*/ 4835611 w 7002162"/>
              <a:gd name="connsiteY166" fmla="*/ 1474573 h 5181600"/>
              <a:gd name="connsiteX167" fmla="*/ 4852086 w 7002162"/>
              <a:gd name="connsiteY167" fmla="*/ 1449860 h 5181600"/>
              <a:gd name="connsiteX168" fmla="*/ 4868562 w 7002162"/>
              <a:gd name="connsiteY168" fmla="*/ 1359244 h 5181600"/>
              <a:gd name="connsiteX169" fmla="*/ 4876800 w 7002162"/>
              <a:gd name="connsiteY169" fmla="*/ 1268627 h 5181600"/>
              <a:gd name="connsiteX170" fmla="*/ 4901513 w 7002162"/>
              <a:gd name="connsiteY170" fmla="*/ 1153298 h 5181600"/>
              <a:gd name="connsiteX171" fmla="*/ 4917989 w 7002162"/>
              <a:gd name="connsiteY171" fmla="*/ 1103871 h 5181600"/>
              <a:gd name="connsiteX172" fmla="*/ 4934465 w 7002162"/>
              <a:gd name="connsiteY172" fmla="*/ 1070919 h 5181600"/>
              <a:gd name="connsiteX173" fmla="*/ 4942702 w 7002162"/>
              <a:gd name="connsiteY173" fmla="*/ 1037968 h 5181600"/>
              <a:gd name="connsiteX174" fmla="*/ 4934465 w 7002162"/>
              <a:gd name="connsiteY174" fmla="*/ 906163 h 5181600"/>
              <a:gd name="connsiteX175" fmla="*/ 4917989 w 7002162"/>
              <a:gd name="connsiteY175" fmla="*/ 856736 h 5181600"/>
              <a:gd name="connsiteX176" fmla="*/ 4901513 w 7002162"/>
              <a:gd name="connsiteY176" fmla="*/ 799071 h 5181600"/>
              <a:gd name="connsiteX177" fmla="*/ 4909751 w 7002162"/>
              <a:gd name="connsiteY177" fmla="*/ 741406 h 5181600"/>
              <a:gd name="connsiteX178" fmla="*/ 4926227 w 7002162"/>
              <a:gd name="connsiteY178" fmla="*/ 716692 h 5181600"/>
              <a:gd name="connsiteX179" fmla="*/ 4934465 w 7002162"/>
              <a:gd name="connsiteY179" fmla="*/ 683741 h 5181600"/>
              <a:gd name="connsiteX180" fmla="*/ 4959178 w 7002162"/>
              <a:gd name="connsiteY180" fmla="*/ 617838 h 5181600"/>
              <a:gd name="connsiteX181" fmla="*/ 4975654 w 7002162"/>
              <a:gd name="connsiteY181" fmla="*/ 527222 h 5181600"/>
              <a:gd name="connsiteX182" fmla="*/ 4967416 w 7002162"/>
              <a:gd name="connsiteY182" fmla="*/ 403654 h 5181600"/>
              <a:gd name="connsiteX183" fmla="*/ 4950940 w 7002162"/>
              <a:gd name="connsiteY183" fmla="*/ 354227 h 5181600"/>
              <a:gd name="connsiteX184" fmla="*/ 4926227 w 7002162"/>
              <a:gd name="connsiteY184" fmla="*/ 304800 h 5181600"/>
              <a:gd name="connsiteX185" fmla="*/ 4950940 w 7002162"/>
              <a:gd name="connsiteY185" fmla="*/ 197709 h 5181600"/>
              <a:gd name="connsiteX186" fmla="*/ 4967416 w 7002162"/>
              <a:gd name="connsiteY186" fmla="*/ 164757 h 5181600"/>
              <a:gd name="connsiteX187" fmla="*/ 5016843 w 7002162"/>
              <a:gd name="connsiteY187" fmla="*/ 131806 h 5181600"/>
              <a:gd name="connsiteX188" fmla="*/ 5082746 w 7002162"/>
              <a:gd name="connsiteY188" fmla="*/ 82379 h 5181600"/>
              <a:gd name="connsiteX189" fmla="*/ 5123935 w 7002162"/>
              <a:gd name="connsiteY189" fmla="*/ 57665 h 5181600"/>
              <a:gd name="connsiteX190" fmla="*/ 5156886 w 7002162"/>
              <a:gd name="connsiteY190" fmla="*/ 49427 h 5181600"/>
              <a:gd name="connsiteX191" fmla="*/ 5206313 w 7002162"/>
              <a:gd name="connsiteY191" fmla="*/ 32952 h 5181600"/>
              <a:gd name="connsiteX192" fmla="*/ 5247502 w 7002162"/>
              <a:gd name="connsiteY192" fmla="*/ 24714 h 5181600"/>
              <a:gd name="connsiteX193" fmla="*/ 5272216 w 7002162"/>
              <a:gd name="connsiteY193" fmla="*/ 16476 h 5181600"/>
              <a:gd name="connsiteX194" fmla="*/ 5329881 w 7002162"/>
              <a:gd name="connsiteY194" fmla="*/ 0 h 5181600"/>
              <a:gd name="connsiteX195" fmla="*/ 6120713 w 7002162"/>
              <a:gd name="connsiteY195" fmla="*/ 16476 h 5181600"/>
              <a:gd name="connsiteX196" fmla="*/ 6326659 w 7002162"/>
              <a:gd name="connsiteY196" fmla="*/ 32952 h 5181600"/>
              <a:gd name="connsiteX197" fmla="*/ 6376086 w 7002162"/>
              <a:gd name="connsiteY197" fmla="*/ 41190 h 5181600"/>
              <a:gd name="connsiteX198" fmla="*/ 6499654 w 7002162"/>
              <a:gd name="connsiteY198" fmla="*/ 57665 h 5181600"/>
              <a:gd name="connsiteX199" fmla="*/ 6565557 w 7002162"/>
              <a:gd name="connsiteY199" fmla="*/ 90617 h 5181600"/>
              <a:gd name="connsiteX200" fmla="*/ 6639697 w 7002162"/>
              <a:gd name="connsiteY200" fmla="*/ 140044 h 5181600"/>
              <a:gd name="connsiteX201" fmla="*/ 6672648 w 7002162"/>
              <a:gd name="connsiteY201" fmla="*/ 189471 h 5181600"/>
              <a:gd name="connsiteX202" fmla="*/ 6689124 w 7002162"/>
              <a:gd name="connsiteY202" fmla="*/ 222422 h 5181600"/>
              <a:gd name="connsiteX203" fmla="*/ 6722075 w 7002162"/>
              <a:gd name="connsiteY203" fmla="*/ 263611 h 5181600"/>
              <a:gd name="connsiteX204" fmla="*/ 6730313 w 7002162"/>
              <a:gd name="connsiteY204" fmla="*/ 304800 h 5181600"/>
              <a:gd name="connsiteX205" fmla="*/ 6746789 w 7002162"/>
              <a:gd name="connsiteY205" fmla="*/ 337752 h 5181600"/>
              <a:gd name="connsiteX206" fmla="*/ 6763265 w 7002162"/>
              <a:gd name="connsiteY206" fmla="*/ 378941 h 5181600"/>
              <a:gd name="connsiteX207" fmla="*/ 6787978 w 7002162"/>
              <a:gd name="connsiteY207" fmla="*/ 461319 h 5181600"/>
              <a:gd name="connsiteX208" fmla="*/ 6804454 w 7002162"/>
              <a:gd name="connsiteY208" fmla="*/ 568411 h 5181600"/>
              <a:gd name="connsiteX209" fmla="*/ 6812692 w 7002162"/>
              <a:gd name="connsiteY209" fmla="*/ 601363 h 5181600"/>
              <a:gd name="connsiteX210" fmla="*/ 6820930 w 7002162"/>
              <a:gd name="connsiteY210" fmla="*/ 675503 h 5181600"/>
              <a:gd name="connsiteX211" fmla="*/ 6829167 w 7002162"/>
              <a:gd name="connsiteY211" fmla="*/ 716692 h 5181600"/>
              <a:gd name="connsiteX212" fmla="*/ 6853881 w 7002162"/>
              <a:gd name="connsiteY212" fmla="*/ 823784 h 5181600"/>
              <a:gd name="connsiteX213" fmla="*/ 6862119 w 7002162"/>
              <a:gd name="connsiteY213" fmla="*/ 848498 h 5181600"/>
              <a:gd name="connsiteX214" fmla="*/ 6870357 w 7002162"/>
              <a:gd name="connsiteY214" fmla="*/ 881449 h 5181600"/>
              <a:gd name="connsiteX215" fmla="*/ 6878594 w 7002162"/>
              <a:gd name="connsiteY215" fmla="*/ 906163 h 5181600"/>
              <a:gd name="connsiteX216" fmla="*/ 6886832 w 7002162"/>
              <a:gd name="connsiteY216" fmla="*/ 947352 h 5181600"/>
              <a:gd name="connsiteX217" fmla="*/ 6903308 w 7002162"/>
              <a:gd name="connsiteY217" fmla="*/ 996779 h 5181600"/>
              <a:gd name="connsiteX218" fmla="*/ 6911546 w 7002162"/>
              <a:gd name="connsiteY218" fmla="*/ 1029730 h 5181600"/>
              <a:gd name="connsiteX219" fmla="*/ 6928021 w 7002162"/>
              <a:gd name="connsiteY219" fmla="*/ 1054444 h 5181600"/>
              <a:gd name="connsiteX220" fmla="*/ 6944497 w 7002162"/>
              <a:gd name="connsiteY220" fmla="*/ 1120346 h 5181600"/>
              <a:gd name="connsiteX221" fmla="*/ 6952735 w 7002162"/>
              <a:gd name="connsiteY221" fmla="*/ 1169773 h 5181600"/>
              <a:gd name="connsiteX222" fmla="*/ 6960973 w 7002162"/>
              <a:gd name="connsiteY222" fmla="*/ 1194487 h 5181600"/>
              <a:gd name="connsiteX223" fmla="*/ 6985686 w 7002162"/>
              <a:gd name="connsiteY223" fmla="*/ 1285103 h 5181600"/>
              <a:gd name="connsiteX224" fmla="*/ 7002162 w 7002162"/>
              <a:gd name="connsiteY224" fmla="*/ 1458098 h 5181600"/>
              <a:gd name="connsiteX225" fmla="*/ 6993924 w 7002162"/>
              <a:gd name="connsiteY225" fmla="*/ 1779373 h 5181600"/>
              <a:gd name="connsiteX226" fmla="*/ 6985686 w 7002162"/>
              <a:gd name="connsiteY226" fmla="*/ 1812325 h 5181600"/>
              <a:gd name="connsiteX227" fmla="*/ 6969211 w 7002162"/>
              <a:gd name="connsiteY227" fmla="*/ 1894703 h 5181600"/>
              <a:gd name="connsiteX228" fmla="*/ 6960973 w 7002162"/>
              <a:gd name="connsiteY228" fmla="*/ 1935892 h 5181600"/>
              <a:gd name="connsiteX229" fmla="*/ 6944497 w 7002162"/>
              <a:gd name="connsiteY229" fmla="*/ 1968844 h 5181600"/>
              <a:gd name="connsiteX230" fmla="*/ 6936259 w 7002162"/>
              <a:gd name="connsiteY230" fmla="*/ 2018271 h 5181600"/>
              <a:gd name="connsiteX231" fmla="*/ 6928021 w 7002162"/>
              <a:gd name="connsiteY231" fmla="*/ 2059460 h 5181600"/>
              <a:gd name="connsiteX232" fmla="*/ 6911546 w 7002162"/>
              <a:gd name="connsiteY232" fmla="*/ 2158314 h 5181600"/>
              <a:gd name="connsiteX233" fmla="*/ 6895070 w 7002162"/>
              <a:gd name="connsiteY233" fmla="*/ 2191265 h 5181600"/>
              <a:gd name="connsiteX234" fmla="*/ 6878594 w 7002162"/>
              <a:gd name="connsiteY234" fmla="*/ 2273644 h 5181600"/>
              <a:gd name="connsiteX235" fmla="*/ 6862119 w 7002162"/>
              <a:gd name="connsiteY235" fmla="*/ 2347784 h 5181600"/>
              <a:gd name="connsiteX236" fmla="*/ 6837405 w 7002162"/>
              <a:gd name="connsiteY236" fmla="*/ 2652584 h 5181600"/>
              <a:gd name="connsiteX237" fmla="*/ 6829167 w 7002162"/>
              <a:gd name="connsiteY237" fmla="*/ 2809103 h 5181600"/>
              <a:gd name="connsiteX238" fmla="*/ 6820930 w 7002162"/>
              <a:gd name="connsiteY238" fmla="*/ 3006811 h 5181600"/>
              <a:gd name="connsiteX239" fmla="*/ 6804454 w 7002162"/>
              <a:gd name="connsiteY239" fmla="*/ 3138617 h 5181600"/>
              <a:gd name="connsiteX240" fmla="*/ 6779740 w 7002162"/>
              <a:gd name="connsiteY240" fmla="*/ 3245709 h 5181600"/>
              <a:gd name="connsiteX241" fmla="*/ 6771502 w 7002162"/>
              <a:gd name="connsiteY241" fmla="*/ 3319849 h 5181600"/>
              <a:gd name="connsiteX242" fmla="*/ 6746789 w 7002162"/>
              <a:gd name="connsiteY242" fmla="*/ 3369276 h 5181600"/>
              <a:gd name="connsiteX243" fmla="*/ 6730313 w 7002162"/>
              <a:gd name="connsiteY243" fmla="*/ 3418703 h 5181600"/>
              <a:gd name="connsiteX244" fmla="*/ 6713838 w 7002162"/>
              <a:gd name="connsiteY244" fmla="*/ 3501082 h 5181600"/>
              <a:gd name="connsiteX245" fmla="*/ 6656173 w 7002162"/>
              <a:gd name="connsiteY245" fmla="*/ 3616411 h 5181600"/>
              <a:gd name="connsiteX246" fmla="*/ 6606746 w 7002162"/>
              <a:gd name="connsiteY246" fmla="*/ 3723503 h 5181600"/>
              <a:gd name="connsiteX247" fmla="*/ 6590270 w 7002162"/>
              <a:gd name="connsiteY247" fmla="*/ 3764692 h 5181600"/>
              <a:gd name="connsiteX248" fmla="*/ 6540843 w 7002162"/>
              <a:gd name="connsiteY248" fmla="*/ 3847071 h 5181600"/>
              <a:gd name="connsiteX249" fmla="*/ 6516130 w 7002162"/>
              <a:gd name="connsiteY249" fmla="*/ 3896498 h 5181600"/>
              <a:gd name="connsiteX250" fmla="*/ 6499654 w 7002162"/>
              <a:gd name="connsiteY250" fmla="*/ 3921211 h 5181600"/>
              <a:gd name="connsiteX251" fmla="*/ 6450227 w 7002162"/>
              <a:gd name="connsiteY251" fmla="*/ 4003590 h 5181600"/>
              <a:gd name="connsiteX252" fmla="*/ 6450227 w 7002162"/>
              <a:gd name="connsiteY252" fmla="*/ 4003590 h 5181600"/>
              <a:gd name="connsiteX253" fmla="*/ 6409038 w 7002162"/>
              <a:gd name="connsiteY253" fmla="*/ 4077730 h 5181600"/>
              <a:gd name="connsiteX254" fmla="*/ 6351373 w 7002162"/>
              <a:gd name="connsiteY254" fmla="*/ 4151871 h 5181600"/>
              <a:gd name="connsiteX255" fmla="*/ 6318421 w 7002162"/>
              <a:gd name="connsiteY255" fmla="*/ 4201298 h 5181600"/>
              <a:gd name="connsiteX256" fmla="*/ 6194854 w 7002162"/>
              <a:gd name="connsiteY256" fmla="*/ 4316627 h 5181600"/>
              <a:gd name="connsiteX257" fmla="*/ 6145427 w 7002162"/>
              <a:gd name="connsiteY257" fmla="*/ 4349579 h 5181600"/>
              <a:gd name="connsiteX258" fmla="*/ 6063048 w 7002162"/>
              <a:gd name="connsiteY258" fmla="*/ 4431957 h 5181600"/>
              <a:gd name="connsiteX259" fmla="*/ 5947719 w 7002162"/>
              <a:gd name="connsiteY259" fmla="*/ 4547287 h 5181600"/>
              <a:gd name="connsiteX260" fmla="*/ 5873578 w 7002162"/>
              <a:gd name="connsiteY260" fmla="*/ 4613190 h 5181600"/>
              <a:gd name="connsiteX261" fmla="*/ 5799438 w 7002162"/>
              <a:gd name="connsiteY261" fmla="*/ 4654379 h 5181600"/>
              <a:gd name="connsiteX262" fmla="*/ 5750011 w 7002162"/>
              <a:gd name="connsiteY262" fmla="*/ 4687330 h 5181600"/>
              <a:gd name="connsiteX263" fmla="*/ 5684108 w 7002162"/>
              <a:gd name="connsiteY263" fmla="*/ 4720282 h 5181600"/>
              <a:gd name="connsiteX264" fmla="*/ 5601730 w 7002162"/>
              <a:gd name="connsiteY264" fmla="*/ 4761471 h 5181600"/>
              <a:gd name="connsiteX265" fmla="*/ 5486400 w 7002162"/>
              <a:gd name="connsiteY265" fmla="*/ 4810898 h 5181600"/>
              <a:gd name="connsiteX266" fmla="*/ 5420497 w 7002162"/>
              <a:gd name="connsiteY266" fmla="*/ 4843849 h 5181600"/>
              <a:gd name="connsiteX267" fmla="*/ 5354594 w 7002162"/>
              <a:gd name="connsiteY267" fmla="*/ 4852087 h 5181600"/>
              <a:gd name="connsiteX268" fmla="*/ 5296930 w 7002162"/>
              <a:gd name="connsiteY268" fmla="*/ 4876800 h 5181600"/>
              <a:gd name="connsiteX269" fmla="*/ 5263978 w 7002162"/>
              <a:gd name="connsiteY269" fmla="*/ 4893276 h 5181600"/>
              <a:gd name="connsiteX270" fmla="*/ 5181600 w 7002162"/>
              <a:gd name="connsiteY270" fmla="*/ 4909752 h 5181600"/>
              <a:gd name="connsiteX271" fmla="*/ 5008605 w 7002162"/>
              <a:gd name="connsiteY271" fmla="*/ 4934465 h 5181600"/>
              <a:gd name="connsiteX272" fmla="*/ 4786184 w 7002162"/>
              <a:gd name="connsiteY272" fmla="*/ 5016844 h 5181600"/>
              <a:gd name="connsiteX273" fmla="*/ 4604951 w 7002162"/>
              <a:gd name="connsiteY273" fmla="*/ 5074509 h 5181600"/>
              <a:gd name="connsiteX274" fmla="*/ 4522573 w 7002162"/>
              <a:gd name="connsiteY274" fmla="*/ 5099222 h 5181600"/>
              <a:gd name="connsiteX275" fmla="*/ 4440194 w 7002162"/>
              <a:gd name="connsiteY275" fmla="*/ 5123936 h 5181600"/>
              <a:gd name="connsiteX276" fmla="*/ 4217773 w 7002162"/>
              <a:gd name="connsiteY276" fmla="*/ 5156887 h 5181600"/>
              <a:gd name="connsiteX277" fmla="*/ 4160108 w 7002162"/>
              <a:gd name="connsiteY277" fmla="*/ 5173363 h 5181600"/>
              <a:gd name="connsiteX278" fmla="*/ 4011827 w 7002162"/>
              <a:gd name="connsiteY278" fmla="*/ 5181600 h 5181600"/>
              <a:gd name="connsiteX279" fmla="*/ 3534032 w 7002162"/>
              <a:gd name="connsiteY279" fmla="*/ 5173363 h 5181600"/>
              <a:gd name="connsiteX280" fmla="*/ 3426940 w 7002162"/>
              <a:gd name="connsiteY280" fmla="*/ 5156887 h 5181600"/>
              <a:gd name="connsiteX281" fmla="*/ 3262184 w 7002162"/>
              <a:gd name="connsiteY281" fmla="*/ 5148649 h 5181600"/>
              <a:gd name="connsiteX282" fmla="*/ 3163330 w 7002162"/>
              <a:gd name="connsiteY282" fmla="*/ 5140411 h 5181600"/>
              <a:gd name="connsiteX283" fmla="*/ 3039762 w 7002162"/>
              <a:gd name="connsiteY283" fmla="*/ 5132173 h 5181600"/>
              <a:gd name="connsiteX284" fmla="*/ 2949146 w 7002162"/>
              <a:gd name="connsiteY284" fmla="*/ 5123936 h 5181600"/>
              <a:gd name="connsiteX285" fmla="*/ 2339546 w 7002162"/>
              <a:gd name="connsiteY285" fmla="*/ 5107460 h 5181600"/>
              <a:gd name="connsiteX286" fmla="*/ 2207740 w 7002162"/>
              <a:gd name="connsiteY286" fmla="*/ 5099222 h 5181600"/>
              <a:gd name="connsiteX287" fmla="*/ 2125362 w 7002162"/>
              <a:gd name="connsiteY287" fmla="*/ 5082746 h 5181600"/>
              <a:gd name="connsiteX288" fmla="*/ 2067697 w 7002162"/>
              <a:gd name="connsiteY288" fmla="*/ 5074509 h 5181600"/>
              <a:gd name="connsiteX289" fmla="*/ 1837038 w 7002162"/>
              <a:gd name="connsiteY289" fmla="*/ 5000368 h 5181600"/>
              <a:gd name="connsiteX290" fmla="*/ 1746421 w 7002162"/>
              <a:gd name="connsiteY290" fmla="*/ 4975654 h 5181600"/>
              <a:gd name="connsiteX291" fmla="*/ 1491048 w 7002162"/>
              <a:gd name="connsiteY291" fmla="*/ 4893276 h 5181600"/>
              <a:gd name="connsiteX292" fmla="*/ 1408670 w 7002162"/>
              <a:gd name="connsiteY292" fmla="*/ 4868563 h 5181600"/>
              <a:gd name="connsiteX293" fmla="*/ 1351005 w 7002162"/>
              <a:gd name="connsiteY293" fmla="*/ 4835611 h 5181600"/>
              <a:gd name="connsiteX294" fmla="*/ 1243913 w 7002162"/>
              <a:gd name="connsiteY294" fmla="*/ 4794422 h 5181600"/>
              <a:gd name="connsiteX295" fmla="*/ 1079157 w 7002162"/>
              <a:gd name="connsiteY295" fmla="*/ 4720282 h 5181600"/>
              <a:gd name="connsiteX296" fmla="*/ 1005016 w 7002162"/>
              <a:gd name="connsiteY296" fmla="*/ 4687330 h 5181600"/>
              <a:gd name="connsiteX297" fmla="*/ 906162 w 7002162"/>
              <a:gd name="connsiteY297" fmla="*/ 4621427 h 5181600"/>
              <a:gd name="connsiteX298" fmla="*/ 881448 w 7002162"/>
              <a:gd name="connsiteY298" fmla="*/ 4613190 h 5181600"/>
              <a:gd name="connsiteX299" fmla="*/ 840259 w 7002162"/>
              <a:gd name="connsiteY299" fmla="*/ 4563763 h 5181600"/>
              <a:gd name="connsiteX300" fmla="*/ 790832 w 7002162"/>
              <a:gd name="connsiteY300" fmla="*/ 4473146 h 5181600"/>
              <a:gd name="connsiteX301" fmla="*/ 741405 w 7002162"/>
              <a:gd name="connsiteY301" fmla="*/ 4324865 h 5181600"/>
              <a:gd name="connsiteX302" fmla="*/ 708454 w 7002162"/>
              <a:gd name="connsiteY302" fmla="*/ 4258963 h 5181600"/>
              <a:gd name="connsiteX303" fmla="*/ 700216 w 7002162"/>
              <a:gd name="connsiteY303" fmla="*/ 4226011 h 5181600"/>
              <a:gd name="connsiteX304" fmla="*/ 683740 w 7002162"/>
              <a:gd name="connsiteY304" fmla="*/ 4135395 h 5181600"/>
              <a:gd name="connsiteX305" fmla="*/ 675502 w 7002162"/>
              <a:gd name="connsiteY305" fmla="*/ 3509319 h 5181600"/>
              <a:gd name="connsiteX306" fmla="*/ 659027 w 7002162"/>
              <a:gd name="connsiteY306" fmla="*/ 3451654 h 5181600"/>
              <a:gd name="connsiteX307" fmla="*/ 601362 w 7002162"/>
              <a:gd name="connsiteY307" fmla="*/ 3286898 h 5181600"/>
              <a:gd name="connsiteX308" fmla="*/ 576648 w 7002162"/>
              <a:gd name="connsiteY308" fmla="*/ 3229233 h 5181600"/>
              <a:gd name="connsiteX309" fmla="*/ 551935 w 7002162"/>
              <a:gd name="connsiteY309" fmla="*/ 3179806 h 5181600"/>
              <a:gd name="connsiteX310" fmla="*/ 502508 w 7002162"/>
              <a:gd name="connsiteY310" fmla="*/ 3048000 h 5181600"/>
              <a:gd name="connsiteX311" fmla="*/ 486032 w 7002162"/>
              <a:gd name="connsiteY311" fmla="*/ 3015049 h 5181600"/>
              <a:gd name="connsiteX312" fmla="*/ 461319 w 7002162"/>
              <a:gd name="connsiteY312" fmla="*/ 2957384 h 5181600"/>
              <a:gd name="connsiteX313" fmla="*/ 436605 w 7002162"/>
              <a:gd name="connsiteY313" fmla="*/ 2924433 h 5181600"/>
              <a:gd name="connsiteX314" fmla="*/ 387178 w 7002162"/>
              <a:gd name="connsiteY314" fmla="*/ 2800865 h 5181600"/>
              <a:gd name="connsiteX315" fmla="*/ 354227 w 7002162"/>
              <a:gd name="connsiteY315" fmla="*/ 2702011 h 5181600"/>
              <a:gd name="connsiteX316" fmla="*/ 337751 w 7002162"/>
              <a:gd name="connsiteY316" fmla="*/ 2594919 h 5181600"/>
              <a:gd name="connsiteX317" fmla="*/ 321275 w 7002162"/>
              <a:gd name="connsiteY317" fmla="*/ 2561968 h 5181600"/>
              <a:gd name="connsiteX318" fmla="*/ 313038 w 7002162"/>
              <a:gd name="connsiteY318" fmla="*/ 2504303 h 5181600"/>
              <a:gd name="connsiteX319" fmla="*/ 304800 w 7002162"/>
              <a:gd name="connsiteY319" fmla="*/ 2479590 h 5181600"/>
              <a:gd name="connsiteX320" fmla="*/ 288324 w 7002162"/>
              <a:gd name="connsiteY320" fmla="*/ 2397211 h 5181600"/>
              <a:gd name="connsiteX321" fmla="*/ 263611 w 7002162"/>
              <a:gd name="connsiteY321" fmla="*/ 2298357 h 5181600"/>
              <a:gd name="connsiteX322" fmla="*/ 255373 w 7002162"/>
              <a:gd name="connsiteY322" fmla="*/ 2257168 h 5181600"/>
              <a:gd name="connsiteX323" fmla="*/ 230659 w 7002162"/>
              <a:gd name="connsiteY323" fmla="*/ 2191265 h 5181600"/>
              <a:gd name="connsiteX324" fmla="*/ 222421 w 7002162"/>
              <a:gd name="connsiteY324" fmla="*/ 2150076 h 5181600"/>
              <a:gd name="connsiteX325" fmla="*/ 197708 w 7002162"/>
              <a:gd name="connsiteY325" fmla="*/ 2108887 h 5181600"/>
              <a:gd name="connsiteX326" fmla="*/ 148281 w 7002162"/>
              <a:gd name="connsiteY326" fmla="*/ 1993557 h 5181600"/>
              <a:gd name="connsiteX327" fmla="*/ 131805 w 7002162"/>
              <a:gd name="connsiteY327" fmla="*/ 1960606 h 5181600"/>
              <a:gd name="connsiteX328" fmla="*/ 123567 w 7002162"/>
              <a:gd name="connsiteY328" fmla="*/ 1927654 h 5181600"/>
              <a:gd name="connsiteX329" fmla="*/ 82378 w 7002162"/>
              <a:gd name="connsiteY329" fmla="*/ 1845276 h 5181600"/>
              <a:gd name="connsiteX330" fmla="*/ 74140 w 7002162"/>
              <a:gd name="connsiteY330" fmla="*/ 1812325 h 5181600"/>
              <a:gd name="connsiteX331" fmla="*/ 57665 w 7002162"/>
              <a:gd name="connsiteY331" fmla="*/ 1729946 h 5181600"/>
              <a:gd name="connsiteX332" fmla="*/ 32951 w 7002162"/>
              <a:gd name="connsiteY332" fmla="*/ 1680519 h 5181600"/>
              <a:gd name="connsiteX333" fmla="*/ 8238 w 7002162"/>
              <a:gd name="connsiteY333" fmla="*/ 1581665 h 5181600"/>
              <a:gd name="connsiteX334" fmla="*/ 0 w 7002162"/>
              <a:gd name="connsiteY334" fmla="*/ 1548714 h 5181600"/>
              <a:gd name="connsiteX335" fmla="*/ 8238 w 7002162"/>
              <a:gd name="connsiteY335" fmla="*/ 1400433 h 5181600"/>
              <a:gd name="connsiteX336" fmla="*/ 16475 w 7002162"/>
              <a:gd name="connsiteY336" fmla="*/ 1359244 h 5181600"/>
              <a:gd name="connsiteX337" fmla="*/ 24713 w 7002162"/>
              <a:gd name="connsiteY337" fmla="*/ 1293341 h 5181600"/>
              <a:gd name="connsiteX338" fmla="*/ 57665 w 7002162"/>
              <a:gd name="connsiteY338" fmla="*/ 1227438 h 5181600"/>
              <a:gd name="connsiteX339" fmla="*/ 65902 w 7002162"/>
              <a:gd name="connsiteY339" fmla="*/ 1194487 h 5181600"/>
              <a:gd name="connsiteX340" fmla="*/ 82378 w 7002162"/>
              <a:gd name="connsiteY340" fmla="*/ 1153298 h 5181600"/>
              <a:gd name="connsiteX341" fmla="*/ 98854 w 7002162"/>
              <a:gd name="connsiteY341" fmla="*/ 1079157 h 5181600"/>
              <a:gd name="connsiteX342" fmla="*/ 107092 w 7002162"/>
              <a:gd name="connsiteY342" fmla="*/ 1054444 h 5181600"/>
              <a:gd name="connsiteX343" fmla="*/ 115330 w 7002162"/>
              <a:gd name="connsiteY343" fmla="*/ 955590 h 5181600"/>
              <a:gd name="connsiteX344" fmla="*/ 123567 w 7002162"/>
              <a:gd name="connsiteY344" fmla="*/ 757882 h 5181600"/>
              <a:gd name="connsiteX345" fmla="*/ 140043 w 7002162"/>
              <a:gd name="connsiteY345" fmla="*/ 708454 h 5181600"/>
              <a:gd name="connsiteX346" fmla="*/ 148281 w 7002162"/>
              <a:gd name="connsiteY346" fmla="*/ 675503 h 5181600"/>
              <a:gd name="connsiteX347" fmla="*/ 164757 w 7002162"/>
              <a:gd name="connsiteY347" fmla="*/ 650790 h 5181600"/>
              <a:gd name="connsiteX348" fmla="*/ 214184 w 7002162"/>
              <a:gd name="connsiteY348" fmla="*/ 584887 h 5181600"/>
              <a:gd name="connsiteX349" fmla="*/ 271848 w 7002162"/>
              <a:gd name="connsiteY349" fmla="*/ 502509 h 5181600"/>
              <a:gd name="connsiteX350" fmla="*/ 313038 w 7002162"/>
              <a:gd name="connsiteY350" fmla="*/ 420130 h 5181600"/>
              <a:gd name="connsiteX351" fmla="*/ 337751 w 7002162"/>
              <a:gd name="connsiteY351" fmla="*/ 370703 h 5181600"/>
              <a:gd name="connsiteX352" fmla="*/ 370702 w 7002162"/>
              <a:gd name="connsiteY352" fmla="*/ 345990 h 5181600"/>
              <a:gd name="connsiteX353" fmla="*/ 420130 w 7002162"/>
              <a:gd name="connsiteY353" fmla="*/ 304800 h 5181600"/>
              <a:gd name="connsiteX354" fmla="*/ 486032 w 7002162"/>
              <a:gd name="connsiteY354" fmla="*/ 247136 h 5181600"/>
              <a:gd name="connsiteX355" fmla="*/ 568411 w 7002162"/>
              <a:gd name="connsiteY355" fmla="*/ 214184 h 5181600"/>
              <a:gd name="connsiteX356" fmla="*/ 617838 w 7002162"/>
              <a:gd name="connsiteY356" fmla="*/ 189471 h 5181600"/>
              <a:gd name="connsiteX357" fmla="*/ 683740 w 7002162"/>
              <a:gd name="connsiteY357" fmla="*/ 172995 h 5181600"/>
              <a:gd name="connsiteX358" fmla="*/ 922638 w 7002162"/>
              <a:gd name="connsiteY358" fmla="*/ 148282 h 5181600"/>
              <a:gd name="connsiteX359" fmla="*/ 1087394 w 7002162"/>
              <a:gd name="connsiteY359" fmla="*/ 131806 h 5181600"/>
              <a:gd name="connsiteX360" fmla="*/ 1721708 w 7002162"/>
              <a:gd name="connsiteY360" fmla="*/ 123568 h 5181600"/>
              <a:gd name="connsiteX361" fmla="*/ 1762897 w 7002162"/>
              <a:gd name="connsiteY361" fmla="*/ 115330 h 5181600"/>
              <a:gd name="connsiteX362" fmla="*/ 1927654 w 7002162"/>
              <a:gd name="connsiteY362" fmla="*/ 140044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</a:cxnLst>
            <a:rect l="l" t="t" r="r" b="b"/>
            <a:pathLst>
              <a:path w="7002162" h="5181600">
                <a:moveTo>
                  <a:pt x="1927654" y="140044"/>
                </a:moveTo>
                <a:lnTo>
                  <a:pt x="1927654" y="140044"/>
                </a:lnTo>
                <a:cubicBezTo>
                  <a:pt x="1933146" y="164757"/>
                  <a:pt x="1937607" y="189723"/>
                  <a:pt x="1944130" y="214184"/>
                </a:cubicBezTo>
                <a:cubicBezTo>
                  <a:pt x="1944132" y="214193"/>
                  <a:pt x="1964723" y="275964"/>
                  <a:pt x="1968843" y="288325"/>
                </a:cubicBezTo>
                <a:lnTo>
                  <a:pt x="2010032" y="411892"/>
                </a:lnTo>
                <a:lnTo>
                  <a:pt x="2018270" y="436606"/>
                </a:lnTo>
                <a:lnTo>
                  <a:pt x="2026508" y="461319"/>
                </a:lnTo>
                <a:cubicBezTo>
                  <a:pt x="2035093" y="487072"/>
                  <a:pt x="2043417" y="519274"/>
                  <a:pt x="2067697" y="535460"/>
                </a:cubicBezTo>
                <a:lnTo>
                  <a:pt x="2092411" y="551936"/>
                </a:lnTo>
                <a:cubicBezTo>
                  <a:pt x="2097903" y="560174"/>
                  <a:pt x="2101885" y="569648"/>
                  <a:pt x="2108886" y="576649"/>
                </a:cubicBezTo>
                <a:cubicBezTo>
                  <a:pt x="2128469" y="596232"/>
                  <a:pt x="2158554" y="601443"/>
                  <a:pt x="2183027" y="609600"/>
                </a:cubicBezTo>
                <a:lnTo>
                  <a:pt x="2232454" y="626076"/>
                </a:lnTo>
                <a:cubicBezTo>
                  <a:pt x="2240692" y="628822"/>
                  <a:pt x="2248743" y="632208"/>
                  <a:pt x="2257167" y="634314"/>
                </a:cubicBezTo>
                <a:lnTo>
                  <a:pt x="2290119" y="642552"/>
                </a:lnTo>
                <a:cubicBezTo>
                  <a:pt x="2275084" y="653828"/>
                  <a:pt x="2219904" y="696162"/>
                  <a:pt x="2207740" y="700217"/>
                </a:cubicBezTo>
                <a:lnTo>
                  <a:pt x="2158313" y="716692"/>
                </a:lnTo>
                <a:cubicBezTo>
                  <a:pt x="2150075" y="722184"/>
                  <a:pt x="2140120" y="725717"/>
                  <a:pt x="2133600" y="733168"/>
                </a:cubicBezTo>
                <a:cubicBezTo>
                  <a:pt x="2120561" y="748070"/>
                  <a:pt x="2111632" y="766119"/>
                  <a:pt x="2100648" y="782595"/>
                </a:cubicBezTo>
                <a:cubicBezTo>
                  <a:pt x="2079358" y="814531"/>
                  <a:pt x="2087303" y="797919"/>
                  <a:pt x="2075935" y="832022"/>
                </a:cubicBezTo>
                <a:cubicBezTo>
                  <a:pt x="2078681" y="845752"/>
                  <a:pt x="2074272" y="863310"/>
                  <a:pt x="2084173" y="873211"/>
                </a:cubicBezTo>
                <a:cubicBezTo>
                  <a:pt x="2096453" y="885491"/>
                  <a:pt x="2117124" y="884195"/>
                  <a:pt x="2133600" y="889687"/>
                </a:cubicBezTo>
                <a:lnTo>
                  <a:pt x="2183027" y="906163"/>
                </a:lnTo>
                <a:lnTo>
                  <a:pt x="2232454" y="914400"/>
                </a:lnTo>
                <a:cubicBezTo>
                  <a:pt x="2237946" y="922638"/>
                  <a:pt x="2247702" y="929290"/>
                  <a:pt x="2248930" y="939114"/>
                </a:cubicBezTo>
                <a:cubicBezTo>
                  <a:pt x="2250667" y="953007"/>
                  <a:pt x="2244376" y="966795"/>
                  <a:pt x="2240692" y="980303"/>
                </a:cubicBezTo>
                <a:cubicBezTo>
                  <a:pt x="2236122" y="997058"/>
                  <a:pt x="2229708" y="1013254"/>
                  <a:pt x="2224216" y="1029730"/>
                </a:cubicBezTo>
                <a:lnTo>
                  <a:pt x="2215978" y="1054444"/>
                </a:lnTo>
                <a:lnTo>
                  <a:pt x="2207740" y="1079157"/>
                </a:lnTo>
                <a:lnTo>
                  <a:pt x="2199502" y="1103871"/>
                </a:lnTo>
                <a:cubicBezTo>
                  <a:pt x="2179980" y="1221017"/>
                  <a:pt x="2182042" y="1188494"/>
                  <a:pt x="2199502" y="1392195"/>
                </a:cubicBezTo>
                <a:cubicBezTo>
                  <a:pt x="2203899" y="1443492"/>
                  <a:pt x="2215016" y="1431460"/>
                  <a:pt x="2232454" y="1466336"/>
                </a:cubicBezTo>
                <a:cubicBezTo>
                  <a:pt x="2236337" y="1474103"/>
                  <a:pt x="2236475" y="1483458"/>
                  <a:pt x="2240692" y="1491049"/>
                </a:cubicBezTo>
                <a:cubicBezTo>
                  <a:pt x="2250308" y="1508358"/>
                  <a:pt x="2273643" y="1540476"/>
                  <a:pt x="2273643" y="1540476"/>
                </a:cubicBezTo>
                <a:cubicBezTo>
                  <a:pt x="2300575" y="1621273"/>
                  <a:pt x="2256911" y="1507140"/>
                  <a:pt x="2306594" y="1581665"/>
                </a:cubicBezTo>
                <a:cubicBezTo>
                  <a:pt x="2312874" y="1591086"/>
                  <a:pt x="2311722" y="1603731"/>
                  <a:pt x="2314832" y="1614617"/>
                </a:cubicBezTo>
                <a:cubicBezTo>
                  <a:pt x="2317218" y="1622966"/>
                  <a:pt x="2320324" y="1631092"/>
                  <a:pt x="2323070" y="1639330"/>
                </a:cubicBezTo>
                <a:cubicBezTo>
                  <a:pt x="2348085" y="1914489"/>
                  <a:pt x="2342585" y="1819155"/>
                  <a:pt x="2323070" y="2339546"/>
                </a:cubicBezTo>
                <a:cubicBezTo>
                  <a:pt x="2322419" y="2356901"/>
                  <a:pt x="2310806" y="2372124"/>
                  <a:pt x="2306594" y="2388973"/>
                </a:cubicBezTo>
                <a:cubicBezTo>
                  <a:pt x="2303848" y="2399957"/>
                  <a:pt x="2301610" y="2411080"/>
                  <a:pt x="2298357" y="2421925"/>
                </a:cubicBezTo>
                <a:cubicBezTo>
                  <a:pt x="2293367" y="2438560"/>
                  <a:pt x="2287373" y="2454876"/>
                  <a:pt x="2281881" y="2471352"/>
                </a:cubicBezTo>
                <a:lnTo>
                  <a:pt x="2248930" y="2570206"/>
                </a:lnTo>
                <a:cubicBezTo>
                  <a:pt x="2221228" y="2653316"/>
                  <a:pt x="2263509" y="2524357"/>
                  <a:pt x="2232454" y="2627871"/>
                </a:cubicBezTo>
                <a:cubicBezTo>
                  <a:pt x="2227464" y="2644505"/>
                  <a:pt x="2215978" y="2677298"/>
                  <a:pt x="2215978" y="2677298"/>
                </a:cubicBezTo>
                <a:cubicBezTo>
                  <a:pt x="2213232" y="2710249"/>
                  <a:pt x="2211841" y="2743342"/>
                  <a:pt x="2207740" y="2776152"/>
                </a:cubicBezTo>
                <a:cubicBezTo>
                  <a:pt x="2206336" y="2787386"/>
                  <a:pt x="2201527" y="2797964"/>
                  <a:pt x="2199502" y="2809103"/>
                </a:cubicBezTo>
                <a:cubicBezTo>
                  <a:pt x="2196029" y="2828207"/>
                  <a:pt x="2194639" y="2847647"/>
                  <a:pt x="2191265" y="2866768"/>
                </a:cubicBezTo>
                <a:cubicBezTo>
                  <a:pt x="2186399" y="2894345"/>
                  <a:pt x="2183645" y="2922580"/>
                  <a:pt x="2174789" y="2949146"/>
                </a:cubicBezTo>
                <a:cubicBezTo>
                  <a:pt x="2169297" y="2965622"/>
                  <a:pt x="2172763" y="2988939"/>
                  <a:pt x="2158313" y="2998573"/>
                </a:cubicBezTo>
                <a:lnTo>
                  <a:pt x="2133600" y="3015049"/>
                </a:lnTo>
                <a:cubicBezTo>
                  <a:pt x="2130854" y="3023287"/>
                  <a:pt x="2130179" y="3032538"/>
                  <a:pt x="2125362" y="3039763"/>
                </a:cubicBezTo>
                <a:cubicBezTo>
                  <a:pt x="2118900" y="3049456"/>
                  <a:pt x="2108230" y="3055631"/>
                  <a:pt x="2100648" y="3064476"/>
                </a:cubicBezTo>
                <a:cubicBezTo>
                  <a:pt x="2093887" y="3072363"/>
                  <a:pt x="2066321" y="3109789"/>
                  <a:pt x="2059459" y="3122141"/>
                </a:cubicBezTo>
                <a:cubicBezTo>
                  <a:pt x="2050513" y="3138243"/>
                  <a:pt x="2044027" y="3155657"/>
                  <a:pt x="2034746" y="3171568"/>
                </a:cubicBezTo>
                <a:cubicBezTo>
                  <a:pt x="2024769" y="3188672"/>
                  <a:pt x="2001794" y="3220995"/>
                  <a:pt x="2001794" y="3220995"/>
                </a:cubicBezTo>
                <a:cubicBezTo>
                  <a:pt x="1996302" y="3237471"/>
                  <a:pt x="1994952" y="3255972"/>
                  <a:pt x="1985319" y="3270422"/>
                </a:cubicBezTo>
                <a:cubicBezTo>
                  <a:pt x="1979827" y="3278660"/>
                  <a:pt x="1973271" y="3286280"/>
                  <a:pt x="1968843" y="3295136"/>
                </a:cubicBezTo>
                <a:cubicBezTo>
                  <a:pt x="1952815" y="3327192"/>
                  <a:pt x="1968200" y="3315856"/>
                  <a:pt x="1952367" y="3352800"/>
                </a:cubicBezTo>
                <a:cubicBezTo>
                  <a:pt x="1948467" y="3361900"/>
                  <a:pt x="1939913" y="3368467"/>
                  <a:pt x="1935892" y="3377514"/>
                </a:cubicBezTo>
                <a:cubicBezTo>
                  <a:pt x="1896683" y="3465735"/>
                  <a:pt x="1940224" y="3395730"/>
                  <a:pt x="1902940" y="3451654"/>
                </a:cubicBezTo>
                <a:lnTo>
                  <a:pt x="1886465" y="3501082"/>
                </a:lnTo>
                <a:cubicBezTo>
                  <a:pt x="1883719" y="3509320"/>
                  <a:pt x="1880333" y="3517371"/>
                  <a:pt x="1878227" y="3525795"/>
                </a:cubicBezTo>
                <a:cubicBezTo>
                  <a:pt x="1875481" y="3536779"/>
                  <a:pt x="1874449" y="3548340"/>
                  <a:pt x="1869989" y="3558746"/>
                </a:cubicBezTo>
                <a:cubicBezTo>
                  <a:pt x="1866089" y="3567846"/>
                  <a:pt x="1859005" y="3575222"/>
                  <a:pt x="1853513" y="3583460"/>
                </a:cubicBezTo>
                <a:lnTo>
                  <a:pt x="1837038" y="3649363"/>
                </a:lnTo>
                <a:cubicBezTo>
                  <a:pt x="1834292" y="3660347"/>
                  <a:pt x="1832380" y="3671573"/>
                  <a:pt x="1828800" y="3682314"/>
                </a:cubicBezTo>
                <a:cubicBezTo>
                  <a:pt x="1807042" y="3747587"/>
                  <a:pt x="1815179" y="3714610"/>
                  <a:pt x="1804086" y="3781168"/>
                </a:cubicBezTo>
                <a:cubicBezTo>
                  <a:pt x="1806832" y="3825103"/>
                  <a:pt x="1808510" y="3869118"/>
                  <a:pt x="1812324" y="3912973"/>
                </a:cubicBezTo>
                <a:cubicBezTo>
                  <a:pt x="1812670" y="3916954"/>
                  <a:pt x="1823677" y="4015611"/>
                  <a:pt x="1837038" y="4020065"/>
                </a:cubicBezTo>
                <a:cubicBezTo>
                  <a:pt x="1899154" y="4040771"/>
                  <a:pt x="1822588" y="4012840"/>
                  <a:pt x="1886465" y="4044779"/>
                </a:cubicBezTo>
                <a:cubicBezTo>
                  <a:pt x="1901058" y="4052076"/>
                  <a:pt x="1940400" y="4059972"/>
                  <a:pt x="1952367" y="4061254"/>
                </a:cubicBezTo>
                <a:cubicBezTo>
                  <a:pt x="2015402" y="4068008"/>
                  <a:pt x="2141838" y="4077730"/>
                  <a:pt x="2141838" y="4077730"/>
                </a:cubicBezTo>
                <a:cubicBezTo>
                  <a:pt x="2196757" y="4074984"/>
                  <a:pt x="2252596" y="4079876"/>
                  <a:pt x="2306594" y="4069492"/>
                </a:cubicBezTo>
                <a:cubicBezTo>
                  <a:pt x="2326039" y="4065753"/>
                  <a:pt x="2356021" y="4036541"/>
                  <a:pt x="2356021" y="4036541"/>
                </a:cubicBezTo>
                <a:cubicBezTo>
                  <a:pt x="2366380" y="4005463"/>
                  <a:pt x="2368884" y="3990727"/>
                  <a:pt x="2397211" y="3962400"/>
                </a:cubicBezTo>
                <a:cubicBezTo>
                  <a:pt x="2405449" y="3954162"/>
                  <a:pt x="2411740" y="3943345"/>
                  <a:pt x="2421924" y="3937687"/>
                </a:cubicBezTo>
                <a:cubicBezTo>
                  <a:pt x="2437105" y="3929253"/>
                  <a:pt x="2471351" y="3921211"/>
                  <a:pt x="2471351" y="3921211"/>
                </a:cubicBezTo>
                <a:cubicBezTo>
                  <a:pt x="2509794" y="3923957"/>
                  <a:pt x="2549546" y="3919134"/>
                  <a:pt x="2586681" y="3929449"/>
                </a:cubicBezTo>
                <a:cubicBezTo>
                  <a:pt x="2599919" y="3933126"/>
                  <a:pt x="2628043" y="3972597"/>
                  <a:pt x="2636108" y="3987114"/>
                </a:cubicBezTo>
                <a:cubicBezTo>
                  <a:pt x="2667386" y="4043416"/>
                  <a:pt x="2651861" y="4027218"/>
                  <a:pt x="2685535" y="4077730"/>
                </a:cubicBezTo>
                <a:cubicBezTo>
                  <a:pt x="2693151" y="4089154"/>
                  <a:pt x="2702971" y="4099039"/>
                  <a:pt x="2710248" y="4110682"/>
                </a:cubicBezTo>
                <a:cubicBezTo>
                  <a:pt x="2716756" y="4121096"/>
                  <a:pt x="2720406" y="4133103"/>
                  <a:pt x="2726724" y="4143633"/>
                </a:cubicBezTo>
                <a:cubicBezTo>
                  <a:pt x="2736912" y="4160612"/>
                  <a:pt x="2748691" y="4176584"/>
                  <a:pt x="2759675" y="4193060"/>
                </a:cubicBezTo>
                <a:cubicBezTo>
                  <a:pt x="2765167" y="4201298"/>
                  <a:pt x="2766759" y="4214642"/>
                  <a:pt x="2776151" y="4217773"/>
                </a:cubicBezTo>
                <a:lnTo>
                  <a:pt x="2825578" y="4234249"/>
                </a:lnTo>
                <a:cubicBezTo>
                  <a:pt x="2866767" y="4231503"/>
                  <a:pt x="2908427" y="4232797"/>
                  <a:pt x="2949146" y="4226011"/>
                </a:cubicBezTo>
                <a:cubicBezTo>
                  <a:pt x="2958912" y="4224383"/>
                  <a:pt x="2965004" y="4213964"/>
                  <a:pt x="2973859" y="4209536"/>
                </a:cubicBezTo>
                <a:cubicBezTo>
                  <a:pt x="2981626" y="4205653"/>
                  <a:pt x="2990335" y="4204044"/>
                  <a:pt x="2998573" y="4201298"/>
                </a:cubicBezTo>
                <a:cubicBezTo>
                  <a:pt x="3006811" y="4195806"/>
                  <a:pt x="3015230" y="4190577"/>
                  <a:pt x="3023286" y="4184822"/>
                </a:cubicBezTo>
                <a:cubicBezTo>
                  <a:pt x="3034458" y="4176842"/>
                  <a:pt x="3044317" y="4166921"/>
                  <a:pt x="3056238" y="4160109"/>
                </a:cubicBezTo>
                <a:cubicBezTo>
                  <a:pt x="3063777" y="4155801"/>
                  <a:pt x="3072713" y="4154617"/>
                  <a:pt x="3080951" y="4151871"/>
                </a:cubicBezTo>
                <a:cubicBezTo>
                  <a:pt x="3083697" y="4187568"/>
                  <a:pt x="3086087" y="4223295"/>
                  <a:pt x="3089189" y="4258963"/>
                </a:cubicBezTo>
                <a:cubicBezTo>
                  <a:pt x="3093863" y="4312715"/>
                  <a:pt x="3092658" y="4330935"/>
                  <a:pt x="3105665" y="4374292"/>
                </a:cubicBezTo>
                <a:cubicBezTo>
                  <a:pt x="3110655" y="4390926"/>
                  <a:pt x="3109860" y="4411439"/>
                  <a:pt x="3122140" y="4423719"/>
                </a:cubicBezTo>
                <a:lnTo>
                  <a:pt x="3146854" y="4448433"/>
                </a:lnTo>
                <a:cubicBezTo>
                  <a:pt x="3161331" y="4491862"/>
                  <a:pt x="3145524" y="4456723"/>
                  <a:pt x="3179805" y="4497860"/>
                </a:cubicBezTo>
                <a:cubicBezTo>
                  <a:pt x="3186143" y="4505466"/>
                  <a:pt x="3189280" y="4515572"/>
                  <a:pt x="3196281" y="4522573"/>
                </a:cubicBezTo>
                <a:cubicBezTo>
                  <a:pt x="3212251" y="4538543"/>
                  <a:pt x="3225607" y="4540587"/>
                  <a:pt x="3245708" y="4547287"/>
                </a:cubicBezTo>
                <a:cubicBezTo>
                  <a:pt x="3287234" y="4588813"/>
                  <a:pt x="3260485" y="4572356"/>
                  <a:pt x="3344562" y="4580238"/>
                </a:cubicBezTo>
                <a:lnTo>
                  <a:pt x="3534032" y="4596714"/>
                </a:lnTo>
                <a:cubicBezTo>
                  <a:pt x="3545016" y="4593968"/>
                  <a:pt x="3557563" y="4594756"/>
                  <a:pt x="3566984" y="4588476"/>
                </a:cubicBezTo>
                <a:cubicBezTo>
                  <a:pt x="3575222" y="4582984"/>
                  <a:pt x="3576458" y="4570764"/>
                  <a:pt x="3583459" y="4563763"/>
                </a:cubicBezTo>
                <a:cubicBezTo>
                  <a:pt x="3590460" y="4556762"/>
                  <a:pt x="3599935" y="4552779"/>
                  <a:pt x="3608173" y="4547287"/>
                </a:cubicBezTo>
                <a:cubicBezTo>
                  <a:pt x="3613665" y="4539049"/>
                  <a:pt x="3620220" y="4531428"/>
                  <a:pt x="3624648" y="4522573"/>
                </a:cubicBezTo>
                <a:cubicBezTo>
                  <a:pt x="3628531" y="4514806"/>
                  <a:pt x="3626746" y="4504000"/>
                  <a:pt x="3632886" y="4497860"/>
                </a:cubicBezTo>
                <a:cubicBezTo>
                  <a:pt x="3639026" y="4491720"/>
                  <a:pt x="3649251" y="4492008"/>
                  <a:pt x="3657600" y="4489622"/>
                </a:cubicBezTo>
                <a:cubicBezTo>
                  <a:pt x="3730008" y="4468934"/>
                  <a:pt x="3656009" y="4492898"/>
                  <a:pt x="3715265" y="4473146"/>
                </a:cubicBezTo>
                <a:cubicBezTo>
                  <a:pt x="3728995" y="4475892"/>
                  <a:pt x="3742529" y="4479918"/>
                  <a:pt x="3756454" y="4481384"/>
                </a:cubicBezTo>
                <a:cubicBezTo>
                  <a:pt x="3899123" y="4496402"/>
                  <a:pt x="3914702" y="4487971"/>
                  <a:pt x="4085967" y="4481384"/>
                </a:cubicBezTo>
                <a:cubicBezTo>
                  <a:pt x="4172459" y="4464086"/>
                  <a:pt x="4081300" y="4487120"/>
                  <a:pt x="4168346" y="4448433"/>
                </a:cubicBezTo>
                <a:cubicBezTo>
                  <a:pt x="4178692" y="4443835"/>
                  <a:pt x="4190785" y="4444400"/>
                  <a:pt x="4201297" y="4440195"/>
                </a:cubicBezTo>
                <a:cubicBezTo>
                  <a:pt x="4250645" y="4420456"/>
                  <a:pt x="4245200" y="4418250"/>
                  <a:pt x="4283675" y="4390768"/>
                </a:cubicBezTo>
                <a:cubicBezTo>
                  <a:pt x="4291732" y="4385013"/>
                  <a:pt x="4300783" y="4380630"/>
                  <a:pt x="4308389" y="4374292"/>
                </a:cubicBezTo>
                <a:cubicBezTo>
                  <a:pt x="4329522" y="4356681"/>
                  <a:pt x="4341773" y="4339087"/>
                  <a:pt x="4357816" y="4316627"/>
                </a:cubicBezTo>
                <a:cubicBezTo>
                  <a:pt x="4363571" y="4308571"/>
                  <a:pt x="4369380" y="4300510"/>
                  <a:pt x="4374292" y="4291914"/>
                </a:cubicBezTo>
                <a:cubicBezTo>
                  <a:pt x="4380385" y="4281252"/>
                  <a:pt x="4384674" y="4269625"/>
                  <a:pt x="4390767" y="4258963"/>
                </a:cubicBezTo>
                <a:cubicBezTo>
                  <a:pt x="4412006" y="4221795"/>
                  <a:pt x="4412656" y="4240141"/>
                  <a:pt x="4423719" y="4184822"/>
                </a:cubicBezTo>
                <a:lnTo>
                  <a:pt x="4440194" y="4102444"/>
                </a:lnTo>
                <a:cubicBezTo>
                  <a:pt x="4440695" y="4095930"/>
                  <a:pt x="4444856" y="3985666"/>
                  <a:pt x="4456670" y="3954163"/>
                </a:cubicBezTo>
                <a:cubicBezTo>
                  <a:pt x="4462561" y="3938454"/>
                  <a:pt x="4486204" y="3914449"/>
                  <a:pt x="4497859" y="3904736"/>
                </a:cubicBezTo>
                <a:cubicBezTo>
                  <a:pt x="4505465" y="3898398"/>
                  <a:pt x="4514967" y="3894598"/>
                  <a:pt x="4522573" y="3888260"/>
                </a:cubicBezTo>
                <a:cubicBezTo>
                  <a:pt x="4531523" y="3880802"/>
                  <a:pt x="4537171" y="3869326"/>
                  <a:pt x="4547286" y="3863546"/>
                </a:cubicBezTo>
                <a:cubicBezTo>
                  <a:pt x="4557116" y="3857929"/>
                  <a:pt x="4569254" y="3858055"/>
                  <a:pt x="4580238" y="3855309"/>
                </a:cubicBezTo>
                <a:cubicBezTo>
                  <a:pt x="4588476" y="3847071"/>
                  <a:pt x="4596001" y="3838053"/>
                  <a:pt x="4604951" y="3830595"/>
                </a:cubicBezTo>
                <a:cubicBezTo>
                  <a:pt x="4661175" y="3783741"/>
                  <a:pt x="4684147" y="3819854"/>
                  <a:pt x="4786184" y="3830595"/>
                </a:cubicBezTo>
                <a:cubicBezTo>
                  <a:pt x="4897591" y="3858447"/>
                  <a:pt x="4806803" y="3838152"/>
                  <a:pt x="4909751" y="3855309"/>
                </a:cubicBezTo>
                <a:cubicBezTo>
                  <a:pt x="4923562" y="3857611"/>
                  <a:pt x="4937356" y="3860150"/>
                  <a:pt x="4950940" y="3863546"/>
                </a:cubicBezTo>
                <a:cubicBezTo>
                  <a:pt x="4959364" y="3865652"/>
                  <a:pt x="4967071" y="3870464"/>
                  <a:pt x="4975654" y="3871784"/>
                </a:cubicBezTo>
                <a:cubicBezTo>
                  <a:pt x="5002929" y="3875980"/>
                  <a:pt x="5030573" y="3877276"/>
                  <a:pt x="5058032" y="3880022"/>
                </a:cubicBezTo>
                <a:cubicBezTo>
                  <a:pt x="5145902" y="3877276"/>
                  <a:pt x="5234369" y="3882363"/>
                  <a:pt x="5321643" y="3871784"/>
                </a:cubicBezTo>
                <a:cubicBezTo>
                  <a:pt x="5330263" y="3870739"/>
                  <a:pt x="5329881" y="3855754"/>
                  <a:pt x="5329881" y="3847071"/>
                </a:cubicBezTo>
                <a:cubicBezTo>
                  <a:pt x="5329881" y="3830368"/>
                  <a:pt x="5328067" y="3813062"/>
                  <a:pt x="5321643" y="3797644"/>
                </a:cubicBezTo>
                <a:cubicBezTo>
                  <a:pt x="5314027" y="3779366"/>
                  <a:pt x="5302694" y="3762219"/>
                  <a:pt x="5288692" y="3748217"/>
                </a:cubicBezTo>
                <a:cubicBezTo>
                  <a:pt x="5232264" y="3691789"/>
                  <a:pt x="5258652" y="3711715"/>
                  <a:pt x="5214551" y="3682314"/>
                </a:cubicBezTo>
                <a:cubicBezTo>
                  <a:pt x="5209059" y="3674076"/>
                  <a:pt x="5205076" y="3664601"/>
                  <a:pt x="5198075" y="3657600"/>
                </a:cubicBezTo>
                <a:cubicBezTo>
                  <a:pt x="5191074" y="3650599"/>
                  <a:pt x="5178854" y="3649363"/>
                  <a:pt x="5173362" y="3641125"/>
                </a:cubicBezTo>
                <a:cubicBezTo>
                  <a:pt x="5167082" y="3631704"/>
                  <a:pt x="5169584" y="3618580"/>
                  <a:pt x="5165124" y="3608173"/>
                </a:cubicBezTo>
                <a:cubicBezTo>
                  <a:pt x="5161224" y="3599073"/>
                  <a:pt x="5154140" y="3591698"/>
                  <a:pt x="5148648" y="3583460"/>
                </a:cubicBezTo>
                <a:cubicBezTo>
                  <a:pt x="5145902" y="3575222"/>
                  <a:pt x="5140411" y="3567430"/>
                  <a:pt x="5140411" y="3558746"/>
                </a:cubicBezTo>
                <a:cubicBezTo>
                  <a:pt x="5140411" y="3544158"/>
                  <a:pt x="5147087" y="3456336"/>
                  <a:pt x="5156886" y="3426941"/>
                </a:cubicBezTo>
                <a:cubicBezTo>
                  <a:pt x="5160769" y="3415291"/>
                  <a:pt x="5167870" y="3404974"/>
                  <a:pt x="5173362" y="3393990"/>
                </a:cubicBezTo>
                <a:cubicBezTo>
                  <a:pt x="5176108" y="3377514"/>
                  <a:pt x="5178324" y="3360942"/>
                  <a:pt x="5181600" y="3344563"/>
                </a:cubicBezTo>
                <a:cubicBezTo>
                  <a:pt x="5197008" y="3267524"/>
                  <a:pt x="5182374" y="3349703"/>
                  <a:pt x="5198075" y="3286898"/>
                </a:cubicBezTo>
                <a:cubicBezTo>
                  <a:pt x="5201471" y="3273314"/>
                  <a:pt x="5203276" y="3259377"/>
                  <a:pt x="5206313" y="3245709"/>
                </a:cubicBezTo>
                <a:cubicBezTo>
                  <a:pt x="5221849" y="3175796"/>
                  <a:pt x="5208509" y="3255047"/>
                  <a:pt x="5222789" y="3155092"/>
                </a:cubicBezTo>
                <a:cubicBezTo>
                  <a:pt x="5217297" y="3089189"/>
                  <a:pt x="5217938" y="3022485"/>
                  <a:pt x="5206313" y="2957384"/>
                </a:cubicBezTo>
                <a:cubicBezTo>
                  <a:pt x="5203899" y="2943868"/>
                  <a:pt x="5189473" y="2935681"/>
                  <a:pt x="5181600" y="2924433"/>
                </a:cubicBezTo>
                <a:cubicBezTo>
                  <a:pt x="5170245" y="2908211"/>
                  <a:pt x="5159632" y="2891482"/>
                  <a:pt x="5148648" y="2875006"/>
                </a:cubicBezTo>
                <a:cubicBezTo>
                  <a:pt x="5143156" y="2866768"/>
                  <a:pt x="5140094" y="2856232"/>
                  <a:pt x="5132173" y="2850292"/>
                </a:cubicBezTo>
                <a:cubicBezTo>
                  <a:pt x="5107926" y="2832107"/>
                  <a:pt x="5093635" y="2823817"/>
                  <a:pt x="5074508" y="2800865"/>
                </a:cubicBezTo>
                <a:cubicBezTo>
                  <a:pt x="5015472" y="2730022"/>
                  <a:pt x="5112431" y="2832202"/>
                  <a:pt x="5033319" y="2743200"/>
                </a:cubicBezTo>
                <a:cubicBezTo>
                  <a:pt x="5020419" y="2728688"/>
                  <a:pt x="5005860" y="2715741"/>
                  <a:pt x="4992130" y="2702011"/>
                </a:cubicBezTo>
                <a:cubicBezTo>
                  <a:pt x="4973242" y="2645348"/>
                  <a:pt x="4999077" y="2714167"/>
                  <a:pt x="4959178" y="2644346"/>
                </a:cubicBezTo>
                <a:cubicBezTo>
                  <a:pt x="4954870" y="2636807"/>
                  <a:pt x="4953686" y="2627871"/>
                  <a:pt x="4950940" y="2619633"/>
                </a:cubicBezTo>
                <a:cubicBezTo>
                  <a:pt x="4953686" y="2581190"/>
                  <a:pt x="4954922" y="2542609"/>
                  <a:pt x="4959178" y="2504303"/>
                </a:cubicBezTo>
                <a:cubicBezTo>
                  <a:pt x="4960428" y="2493051"/>
                  <a:pt x="4964960" y="2482404"/>
                  <a:pt x="4967416" y="2471352"/>
                </a:cubicBezTo>
                <a:cubicBezTo>
                  <a:pt x="4970453" y="2457684"/>
                  <a:pt x="4972908" y="2443893"/>
                  <a:pt x="4975654" y="2430163"/>
                </a:cubicBezTo>
                <a:cubicBezTo>
                  <a:pt x="4972908" y="2402703"/>
                  <a:pt x="4973621" y="2374674"/>
                  <a:pt x="4967416" y="2347784"/>
                </a:cubicBezTo>
                <a:cubicBezTo>
                  <a:pt x="4965190" y="2338137"/>
                  <a:pt x="4956695" y="2331127"/>
                  <a:pt x="4950940" y="2323071"/>
                </a:cubicBezTo>
                <a:cubicBezTo>
                  <a:pt x="4942960" y="2311899"/>
                  <a:pt x="4934207" y="2301291"/>
                  <a:pt x="4926227" y="2290119"/>
                </a:cubicBezTo>
                <a:cubicBezTo>
                  <a:pt x="4920472" y="2282063"/>
                  <a:pt x="4916752" y="2272407"/>
                  <a:pt x="4909751" y="2265406"/>
                </a:cubicBezTo>
                <a:cubicBezTo>
                  <a:pt x="4848443" y="2204098"/>
                  <a:pt x="4899153" y="2274220"/>
                  <a:pt x="4860324" y="2215979"/>
                </a:cubicBezTo>
                <a:cubicBezTo>
                  <a:pt x="4857578" y="2106141"/>
                  <a:pt x="4857075" y="1996224"/>
                  <a:pt x="4852086" y="1886465"/>
                </a:cubicBezTo>
                <a:cubicBezTo>
                  <a:pt x="4851572" y="1875155"/>
                  <a:pt x="4846068" y="1864616"/>
                  <a:pt x="4843848" y="1853514"/>
                </a:cubicBezTo>
                <a:cubicBezTo>
                  <a:pt x="4840572" y="1837135"/>
                  <a:pt x="4838089" y="1820605"/>
                  <a:pt x="4835611" y="1804087"/>
                </a:cubicBezTo>
                <a:cubicBezTo>
                  <a:pt x="4816299" y="1675337"/>
                  <a:pt x="4831775" y="1726676"/>
                  <a:pt x="4810897" y="1664044"/>
                </a:cubicBezTo>
                <a:cubicBezTo>
                  <a:pt x="4817844" y="1566784"/>
                  <a:pt x="4812408" y="1574868"/>
                  <a:pt x="4827373" y="1507525"/>
                </a:cubicBezTo>
                <a:cubicBezTo>
                  <a:pt x="4829829" y="1496473"/>
                  <a:pt x="4831151" y="1484980"/>
                  <a:pt x="4835611" y="1474573"/>
                </a:cubicBezTo>
                <a:cubicBezTo>
                  <a:pt x="4839511" y="1465473"/>
                  <a:pt x="4846594" y="1458098"/>
                  <a:pt x="4852086" y="1449860"/>
                </a:cubicBezTo>
                <a:cubicBezTo>
                  <a:pt x="4862739" y="1407251"/>
                  <a:pt x="4862659" y="1412375"/>
                  <a:pt x="4868562" y="1359244"/>
                </a:cubicBezTo>
                <a:cubicBezTo>
                  <a:pt x="4871911" y="1329099"/>
                  <a:pt x="4872511" y="1298652"/>
                  <a:pt x="4876800" y="1268627"/>
                </a:cubicBezTo>
                <a:cubicBezTo>
                  <a:pt x="4878540" y="1256444"/>
                  <a:pt x="4893338" y="1180547"/>
                  <a:pt x="4901513" y="1153298"/>
                </a:cubicBezTo>
                <a:cubicBezTo>
                  <a:pt x="4906503" y="1136664"/>
                  <a:pt x="4910222" y="1119404"/>
                  <a:pt x="4917989" y="1103871"/>
                </a:cubicBezTo>
                <a:lnTo>
                  <a:pt x="4934465" y="1070919"/>
                </a:lnTo>
                <a:cubicBezTo>
                  <a:pt x="4937211" y="1059935"/>
                  <a:pt x="4942702" y="1049290"/>
                  <a:pt x="4942702" y="1037968"/>
                </a:cubicBezTo>
                <a:cubicBezTo>
                  <a:pt x="4942702" y="993947"/>
                  <a:pt x="4940413" y="949780"/>
                  <a:pt x="4934465" y="906163"/>
                </a:cubicBezTo>
                <a:cubicBezTo>
                  <a:pt x="4932119" y="888955"/>
                  <a:pt x="4922201" y="873584"/>
                  <a:pt x="4917989" y="856736"/>
                </a:cubicBezTo>
                <a:cubicBezTo>
                  <a:pt x="4907645" y="815360"/>
                  <a:pt x="4913331" y="834525"/>
                  <a:pt x="4901513" y="799071"/>
                </a:cubicBezTo>
                <a:cubicBezTo>
                  <a:pt x="4904259" y="779849"/>
                  <a:pt x="4904172" y="760004"/>
                  <a:pt x="4909751" y="741406"/>
                </a:cubicBezTo>
                <a:cubicBezTo>
                  <a:pt x="4912596" y="731923"/>
                  <a:pt x="4922327" y="725792"/>
                  <a:pt x="4926227" y="716692"/>
                </a:cubicBezTo>
                <a:cubicBezTo>
                  <a:pt x="4930687" y="706286"/>
                  <a:pt x="4930885" y="694482"/>
                  <a:pt x="4934465" y="683741"/>
                </a:cubicBezTo>
                <a:cubicBezTo>
                  <a:pt x="4951874" y="631514"/>
                  <a:pt x="4947609" y="658328"/>
                  <a:pt x="4959178" y="617838"/>
                </a:cubicBezTo>
                <a:cubicBezTo>
                  <a:pt x="4970276" y="578996"/>
                  <a:pt x="4968987" y="573893"/>
                  <a:pt x="4975654" y="527222"/>
                </a:cubicBezTo>
                <a:cubicBezTo>
                  <a:pt x="4972908" y="486033"/>
                  <a:pt x="4973254" y="444520"/>
                  <a:pt x="4967416" y="403654"/>
                </a:cubicBezTo>
                <a:cubicBezTo>
                  <a:pt x="4964960" y="386462"/>
                  <a:pt x="4956432" y="370703"/>
                  <a:pt x="4950940" y="354227"/>
                </a:cubicBezTo>
                <a:cubicBezTo>
                  <a:pt x="4939571" y="320122"/>
                  <a:pt x="4947518" y="336739"/>
                  <a:pt x="4926227" y="304800"/>
                </a:cubicBezTo>
                <a:cubicBezTo>
                  <a:pt x="4938135" y="185726"/>
                  <a:pt x="4918194" y="255014"/>
                  <a:pt x="4950940" y="197709"/>
                </a:cubicBezTo>
                <a:cubicBezTo>
                  <a:pt x="4957033" y="187047"/>
                  <a:pt x="4958732" y="173441"/>
                  <a:pt x="4967416" y="164757"/>
                </a:cubicBezTo>
                <a:cubicBezTo>
                  <a:pt x="4981418" y="150755"/>
                  <a:pt x="5000367" y="142790"/>
                  <a:pt x="5016843" y="131806"/>
                </a:cubicBezTo>
                <a:cubicBezTo>
                  <a:pt x="5056440" y="79010"/>
                  <a:pt x="5022336" y="112584"/>
                  <a:pt x="5082746" y="82379"/>
                </a:cubicBezTo>
                <a:cubicBezTo>
                  <a:pt x="5097067" y="75218"/>
                  <a:pt x="5109304" y="64168"/>
                  <a:pt x="5123935" y="57665"/>
                </a:cubicBezTo>
                <a:cubicBezTo>
                  <a:pt x="5134281" y="53067"/>
                  <a:pt x="5146042" y="52680"/>
                  <a:pt x="5156886" y="49427"/>
                </a:cubicBezTo>
                <a:cubicBezTo>
                  <a:pt x="5173520" y="44437"/>
                  <a:pt x="5189283" y="36358"/>
                  <a:pt x="5206313" y="32952"/>
                </a:cubicBezTo>
                <a:cubicBezTo>
                  <a:pt x="5220043" y="30206"/>
                  <a:pt x="5233918" y="28110"/>
                  <a:pt x="5247502" y="24714"/>
                </a:cubicBezTo>
                <a:cubicBezTo>
                  <a:pt x="5255926" y="22608"/>
                  <a:pt x="5263899" y="18971"/>
                  <a:pt x="5272216" y="16476"/>
                </a:cubicBezTo>
                <a:cubicBezTo>
                  <a:pt x="5291364" y="10732"/>
                  <a:pt x="5310659" y="5492"/>
                  <a:pt x="5329881" y="0"/>
                </a:cubicBezTo>
                <a:cubicBezTo>
                  <a:pt x="5856312" y="6749"/>
                  <a:pt x="5796836" y="-3153"/>
                  <a:pt x="6120713" y="16476"/>
                </a:cubicBezTo>
                <a:cubicBezTo>
                  <a:pt x="6185900" y="20427"/>
                  <a:pt x="6260641" y="24700"/>
                  <a:pt x="6326659" y="32952"/>
                </a:cubicBezTo>
                <a:cubicBezTo>
                  <a:pt x="6343233" y="35024"/>
                  <a:pt x="6359530" y="38983"/>
                  <a:pt x="6376086" y="41190"/>
                </a:cubicBezTo>
                <a:cubicBezTo>
                  <a:pt x="6527322" y="61354"/>
                  <a:pt x="6385064" y="38566"/>
                  <a:pt x="6499654" y="57665"/>
                </a:cubicBezTo>
                <a:cubicBezTo>
                  <a:pt x="6521622" y="68649"/>
                  <a:pt x="6545121" y="76993"/>
                  <a:pt x="6565557" y="90617"/>
                </a:cubicBezTo>
                <a:lnTo>
                  <a:pt x="6639697" y="140044"/>
                </a:lnTo>
                <a:cubicBezTo>
                  <a:pt x="6650681" y="156520"/>
                  <a:pt x="6662460" y="172492"/>
                  <a:pt x="6672648" y="189471"/>
                </a:cubicBezTo>
                <a:cubicBezTo>
                  <a:pt x="6678966" y="200001"/>
                  <a:pt x="6682312" y="212204"/>
                  <a:pt x="6689124" y="222422"/>
                </a:cubicBezTo>
                <a:cubicBezTo>
                  <a:pt x="6698877" y="237052"/>
                  <a:pt x="6711091" y="249881"/>
                  <a:pt x="6722075" y="263611"/>
                </a:cubicBezTo>
                <a:cubicBezTo>
                  <a:pt x="6724821" y="277341"/>
                  <a:pt x="6725885" y="291517"/>
                  <a:pt x="6730313" y="304800"/>
                </a:cubicBezTo>
                <a:cubicBezTo>
                  <a:pt x="6734196" y="316450"/>
                  <a:pt x="6741801" y="326530"/>
                  <a:pt x="6746789" y="337752"/>
                </a:cubicBezTo>
                <a:cubicBezTo>
                  <a:pt x="6752795" y="351265"/>
                  <a:pt x="6757773" y="365211"/>
                  <a:pt x="6763265" y="378941"/>
                </a:cubicBezTo>
                <a:cubicBezTo>
                  <a:pt x="6784661" y="485931"/>
                  <a:pt x="6755467" y="352950"/>
                  <a:pt x="6787978" y="461319"/>
                </a:cubicBezTo>
                <a:cubicBezTo>
                  <a:pt x="6797426" y="492813"/>
                  <a:pt x="6799430" y="538268"/>
                  <a:pt x="6804454" y="568411"/>
                </a:cubicBezTo>
                <a:cubicBezTo>
                  <a:pt x="6806315" y="579579"/>
                  <a:pt x="6809946" y="590379"/>
                  <a:pt x="6812692" y="601363"/>
                </a:cubicBezTo>
                <a:cubicBezTo>
                  <a:pt x="6815438" y="626076"/>
                  <a:pt x="6817414" y="650887"/>
                  <a:pt x="6820930" y="675503"/>
                </a:cubicBezTo>
                <a:cubicBezTo>
                  <a:pt x="6822910" y="689364"/>
                  <a:pt x="6826233" y="703001"/>
                  <a:pt x="6829167" y="716692"/>
                </a:cubicBezTo>
                <a:cubicBezTo>
                  <a:pt x="6831617" y="728124"/>
                  <a:pt x="6846874" y="799259"/>
                  <a:pt x="6853881" y="823784"/>
                </a:cubicBezTo>
                <a:cubicBezTo>
                  <a:pt x="6856267" y="832133"/>
                  <a:pt x="6859733" y="840149"/>
                  <a:pt x="6862119" y="848498"/>
                </a:cubicBezTo>
                <a:cubicBezTo>
                  <a:pt x="6865229" y="859384"/>
                  <a:pt x="6867247" y="870563"/>
                  <a:pt x="6870357" y="881449"/>
                </a:cubicBezTo>
                <a:cubicBezTo>
                  <a:pt x="6872742" y="889798"/>
                  <a:pt x="6876488" y="897739"/>
                  <a:pt x="6878594" y="906163"/>
                </a:cubicBezTo>
                <a:cubicBezTo>
                  <a:pt x="6881990" y="919747"/>
                  <a:pt x="6883148" y="933844"/>
                  <a:pt x="6886832" y="947352"/>
                </a:cubicBezTo>
                <a:cubicBezTo>
                  <a:pt x="6891402" y="964107"/>
                  <a:pt x="6899096" y="979931"/>
                  <a:pt x="6903308" y="996779"/>
                </a:cubicBezTo>
                <a:cubicBezTo>
                  <a:pt x="6906054" y="1007763"/>
                  <a:pt x="6907086" y="1019324"/>
                  <a:pt x="6911546" y="1029730"/>
                </a:cubicBezTo>
                <a:cubicBezTo>
                  <a:pt x="6915446" y="1038830"/>
                  <a:pt x="6922529" y="1046206"/>
                  <a:pt x="6928021" y="1054444"/>
                </a:cubicBezTo>
                <a:cubicBezTo>
                  <a:pt x="6933513" y="1076411"/>
                  <a:pt x="6940774" y="1098011"/>
                  <a:pt x="6944497" y="1120346"/>
                </a:cubicBezTo>
                <a:cubicBezTo>
                  <a:pt x="6947243" y="1136822"/>
                  <a:pt x="6949112" y="1153468"/>
                  <a:pt x="6952735" y="1169773"/>
                </a:cubicBezTo>
                <a:cubicBezTo>
                  <a:pt x="6954619" y="1178250"/>
                  <a:pt x="6959089" y="1186010"/>
                  <a:pt x="6960973" y="1194487"/>
                </a:cubicBezTo>
                <a:cubicBezTo>
                  <a:pt x="6979644" y="1278506"/>
                  <a:pt x="6955924" y="1210694"/>
                  <a:pt x="6985686" y="1285103"/>
                </a:cubicBezTo>
                <a:cubicBezTo>
                  <a:pt x="6989828" y="1322376"/>
                  <a:pt x="7002162" y="1427190"/>
                  <a:pt x="7002162" y="1458098"/>
                </a:cubicBezTo>
                <a:cubicBezTo>
                  <a:pt x="7002162" y="1565225"/>
                  <a:pt x="6998901" y="1672362"/>
                  <a:pt x="6993924" y="1779373"/>
                </a:cubicBezTo>
                <a:cubicBezTo>
                  <a:pt x="6993398" y="1790683"/>
                  <a:pt x="6988058" y="1801254"/>
                  <a:pt x="6985686" y="1812325"/>
                </a:cubicBezTo>
                <a:cubicBezTo>
                  <a:pt x="6979819" y="1839707"/>
                  <a:pt x="6974703" y="1867244"/>
                  <a:pt x="6969211" y="1894703"/>
                </a:cubicBezTo>
                <a:cubicBezTo>
                  <a:pt x="6966465" y="1908433"/>
                  <a:pt x="6967235" y="1923369"/>
                  <a:pt x="6960973" y="1935892"/>
                </a:cubicBezTo>
                <a:lnTo>
                  <a:pt x="6944497" y="1968844"/>
                </a:lnTo>
                <a:cubicBezTo>
                  <a:pt x="6941751" y="1985320"/>
                  <a:pt x="6939247" y="2001837"/>
                  <a:pt x="6936259" y="2018271"/>
                </a:cubicBezTo>
                <a:cubicBezTo>
                  <a:pt x="6933754" y="2032047"/>
                  <a:pt x="6930323" y="2045649"/>
                  <a:pt x="6928021" y="2059460"/>
                </a:cubicBezTo>
                <a:cubicBezTo>
                  <a:pt x="6925532" y="2074393"/>
                  <a:pt x="6918019" y="2138895"/>
                  <a:pt x="6911546" y="2158314"/>
                </a:cubicBezTo>
                <a:cubicBezTo>
                  <a:pt x="6907663" y="2169964"/>
                  <a:pt x="6900562" y="2180281"/>
                  <a:pt x="6895070" y="2191265"/>
                </a:cubicBezTo>
                <a:cubicBezTo>
                  <a:pt x="6889578" y="2218725"/>
                  <a:pt x="6884363" y="2246241"/>
                  <a:pt x="6878594" y="2273644"/>
                </a:cubicBezTo>
                <a:cubicBezTo>
                  <a:pt x="6873379" y="2298417"/>
                  <a:pt x="6862119" y="2347784"/>
                  <a:pt x="6862119" y="2347784"/>
                </a:cubicBezTo>
                <a:cubicBezTo>
                  <a:pt x="6844120" y="2608768"/>
                  <a:pt x="6855544" y="2507477"/>
                  <a:pt x="6837405" y="2652584"/>
                </a:cubicBezTo>
                <a:cubicBezTo>
                  <a:pt x="6834659" y="2704757"/>
                  <a:pt x="6831594" y="2756914"/>
                  <a:pt x="6829167" y="2809103"/>
                </a:cubicBezTo>
                <a:cubicBezTo>
                  <a:pt x="6826103" y="2874992"/>
                  <a:pt x="6824803" y="2940965"/>
                  <a:pt x="6820930" y="3006811"/>
                </a:cubicBezTo>
                <a:cubicBezTo>
                  <a:pt x="6815850" y="3093177"/>
                  <a:pt x="6814312" y="3069615"/>
                  <a:pt x="6804454" y="3138617"/>
                </a:cubicBezTo>
                <a:cubicBezTo>
                  <a:pt x="6792144" y="3224788"/>
                  <a:pt x="6805933" y="3180226"/>
                  <a:pt x="6779740" y="3245709"/>
                </a:cubicBezTo>
                <a:cubicBezTo>
                  <a:pt x="6776994" y="3270422"/>
                  <a:pt x="6777909" y="3295823"/>
                  <a:pt x="6771502" y="3319849"/>
                </a:cubicBezTo>
                <a:cubicBezTo>
                  <a:pt x="6766756" y="3337647"/>
                  <a:pt x="6753874" y="3352273"/>
                  <a:pt x="6746789" y="3369276"/>
                </a:cubicBezTo>
                <a:cubicBezTo>
                  <a:pt x="6740109" y="3385307"/>
                  <a:pt x="6734525" y="3401855"/>
                  <a:pt x="6730313" y="3418703"/>
                </a:cubicBezTo>
                <a:cubicBezTo>
                  <a:pt x="6723521" y="3445870"/>
                  <a:pt x="6723671" y="3474862"/>
                  <a:pt x="6713838" y="3501082"/>
                </a:cubicBezTo>
                <a:cubicBezTo>
                  <a:pt x="6698747" y="3541326"/>
                  <a:pt x="6671265" y="3576167"/>
                  <a:pt x="6656173" y="3616411"/>
                </a:cubicBezTo>
                <a:cubicBezTo>
                  <a:pt x="6598888" y="3769169"/>
                  <a:pt x="6661921" y="3613153"/>
                  <a:pt x="6606746" y="3723503"/>
                </a:cubicBezTo>
                <a:cubicBezTo>
                  <a:pt x="6600133" y="3736729"/>
                  <a:pt x="6597229" y="3751644"/>
                  <a:pt x="6590270" y="3764692"/>
                </a:cubicBezTo>
                <a:cubicBezTo>
                  <a:pt x="6575200" y="3792948"/>
                  <a:pt x="6555164" y="3818429"/>
                  <a:pt x="6540843" y="3847071"/>
                </a:cubicBezTo>
                <a:cubicBezTo>
                  <a:pt x="6532605" y="3863547"/>
                  <a:pt x="6525076" y="3880396"/>
                  <a:pt x="6516130" y="3896498"/>
                </a:cubicBezTo>
                <a:cubicBezTo>
                  <a:pt x="6511322" y="3905153"/>
                  <a:pt x="6504843" y="3912779"/>
                  <a:pt x="6499654" y="3921211"/>
                </a:cubicBezTo>
                <a:cubicBezTo>
                  <a:pt x="6482871" y="3948484"/>
                  <a:pt x="6466703" y="3976130"/>
                  <a:pt x="6450227" y="4003590"/>
                </a:cubicBezTo>
                <a:lnTo>
                  <a:pt x="6450227" y="4003590"/>
                </a:lnTo>
                <a:cubicBezTo>
                  <a:pt x="6437170" y="4029703"/>
                  <a:pt x="6426275" y="4053598"/>
                  <a:pt x="6409038" y="4077730"/>
                </a:cubicBezTo>
                <a:cubicBezTo>
                  <a:pt x="6390840" y="4103207"/>
                  <a:pt x="6368740" y="4125821"/>
                  <a:pt x="6351373" y="4151871"/>
                </a:cubicBezTo>
                <a:cubicBezTo>
                  <a:pt x="6340389" y="4168347"/>
                  <a:pt x="6331460" y="4186396"/>
                  <a:pt x="6318421" y="4201298"/>
                </a:cubicBezTo>
                <a:cubicBezTo>
                  <a:pt x="6283838" y="4240821"/>
                  <a:pt x="6239097" y="4284450"/>
                  <a:pt x="6194854" y="4316627"/>
                </a:cubicBezTo>
                <a:cubicBezTo>
                  <a:pt x="6178840" y="4328274"/>
                  <a:pt x="6160329" y="4336540"/>
                  <a:pt x="6145427" y="4349579"/>
                </a:cubicBezTo>
                <a:cubicBezTo>
                  <a:pt x="6116202" y="4375151"/>
                  <a:pt x="6090508" y="4404498"/>
                  <a:pt x="6063048" y="4431957"/>
                </a:cubicBezTo>
                <a:lnTo>
                  <a:pt x="5947719" y="4547287"/>
                </a:lnTo>
                <a:cubicBezTo>
                  <a:pt x="5918041" y="4576964"/>
                  <a:pt x="5909117" y="4588312"/>
                  <a:pt x="5873578" y="4613190"/>
                </a:cubicBezTo>
                <a:cubicBezTo>
                  <a:pt x="5811959" y="4656324"/>
                  <a:pt x="5854303" y="4621460"/>
                  <a:pt x="5799438" y="4654379"/>
                </a:cubicBezTo>
                <a:cubicBezTo>
                  <a:pt x="5782459" y="4664567"/>
                  <a:pt x="5767203" y="4677506"/>
                  <a:pt x="5750011" y="4687330"/>
                </a:cubicBezTo>
                <a:cubicBezTo>
                  <a:pt x="5728686" y="4699516"/>
                  <a:pt x="5706076" y="4709298"/>
                  <a:pt x="5684108" y="4720282"/>
                </a:cubicBezTo>
                <a:lnTo>
                  <a:pt x="5601730" y="4761471"/>
                </a:lnTo>
                <a:cubicBezTo>
                  <a:pt x="5466049" y="4829311"/>
                  <a:pt x="5652678" y="4738151"/>
                  <a:pt x="5486400" y="4810898"/>
                </a:cubicBezTo>
                <a:cubicBezTo>
                  <a:pt x="5463899" y="4820742"/>
                  <a:pt x="5443940" y="4836523"/>
                  <a:pt x="5420497" y="4843849"/>
                </a:cubicBezTo>
                <a:cubicBezTo>
                  <a:pt x="5399366" y="4850452"/>
                  <a:pt x="5376562" y="4849341"/>
                  <a:pt x="5354594" y="4852087"/>
                </a:cubicBezTo>
                <a:cubicBezTo>
                  <a:pt x="5304512" y="4885476"/>
                  <a:pt x="5357724" y="4854003"/>
                  <a:pt x="5296930" y="4876800"/>
                </a:cubicBezTo>
                <a:cubicBezTo>
                  <a:pt x="5285431" y="4881112"/>
                  <a:pt x="5275786" y="4889902"/>
                  <a:pt x="5263978" y="4893276"/>
                </a:cubicBezTo>
                <a:cubicBezTo>
                  <a:pt x="5237052" y="4900969"/>
                  <a:pt x="5209222" y="4905148"/>
                  <a:pt x="5181600" y="4909752"/>
                </a:cubicBezTo>
                <a:cubicBezTo>
                  <a:pt x="5091185" y="4924822"/>
                  <a:pt x="5148729" y="4915783"/>
                  <a:pt x="5008605" y="4934465"/>
                </a:cubicBezTo>
                <a:cubicBezTo>
                  <a:pt x="4872962" y="4975159"/>
                  <a:pt x="4961384" y="4945669"/>
                  <a:pt x="4786184" y="5016844"/>
                </a:cubicBezTo>
                <a:cubicBezTo>
                  <a:pt x="4647949" y="5073002"/>
                  <a:pt x="4705061" y="5060207"/>
                  <a:pt x="4604951" y="5074509"/>
                </a:cubicBezTo>
                <a:lnTo>
                  <a:pt x="4522573" y="5099222"/>
                </a:lnTo>
                <a:cubicBezTo>
                  <a:pt x="4498927" y="5106611"/>
                  <a:pt x="4466184" y="5119744"/>
                  <a:pt x="4440194" y="5123936"/>
                </a:cubicBezTo>
                <a:cubicBezTo>
                  <a:pt x="4366201" y="5135870"/>
                  <a:pt x="4291582" y="5143862"/>
                  <a:pt x="4217773" y="5156887"/>
                </a:cubicBezTo>
                <a:cubicBezTo>
                  <a:pt x="4198086" y="5160361"/>
                  <a:pt x="4179956" y="5170981"/>
                  <a:pt x="4160108" y="5173363"/>
                </a:cubicBezTo>
                <a:cubicBezTo>
                  <a:pt x="4110957" y="5179261"/>
                  <a:pt x="4061254" y="5178854"/>
                  <a:pt x="4011827" y="5181600"/>
                </a:cubicBezTo>
                <a:lnTo>
                  <a:pt x="3534032" y="5173363"/>
                </a:lnTo>
                <a:cubicBezTo>
                  <a:pt x="3485018" y="5171855"/>
                  <a:pt x="3473854" y="5160496"/>
                  <a:pt x="3426940" y="5156887"/>
                </a:cubicBezTo>
                <a:cubicBezTo>
                  <a:pt x="3372115" y="5152670"/>
                  <a:pt x="3317064" y="5152079"/>
                  <a:pt x="3262184" y="5148649"/>
                </a:cubicBezTo>
                <a:cubicBezTo>
                  <a:pt x="3229183" y="5146586"/>
                  <a:pt x="3196305" y="5142854"/>
                  <a:pt x="3163330" y="5140411"/>
                </a:cubicBezTo>
                <a:lnTo>
                  <a:pt x="3039762" y="5132173"/>
                </a:lnTo>
                <a:cubicBezTo>
                  <a:pt x="3009521" y="5129847"/>
                  <a:pt x="2979409" y="5125953"/>
                  <a:pt x="2949146" y="5123936"/>
                </a:cubicBezTo>
                <a:cubicBezTo>
                  <a:pt x="2730739" y="5109376"/>
                  <a:pt x="2587675" y="5111972"/>
                  <a:pt x="2339546" y="5107460"/>
                </a:cubicBezTo>
                <a:cubicBezTo>
                  <a:pt x="2295611" y="5104714"/>
                  <a:pt x="2251580" y="5103208"/>
                  <a:pt x="2207740" y="5099222"/>
                </a:cubicBezTo>
                <a:cubicBezTo>
                  <a:pt x="2143241" y="5093358"/>
                  <a:pt x="2177164" y="5092164"/>
                  <a:pt x="2125362" y="5082746"/>
                </a:cubicBezTo>
                <a:cubicBezTo>
                  <a:pt x="2106258" y="5079273"/>
                  <a:pt x="2086651" y="5078721"/>
                  <a:pt x="2067697" y="5074509"/>
                </a:cubicBezTo>
                <a:cubicBezTo>
                  <a:pt x="1965713" y="5051846"/>
                  <a:pt x="1949066" y="5036377"/>
                  <a:pt x="1837038" y="5000368"/>
                </a:cubicBezTo>
                <a:cubicBezTo>
                  <a:pt x="1807231" y="4990787"/>
                  <a:pt x="1776330" y="4984912"/>
                  <a:pt x="1746421" y="4975654"/>
                </a:cubicBezTo>
                <a:cubicBezTo>
                  <a:pt x="1660977" y="4949207"/>
                  <a:pt x="1576720" y="4918977"/>
                  <a:pt x="1491048" y="4893276"/>
                </a:cubicBezTo>
                <a:cubicBezTo>
                  <a:pt x="1463589" y="4885038"/>
                  <a:pt x="1435179" y="4879479"/>
                  <a:pt x="1408670" y="4868563"/>
                </a:cubicBezTo>
                <a:cubicBezTo>
                  <a:pt x="1388199" y="4860134"/>
                  <a:pt x="1371194" y="4844696"/>
                  <a:pt x="1351005" y="4835611"/>
                </a:cubicBezTo>
                <a:cubicBezTo>
                  <a:pt x="1316127" y="4819916"/>
                  <a:pt x="1279122" y="4809359"/>
                  <a:pt x="1243913" y="4794422"/>
                </a:cubicBezTo>
                <a:cubicBezTo>
                  <a:pt x="1188473" y="4770902"/>
                  <a:pt x="1134111" y="4744917"/>
                  <a:pt x="1079157" y="4720282"/>
                </a:cubicBezTo>
                <a:cubicBezTo>
                  <a:pt x="1054479" y="4709219"/>
                  <a:pt x="1026652" y="4703557"/>
                  <a:pt x="1005016" y="4687330"/>
                </a:cubicBezTo>
                <a:cubicBezTo>
                  <a:pt x="957876" y="4651975"/>
                  <a:pt x="950889" y="4640595"/>
                  <a:pt x="906162" y="4621427"/>
                </a:cubicBezTo>
                <a:cubicBezTo>
                  <a:pt x="898181" y="4618006"/>
                  <a:pt x="889686" y="4615936"/>
                  <a:pt x="881448" y="4613190"/>
                </a:cubicBezTo>
                <a:cubicBezTo>
                  <a:pt x="843544" y="4587920"/>
                  <a:pt x="864850" y="4608028"/>
                  <a:pt x="840259" y="4563763"/>
                </a:cubicBezTo>
                <a:cubicBezTo>
                  <a:pt x="822125" y="4531122"/>
                  <a:pt x="804235" y="4508888"/>
                  <a:pt x="790832" y="4473146"/>
                </a:cubicBezTo>
                <a:cubicBezTo>
                  <a:pt x="772538" y="4424363"/>
                  <a:pt x="764705" y="4371465"/>
                  <a:pt x="741405" y="4324865"/>
                </a:cubicBezTo>
                <a:lnTo>
                  <a:pt x="708454" y="4258963"/>
                </a:lnTo>
                <a:cubicBezTo>
                  <a:pt x="705708" y="4247979"/>
                  <a:pt x="702672" y="4237063"/>
                  <a:pt x="700216" y="4226011"/>
                </a:cubicBezTo>
                <a:cubicBezTo>
                  <a:pt x="692540" y="4191469"/>
                  <a:pt x="689702" y="4171165"/>
                  <a:pt x="683740" y="4135395"/>
                </a:cubicBezTo>
                <a:cubicBezTo>
                  <a:pt x="680994" y="3926703"/>
                  <a:pt x="683041" y="3717893"/>
                  <a:pt x="675502" y="3509319"/>
                </a:cubicBezTo>
                <a:cubicBezTo>
                  <a:pt x="674780" y="3489341"/>
                  <a:pt x="665047" y="3470717"/>
                  <a:pt x="659027" y="3451654"/>
                </a:cubicBezTo>
                <a:cubicBezTo>
                  <a:pt x="642416" y="3399052"/>
                  <a:pt x="622222" y="3339048"/>
                  <a:pt x="601362" y="3286898"/>
                </a:cubicBezTo>
                <a:cubicBezTo>
                  <a:pt x="593595" y="3267481"/>
                  <a:pt x="585412" y="3248221"/>
                  <a:pt x="576648" y="3229233"/>
                </a:cubicBezTo>
                <a:cubicBezTo>
                  <a:pt x="568929" y="3212508"/>
                  <a:pt x="558909" y="3196855"/>
                  <a:pt x="551935" y="3179806"/>
                </a:cubicBezTo>
                <a:cubicBezTo>
                  <a:pt x="534169" y="3136377"/>
                  <a:pt x="523493" y="3089969"/>
                  <a:pt x="502508" y="3048000"/>
                </a:cubicBezTo>
                <a:cubicBezTo>
                  <a:pt x="497016" y="3037016"/>
                  <a:pt x="490870" y="3026336"/>
                  <a:pt x="486032" y="3015049"/>
                </a:cubicBezTo>
                <a:cubicBezTo>
                  <a:pt x="470745" y="2979381"/>
                  <a:pt x="486154" y="2997120"/>
                  <a:pt x="461319" y="2957384"/>
                </a:cubicBezTo>
                <a:cubicBezTo>
                  <a:pt x="454042" y="2945741"/>
                  <a:pt x="444843" y="2935417"/>
                  <a:pt x="436605" y="2924433"/>
                </a:cubicBezTo>
                <a:cubicBezTo>
                  <a:pt x="400523" y="2816186"/>
                  <a:pt x="422921" y="2854479"/>
                  <a:pt x="387178" y="2800865"/>
                </a:cubicBezTo>
                <a:cubicBezTo>
                  <a:pt x="367723" y="2723049"/>
                  <a:pt x="380828" y="2755216"/>
                  <a:pt x="354227" y="2702011"/>
                </a:cubicBezTo>
                <a:cubicBezTo>
                  <a:pt x="351336" y="2675996"/>
                  <a:pt x="349016" y="2624958"/>
                  <a:pt x="337751" y="2594919"/>
                </a:cubicBezTo>
                <a:cubicBezTo>
                  <a:pt x="333439" y="2583421"/>
                  <a:pt x="326767" y="2572952"/>
                  <a:pt x="321275" y="2561968"/>
                </a:cubicBezTo>
                <a:cubicBezTo>
                  <a:pt x="318529" y="2542746"/>
                  <a:pt x="316846" y="2523343"/>
                  <a:pt x="313038" y="2504303"/>
                </a:cubicBezTo>
                <a:cubicBezTo>
                  <a:pt x="311335" y="2495788"/>
                  <a:pt x="306753" y="2488051"/>
                  <a:pt x="304800" y="2479590"/>
                </a:cubicBezTo>
                <a:cubicBezTo>
                  <a:pt x="298503" y="2452304"/>
                  <a:pt x="295116" y="2424378"/>
                  <a:pt x="288324" y="2397211"/>
                </a:cubicBezTo>
                <a:cubicBezTo>
                  <a:pt x="280086" y="2364260"/>
                  <a:pt x="270272" y="2331663"/>
                  <a:pt x="263611" y="2298357"/>
                </a:cubicBezTo>
                <a:cubicBezTo>
                  <a:pt x="260865" y="2284627"/>
                  <a:pt x="258769" y="2270752"/>
                  <a:pt x="255373" y="2257168"/>
                </a:cubicBezTo>
                <a:cubicBezTo>
                  <a:pt x="247368" y="2225147"/>
                  <a:pt x="242001" y="2229070"/>
                  <a:pt x="230659" y="2191265"/>
                </a:cubicBezTo>
                <a:cubicBezTo>
                  <a:pt x="226636" y="2177854"/>
                  <a:pt x="227621" y="2163076"/>
                  <a:pt x="222421" y="2150076"/>
                </a:cubicBezTo>
                <a:cubicBezTo>
                  <a:pt x="216475" y="2135210"/>
                  <a:pt x="204562" y="2123357"/>
                  <a:pt x="197708" y="2108887"/>
                </a:cubicBezTo>
                <a:cubicBezTo>
                  <a:pt x="179803" y="2071088"/>
                  <a:pt x="166986" y="2030966"/>
                  <a:pt x="148281" y="1993557"/>
                </a:cubicBezTo>
                <a:lnTo>
                  <a:pt x="131805" y="1960606"/>
                </a:lnTo>
                <a:cubicBezTo>
                  <a:pt x="129059" y="1949622"/>
                  <a:pt x="128027" y="1938061"/>
                  <a:pt x="123567" y="1927654"/>
                </a:cubicBezTo>
                <a:cubicBezTo>
                  <a:pt x="111474" y="1899436"/>
                  <a:pt x="89824" y="1875060"/>
                  <a:pt x="82378" y="1845276"/>
                </a:cubicBezTo>
                <a:cubicBezTo>
                  <a:pt x="79632" y="1834292"/>
                  <a:pt x="76512" y="1823395"/>
                  <a:pt x="74140" y="1812325"/>
                </a:cubicBezTo>
                <a:cubicBezTo>
                  <a:pt x="68273" y="1784943"/>
                  <a:pt x="70189" y="1754993"/>
                  <a:pt x="57665" y="1729946"/>
                </a:cubicBezTo>
                <a:cubicBezTo>
                  <a:pt x="49427" y="1713470"/>
                  <a:pt x="38776" y="1697994"/>
                  <a:pt x="32951" y="1680519"/>
                </a:cubicBezTo>
                <a:cubicBezTo>
                  <a:pt x="22210" y="1648297"/>
                  <a:pt x="16476" y="1614616"/>
                  <a:pt x="8238" y="1581665"/>
                </a:cubicBezTo>
                <a:lnTo>
                  <a:pt x="0" y="1548714"/>
                </a:lnTo>
                <a:cubicBezTo>
                  <a:pt x="2746" y="1499287"/>
                  <a:pt x="3950" y="1449750"/>
                  <a:pt x="8238" y="1400433"/>
                </a:cubicBezTo>
                <a:cubicBezTo>
                  <a:pt x="9451" y="1386484"/>
                  <a:pt x="14346" y="1373083"/>
                  <a:pt x="16475" y="1359244"/>
                </a:cubicBezTo>
                <a:cubicBezTo>
                  <a:pt x="19841" y="1337363"/>
                  <a:pt x="18110" y="1314472"/>
                  <a:pt x="24713" y="1293341"/>
                </a:cubicBezTo>
                <a:cubicBezTo>
                  <a:pt x="32039" y="1269898"/>
                  <a:pt x="57665" y="1227438"/>
                  <a:pt x="57665" y="1227438"/>
                </a:cubicBezTo>
                <a:cubicBezTo>
                  <a:pt x="60411" y="1216454"/>
                  <a:pt x="62322" y="1205228"/>
                  <a:pt x="65902" y="1194487"/>
                </a:cubicBezTo>
                <a:cubicBezTo>
                  <a:pt x="70578" y="1180458"/>
                  <a:pt x="78316" y="1167516"/>
                  <a:pt x="82378" y="1153298"/>
                </a:cubicBezTo>
                <a:cubicBezTo>
                  <a:pt x="89333" y="1128956"/>
                  <a:pt x="92714" y="1103718"/>
                  <a:pt x="98854" y="1079157"/>
                </a:cubicBezTo>
                <a:cubicBezTo>
                  <a:pt x="100960" y="1070733"/>
                  <a:pt x="104346" y="1062682"/>
                  <a:pt x="107092" y="1054444"/>
                </a:cubicBezTo>
                <a:cubicBezTo>
                  <a:pt x="109838" y="1021493"/>
                  <a:pt x="113496" y="988605"/>
                  <a:pt x="115330" y="955590"/>
                </a:cubicBezTo>
                <a:cubicBezTo>
                  <a:pt x="118989" y="889732"/>
                  <a:pt x="117004" y="823515"/>
                  <a:pt x="123567" y="757882"/>
                </a:cubicBezTo>
                <a:cubicBezTo>
                  <a:pt x="125295" y="740601"/>
                  <a:pt x="135831" y="725303"/>
                  <a:pt x="140043" y="708454"/>
                </a:cubicBezTo>
                <a:cubicBezTo>
                  <a:pt x="142789" y="697470"/>
                  <a:pt x="143821" y="685909"/>
                  <a:pt x="148281" y="675503"/>
                </a:cubicBezTo>
                <a:cubicBezTo>
                  <a:pt x="152181" y="666403"/>
                  <a:pt x="158934" y="658797"/>
                  <a:pt x="164757" y="650790"/>
                </a:cubicBezTo>
                <a:cubicBezTo>
                  <a:pt x="180908" y="628583"/>
                  <a:pt x="200056" y="608433"/>
                  <a:pt x="214184" y="584887"/>
                </a:cubicBezTo>
                <a:cubicBezTo>
                  <a:pt x="247943" y="528621"/>
                  <a:pt x="228895" y="556201"/>
                  <a:pt x="271848" y="502509"/>
                </a:cubicBezTo>
                <a:cubicBezTo>
                  <a:pt x="303777" y="406724"/>
                  <a:pt x="269119" y="493328"/>
                  <a:pt x="313038" y="420130"/>
                </a:cubicBezTo>
                <a:cubicBezTo>
                  <a:pt x="322515" y="404335"/>
                  <a:pt x="326442" y="385243"/>
                  <a:pt x="337751" y="370703"/>
                </a:cubicBezTo>
                <a:cubicBezTo>
                  <a:pt x="346180" y="359866"/>
                  <a:pt x="359981" y="354567"/>
                  <a:pt x="370702" y="345990"/>
                </a:cubicBezTo>
                <a:cubicBezTo>
                  <a:pt x="387449" y="332592"/>
                  <a:pt x="404189" y="319147"/>
                  <a:pt x="420130" y="304800"/>
                </a:cubicBezTo>
                <a:cubicBezTo>
                  <a:pt x="441368" y="285686"/>
                  <a:pt x="459588" y="260358"/>
                  <a:pt x="486032" y="247136"/>
                </a:cubicBezTo>
                <a:cubicBezTo>
                  <a:pt x="512485" y="233910"/>
                  <a:pt x="541316" y="226038"/>
                  <a:pt x="568411" y="214184"/>
                </a:cubicBezTo>
                <a:cubicBezTo>
                  <a:pt x="585287" y="206801"/>
                  <a:pt x="600491" y="195666"/>
                  <a:pt x="617838" y="189471"/>
                </a:cubicBezTo>
                <a:cubicBezTo>
                  <a:pt x="639162" y="181855"/>
                  <a:pt x="661536" y="177436"/>
                  <a:pt x="683740" y="172995"/>
                </a:cubicBezTo>
                <a:cubicBezTo>
                  <a:pt x="811269" y="147489"/>
                  <a:pt x="773673" y="160360"/>
                  <a:pt x="922638" y="148282"/>
                </a:cubicBezTo>
                <a:cubicBezTo>
                  <a:pt x="977650" y="143822"/>
                  <a:pt x="1032228" y="133512"/>
                  <a:pt x="1087394" y="131806"/>
                </a:cubicBezTo>
                <a:cubicBezTo>
                  <a:pt x="1298749" y="125269"/>
                  <a:pt x="1510270" y="126314"/>
                  <a:pt x="1721708" y="123568"/>
                </a:cubicBezTo>
                <a:cubicBezTo>
                  <a:pt x="1735438" y="120822"/>
                  <a:pt x="1748981" y="116876"/>
                  <a:pt x="1762897" y="115330"/>
                </a:cubicBezTo>
                <a:cubicBezTo>
                  <a:pt x="1852201" y="105407"/>
                  <a:pt x="1900194" y="135925"/>
                  <a:pt x="1927654" y="1400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C:\Users\tirapelli\Desktop\MESOS E IG.jpg">
            <a:extLst>
              <a:ext uri="{FF2B5EF4-FFF2-40B4-BE49-F238E27FC236}">
                <a16:creationId xmlns:a16="http://schemas.microsoft.com/office/drawing/2014/main" id="{00965A20-974F-4DAC-9DA7-B08916DA102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9928" y="1394761"/>
            <a:ext cx="6108824" cy="513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11EF47C3-C2C2-4628-99CC-D7BBDB5C317B}"/>
              </a:ext>
            </a:extLst>
          </p:cNvPr>
          <p:cNvCxnSpPr>
            <a:cxnSpLocks/>
            <a:stCxn id="9" idx="152"/>
          </p:cNvCxnSpPr>
          <p:nvPr/>
        </p:nvCxnSpPr>
        <p:spPr>
          <a:xfrm flipH="1" flipV="1">
            <a:off x="3338818" y="3942829"/>
            <a:ext cx="1521506" cy="3820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4BAE355-D095-417E-848C-BBB7E85E945C}"/>
              </a:ext>
            </a:extLst>
          </p:cNvPr>
          <p:cNvSpPr txBox="1"/>
          <p:nvPr/>
        </p:nvSpPr>
        <p:spPr>
          <a:xfrm>
            <a:off x="4823670" y="4093827"/>
            <a:ext cx="91780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Raiz do mesentério</a:t>
            </a:r>
          </a:p>
        </p:txBody>
      </p:sp>
    </p:spTree>
    <p:extLst>
      <p:ext uri="{BB962C8B-B14F-4D97-AF65-F5344CB8AC3E}">
        <p14:creationId xmlns:p14="http://schemas.microsoft.com/office/powerpoint/2010/main" val="6148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1541</Words>
  <Application>Microsoft Office PowerPoint</Application>
  <PresentationFormat>Widescreen</PresentationFormat>
  <Paragraphs>273</Paragraphs>
  <Slides>52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Comic Sans MS</vt:lpstr>
      <vt:lpstr>Segoe Print</vt:lpstr>
      <vt:lpstr>Wingdings</vt:lpstr>
      <vt:lpstr>Tema do Office</vt:lpstr>
      <vt:lpstr>Foto do Photo Editor</vt:lpstr>
      <vt:lpstr>Apresentação do PowerPoint</vt:lpstr>
      <vt:lpstr>Lâminas serosas</vt:lpstr>
      <vt:lpstr>Peritônio: mesotélio + tecido conjuntivo + tecido adiposo </vt:lpstr>
      <vt:lpstr>Peritônio parietal  -  cavidade peritoneal - peritônio visceral</vt:lpstr>
      <vt:lpstr>Funções</vt:lpstr>
      <vt:lpstr>Divisão da cavidade peritoneal:  1. Cavidade peritoneal maior; 2. Cavidade peritoneal menor = bolsa omental</vt:lpstr>
      <vt:lpstr>Formações peritoneais </vt:lpstr>
      <vt:lpstr>Mesoapêndice Mesovário</vt:lpstr>
      <vt:lpstr>Mesocólon transverso Mesocólon sigmóide Mesentério</vt:lpstr>
      <vt:lpstr>2. Omentos</vt:lpstr>
      <vt:lpstr>2.1. Omento maior: </vt:lpstr>
      <vt:lpstr>2.2. Omento menor: ligamentos hepatogástrico, hepatoduodenal, hepatofrênico e hepatoesofágico</vt:lpstr>
      <vt:lpstr>Apresentação do PowerPoint</vt:lpstr>
      <vt:lpstr>3. Ligamentos</vt:lpstr>
      <vt:lpstr>Relações peritoneais dos órgãos 1. Órgãos peritonizados</vt:lpstr>
      <vt:lpstr>Apresentação do PowerPoint</vt:lpstr>
      <vt:lpstr>Relações peritoneais dos órgãos 2. Órgãos parcialmente peritonizados</vt:lpstr>
      <vt:lpstr>Relações peritoneais dos órgãos  3. Órgãos retroperitoneais</vt:lpstr>
      <vt:lpstr>Relações peritoneais dos órgãos  3. Órgãos retroperitoneais</vt:lpstr>
      <vt:lpstr>Apresentação do PowerPoint</vt:lpstr>
      <vt:lpstr>            RESUMO</vt:lpstr>
      <vt:lpstr>Questão 1 </vt:lpstr>
      <vt:lpstr>Apresentação do PowerPoint</vt:lpstr>
      <vt:lpstr>INTERVALO 15 MINUTOS</vt:lpstr>
      <vt:lpstr>Anatomia Aplicada</vt:lpstr>
      <vt:lpstr> VASCULARIZAÇÃO 1. Irrigação sanguínea  Artérias carótidas comuns D e E  artérias carótidas externas D e E</vt:lpstr>
      <vt:lpstr> Artéria carótida externa  </vt:lpstr>
      <vt:lpstr>Apresentação do PowerPoint</vt:lpstr>
      <vt:lpstr> Drenagem linfática:  Linfonodos superficiais e  profundos – tronco jugular</vt:lpstr>
      <vt:lpstr>Inervação </vt:lpstr>
      <vt:lpstr>Apresentação do PowerPoint</vt:lpstr>
      <vt:lpstr>Inervação da língua</vt:lpstr>
      <vt:lpstr>Apresentação do PowerPoint</vt:lpstr>
      <vt:lpstr>Apresentação do PowerPoint</vt:lpstr>
      <vt:lpstr>Nervos cranianos: origem aparente </vt:lpstr>
      <vt:lpstr>Anatomia Aplicada</vt:lpstr>
      <vt:lpstr> Irrigação sanguínea das vísceras abdominais </vt:lpstr>
      <vt:lpstr>Apresentação do PowerPoint</vt:lpstr>
      <vt:lpstr>Irrigação do pâncreas </vt:lpstr>
      <vt:lpstr>Irrigação sanguínea do intestino delgado e parte do intestino grosso ARTÉRIA MESENTÉRICA SUPERIOR</vt:lpstr>
      <vt:lpstr>ARTÉRIA MESENTÉRICA INFERIOR</vt:lpstr>
      <vt:lpstr>Drenagem venosa – SISTEMA PORTA-HEPÁTICO</vt:lpstr>
      <vt:lpstr>Drenagem venosa – SISTEMA PORTA-HEPÁTICO</vt:lpstr>
      <vt:lpstr>Sistema Cava inferior</vt:lpstr>
      <vt:lpstr>Sistema nervoso simpático (tóraco-lombar) Tronco ou cadeia simpática (gânglios paravertebrais e pré-vertebrais)</vt:lpstr>
      <vt:lpstr>Sistema nervoso parassimpático (crânio-sacral) Porção craniana (nervos III, VII, IX e X) Porção sacral (S2, S3 e S4)</vt:lpstr>
      <vt:lpstr>Plexo pré-vertebral abdominal e gânglios. Inervação parassimpática da parte abdominal do trato gastrointestinal. 1. Plexo mioentérico ( de Auerbach). 2. Plexo submucoso (de Meissner)</vt:lpstr>
      <vt:lpstr>Megacolo congênito</vt:lpstr>
      <vt:lpstr>Linfonodos abdominais (cisterna do quilo) Ducto torácico</vt:lpstr>
      <vt:lpstr>Apresentação do PowerPoint</vt:lpstr>
      <vt:lpstr>Apresentação do PowerPoint</vt:lpstr>
      <vt:lpstr>REFERÊNCIAS BIBLIOGRÁFICAS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TIRAPELLI</dc:creator>
  <cp:lastModifiedBy>victor</cp:lastModifiedBy>
  <cp:revision>23</cp:revision>
  <dcterms:created xsi:type="dcterms:W3CDTF">2021-07-05T14:26:57Z</dcterms:created>
  <dcterms:modified xsi:type="dcterms:W3CDTF">2022-06-20T23:12:20Z</dcterms:modified>
</cp:coreProperties>
</file>