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F26C-1497-40CC-AED0-F2F58E9E1916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7C15-7852-4FF9-966F-24919111533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Final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ARH I - 2017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PT" dirty="0" smtClean="0"/>
              <a:t>O </a:t>
            </a:r>
            <a:r>
              <a:rPr lang="pt-PT" dirty="0"/>
              <a:t>relatório do trabalho final deve </a:t>
            </a:r>
            <a:r>
              <a:rPr lang="pt-PT" dirty="0" smtClean="0"/>
              <a:t>ter:</a:t>
            </a:r>
          </a:p>
          <a:p>
            <a:pPr lvl="1"/>
            <a:r>
              <a:rPr lang="pt-PT" dirty="0" smtClean="0"/>
              <a:t>Aproximadamente </a:t>
            </a:r>
            <a:r>
              <a:rPr lang="pt-PT" dirty="0"/>
              <a:t>50 págs (A4/ fonte 12  - sem </a:t>
            </a:r>
            <a:r>
              <a:rPr lang="pt-PT" dirty="0" smtClean="0"/>
              <a:t>os </a:t>
            </a:r>
            <a:r>
              <a:rPr lang="pt-PT" dirty="0"/>
              <a:t>anexos). </a:t>
            </a:r>
            <a:endParaRPr lang="pt-BR" dirty="0"/>
          </a:p>
          <a:p>
            <a:r>
              <a:rPr lang="pt-PT" dirty="0" smtClean="0"/>
              <a:t>O </a:t>
            </a:r>
            <a:r>
              <a:rPr lang="pt-PT" dirty="0"/>
              <a:t>material coletado na empresa deve ser incluído como anexos. </a:t>
            </a:r>
            <a:endParaRPr lang="pt-BR" dirty="0"/>
          </a:p>
          <a:p>
            <a:r>
              <a:rPr lang="pt-PT" dirty="0" smtClean="0"/>
              <a:t>Entregar </a:t>
            </a:r>
            <a:r>
              <a:rPr lang="pt-PT" dirty="0"/>
              <a:t>o </a:t>
            </a:r>
            <a:r>
              <a:rPr lang="pt-PT" dirty="0" smtClean="0">
                <a:solidFill>
                  <a:srgbClr val="FF0000"/>
                </a:solidFill>
              </a:rPr>
              <a:t>relatório e o powerpoint </a:t>
            </a:r>
            <a:r>
              <a:rPr lang="pt-PT" dirty="0">
                <a:solidFill>
                  <a:srgbClr val="FF0000"/>
                </a:solidFill>
              </a:rPr>
              <a:t>impresso </a:t>
            </a:r>
            <a:r>
              <a:rPr lang="pt-PT" dirty="0"/>
              <a:t>no dia da apresentação final (3ª. Etapa) do </a:t>
            </a:r>
            <a:r>
              <a:rPr lang="pt-PT" dirty="0" smtClean="0"/>
              <a:t>grupo.</a:t>
            </a:r>
            <a:endParaRPr lang="pt-BR" dirty="0"/>
          </a:p>
          <a:p>
            <a:r>
              <a:rPr lang="pt-PT" dirty="0" smtClean="0"/>
              <a:t>A </a:t>
            </a:r>
            <a:r>
              <a:rPr lang="pt-PT" dirty="0"/>
              <a:t>avaliação do trabalho engloba o esforço dedicado em cada etapa do desenvolvimento do trabalho e a </a:t>
            </a:r>
            <a:r>
              <a:rPr lang="pt-PT" dirty="0" smtClean="0"/>
              <a:t>qualidade da apresentação</a:t>
            </a:r>
            <a:r>
              <a:rPr lang="pt-PT" dirty="0"/>
              <a:t>. </a:t>
            </a:r>
            <a:endParaRPr lang="pt-PT" dirty="0" smtClean="0"/>
          </a:p>
          <a:p>
            <a:pPr lvl="1"/>
            <a:r>
              <a:rPr lang="pt-PT" dirty="0" smtClean="0"/>
              <a:t>As </a:t>
            </a:r>
            <a:r>
              <a:rPr lang="pt-PT" dirty="0"/>
              <a:t>notas serão individuais (dependendo do esforço de cada membro – avaliação 360o.)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/>
              <a:t>CRITÉRIOS DE AVALIAÇÃO DO TRABALHO FINAL (peso 3):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/>
              <a:t>CRITÉRIOS DE AVALIAÇÃO DO TRABALHO FINAL (peso 3):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lvl="0"/>
            <a:endParaRPr lang="pt-BR" dirty="0"/>
          </a:p>
          <a:p>
            <a:pPr lvl="0"/>
            <a:r>
              <a:rPr lang="pt-PT" b="1" dirty="0"/>
              <a:t>Estrutura do trabalho </a:t>
            </a:r>
            <a:r>
              <a:rPr lang="pt-PT" b="1" dirty="0" smtClean="0"/>
              <a:t>(Apresentação parcial - relatório </a:t>
            </a:r>
            <a:r>
              <a:rPr lang="pt-PT" b="1" dirty="0"/>
              <a:t>final</a:t>
            </a:r>
            <a:r>
              <a:rPr lang="pt-PT" b="1" dirty="0" smtClean="0"/>
              <a:t>)</a:t>
            </a:r>
          </a:p>
          <a:p>
            <a:pPr lvl="0"/>
            <a:endParaRPr lang="pt-BR" dirty="0"/>
          </a:p>
          <a:p>
            <a:pPr lvl="0"/>
            <a:r>
              <a:rPr lang="pt-PT" b="1" dirty="0"/>
              <a:t>Primeira </a:t>
            </a:r>
            <a:r>
              <a:rPr lang="pt-PT" b="1" dirty="0" smtClean="0"/>
              <a:t>etapa da apresentação (1ª. Parte do relatório):</a:t>
            </a:r>
            <a:r>
              <a:rPr lang="pt-PT" dirty="0" smtClean="0"/>
              <a:t> </a:t>
            </a:r>
          </a:p>
          <a:p>
            <a:r>
              <a:rPr lang="pt-PT" dirty="0" smtClean="0"/>
              <a:t>## </a:t>
            </a:r>
            <a:r>
              <a:rPr lang="pt-PT" b="1" dirty="0"/>
              <a:t>Descrever a empresa </a:t>
            </a:r>
            <a:r>
              <a:rPr lang="pt-PT" dirty="0"/>
              <a:t>(segmento de negócio, qtidade de funcionários, departamentos, etc</a:t>
            </a:r>
            <a:r>
              <a:rPr lang="pt-PT" dirty="0" smtClean="0"/>
              <a:t>)</a:t>
            </a:r>
          </a:p>
          <a:p>
            <a:r>
              <a:rPr lang="pt-PT" dirty="0" smtClean="0"/>
              <a:t>## </a:t>
            </a:r>
            <a:r>
              <a:rPr lang="pt-PT" b="1" dirty="0" smtClean="0"/>
              <a:t>Descrever a estrutura organizacional </a:t>
            </a:r>
            <a:r>
              <a:rPr lang="pt-PT" dirty="0" smtClean="0"/>
              <a:t>da empresa (departamentos/níveis hierárquicos)</a:t>
            </a:r>
            <a:endParaRPr lang="pt-PT" dirty="0" smtClean="0"/>
          </a:p>
          <a:p>
            <a:pPr lvl="0"/>
            <a:r>
              <a:rPr lang="pt-PT" dirty="0" smtClean="0"/>
              <a:t>## </a:t>
            </a:r>
            <a:r>
              <a:rPr lang="pt-PT" b="1" dirty="0" smtClean="0"/>
              <a:t>Descrever a estratégia de negócio </a:t>
            </a:r>
            <a:r>
              <a:rPr lang="pt-PT" dirty="0" smtClean="0"/>
              <a:t>da empresa e diagnóstico das políticas de RH encontradas na empresa. (fig 5.2 pág 101); </a:t>
            </a:r>
            <a:endParaRPr lang="pt-BR" dirty="0"/>
          </a:p>
          <a:p>
            <a:r>
              <a:rPr lang="pt-PT" dirty="0"/>
              <a:t>## Descrever a estratégia de negócio da empresa (</a:t>
            </a:r>
            <a:r>
              <a:rPr lang="pt-PT" b="1" dirty="0"/>
              <a:t>escalonar as metas nos diferentes níveis/departamentos da empresa</a:t>
            </a:r>
            <a:r>
              <a:rPr lang="pt-PT" dirty="0"/>
              <a:t>). (fig 3.1; 3.2; 3.5; 3.6 págs 46-53)</a:t>
            </a:r>
            <a:endParaRPr lang="pt-BR" dirty="0"/>
          </a:p>
          <a:p>
            <a:r>
              <a:rPr lang="pt-PT" dirty="0" smtClean="0"/>
              <a:t>## </a:t>
            </a:r>
            <a:r>
              <a:rPr lang="pt-PT" b="1" dirty="0"/>
              <a:t>Descrever o alinhamento das políticas de RH para atender as metas/estratégia</a:t>
            </a:r>
            <a:r>
              <a:rPr lang="pt-PT" dirty="0"/>
              <a:t> de negócio da empresa (fig 3.1; 3.2 págs46-47) </a:t>
            </a: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rmAutofit fontScale="55000" lnSpcReduction="20000"/>
          </a:bodyPr>
          <a:lstStyle/>
          <a:p>
            <a:r>
              <a:rPr lang="pt-PT" dirty="0"/>
              <a:t> </a:t>
            </a:r>
            <a:r>
              <a:rPr lang="pt-PT" b="1" dirty="0" smtClean="0"/>
              <a:t>Segunda etapa apresentação (2ª. parte do relatório):</a:t>
            </a:r>
          </a:p>
          <a:p>
            <a:pPr>
              <a:buNone/>
            </a:pPr>
            <a:r>
              <a:rPr lang="pt-PT" dirty="0" smtClean="0"/>
              <a:t> </a:t>
            </a:r>
          </a:p>
          <a:p>
            <a:pPr lvl="0"/>
            <a:r>
              <a:rPr lang="pt-PT" dirty="0" smtClean="0"/>
              <a:t>## </a:t>
            </a:r>
            <a:r>
              <a:rPr lang="pt-PT" dirty="0" smtClean="0">
                <a:solidFill>
                  <a:srgbClr val="FF0000"/>
                </a:solidFill>
              </a:rPr>
              <a:t>Proposição </a:t>
            </a:r>
            <a:r>
              <a:rPr lang="pt-PT" dirty="0">
                <a:solidFill>
                  <a:srgbClr val="FF0000"/>
                </a:solidFill>
              </a:rPr>
              <a:t>das soluções de RH para a empresa (redigir detalhadamente COMO serão desenvolvidas as políticas/ações de RH</a:t>
            </a:r>
            <a:r>
              <a:rPr lang="pt-PT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pt-BR" dirty="0"/>
          </a:p>
          <a:p>
            <a:r>
              <a:rPr lang="pt-PT" dirty="0"/>
              <a:t>## </a:t>
            </a:r>
            <a:r>
              <a:rPr lang="pt-PT" b="1" dirty="0"/>
              <a:t>Análise cargo</a:t>
            </a:r>
            <a:r>
              <a:rPr lang="pt-PT" b="1" dirty="0" smtClean="0"/>
              <a:t>: </a:t>
            </a:r>
            <a:r>
              <a:rPr lang="pt-PT" dirty="0" smtClean="0"/>
              <a:t>descrição </a:t>
            </a:r>
            <a:r>
              <a:rPr lang="pt-PT" dirty="0"/>
              <a:t>(fig 4.4 pág 83/84) + especificação dos cargos; (fig 4.1 e 4.2 pág 75); (fig 4.3 pág 79/80</a:t>
            </a:r>
            <a:r>
              <a:rPr lang="pt-PT" dirty="0" smtClean="0"/>
              <a:t>);</a:t>
            </a:r>
          </a:p>
          <a:p>
            <a:endParaRPr lang="pt-BR" dirty="0"/>
          </a:p>
          <a:p>
            <a:r>
              <a:rPr lang="pt-PT" dirty="0"/>
              <a:t>## </a:t>
            </a:r>
            <a:r>
              <a:rPr lang="pt-PT" b="1" dirty="0"/>
              <a:t>Processo de recrutamento e seleção </a:t>
            </a:r>
            <a:r>
              <a:rPr lang="pt-PT" dirty="0"/>
              <a:t>– descrever os tipos de anúncios (quadro 5.2 pág 112); tipos de perguntas em entrevistas (fig 6.6 pág 145/146); exemplos de perguntas para entrevista (quadro 6.2 pág 152); descrever formulário de verificação de referência (fig 6.7 pág 156); etc </a:t>
            </a:r>
            <a:r>
              <a:rPr lang="pt-PT" dirty="0" smtClean="0"/>
              <a:t>...</a:t>
            </a:r>
          </a:p>
          <a:p>
            <a:endParaRPr lang="pt-BR" dirty="0"/>
          </a:p>
          <a:p>
            <a:r>
              <a:rPr lang="pt-PT" dirty="0"/>
              <a:t>## </a:t>
            </a:r>
            <a:r>
              <a:rPr lang="pt-PT" b="1" dirty="0"/>
              <a:t>Treinamento e Desenvolvimento (T&amp;D) </a:t>
            </a:r>
            <a:r>
              <a:rPr lang="pt-PT" dirty="0"/>
              <a:t>– detalhar o processo Addia de treinamento em cinco etapas (pág 175/194): fazer levantamento de necessidades de T&amp;D; descrever o tipo de T&amp;D que será recomendado (qtidade de funcionários, valor do T&amp;D por funcionário, indicar fornecedores); descrever COMO/ONDE/PERIODICIDADE que será desenvolvido o programa de T&amp;D; descrever as formas de avaliação da efetividade dos programas de T&amp;D (pág 194-195). </a:t>
            </a:r>
            <a:endParaRPr lang="pt-BR" dirty="0"/>
          </a:p>
          <a:p>
            <a:pPr>
              <a:buNone/>
            </a:pPr>
            <a:r>
              <a:rPr lang="pt-PT" dirty="0" smtClean="0"/>
              <a:t> 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/>
              <a:t>CRITÉRIOS DE AVALIAÇÃO DO TRABALHO FINAL (peso 3):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/>
          </a:bodyPr>
          <a:lstStyle/>
          <a:p>
            <a:r>
              <a:rPr lang="pt-PT" sz="2400" dirty="0"/>
              <a:t> </a:t>
            </a:r>
            <a:r>
              <a:rPr lang="pt-PT" sz="2400" b="1" dirty="0" smtClean="0"/>
              <a:t>Terceira etapa apresentação (cont. da 2ª. parte do relatório):</a:t>
            </a:r>
          </a:p>
          <a:p>
            <a:pPr>
              <a:buNone/>
            </a:pPr>
            <a:endParaRPr lang="pt-PT" sz="1600" dirty="0" smtClean="0"/>
          </a:p>
          <a:p>
            <a:r>
              <a:rPr lang="pt-PT" sz="2400" dirty="0" smtClean="0"/>
              <a:t>## </a:t>
            </a:r>
            <a:r>
              <a:rPr lang="pt-PT" sz="2400" b="1" dirty="0"/>
              <a:t>Avaliação de Desempenho: </a:t>
            </a:r>
            <a:r>
              <a:rPr lang="pt-PT" sz="2400" dirty="0"/>
              <a:t>descrever o ciclo de avaliação de desempenho(fig 8.2 pág 206/207); descrever como alinhar as metas da empresa com o desempenho dos colaboradores; indicar os métodos de avaliação de desempenho adequados à empresa (fig 8.3; 8.4; 8.5; págs210-218); indicar a periodicidade da avaliação de desempenho</a:t>
            </a:r>
            <a:r>
              <a:rPr lang="pt-PT" sz="2400" dirty="0" smtClean="0"/>
              <a:t>).</a:t>
            </a:r>
          </a:p>
          <a:p>
            <a:endParaRPr lang="pt-PT" sz="2400" dirty="0" smtClean="0"/>
          </a:p>
          <a:p>
            <a:r>
              <a:rPr lang="pt-PT" sz="2400" dirty="0" smtClean="0"/>
              <a:t>## </a:t>
            </a:r>
            <a:r>
              <a:rPr lang="pt-PT" sz="2400" b="1" dirty="0" smtClean="0"/>
              <a:t>Saúde e Segurança no trabalho: </a:t>
            </a:r>
            <a:r>
              <a:rPr lang="pt-PT" sz="2400" dirty="0" smtClean="0"/>
              <a:t>utilizar check list de inspeção de segurança (fig. 14.2 págs 390-392); desenhar mapa de risco da empresa (vide modelo STOA ou pesquisar na internet: </a:t>
            </a:r>
            <a:r>
              <a:rPr lang="pt-PT" sz="2400" i="1" dirty="0" smtClean="0"/>
              <a:t>mapa de risco</a:t>
            </a:r>
            <a:r>
              <a:rPr lang="pt-PT" sz="2400" dirty="0" smtClean="0"/>
              <a:t>)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/>
              <a:t>CRITÉRIOS DE AVALIAÇÃO DO TRABALHO FINAL (peso 3):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t-PT" b="1" dirty="0" smtClean="0"/>
              <a:t>Apresentação </a:t>
            </a:r>
            <a:r>
              <a:rPr lang="pt-PT" b="1" dirty="0"/>
              <a:t>dos gupos (relatório final</a:t>
            </a:r>
            <a:r>
              <a:rPr lang="pt-PT" b="1" dirty="0" smtClean="0"/>
              <a:t>)</a:t>
            </a:r>
          </a:p>
          <a:p>
            <a:pPr lvl="0"/>
            <a:endParaRPr lang="pt-BR" dirty="0"/>
          </a:p>
          <a:p>
            <a:pPr lvl="0"/>
            <a:r>
              <a:rPr lang="pt-PT" dirty="0"/>
              <a:t>1ª. Etapa: 15 minutos cada grupo (relatório em ppt sobre status do trabalho X políticas de RH estudadas até o momento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Entrega dos slides impressos</a:t>
            </a:r>
            <a:endParaRPr lang="pt-BR" dirty="0" smtClean="0"/>
          </a:p>
          <a:p>
            <a:pPr lvl="1"/>
            <a:endParaRPr lang="pt-PT" dirty="0" smtClean="0"/>
          </a:p>
          <a:p>
            <a:pPr lvl="0"/>
            <a:endParaRPr lang="pt-BR" dirty="0"/>
          </a:p>
          <a:p>
            <a:pPr lvl="0"/>
            <a:r>
              <a:rPr lang="pt-PT" dirty="0"/>
              <a:t>2ª. Etapa: 15 minutos cada grupo (relatório em ppt sobre status do trabalho X políticas de RH estudadas até o momento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Entrega dos slides impressos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PT" dirty="0"/>
              <a:t>3ª. Etapa: 30 minutos cada grupo - Apresentação do trabalho final </a:t>
            </a:r>
            <a:r>
              <a:rPr lang="pt-PT" b="1" dirty="0"/>
              <a:t>(EVITAR ATRASOS</a:t>
            </a:r>
            <a:r>
              <a:rPr lang="pt-PT" b="1" dirty="0" smtClean="0"/>
              <a:t>!)</a:t>
            </a:r>
          </a:p>
          <a:p>
            <a:pPr lvl="1"/>
            <a:r>
              <a:rPr lang="pt-PT" dirty="0" smtClean="0"/>
              <a:t>Entrega do relatório final impresso</a:t>
            </a:r>
          </a:p>
          <a:p>
            <a:pPr lvl="1"/>
            <a:r>
              <a:rPr lang="pt-PT" dirty="0" smtClean="0"/>
              <a:t>Entrega dos slides impressos</a:t>
            </a: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/>
              <a:t>CRITÉRIOS DE AVALIAÇÃO DO TRABALHO FINAL (peso 3):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361</Words>
  <Application>Microsoft Office PowerPoint</Application>
  <PresentationFormat>Apresentação na tela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Trabalho Final</vt:lpstr>
      <vt:lpstr>CRITÉRIOS DE AVALIAÇÃO DO TRABALHO FINAL (peso 3): </vt:lpstr>
      <vt:lpstr>CRITÉRIOS DE AVALIAÇÃO DO TRABALHO FINAL (peso 3): </vt:lpstr>
      <vt:lpstr>CRITÉRIOS DE AVALIAÇÃO DO TRABALHO FINAL (peso 3): </vt:lpstr>
      <vt:lpstr>CRITÉRIOS DE AVALIAÇÃO DO TRABALHO FINAL (peso 3): </vt:lpstr>
      <vt:lpstr>CRITÉRIOS DE AVALIAÇÃO DO TRABALHO FINAL (peso 3):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Final</dc:title>
  <dc:creator>ikmiura</dc:creator>
  <cp:lastModifiedBy>ikmiura</cp:lastModifiedBy>
  <cp:revision>4</cp:revision>
  <dcterms:created xsi:type="dcterms:W3CDTF">2017-08-31T18:17:46Z</dcterms:created>
  <dcterms:modified xsi:type="dcterms:W3CDTF">2017-08-31T18:39:44Z</dcterms:modified>
</cp:coreProperties>
</file>