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9"/>
    <p:sldId id="257" r:id="rId20"/>
  </p:sldIdLst>
  <p:sldSz cx="32397700" cy="43192700"/>
  <p:notesSz cx="6858000" cy="9144000"/>
  <p:embeddedFontLst>
    <p:embeddedFont>
      <p:font typeface="Oswald" charset="1" panose="00000500000000000000"/>
      <p:regular r:id="rId6"/>
      <p:bold r:id="rId7"/>
    </p:embeddedFont>
    <p:embeddedFont>
      <p:font typeface="Libre Baskerville" charset="1" panose="02000000000000000000"/>
      <p:regular r:id="rId8"/>
      <p:bold r:id="rId9"/>
      <p:italic r:id="rId10"/>
    </p:embeddedFont>
    <p:embeddedFont>
      <p:font typeface="Arimo" charset="1" panose="020B0604020202020204"/>
      <p:regular r:id="rId11"/>
      <p:bold r:id="rId12"/>
      <p:italic r:id="rId13"/>
      <p:boldItalic r:id="rId14"/>
    </p:embeddedFont>
    <p:embeddedFont>
      <p:font typeface="Roboto" charset="1" panose="0200000000000000000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slides/slide1.xml" Type="http://schemas.openxmlformats.org/officeDocument/2006/relationships/slide"/><Relationship Id="rId2" Target="presProps.xml" Type="http://schemas.openxmlformats.org/officeDocument/2006/relationships/presProps"/><Relationship Id="rId20" Target="slides/slide2.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jpeg" Type="http://schemas.openxmlformats.org/officeDocument/2006/relationships/image"/><Relationship Id="rId13" Target="../media/image12.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png" Type="http://schemas.openxmlformats.org/officeDocument/2006/relationships/image"/><Relationship Id="rId12" Target="../media/image10.png" Type="http://schemas.openxmlformats.org/officeDocument/2006/relationships/image"/><Relationship Id="rId13" Target="../media/image15.jpeg" Type="http://schemas.openxmlformats.org/officeDocument/2006/relationships/image"/><Relationship Id="rId14" Target="../media/image12.png" Type="http://schemas.openxmlformats.org/officeDocument/2006/relationships/image"/><Relationship Id="rId2" Target="../media/image13.jpeg" Type="http://schemas.openxmlformats.org/officeDocument/2006/relationships/image"/><Relationship Id="rId3" Target="../media/image14.png" Type="http://schemas.openxmlformats.org/officeDocument/2006/relationships/image"/><Relationship Id="rId4" Target="../media/image3.png" Type="http://schemas.openxmlformats.org/officeDocument/2006/relationships/image"/><Relationship Id="rId5" Target="../media/image2.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28955" b="0"/>
          <a:stretch>
            <a:fillRect/>
          </a:stretch>
        </p:blipFill>
        <p:spPr>
          <a:xfrm flipH="false" flipV="false" rot="0">
            <a:off x="-15734042" y="14328243"/>
            <a:ext cx="25509950" cy="23937993"/>
          </a:xfrm>
          <a:prstGeom prst="rect">
            <a:avLst/>
          </a:prstGeom>
        </p:spPr>
      </p:pic>
      <p:grpSp>
        <p:nvGrpSpPr>
          <p:cNvPr name="Group 3" id="3"/>
          <p:cNvGrpSpPr/>
          <p:nvPr/>
        </p:nvGrpSpPr>
        <p:grpSpPr>
          <a:xfrm rot="0">
            <a:off x="-284263" y="31561470"/>
            <a:ext cx="33349527" cy="3136118"/>
            <a:chOff x="0" y="0"/>
            <a:chExt cx="2462474" cy="231566"/>
          </a:xfrm>
        </p:grpSpPr>
        <p:sp>
          <p:nvSpPr>
            <p:cNvPr name="Freeform 4" id="4"/>
            <p:cNvSpPr/>
            <p:nvPr/>
          </p:nvSpPr>
          <p:spPr>
            <a:xfrm>
              <a:off x="0" y="0"/>
              <a:ext cx="2462474" cy="231566"/>
            </a:xfrm>
            <a:custGeom>
              <a:avLst/>
              <a:gdLst/>
              <a:ahLst/>
              <a:cxnLst/>
              <a:rect r="r" b="b" t="t" l="l"/>
              <a:pathLst>
                <a:path h="231566" w="2462474">
                  <a:moveTo>
                    <a:pt x="0" y="0"/>
                  </a:moveTo>
                  <a:lnTo>
                    <a:pt x="2462474" y="0"/>
                  </a:lnTo>
                  <a:lnTo>
                    <a:pt x="2462474" y="231566"/>
                  </a:lnTo>
                  <a:lnTo>
                    <a:pt x="0" y="231566"/>
                  </a:lnTo>
                  <a:close/>
                </a:path>
              </a:pathLst>
            </a:custGeom>
            <a:solidFill>
              <a:srgbClr val="00689D">
                <a:alpha val="29803"/>
              </a:srgbClr>
            </a:solidFill>
          </p:spPr>
        </p:sp>
      </p:grpSp>
      <p:pic>
        <p:nvPicPr>
          <p:cNvPr name="Picture 5" id="5"/>
          <p:cNvPicPr>
            <a:picLocks noChangeAspect="true"/>
          </p:cNvPicPr>
          <p:nvPr/>
        </p:nvPicPr>
        <p:blipFill>
          <a:blip r:embed="rId3"/>
          <a:srcRect l="0" t="26206" r="0" b="32206"/>
          <a:stretch>
            <a:fillRect/>
          </a:stretch>
        </p:blipFill>
        <p:spPr>
          <a:xfrm flipH="false" flipV="false" rot="0">
            <a:off x="-1744059" y="-1676013"/>
            <a:ext cx="35003929" cy="14557131"/>
          </a:xfrm>
          <a:prstGeom prst="rect">
            <a:avLst/>
          </a:prstGeom>
        </p:spPr>
      </p:pic>
      <p:grpSp>
        <p:nvGrpSpPr>
          <p:cNvPr name="Group 6" id="6"/>
          <p:cNvGrpSpPr/>
          <p:nvPr/>
        </p:nvGrpSpPr>
        <p:grpSpPr>
          <a:xfrm rot="0">
            <a:off x="14579324" y="-50013"/>
            <a:ext cx="3786797" cy="14322060"/>
            <a:chOff x="0" y="0"/>
            <a:chExt cx="5049062" cy="19096080"/>
          </a:xfrm>
        </p:grpSpPr>
        <p:sp>
          <p:nvSpPr>
            <p:cNvPr name="AutoShape 7" id="7"/>
            <p:cNvSpPr/>
            <p:nvPr/>
          </p:nvSpPr>
          <p:spPr>
            <a:xfrm>
              <a:off x="0" y="0"/>
              <a:ext cx="2524531" cy="1909608"/>
            </a:xfrm>
            <a:prstGeom prst="rect">
              <a:avLst/>
            </a:prstGeom>
            <a:solidFill>
              <a:srgbClr val="E5243B"/>
            </a:solidFill>
          </p:spPr>
        </p:sp>
        <p:sp>
          <p:nvSpPr>
            <p:cNvPr name="AutoShape 8" id="8"/>
            <p:cNvSpPr/>
            <p:nvPr/>
          </p:nvSpPr>
          <p:spPr>
            <a:xfrm>
              <a:off x="0" y="1909608"/>
              <a:ext cx="2524531" cy="1909608"/>
            </a:xfrm>
            <a:prstGeom prst="rect">
              <a:avLst/>
            </a:prstGeom>
            <a:solidFill>
              <a:srgbClr val="4C9F38"/>
            </a:solidFill>
          </p:spPr>
        </p:sp>
        <p:sp>
          <p:nvSpPr>
            <p:cNvPr name="AutoShape 9" id="9"/>
            <p:cNvSpPr/>
            <p:nvPr/>
          </p:nvSpPr>
          <p:spPr>
            <a:xfrm>
              <a:off x="0" y="3819216"/>
              <a:ext cx="2524531" cy="1909608"/>
            </a:xfrm>
            <a:prstGeom prst="rect">
              <a:avLst/>
            </a:prstGeom>
            <a:solidFill>
              <a:srgbClr val="FF3A21"/>
            </a:solidFill>
          </p:spPr>
        </p:sp>
        <p:sp>
          <p:nvSpPr>
            <p:cNvPr name="AutoShape 10" id="10"/>
            <p:cNvSpPr/>
            <p:nvPr/>
          </p:nvSpPr>
          <p:spPr>
            <a:xfrm>
              <a:off x="0" y="5728824"/>
              <a:ext cx="2524531" cy="1909608"/>
            </a:xfrm>
            <a:prstGeom prst="rect">
              <a:avLst/>
            </a:prstGeom>
            <a:solidFill>
              <a:srgbClr val="FCC30B"/>
            </a:solidFill>
          </p:spPr>
        </p:sp>
        <p:sp>
          <p:nvSpPr>
            <p:cNvPr name="AutoShape 11" id="11"/>
            <p:cNvSpPr/>
            <p:nvPr/>
          </p:nvSpPr>
          <p:spPr>
            <a:xfrm>
              <a:off x="0" y="7638432"/>
              <a:ext cx="2524531" cy="1909608"/>
            </a:xfrm>
            <a:prstGeom prst="rect">
              <a:avLst/>
            </a:prstGeom>
            <a:solidFill>
              <a:srgbClr val="FD6925"/>
            </a:solidFill>
          </p:spPr>
        </p:sp>
        <p:sp>
          <p:nvSpPr>
            <p:cNvPr name="AutoShape 12" id="12"/>
            <p:cNvSpPr/>
            <p:nvPr/>
          </p:nvSpPr>
          <p:spPr>
            <a:xfrm>
              <a:off x="0" y="9548040"/>
              <a:ext cx="2524531" cy="1909608"/>
            </a:xfrm>
            <a:prstGeom prst="rect">
              <a:avLst/>
            </a:prstGeom>
            <a:solidFill>
              <a:srgbClr val="FD9D24"/>
            </a:solidFill>
          </p:spPr>
        </p:sp>
        <p:sp>
          <p:nvSpPr>
            <p:cNvPr name="AutoShape 13" id="13"/>
            <p:cNvSpPr/>
            <p:nvPr/>
          </p:nvSpPr>
          <p:spPr>
            <a:xfrm>
              <a:off x="0" y="11457648"/>
              <a:ext cx="2524531" cy="1909608"/>
            </a:xfrm>
            <a:prstGeom prst="rect">
              <a:avLst/>
            </a:prstGeom>
            <a:solidFill>
              <a:srgbClr val="3F7E44"/>
            </a:solidFill>
          </p:spPr>
        </p:sp>
        <p:sp>
          <p:nvSpPr>
            <p:cNvPr name="AutoShape 14" id="14"/>
            <p:cNvSpPr/>
            <p:nvPr/>
          </p:nvSpPr>
          <p:spPr>
            <a:xfrm>
              <a:off x="0" y="13367256"/>
              <a:ext cx="2524531" cy="1909608"/>
            </a:xfrm>
            <a:prstGeom prst="rect">
              <a:avLst/>
            </a:prstGeom>
            <a:solidFill>
              <a:srgbClr val="56C02B"/>
            </a:solidFill>
          </p:spPr>
        </p:sp>
        <p:sp>
          <p:nvSpPr>
            <p:cNvPr name="AutoShape 15" id="15"/>
            <p:cNvSpPr/>
            <p:nvPr/>
          </p:nvSpPr>
          <p:spPr>
            <a:xfrm>
              <a:off x="0" y="15276864"/>
              <a:ext cx="2524531" cy="1909608"/>
            </a:xfrm>
            <a:prstGeom prst="rect">
              <a:avLst/>
            </a:prstGeom>
            <a:solidFill>
              <a:srgbClr val="19486A"/>
            </a:solidFill>
          </p:spPr>
        </p:sp>
        <p:sp>
          <p:nvSpPr>
            <p:cNvPr name="AutoShape 16" id="16"/>
            <p:cNvSpPr/>
            <p:nvPr/>
          </p:nvSpPr>
          <p:spPr>
            <a:xfrm>
              <a:off x="0" y="17186472"/>
              <a:ext cx="2524531" cy="1909608"/>
            </a:xfrm>
            <a:prstGeom prst="rect">
              <a:avLst/>
            </a:prstGeom>
            <a:solidFill>
              <a:srgbClr val="FFFFFF"/>
            </a:solidFill>
          </p:spPr>
        </p:sp>
        <p:sp>
          <p:nvSpPr>
            <p:cNvPr name="AutoShape 17" id="17"/>
            <p:cNvSpPr/>
            <p:nvPr/>
          </p:nvSpPr>
          <p:spPr>
            <a:xfrm>
              <a:off x="2524531" y="0"/>
              <a:ext cx="2524531" cy="1909608"/>
            </a:xfrm>
            <a:prstGeom prst="rect">
              <a:avLst/>
            </a:prstGeom>
            <a:solidFill>
              <a:srgbClr val="DDA63A"/>
            </a:solidFill>
          </p:spPr>
        </p:sp>
        <p:sp>
          <p:nvSpPr>
            <p:cNvPr name="AutoShape 18" id="18"/>
            <p:cNvSpPr/>
            <p:nvPr/>
          </p:nvSpPr>
          <p:spPr>
            <a:xfrm>
              <a:off x="2524531" y="1909608"/>
              <a:ext cx="2524531" cy="1909608"/>
            </a:xfrm>
            <a:prstGeom prst="rect">
              <a:avLst/>
            </a:prstGeom>
            <a:solidFill>
              <a:srgbClr val="C5192D"/>
            </a:solidFill>
          </p:spPr>
        </p:sp>
        <p:sp>
          <p:nvSpPr>
            <p:cNvPr name="AutoShape 19" id="19"/>
            <p:cNvSpPr/>
            <p:nvPr/>
          </p:nvSpPr>
          <p:spPr>
            <a:xfrm>
              <a:off x="2524531" y="3819216"/>
              <a:ext cx="2524531" cy="1909608"/>
            </a:xfrm>
            <a:prstGeom prst="rect">
              <a:avLst/>
            </a:prstGeom>
            <a:solidFill>
              <a:srgbClr val="26BDE2"/>
            </a:solidFill>
          </p:spPr>
        </p:sp>
        <p:sp>
          <p:nvSpPr>
            <p:cNvPr name="AutoShape 20" id="20"/>
            <p:cNvSpPr/>
            <p:nvPr/>
          </p:nvSpPr>
          <p:spPr>
            <a:xfrm>
              <a:off x="2524531" y="5728824"/>
              <a:ext cx="2524531" cy="1909608"/>
            </a:xfrm>
            <a:prstGeom prst="rect">
              <a:avLst/>
            </a:prstGeom>
            <a:solidFill>
              <a:srgbClr val="A21942"/>
            </a:solidFill>
          </p:spPr>
        </p:sp>
        <p:sp>
          <p:nvSpPr>
            <p:cNvPr name="AutoShape 21" id="21"/>
            <p:cNvSpPr/>
            <p:nvPr/>
          </p:nvSpPr>
          <p:spPr>
            <a:xfrm>
              <a:off x="2524531" y="7638432"/>
              <a:ext cx="2524531" cy="1909608"/>
            </a:xfrm>
            <a:prstGeom prst="rect">
              <a:avLst/>
            </a:prstGeom>
            <a:solidFill>
              <a:srgbClr val="DD1367"/>
            </a:solidFill>
          </p:spPr>
        </p:sp>
        <p:sp>
          <p:nvSpPr>
            <p:cNvPr name="AutoShape 22" id="22"/>
            <p:cNvSpPr/>
            <p:nvPr/>
          </p:nvSpPr>
          <p:spPr>
            <a:xfrm>
              <a:off x="2524531" y="9548040"/>
              <a:ext cx="2524531" cy="1909608"/>
            </a:xfrm>
            <a:prstGeom prst="rect">
              <a:avLst/>
            </a:prstGeom>
            <a:solidFill>
              <a:srgbClr val="BF8B2E"/>
            </a:solidFill>
          </p:spPr>
        </p:sp>
        <p:sp>
          <p:nvSpPr>
            <p:cNvPr name="AutoShape 23" id="23"/>
            <p:cNvSpPr/>
            <p:nvPr/>
          </p:nvSpPr>
          <p:spPr>
            <a:xfrm>
              <a:off x="2524531" y="11457648"/>
              <a:ext cx="2524531" cy="1909608"/>
            </a:xfrm>
            <a:prstGeom prst="rect">
              <a:avLst/>
            </a:prstGeom>
            <a:solidFill>
              <a:srgbClr val="0A97D9"/>
            </a:solidFill>
          </p:spPr>
        </p:sp>
        <p:sp>
          <p:nvSpPr>
            <p:cNvPr name="AutoShape 24" id="24"/>
            <p:cNvSpPr/>
            <p:nvPr/>
          </p:nvSpPr>
          <p:spPr>
            <a:xfrm>
              <a:off x="2524531" y="13367256"/>
              <a:ext cx="2524531" cy="1909608"/>
            </a:xfrm>
            <a:prstGeom prst="rect">
              <a:avLst/>
            </a:prstGeom>
            <a:solidFill>
              <a:srgbClr val="00689D"/>
            </a:solidFill>
          </p:spPr>
        </p:sp>
        <p:sp>
          <p:nvSpPr>
            <p:cNvPr name="AutoShape 25" id="25"/>
            <p:cNvSpPr/>
            <p:nvPr/>
          </p:nvSpPr>
          <p:spPr>
            <a:xfrm>
              <a:off x="2524531" y="15276864"/>
              <a:ext cx="2524531" cy="1909608"/>
            </a:xfrm>
            <a:prstGeom prst="rect">
              <a:avLst/>
            </a:prstGeom>
            <a:solidFill>
              <a:srgbClr val="FF5757"/>
            </a:solidFill>
          </p:spPr>
        </p:sp>
        <p:sp>
          <p:nvSpPr>
            <p:cNvPr name="AutoShape 26" id="26"/>
            <p:cNvSpPr/>
            <p:nvPr/>
          </p:nvSpPr>
          <p:spPr>
            <a:xfrm>
              <a:off x="2524531" y="17186472"/>
              <a:ext cx="2524531" cy="1909608"/>
            </a:xfrm>
            <a:prstGeom prst="rect">
              <a:avLst/>
            </a:prstGeom>
            <a:solidFill>
              <a:srgbClr val="FFFFFF"/>
            </a:solidFill>
          </p:spPr>
        </p:sp>
      </p:grpSp>
      <p:grpSp>
        <p:nvGrpSpPr>
          <p:cNvPr name="Group 27" id="27"/>
          <p:cNvGrpSpPr/>
          <p:nvPr/>
        </p:nvGrpSpPr>
        <p:grpSpPr>
          <a:xfrm rot="0">
            <a:off x="-783873" y="12690618"/>
            <a:ext cx="34348747" cy="1637625"/>
            <a:chOff x="0" y="0"/>
            <a:chExt cx="3568021" cy="170110"/>
          </a:xfrm>
        </p:grpSpPr>
        <p:sp>
          <p:nvSpPr>
            <p:cNvPr name="Freeform 28" id="28"/>
            <p:cNvSpPr/>
            <p:nvPr/>
          </p:nvSpPr>
          <p:spPr>
            <a:xfrm>
              <a:off x="0" y="0"/>
              <a:ext cx="3568021" cy="170110"/>
            </a:xfrm>
            <a:custGeom>
              <a:avLst/>
              <a:gdLst/>
              <a:ahLst/>
              <a:cxnLst/>
              <a:rect r="r" b="b" t="t" l="l"/>
              <a:pathLst>
                <a:path h="170110" w="3568021">
                  <a:moveTo>
                    <a:pt x="0" y="0"/>
                  </a:moveTo>
                  <a:lnTo>
                    <a:pt x="3568021" y="0"/>
                  </a:lnTo>
                  <a:lnTo>
                    <a:pt x="3568021" y="170110"/>
                  </a:lnTo>
                  <a:lnTo>
                    <a:pt x="0" y="170110"/>
                  </a:lnTo>
                  <a:close/>
                </a:path>
              </a:pathLst>
            </a:custGeom>
            <a:solidFill>
              <a:srgbClr val="19486A"/>
            </a:solidFill>
          </p:spPr>
        </p:sp>
      </p:grpSp>
      <p:pic>
        <p:nvPicPr>
          <p:cNvPr name="Picture 29" id="29"/>
          <p:cNvPicPr>
            <a:picLocks noChangeAspect="true"/>
          </p:cNvPicPr>
          <p:nvPr/>
        </p:nvPicPr>
        <p:blipFill>
          <a:blip r:embed="rId4">
            <a:alphaModFix amt="10999"/>
          </a:blip>
          <a:srcRect l="10424" t="33349" r="13999" b="451"/>
          <a:stretch>
            <a:fillRect/>
          </a:stretch>
        </p:blipFill>
        <p:spPr>
          <a:xfrm flipH="false" flipV="false" rot="0">
            <a:off x="0" y="-80503"/>
            <a:ext cx="14580000" cy="12771121"/>
          </a:xfrm>
          <a:prstGeom prst="rect">
            <a:avLst/>
          </a:prstGeom>
        </p:spPr>
      </p:pic>
      <p:sp>
        <p:nvSpPr>
          <p:cNvPr name="TextBox 30" id="30"/>
          <p:cNvSpPr txBox="true"/>
          <p:nvPr/>
        </p:nvSpPr>
        <p:spPr>
          <a:xfrm rot="0">
            <a:off x="1322898" y="90173"/>
            <a:ext cx="14319631" cy="6852971"/>
          </a:xfrm>
          <a:prstGeom prst="rect">
            <a:avLst/>
          </a:prstGeom>
        </p:spPr>
        <p:txBody>
          <a:bodyPr anchor="t" rtlCol="false" tIns="0" lIns="0" bIns="0" rIns="0">
            <a:spAutoFit/>
          </a:bodyPr>
          <a:lstStyle/>
          <a:p>
            <a:pPr>
              <a:lnSpc>
                <a:spcPts val="56000"/>
              </a:lnSpc>
            </a:pPr>
            <a:r>
              <a:rPr lang="en-US" sz="40000" b="true">
                <a:solidFill>
                  <a:srgbClr val="FFFFFF"/>
                </a:solidFill>
                <a:latin typeface="Roboto"/>
              </a:rPr>
              <a:t>P</a:t>
            </a:r>
            <a:r>
              <a:rPr lang="en-US" sz="40000" b="true">
                <a:solidFill>
                  <a:srgbClr val="FFFFFF"/>
                </a:solidFill>
                <a:latin typeface="Roboto"/>
              </a:rPr>
              <a:t>AÍS</a:t>
            </a:r>
          </a:p>
        </p:txBody>
      </p:sp>
      <p:sp>
        <p:nvSpPr>
          <p:cNvPr name="TextBox 31" id="31"/>
          <p:cNvSpPr txBox="true"/>
          <p:nvPr/>
        </p:nvSpPr>
        <p:spPr>
          <a:xfrm rot="0">
            <a:off x="1322898" y="6755227"/>
            <a:ext cx="13221077" cy="1715629"/>
          </a:xfrm>
          <a:prstGeom prst="rect">
            <a:avLst/>
          </a:prstGeom>
        </p:spPr>
        <p:txBody>
          <a:bodyPr anchor="t" rtlCol="false" tIns="0" lIns="0" bIns="0" rIns="0">
            <a:spAutoFit/>
          </a:bodyPr>
          <a:lstStyle/>
          <a:p>
            <a:pPr>
              <a:lnSpc>
                <a:spcPts val="14000"/>
              </a:lnSpc>
            </a:pPr>
            <a:r>
              <a:rPr lang="en-US" sz="10000" spc="860">
                <a:solidFill>
                  <a:srgbClr val="FFFFFF"/>
                </a:solidFill>
                <a:latin typeface="Oswald"/>
              </a:rPr>
              <a:t>TÍTULO DO TRABALHO</a:t>
            </a:r>
          </a:p>
        </p:txBody>
      </p:sp>
      <p:sp>
        <p:nvSpPr>
          <p:cNvPr name="TextBox 32" id="32"/>
          <p:cNvSpPr txBox="true"/>
          <p:nvPr/>
        </p:nvSpPr>
        <p:spPr>
          <a:xfrm rot="0">
            <a:off x="17676666" y="34332589"/>
            <a:ext cx="10470916" cy="898060"/>
          </a:xfrm>
          <a:prstGeom prst="rect">
            <a:avLst/>
          </a:prstGeom>
        </p:spPr>
        <p:txBody>
          <a:bodyPr anchor="t" rtlCol="false" tIns="0" lIns="0" bIns="0" rIns="0">
            <a:spAutoFit/>
          </a:bodyPr>
          <a:lstStyle/>
          <a:p>
            <a:pPr>
              <a:lnSpc>
                <a:spcPts val="7404"/>
              </a:lnSpc>
            </a:pPr>
          </a:p>
        </p:txBody>
      </p:sp>
      <p:pic>
        <p:nvPicPr>
          <p:cNvPr name="Picture 33" id="33"/>
          <p:cNvPicPr>
            <a:picLocks noChangeAspect="true"/>
          </p:cNvPicPr>
          <p:nvPr/>
        </p:nvPicPr>
        <p:blipFill>
          <a:blip r:embed="rId3"/>
          <a:srcRect l="0" t="0" r="0" b="0"/>
          <a:stretch>
            <a:fillRect/>
          </a:stretch>
        </p:blipFill>
        <p:spPr>
          <a:xfrm flipH="false" flipV="false" rot="0">
            <a:off x="-654968" y="41522331"/>
            <a:ext cx="33914838" cy="2856194"/>
          </a:xfrm>
          <a:prstGeom prst="rect">
            <a:avLst/>
          </a:prstGeom>
        </p:spPr>
      </p:pic>
      <p:sp>
        <p:nvSpPr>
          <p:cNvPr name="TextBox 34" id="34"/>
          <p:cNvSpPr txBox="true"/>
          <p:nvPr/>
        </p:nvSpPr>
        <p:spPr>
          <a:xfrm rot="0">
            <a:off x="946503" y="42043974"/>
            <a:ext cx="30506994" cy="698947"/>
          </a:xfrm>
          <a:prstGeom prst="rect">
            <a:avLst/>
          </a:prstGeom>
        </p:spPr>
        <p:txBody>
          <a:bodyPr anchor="t" rtlCol="false" tIns="0" lIns="0" bIns="0" rIns="0">
            <a:spAutoFit/>
          </a:bodyPr>
          <a:lstStyle/>
          <a:p>
            <a:pPr algn="ctr">
              <a:lnSpc>
                <a:spcPts val="5700"/>
              </a:lnSpc>
            </a:pPr>
            <a:r>
              <a:rPr lang="en-US" sz="4071" spc="-211">
                <a:solidFill>
                  <a:srgbClr val="FFFFFF"/>
                </a:solidFill>
                <a:latin typeface="Libre Baskerville"/>
              </a:rPr>
              <a:t>frase que simbolize o trabalho (opcional)</a:t>
            </a:r>
          </a:p>
        </p:txBody>
      </p:sp>
      <p:sp>
        <p:nvSpPr>
          <p:cNvPr name="TextBox 35" id="35"/>
          <p:cNvSpPr txBox="true"/>
          <p:nvPr/>
        </p:nvSpPr>
        <p:spPr>
          <a:xfrm rot="0">
            <a:off x="10410698" y="15134570"/>
            <a:ext cx="6370061" cy="1723623"/>
          </a:xfrm>
          <a:prstGeom prst="rect">
            <a:avLst/>
          </a:prstGeom>
        </p:spPr>
        <p:txBody>
          <a:bodyPr anchor="t" rtlCol="false" tIns="0" lIns="0" bIns="0" rIns="0">
            <a:spAutoFit/>
          </a:bodyPr>
          <a:lstStyle/>
          <a:p>
            <a:pPr>
              <a:lnSpc>
                <a:spcPts val="4527"/>
              </a:lnSpc>
            </a:pPr>
            <a:r>
              <a:rPr lang="en-US" sz="4116" spc="41">
                <a:solidFill>
                  <a:srgbClr val="000000"/>
                </a:solidFill>
                <a:latin typeface="Oswald"/>
              </a:rPr>
              <a:t>LOREM IPSUM DOLOR SIT AMET, CONSECTETUR ADIPISCING ELIT. MORBI </a:t>
            </a:r>
          </a:p>
        </p:txBody>
      </p:sp>
      <p:grpSp>
        <p:nvGrpSpPr>
          <p:cNvPr name="Group 36" id="36"/>
          <p:cNvGrpSpPr/>
          <p:nvPr/>
        </p:nvGrpSpPr>
        <p:grpSpPr>
          <a:xfrm rot="0">
            <a:off x="-474763" y="31561470"/>
            <a:ext cx="34681098" cy="3136118"/>
            <a:chOff x="0" y="0"/>
            <a:chExt cx="2560795" cy="231566"/>
          </a:xfrm>
        </p:grpSpPr>
        <p:sp>
          <p:nvSpPr>
            <p:cNvPr name="Freeform 37" id="37"/>
            <p:cNvSpPr/>
            <p:nvPr/>
          </p:nvSpPr>
          <p:spPr>
            <a:xfrm>
              <a:off x="0" y="0"/>
              <a:ext cx="2560795" cy="231566"/>
            </a:xfrm>
            <a:custGeom>
              <a:avLst/>
              <a:gdLst/>
              <a:ahLst/>
              <a:cxnLst/>
              <a:rect r="r" b="b" t="t" l="l"/>
              <a:pathLst>
                <a:path h="231566" w="2560795">
                  <a:moveTo>
                    <a:pt x="0" y="0"/>
                  </a:moveTo>
                  <a:lnTo>
                    <a:pt x="2560795" y="0"/>
                  </a:lnTo>
                  <a:lnTo>
                    <a:pt x="2560795" y="231566"/>
                  </a:lnTo>
                  <a:lnTo>
                    <a:pt x="0" y="231566"/>
                  </a:lnTo>
                  <a:close/>
                </a:path>
              </a:pathLst>
            </a:custGeom>
            <a:solidFill>
              <a:srgbClr val="00689D">
                <a:alpha val="55686"/>
              </a:srgbClr>
            </a:solidFill>
          </p:spPr>
        </p:sp>
      </p:grpSp>
      <p:sp>
        <p:nvSpPr>
          <p:cNvPr name="TextBox 38" id="38"/>
          <p:cNvSpPr txBox="true"/>
          <p:nvPr/>
        </p:nvSpPr>
        <p:spPr>
          <a:xfrm rot="0">
            <a:off x="10410698" y="31405416"/>
            <a:ext cx="8876254" cy="3089666"/>
          </a:xfrm>
          <a:prstGeom prst="rect">
            <a:avLst/>
          </a:prstGeom>
        </p:spPr>
        <p:txBody>
          <a:bodyPr anchor="t" rtlCol="false" tIns="0" lIns="0" bIns="0" rIns="0">
            <a:spAutoFit/>
          </a:bodyPr>
          <a:lstStyle/>
          <a:p>
            <a:pPr>
              <a:lnSpc>
                <a:spcPts val="25199"/>
              </a:lnSpc>
            </a:pPr>
            <a:r>
              <a:rPr lang="en-US" sz="17999" b="true">
                <a:solidFill>
                  <a:srgbClr val="FFFFFF"/>
                </a:solidFill>
                <a:latin typeface="Roboto"/>
              </a:rPr>
              <a:t>T</a:t>
            </a:r>
            <a:r>
              <a:rPr lang="en-US" sz="17999" b="true">
                <a:solidFill>
                  <a:srgbClr val="FFFFFF"/>
                </a:solidFill>
                <a:latin typeface="Roboto"/>
              </a:rPr>
              <a:t>EXTO</a:t>
            </a:r>
          </a:p>
        </p:txBody>
      </p:sp>
      <p:sp>
        <p:nvSpPr>
          <p:cNvPr name="TextBox 39" id="39"/>
          <p:cNvSpPr txBox="true"/>
          <p:nvPr/>
        </p:nvSpPr>
        <p:spPr>
          <a:xfrm rot="0">
            <a:off x="105161" y="41069235"/>
            <a:ext cx="12203441" cy="272797"/>
          </a:xfrm>
          <a:prstGeom prst="rect">
            <a:avLst/>
          </a:prstGeom>
        </p:spPr>
        <p:txBody>
          <a:bodyPr anchor="t" rtlCol="false" tIns="0" lIns="0" bIns="0" rIns="0">
            <a:spAutoFit/>
          </a:bodyPr>
          <a:lstStyle/>
          <a:p>
            <a:pPr>
              <a:lnSpc>
                <a:spcPts val="2100"/>
              </a:lnSpc>
            </a:pPr>
            <a:r>
              <a:rPr lang="en-US" b="true" sz="2100" spc="21">
                <a:solidFill>
                  <a:srgbClr val="FFFFFF"/>
                </a:solidFill>
                <a:latin typeface="Libre Baskerville"/>
              </a:rPr>
              <a:t>Kenya Slums. Fonte: https://www.borgenmagazine.com/conditions-kenyan-slums/</a:t>
            </a:r>
          </a:p>
        </p:txBody>
      </p:sp>
      <p:sp>
        <p:nvSpPr>
          <p:cNvPr name="TextBox 40" id="40"/>
          <p:cNvSpPr txBox="true"/>
          <p:nvPr/>
        </p:nvSpPr>
        <p:spPr>
          <a:xfrm rot="0">
            <a:off x="1318568" y="9229600"/>
            <a:ext cx="21851106" cy="2269264"/>
          </a:xfrm>
          <a:prstGeom prst="rect">
            <a:avLst/>
          </a:prstGeom>
        </p:spPr>
        <p:txBody>
          <a:bodyPr anchor="t" rtlCol="false" tIns="0" lIns="0" bIns="0" rIns="0">
            <a:spAutoFit/>
          </a:bodyPr>
          <a:lstStyle/>
          <a:p>
            <a:pPr>
              <a:lnSpc>
                <a:spcPts val="6096"/>
              </a:lnSpc>
            </a:pPr>
            <a:r>
              <a:rPr lang="en-US" sz="4800" spc="446">
                <a:solidFill>
                  <a:srgbClr val="FFFFFF"/>
                </a:solidFill>
                <a:latin typeface="Oswald"/>
              </a:rPr>
              <a:t>Author 1; Author 2; Author 3</a:t>
            </a:r>
          </a:p>
          <a:p>
            <a:pPr>
              <a:lnSpc>
                <a:spcPts val="6096"/>
              </a:lnSpc>
            </a:pPr>
            <a:r>
              <a:rPr lang="en-US" sz="4800" spc="446">
                <a:solidFill>
                  <a:srgbClr val="FFFFFF"/>
                </a:solidFill>
                <a:latin typeface="Oswald"/>
              </a:rPr>
              <a:t>RAD2603 Direito Internacional</a:t>
            </a:r>
          </a:p>
          <a:p>
            <a:pPr>
              <a:lnSpc>
                <a:spcPts val="6096"/>
              </a:lnSpc>
            </a:pPr>
            <a:r>
              <a:rPr lang="en-US" sz="4800" spc="446">
                <a:solidFill>
                  <a:srgbClr val="FFFFFF"/>
                </a:solidFill>
                <a:latin typeface="Oswald"/>
              </a:rPr>
              <a:t>Prof. Dra. Luciana Romano Morilas</a:t>
            </a:r>
          </a:p>
        </p:txBody>
      </p:sp>
      <p:grpSp>
        <p:nvGrpSpPr>
          <p:cNvPr name="Group 41" id="41"/>
          <p:cNvGrpSpPr/>
          <p:nvPr/>
        </p:nvGrpSpPr>
        <p:grpSpPr>
          <a:xfrm rot="0">
            <a:off x="9775908" y="28040230"/>
            <a:ext cx="7504858" cy="2958897"/>
            <a:chOff x="0" y="0"/>
            <a:chExt cx="587337" cy="231566"/>
          </a:xfrm>
        </p:grpSpPr>
        <p:sp>
          <p:nvSpPr>
            <p:cNvPr name="Freeform 42" id="42"/>
            <p:cNvSpPr/>
            <p:nvPr/>
          </p:nvSpPr>
          <p:spPr>
            <a:xfrm>
              <a:off x="0" y="0"/>
              <a:ext cx="587336" cy="231566"/>
            </a:xfrm>
            <a:custGeom>
              <a:avLst/>
              <a:gdLst/>
              <a:ahLst/>
              <a:cxnLst/>
              <a:rect r="r" b="b" t="t" l="l"/>
              <a:pathLst>
                <a:path h="231566" w="587336">
                  <a:moveTo>
                    <a:pt x="0" y="0"/>
                  </a:moveTo>
                  <a:lnTo>
                    <a:pt x="587336" y="0"/>
                  </a:lnTo>
                  <a:lnTo>
                    <a:pt x="587336" y="231566"/>
                  </a:lnTo>
                  <a:lnTo>
                    <a:pt x="0" y="231566"/>
                  </a:lnTo>
                  <a:close/>
                </a:path>
              </a:pathLst>
            </a:custGeom>
            <a:solidFill>
              <a:srgbClr val="00689D">
                <a:alpha val="40784"/>
              </a:srgbClr>
            </a:solidFill>
          </p:spPr>
        </p:sp>
      </p:grpSp>
      <p:sp>
        <p:nvSpPr>
          <p:cNvPr name="TextBox 43" id="43"/>
          <p:cNvSpPr txBox="true"/>
          <p:nvPr/>
        </p:nvSpPr>
        <p:spPr>
          <a:xfrm rot="0">
            <a:off x="10410698" y="27366183"/>
            <a:ext cx="1300438" cy="320857"/>
          </a:xfrm>
          <a:prstGeom prst="rect">
            <a:avLst/>
          </a:prstGeom>
        </p:spPr>
        <p:txBody>
          <a:bodyPr anchor="t" rtlCol="false" tIns="0" lIns="0" bIns="0" rIns="0">
            <a:spAutoFit/>
          </a:bodyPr>
          <a:lstStyle/>
          <a:p>
            <a:pPr algn="ctr">
              <a:lnSpc>
                <a:spcPts val="2613"/>
              </a:lnSpc>
              <a:spcBef>
                <a:spcPct val="0"/>
              </a:spcBef>
            </a:pPr>
            <a:r>
              <a:rPr lang="en-US" sz="1866">
                <a:solidFill>
                  <a:srgbClr val="000000"/>
                </a:solidFill>
                <a:latin typeface="Oswald"/>
              </a:rPr>
              <a:t>Fonte</a:t>
            </a:r>
          </a:p>
        </p:txBody>
      </p:sp>
      <p:sp>
        <p:nvSpPr>
          <p:cNvPr name="TextBox 44" id="44"/>
          <p:cNvSpPr txBox="true"/>
          <p:nvPr/>
        </p:nvSpPr>
        <p:spPr>
          <a:xfrm rot="0">
            <a:off x="18101706" y="15040594"/>
            <a:ext cx="6394859" cy="1732944"/>
          </a:xfrm>
          <a:prstGeom prst="rect">
            <a:avLst/>
          </a:prstGeom>
        </p:spPr>
        <p:txBody>
          <a:bodyPr anchor="t" rtlCol="false" tIns="0" lIns="0" bIns="0" rIns="0">
            <a:spAutoFit/>
          </a:bodyPr>
          <a:lstStyle/>
          <a:p>
            <a:pPr>
              <a:lnSpc>
                <a:spcPts val="4510"/>
              </a:lnSpc>
            </a:pPr>
            <a:r>
              <a:rPr lang="en-US" b="false" sz="4100" spc="369">
                <a:solidFill>
                  <a:srgbClr val="000000"/>
                </a:solidFill>
                <a:latin typeface="Oswald"/>
              </a:rPr>
              <a:t>LOR</a:t>
            </a:r>
            <a:r>
              <a:rPr lang="en-US" sz="4100" spc="369">
                <a:solidFill>
                  <a:srgbClr val="000000"/>
                </a:solidFill>
                <a:latin typeface="Oswald"/>
              </a:rPr>
              <a:t>E</a:t>
            </a:r>
            <a:r>
              <a:rPr lang="en-US" b="false" sz="4100" spc="369">
                <a:solidFill>
                  <a:srgbClr val="000000"/>
                </a:solidFill>
                <a:latin typeface="Oswald"/>
              </a:rPr>
              <a:t>M</a:t>
            </a:r>
            <a:r>
              <a:rPr lang="en-US" sz="4100" spc="369">
                <a:solidFill>
                  <a:srgbClr val="000000"/>
                </a:solidFill>
                <a:latin typeface="Oswald"/>
              </a:rPr>
              <a:t> I</a:t>
            </a:r>
            <a:r>
              <a:rPr lang="en-US" b="false" sz="4100" spc="369">
                <a:solidFill>
                  <a:srgbClr val="000000"/>
                </a:solidFill>
                <a:latin typeface="Oswald"/>
              </a:rPr>
              <a:t>P</a:t>
            </a:r>
            <a:r>
              <a:rPr lang="en-US" sz="4100" spc="369">
                <a:solidFill>
                  <a:srgbClr val="000000"/>
                </a:solidFill>
                <a:latin typeface="Oswald"/>
              </a:rPr>
              <a:t>S</a:t>
            </a:r>
            <a:r>
              <a:rPr lang="en-US" b="false" sz="4100" spc="369">
                <a:solidFill>
                  <a:srgbClr val="000000"/>
                </a:solidFill>
                <a:latin typeface="Oswald"/>
              </a:rPr>
              <a:t>UM</a:t>
            </a:r>
            <a:r>
              <a:rPr lang="en-US" sz="4100" spc="369">
                <a:solidFill>
                  <a:srgbClr val="000000"/>
                </a:solidFill>
                <a:latin typeface="Oswald"/>
              </a:rPr>
              <a:t> DOLO</a:t>
            </a:r>
            <a:r>
              <a:rPr lang="en-US" b="false" sz="4100" spc="369">
                <a:solidFill>
                  <a:srgbClr val="000000"/>
                </a:solidFill>
                <a:latin typeface="Oswald"/>
              </a:rPr>
              <a:t>R</a:t>
            </a:r>
            <a:r>
              <a:rPr lang="en-US" sz="4100" spc="369">
                <a:solidFill>
                  <a:srgbClr val="000000"/>
                </a:solidFill>
                <a:latin typeface="Oswald"/>
              </a:rPr>
              <a:t> </a:t>
            </a:r>
            <a:r>
              <a:rPr lang="en-US" b="false" sz="4100" spc="369">
                <a:solidFill>
                  <a:srgbClr val="000000"/>
                </a:solidFill>
                <a:latin typeface="Oswald"/>
              </a:rPr>
              <a:t>SIT</a:t>
            </a:r>
            <a:r>
              <a:rPr lang="en-US" sz="4100" spc="369">
                <a:solidFill>
                  <a:srgbClr val="000000"/>
                </a:solidFill>
                <a:latin typeface="Oswald"/>
              </a:rPr>
              <a:t> A</a:t>
            </a:r>
            <a:r>
              <a:rPr lang="en-US" b="false" sz="4100" spc="369">
                <a:solidFill>
                  <a:srgbClr val="000000"/>
                </a:solidFill>
                <a:latin typeface="Oswald"/>
              </a:rPr>
              <a:t>MET, CONSECTETUR ADIPISCING ELIT. MORBI</a:t>
            </a:r>
          </a:p>
        </p:txBody>
      </p:sp>
      <p:sp>
        <p:nvSpPr>
          <p:cNvPr name="TextBox 45" id="45"/>
          <p:cNvSpPr txBox="true"/>
          <p:nvPr/>
        </p:nvSpPr>
        <p:spPr>
          <a:xfrm rot="0">
            <a:off x="18227604" y="30485896"/>
            <a:ext cx="6819900" cy="372745"/>
          </a:xfrm>
          <a:prstGeom prst="rect">
            <a:avLst/>
          </a:prstGeom>
        </p:spPr>
        <p:txBody>
          <a:bodyPr anchor="t" rtlCol="false" tIns="0" lIns="0" bIns="0" rIns="0">
            <a:spAutoFit/>
          </a:bodyPr>
          <a:lstStyle/>
          <a:p>
            <a:pPr>
              <a:lnSpc>
                <a:spcPts val="3079"/>
              </a:lnSpc>
              <a:spcBef>
                <a:spcPct val="0"/>
              </a:spcBef>
            </a:pPr>
            <a:r>
              <a:rPr lang="en-US" sz="2200">
                <a:solidFill>
                  <a:srgbClr val="000000"/>
                </a:solidFill>
                <a:latin typeface="Oswald"/>
              </a:rPr>
              <a:t>Fonte</a:t>
            </a:r>
          </a:p>
        </p:txBody>
      </p:sp>
      <p:sp>
        <p:nvSpPr>
          <p:cNvPr name="TextBox 46" id="46"/>
          <p:cNvSpPr txBox="true"/>
          <p:nvPr/>
        </p:nvSpPr>
        <p:spPr>
          <a:xfrm rot="0">
            <a:off x="18227604" y="17266899"/>
            <a:ext cx="6143065" cy="12332108"/>
          </a:xfrm>
          <a:prstGeom prst="rect">
            <a:avLst/>
          </a:prstGeom>
        </p:spPr>
        <p:txBody>
          <a:bodyPr anchor="t" rtlCol="false" tIns="0" lIns="0" bIns="0" rIns="0">
            <a:spAutoFit/>
          </a:bodyPr>
          <a:lstStyle/>
          <a:p>
            <a:pPr>
              <a:lnSpc>
                <a:spcPts val="3919"/>
              </a:lnSpc>
              <a:spcBef>
                <a:spcPct val="0"/>
              </a:spcBef>
            </a:pPr>
            <a:r>
              <a:rPr lang="en-US" sz="2800">
                <a:solidFill>
                  <a:srgbClr val="545454"/>
                </a:solidFill>
                <a:latin typeface="Roboto"/>
              </a:rPr>
              <a:t>Lorem ipsum dolor sit amet, consectetur adipiscing elit. Morbi gravida a quam in volutpat. Vivamus luctus quam in blandit suscipit. Proin cursus at erat dignissim fringilla. Mauris scelerisque nec lorem convallis fermentum. Duis sagittis ipsum ut mattis porta. Donec tincidunt pellentesque massa, ac ultricies quam tincidunt tincidunt. Lorem ipsum dolor sit amet, consectetur adipiscing elit. </a:t>
            </a:r>
          </a:p>
          <a:p>
            <a:pPr>
              <a:lnSpc>
                <a:spcPts val="3919"/>
              </a:lnSpc>
              <a:spcBef>
                <a:spcPct val="0"/>
              </a:spcBef>
            </a:pPr>
          </a:p>
          <a:p>
            <a:pPr>
              <a:lnSpc>
                <a:spcPts val="3919"/>
              </a:lnSpc>
              <a:spcBef>
                <a:spcPct val="0"/>
              </a:spcBef>
            </a:pPr>
            <a:r>
              <a:rPr lang="en-US" sz="2800">
                <a:solidFill>
                  <a:srgbClr val="545454"/>
                </a:solidFill>
                <a:latin typeface="Roboto"/>
              </a:rPr>
              <a:t>Pellentesque habitant morbi tristique senectus et netus et malesuada fames ac turpi</a:t>
            </a:r>
            <a:r>
              <a:rPr lang="en-US" sz="2799">
                <a:solidFill>
                  <a:srgbClr val="545454"/>
                </a:solidFill>
                <a:latin typeface="Roboto"/>
              </a:rPr>
              <a:t>s egestas. Duis sit amet accumsan metus, id euismod ipsum. Suspendisse vel mauris non erat mattis lobortis. </a:t>
            </a:r>
          </a:p>
          <a:p>
            <a:pPr>
              <a:lnSpc>
                <a:spcPts val="3919"/>
              </a:lnSpc>
              <a:spcBef>
                <a:spcPct val="0"/>
              </a:spcBef>
            </a:pPr>
          </a:p>
          <a:p>
            <a:pPr>
              <a:lnSpc>
                <a:spcPts val="3919"/>
              </a:lnSpc>
              <a:spcBef>
                <a:spcPct val="0"/>
              </a:spcBef>
            </a:pPr>
            <a:r>
              <a:rPr lang="en-US" sz="2800">
                <a:solidFill>
                  <a:srgbClr val="545454"/>
                </a:solidFill>
                <a:latin typeface="Roboto"/>
              </a:rPr>
              <a:t>Pellentesque habitant morbi tristique senectus et netus et malesuada fames ac turpis egestas. Duis sit amet accumsan metus, id euismod ipsum. Suspendisse vel mauris non erat mattis lobortis.</a:t>
            </a:r>
          </a:p>
        </p:txBody>
      </p:sp>
      <p:sp>
        <p:nvSpPr>
          <p:cNvPr name="TextBox 47" id="47"/>
          <p:cNvSpPr txBox="true"/>
          <p:nvPr/>
        </p:nvSpPr>
        <p:spPr>
          <a:xfrm rot="0">
            <a:off x="25293206" y="15020270"/>
            <a:ext cx="6115493" cy="1986280"/>
          </a:xfrm>
          <a:prstGeom prst="rect">
            <a:avLst/>
          </a:prstGeom>
        </p:spPr>
        <p:txBody>
          <a:bodyPr anchor="t" rtlCol="false" tIns="0" lIns="0" bIns="0" rIns="0">
            <a:spAutoFit/>
          </a:bodyPr>
          <a:lstStyle/>
          <a:p>
            <a:pPr>
              <a:lnSpc>
                <a:spcPts val="3919"/>
              </a:lnSpc>
              <a:spcBef>
                <a:spcPct val="0"/>
              </a:spcBef>
            </a:pPr>
            <a:r>
              <a:rPr lang="en-US" sz="2800">
                <a:solidFill>
                  <a:srgbClr val="545454"/>
                </a:solidFill>
                <a:latin typeface="Roboto"/>
              </a:rPr>
              <a:t>Pellentesque habitant morbi tristique senectus et ne</a:t>
            </a:r>
            <a:r>
              <a:rPr lang="en-US" sz="2800" b="false">
                <a:solidFill>
                  <a:srgbClr val="545454"/>
                </a:solidFill>
                <a:latin typeface="Roboto"/>
              </a:rPr>
              <a:t>tus</a:t>
            </a:r>
            <a:r>
              <a:rPr lang="en-US" sz="2800">
                <a:solidFill>
                  <a:srgbClr val="545454"/>
                </a:solidFill>
                <a:latin typeface="Roboto"/>
              </a:rPr>
              <a:t> et m</a:t>
            </a:r>
            <a:r>
              <a:rPr lang="en-US" sz="2800" b="false">
                <a:solidFill>
                  <a:srgbClr val="545454"/>
                </a:solidFill>
                <a:latin typeface="Roboto"/>
              </a:rPr>
              <a:t>ales</a:t>
            </a:r>
            <a:r>
              <a:rPr lang="en-US" sz="2800">
                <a:solidFill>
                  <a:srgbClr val="545454"/>
                </a:solidFill>
                <a:latin typeface="Roboto"/>
              </a:rPr>
              <a:t>u</a:t>
            </a:r>
            <a:r>
              <a:rPr lang="en-US" sz="2800" b="false">
                <a:solidFill>
                  <a:srgbClr val="545454"/>
                </a:solidFill>
                <a:latin typeface="Roboto"/>
              </a:rPr>
              <a:t>ada fames a</a:t>
            </a:r>
            <a:r>
              <a:rPr lang="en-US" sz="2800">
                <a:solidFill>
                  <a:srgbClr val="545454"/>
                </a:solidFill>
                <a:latin typeface="Roboto"/>
              </a:rPr>
              <a:t>c</a:t>
            </a:r>
            <a:r>
              <a:rPr lang="en-US" sz="2800" b="false">
                <a:solidFill>
                  <a:srgbClr val="545454"/>
                </a:solidFill>
                <a:latin typeface="Roboto"/>
              </a:rPr>
              <a:t> tur</a:t>
            </a:r>
            <a:r>
              <a:rPr lang="en-US" sz="2800">
                <a:solidFill>
                  <a:srgbClr val="545454"/>
                </a:solidFill>
                <a:latin typeface="Roboto"/>
              </a:rPr>
              <a:t>pi</a:t>
            </a:r>
            <a:r>
              <a:rPr lang="en-US" sz="2800" b="false">
                <a:solidFill>
                  <a:srgbClr val="545454"/>
                </a:solidFill>
                <a:latin typeface="Roboto"/>
              </a:rPr>
              <a:t>s</a:t>
            </a:r>
            <a:r>
              <a:rPr lang="en-US" sz="2800">
                <a:solidFill>
                  <a:srgbClr val="545454"/>
                </a:solidFill>
                <a:latin typeface="Roboto"/>
              </a:rPr>
              <a:t> egestas. Duis sit amet accumsan metus, t mattis lobortis.</a:t>
            </a:r>
          </a:p>
        </p:txBody>
      </p:sp>
      <p:sp>
        <p:nvSpPr>
          <p:cNvPr name="TextBox 48" id="48"/>
          <p:cNvSpPr txBox="true"/>
          <p:nvPr/>
        </p:nvSpPr>
        <p:spPr>
          <a:xfrm rot="0">
            <a:off x="25293206" y="17371674"/>
            <a:ext cx="6115493" cy="2872576"/>
          </a:xfrm>
          <a:prstGeom prst="rect">
            <a:avLst/>
          </a:prstGeom>
        </p:spPr>
        <p:txBody>
          <a:bodyPr anchor="t" rtlCol="false" tIns="0" lIns="0" bIns="0" rIns="0">
            <a:spAutoFit/>
          </a:bodyPr>
          <a:lstStyle/>
          <a:p>
            <a:pPr>
              <a:lnSpc>
                <a:spcPts val="4510"/>
              </a:lnSpc>
            </a:pPr>
            <a:r>
              <a:rPr lang="en-US" b="true" sz="4100" spc="369">
                <a:solidFill>
                  <a:srgbClr val="000000"/>
                </a:solidFill>
                <a:latin typeface="Oswald"/>
              </a:rPr>
              <a:t>LOREM IPSUM DOLOR SIT AMET, CONSECTETUR ADIPISCING ELIT. MORBI</a:t>
            </a:r>
          </a:p>
        </p:txBody>
      </p:sp>
      <p:sp>
        <p:nvSpPr>
          <p:cNvPr name="TextBox 49" id="49"/>
          <p:cNvSpPr txBox="true"/>
          <p:nvPr/>
        </p:nvSpPr>
        <p:spPr>
          <a:xfrm rot="0">
            <a:off x="25338004" y="20437437"/>
            <a:ext cx="6294502" cy="9415780"/>
          </a:xfrm>
          <a:prstGeom prst="rect">
            <a:avLst/>
          </a:prstGeom>
        </p:spPr>
        <p:txBody>
          <a:bodyPr anchor="t" rtlCol="false" tIns="0" lIns="0" bIns="0" rIns="0">
            <a:spAutoFit/>
          </a:bodyPr>
          <a:lstStyle/>
          <a:p>
            <a:pPr>
              <a:lnSpc>
                <a:spcPts val="3919"/>
              </a:lnSpc>
              <a:spcBef>
                <a:spcPct val="0"/>
              </a:spcBef>
            </a:pPr>
            <a:r>
              <a:rPr lang="en-US" sz="2800">
                <a:solidFill>
                  <a:srgbClr val="545454"/>
                </a:solidFill>
                <a:latin typeface="Roboto"/>
              </a:rPr>
              <a:t>Pellentesque habitant morbi tristique senectus et netus et malesuada fames ac turpis egestas. Duis sit amet accumsan metus, id euismod ipsum. Suspendisse vel mauris non erat mattis lobortis.</a:t>
            </a:r>
          </a:p>
          <a:p>
            <a:pPr>
              <a:lnSpc>
                <a:spcPts val="3919"/>
              </a:lnSpc>
              <a:spcBef>
                <a:spcPct val="0"/>
              </a:spcBef>
            </a:pPr>
            <a:r>
              <a:rPr lang="en-US" sz="2800">
                <a:solidFill>
                  <a:srgbClr val="545454"/>
                </a:solidFill>
                <a:latin typeface="Roboto"/>
              </a:rPr>
              <a:t>Pellentesque habitant morbi tristique senectus et netus et malesuada fames ac turpis egestas. Duis sit amet accumsan metus, id euismod ipsum. Suspendisse vel mauris non erat mattis lobortis.</a:t>
            </a:r>
          </a:p>
          <a:p>
            <a:pPr>
              <a:lnSpc>
                <a:spcPts val="3919"/>
              </a:lnSpc>
              <a:spcBef>
                <a:spcPct val="0"/>
              </a:spcBef>
            </a:pPr>
          </a:p>
          <a:p>
            <a:pPr>
              <a:lnSpc>
                <a:spcPts val="3919"/>
              </a:lnSpc>
              <a:spcBef>
                <a:spcPct val="0"/>
              </a:spcBef>
            </a:pPr>
            <a:r>
              <a:rPr lang="en-US" sz="2800">
                <a:solidFill>
                  <a:srgbClr val="545454"/>
                </a:solidFill>
                <a:latin typeface="Roboto"/>
              </a:rPr>
              <a:t>Pellentesque habitant morbi tristique senectus et netus et malesuada fames ac turpis egestas. Duis sit amet accumsan metus, id euismod ipsum. Suspendisse vel mauris non erat mattis lobortis.. </a:t>
            </a:r>
          </a:p>
        </p:txBody>
      </p:sp>
      <p:sp>
        <p:nvSpPr>
          <p:cNvPr name="TextBox 50" id="50"/>
          <p:cNvSpPr txBox="true"/>
          <p:nvPr/>
        </p:nvSpPr>
        <p:spPr>
          <a:xfrm rot="0">
            <a:off x="12063330" y="28566633"/>
            <a:ext cx="4961289" cy="1197968"/>
          </a:xfrm>
          <a:prstGeom prst="rect">
            <a:avLst/>
          </a:prstGeom>
        </p:spPr>
        <p:txBody>
          <a:bodyPr anchor="t" rtlCol="false" tIns="0" lIns="0" bIns="0" rIns="0">
            <a:spAutoFit/>
          </a:bodyPr>
          <a:lstStyle/>
          <a:p>
            <a:pPr algn="ctr">
              <a:lnSpc>
                <a:spcPts val="3137"/>
              </a:lnSpc>
            </a:pPr>
            <a:r>
              <a:rPr lang="en-US" sz="3137" spc="31">
                <a:solidFill>
                  <a:srgbClr val="000000"/>
                </a:solidFill>
                <a:latin typeface="Oswald"/>
              </a:rPr>
              <a:t>LOREM IPSUM DOLOR SIT AMET, CONSECTETUR ADIPISCING ELIT. MORBI</a:t>
            </a:r>
          </a:p>
        </p:txBody>
      </p:sp>
      <p:sp>
        <p:nvSpPr>
          <p:cNvPr name="TextBox 51" id="51"/>
          <p:cNvSpPr txBox="true"/>
          <p:nvPr/>
        </p:nvSpPr>
        <p:spPr>
          <a:xfrm rot="0">
            <a:off x="14260438" y="30276700"/>
            <a:ext cx="2764181" cy="437442"/>
          </a:xfrm>
          <a:prstGeom prst="rect">
            <a:avLst/>
          </a:prstGeom>
        </p:spPr>
        <p:txBody>
          <a:bodyPr anchor="t" rtlCol="false" tIns="0" lIns="0" bIns="0" rIns="0">
            <a:spAutoFit/>
          </a:bodyPr>
          <a:lstStyle/>
          <a:p>
            <a:pPr>
              <a:lnSpc>
                <a:spcPts val="3538"/>
              </a:lnSpc>
              <a:spcBef>
                <a:spcPct val="0"/>
              </a:spcBef>
            </a:pPr>
            <a:r>
              <a:rPr lang="en-US" sz="2527">
                <a:solidFill>
                  <a:srgbClr val="545454"/>
                </a:solidFill>
                <a:latin typeface="Roboto"/>
              </a:rPr>
              <a:t>Fonte</a:t>
            </a:r>
          </a:p>
        </p:txBody>
      </p:sp>
      <p:sp>
        <p:nvSpPr>
          <p:cNvPr name="TextBox 52" id="52"/>
          <p:cNvSpPr txBox="true"/>
          <p:nvPr/>
        </p:nvSpPr>
        <p:spPr>
          <a:xfrm rot="0">
            <a:off x="10410698" y="35336979"/>
            <a:ext cx="9019090" cy="1872785"/>
          </a:xfrm>
          <a:prstGeom prst="rect">
            <a:avLst/>
          </a:prstGeom>
        </p:spPr>
        <p:txBody>
          <a:bodyPr anchor="t" rtlCol="false" tIns="0" lIns="0" bIns="0" rIns="0">
            <a:spAutoFit/>
          </a:bodyPr>
          <a:lstStyle/>
          <a:p>
            <a:pPr>
              <a:lnSpc>
                <a:spcPts val="4961"/>
              </a:lnSpc>
            </a:pPr>
            <a:r>
              <a:rPr lang="en-US" sz="4100" spc="369">
                <a:solidFill>
                  <a:srgbClr val="000000"/>
                </a:solidFill>
                <a:latin typeface="Oswald"/>
              </a:rPr>
              <a:t>LOR</a:t>
            </a:r>
            <a:r>
              <a:rPr lang="en-US" b="false" sz="4100" spc="369">
                <a:solidFill>
                  <a:srgbClr val="000000"/>
                </a:solidFill>
                <a:latin typeface="Oswald"/>
              </a:rPr>
              <a:t>EM IPSUM DOLOR SIT AMET, CONSECTETUR ADIPISCING ELIT. MORBI</a:t>
            </a:r>
          </a:p>
        </p:txBody>
      </p:sp>
      <p:sp>
        <p:nvSpPr>
          <p:cNvPr name="TextBox 53" id="53"/>
          <p:cNvSpPr txBox="true"/>
          <p:nvPr/>
        </p:nvSpPr>
        <p:spPr>
          <a:xfrm rot="0">
            <a:off x="20575563" y="35210432"/>
            <a:ext cx="10399430" cy="1161310"/>
          </a:xfrm>
          <a:prstGeom prst="rect">
            <a:avLst/>
          </a:prstGeom>
        </p:spPr>
        <p:txBody>
          <a:bodyPr anchor="t" rtlCol="false" tIns="0" lIns="0" bIns="0" rIns="0">
            <a:spAutoFit/>
          </a:bodyPr>
          <a:lstStyle/>
          <a:p>
            <a:pPr>
              <a:lnSpc>
                <a:spcPts val="4598"/>
              </a:lnSpc>
            </a:pPr>
            <a:r>
              <a:rPr lang="en-US" b="false" sz="3800" spc="342">
                <a:solidFill>
                  <a:srgbClr val="000000"/>
                </a:solidFill>
                <a:latin typeface="Oswald"/>
              </a:rPr>
              <a:t>LOREM IPSUM DOLOR SIT AMET, CONSECTETUR ADIPISCING ELIT. MORBI</a:t>
            </a:r>
          </a:p>
        </p:txBody>
      </p:sp>
      <p:sp>
        <p:nvSpPr>
          <p:cNvPr name="TextBox 54" id="54"/>
          <p:cNvSpPr txBox="true"/>
          <p:nvPr/>
        </p:nvSpPr>
        <p:spPr>
          <a:xfrm rot="0">
            <a:off x="25338004" y="30412015"/>
            <a:ext cx="6819900" cy="372745"/>
          </a:xfrm>
          <a:prstGeom prst="rect">
            <a:avLst/>
          </a:prstGeom>
        </p:spPr>
        <p:txBody>
          <a:bodyPr anchor="t" rtlCol="false" tIns="0" lIns="0" bIns="0" rIns="0">
            <a:spAutoFit/>
          </a:bodyPr>
          <a:lstStyle/>
          <a:p>
            <a:pPr>
              <a:lnSpc>
                <a:spcPts val="3079"/>
              </a:lnSpc>
              <a:spcBef>
                <a:spcPct val="0"/>
              </a:spcBef>
            </a:pPr>
            <a:r>
              <a:rPr lang="en-US" sz="2200">
                <a:solidFill>
                  <a:srgbClr val="000000"/>
                </a:solidFill>
                <a:latin typeface="Oswald"/>
              </a:rPr>
              <a:t>Fonte</a:t>
            </a:r>
          </a:p>
        </p:txBody>
      </p:sp>
      <p:pic>
        <p:nvPicPr>
          <p:cNvPr name="Picture 55" id="55"/>
          <p:cNvPicPr>
            <a:picLocks noChangeAspect="true"/>
          </p:cNvPicPr>
          <p:nvPr/>
        </p:nvPicPr>
        <p:blipFill>
          <a:blip r:embed="rId5"/>
          <a:srcRect l="0" t="0" r="0" b="0"/>
          <a:stretch>
            <a:fillRect/>
          </a:stretch>
        </p:blipFill>
        <p:spPr>
          <a:xfrm flipH="false" flipV="false" rot="0">
            <a:off x="5157333" y="38792253"/>
            <a:ext cx="2645334" cy="2142721"/>
          </a:xfrm>
          <a:prstGeom prst="rect">
            <a:avLst/>
          </a:prstGeom>
        </p:spPr>
      </p:pic>
      <p:pic>
        <p:nvPicPr>
          <p:cNvPr name="Picture 56" id="56"/>
          <p:cNvPicPr>
            <a:picLocks noChangeAspect="true"/>
          </p:cNvPicPr>
          <p:nvPr/>
        </p:nvPicPr>
        <p:blipFill>
          <a:blip r:embed="rId6"/>
          <a:srcRect l="0" t="0" r="0" b="0"/>
          <a:stretch>
            <a:fillRect/>
          </a:stretch>
        </p:blipFill>
        <p:spPr>
          <a:xfrm flipH="false" flipV="false" rot="0">
            <a:off x="8127359" y="39053496"/>
            <a:ext cx="7871942" cy="1771187"/>
          </a:xfrm>
          <a:prstGeom prst="rect">
            <a:avLst/>
          </a:prstGeom>
        </p:spPr>
      </p:pic>
      <p:sp>
        <p:nvSpPr>
          <p:cNvPr name="TextBox 57" id="57"/>
          <p:cNvSpPr txBox="true"/>
          <p:nvPr/>
        </p:nvSpPr>
        <p:spPr>
          <a:xfrm rot="0">
            <a:off x="475242" y="39670890"/>
            <a:ext cx="4408973" cy="732264"/>
          </a:xfrm>
          <a:prstGeom prst="rect">
            <a:avLst/>
          </a:prstGeom>
        </p:spPr>
        <p:txBody>
          <a:bodyPr anchor="t" rtlCol="false" tIns="0" lIns="0" bIns="0" rIns="0">
            <a:spAutoFit/>
          </a:bodyPr>
          <a:lstStyle/>
          <a:p>
            <a:pPr>
              <a:lnSpc>
                <a:spcPts val="5808"/>
              </a:lnSpc>
            </a:pPr>
            <a:r>
              <a:rPr lang="en-US" b="true" sz="4800" spc="432">
                <a:solidFill>
                  <a:srgbClr val="000000"/>
                </a:solidFill>
                <a:latin typeface="Oswald"/>
              </a:rPr>
              <a:t>REALIZAÇÃO:</a:t>
            </a:r>
          </a:p>
        </p:txBody>
      </p:sp>
      <p:sp>
        <p:nvSpPr>
          <p:cNvPr name="TextBox 58" id="58"/>
          <p:cNvSpPr txBox="true"/>
          <p:nvPr/>
        </p:nvSpPr>
        <p:spPr>
          <a:xfrm rot="0">
            <a:off x="16780759" y="39589106"/>
            <a:ext cx="3799371" cy="732264"/>
          </a:xfrm>
          <a:prstGeom prst="rect">
            <a:avLst/>
          </a:prstGeom>
        </p:spPr>
        <p:txBody>
          <a:bodyPr anchor="t" rtlCol="false" tIns="0" lIns="0" bIns="0" rIns="0">
            <a:spAutoFit/>
          </a:bodyPr>
          <a:lstStyle/>
          <a:p>
            <a:pPr>
              <a:lnSpc>
                <a:spcPts val="5808"/>
              </a:lnSpc>
            </a:pPr>
            <a:r>
              <a:rPr lang="en-US" b="true" sz="4800" spc="432">
                <a:solidFill>
                  <a:srgbClr val="000000"/>
                </a:solidFill>
                <a:latin typeface="Oswald"/>
              </a:rPr>
              <a:t>APOIO:</a:t>
            </a:r>
          </a:p>
        </p:txBody>
      </p:sp>
      <p:pic>
        <p:nvPicPr>
          <p:cNvPr name="Picture 59" id="59"/>
          <p:cNvPicPr>
            <a:picLocks noChangeAspect="true"/>
          </p:cNvPicPr>
          <p:nvPr/>
        </p:nvPicPr>
        <p:blipFill>
          <a:blip r:embed="rId7"/>
          <a:srcRect l="0" t="0" r="0" b="0"/>
          <a:stretch>
            <a:fillRect/>
          </a:stretch>
        </p:blipFill>
        <p:spPr>
          <a:xfrm flipH="false" flipV="false" rot="0">
            <a:off x="22334995" y="38873737"/>
            <a:ext cx="3440283" cy="2288536"/>
          </a:xfrm>
          <a:prstGeom prst="rect">
            <a:avLst/>
          </a:prstGeom>
        </p:spPr>
      </p:pic>
      <p:pic>
        <p:nvPicPr>
          <p:cNvPr name="Picture 60" id="60"/>
          <p:cNvPicPr>
            <a:picLocks noChangeAspect="true"/>
          </p:cNvPicPr>
          <p:nvPr/>
        </p:nvPicPr>
        <p:blipFill>
          <a:blip r:embed="rId8">
            <a:alphaModFix amt="14000"/>
          </a:blip>
          <a:srcRect l="15820" t="41424" r="5832" b="7461"/>
          <a:stretch>
            <a:fillRect/>
          </a:stretch>
        </p:blipFill>
        <p:spPr>
          <a:xfrm flipH="false" flipV="false" rot="0">
            <a:off x="18366121" y="-50013"/>
            <a:ext cx="16383070" cy="10688254"/>
          </a:xfrm>
          <a:prstGeom prst="rect">
            <a:avLst/>
          </a:prstGeom>
        </p:spPr>
      </p:pic>
      <p:sp>
        <p:nvSpPr>
          <p:cNvPr name="TextBox 61" id="61"/>
          <p:cNvSpPr txBox="true"/>
          <p:nvPr/>
        </p:nvSpPr>
        <p:spPr>
          <a:xfrm rot="0">
            <a:off x="19164739" y="1418300"/>
            <a:ext cx="13600960" cy="4491739"/>
          </a:xfrm>
          <a:prstGeom prst="rect">
            <a:avLst/>
          </a:prstGeom>
        </p:spPr>
        <p:txBody>
          <a:bodyPr anchor="t" rtlCol="false" tIns="0" lIns="0" bIns="0" rIns="0">
            <a:spAutoFit/>
          </a:bodyPr>
          <a:lstStyle/>
          <a:p>
            <a:pPr>
              <a:lnSpc>
                <a:spcPts val="17100"/>
              </a:lnSpc>
            </a:pPr>
            <a:r>
              <a:rPr lang="en-US" b="true" sz="18000" spc="540">
                <a:solidFill>
                  <a:srgbClr val="D9D9D9"/>
                </a:solidFill>
                <a:latin typeface="Roboto"/>
              </a:rPr>
              <a:t>A</a:t>
            </a:r>
            <a:r>
              <a:rPr lang="en-US" b="true" sz="18000" spc="540">
                <a:solidFill>
                  <a:srgbClr val="D9D9D9"/>
                </a:solidFill>
                <a:latin typeface="Roboto"/>
              </a:rPr>
              <a:t>GENDA </a:t>
            </a:r>
            <a:r>
              <a:rPr lang="en-US" b="true" sz="18000" spc="540">
                <a:solidFill>
                  <a:srgbClr val="72B748"/>
                </a:solidFill>
                <a:latin typeface="Roboto"/>
              </a:rPr>
              <a:t>ODS  </a:t>
            </a:r>
            <a:r>
              <a:rPr lang="en-US" b="true" sz="18000" spc="540">
                <a:solidFill>
                  <a:srgbClr val="D9D9D9"/>
                </a:solidFill>
                <a:latin typeface="Roboto"/>
              </a:rPr>
              <a:t>2019</a:t>
            </a:r>
          </a:p>
        </p:txBody>
      </p:sp>
      <p:pic>
        <p:nvPicPr>
          <p:cNvPr name="Picture 62" id="62"/>
          <p:cNvPicPr>
            <a:picLocks noChangeAspect="true"/>
          </p:cNvPicPr>
          <p:nvPr/>
        </p:nvPicPr>
        <p:blipFill>
          <a:blip r:embed="rId9"/>
          <a:srcRect l="0" t="0" r="0" b="0"/>
          <a:stretch>
            <a:fillRect/>
          </a:stretch>
        </p:blipFill>
        <p:spPr>
          <a:xfrm flipH="false" flipV="false" rot="0">
            <a:off x="28747954" y="1260003"/>
            <a:ext cx="1979997" cy="1979997"/>
          </a:xfrm>
          <a:prstGeom prst="rect">
            <a:avLst/>
          </a:prstGeom>
        </p:spPr>
      </p:pic>
      <p:sp>
        <p:nvSpPr>
          <p:cNvPr name="TextBox 63" id="63"/>
          <p:cNvSpPr txBox="true"/>
          <p:nvPr/>
        </p:nvSpPr>
        <p:spPr>
          <a:xfrm rot="0">
            <a:off x="19164739" y="6255725"/>
            <a:ext cx="12243960" cy="3485234"/>
          </a:xfrm>
          <a:prstGeom prst="rect">
            <a:avLst/>
          </a:prstGeom>
        </p:spPr>
        <p:txBody>
          <a:bodyPr anchor="t" rtlCol="false" tIns="0" lIns="0" bIns="0" rIns="0">
            <a:spAutoFit/>
          </a:bodyPr>
          <a:lstStyle/>
          <a:p>
            <a:pPr>
              <a:lnSpc>
                <a:spcPts val="14000"/>
              </a:lnSpc>
            </a:pPr>
            <a:r>
              <a:rPr lang="en-US" sz="10000" spc="860">
                <a:solidFill>
                  <a:srgbClr val="D9D9D9"/>
                </a:solidFill>
                <a:latin typeface="Oswald"/>
              </a:rPr>
              <a:t>TODO MUNDO JÁ FOI REFUGIADO UM DIA?</a:t>
            </a:r>
          </a:p>
        </p:txBody>
      </p:sp>
      <p:grpSp>
        <p:nvGrpSpPr>
          <p:cNvPr name="Group 64" id="64"/>
          <p:cNvGrpSpPr/>
          <p:nvPr/>
        </p:nvGrpSpPr>
        <p:grpSpPr>
          <a:xfrm rot="0">
            <a:off x="0" y="12690618"/>
            <a:ext cx="12960000" cy="1628813"/>
            <a:chOff x="0" y="0"/>
            <a:chExt cx="17280000" cy="2171750"/>
          </a:xfrm>
        </p:grpSpPr>
        <p:pic>
          <p:nvPicPr>
            <p:cNvPr name="Picture 65" id="65"/>
            <p:cNvPicPr>
              <a:picLocks noChangeAspect="true"/>
            </p:cNvPicPr>
            <p:nvPr/>
          </p:nvPicPr>
          <p:blipFill>
            <a:blip r:embed="rId4"/>
            <a:srcRect l="0" t="0" r="0" b="0"/>
            <a:stretch>
              <a:fillRect/>
            </a:stretch>
          </p:blipFill>
          <p:spPr>
            <a:xfrm flipH="false" flipV="false" rot="0">
              <a:off x="0" y="7458"/>
              <a:ext cx="2160000" cy="2160000"/>
            </a:xfrm>
            <a:prstGeom prst="rect">
              <a:avLst/>
            </a:prstGeom>
          </p:spPr>
        </p:pic>
        <p:pic>
          <p:nvPicPr>
            <p:cNvPr name="Picture 66" id="66"/>
            <p:cNvPicPr>
              <a:picLocks noChangeAspect="true"/>
            </p:cNvPicPr>
            <p:nvPr/>
          </p:nvPicPr>
          <p:blipFill>
            <a:blip r:embed="rId10"/>
            <a:srcRect l="0" t="0" r="0" b="0"/>
            <a:stretch>
              <a:fillRect/>
            </a:stretch>
          </p:blipFill>
          <p:spPr>
            <a:xfrm flipH="false" flipV="false" rot="0">
              <a:off x="2160000" y="11750"/>
              <a:ext cx="2160000" cy="2160000"/>
            </a:xfrm>
            <a:prstGeom prst="rect">
              <a:avLst/>
            </a:prstGeom>
          </p:spPr>
        </p:pic>
        <p:pic>
          <p:nvPicPr>
            <p:cNvPr name="Picture 67" id="67"/>
            <p:cNvPicPr>
              <a:picLocks noChangeAspect="true"/>
            </p:cNvPicPr>
            <p:nvPr/>
          </p:nvPicPr>
          <p:blipFill>
            <a:blip r:embed="rId4"/>
            <a:srcRect l="0" t="0" r="0" b="0"/>
            <a:stretch>
              <a:fillRect/>
            </a:stretch>
          </p:blipFill>
          <p:spPr>
            <a:xfrm flipH="false" flipV="false" rot="0">
              <a:off x="4320000" y="7458"/>
              <a:ext cx="2160000" cy="2160000"/>
            </a:xfrm>
            <a:prstGeom prst="rect">
              <a:avLst/>
            </a:prstGeom>
          </p:spPr>
        </p:pic>
        <p:pic>
          <p:nvPicPr>
            <p:cNvPr name="Picture 68" id="68"/>
            <p:cNvPicPr>
              <a:picLocks noChangeAspect="true"/>
            </p:cNvPicPr>
            <p:nvPr/>
          </p:nvPicPr>
          <p:blipFill>
            <a:blip r:embed="rId10"/>
            <a:srcRect l="0" t="0" r="0" b="0"/>
            <a:stretch>
              <a:fillRect/>
            </a:stretch>
          </p:blipFill>
          <p:spPr>
            <a:xfrm flipH="false" flipV="false" rot="0">
              <a:off x="6480000" y="11750"/>
              <a:ext cx="2160000" cy="2160000"/>
            </a:xfrm>
            <a:prstGeom prst="rect">
              <a:avLst/>
            </a:prstGeom>
          </p:spPr>
        </p:pic>
        <p:pic>
          <p:nvPicPr>
            <p:cNvPr name="Picture 69" id="69"/>
            <p:cNvPicPr>
              <a:picLocks noChangeAspect="true"/>
            </p:cNvPicPr>
            <p:nvPr/>
          </p:nvPicPr>
          <p:blipFill>
            <a:blip r:embed="rId4"/>
            <a:srcRect l="0" t="0" r="0" b="0"/>
            <a:stretch>
              <a:fillRect/>
            </a:stretch>
          </p:blipFill>
          <p:spPr>
            <a:xfrm flipH="false" flipV="false" rot="0">
              <a:off x="8640000" y="0"/>
              <a:ext cx="2160000" cy="2160000"/>
            </a:xfrm>
            <a:prstGeom prst="rect">
              <a:avLst/>
            </a:prstGeom>
          </p:spPr>
        </p:pic>
        <p:pic>
          <p:nvPicPr>
            <p:cNvPr name="Picture 70" id="70"/>
            <p:cNvPicPr>
              <a:picLocks noChangeAspect="true"/>
            </p:cNvPicPr>
            <p:nvPr/>
          </p:nvPicPr>
          <p:blipFill>
            <a:blip r:embed="rId10"/>
            <a:srcRect l="0" t="0" r="0" b="0"/>
            <a:stretch>
              <a:fillRect/>
            </a:stretch>
          </p:blipFill>
          <p:spPr>
            <a:xfrm flipH="false" flipV="false" rot="0">
              <a:off x="10800000" y="4293"/>
              <a:ext cx="2160000" cy="2160000"/>
            </a:xfrm>
            <a:prstGeom prst="rect">
              <a:avLst/>
            </a:prstGeom>
          </p:spPr>
        </p:pic>
        <p:pic>
          <p:nvPicPr>
            <p:cNvPr name="Picture 71" id="71"/>
            <p:cNvPicPr>
              <a:picLocks noChangeAspect="true"/>
            </p:cNvPicPr>
            <p:nvPr/>
          </p:nvPicPr>
          <p:blipFill>
            <a:blip r:embed="rId4"/>
            <a:srcRect l="0" t="0" r="0" b="0"/>
            <a:stretch>
              <a:fillRect/>
            </a:stretch>
          </p:blipFill>
          <p:spPr>
            <a:xfrm flipH="false" flipV="false" rot="0">
              <a:off x="12960000" y="0"/>
              <a:ext cx="2160000" cy="2160000"/>
            </a:xfrm>
            <a:prstGeom prst="rect">
              <a:avLst/>
            </a:prstGeom>
          </p:spPr>
        </p:pic>
        <p:pic>
          <p:nvPicPr>
            <p:cNvPr name="Picture 72" id="72"/>
            <p:cNvPicPr>
              <a:picLocks noChangeAspect="true"/>
            </p:cNvPicPr>
            <p:nvPr/>
          </p:nvPicPr>
          <p:blipFill>
            <a:blip r:embed="rId10"/>
            <a:srcRect l="0" t="0" r="0" b="0"/>
            <a:stretch>
              <a:fillRect/>
            </a:stretch>
          </p:blipFill>
          <p:spPr>
            <a:xfrm flipH="false" flipV="false" rot="0">
              <a:off x="15120000" y="4293"/>
              <a:ext cx="2160000" cy="2160000"/>
            </a:xfrm>
            <a:prstGeom prst="rect">
              <a:avLst/>
            </a:prstGeom>
          </p:spPr>
        </p:pic>
      </p:grpSp>
      <p:pic>
        <p:nvPicPr>
          <p:cNvPr name="Picture 73" id="73"/>
          <p:cNvPicPr>
            <a:picLocks noChangeAspect="true"/>
          </p:cNvPicPr>
          <p:nvPr/>
        </p:nvPicPr>
        <p:blipFill>
          <a:blip r:embed="rId4"/>
          <a:srcRect l="0" t="0" r="0" b="0"/>
          <a:stretch>
            <a:fillRect/>
          </a:stretch>
        </p:blipFill>
        <p:spPr>
          <a:xfrm flipH="false" flipV="false" rot="0">
            <a:off x="12960000" y="12705024"/>
            <a:ext cx="1620000" cy="1620000"/>
          </a:xfrm>
          <a:prstGeom prst="rect">
            <a:avLst/>
          </a:prstGeom>
        </p:spPr>
      </p:pic>
      <p:pic>
        <p:nvPicPr>
          <p:cNvPr name="Picture 74" id="74"/>
          <p:cNvPicPr>
            <a:picLocks noChangeAspect="true"/>
          </p:cNvPicPr>
          <p:nvPr/>
        </p:nvPicPr>
        <p:blipFill>
          <a:blip r:embed="rId10"/>
          <a:srcRect l="0" t="0" r="0" b="0"/>
          <a:stretch>
            <a:fillRect/>
          </a:stretch>
        </p:blipFill>
        <p:spPr>
          <a:xfrm flipH="false" flipV="false" rot="0">
            <a:off x="14580000" y="12708243"/>
            <a:ext cx="1620000" cy="1620000"/>
          </a:xfrm>
          <a:prstGeom prst="rect">
            <a:avLst/>
          </a:prstGeom>
        </p:spPr>
      </p:pic>
      <p:pic>
        <p:nvPicPr>
          <p:cNvPr name="Picture 75" id="75"/>
          <p:cNvPicPr>
            <a:picLocks noChangeAspect="true"/>
          </p:cNvPicPr>
          <p:nvPr/>
        </p:nvPicPr>
        <p:blipFill>
          <a:blip r:embed="rId4"/>
          <a:srcRect l="0" t="0" r="0" b="0"/>
          <a:stretch>
            <a:fillRect/>
          </a:stretch>
        </p:blipFill>
        <p:spPr>
          <a:xfrm flipH="false" flipV="false" rot="0">
            <a:off x="16200000" y="12705024"/>
            <a:ext cx="1620000" cy="1620000"/>
          </a:xfrm>
          <a:prstGeom prst="rect">
            <a:avLst/>
          </a:prstGeom>
        </p:spPr>
      </p:pic>
      <p:pic>
        <p:nvPicPr>
          <p:cNvPr name="Picture 76" id="76"/>
          <p:cNvPicPr>
            <a:picLocks noChangeAspect="true"/>
          </p:cNvPicPr>
          <p:nvPr/>
        </p:nvPicPr>
        <p:blipFill>
          <a:blip r:embed="rId10"/>
          <a:srcRect l="0" t="0" r="0" b="0"/>
          <a:stretch>
            <a:fillRect/>
          </a:stretch>
        </p:blipFill>
        <p:spPr>
          <a:xfrm flipH="false" flipV="false" rot="0">
            <a:off x="17820000" y="12708243"/>
            <a:ext cx="1620000" cy="1620000"/>
          </a:xfrm>
          <a:prstGeom prst="rect">
            <a:avLst/>
          </a:prstGeom>
        </p:spPr>
      </p:pic>
      <p:pic>
        <p:nvPicPr>
          <p:cNvPr name="Picture 77" id="77"/>
          <p:cNvPicPr>
            <a:picLocks noChangeAspect="true"/>
          </p:cNvPicPr>
          <p:nvPr/>
        </p:nvPicPr>
        <p:blipFill>
          <a:blip r:embed="rId4"/>
          <a:srcRect l="0" t="0" r="0" b="0"/>
          <a:stretch>
            <a:fillRect/>
          </a:stretch>
        </p:blipFill>
        <p:spPr>
          <a:xfrm flipH="false" flipV="false" rot="0">
            <a:off x="19440000" y="12699430"/>
            <a:ext cx="1620000" cy="1620000"/>
          </a:xfrm>
          <a:prstGeom prst="rect">
            <a:avLst/>
          </a:prstGeom>
        </p:spPr>
      </p:pic>
      <p:pic>
        <p:nvPicPr>
          <p:cNvPr name="Picture 78" id="78"/>
          <p:cNvPicPr>
            <a:picLocks noChangeAspect="true"/>
          </p:cNvPicPr>
          <p:nvPr/>
        </p:nvPicPr>
        <p:blipFill>
          <a:blip r:embed="rId10"/>
          <a:srcRect l="0" t="0" r="0" b="0"/>
          <a:stretch>
            <a:fillRect/>
          </a:stretch>
        </p:blipFill>
        <p:spPr>
          <a:xfrm flipH="false" flipV="false" rot="0">
            <a:off x="21060000" y="12702650"/>
            <a:ext cx="1620000" cy="1620000"/>
          </a:xfrm>
          <a:prstGeom prst="rect">
            <a:avLst/>
          </a:prstGeom>
        </p:spPr>
      </p:pic>
      <p:pic>
        <p:nvPicPr>
          <p:cNvPr name="Picture 79" id="79"/>
          <p:cNvPicPr>
            <a:picLocks noChangeAspect="true"/>
          </p:cNvPicPr>
          <p:nvPr/>
        </p:nvPicPr>
        <p:blipFill>
          <a:blip r:embed="rId4"/>
          <a:srcRect l="0" t="0" r="0" b="0"/>
          <a:stretch>
            <a:fillRect/>
          </a:stretch>
        </p:blipFill>
        <p:spPr>
          <a:xfrm flipH="false" flipV="false" rot="0">
            <a:off x="22680000" y="12699430"/>
            <a:ext cx="1620000" cy="1620000"/>
          </a:xfrm>
          <a:prstGeom prst="rect">
            <a:avLst/>
          </a:prstGeom>
        </p:spPr>
      </p:pic>
      <p:pic>
        <p:nvPicPr>
          <p:cNvPr name="Picture 80" id="80"/>
          <p:cNvPicPr>
            <a:picLocks noChangeAspect="true"/>
          </p:cNvPicPr>
          <p:nvPr/>
        </p:nvPicPr>
        <p:blipFill>
          <a:blip r:embed="rId10"/>
          <a:srcRect l="0" t="0" r="0" b="0"/>
          <a:stretch>
            <a:fillRect/>
          </a:stretch>
        </p:blipFill>
        <p:spPr>
          <a:xfrm flipH="false" flipV="false" rot="0">
            <a:off x="24300000" y="12702650"/>
            <a:ext cx="1620000" cy="1620000"/>
          </a:xfrm>
          <a:prstGeom prst="rect">
            <a:avLst/>
          </a:prstGeom>
        </p:spPr>
      </p:pic>
      <p:pic>
        <p:nvPicPr>
          <p:cNvPr name="Picture 81" id="81"/>
          <p:cNvPicPr>
            <a:picLocks noChangeAspect="true"/>
          </p:cNvPicPr>
          <p:nvPr/>
        </p:nvPicPr>
        <p:blipFill>
          <a:blip r:embed="rId4"/>
          <a:srcRect l="0" t="0" r="0" b="0"/>
          <a:stretch>
            <a:fillRect/>
          </a:stretch>
        </p:blipFill>
        <p:spPr>
          <a:xfrm flipH="false" flipV="false" rot="0">
            <a:off x="25920000" y="12696211"/>
            <a:ext cx="1620000" cy="1620000"/>
          </a:xfrm>
          <a:prstGeom prst="rect">
            <a:avLst/>
          </a:prstGeom>
        </p:spPr>
      </p:pic>
      <p:pic>
        <p:nvPicPr>
          <p:cNvPr name="Picture 82" id="82"/>
          <p:cNvPicPr>
            <a:picLocks noChangeAspect="true"/>
          </p:cNvPicPr>
          <p:nvPr/>
        </p:nvPicPr>
        <p:blipFill>
          <a:blip r:embed="rId10"/>
          <a:srcRect l="0" t="0" r="0" b="0"/>
          <a:stretch>
            <a:fillRect/>
          </a:stretch>
        </p:blipFill>
        <p:spPr>
          <a:xfrm flipH="false" flipV="false" rot="0">
            <a:off x="27578100" y="12699430"/>
            <a:ext cx="1620000" cy="1620000"/>
          </a:xfrm>
          <a:prstGeom prst="rect">
            <a:avLst/>
          </a:prstGeom>
        </p:spPr>
      </p:pic>
      <p:pic>
        <p:nvPicPr>
          <p:cNvPr name="Picture 83" id="83"/>
          <p:cNvPicPr>
            <a:picLocks noChangeAspect="true"/>
          </p:cNvPicPr>
          <p:nvPr/>
        </p:nvPicPr>
        <p:blipFill>
          <a:blip r:embed="rId4"/>
          <a:srcRect l="0" t="0" r="0" b="0"/>
          <a:stretch>
            <a:fillRect/>
          </a:stretch>
        </p:blipFill>
        <p:spPr>
          <a:xfrm flipH="false" flipV="false" rot="0">
            <a:off x="29198100" y="12696211"/>
            <a:ext cx="1620000" cy="1620000"/>
          </a:xfrm>
          <a:prstGeom prst="rect">
            <a:avLst/>
          </a:prstGeom>
        </p:spPr>
      </p:pic>
      <p:pic>
        <p:nvPicPr>
          <p:cNvPr name="Picture 84" id="84"/>
          <p:cNvPicPr>
            <a:picLocks noChangeAspect="true"/>
          </p:cNvPicPr>
          <p:nvPr/>
        </p:nvPicPr>
        <p:blipFill>
          <a:blip r:embed="rId10"/>
          <a:srcRect l="0" t="0" r="0" b="0"/>
          <a:stretch>
            <a:fillRect/>
          </a:stretch>
        </p:blipFill>
        <p:spPr>
          <a:xfrm flipH="false" flipV="false" rot="0">
            <a:off x="30818100" y="12699430"/>
            <a:ext cx="1628813" cy="1628813"/>
          </a:xfrm>
          <a:prstGeom prst="rect">
            <a:avLst/>
          </a:prstGeom>
        </p:spPr>
      </p:pic>
      <p:grpSp>
        <p:nvGrpSpPr>
          <p:cNvPr name="Group 85" id="85"/>
          <p:cNvGrpSpPr/>
          <p:nvPr/>
        </p:nvGrpSpPr>
        <p:grpSpPr>
          <a:xfrm rot="0">
            <a:off x="-783873" y="41522331"/>
            <a:ext cx="34348747" cy="1637625"/>
            <a:chOff x="0" y="0"/>
            <a:chExt cx="3568021" cy="170110"/>
          </a:xfrm>
        </p:grpSpPr>
        <p:sp>
          <p:nvSpPr>
            <p:cNvPr name="Freeform 86" id="86"/>
            <p:cNvSpPr/>
            <p:nvPr/>
          </p:nvSpPr>
          <p:spPr>
            <a:xfrm>
              <a:off x="0" y="0"/>
              <a:ext cx="3568021" cy="170110"/>
            </a:xfrm>
            <a:custGeom>
              <a:avLst/>
              <a:gdLst/>
              <a:ahLst/>
              <a:cxnLst/>
              <a:rect r="r" b="b" t="t" l="l"/>
              <a:pathLst>
                <a:path h="170110" w="3568021">
                  <a:moveTo>
                    <a:pt x="0" y="0"/>
                  </a:moveTo>
                  <a:lnTo>
                    <a:pt x="3568021" y="0"/>
                  </a:lnTo>
                  <a:lnTo>
                    <a:pt x="3568021" y="170110"/>
                  </a:lnTo>
                  <a:lnTo>
                    <a:pt x="0" y="170110"/>
                  </a:lnTo>
                  <a:close/>
                </a:path>
              </a:pathLst>
            </a:custGeom>
            <a:solidFill>
              <a:srgbClr val="19486A"/>
            </a:solidFill>
          </p:spPr>
        </p:sp>
      </p:grpSp>
      <p:grpSp>
        <p:nvGrpSpPr>
          <p:cNvPr name="Group 87" id="87"/>
          <p:cNvGrpSpPr/>
          <p:nvPr/>
        </p:nvGrpSpPr>
        <p:grpSpPr>
          <a:xfrm rot="0">
            <a:off x="0" y="41522331"/>
            <a:ext cx="12960000" cy="1628813"/>
            <a:chOff x="0" y="0"/>
            <a:chExt cx="17280000" cy="2171750"/>
          </a:xfrm>
        </p:grpSpPr>
        <p:pic>
          <p:nvPicPr>
            <p:cNvPr name="Picture 88" id="88"/>
            <p:cNvPicPr>
              <a:picLocks noChangeAspect="true"/>
            </p:cNvPicPr>
            <p:nvPr/>
          </p:nvPicPr>
          <p:blipFill>
            <a:blip r:embed="rId4"/>
            <a:srcRect l="0" t="0" r="0" b="0"/>
            <a:stretch>
              <a:fillRect/>
            </a:stretch>
          </p:blipFill>
          <p:spPr>
            <a:xfrm flipH="false" flipV="false" rot="0">
              <a:off x="0" y="7458"/>
              <a:ext cx="2160000" cy="2160000"/>
            </a:xfrm>
            <a:prstGeom prst="rect">
              <a:avLst/>
            </a:prstGeom>
          </p:spPr>
        </p:pic>
        <p:pic>
          <p:nvPicPr>
            <p:cNvPr name="Picture 89" id="89"/>
            <p:cNvPicPr>
              <a:picLocks noChangeAspect="true"/>
            </p:cNvPicPr>
            <p:nvPr/>
          </p:nvPicPr>
          <p:blipFill>
            <a:blip r:embed="rId10"/>
            <a:srcRect l="0" t="0" r="0" b="0"/>
            <a:stretch>
              <a:fillRect/>
            </a:stretch>
          </p:blipFill>
          <p:spPr>
            <a:xfrm flipH="false" flipV="false" rot="0">
              <a:off x="2160000" y="11750"/>
              <a:ext cx="2160000" cy="2160000"/>
            </a:xfrm>
            <a:prstGeom prst="rect">
              <a:avLst/>
            </a:prstGeom>
          </p:spPr>
        </p:pic>
        <p:pic>
          <p:nvPicPr>
            <p:cNvPr name="Picture 90" id="90"/>
            <p:cNvPicPr>
              <a:picLocks noChangeAspect="true"/>
            </p:cNvPicPr>
            <p:nvPr/>
          </p:nvPicPr>
          <p:blipFill>
            <a:blip r:embed="rId4"/>
            <a:srcRect l="0" t="0" r="0" b="0"/>
            <a:stretch>
              <a:fillRect/>
            </a:stretch>
          </p:blipFill>
          <p:spPr>
            <a:xfrm flipH="false" flipV="false" rot="0">
              <a:off x="4320000" y="7458"/>
              <a:ext cx="2160000" cy="2160000"/>
            </a:xfrm>
            <a:prstGeom prst="rect">
              <a:avLst/>
            </a:prstGeom>
          </p:spPr>
        </p:pic>
        <p:pic>
          <p:nvPicPr>
            <p:cNvPr name="Picture 91" id="91"/>
            <p:cNvPicPr>
              <a:picLocks noChangeAspect="true"/>
            </p:cNvPicPr>
            <p:nvPr/>
          </p:nvPicPr>
          <p:blipFill>
            <a:blip r:embed="rId10"/>
            <a:srcRect l="0" t="0" r="0" b="0"/>
            <a:stretch>
              <a:fillRect/>
            </a:stretch>
          </p:blipFill>
          <p:spPr>
            <a:xfrm flipH="false" flipV="false" rot="0">
              <a:off x="6480000" y="11750"/>
              <a:ext cx="2160000" cy="2160000"/>
            </a:xfrm>
            <a:prstGeom prst="rect">
              <a:avLst/>
            </a:prstGeom>
          </p:spPr>
        </p:pic>
        <p:pic>
          <p:nvPicPr>
            <p:cNvPr name="Picture 92" id="92"/>
            <p:cNvPicPr>
              <a:picLocks noChangeAspect="true"/>
            </p:cNvPicPr>
            <p:nvPr/>
          </p:nvPicPr>
          <p:blipFill>
            <a:blip r:embed="rId4"/>
            <a:srcRect l="0" t="0" r="0" b="0"/>
            <a:stretch>
              <a:fillRect/>
            </a:stretch>
          </p:blipFill>
          <p:spPr>
            <a:xfrm flipH="false" flipV="false" rot="0">
              <a:off x="8640000" y="0"/>
              <a:ext cx="2160000" cy="2160000"/>
            </a:xfrm>
            <a:prstGeom prst="rect">
              <a:avLst/>
            </a:prstGeom>
          </p:spPr>
        </p:pic>
        <p:pic>
          <p:nvPicPr>
            <p:cNvPr name="Picture 93" id="93"/>
            <p:cNvPicPr>
              <a:picLocks noChangeAspect="true"/>
            </p:cNvPicPr>
            <p:nvPr/>
          </p:nvPicPr>
          <p:blipFill>
            <a:blip r:embed="rId10"/>
            <a:srcRect l="0" t="0" r="0" b="0"/>
            <a:stretch>
              <a:fillRect/>
            </a:stretch>
          </p:blipFill>
          <p:spPr>
            <a:xfrm flipH="false" flipV="false" rot="0">
              <a:off x="10800000" y="4293"/>
              <a:ext cx="2160000" cy="2160000"/>
            </a:xfrm>
            <a:prstGeom prst="rect">
              <a:avLst/>
            </a:prstGeom>
          </p:spPr>
        </p:pic>
        <p:pic>
          <p:nvPicPr>
            <p:cNvPr name="Picture 94" id="94"/>
            <p:cNvPicPr>
              <a:picLocks noChangeAspect="true"/>
            </p:cNvPicPr>
            <p:nvPr/>
          </p:nvPicPr>
          <p:blipFill>
            <a:blip r:embed="rId4"/>
            <a:srcRect l="0" t="0" r="0" b="0"/>
            <a:stretch>
              <a:fillRect/>
            </a:stretch>
          </p:blipFill>
          <p:spPr>
            <a:xfrm flipH="false" flipV="false" rot="0">
              <a:off x="12960000" y="0"/>
              <a:ext cx="2160000" cy="2160000"/>
            </a:xfrm>
            <a:prstGeom prst="rect">
              <a:avLst/>
            </a:prstGeom>
          </p:spPr>
        </p:pic>
        <p:pic>
          <p:nvPicPr>
            <p:cNvPr name="Picture 95" id="95"/>
            <p:cNvPicPr>
              <a:picLocks noChangeAspect="true"/>
            </p:cNvPicPr>
            <p:nvPr/>
          </p:nvPicPr>
          <p:blipFill>
            <a:blip r:embed="rId10"/>
            <a:srcRect l="0" t="0" r="0" b="0"/>
            <a:stretch>
              <a:fillRect/>
            </a:stretch>
          </p:blipFill>
          <p:spPr>
            <a:xfrm flipH="false" flipV="false" rot="0">
              <a:off x="15120000" y="4293"/>
              <a:ext cx="2160000" cy="2160000"/>
            </a:xfrm>
            <a:prstGeom prst="rect">
              <a:avLst/>
            </a:prstGeom>
          </p:spPr>
        </p:pic>
      </p:grpSp>
      <p:grpSp>
        <p:nvGrpSpPr>
          <p:cNvPr name="Group 96" id="96"/>
          <p:cNvGrpSpPr/>
          <p:nvPr/>
        </p:nvGrpSpPr>
        <p:grpSpPr>
          <a:xfrm rot="0">
            <a:off x="12960000" y="41531144"/>
            <a:ext cx="12960000" cy="1628813"/>
            <a:chOff x="0" y="0"/>
            <a:chExt cx="17280000" cy="2171750"/>
          </a:xfrm>
        </p:grpSpPr>
        <p:pic>
          <p:nvPicPr>
            <p:cNvPr name="Picture 97" id="97"/>
            <p:cNvPicPr>
              <a:picLocks noChangeAspect="true"/>
            </p:cNvPicPr>
            <p:nvPr/>
          </p:nvPicPr>
          <p:blipFill>
            <a:blip r:embed="rId4"/>
            <a:srcRect l="0" t="0" r="0" b="0"/>
            <a:stretch>
              <a:fillRect/>
            </a:stretch>
          </p:blipFill>
          <p:spPr>
            <a:xfrm flipH="false" flipV="false" rot="0">
              <a:off x="0" y="7458"/>
              <a:ext cx="2160000" cy="2160000"/>
            </a:xfrm>
            <a:prstGeom prst="rect">
              <a:avLst/>
            </a:prstGeom>
          </p:spPr>
        </p:pic>
        <p:pic>
          <p:nvPicPr>
            <p:cNvPr name="Picture 98" id="98"/>
            <p:cNvPicPr>
              <a:picLocks noChangeAspect="true"/>
            </p:cNvPicPr>
            <p:nvPr/>
          </p:nvPicPr>
          <p:blipFill>
            <a:blip r:embed="rId10"/>
            <a:srcRect l="0" t="0" r="0" b="0"/>
            <a:stretch>
              <a:fillRect/>
            </a:stretch>
          </p:blipFill>
          <p:spPr>
            <a:xfrm flipH="false" flipV="false" rot="0">
              <a:off x="2160000" y="11750"/>
              <a:ext cx="2160000" cy="2160000"/>
            </a:xfrm>
            <a:prstGeom prst="rect">
              <a:avLst/>
            </a:prstGeom>
          </p:spPr>
        </p:pic>
        <p:pic>
          <p:nvPicPr>
            <p:cNvPr name="Picture 99" id="99"/>
            <p:cNvPicPr>
              <a:picLocks noChangeAspect="true"/>
            </p:cNvPicPr>
            <p:nvPr/>
          </p:nvPicPr>
          <p:blipFill>
            <a:blip r:embed="rId4"/>
            <a:srcRect l="0" t="0" r="0" b="0"/>
            <a:stretch>
              <a:fillRect/>
            </a:stretch>
          </p:blipFill>
          <p:spPr>
            <a:xfrm flipH="false" flipV="false" rot="0">
              <a:off x="4320000" y="7458"/>
              <a:ext cx="2160000" cy="2160000"/>
            </a:xfrm>
            <a:prstGeom prst="rect">
              <a:avLst/>
            </a:prstGeom>
          </p:spPr>
        </p:pic>
        <p:pic>
          <p:nvPicPr>
            <p:cNvPr name="Picture 100" id="100"/>
            <p:cNvPicPr>
              <a:picLocks noChangeAspect="true"/>
            </p:cNvPicPr>
            <p:nvPr/>
          </p:nvPicPr>
          <p:blipFill>
            <a:blip r:embed="rId10"/>
            <a:srcRect l="0" t="0" r="0" b="0"/>
            <a:stretch>
              <a:fillRect/>
            </a:stretch>
          </p:blipFill>
          <p:spPr>
            <a:xfrm flipH="false" flipV="false" rot="0">
              <a:off x="6480000" y="11750"/>
              <a:ext cx="2160000" cy="2160000"/>
            </a:xfrm>
            <a:prstGeom prst="rect">
              <a:avLst/>
            </a:prstGeom>
          </p:spPr>
        </p:pic>
        <p:pic>
          <p:nvPicPr>
            <p:cNvPr name="Picture 101" id="101"/>
            <p:cNvPicPr>
              <a:picLocks noChangeAspect="true"/>
            </p:cNvPicPr>
            <p:nvPr/>
          </p:nvPicPr>
          <p:blipFill>
            <a:blip r:embed="rId4"/>
            <a:srcRect l="0" t="0" r="0" b="0"/>
            <a:stretch>
              <a:fillRect/>
            </a:stretch>
          </p:blipFill>
          <p:spPr>
            <a:xfrm flipH="false" flipV="false" rot="0">
              <a:off x="8640000" y="0"/>
              <a:ext cx="2160000" cy="2160000"/>
            </a:xfrm>
            <a:prstGeom prst="rect">
              <a:avLst/>
            </a:prstGeom>
          </p:spPr>
        </p:pic>
        <p:pic>
          <p:nvPicPr>
            <p:cNvPr name="Picture 102" id="102"/>
            <p:cNvPicPr>
              <a:picLocks noChangeAspect="true"/>
            </p:cNvPicPr>
            <p:nvPr/>
          </p:nvPicPr>
          <p:blipFill>
            <a:blip r:embed="rId10"/>
            <a:srcRect l="0" t="0" r="0" b="0"/>
            <a:stretch>
              <a:fillRect/>
            </a:stretch>
          </p:blipFill>
          <p:spPr>
            <a:xfrm flipH="false" flipV="false" rot="0">
              <a:off x="10800000" y="4293"/>
              <a:ext cx="2160000" cy="2160000"/>
            </a:xfrm>
            <a:prstGeom prst="rect">
              <a:avLst/>
            </a:prstGeom>
          </p:spPr>
        </p:pic>
        <p:pic>
          <p:nvPicPr>
            <p:cNvPr name="Picture 103" id="103"/>
            <p:cNvPicPr>
              <a:picLocks noChangeAspect="true"/>
            </p:cNvPicPr>
            <p:nvPr/>
          </p:nvPicPr>
          <p:blipFill>
            <a:blip r:embed="rId4"/>
            <a:srcRect l="0" t="0" r="0" b="0"/>
            <a:stretch>
              <a:fillRect/>
            </a:stretch>
          </p:blipFill>
          <p:spPr>
            <a:xfrm flipH="false" flipV="false" rot="0">
              <a:off x="12960000" y="0"/>
              <a:ext cx="2160000" cy="2160000"/>
            </a:xfrm>
            <a:prstGeom prst="rect">
              <a:avLst/>
            </a:prstGeom>
          </p:spPr>
        </p:pic>
        <p:pic>
          <p:nvPicPr>
            <p:cNvPr name="Picture 104" id="104"/>
            <p:cNvPicPr>
              <a:picLocks noChangeAspect="true"/>
            </p:cNvPicPr>
            <p:nvPr/>
          </p:nvPicPr>
          <p:blipFill>
            <a:blip r:embed="rId10"/>
            <a:srcRect l="0" t="0" r="0" b="0"/>
            <a:stretch>
              <a:fillRect/>
            </a:stretch>
          </p:blipFill>
          <p:spPr>
            <a:xfrm flipH="false" flipV="false" rot="0">
              <a:off x="15120000" y="4293"/>
              <a:ext cx="2160000" cy="2160000"/>
            </a:xfrm>
            <a:prstGeom prst="rect">
              <a:avLst/>
            </a:prstGeom>
          </p:spPr>
        </p:pic>
      </p:grpSp>
      <p:pic>
        <p:nvPicPr>
          <p:cNvPr name="Picture 105" id="105"/>
          <p:cNvPicPr>
            <a:picLocks noChangeAspect="true"/>
          </p:cNvPicPr>
          <p:nvPr/>
        </p:nvPicPr>
        <p:blipFill>
          <a:blip r:embed="rId4"/>
          <a:srcRect l="0" t="0" r="0" b="0"/>
          <a:stretch>
            <a:fillRect/>
          </a:stretch>
        </p:blipFill>
        <p:spPr>
          <a:xfrm flipH="false" flipV="false" rot="0">
            <a:off x="25920000" y="41527925"/>
            <a:ext cx="1620000" cy="1620000"/>
          </a:xfrm>
          <a:prstGeom prst="rect">
            <a:avLst/>
          </a:prstGeom>
        </p:spPr>
      </p:pic>
      <p:pic>
        <p:nvPicPr>
          <p:cNvPr name="Picture 106" id="106"/>
          <p:cNvPicPr>
            <a:picLocks noChangeAspect="true"/>
          </p:cNvPicPr>
          <p:nvPr/>
        </p:nvPicPr>
        <p:blipFill>
          <a:blip r:embed="rId10"/>
          <a:srcRect l="0" t="0" r="0" b="0"/>
          <a:stretch>
            <a:fillRect/>
          </a:stretch>
        </p:blipFill>
        <p:spPr>
          <a:xfrm flipH="false" flipV="false" rot="0">
            <a:off x="27578100" y="41531144"/>
            <a:ext cx="1620000" cy="1620000"/>
          </a:xfrm>
          <a:prstGeom prst="rect">
            <a:avLst/>
          </a:prstGeom>
        </p:spPr>
      </p:pic>
      <p:pic>
        <p:nvPicPr>
          <p:cNvPr name="Picture 107" id="107"/>
          <p:cNvPicPr>
            <a:picLocks noChangeAspect="true"/>
          </p:cNvPicPr>
          <p:nvPr/>
        </p:nvPicPr>
        <p:blipFill>
          <a:blip r:embed="rId4"/>
          <a:srcRect l="0" t="0" r="0" b="0"/>
          <a:stretch>
            <a:fillRect/>
          </a:stretch>
        </p:blipFill>
        <p:spPr>
          <a:xfrm flipH="false" flipV="false" rot="0">
            <a:off x="29198100" y="41527925"/>
            <a:ext cx="1620000" cy="1620000"/>
          </a:xfrm>
          <a:prstGeom prst="rect">
            <a:avLst/>
          </a:prstGeom>
        </p:spPr>
      </p:pic>
      <p:pic>
        <p:nvPicPr>
          <p:cNvPr name="Picture 108" id="108"/>
          <p:cNvPicPr>
            <a:picLocks noChangeAspect="true"/>
          </p:cNvPicPr>
          <p:nvPr/>
        </p:nvPicPr>
        <p:blipFill>
          <a:blip r:embed="rId10"/>
          <a:srcRect l="0" t="0" r="0" b="0"/>
          <a:stretch>
            <a:fillRect/>
          </a:stretch>
        </p:blipFill>
        <p:spPr>
          <a:xfrm flipH="false" flipV="false" rot="0">
            <a:off x="30818100" y="41531144"/>
            <a:ext cx="1628813" cy="1628813"/>
          </a:xfrm>
          <a:prstGeom prst="rect">
            <a:avLst/>
          </a:prstGeom>
        </p:spPr>
      </p:pic>
      <p:pic>
        <p:nvPicPr>
          <p:cNvPr name="Picture 109" id="109"/>
          <p:cNvPicPr>
            <a:picLocks noChangeAspect="true"/>
          </p:cNvPicPr>
          <p:nvPr/>
        </p:nvPicPr>
        <p:blipFill>
          <a:blip r:embed="rId11"/>
          <a:srcRect l="0" t="0" r="0" b="0"/>
          <a:stretch>
            <a:fillRect/>
          </a:stretch>
        </p:blipFill>
        <p:spPr>
          <a:xfrm flipH="false" flipV="false" rot="0">
            <a:off x="19286952" y="38873737"/>
            <a:ext cx="2639655" cy="2336095"/>
          </a:xfrm>
          <a:prstGeom prst="rect">
            <a:avLst/>
          </a:prstGeom>
        </p:spPr>
      </p:pic>
      <p:grpSp>
        <p:nvGrpSpPr>
          <p:cNvPr name="Group 110" id="110"/>
          <p:cNvGrpSpPr/>
          <p:nvPr/>
        </p:nvGrpSpPr>
        <p:grpSpPr>
          <a:xfrm rot="0">
            <a:off x="-783873" y="38198209"/>
            <a:ext cx="34990208" cy="675528"/>
            <a:chOff x="0" y="0"/>
            <a:chExt cx="7893837" cy="152400"/>
          </a:xfrm>
        </p:grpSpPr>
        <p:sp>
          <p:nvSpPr>
            <p:cNvPr name="Freeform 111" id="111"/>
            <p:cNvSpPr/>
            <p:nvPr/>
          </p:nvSpPr>
          <p:spPr>
            <a:xfrm>
              <a:off x="0" y="0"/>
              <a:ext cx="7893837" cy="152400"/>
            </a:xfrm>
            <a:custGeom>
              <a:avLst/>
              <a:gdLst/>
              <a:ahLst/>
              <a:cxnLst/>
              <a:rect r="r" b="b" t="t" l="l"/>
              <a:pathLst>
                <a:path h="152400" w="7893837">
                  <a:moveTo>
                    <a:pt x="0" y="0"/>
                  </a:moveTo>
                  <a:lnTo>
                    <a:pt x="7893837" y="0"/>
                  </a:lnTo>
                  <a:lnTo>
                    <a:pt x="7893837" y="152400"/>
                  </a:lnTo>
                  <a:lnTo>
                    <a:pt x="0" y="152400"/>
                  </a:lnTo>
                  <a:close/>
                </a:path>
              </a:pathLst>
            </a:custGeom>
            <a:solidFill>
              <a:srgbClr val="00689D"/>
            </a:solidFill>
          </p:spPr>
        </p:sp>
      </p:grpSp>
      <p:pic>
        <p:nvPicPr>
          <p:cNvPr name="Picture 112" id="112"/>
          <p:cNvPicPr>
            <a:picLocks noChangeAspect="true"/>
          </p:cNvPicPr>
          <p:nvPr/>
        </p:nvPicPr>
        <p:blipFill>
          <a:blip r:embed="rId12"/>
          <a:srcRect l="7507" t="0" r="49204" b="0"/>
          <a:stretch>
            <a:fillRect/>
          </a:stretch>
        </p:blipFill>
        <p:spPr>
          <a:xfrm flipH="false" flipV="false" rot="0">
            <a:off x="10410698" y="17089283"/>
            <a:ext cx="6300533" cy="9703258"/>
          </a:xfrm>
          <a:prstGeom prst="rect">
            <a:avLst/>
          </a:prstGeom>
        </p:spPr>
      </p:pic>
      <p:pic>
        <p:nvPicPr>
          <p:cNvPr name="Picture 113" id="113"/>
          <p:cNvPicPr>
            <a:picLocks noChangeAspect="true"/>
          </p:cNvPicPr>
          <p:nvPr/>
        </p:nvPicPr>
        <p:blipFill>
          <a:blip r:embed="rId13"/>
          <a:srcRect l="0" t="0" r="58563" b="0"/>
          <a:stretch>
            <a:fillRect/>
          </a:stretch>
        </p:blipFill>
        <p:spPr>
          <a:xfrm flipH="false" flipV="false" rot="0">
            <a:off x="26956965" y="39270877"/>
            <a:ext cx="4234177" cy="1642646"/>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8029" t="0" r="18029" b="0"/>
          <a:stretch>
            <a:fillRect/>
          </a:stretch>
        </p:blipFill>
        <p:spPr>
          <a:xfrm flipH="false" flipV="false" rot="0">
            <a:off x="-15734042" y="14328243"/>
            <a:ext cx="25509950" cy="23937993"/>
          </a:xfrm>
          <a:prstGeom prst="rect">
            <a:avLst/>
          </a:prstGeom>
        </p:spPr>
      </p:pic>
      <p:pic>
        <p:nvPicPr>
          <p:cNvPr name="Picture 3" id="3"/>
          <p:cNvPicPr>
            <a:picLocks noChangeAspect="true"/>
          </p:cNvPicPr>
          <p:nvPr/>
        </p:nvPicPr>
        <p:blipFill>
          <a:blip r:embed="rId3"/>
          <a:srcRect l="0" t="26206" r="0" b="32206"/>
          <a:stretch>
            <a:fillRect/>
          </a:stretch>
        </p:blipFill>
        <p:spPr>
          <a:xfrm flipH="false" flipV="false" rot="0">
            <a:off x="-1744059" y="-1676013"/>
            <a:ext cx="35003929" cy="14557131"/>
          </a:xfrm>
          <a:prstGeom prst="rect">
            <a:avLst/>
          </a:prstGeom>
        </p:spPr>
      </p:pic>
      <p:grpSp>
        <p:nvGrpSpPr>
          <p:cNvPr name="Group 4" id="4"/>
          <p:cNvGrpSpPr/>
          <p:nvPr/>
        </p:nvGrpSpPr>
        <p:grpSpPr>
          <a:xfrm rot="0">
            <a:off x="14579324" y="-50013"/>
            <a:ext cx="3786797" cy="14322060"/>
            <a:chOff x="0" y="0"/>
            <a:chExt cx="5049062" cy="19096080"/>
          </a:xfrm>
        </p:grpSpPr>
        <p:sp>
          <p:nvSpPr>
            <p:cNvPr name="AutoShape 5" id="5"/>
            <p:cNvSpPr/>
            <p:nvPr/>
          </p:nvSpPr>
          <p:spPr>
            <a:xfrm>
              <a:off x="0" y="0"/>
              <a:ext cx="2524531" cy="1909608"/>
            </a:xfrm>
            <a:prstGeom prst="rect">
              <a:avLst/>
            </a:prstGeom>
            <a:solidFill>
              <a:srgbClr val="E5243B"/>
            </a:solidFill>
          </p:spPr>
        </p:sp>
        <p:sp>
          <p:nvSpPr>
            <p:cNvPr name="AutoShape 6" id="6"/>
            <p:cNvSpPr/>
            <p:nvPr/>
          </p:nvSpPr>
          <p:spPr>
            <a:xfrm>
              <a:off x="0" y="1909608"/>
              <a:ext cx="2524531" cy="1909608"/>
            </a:xfrm>
            <a:prstGeom prst="rect">
              <a:avLst/>
            </a:prstGeom>
            <a:solidFill>
              <a:srgbClr val="4C9F38"/>
            </a:solidFill>
          </p:spPr>
        </p:sp>
        <p:sp>
          <p:nvSpPr>
            <p:cNvPr name="AutoShape 7" id="7"/>
            <p:cNvSpPr/>
            <p:nvPr/>
          </p:nvSpPr>
          <p:spPr>
            <a:xfrm>
              <a:off x="0" y="3819216"/>
              <a:ext cx="2524531" cy="1909608"/>
            </a:xfrm>
            <a:prstGeom prst="rect">
              <a:avLst/>
            </a:prstGeom>
            <a:solidFill>
              <a:srgbClr val="FF3A21"/>
            </a:solidFill>
          </p:spPr>
        </p:sp>
        <p:sp>
          <p:nvSpPr>
            <p:cNvPr name="AutoShape 8" id="8"/>
            <p:cNvSpPr/>
            <p:nvPr/>
          </p:nvSpPr>
          <p:spPr>
            <a:xfrm>
              <a:off x="0" y="5728824"/>
              <a:ext cx="2524531" cy="1909608"/>
            </a:xfrm>
            <a:prstGeom prst="rect">
              <a:avLst/>
            </a:prstGeom>
            <a:solidFill>
              <a:srgbClr val="FCC30B"/>
            </a:solidFill>
          </p:spPr>
        </p:sp>
        <p:sp>
          <p:nvSpPr>
            <p:cNvPr name="AutoShape 9" id="9"/>
            <p:cNvSpPr/>
            <p:nvPr/>
          </p:nvSpPr>
          <p:spPr>
            <a:xfrm>
              <a:off x="0" y="7638432"/>
              <a:ext cx="2524531" cy="1909608"/>
            </a:xfrm>
            <a:prstGeom prst="rect">
              <a:avLst/>
            </a:prstGeom>
            <a:solidFill>
              <a:srgbClr val="FD6925"/>
            </a:solidFill>
          </p:spPr>
        </p:sp>
        <p:sp>
          <p:nvSpPr>
            <p:cNvPr name="AutoShape 10" id="10"/>
            <p:cNvSpPr/>
            <p:nvPr/>
          </p:nvSpPr>
          <p:spPr>
            <a:xfrm>
              <a:off x="0" y="9548040"/>
              <a:ext cx="2524531" cy="1909608"/>
            </a:xfrm>
            <a:prstGeom prst="rect">
              <a:avLst/>
            </a:prstGeom>
            <a:solidFill>
              <a:srgbClr val="FD9D24"/>
            </a:solidFill>
          </p:spPr>
        </p:sp>
        <p:sp>
          <p:nvSpPr>
            <p:cNvPr name="AutoShape 11" id="11"/>
            <p:cNvSpPr/>
            <p:nvPr/>
          </p:nvSpPr>
          <p:spPr>
            <a:xfrm>
              <a:off x="0" y="11457648"/>
              <a:ext cx="2524531" cy="1909608"/>
            </a:xfrm>
            <a:prstGeom prst="rect">
              <a:avLst/>
            </a:prstGeom>
            <a:solidFill>
              <a:srgbClr val="3F7E44"/>
            </a:solidFill>
          </p:spPr>
        </p:sp>
        <p:sp>
          <p:nvSpPr>
            <p:cNvPr name="AutoShape 12" id="12"/>
            <p:cNvSpPr/>
            <p:nvPr/>
          </p:nvSpPr>
          <p:spPr>
            <a:xfrm>
              <a:off x="0" y="13367256"/>
              <a:ext cx="2524531" cy="1909608"/>
            </a:xfrm>
            <a:prstGeom prst="rect">
              <a:avLst/>
            </a:prstGeom>
            <a:solidFill>
              <a:srgbClr val="56C02B"/>
            </a:solidFill>
          </p:spPr>
        </p:sp>
        <p:sp>
          <p:nvSpPr>
            <p:cNvPr name="AutoShape 13" id="13"/>
            <p:cNvSpPr/>
            <p:nvPr/>
          </p:nvSpPr>
          <p:spPr>
            <a:xfrm>
              <a:off x="0" y="15276864"/>
              <a:ext cx="2524531" cy="1909608"/>
            </a:xfrm>
            <a:prstGeom prst="rect">
              <a:avLst/>
            </a:prstGeom>
            <a:solidFill>
              <a:srgbClr val="19486A"/>
            </a:solidFill>
          </p:spPr>
        </p:sp>
        <p:sp>
          <p:nvSpPr>
            <p:cNvPr name="AutoShape 14" id="14"/>
            <p:cNvSpPr/>
            <p:nvPr/>
          </p:nvSpPr>
          <p:spPr>
            <a:xfrm>
              <a:off x="0" y="17186472"/>
              <a:ext cx="2524531" cy="1909608"/>
            </a:xfrm>
            <a:prstGeom prst="rect">
              <a:avLst/>
            </a:prstGeom>
            <a:solidFill>
              <a:srgbClr val="FFFFFF"/>
            </a:solidFill>
          </p:spPr>
        </p:sp>
        <p:sp>
          <p:nvSpPr>
            <p:cNvPr name="AutoShape 15" id="15"/>
            <p:cNvSpPr/>
            <p:nvPr/>
          </p:nvSpPr>
          <p:spPr>
            <a:xfrm>
              <a:off x="2524531" y="0"/>
              <a:ext cx="2524531" cy="1909608"/>
            </a:xfrm>
            <a:prstGeom prst="rect">
              <a:avLst/>
            </a:prstGeom>
            <a:solidFill>
              <a:srgbClr val="DDA63A"/>
            </a:solidFill>
          </p:spPr>
        </p:sp>
        <p:sp>
          <p:nvSpPr>
            <p:cNvPr name="AutoShape 16" id="16"/>
            <p:cNvSpPr/>
            <p:nvPr/>
          </p:nvSpPr>
          <p:spPr>
            <a:xfrm>
              <a:off x="2524531" y="1909608"/>
              <a:ext cx="2524531" cy="1909608"/>
            </a:xfrm>
            <a:prstGeom prst="rect">
              <a:avLst/>
            </a:prstGeom>
            <a:solidFill>
              <a:srgbClr val="C5192D"/>
            </a:solidFill>
          </p:spPr>
        </p:sp>
        <p:sp>
          <p:nvSpPr>
            <p:cNvPr name="AutoShape 17" id="17"/>
            <p:cNvSpPr/>
            <p:nvPr/>
          </p:nvSpPr>
          <p:spPr>
            <a:xfrm>
              <a:off x="2524531" y="3819216"/>
              <a:ext cx="2524531" cy="1909608"/>
            </a:xfrm>
            <a:prstGeom prst="rect">
              <a:avLst/>
            </a:prstGeom>
            <a:solidFill>
              <a:srgbClr val="26BDE2"/>
            </a:solidFill>
          </p:spPr>
        </p:sp>
        <p:sp>
          <p:nvSpPr>
            <p:cNvPr name="AutoShape 18" id="18"/>
            <p:cNvSpPr/>
            <p:nvPr/>
          </p:nvSpPr>
          <p:spPr>
            <a:xfrm>
              <a:off x="2524531" y="5728824"/>
              <a:ext cx="2524531" cy="1909608"/>
            </a:xfrm>
            <a:prstGeom prst="rect">
              <a:avLst/>
            </a:prstGeom>
            <a:solidFill>
              <a:srgbClr val="A21942"/>
            </a:solidFill>
          </p:spPr>
        </p:sp>
        <p:sp>
          <p:nvSpPr>
            <p:cNvPr name="AutoShape 19" id="19"/>
            <p:cNvSpPr/>
            <p:nvPr/>
          </p:nvSpPr>
          <p:spPr>
            <a:xfrm>
              <a:off x="2524531" y="7638432"/>
              <a:ext cx="2524531" cy="1909608"/>
            </a:xfrm>
            <a:prstGeom prst="rect">
              <a:avLst/>
            </a:prstGeom>
            <a:solidFill>
              <a:srgbClr val="DD1367"/>
            </a:solidFill>
          </p:spPr>
        </p:sp>
        <p:sp>
          <p:nvSpPr>
            <p:cNvPr name="AutoShape 20" id="20"/>
            <p:cNvSpPr/>
            <p:nvPr/>
          </p:nvSpPr>
          <p:spPr>
            <a:xfrm>
              <a:off x="2524531" y="9548040"/>
              <a:ext cx="2524531" cy="1909608"/>
            </a:xfrm>
            <a:prstGeom prst="rect">
              <a:avLst/>
            </a:prstGeom>
            <a:solidFill>
              <a:srgbClr val="BF8B2E"/>
            </a:solidFill>
          </p:spPr>
        </p:sp>
        <p:sp>
          <p:nvSpPr>
            <p:cNvPr name="AutoShape 21" id="21"/>
            <p:cNvSpPr/>
            <p:nvPr/>
          </p:nvSpPr>
          <p:spPr>
            <a:xfrm>
              <a:off x="2524531" y="11457648"/>
              <a:ext cx="2524531" cy="1909608"/>
            </a:xfrm>
            <a:prstGeom prst="rect">
              <a:avLst/>
            </a:prstGeom>
            <a:solidFill>
              <a:srgbClr val="0A97D9"/>
            </a:solidFill>
          </p:spPr>
        </p:sp>
        <p:sp>
          <p:nvSpPr>
            <p:cNvPr name="AutoShape 22" id="22"/>
            <p:cNvSpPr/>
            <p:nvPr/>
          </p:nvSpPr>
          <p:spPr>
            <a:xfrm>
              <a:off x="2524531" y="13367256"/>
              <a:ext cx="2524531" cy="1909608"/>
            </a:xfrm>
            <a:prstGeom prst="rect">
              <a:avLst/>
            </a:prstGeom>
            <a:solidFill>
              <a:srgbClr val="00689D"/>
            </a:solidFill>
          </p:spPr>
        </p:sp>
        <p:sp>
          <p:nvSpPr>
            <p:cNvPr name="AutoShape 23" id="23"/>
            <p:cNvSpPr/>
            <p:nvPr/>
          </p:nvSpPr>
          <p:spPr>
            <a:xfrm>
              <a:off x="2524531" y="15276864"/>
              <a:ext cx="2524531" cy="1909608"/>
            </a:xfrm>
            <a:prstGeom prst="rect">
              <a:avLst/>
            </a:prstGeom>
            <a:solidFill>
              <a:srgbClr val="FF5757"/>
            </a:solidFill>
          </p:spPr>
        </p:sp>
        <p:sp>
          <p:nvSpPr>
            <p:cNvPr name="AutoShape 24" id="24"/>
            <p:cNvSpPr/>
            <p:nvPr/>
          </p:nvSpPr>
          <p:spPr>
            <a:xfrm>
              <a:off x="2524531" y="17186472"/>
              <a:ext cx="2524531" cy="1909608"/>
            </a:xfrm>
            <a:prstGeom prst="rect">
              <a:avLst/>
            </a:prstGeom>
            <a:solidFill>
              <a:srgbClr val="FFFFFF"/>
            </a:solidFill>
          </p:spPr>
        </p:sp>
      </p:grpSp>
      <p:grpSp>
        <p:nvGrpSpPr>
          <p:cNvPr name="Group 25" id="25"/>
          <p:cNvGrpSpPr/>
          <p:nvPr/>
        </p:nvGrpSpPr>
        <p:grpSpPr>
          <a:xfrm rot="0">
            <a:off x="-783873" y="12690618"/>
            <a:ext cx="34348747" cy="1637625"/>
            <a:chOff x="0" y="0"/>
            <a:chExt cx="3568021" cy="170110"/>
          </a:xfrm>
        </p:grpSpPr>
        <p:sp>
          <p:nvSpPr>
            <p:cNvPr name="Freeform 26" id="26"/>
            <p:cNvSpPr/>
            <p:nvPr/>
          </p:nvSpPr>
          <p:spPr>
            <a:xfrm>
              <a:off x="0" y="0"/>
              <a:ext cx="3568021" cy="170110"/>
            </a:xfrm>
            <a:custGeom>
              <a:avLst/>
              <a:gdLst/>
              <a:ahLst/>
              <a:cxnLst/>
              <a:rect r="r" b="b" t="t" l="l"/>
              <a:pathLst>
                <a:path h="170110" w="3568021">
                  <a:moveTo>
                    <a:pt x="0" y="0"/>
                  </a:moveTo>
                  <a:lnTo>
                    <a:pt x="3568021" y="0"/>
                  </a:lnTo>
                  <a:lnTo>
                    <a:pt x="3568021" y="170110"/>
                  </a:lnTo>
                  <a:lnTo>
                    <a:pt x="0" y="170110"/>
                  </a:lnTo>
                  <a:close/>
                </a:path>
              </a:pathLst>
            </a:custGeom>
            <a:solidFill>
              <a:srgbClr val="19486A"/>
            </a:solidFill>
          </p:spPr>
        </p:sp>
      </p:grpSp>
      <p:pic>
        <p:nvPicPr>
          <p:cNvPr name="Picture 27" id="27"/>
          <p:cNvPicPr>
            <a:picLocks noChangeAspect="true"/>
          </p:cNvPicPr>
          <p:nvPr/>
        </p:nvPicPr>
        <p:blipFill>
          <a:blip r:embed="rId4">
            <a:alphaModFix amt="10999"/>
          </a:blip>
          <a:srcRect l="6361" t="33349" r="13999" b="451"/>
          <a:stretch>
            <a:fillRect/>
          </a:stretch>
        </p:blipFill>
        <p:spPr>
          <a:xfrm flipH="false" flipV="false" rot="0">
            <a:off x="-783873" y="-80503"/>
            <a:ext cx="15363873" cy="12771121"/>
          </a:xfrm>
          <a:prstGeom prst="rect">
            <a:avLst/>
          </a:prstGeom>
        </p:spPr>
      </p:pic>
      <p:sp>
        <p:nvSpPr>
          <p:cNvPr name="TextBox 28" id="28"/>
          <p:cNvSpPr txBox="true"/>
          <p:nvPr/>
        </p:nvSpPr>
        <p:spPr>
          <a:xfrm rot="0">
            <a:off x="1358923" y="1743753"/>
            <a:ext cx="13221077" cy="1715629"/>
          </a:xfrm>
          <a:prstGeom prst="rect">
            <a:avLst/>
          </a:prstGeom>
        </p:spPr>
        <p:txBody>
          <a:bodyPr anchor="t" rtlCol="false" tIns="0" lIns="0" bIns="0" rIns="0">
            <a:spAutoFit/>
          </a:bodyPr>
          <a:lstStyle/>
          <a:p>
            <a:pPr>
              <a:lnSpc>
                <a:spcPts val="14000"/>
              </a:lnSpc>
            </a:pPr>
            <a:r>
              <a:rPr lang="en-US" sz="10000" spc="860">
                <a:solidFill>
                  <a:srgbClr val="FFFFFF"/>
                </a:solidFill>
                <a:latin typeface="Oswald"/>
              </a:rPr>
              <a:t>TÍTULO DO TRABALHO</a:t>
            </a:r>
          </a:p>
        </p:txBody>
      </p:sp>
      <p:sp>
        <p:nvSpPr>
          <p:cNvPr name="TextBox 29" id="29"/>
          <p:cNvSpPr txBox="true"/>
          <p:nvPr/>
        </p:nvSpPr>
        <p:spPr>
          <a:xfrm rot="0">
            <a:off x="17676666" y="34332589"/>
            <a:ext cx="10470916" cy="898060"/>
          </a:xfrm>
          <a:prstGeom prst="rect">
            <a:avLst/>
          </a:prstGeom>
        </p:spPr>
        <p:txBody>
          <a:bodyPr anchor="t" rtlCol="false" tIns="0" lIns="0" bIns="0" rIns="0">
            <a:spAutoFit/>
          </a:bodyPr>
          <a:lstStyle/>
          <a:p>
            <a:pPr>
              <a:lnSpc>
                <a:spcPts val="7404"/>
              </a:lnSpc>
            </a:pPr>
          </a:p>
        </p:txBody>
      </p:sp>
      <p:pic>
        <p:nvPicPr>
          <p:cNvPr name="Picture 30" id="30"/>
          <p:cNvPicPr>
            <a:picLocks noChangeAspect="true"/>
          </p:cNvPicPr>
          <p:nvPr/>
        </p:nvPicPr>
        <p:blipFill>
          <a:blip r:embed="rId5"/>
          <a:srcRect l="0" t="0" r="0" b="0"/>
          <a:stretch>
            <a:fillRect/>
          </a:stretch>
        </p:blipFill>
        <p:spPr>
          <a:xfrm flipH="false" flipV="false" rot="0">
            <a:off x="-654968" y="41522331"/>
            <a:ext cx="33914838" cy="2856194"/>
          </a:xfrm>
          <a:prstGeom prst="rect">
            <a:avLst/>
          </a:prstGeom>
        </p:spPr>
      </p:pic>
      <p:sp>
        <p:nvSpPr>
          <p:cNvPr name="TextBox 31" id="31"/>
          <p:cNvSpPr txBox="true"/>
          <p:nvPr/>
        </p:nvSpPr>
        <p:spPr>
          <a:xfrm rot="0">
            <a:off x="946503" y="42043974"/>
            <a:ext cx="30506994" cy="698947"/>
          </a:xfrm>
          <a:prstGeom prst="rect">
            <a:avLst/>
          </a:prstGeom>
        </p:spPr>
        <p:txBody>
          <a:bodyPr anchor="t" rtlCol="false" tIns="0" lIns="0" bIns="0" rIns="0">
            <a:spAutoFit/>
          </a:bodyPr>
          <a:lstStyle/>
          <a:p>
            <a:pPr algn="ctr">
              <a:lnSpc>
                <a:spcPts val="5700"/>
              </a:lnSpc>
            </a:pPr>
            <a:r>
              <a:rPr lang="en-US" sz="4071" spc="-211">
                <a:solidFill>
                  <a:srgbClr val="FFFFFF"/>
                </a:solidFill>
                <a:latin typeface="Libre Baskerville"/>
              </a:rPr>
              <a:t>frase que simbolize o trabalho (opcional)</a:t>
            </a:r>
          </a:p>
        </p:txBody>
      </p:sp>
      <p:sp>
        <p:nvSpPr>
          <p:cNvPr name="TextBox 32" id="32"/>
          <p:cNvSpPr txBox="true"/>
          <p:nvPr/>
        </p:nvSpPr>
        <p:spPr>
          <a:xfrm rot="0">
            <a:off x="10410698" y="15134570"/>
            <a:ext cx="6370061" cy="1723623"/>
          </a:xfrm>
          <a:prstGeom prst="rect">
            <a:avLst/>
          </a:prstGeom>
        </p:spPr>
        <p:txBody>
          <a:bodyPr anchor="t" rtlCol="false" tIns="0" lIns="0" bIns="0" rIns="0">
            <a:spAutoFit/>
          </a:bodyPr>
          <a:lstStyle/>
          <a:p>
            <a:pPr>
              <a:lnSpc>
                <a:spcPts val="4527"/>
              </a:lnSpc>
            </a:pPr>
            <a:r>
              <a:rPr lang="en-US" sz="4116" spc="41">
                <a:solidFill>
                  <a:srgbClr val="000000"/>
                </a:solidFill>
                <a:latin typeface="Oswald"/>
              </a:rPr>
              <a:t>LOREM IPSUM DOLOR SIT AMET, CONSECTETUR ADIPISCING ELIT. MORBI </a:t>
            </a:r>
          </a:p>
        </p:txBody>
      </p:sp>
      <p:grpSp>
        <p:nvGrpSpPr>
          <p:cNvPr name="Group 33" id="33"/>
          <p:cNvGrpSpPr/>
          <p:nvPr/>
        </p:nvGrpSpPr>
        <p:grpSpPr>
          <a:xfrm rot="0">
            <a:off x="-474763" y="31561470"/>
            <a:ext cx="33734634" cy="3136118"/>
            <a:chOff x="0" y="0"/>
            <a:chExt cx="2490910" cy="231566"/>
          </a:xfrm>
        </p:grpSpPr>
        <p:sp>
          <p:nvSpPr>
            <p:cNvPr name="Freeform 34" id="34"/>
            <p:cNvSpPr/>
            <p:nvPr/>
          </p:nvSpPr>
          <p:spPr>
            <a:xfrm>
              <a:off x="0" y="0"/>
              <a:ext cx="2490910" cy="231566"/>
            </a:xfrm>
            <a:custGeom>
              <a:avLst/>
              <a:gdLst/>
              <a:ahLst/>
              <a:cxnLst/>
              <a:rect r="r" b="b" t="t" l="l"/>
              <a:pathLst>
                <a:path h="231566" w="2490910">
                  <a:moveTo>
                    <a:pt x="0" y="0"/>
                  </a:moveTo>
                  <a:lnTo>
                    <a:pt x="2490910" y="0"/>
                  </a:lnTo>
                  <a:lnTo>
                    <a:pt x="2490910" y="231566"/>
                  </a:lnTo>
                  <a:lnTo>
                    <a:pt x="0" y="231566"/>
                  </a:lnTo>
                  <a:close/>
                </a:path>
              </a:pathLst>
            </a:custGeom>
            <a:solidFill>
              <a:srgbClr val="3F7E44">
                <a:alpha val="55686"/>
              </a:srgbClr>
            </a:solidFill>
          </p:spPr>
        </p:sp>
      </p:grpSp>
      <p:sp>
        <p:nvSpPr>
          <p:cNvPr name="TextBox 35" id="35"/>
          <p:cNvSpPr txBox="true"/>
          <p:nvPr/>
        </p:nvSpPr>
        <p:spPr>
          <a:xfrm rot="0">
            <a:off x="10410698" y="31405416"/>
            <a:ext cx="8876254" cy="3089666"/>
          </a:xfrm>
          <a:prstGeom prst="rect">
            <a:avLst/>
          </a:prstGeom>
        </p:spPr>
        <p:txBody>
          <a:bodyPr anchor="t" rtlCol="false" tIns="0" lIns="0" bIns="0" rIns="0">
            <a:spAutoFit/>
          </a:bodyPr>
          <a:lstStyle/>
          <a:p>
            <a:pPr>
              <a:lnSpc>
                <a:spcPts val="25199"/>
              </a:lnSpc>
            </a:pPr>
            <a:r>
              <a:rPr lang="en-US" sz="17999" b="true">
                <a:solidFill>
                  <a:srgbClr val="FFFFFF"/>
                </a:solidFill>
                <a:latin typeface="Roboto"/>
              </a:rPr>
              <a:t>T</a:t>
            </a:r>
            <a:r>
              <a:rPr lang="en-US" sz="17999" b="true">
                <a:solidFill>
                  <a:srgbClr val="FFFFFF"/>
                </a:solidFill>
                <a:latin typeface="Roboto"/>
              </a:rPr>
              <a:t>EXTO</a:t>
            </a:r>
          </a:p>
        </p:txBody>
      </p:sp>
      <p:sp>
        <p:nvSpPr>
          <p:cNvPr name="TextBox 36" id="36"/>
          <p:cNvSpPr txBox="true"/>
          <p:nvPr/>
        </p:nvSpPr>
        <p:spPr>
          <a:xfrm rot="0">
            <a:off x="105161" y="41069235"/>
            <a:ext cx="12203441" cy="272797"/>
          </a:xfrm>
          <a:prstGeom prst="rect">
            <a:avLst/>
          </a:prstGeom>
        </p:spPr>
        <p:txBody>
          <a:bodyPr anchor="t" rtlCol="false" tIns="0" lIns="0" bIns="0" rIns="0">
            <a:spAutoFit/>
          </a:bodyPr>
          <a:lstStyle/>
          <a:p>
            <a:pPr>
              <a:lnSpc>
                <a:spcPts val="2100"/>
              </a:lnSpc>
            </a:pPr>
            <a:r>
              <a:rPr lang="en-US" b="true" sz="2100" spc="21">
                <a:solidFill>
                  <a:srgbClr val="FFFFFF"/>
                </a:solidFill>
                <a:latin typeface="Libre Baskerville"/>
              </a:rPr>
              <a:t>Kenya Slums. Fonte: https://www.borgenmagazine.com/conditions-kenyan-slums/</a:t>
            </a:r>
          </a:p>
        </p:txBody>
      </p:sp>
      <p:sp>
        <p:nvSpPr>
          <p:cNvPr name="TextBox 37" id="37"/>
          <p:cNvSpPr txBox="true"/>
          <p:nvPr/>
        </p:nvSpPr>
        <p:spPr>
          <a:xfrm rot="0">
            <a:off x="1318568" y="9229600"/>
            <a:ext cx="21851106" cy="2269264"/>
          </a:xfrm>
          <a:prstGeom prst="rect">
            <a:avLst/>
          </a:prstGeom>
        </p:spPr>
        <p:txBody>
          <a:bodyPr anchor="t" rtlCol="false" tIns="0" lIns="0" bIns="0" rIns="0">
            <a:spAutoFit/>
          </a:bodyPr>
          <a:lstStyle/>
          <a:p>
            <a:pPr>
              <a:lnSpc>
                <a:spcPts val="6096"/>
              </a:lnSpc>
            </a:pPr>
            <a:r>
              <a:rPr lang="en-US" sz="4800" spc="446">
                <a:solidFill>
                  <a:srgbClr val="FFFFFF"/>
                </a:solidFill>
                <a:latin typeface="Oswald"/>
              </a:rPr>
              <a:t>Author 1; Author 2; Author 3</a:t>
            </a:r>
          </a:p>
          <a:p>
            <a:pPr>
              <a:lnSpc>
                <a:spcPts val="6096"/>
              </a:lnSpc>
            </a:pPr>
            <a:r>
              <a:rPr lang="en-US" sz="4800" spc="446">
                <a:solidFill>
                  <a:srgbClr val="FFFFFF"/>
                </a:solidFill>
                <a:latin typeface="Oswald"/>
              </a:rPr>
              <a:t>RAD2603 Direito Internacional</a:t>
            </a:r>
          </a:p>
          <a:p>
            <a:pPr>
              <a:lnSpc>
                <a:spcPts val="6096"/>
              </a:lnSpc>
            </a:pPr>
            <a:r>
              <a:rPr lang="en-US" sz="4800" spc="446">
                <a:solidFill>
                  <a:srgbClr val="FFFFFF"/>
                </a:solidFill>
                <a:latin typeface="Oswald"/>
              </a:rPr>
              <a:t>Prof. Dra. Luciana Romano Morilas</a:t>
            </a:r>
          </a:p>
        </p:txBody>
      </p:sp>
      <p:grpSp>
        <p:nvGrpSpPr>
          <p:cNvPr name="Group 38" id="38"/>
          <p:cNvGrpSpPr/>
          <p:nvPr/>
        </p:nvGrpSpPr>
        <p:grpSpPr>
          <a:xfrm rot="0">
            <a:off x="9775908" y="28040230"/>
            <a:ext cx="7504858" cy="2958897"/>
            <a:chOff x="0" y="0"/>
            <a:chExt cx="587337" cy="231566"/>
          </a:xfrm>
        </p:grpSpPr>
        <p:sp>
          <p:nvSpPr>
            <p:cNvPr name="Freeform 39" id="39"/>
            <p:cNvSpPr/>
            <p:nvPr/>
          </p:nvSpPr>
          <p:spPr>
            <a:xfrm>
              <a:off x="0" y="0"/>
              <a:ext cx="587336" cy="231566"/>
            </a:xfrm>
            <a:custGeom>
              <a:avLst/>
              <a:gdLst/>
              <a:ahLst/>
              <a:cxnLst/>
              <a:rect r="r" b="b" t="t" l="l"/>
              <a:pathLst>
                <a:path h="231566" w="587336">
                  <a:moveTo>
                    <a:pt x="0" y="0"/>
                  </a:moveTo>
                  <a:lnTo>
                    <a:pt x="587336" y="0"/>
                  </a:lnTo>
                  <a:lnTo>
                    <a:pt x="587336" y="231566"/>
                  </a:lnTo>
                  <a:lnTo>
                    <a:pt x="0" y="231566"/>
                  </a:lnTo>
                  <a:close/>
                </a:path>
              </a:pathLst>
            </a:custGeom>
            <a:solidFill>
              <a:srgbClr val="3F7E44">
                <a:alpha val="40784"/>
              </a:srgbClr>
            </a:solidFill>
          </p:spPr>
        </p:sp>
      </p:grpSp>
      <p:sp>
        <p:nvSpPr>
          <p:cNvPr name="TextBox 40" id="40"/>
          <p:cNvSpPr txBox="true"/>
          <p:nvPr/>
        </p:nvSpPr>
        <p:spPr>
          <a:xfrm rot="0">
            <a:off x="10410698" y="27366183"/>
            <a:ext cx="1300438" cy="320857"/>
          </a:xfrm>
          <a:prstGeom prst="rect">
            <a:avLst/>
          </a:prstGeom>
        </p:spPr>
        <p:txBody>
          <a:bodyPr anchor="t" rtlCol="false" tIns="0" lIns="0" bIns="0" rIns="0">
            <a:spAutoFit/>
          </a:bodyPr>
          <a:lstStyle/>
          <a:p>
            <a:pPr algn="ctr">
              <a:lnSpc>
                <a:spcPts val="2613"/>
              </a:lnSpc>
              <a:spcBef>
                <a:spcPct val="0"/>
              </a:spcBef>
            </a:pPr>
            <a:r>
              <a:rPr lang="en-US" sz="1866">
                <a:solidFill>
                  <a:srgbClr val="000000"/>
                </a:solidFill>
                <a:latin typeface="Oswald"/>
              </a:rPr>
              <a:t>Fonte</a:t>
            </a:r>
          </a:p>
        </p:txBody>
      </p:sp>
      <p:sp>
        <p:nvSpPr>
          <p:cNvPr name="TextBox 41" id="41"/>
          <p:cNvSpPr txBox="true"/>
          <p:nvPr/>
        </p:nvSpPr>
        <p:spPr>
          <a:xfrm rot="0">
            <a:off x="18101706" y="15040594"/>
            <a:ext cx="6394859" cy="1732944"/>
          </a:xfrm>
          <a:prstGeom prst="rect">
            <a:avLst/>
          </a:prstGeom>
        </p:spPr>
        <p:txBody>
          <a:bodyPr anchor="t" rtlCol="false" tIns="0" lIns="0" bIns="0" rIns="0">
            <a:spAutoFit/>
          </a:bodyPr>
          <a:lstStyle/>
          <a:p>
            <a:pPr>
              <a:lnSpc>
                <a:spcPts val="4510"/>
              </a:lnSpc>
            </a:pPr>
            <a:r>
              <a:rPr lang="en-US" b="false" sz="4100" spc="369">
                <a:solidFill>
                  <a:srgbClr val="000000"/>
                </a:solidFill>
                <a:latin typeface="Oswald"/>
              </a:rPr>
              <a:t>LOR</a:t>
            </a:r>
            <a:r>
              <a:rPr lang="en-US" sz="4100" spc="369">
                <a:solidFill>
                  <a:srgbClr val="000000"/>
                </a:solidFill>
                <a:latin typeface="Oswald"/>
              </a:rPr>
              <a:t>E</a:t>
            </a:r>
            <a:r>
              <a:rPr lang="en-US" b="false" sz="4100" spc="369">
                <a:solidFill>
                  <a:srgbClr val="000000"/>
                </a:solidFill>
                <a:latin typeface="Oswald"/>
              </a:rPr>
              <a:t>M</a:t>
            </a:r>
            <a:r>
              <a:rPr lang="en-US" sz="4100" spc="369">
                <a:solidFill>
                  <a:srgbClr val="000000"/>
                </a:solidFill>
                <a:latin typeface="Oswald"/>
              </a:rPr>
              <a:t> I</a:t>
            </a:r>
            <a:r>
              <a:rPr lang="en-US" b="false" sz="4100" spc="369">
                <a:solidFill>
                  <a:srgbClr val="000000"/>
                </a:solidFill>
                <a:latin typeface="Oswald"/>
              </a:rPr>
              <a:t>P</a:t>
            </a:r>
            <a:r>
              <a:rPr lang="en-US" sz="4100" spc="369">
                <a:solidFill>
                  <a:srgbClr val="000000"/>
                </a:solidFill>
                <a:latin typeface="Oswald"/>
              </a:rPr>
              <a:t>S</a:t>
            </a:r>
            <a:r>
              <a:rPr lang="en-US" b="false" sz="4100" spc="369">
                <a:solidFill>
                  <a:srgbClr val="000000"/>
                </a:solidFill>
                <a:latin typeface="Oswald"/>
              </a:rPr>
              <a:t>UM</a:t>
            </a:r>
            <a:r>
              <a:rPr lang="en-US" sz="4100" spc="369">
                <a:solidFill>
                  <a:srgbClr val="000000"/>
                </a:solidFill>
                <a:latin typeface="Oswald"/>
              </a:rPr>
              <a:t> DOLO</a:t>
            </a:r>
            <a:r>
              <a:rPr lang="en-US" b="false" sz="4100" spc="369">
                <a:solidFill>
                  <a:srgbClr val="000000"/>
                </a:solidFill>
                <a:latin typeface="Oswald"/>
              </a:rPr>
              <a:t>R</a:t>
            </a:r>
            <a:r>
              <a:rPr lang="en-US" sz="4100" spc="369">
                <a:solidFill>
                  <a:srgbClr val="000000"/>
                </a:solidFill>
                <a:latin typeface="Oswald"/>
              </a:rPr>
              <a:t> </a:t>
            </a:r>
            <a:r>
              <a:rPr lang="en-US" b="false" sz="4100" spc="369">
                <a:solidFill>
                  <a:srgbClr val="000000"/>
                </a:solidFill>
                <a:latin typeface="Oswald"/>
              </a:rPr>
              <a:t>SIT</a:t>
            </a:r>
            <a:r>
              <a:rPr lang="en-US" sz="4100" spc="369">
                <a:solidFill>
                  <a:srgbClr val="000000"/>
                </a:solidFill>
                <a:latin typeface="Oswald"/>
              </a:rPr>
              <a:t> A</a:t>
            </a:r>
            <a:r>
              <a:rPr lang="en-US" b="false" sz="4100" spc="369">
                <a:solidFill>
                  <a:srgbClr val="000000"/>
                </a:solidFill>
                <a:latin typeface="Oswald"/>
              </a:rPr>
              <a:t>MET, CONSECTETUR ADIPISCING ELIT. MORBI</a:t>
            </a:r>
          </a:p>
        </p:txBody>
      </p:sp>
      <p:sp>
        <p:nvSpPr>
          <p:cNvPr name="TextBox 42" id="42"/>
          <p:cNvSpPr txBox="true"/>
          <p:nvPr/>
        </p:nvSpPr>
        <p:spPr>
          <a:xfrm rot="0">
            <a:off x="18227604" y="30485896"/>
            <a:ext cx="6819900" cy="372745"/>
          </a:xfrm>
          <a:prstGeom prst="rect">
            <a:avLst/>
          </a:prstGeom>
        </p:spPr>
        <p:txBody>
          <a:bodyPr anchor="t" rtlCol="false" tIns="0" lIns="0" bIns="0" rIns="0">
            <a:spAutoFit/>
          </a:bodyPr>
          <a:lstStyle/>
          <a:p>
            <a:pPr>
              <a:lnSpc>
                <a:spcPts val="3079"/>
              </a:lnSpc>
              <a:spcBef>
                <a:spcPct val="0"/>
              </a:spcBef>
            </a:pPr>
            <a:r>
              <a:rPr lang="en-US" sz="2200">
                <a:solidFill>
                  <a:srgbClr val="000000"/>
                </a:solidFill>
                <a:latin typeface="Oswald"/>
              </a:rPr>
              <a:t>Fonte</a:t>
            </a:r>
          </a:p>
        </p:txBody>
      </p:sp>
      <p:sp>
        <p:nvSpPr>
          <p:cNvPr name="TextBox 43" id="43"/>
          <p:cNvSpPr txBox="true"/>
          <p:nvPr/>
        </p:nvSpPr>
        <p:spPr>
          <a:xfrm rot="0">
            <a:off x="18227604" y="17266899"/>
            <a:ext cx="6143065" cy="12332108"/>
          </a:xfrm>
          <a:prstGeom prst="rect">
            <a:avLst/>
          </a:prstGeom>
        </p:spPr>
        <p:txBody>
          <a:bodyPr anchor="t" rtlCol="false" tIns="0" lIns="0" bIns="0" rIns="0">
            <a:spAutoFit/>
          </a:bodyPr>
          <a:lstStyle/>
          <a:p>
            <a:pPr>
              <a:lnSpc>
                <a:spcPts val="3919"/>
              </a:lnSpc>
              <a:spcBef>
                <a:spcPct val="0"/>
              </a:spcBef>
            </a:pPr>
            <a:r>
              <a:rPr lang="en-US" sz="2800">
                <a:solidFill>
                  <a:srgbClr val="545454"/>
                </a:solidFill>
                <a:latin typeface="Roboto"/>
              </a:rPr>
              <a:t>Lorem ipsum dolor sit amet, consectetur adipiscing elit. Morbi gravida a quam in volutpat. Vivamus luctus quam in blandit suscipit. Proin cursus at erat dignissim fringilla. Mauris scelerisque nec lorem convallis fermentum. Duis sagittis ipsum ut mattis porta. Donec tincidunt pellentesque massa, ac ultricies quam tincidunt tincidunt. Lorem ipsum dolor sit amet, consectetur adipiscing elit. </a:t>
            </a:r>
          </a:p>
          <a:p>
            <a:pPr>
              <a:lnSpc>
                <a:spcPts val="3919"/>
              </a:lnSpc>
              <a:spcBef>
                <a:spcPct val="0"/>
              </a:spcBef>
            </a:pPr>
          </a:p>
          <a:p>
            <a:pPr>
              <a:lnSpc>
                <a:spcPts val="3919"/>
              </a:lnSpc>
              <a:spcBef>
                <a:spcPct val="0"/>
              </a:spcBef>
            </a:pPr>
            <a:r>
              <a:rPr lang="en-US" sz="2800">
                <a:solidFill>
                  <a:srgbClr val="545454"/>
                </a:solidFill>
                <a:latin typeface="Roboto"/>
              </a:rPr>
              <a:t>Pellentesque habitant morbi tristique senectus et netus et malesuada fames ac turpi</a:t>
            </a:r>
            <a:r>
              <a:rPr lang="en-US" sz="2799">
                <a:solidFill>
                  <a:srgbClr val="545454"/>
                </a:solidFill>
                <a:latin typeface="Roboto"/>
              </a:rPr>
              <a:t>s egestas. Duis sit amet accumsan metus, id euismod ipsum. Suspendisse vel mauris non erat mattis lobortis. </a:t>
            </a:r>
          </a:p>
          <a:p>
            <a:pPr>
              <a:lnSpc>
                <a:spcPts val="3919"/>
              </a:lnSpc>
              <a:spcBef>
                <a:spcPct val="0"/>
              </a:spcBef>
            </a:pPr>
          </a:p>
          <a:p>
            <a:pPr>
              <a:lnSpc>
                <a:spcPts val="3919"/>
              </a:lnSpc>
              <a:spcBef>
                <a:spcPct val="0"/>
              </a:spcBef>
            </a:pPr>
            <a:r>
              <a:rPr lang="en-US" sz="2800">
                <a:solidFill>
                  <a:srgbClr val="545454"/>
                </a:solidFill>
                <a:latin typeface="Roboto"/>
              </a:rPr>
              <a:t>Pellentesque habitant morbi tristique senectus et netus et malesuada fames ac turpis egestas. Duis sit amet accumsan metus, id euismod ipsum. Suspendisse vel mauris non erat mattis lobortis.</a:t>
            </a:r>
          </a:p>
        </p:txBody>
      </p:sp>
      <p:sp>
        <p:nvSpPr>
          <p:cNvPr name="TextBox 44" id="44"/>
          <p:cNvSpPr txBox="true"/>
          <p:nvPr/>
        </p:nvSpPr>
        <p:spPr>
          <a:xfrm rot="0">
            <a:off x="25293206" y="15020270"/>
            <a:ext cx="6115493" cy="1986280"/>
          </a:xfrm>
          <a:prstGeom prst="rect">
            <a:avLst/>
          </a:prstGeom>
        </p:spPr>
        <p:txBody>
          <a:bodyPr anchor="t" rtlCol="false" tIns="0" lIns="0" bIns="0" rIns="0">
            <a:spAutoFit/>
          </a:bodyPr>
          <a:lstStyle/>
          <a:p>
            <a:pPr>
              <a:lnSpc>
                <a:spcPts val="3919"/>
              </a:lnSpc>
              <a:spcBef>
                <a:spcPct val="0"/>
              </a:spcBef>
            </a:pPr>
            <a:r>
              <a:rPr lang="en-US" sz="2800">
                <a:solidFill>
                  <a:srgbClr val="545454"/>
                </a:solidFill>
                <a:latin typeface="Roboto"/>
              </a:rPr>
              <a:t>Pellentesque habitant morbi tristique senectus et ne</a:t>
            </a:r>
            <a:r>
              <a:rPr lang="en-US" sz="2800" b="false">
                <a:solidFill>
                  <a:srgbClr val="545454"/>
                </a:solidFill>
                <a:latin typeface="Roboto"/>
              </a:rPr>
              <a:t>tus</a:t>
            </a:r>
            <a:r>
              <a:rPr lang="en-US" sz="2800">
                <a:solidFill>
                  <a:srgbClr val="545454"/>
                </a:solidFill>
                <a:latin typeface="Roboto"/>
              </a:rPr>
              <a:t> et m</a:t>
            </a:r>
            <a:r>
              <a:rPr lang="en-US" sz="2800" b="false">
                <a:solidFill>
                  <a:srgbClr val="545454"/>
                </a:solidFill>
                <a:latin typeface="Roboto"/>
              </a:rPr>
              <a:t>ales</a:t>
            </a:r>
            <a:r>
              <a:rPr lang="en-US" sz="2800">
                <a:solidFill>
                  <a:srgbClr val="545454"/>
                </a:solidFill>
                <a:latin typeface="Roboto"/>
              </a:rPr>
              <a:t>u</a:t>
            </a:r>
            <a:r>
              <a:rPr lang="en-US" sz="2800" b="false">
                <a:solidFill>
                  <a:srgbClr val="545454"/>
                </a:solidFill>
                <a:latin typeface="Roboto"/>
              </a:rPr>
              <a:t>ada fames a</a:t>
            </a:r>
            <a:r>
              <a:rPr lang="en-US" sz="2800">
                <a:solidFill>
                  <a:srgbClr val="545454"/>
                </a:solidFill>
                <a:latin typeface="Roboto"/>
              </a:rPr>
              <a:t>c</a:t>
            </a:r>
            <a:r>
              <a:rPr lang="en-US" sz="2800" b="false">
                <a:solidFill>
                  <a:srgbClr val="545454"/>
                </a:solidFill>
                <a:latin typeface="Roboto"/>
              </a:rPr>
              <a:t> tur</a:t>
            </a:r>
            <a:r>
              <a:rPr lang="en-US" sz="2800">
                <a:solidFill>
                  <a:srgbClr val="545454"/>
                </a:solidFill>
                <a:latin typeface="Roboto"/>
              </a:rPr>
              <a:t>pi</a:t>
            </a:r>
            <a:r>
              <a:rPr lang="en-US" sz="2800" b="false">
                <a:solidFill>
                  <a:srgbClr val="545454"/>
                </a:solidFill>
                <a:latin typeface="Roboto"/>
              </a:rPr>
              <a:t>s</a:t>
            </a:r>
            <a:r>
              <a:rPr lang="en-US" sz="2800">
                <a:solidFill>
                  <a:srgbClr val="545454"/>
                </a:solidFill>
                <a:latin typeface="Roboto"/>
              </a:rPr>
              <a:t> egestas. Duis sit amet accumsan metus, t mattis lobortis.</a:t>
            </a:r>
          </a:p>
        </p:txBody>
      </p:sp>
      <p:sp>
        <p:nvSpPr>
          <p:cNvPr name="TextBox 45" id="45"/>
          <p:cNvSpPr txBox="true"/>
          <p:nvPr/>
        </p:nvSpPr>
        <p:spPr>
          <a:xfrm rot="0">
            <a:off x="25293206" y="17371674"/>
            <a:ext cx="6115493" cy="2872576"/>
          </a:xfrm>
          <a:prstGeom prst="rect">
            <a:avLst/>
          </a:prstGeom>
        </p:spPr>
        <p:txBody>
          <a:bodyPr anchor="t" rtlCol="false" tIns="0" lIns="0" bIns="0" rIns="0">
            <a:spAutoFit/>
          </a:bodyPr>
          <a:lstStyle/>
          <a:p>
            <a:pPr>
              <a:lnSpc>
                <a:spcPts val="4510"/>
              </a:lnSpc>
            </a:pPr>
            <a:r>
              <a:rPr lang="en-US" b="true" sz="4100" spc="369">
                <a:solidFill>
                  <a:srgbClr val="000000"/>
                </a:solidFill>
                <a:latin typeface="Oswald"/>
              </a:rPr>
              <a:t>LOREM IPSUM DOLOR SIT AMET, CONSECTETUR ADIPISCING ELIT. MORBI</a:t>
            </a:r>
          </a:p>
        </p:txBody>
      </p:sp>
      <p:sp>
        <p:nvSpPr>
          <p:cNvPr name="TextBox 46" id="46"/>
          <p:cNvSpPr txBox="true"/>
          <p:nvPr/>
        </p:nvSpPr>
        <p:spPr>
          <a:xfrm rot="0">
            <a:off x="25338004" y="20437437"/>
            <a:ext cx="6294502" cy="9415780"/>
          </a:xfrm>
          <a:prstGeom prst="rect">
            <a:avLst/>
          </a:prstGeom>
        </p:spPr>
        <p:txBody>
          <a:bodyPr anchor="t" rtlCol="false" tIns="0" lIns="0" bIns="0" rIns="0">
            <a:spAutoFit/>
          </a:bodyPr>
          <a:lstStyle/>
          <a:p>
            <a:pPr>
              <a:lnSpc>
                <a:spcPts val="3919"/>
              </a:lnSpc>
              <a:spcBef>
                <a:spcPct val="0"/>
              </a:spcBef>
            </a:pPr>
            <a:r>
              <a:rPr lang="en-US" sz="2800">
                <a:solidFill>
                  <a:srgbClr val="545454"/>
                </a:solidFill>
                <a:latin typeface="Roboto"/>
              </a:rPr>
              <a:t>Pellentesque habitant morbi tristique senectus et netus et malesuada fames ac turpis egestas. Duis sit amet accumsan metus, id euismod ipsum. Suspendisse vel mauris non erat mattis lobortis.</a:t>
            </a:r>
          </a:p>
          <a:p>
            <a:pPr>
              <a:lnSpc>
                <a:spcPts val="3919"/>
              </a:lnSpc>
              <a:spcBef>
                <a:spcPct val="0"/>
              </a:spcBef>
            </a:pPr>
            <a:r>
              <a:rPr lang="en-US" sz="2800">
                <a:solidFill>
                  <a:srgbClr val="545454"/>
                </a:solidFill>
                <a:latin typeface="Roboto"/>
              </a:rPr>
              <a:t>Pellentesque habitant morbi tristique senectus et netus et malesuada fames ac turpis egestas. Duis sit amet accumsan metus, id euismod ipsum. Suspendisse vel mauris non erat mattis lobortis.</a:t>
            </a:r>
          </a:p>
          <a:p>
            <a:pPr>
              <a:lnSpc>
                <a:spcPts val="3919"/>
              </a:lnSpc>
              <a:spcBef>
                <a:spcPct val="0"/>
              </a:spcBef>
            </a:pPr>
          </a:p>
          <a:p>
            <a:pPr>
              <a:lnSpc>
                <a:spcPts val="3919"/>
              </a:lnSpc>
              <a:spcBef>
                <a:spcPct val="0"/>
              </a:spcBef>
            </a:pPr>
            <a:r>
              <a:rPr lang="en-US" sz="2800">
                <a:solidFill>
                  <a:srgbClr val="545454"/>
                </a:solidFill>
                <a:latin typeface="Roboto"/>
              </a:rPr>
              <a:t>Pellentesque habitant morbi tristique senectus et netus et malesuada fames ac turpis egestas. Duis sit amet accumsan metus, id euismod ipsum. Suspendisse vel mauris non erat mattis lobortis.. </a:t>
            </a:r>
          </a:p>
        </p:txBody>
      </p:sp>
      <p:sp>
        <p:nvSpPr>
          <p:cNvPr name="TextBox 47" id="47"/>
          <p:cNvSpPr txBox="true"/>
          <p:nvPr/>
        </p:nvSpPr>
        <p:spPr>
          <a:xfrm rot="0">
            <a:off x="12063330" y="28566633"/>
            <a:ext cx="4961289" cy="1197968"/>
          </a:xfrm>
          <a:prstGeom prst="rect">
            <a:avLst/>
          </a:prstGeom>
        </p:spPr>
        <p:txBody>
          <a:bodyPr anchor="t" rtlCol="false" tIns="0" lIns="0" bIns="0" rIns="0">
            <a:spAutoFit/>
          </a:bodyPr>
          <a:lstStyle/>
          <a:p>
            <a:pPr algn="ctr">
              <a:lnSpc>
                <a:spcPts val="3137"/>
              </a:lnSpc>
            </a:pPr>
            <a:r>
              <a:rPr lang="en-US" sz="3137" spc="31">
                <a:solidFill>
                  <a:srgbClr val="000000"/>
                </a:solidFill>
                <a:latin typeface="Oswald"/>
              </a:rPr>
              <a:t>LOREM IPSUM DOLOR SIT AMET, CONSECTETUR ADIPISCING ELIT. MORBI</a:t>
            </a:r>
          </a:p>
        </p:txBody>
      </p:sp>
      <p:sp>
        <p:nvSpPr>
          <p:cNvPr name="TextBox 48" id="48"/>
          <p:cNvSpPr txBox="true"/>
          <p:nvPr/>
        </p:nvSpPr>
        <p:spPr>
          <a:xfrm rot="0">
            <a:off x="14260438" y="30276700"/>
            <a:ext cx="2764181" cy="437442"/>
          </a:xfrm>
          <a:prstGeom prst="rect">
            <a:avLst/>
          </a:prstGeom>
        </p:spPr>
        <p:txBody>
          <a:bodyPr anchor="t" rtlCol="false" tIns="0" lIns="0" bIns="0" rIns="0">
            <a:spAutoFit/>
          </a:bodyPr>
          <a:lstStyle/>
          <a:p>
            <a:pPr>
              <a:lnSpc>
                <a:spcPts val="3538"/>
              </a:lnSpc>
              <a:spcBef>
                <a:spcPct val="0"/>
              </a:spcBef>
            </a:pPr>
            <a:r>
              <a:rPr lang="en-US" sz="2527">
                <a:solidFill>
                  <a:srgbClr val="545454"/>
                </a:solidFill>
                <a:latin typeface="Roboto"/>
              </a:rPr>
              <a:t>Fonte</a:t>
            </a:r>
          </a:p>
        </p:txBody>
      </p:sp>
      <p:sp>
        <p:nvSpPr>
          <p:cNvPr name="TextBox 49" id="49"/>
          <p:cNvSpPr txBox="true"/>
          <p:nvPr/>
        </p:nvSpPr>
        <p:spPr>
          <a:xfrm rot="0">
            <a:off x="10410698" y="35336979"/>
            <a:ext cx="9019090" cy="1872785"/>
          </a:xfrm>
          <a:prstGeom prst="rect">
            <a:avLst/>
          </a:prstGeom>
        </p:spPr>
        <p:txBody>
          <a:bodyPr anchor="t" rtlCol="false" tIns="0" lIns="0" bIns="0" rIns="0">
            <a:spAutoFit/>
          </a:bodyPr>
          <a:lstStyle/>
          <a:p>
            <a:pPr>
              <a:lnSpc>
                <a:spcPts val="4961"/>
              </a:lnSpc>
            </a:pPr>
            <a:r>
              <a:rPr lang="en-US" sz="4100" spc="369">
                <a:solidFill>
                  <a:srgbClr val="000000"/>
                </a:solidFill>
                <a:latin typeface="Oswald"/>
              </a:rPr>
              <a:t>LOR</a:t>
            </a:r>
            <a:r>
              <a:rPr lang="en-US" b="false" sz="4100" spc="369">
                <a:solidFill>
                  <a:srgbClr val="000000"/>
                </a:solidFill>
                <a:latin typeface="Oswald"/>
              </a:rPr>
              <a:t>EM IPSUM DOLOR SIT AMET, CONSECTETUR ADIPISCING ELIT. MORBI</a:t>
            </a:r>
          </a:p>
        </p:txBody>
      </p:sp>
      <p:sp>
        <p:nvSpPr>
          <p:cNvPr name="TextBox 50" id="50"/>
          <p:cNvSpPr txBox="true"/>
          <p:nvPr/>
        </p:nvSpPr>
        <p:spPr>
          <a:xfrm rot="0">
            <a:off x="20575563" y="35210432"/>
            <a:ext cx="10399430" cy="1161310"/>
          </a:xfrm>
          <a:prstGeom prst="rect">
            <a:avLst/>
          </a:prstGeom>
        </p:spPr>
        <p:txBody>
          <a:bodyPr anchor="t" rtlCol="false" tIns="0" lIns="0" bIns="0" rIns="0">
            <a:spAutoFit/>
          </a:bodyPr>
          <a:lstStyle/>
          <a:p>
            <a:pPr>
              <a:lnSpc>
                <a:spcPts val="4598"/>
              </a:lnSpc>
            </a:pPr>
            <a:r>
              <a:rPr lang="en-US" b="false" sz="3800" spc="342">
                <a:solidFill>
                  <a:srgbClr val="000000"/>
                </a:solidFill>
                <a:latin typeface="Oswald"/>
              </a:rPr>
              <a:t>LOREM IPSUM DOLOR SIT AMET, CONSECTETUR ADIPISCING ELIT. MORBI</a:t>
            </a:r>
          </a:p>
        </p:txBody>
      </p:sp>
      <p:sp>
        <p:nvSpPr>
          <p:cNvPr name="TextBox 51" id="51"/>
          <p:cNvSpPr txBox="true"/>
          <p:nvPr/>
        </p:nvSpPr>
        <p:spPr>
          <a:xfrm rot="0">
            <a:off x="25338004" y="30412015"/>
            <a:ext cx="6819900" cy="372745"/>
          </a:xfrm>
          <a:prstGeom prst="rect">
            <a:avLst/>
          </a:prstGeom>
        </p:spPr>
        <p:txBody>
          <a:bodyPr anchor="t" rtlCol="false" tIns="0" lIns="0" bIns="0" rIns="0">
            <a:spAutoFit/>
          </a:bodyPr>
          <a:lstStyle/>
          <a:p>
            <a:pPr>
              <a:lnSpc>
                <a:spcPts val="3079"/>
              </a:lnSpc>
              <a:spcBef>
                <a:spcPct val="0"/>
              </a:spcBef>
            </a:pPr>
            <a:r>
              <a:rPr lang="en-US" sz="2200">
                <a:solidFill>
                  <a:srgbClr val="000000"/>
                </a:solidFill>
                <a:latin typeface="Oswald"/>
              </a:rPr>
              <a:t>Fonte</a:t>
            </a:r>
          </a:p>
        </p:txBody>
      </p:sp>
      <p:pic>
        <p:nvPicPr>
          <p:cNvPr name="Picture 52" id="52"/>
          <p:cNvPicPr>
            <a:picLocks noChangeAspect="true"/>
          </p:cNvPicPr>
          <p:nvPr/>
        </p:nvPicPr>
        <p:blipFill>
          <a:blip r:embed="rId6"/>
          <a:srcRect l="0" t="0" r="0" b="0"/>
          <a:stretch>
            <a:fillRect/>
          </a:stretch>
        </p:blipFill>
        <p:spPr>
          <a:xfrm flipH="false" flipV="false" rot="0">
            <a:off x="5157333" y="38944653"/>
            <a:ext cx="2645334" cy="2142721"/>
          </a:xfrm>
          <a:prstGeom prst="rect">
            <a:avLst/>
          </a:prstGeom>
        </p:spPr>
      </p:pic>
      <p:pic>
        <p:nvPicPr>
          <p:cNvPr name="Picture 53" id="53"/>
          <p:cNvPicPr>
            <a:picLocks noChangeAspect="true"/>
          </p:cNvPicPr>
          <p:nvPr/>
        </p:nvPicPr>
        <p:blipFill>
          <a:blip r:embed="rId7"/>
          <a:srcRect l="0" t="0" r="0" b="0"/>
          <a:stretch>
            <a:fillRect/>
          </a:stretch>
        </p:blipFill>
        <p:spPr>
          <a:xfrm flipH="false" flipV="false" rot="0">
            <a:off x="8127359" y="39205896"/>
            <a:ext cx="7871942" cy="1771187"/>
          </a:xfrm>
          <a:prstGeom prst="rect">
            <a:avLst/>
          </a:prstGeom>
        </p:spPr>
      </p:pic>
      <p:sp>
        <p:nvSpPr>
          <p:cNvPr name="TextBox 54" id="54"/>
          <p:cNvSpPr txBox="true"/>
          <p:nvPr/>
        </p:nvSpPr>
        <p:spPr>
          <a:xfrm rot="0">
            <a:off x="475242" y="39670890"/>
            <a:ext cx="4408973" cy="732264"/>
          </a:xfrm>
          <a:prstGeom prst="rect">
            <a:avLst/>
          </a:prstGeom>
        </p:spPr>
        <p:txBody>
          <a:bodyPr anchor="t" rtlCol="false" tIns="0" lIns="0" bIns="0" rIns="0">
            <a:spAutoFit/>
          </a:bodyPr>
          <a:lstStyle/>
          <a:p>
            <a:pPr>
              <a:lnSpc>
                <a:spcPts val="5808"/>
              </a:lnSpc>
            </a:pPr>
            <a:r>
              <a:rPr lang="en-US" b="true" sz="4800" spc="432">
                <a:solidFill>
                  <a:srgbClr val="000000"/>
                </a:solidFill>
                <a:latin typeface="Oswald"/>
              </a:rPr>
              <a:t>REALIZAÇÃO:</a:t>
            </a:r>
          </a:p>
        </p:txBody>
      </p:sp>
      <p:sp>
        <p:nvSpPr>
          <p:cNvPr name="TextBox 55" id="55"/>
          <p:cNvSpPr txBox="true"/>
          <p:nvPr/>
        </p:nvSpPr>
        <p:spPr>
          <a:xfrm rot="0">
            <a:off x="17372741" y="39721306"/>
            <a:ext cx="3799371" cy="732264"/>
          </a:xfrm>
          <a:prstGeom prst="rect">
            <a:avLst/>
          </a:prstGeom>
        </p:spPr>
        <p:txBody>
          <a:bodyPr anchor="t" rtlCol="false" tIns="0" lIns="0" bIns="0" rIns="0">
            <a:spAutoFit/>
          </a:bodyPr>
          <a:lstStyle/>
          <a:p>
            <a:pPr>
              <a:lnSpc>
                <a:spcPts val="5808"/>
              </a:lnSpc>
            </a:pPr>
            <a:r>
              <a:rPr lang="en-US" b="true" sz="4800" spc="432">
                <a:solidFill>
                  <a:srgbClr val="000000"/>
                </a:solidFill>
                <a:latin typeface="Oswald"/>
              </a:rPr>
              <a:t>APOIO:</a:t>
            </a:r>
          </a:p>
        </p:txBody>
      </p:sp>
      <p:pic>
        <p:nvPicPr>
          <p:cNvPr name="Picture 56" id="56"/>
          <p:cNvPicPr>
            <a:picLocks noChangeAspect="true"/>
          </p:cNvPicPr>
          <p:nvPr/>
        </p:nvPicPr>
        <p:blipFill>
          <a:blip r:embed="rId8"/>
          <a:srcRect l="0" t="0" r="0" b="0"/>
          <a:stretch>
            <a:fillRect/>
          </a:stretch>
        </p:blipFill>
        <p:spPr>
          <a:xfrm flipH="false" flipV="false" rot="0">
            <a:off x="22926977" y="39005937"/>
            <a:ext cx="3440283" cy="2288536"/>
          </a:xfrm>
          <a:prstGeom prst="rect">
            <a:avLst/>
          </a:prstGeom>
        </p:spPr>
      </p:pic>
      <p:pic>
        <p:nvPicPr>
          <p:cNvPr name="Picture 57" id="57"/>
          <p:cNvPicPr>
            <a:picLocks noChangeAspect="true"/>
          </p:cNvPicPr>
          <p:nvPr/>
        </p:nvPicPr>
        <p:blipFill>
          <a:blip r:embed="rId9">
            <a:alphaModFix amt="9999"/>
          </a:blip>
          <a:srcRect l="21052" t="41424" r="7397" b="0"/>
          <a:stretch>
            <a:fillRect/>
          </a:stretch>
        </p:blipFill>
        <p:spPr>
          <a:xfrm flipH="false" flipV="false" rot="0">
            <a:off x="19164739" y="-50013"/>
            <a:ext cx="15584451" cy="12758256"/>
          </a:xfrm>
          <a:prstGeom prst="rect">
            <a:avLst/>
          </a:prstGeom>
        </p:spPr>
      </p:pic>
      <p:sp>
        <p:nvSpPr>
          <p:cNvPr name="TextBox 58" id="58"/>
          <p:cNvSpPr txBox="true"/>
          <p:nvPr/>
        </p:nvSpPr>
        <p:spPr>
          <a:xfrm rot="0">
            <a:off x="19164739" y="1418300"/>
            <a:ext cx="13600960" cy="4491739"/>
          </a:xfrm>
          <a:prstGeom prst="rect">
            <a:avLst/>
          </a:prstGeom>
        </p:spPr>
        <p:txBody>
          <a:bodyPr anchor="t" rtlCol="false" tIns="0" lIns="0" bIns="0" rIns="0">
            <a:spAutoFit/>
          </a:bodyPr>
          <a:lstStyle/>
          <a:p>
            <a:pPr>
              <a:lnSpc>
                <a:spcPts val="17100"/>
              </a:lnSpc>
            </a:pPr>
            <a:r>
              <a:rPr lang="en-US" b="true" sz="18000" spc="540">
                <a:solidFill>
                  <a:srgbClr val="D9D9D9"/>
                </a:solidFill>
                <a:latin typeface="Roboto"/>
              </a:rPr>
              <a:t>A</a:t>
            </a:r>
            <a:r>
              <a:rPr lang="en-US" b="true" sz="18000" spc="540">
                <a:solidFill>
                  <a:srgbClr val="D9D9D9"/>
                </a:solidFill>
                <a:latin typeface="Roboto"/>
              </a:rPr>
              <a:t>GENDA </a:t>
            </a:r>
            <a:r>
              <a:rPr lang="en-US" b="true" sz="18000" spc="540">
                <a:solidFill>
                  <a:srgbClr val="72B748"/>
                </a:solidFill>
                <a:latin typeface="Roboto"/>
              </a:rPr>
              <a:t>ODS  </a:t>
            </a:r>
            <a:r>
              <a:rPr lang="en-US" b="true" sz="18000" spc="540">
                <a:solidFill>
                  <a:srgbClr val="D9D9D9"/>
                </a:solidFill>
                <a:latin typeface="Roboto"/>
              </a:rPr>
              <a:t>2019</a:t>
            </a:r>
          </a:p>
        </p:txBody>
      </p:sp>
      <p:pic>
        <p:nvPicPr>
          <p:cNvPr name="Picture 59" id="59"/>
          <p:cNvPicPr>
            <a:picLocks noChangeAspect="true"/>
          </p:cNvPicPr>
          <p:nvPr/>
        </p:nvPicPr>
        <p:blipFill>
          <a:blip r:embed="rId10"/>
          <a:srcRect l="0" t="0" r="0" b="0"/>
          <a:stretch>
            <a:fillRect/>
          </a:stretch>
        </p:blipFill>
        <p:spPr>
          <a:xfrm flipH="false" flipV="false" rot="0">
            <a:off x="28747954" y="1260003"/>
            <a:ext cx="1979997" cy="1979997"/>
          </a:xfrm>
          <a:prstGeom prst="rect">
            <a:avLst/>
          </a:prstGeom>
        </p:spPr>
      </p:pic>
      <p:sp>
        <p:nvSpPr>
          <p:cNvPr name="TextBox 60" id="60"/>
          <p:cNvSpPr txBox="true"/>
          <p:nvPr/>
        </p:nvSpPr>
        <p:spPr>
          <a:xfrm rot="0">
            <a:off x="19164739" y="6255725"/>
            <a:ext cx="12243960" cy="3485234"/>
          </a:xfrm>
          <a:prstGeom prst="rect">
            <a:avLst/>
          </a:prstGeom>
        </p:spPr>
        <p:txBody>
          <a:bodyPr anchor="t" rtlCol="false" tIns="0" lIns="0" bIns="0" rIns="0">
            <a:spAutoFit/>
          </a:bodyPr>
          <a:lstStyle/>
          <a:p>
            <a:pPr>
              <a:lnSpc>
                <a:spcPts val="14000"/>
              </a:lnSpc>
            </a:pPr>
            <a:r>
              <a:rPr lang="en-US" sz="10000" spc="860">
                <a:solidFill>
                  <a:srgbClr val="FFFFFF"/>
                </a:solidFill>
                <a:latin typeface="Oswald"/>
              </a:rPr>
              <a:t>TODO MUNDO JÁ FOI REFUGIADO UM DIA?</a:t>
            </a:r>
          </a:p>
        </p:txBody>
      </p:sp>
      <p:grpSp>
        <p:nvGrpSpPr>
          <p:cNvPr name="Group 61" id="61"/>
          <p:cNvGrpSpPr/>
          <p:nvPr/>
        </p:nvGrpSpPr>
        <p:grpSpPr>
          <a:xfrm rot="0">
            <a:off x="0" y="12690618"/>
            <a:ext cx="12960000" cy="1628813"/>
            <a:chOff x="0" y="0"/>
            <a:chExt cx="17280000" cy="2171750"/>
          </a:xfrm>
        </p:grpSpPr>
        <p:pic>
          <p:nvPicPr>
            <p:cNvPr name="Picture 62" id="62"/>
            <p:cNvPicPr>
              <a:picLocks noChangeAspect="true"/>
            </p:cNvPicPr>
            <p:nvPr/>
          </p:nvPicPr>
          <p:blipFill>
            <a:blip r:embed="rId4"/>
            <a:srcRect l="0" t="0" r="0" b="0"/>
            <a:stretch>
              <a:fillRect/>
            </a:stretch>
          </p:blipFill>
          <p:spPr>
            <a:xfrm flipH="false" flipV="false" rot="0">
              <a:off x="0" y="7458"/>
              <a:ext cx="2160000" cy="2160000"/>
            </a:xfrm>
            <a:prstGeom prst="rect">
              <a:avLst/>
            </a:prstGeom>
          </p:spPr>
        </p:pic>
        <p:pic>
          <p:nvPicPr>
            <p:cNvPr name="Picture 63" id="63"/>
            <p:cNvPicPr>
              <a:picLocks noChangeAspect="true"/>
            </p:cNvPicPr>
            <p:nvPr/>
          </p:nvPicPr>
          <p:blipFill>
            <a:blip r:embed="rId11"/>
            <a:srcRect l="0" t="0" r="0" b="0"/>
            <a:stretch>
              <a:fillRect/>
            </a:stretch>
          </p:blipFill>
          <p:spPr>
            <a:xfrm flipH="false" flipV="false" rot="0">
              <a:off x="2160000" y="11750"/>
              <a:ext cx="2160000" cy="2160000"/>
            </a:xfrm>
            <a:prstGeom prst="rect">
              <a:avLst/>
            </a:prstGeom>
          </p:spPr>
        </p:pic>
        <p:pic>
          <p:nvPicPr>
            <p:cNvPr name="Picture 64" id="64"/>
            <p:cNvPicPr>
              <a:picLocks noChangeAspect="true"/>
            </p:cNvPicPr>
            <p:nvPr/>
          </p:nvPicPr>
          <p:blipFill>
            <a:blip r:embed="rId4"/>
            <a:srcRect l="0" t="0" r="0" b="0"/>
            <a:stretch>
              <a:fillRect/>
            </a:stretch>
          </p:blipFill>
          <p:spPr>
            <a:xfrm flipH="false" flipV="false" rot="0">
              <a:off x="4320000" y="7458"/>
              <a:ext cx="2160000" cy="2160000"/>
            </a:xfrm>
            <a:prstGeom prst="rect">
              <a:avLst/>
            </a:prstGeom>
          </p:spPr>
        </p:pic>
        <p:pic>
          <p:nvPicPr>
            <p:cNvPr name="Picture 65" id="65"/>
            <p:cNvPicPr>
              <a:picLocks noChangeAspect="true"/>
            </p:cNvPicPr>
            <p:nvPr/>
          </p:nvPicPr>
          <p:blipFill>
            <a:blip r:embed="rId11"/>
            <a:srcRect l="0" t="0" r="0" b="0"/>
            <a:stretch>
              <a:fillRect/>
            </a:stretch>
          </p:blipFill>
          <p:spPr>
            <a:xfrm flipH="false" flipV="false" rot="0">
              <a:off x="6480000" y="11750"/>
              <a:ext cx="2160000" cy="2160000"/>
            </a:xfrm>
            <a:prstGeom prst="rect">
              <a:avLst/>
            </a:prstGeom>
          </p:spPr>
        </p:pic>
        <p:pic>
          <p:nvPicPr>
            <p:cNvPr name="Picture 66" id="66"/>
            <p:cNvPicPr>
              <a:picLocks noChangeAspect="true"/>
            </p:cNvPicPr>
            <p:nvPr/>
          </p:nvPicPr>
          <p:blipFill>
            <a:blip r:embed="rId4"/>
            <a:srcRect l="0" t="0" r="0" b="0"/>
            <a:stretch>
              <a:fillRect/>
            </a:stretch>
          </p:blipFill>
          <p:spPr>
            <a:xfrm flipH="false" flipV="false" rot="0">
              <a:off x="8640000" y="0"/>
              <a:ext cx="2160000" cy="2160000"/>
            </a:xfrm>
            <a:prstGeom prst="rect">
              <a:avLst/>
            </a:prstGeom>
          </p:spPr>
        </p:pic>
        <p:pic>
          <p:nvPicPr>
            <p:cNvPr name="Picture 67" id="67"/>
            <p:cNvPicPr>
              <a:picLocks noChangeAspect="true"/>
            </p:cNvPicPr>
            <p:nvPr/>
          </p:nvPicPr>
          <p:blipFill>
            <a:blip r:embed="rId11"/>
            <a:srcRect l="0" t="0" r="0" b="0"/>
            <a:stretch>
              <a:fillRect/>
            </a:stretch>
          </p:blipFill>
          <p:spPr>
            <a:xfrm flipH="false" flipV="false" rot="0">
              <a:off x="10800000" y="4293"/>
              <a:ext cx="2160000" cy="2160000"/>
            </a:xfrm>
            <a:prstGeom prst="rect">
              <a:avLst/>
            </a:prstGeom>
          </p:spPr>
        </p:pic>
        <p:pic>
          <p:nvPicPr>
            <p:cNvPr name="Picture 68" id="68"/>
            <p:cNvPicPr>
              <a:picLocks noChangeAspect="true"/>
            </p:cNvPicPr>
            <p:nvPr/>
          </p:nvPicPr>
          <p:blipFill>
            <a:blip r:embed="rId4"/>
            <a:srcRect l="0" t="0" r="0" b="0"/>
            <a:stretch>
              <a:fillRect/>
            </a:stretch>
          </p:blipFill>
          <p:spPr>
            <a:xfrm flipH="false" flipV="false" rot="0">
              <a:off x="12960000" y="0"/>
              <a:ext cx="2160000" cy="2160000"/>
            </a:xfrm>
            <a:prstGeom prst="rect">
              <a:avLst/>
            </a:prstGeom>
          </p:spPr>
        </p:pic>
        <p:pic>
          <p:nvPicPr>
            <p:cNvPr name="Picture 69" id="69"/>
            <p:cNvPicPr>
              <a:picLocks noChangeAspect="true"/>
            </p:cNvPicPr>
            <p:nvPr/>
          </p:nvPicPr>
          <p:blipFill>
            <a:blip r:embed="rId11"/>
            <a:srcRect l="0" t="0" r="0" b="0"/>
            <a:stretch>
              <a:fillRect/>
            </a:stretch>
          </p:blipFill>
          <p:spPr>
            <a:xfrm flipH="false" flipV="false" rot="0">
              <a:off x="15120000" y="4293"/>
              <a:ext cx="2160000" cy="2160000"/>
            </a:xfrm>
            <a:prstGeom prst="rect">
              <a:avLst/>
            </a:prstGeom>
          </p:spPr>
        </p:pic>
      </p:grpSp>
      <p:pic>
        <p:nvPicPr>
          <p:cNvPr name="Picture 70" id="70"/>
          <p:cNvPicPr>
            <a:picLocks noChangeAspect="true"/>
          </p:cNvPicPr>
          <p:nvPr/>
        </p:nvPicPr>
        <p:blipFill>
          <a:blip r:embed="rId4"/>
          <a:srcRect l="0" t="0" r="0" b="0"/>
          <a:stretch>
            <a:fillRect/>
          </a:stretch>
        </p:blipFill>
        <p:spPr>
          <a:xfrm flipH="false" flipV="false" rot="0">
            <a:off x="12960000" y="12705024"/>
            <a:ext cx="1620000" cy="1620000"/>
          </a:xfrm>
          <a:prstGeom prst="rect">
            <a:avLst/>
          </a:prstGeom>
        </p:spPr>
      </p:pic>
      <p:pic>
        <p:nvPicPr>
          <p:cNvPr name="Picture 71" id="71"/>
          <p:cNvPicPr>
            <a:picLocks noChangeAspect="true"/>
          </p:cNvPicPr>
          <p:nvPr/>
        </p:nvPicPr>
        <p:blipFill>
          <a:blip r:embed="rId11"/>
          <a:srcRect l="0" t="0" r="0" b="0"/>
          <a:stretch>
            <a:fillRect/>
          </a:stretch>
        </p:blipFill>
        <p:spPr>
          <a:xfrm flipH="false" flipV="false" rot="0">
            <a:off x="14580000" y="12708243"/>
            <a:ext cx="1620000" cy="1620000"/>
          </a:xfrm>
          <a:prstGeom prst="rect">
            <a:avLst/>
          </a:prstGeom>
        </p:spPr>
      </p:pic>
      <p:pic>
        <p:nvPicPr>
          <p:cNvPr name="Picture 72" id="72"/>
          <p:cNvPicPr>
            <a:picLocks noChangeAspect="true"/>
          </p:cNvPicPr>
          <p:nvPr/>
        </p:nvPicPr>
        <p:blipFill>
          <a:blip r:embed="rId4"/>
          <a:srcRect l="0" t="0" r="0" b="0"/>
          <a:stretch>
            <a:fillRect/>
          </a:stretch>
        </p:blipFill>
        <p:spPr>
          <a:xfrm flipH="false" flipV="false" rot="0">
            <a:off x="16200000" y="12705024"/>
            <a:ext cx="1620000" cy="1620000"/>
          </a:xfrm>
          <a:prstGeom prst="rect">
            <a:avLst/>
          </a:prstGeom>
        </p:spPr>
      </p:pic>
      <p:pic>
        <p:nvPicPr>
          <p:cNvPr name="Picture 73" id="73"/>
          <p:cNvPicPr>
            <a:picLocks noChangeAspect="true"/>
          </p:cNvPicPr>
          <p:nvPr/>
        </p:nvPicPr>
        <p:blipFill>
          <a:blip r:embed="rId11"/>
          <a:srcRect l="0" t="0" r="0" b="0"/>
          <a:stretch>
            <a:fillRect/>
          </a:stretch>
        </p:blipFill>
        <p:spPr>
          <a:xfrm flipH="false" flipV="false" rot="0">
            <a:off x="17820000" y="12708243"/>
            <a:ext cx="1620000" cy="1620000"/>
          </a:xfrm>
          <a:prstGeom prst="rect">
            <a:avLst/>
          </a:prstGeom>
        </p:spPr>
      </p:pic>
      <p:pic>
        <p:nvPicPr>
          <p:cNvPr name="Picture 74" id="74"/>
          <p:cNvPicPr>
            <a:picLocks noChangeAspect="true"/>
          </p:cNvPicPr>
          <p:nvPr/>
        </p:nvPicPr>
        <p:blipFill>
          <a:blip r:embed="rId4"/>
          <a:srcRect l="0" t="0" r="0" b="0"/>
          <a:stretch>
            <a:fillRect/>
          </a:stretch>
        </p:blipFill>
        <p:spPr>
          <a:xfrm flipH="false" flipV="false" rot="0">
            <a:off x="19440000" y="12699430"/>
            <a:ext cx="1620000" cy="1620000"/>
          </a:xfrm>
          <a:prstGeom prst="rect">
            <a:avLst/>
          </a:prstGeom>
        </p:spPr>
      </p:pic>
      <p:pic>
        <p:nvPicPr>
          <p:cNvPr name="Picture 75" id="75"/>
          <p:cNvPicPr>
            <a:picLocks noChangeAspect="true"/>
          </p:cNvPicPr>
          <p:nvPr/>
        </p:nvPicPr>
        <p:blipFill>
          <a:blip r:embed="rId11"/>
          <a:srcRect l="0" t="0" r="0" b="0"/>
          <a:stretch>
            <a:fillRect/>
          </a:stretch>
        </p:blipFill>
        <p:spPr>
          <a:xfrm flipH="false" flipV="false" rot="0">
            <a:off x="21060000" y="12702650"/>
            <a:ext cx="1620000" cy="1620000"/>
          </a:xfrm>
          <a:prstGeom prst="rect">
            <a:avLst/>
          </a:prstGeom>
        </p:spPr>
      </p:pic>
      <p:pic>
        <p:nvPicPr>
          <p:cNvPr name="Picture 76" id="76"/>
          <p:cNvPicPr>
            <a:picLocks noChangeAspect="true"/>
          </p:cNvPicPr>
          <p:nvPr/>
        </p:nvPicPr>
        <p:blipFill>
          <a:blip r:embed="rId4"/>
          <a:srcRect l="0" t="0" r="0" b="0"/>
          <a:stretch>
            <a:fillRect/>
          </a:stretch>
        </p:blipFill>
        <p:spPr>
          <a:xfrm flipH="false" flipV="false" rot="0">
            <a:off x="22680000" y="12699430"/>
            <a:ext cx="1620000" cy="1620000"/>
          </a:xfrm>
          <a:prstGeom prst="rect">
            <a:avLst/>
          </a:prstGeom>
        </p:spPr>
      </p:pic>
      <p:pic>
        <p:nvPicPr>
          <p:cNvPr name="Picture 77" id="77"/>
          <p:cNvPicPr>
            <a:picLocks noChangeAspect="true"/>
          </p:cNvPicPr>
          <p:nvPr/>
        </p:nvPicPr>
        <p:blipFill>
          <a:blip r:embed="rId11"/>
          <a:srcRect l="0" t="0" r="0" b="0"/>
          <a:stretch>
            <a:fillRect/>
          </a:stretch>
        </p:blipFill>
        <p:spPr>
          <a:xfrm flipH="false" flipV="false" rot="0">
            <a:off x="24300000" y="12702650"/>
            <a:ext cx="1620000" cy="1620000"/>
          </a:xfrm>
          <a:prstGeom prst="rect">
            <a:avLst/>
          </a:prstGeom>
        </p:spPr>
      </p:pic>
      <p:pic>
        <p:nvPicPr>
          <p:cNvPr name="Picture 78" id="78"/>
          <p:cNvPicPr>
            <a:picLocks noChangeAspect="true"/>
          </p:cNvPicPr>
          <p:nvPr/>
        </p:nvPicPr>
        <p:blipFill>
          <a:blip r:embed="rId4"/>
          <a:srcRect l="0" t="0" r="0" b="0"/>
          <a:stretch>
            <a:fillRect/>
          </a:stretch>
        </p:blipFill>
        <p:spPr>
          <a:xfrm flipH="false" flipV="false" rot="0">
            <a:off x="25920000" y="12696211"/>
            <a:ext cx="1620000" cy="1620000"/>
          </a:xfrm>
          <a:prstGeom prst="rect">
            <a:avLst/>
          </a:prstGeom>
        </p:spPr>
      </p:pic>
      <p:pic>
        <p:nvPicPr>
          <p:cNvPr name="Picture 79" id="79"/>
          <p:cNvPicPr>
            <a:picLocks noChangeAspect="true"/>
          </p:cNvPicPr>
          <p:nvPr/>
        </p:nvPicPr>
        <p:blipFill>
          <a:blip r:embed="rId11"/>
          <a:srcRect l="0" t="0" r="0" b="0"/>
          <a:stretch>
            <a:fillRect/>
          </a:stretch>
        </p:blipFill>
        <p:spPr>
          <a:xfrm flipH="false" flipV="false" rot="0">
            <a:off x="27578100" y="12699430"/>
            <a:ext cx="1620000" cy="1620000"/>
          </a:xfrm>
          <a:prstGeom prst="rect">
            <a:avLst/>
          </a:prstGeom>
        </p:spPr>
      </p:pic>
      <p:pic>
        <p:nvPicPr>
          <p:cNvPr name="Picture 80" id="80"/>
          <p:cNvPicPr>
            <a:picLocks noChangeAspect="true"/>
          </p:cNvPicPr>
          <p:nvPr/>
        </p:nvPicPr>
        <p:blipFill>
          <a:blip r:embed="rId4"/>
          <a:srcRect l="0" t="0" r="0" b="0"/>
          <a:stretch>
            <a:fillRect/>
          </a:stretch>
        </p:blipFill>
        <p:spPr>
          <a:xfrm flipH="false" flipV="false" rot="0">
            <a:off x="29198100" y="12696211"/>
            <a:ext cx="1620000" cy="1620000"/>
          </a:xfrm>
          <a:prstGeom prst="rect">
            <a:avLst/>
          </a:prstGeom>
        </p:spPr>
      </p:pic>
      <p:pic>
        <p:nvPicPr>
          <p:cNvPr name="Picture 81" id="81"/>
          <p:cNvPicPr>
            <a:picLocks noChangeAspect="true"/>
          </p:cNvPicPr>
          <p:nvPr/>
        </p:nvPicPr>
        <p:blipFill>
          <a:blip r:embed="rId11"/>
          <a:srcRect l="0" t="0" r="0" b="0"/>
          <a:stretch>
            <a:fillRect/>
          </a:stretch>
        </p:blipFill>
        <p:spPr>
          <a:xfrm flipH="false" flipV="false" rot="0">
            <a:off x="30818100" y="12699430"/>
            <a:ext cx="1628813" cy="1628813"/>
          </a:xfrm>
          <a:prstGeom prst="rect">
            <a:avLst/>
          </a:prstGeom>
        </p:spPr>
      </p:pic>
      <p:grpSp>
        <p:nvGrpSpPr>
          <p:cNvPr name="Group 82" id="82"/>
          <p:cNvGrpSpPr/>
          <p:nvPr/>
        </p:nvGrpSpPr>
        <p:grpSpPr>
          <a:xfrm rot="0">
            <a:off x="-783873" y="41522331"/>
            <a:ext cx="34348747" cy="1637625"/>
            <a:chOff x="0" y="0"/>
            <a:chExt cx="3568021" cy="170110"/>
          </a:xfrm>
        </p:grpSpPr>
        <p:sp>
          <p:nvSpPr>
            <p:cNvPr name="Freeform 83" id="83"/>
            <p:cNvSpPr/>
            <p:nvPr/>
          </p:nvSpPr>
          <p:spPr>
            <a:xfrm>
              <a:off x="0" y="0"/>
              <a:ext cx="3568021" cy="170110"/>
            </a:xfrm>
            <a:custGeom>
              <a:avLst/>
              <a:gdLst/>
              <a:ahLst/>
              <a:cxnLst/>
              <a:rect r="r" b="b" t="t" l="l"/>
              <a:pathLst>
                <a:path h="170110" w="3568021">
                  <a:moveTo>
                    <a:pt x="0" y="0"/>
                  </a:moveTo>
                  <a:lnTo>
                    <a:pt x="3568021" y="0"/>
                  </a:lnTo>
                  <a:lnTo>
                    <a:pt x="3568021" y="170110"/>
                  </a:lnTo>
                  <a:lnTo>
                    <a:pt x="0" y="170110"/>
                  </a:lnTo>
                  <a:close/>
                </a:path>
              </a:pathLst>
            </a:custGeom>
            <a:solidFill>
              <a:srgbClr val="19486A"/>
            </a:solidFill>
          </p:spPr>
        </p:sp>
      </p:grpSp>
      <p:grpSp>
        <p:nvGrpSpPr>
          <p:cNvPr name="Group 84" id="84"/>
          <p:cNvGrpSpPr/>
          <p:nvPr/>
        </p:nvGrpSpPr>
        <p:grpSpPr>
          <a:xfrm rot="0">
            <a:off x="0" y="41522331"/>
            <a:ext cx="12960000" cy="1628813"/>
            <a:chOff x="0" y="0"/>
            <a:chExt cx="17280000" cy="2171750"/>
          </a:xfrm>
        </p:grpSpPr>
        <p:pic>
          <p:nvPicPr>
            <p:cNvPr name="Picture 85" id="85"/>
            <p:cNvPicPr>
              <a:picLocks noChangeAspect="true"/>
            </p:cNvPicPr>
            <p:nvPr/>
          </p:nvPicPr>
          <p:blipFill>
            <a:blip r:embed="rId4"/>
            <a:srcRect l="0" t="0" r="0" b="0"/>
            <a:stretch>
              <a:fillRect/>
            </a:stretch>
          </p:blipFill>
          <p:spPr>
            <a:xfrm flipH="false" flipV="false" rot="0">
              <a:off x="0" y="7458"/>
              <a:ext cx="2160000" cy="2160000"/>
            </a:xfrm>
            <a:prstGeom prst="rect">
              <a:avLst/>
            </a:prstGeom>
          </p:spPr>
        </p:pic>
        <p:pic>
          <p:nvPicPr>
            <p:cNvPr name="Picture 86" id="86"/>
            <p:cNvPicPr>
              <a:picLocks noChangeAspect="true"/>
            </p:cNvPicPr>
            <p:nvPr/>
          </p:nvPicPr>
          <p:blipFill>
            <a:blip r:embed="rId11"/>
            <a:srcRect l="0" t="0" r="0" b="0"/>
            <a:stretch>
              <a:fillRect/>
            </a:stretch>
          </p:blipFill>
          <p:spPr>
            <a:xfrm flipH="false" flipV="false" rot="0">
              <a:off x="2160000" y="11750"/>
              <a:ext cx="2160000" cy="2160000"/>
            </a:xfrm>
            <a:prstGeom prst="rect">
              <a:avLst/>
            </a:prstGeom>
          </p:spPr>
        </p:pic>
        <p:pic>
          <p:nvPicPr>
            <p:cNvPr name="Picture 87" id="87"/>
            <p:cNvPicPr>
              <a:picLocks noChangeAspect="true"/>
            </p:cNvPicPr>
            <p:nvPr/>
          </p:nvPicPr>
          <p:blipFill>
            <a:blip r:embed="rId4"/>
            <a:srcRect l="0" t="0" r="0" b="0"/>
            <a:stretch>
              <a:fillRect/>
            </a:stretch>
          </p:blipFill>
          <p:spPr>
            <a:xfrm flipH="false" flipV="false" rot="0">
              <a:off x="4320000" y="7458"/>
              <a:ext cx="2160000" cy="2160000"/>
            </a:xfrm>
            <a:prstGeom prst="rect">
              <a:avLst/>
            </a:prstGeom>
          </p:spPr>
        </p:pic>
        <p:pic>
          <p:nvPicPr>
            <p:cNvPr name="Picture 88" id="88"/>
            <p:cNvPicPr>
              <a:picLocks noChangeAspect="true"/>
            </p:cNvPicPr>
            <p:nvPr/>
          </p:nvPicPr>
          <p:blipFill>
            <a:blip r:embed="rId11"/>
            <a:srcRect l="0" t="0" r="0" b="0"/>
            <a:stretch>
              <a:fillRect/>
            </a:stretch>
          </p:blipFill>
          <p:spPr>
            <a:xfrm flipH="false" flipV="false" rot="0">
              <a:off x="6480000" y="11750"/>
              <a:ext cx="2160000" cy="2160000"/>
            </a:xfrm>
            <a:prstGeom prst="rect">
              <a:avLst/>
            </a:prstGeom>
          </p:spPr>
        </p:pic>
        <p:pic>
          <p:nvPicPr>
            <p:cNvPr name="Picture 89" id="89"/>
            <p:cNvPicPr>
              <a:picLocks noChangeAspect="true"/>
            </p:cNvPicPr>
            <p:nvPr/>
          </p:nvPicPr>
          <p:blipFill>
            <a:blip r:embed="rId4"/>
            <a:srcRect l="0" t="0" r="0" b="0"/>
            <a:stretch>
              <a:fillRect/>
            </a:stretch>
          </p:blipFill>
          <p:spPr>
            <a:xfrm flipH="false" flipV="false" rot="0">
              <a:off x="8640000" y="0"/>
              <a:ext cx="2160000" cy="2160000"/>
            </a:xfrm>
            <a:prstGeom prst="rect">
              <a:avLst/>
            </a:prstGeom>
          </p:spPr>
        </p:pic>
        <p:pic>
          <p:nvPicPr>
            <p:cNvPr name="Picture 90" id="90"/>
            <p:cNvPicPr>
              <a:picLocks noChangeAspect="true"/>
            </p:cNvPicPr>
            <p:nvPr/>
          </p:nvPicPr>
          <p:blipFill>
            <a:blip r:embed="rId11"/>
            <a:srcRect l="0" t="0" r="0" b="0"/>
            <a:stretch>
              <a:fillRect/>
            </a:stretch>
          </p:blipFill>
          <p:spPr>
            <a:xfrm flipH="false" flipV="false" rot="0">
              <a:off x="10800000" y="4293"/>
              <a:ext cx="2160000" cy="2160000"/>
            </a:xfrm>
            <a:prstGeom prst="rect">
              <a:avLst/>
            </a:prstGeom>
          </p:spPr>
        </p:pic>
        <p:pic>
          <p:nvPicPr>
            <p:cNvPr name="Picture 91" id="91"/>
            <p:cNvPicPr>
              <a:picLocks noChangeAspect="true"/>
            </p:cNvPicPr>
            <p:nvPr/>
          </p:nvPicPr>
          <p:blipFill>
            <a:blip r:embed="rId4"/>
            <a:srcRect l="0" t="0" r="0" b="0"/>
            <a:stretch>
              <a:fillRect/>
            </a:stretch>
          </p:blipFill>
          <p:spPr>
            <a:xfrm flipH="false" flipV="false" rot="0">
              <a:off x="12960000" y="0"/>
              <a:ext cx="2160000" cy="2160000"/>
            </a:xfrm>
            <a:prstGeom prst="rect">
              <a:avLst/>
            </a:prstGeom>
          </p:spPr>
        </p:pic>
        <p:pic>
          <p:nvPicPr>
            <p:cNvPr name="Picture 92" id="92"/>
            <p:cNvPicPr>
              <a:picLocks noChangeAspect="true"/>
            </p:cNvPicPr>
            <p:nvPr/>
          </p:nvPicPr>
          <p:blipFill>
            <a:blip r:embed="rId11"/>
            <a:srcRect l="0" t="0" r="0" b="0"/>
            <a:stretch>
              <a:fillRect/>
            </a:stretch>
          </p:blipFill>
          <p:spPr>
            <a:xfrm flipH="false" flipV="false" rot="0">
              <a:off x="15120000" y="4293"/>
              <a:ext cx="2160000" cy="2160000"/>
            </a:xfrm>
            <a:prstGeom prst="rect">
              <a:avLst/>
            </a:prstGeom>
          </p:spPr>
        </p:pic>
      </p:grpSp>
      <p:grpSp>
        <p:nvGrpSpPr>
          <p:cNvPr name="Group 93" id="93"/>
          <p:cNvGrpSpPr/>
          <p:nvPr/>
        </p:nvGrpSpPr>
        <p:grpSpPr>
          <a:xfrm rot="0">
            <a:off x="12960000" y="41531144"/>
            <a:ext cx="12960000" cy="1628813"/>
            <a:chOff x="0" y="0"/>
            <a:chExt cx="17280000" cy="2171750"/>
          </a:xfrm>
        </p:grpSpPr>
        <p:pic>
          <p:nvPicPr>
            <p:cNvPr name="Picture 94" id="94"/>
            <p:cNvPicPr>
              <a:picLocks noChangeAspect="true"/>
            </p:cNvPicPr>
            <p:nvPr/>
          </p:nvPicPr>
          <p:blipFill>
            <a:blip r:embed="rId4"/>
            <a:srcRect l="0" t="0" r="0" b="0"/>
            <a:stretch>
              <a:fillRect/>
            </a:stretch>
          </p:blipFill>
          <p:spPr>
            <a:xfrm flipH="false" flipV="false" rot="0">
              <a:off x="0" y="7458"/>
              <a:ext cx="2160000" cy="2160000"/>
            </a:xfrm>
            <a:prstGeom prst="rect">
              <a:avLst/>
            </a:prstGeom>
          </p:spPr>
        </p:pic>
        <p:pic>
          <p:nvPicPr>
            <p:cNvPr name="Picture 95" id="95"/>
            <p:cNvPicPr>
              <a:picLocks noChangeAspect="true"/>
            </p:cNvPicPr>
            <p:nvPr/>
          </p:nvPicPr>
          <p:blipFill>
            <a:blip r:embed="rId11"/>
            <a:srcRect l="0" t="0" r="0" b="0"/>
            <a:stretch>
              <a:fillRect/>
            </a:stretch>
          </p:blipFill>
          <p:spPr>
            <a:xfrm flipH="false" flipV="false" rot="0">
              <a:off x="2160000" y="11750"/>
              <a:ext cx="2160000" cy="2160000"/>
            </a:xfrm>
            <a:prstGeom prst="rect">
              <a:avLst/>
            </a:prstGeom>
          </p:spPr>
        </p:pic>
        <p:pic>
          <p:nvPicPr>
            <p:cNvPr name="Picture 96" id="96"/>
            <p:cNvPicPr>
              <a:picLocks noChangeAspect="true"/>
            </p:cNvPicPr>
            <p:nvPr/>
          </p:nvPicPr>
          <p:blipFill>
            <a:blip r:embed="rId4"/>
            <a:srcRect l="0" t="0" r="0" b="0"/>
            <a:stretch>
              <a:fillRect/>
            </a:stretch>
          </p:blipFill>
          <p:spPr>
            <a:xfrm flipH="false" flipV="false" rot="0">
              <a:off x="4320000" y="7458"/>
              <a:ext cx="2160000" cy="2160000"/>
            </a:xfrm>
            <a:prstGeom prst="rect">
              <a:avLst/>
            </a:prstGeom>
          </p:spPr>
        </p:pic>
        <p:pic>
          <p:nvPicPr>
            <p:cNvPr name="Picture 97" id="97"/>
            <p:cNvPicPr>
              <a:picLocks noChangeAspect="true"/>
            </p:cNvPicPr>
            <p:nvPr/>
          </p:nvPicPr>
          <p:blipFill>
            <a:blip r:embed="rId11"/>
            <a:srcRect l="0" t="0" r="0" b="0"/>
            <a:stretch>
              <a:fillRect/>
            </a:stretch>
          </p:blipFill>
          <p:spPr>
            <a:xfrm flipH="false" flipV="false" rot="0">
              <a:off x="6480000" y="11750"/>
              <a:ext cx="2160000" cy="2160000"/>
            </a:xfrm>
            <a:prstGeom prst="rect">
              <a:avLst/>
            </a:prstGeom>
          </p:spPr>
        </p:pic>
        <p:pic>
          <p:nvPicPr>
            <p:cNvPr name="Picture 98" id="98"/>
            <p:cNvPicPr>
              <a:picLocks noChangeAspect="true"/>
            </p:cNvPicPr>
            <p:nvPr/>
          </p:nvPicPr>
          <p:blipFill>
            <a:blip r:embed="rId4"/>
            <a:srcRect l="0" t="0" r="0" b="0"/>
            <a:stretch>
              <a:fillRect/>
            </a:stretch>
          </p:blipFill>
          <p:spPr>
            <a:xfrm flipH="false" flipV="false" rot="0">
              <a:off x="8640000" y="0"/>
              <a:ext cx="2160000" cy="2160000"/>
            </a:xfrm>
            <a:prstGeom prst="rect">
              <a:avLst/>
            </a:prstGeom>
          </p:spPr>
        </p:pic>
        <p:pic>
          <p:nvPicPr>
            <p:cNvPr name="Picture 99" id="99"/>
            <p:cNvPicPr>
              <a:picLocks noChangeAspect="true"/>
            </p:cNvPicPr>
            <p:nvPr/>
          </p:nvPicPr>
          <p:blipFill>
            <a:blip r:embed="rId11"/>
            <a:srcRect l="0" t="0" r="0" b="0"/>
            <a:stretch>
              <a:fillRect/>
            </a:stretch>
          </p:blipFill>
          <p:spPr>
            <a:xfrm flipH="false" flipV="false" rot="0">
              <a:off x="10800000" y="4293"/>
              <a:ext cx="2160000" cy="2160000"/>
            </a:xfrm>
            <a:prstGeom prst="rect">
              <a:avLst/>
            </a:prstGeom>
          </p:spPr>
        </p:pic>
        <p:pic>
          <p:nvPicPr>
            <p:cNvPr name="Picture 100" id="100"/>
            <p:cNvPicPr>
              <a:picLocks noChangeAspect="true"/>
            </p:cNvPicPr>
            <p:nvPr/>
          </p:nvPicPr>
          <p:blipFill>
            <a:blip r:embed="rId4"/>
            <a:srcRect l="0" t="0" r="0" b="0"/>
            <a:stretch>
              <a:fillRect/>
            </a:stretch>
          </p:blipFill>
          <p:spPr>
            <a:xfrm flipH="false" flipV="false" rot="0">
              <a:off x="12960000" y="0"/>
              <a:ext cx="2160000" cy="2160000"/>
            </a:xfrm>
            <a:prstGeom prst="rect">
              <a:avLst/>
            </a:prstGeom>
          </p:spPr>
        </p:pic>
        <p:pic>
          <p:nvPicPr>
            <p:cNvPr name="Picture 101" id="101"/>
            <p:cNvPicPr>
              <a:picLocks noChangeAspect="true"/>
            </p:cNvPicPr>
            <p:nvPr/>
          </p:nvPicPr>
          <p:blipFill>
            <a:blip r:embed="rId11"/>
            <a:srcRect l="0" t="0" r="0" b="0"/>
            <a:stretch>
              <a:fillRect/>
            </a:stretch>
          </p:blipFill>
          <p:spPr>
            <a:xfrm flipH="false" flipV="false" rot="0">
              <a:off x="15120000" y="4293"/>
              <a:ext cx="2160000" cy="2160000"/>
            </a:xfrm>
            <a:prstGeom prst="rect">
              <a:avLst/>
            </a:prstGeom>
          </p:spPr>
        </p:pic>
      </p:grpSp>
      <p:pic>
        <p:nvPicPr>
          <p:cNvPr name="Picture 102" id="102"/>
          <p:cNvPicPr>
            <a:picLocks noChangeAspect="true"/>
          </p:cNvPicPr>
          <p:nvPr/>
        </p:nvPicPr>
        <p:blipFill>
          <a:blip r:embed="rId4"/>
          <a:srcRect l="0" t="0" r="0" b="0"/>
          <a:stretch>
            <a:fillRect/>
          </a:stretch>
        </p:blipFill>
        <p:spPr>
          <a:xfrm flipH="false" flipV="false" rot="0">
            <a:off x="25920000" y="41527925"/>
            <a:ext cx="1620000" cy="1620000"/>
          </a:xfrm>
          <a:prstGeom prst="rect">
            <a:avLst/>
          </a:prstGeom>
        </p:spPr>
      </p:pic>
      <p:pic>
        <p:nvPicPr>
          <p:cNvPr name="Picture 103" id="103"/>
          <p:cNvPicPr>
            <a:picLocks noChangeAspect="true"/>
          </p:cNvPicPr>
          <p:nvPr/>
        </p:nvPicPr>
        <p:blipFill>
          <a:blip r:embed="rId11"/>
          <a:srcRect l="0" t="0" r="0" b="0"/>
          <a:stretch>
            <a:fillRect/>
          </a:stretch>
        </p:blipFill>
        <p:spPr>
          <a:xfrm flipH="false" flipV="false" rot="0">
            <a:off x="27578100" y="41531144"/>
            <a:ext cx="1620000" cy="1620000"/>
          </a:xfrm>
          <a:prstGeom prst="rect">
            <a:avLst/>
          </a:prstGeom>
        </p:spPr>
      </p:pic>
      <p:pic>
        <p:nvPicPr>
          <p:cNvPr name="Picture 104" id="104"/>
          <p:cNvPicPr>
            <a:picLocks noChangeAspect="true"/>
          </p:cNvPicPr>
          <p:nvPr/>
        </p:nvPicPr>
        <p:blipFill>
          <a:blip r:embed="rId4"/>
          <a:srcRect l="0" t="0" r="0" b="0"/>
          <a:stretch>
            <a:fillRect/>
          </a:stretch>
        </p:blipFill>
        <p:spPr>
          <a:xfrm flipH="false" flipV="false" rot="0">
            <a:off x="29198100" y="41527925"/>
            <a:ext cx="1620000" cy="1620000"/>
          </a:xfrm>
          <a:prstGeom prst="rect">
            <a:avLst/>
          </a:prstGeom>
        </p:spPr>
      </p:pic>
      <p:pic>
        <p:nvPicPr>
          <p:cNvPr name="Picture 105" id="105"/>
          <p:cNvPicPr>
            <a:picLocks noChangeAspect="true"/>
          </p:cNvPicPr>
          <p:nvPr/>
        </p:nvPicPr>
        <p:blipFill>
          <a:blip r:embed="rId11"/>
          <a:srcRect l="0" t="0" r="0" b="0"/>
          <a:stretch>
            <a:fillRect/>
          </a:stretch>
        </p:blipFill>
        <p:spPr>
          <a:xfrm flipH="false" flipV="false" rot="0">
            <a:off x="30818100" y="41531144"/>
            <a:ext cx="1628813" cy="1628813"/>
          </a:xfrm>
          <a:prstGeom prst="rect">
            <a:avLst/>
          </a:prstGeom>
        </p:spPr>
      </p:pic>
      <p:pic>
        <p:nvPicPr>
          <p:cNvPr name="Picture 106" id="106"/>
          <p:cNvPicPr>
            <a:picLocks noChangeAspect="true"/>
          </p:cNvPicPr>
          <p:nvPr/>
        </p:nvPicPr>
        <p:blipFill>
          <a:blip r:embed="rId12"/>
          <a:srcRect l="0" t="0" r="0" b="0"/>
          <a:stretch>
            <a:fillRect/>
          </a:stretch>
        </p:blipFill>
        <p:spPr>
          <a:xfrm flipH="false" flipV="false" rot="0">
            <a:off x="19878934" y="39005937"/>
            <a:ext cx="2639655" cy="2336095"/>
          </a:xfrm>
          <a:prstGeom prst="rect">
            <a:avLst/>
          </a:prstGeom>
        </p:spPr>
      </p:pic>
      <p:grpSp>
        <p:nvGrpSpPr>
          <p:cNvPr name="Group 107" id="107"/>
          <p:cNvGrpSpPr/>
          <p:nvPr/>
        </p:nvGrpSpPr>
        <p:grpSpPr>
          <a:xfrm rot="0">
            <a:off x="-783873" y="38198209"/>
            <a:ext cx="34990208" cy="675528"/>
            <a:chOff x="0" y="0"/>
            <a:chExt cx="7893837" cy="152400"/>
          </a:xfrm>
        </p:grpSpPr>
        <p:sp>
          <p:nvSpPr>
            <p:cNvPr name="Freeform 108" id="108"/>
            <p:cNvSpPr/>
            <p:nvPr/>
          </p:nvSpPr>
          <p:spPr>
            <a:xfrm>
              <a:off x="0" y="0"/>
              <a:ext cx="7893837" cy="152400"/>
            </a:xfrm>
            <a:custGeom>
              <a:avLst/>
              <a:gdLst/>
              <a:ahLst/>
              <a:cxnLst/>
              <a:rect r="r" b="b" t="t" l="l"/>
              <a:pathLst>
                <a:path h="152400" w="7893837">
                  <a:moveTo>
                    <a:pt x="0" y="0"/>
                  </a:moveTo>
                  <a:lnTo>
                    <a:pt x="7893837" y="0"/>
                  </a:lnTo>
                  <a:lnTo>
                    <a:pt x="7893837" y="152400"/>
                  </a:lnTo>
                  <a:lnTo>
                    <a:pt x="0" y="152400"/>
                  </a:lnTo>
                  <a:close/>
                </a:path>
              </a:pathLst>
            </a:custGeom>
            <a:solidFill>
              <a:srgbClr val="3F7E44"/>
            </a:solidFill>
          </p:spPr>
        </p:sp>
      </p:grpSp>
      <p:pic>
        <p:nvPicPr>
          <p:cNvPr name="Picture 109" id="109"/>
          <p:cNvPicPr>
            <a:picLocks noChangeAspect="true"/>
          </p:cNvPicPr>
          <p:nvPr/>
        </p:nvPicPr>
        <p:blipFill>
          <a:blip r:embed="rId13"/>
          <a:srcRect l="13539" t="0" r="39728" b="0"/>
          <a:stretch>
            <a:fillRect/>
          </a:stretch>
        </p:blipFill>
        <p:spPr>
          <a:xfrm flipH="false" flipV="false" rot="0">
            <a:off x="10410698" y="17619395"/>
            <a:ext cx="6062025" cy="9242570"/>
          </a:xfrm>
          <a:prstGeom prst="rect">
            <a:avLst/>
          </a:prstGeom>
        </p:spPr>
      </p:pic>
      <p:pic>
        <p:nvPicPr>
          <p:cNvPr name="Picture 110" id="110"/>
          <p:cNvPicPr>
            <a:picLocks noChangeAspect="true"/>
          </p:cNvPicPr>
          <p:nvPr/>
        </p:nvPicPr>
        <p:blipFill>
          <a:blip r:embed="rId14"/>
          <a:srcRect l="0" t="0" r="58563" b="0"/>
          <a:stretch>
            <a:fillRect/>
          </a:stretch>
        </p:blipFill>
        <p:spPr>
          <a:xfrm flipH="false" flipV="false" rot="0">
            <a:off x="26956965" y="39270877"/>
            <a:ext cx="4234177" cy="164264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DADolDgtIt0</dc:identifier>
  <dcterms:modified xsi:type="dcterms:W3CDTF">2011-08-01T06:04:30Z</dcterms:modified>
  <cp:revision>1</cp:revision>
  <dc:title>Posters para o evento refugiados</dc:title>
</cp:coreProperties>
</file>