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07/08/2023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07/08/2023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07/08/2023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07/08/2023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07/08/2023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07/08/2023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07/08/2023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07/08/2023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07/08/2023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07/08/2023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07/08/2023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07/08/2023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07/08/2023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07/08/2023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INTRODUÇÃO AO ESTUDO DO Direito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Prof. Titular Alessandro Hirata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FAAF24-9B6D-8A17-F994-C640645E14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 que é Direito?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8887FE-732C-A0EF-8B19-8EB29BD0C1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9C17DB-1755-2FEE-4432-FB117ECF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F3AF6F7-5911-45C3-BE0F-7F38FEFE43FA}" type="datetime1">
              <a:rPr lang="pt-BR" smtClean="0"/>
              <a:t>07/08/2023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1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B2677-44BB-F263-5226-11E80BB4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Norma jurídica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309E63-A1EE-8B78-5194-D1821A6D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Norma jurídica</a:t>
            </a:r>
          </a:p>
          <a:p>
            <a:pPr lvl="1"/>
            <a:r>
              <a:rPr lang="pt-BR" sz="3600" dirty="0"/>
              <a:t>Normas sociais</a:t>
            </a:r>
          </a:p>
          <a:p>
            <a:pPr lvl="1"/>
            <a:r>
              <a:rPr lang="pt-BR" sz="3600" dirty="0"/>
              <a:t>Moral</a:t>
            </a:r>
          </a:p>
          <a:p>
            <a:r>
              <a:rPr lang="pt-BR" sz="3600" dirty="0"/>
              <a:t>Sanção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1EFF6-C39F-2F5D-067B-2B4859DB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7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B2677-44BB-F263-5226-11E80BB4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Direito Público e Direito Privado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309E63-A1EE-8B78-5194-D1821A6D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Direito Público: </a:t>
            </a:r>
            <a:r>
              <a:rPr lang="pt-BR" sz="3500" dirty="0"/>
              <a:t>compreendido como aquele em que um dos sujeitos da relação jurídica é o próprio Estado.</a:t>
            </a:r>
          </a:p>
          <a:p>
            <a:r>
              <a:rPr lang="pt-BR" sz="4000" b="1" dirty="0"/>
              <a:t>Direito Privado: </a:t>
            </a:r>
            <a:r>
              <a:rPr lang="pt-BR" sz="3200" dirty="0"/>
              <a:t>compreende os ramos do Direito em que se disciplinam as relações entre os particulares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1EFF6-C39F-2F5D-067B-2B4859DB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0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B2677-44BB-F263-5226-11E80BB4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Direito Público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309E63-A1EE-8B78-5194-D1821A6D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4400" dirty="0"/>
              <a:t>Direito Constitucional;</a:t>
            </a:r>
          </a:p>
          <a:p>
            <a:r>
              <a:rPr lang="pt-BR" sz="4400" dirty="0"/>
              <a:t>Direito Administrativo; </a:t>
            </a:r>
          </a:p>
          <a:p>
            <a:r>
              <a:rPr lang="pt-BR" sz="4400" dirty="0"/>
              <a:t>Direito Tributário; </a:t>
            </a:r>
          </a:p>
          <a:p>
            <a:r>
              <a:rPr lang="pt-BR" sz="4400" dirty="0"/>
              <a:t>Direito Processual; </a:t>
            </a:r>
          </a:p>
          <a:p>
            <a:r>
              <a:rPr lang="pt-BR" sz="4400" dirty="0"/>
              <a:t>Direito Penal; </a:t>
            </a:r>
          </a:p>
          <a:p>
            <a:r>
              <a:rPr lang="pt-BR" sz="4400" dirty="0"/>
              <a:t>Direito Internacional Público</a:t>
            </a:r>
            <a:endParaRPr lang="pt-BR" sz="32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1EFF6-C39F-2F5D-067B-2B4859DB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9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B2677-44BB-F263-5226-11E80BB4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Direito Privado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309E63-A1EE-8B78-5194-D1821A6D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4400" dirty="0"/>
              <a:t>Direito Civil;</a:t>
            </a:r>
          </a:p>
          <a:p>
            <a:r>
              <a:rPr lang="pt-BR" sz="4400" dirty="0"/>
              <a:t>Direito Comercial ou Empresarial; </a:t>
            </a:r>
          </a:p>
          <a:p>
            <a:r>
              <a:rPr lang="pt-BR" sz="4400" dirty="0"/>
              <a:t>Direito do Consumidor; </a:t>
            </a:r>
          </a:p>
          <a:p>
            <a:r>
              <a:rPr lang="pt-BR" sz="4400" dirty="0"/>
              <a:t>Direito do Trabalho; </a:t>
            </a:r>
          </a:p>
          <a:p>
            <a:r>
              <a:rPr lang="pt-BR" sz="4400" dirty="0"/>
              <a:t>Direito Internacional Privado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1EFF6-C39F-2F5D-067B-2B4859DB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7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B2677-44BB-F263-5226-11E80BB4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Conceitos de Direito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309E63-A1EE-8B78-5194-D1821A6D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4400" dirty="0"/>
              <a:t>Direito objetivo x subjetivo</a:t>
            </a:r>
          </a:p>
          <a:p>
            <a:r>
              <a:rPr lang="pt-BR" sz="4400" dirty="0"/>
              <a:t>Direito cogente x dispositivo</a:t>
            </a:r>
          </a:p>
          <a:p>
            <a:endParaRPr lang="pt-BR" sz="4400" dirty="0"/>
          </a:p>
          <a:p>
            <a:r>
              <a:rPr lang="pt-BR" sz="4400" dirty="0"/>
              <a:t>Direito Natural</a:t>
            </a:r>
          </a:p>
          <a:p>
            <a:r>
              <a:rPr lang="pt-BR" sz="4400" dirty="0"/>
              <a:t>Direitos fundamentais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1EFF6-C39F-2F5D-067B-2B4859DB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20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B2677-44BB-F263-5226-11E80BB4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Fontes do Direito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309E63-A1EE-8B78-5194-D1821A6D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Lei </a:t>
            </a:r>
          </a:p>
          <a:p>
            <a:r>
              <a:rPr lang="pt-BR" sz="4400" dirty="0"/>
              <a:t>Costume jurídico</a:t>
            </a:r>
          </a:p>
          <a:p>
            <a:r>
              <a:rPr lang="pt-BR" sz="4400" dirty="0"/>
              <a:t>Jurisprudência</a:t>
            </a:r>
          </a:p>
          <a:p>
            <a:r>
              <a:rPr lang="pt-BR" sz="4400"/>
              <a:t>Doutrina</a:t>
            </a:r>
          </a:p>
          <a:p>
            <a:endParaRPr lang="pt-BR" sz="4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1EFF6-C39F-2F5D-067B-2B4859DBE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93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{2D9A69DD-4E6A-4866-BA94-EAEE49C0AAA9}tf78438558_win32</Template>
  <TotalTime>26</TotalTime>
  <Words>135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Garamond</vt:lpstr>
      <vt:lpstr>SavonVTI</vt:lpstr>
      <vt:lpstr>INTRODUÇÃO AO ESTUDO DO Direito</vt:lpstr>
      <vt:lpstr>O que é Direito?</vt:lpstr>
      <vt:lpstr>Norma jurídica</vt:lpstr>
      <vt:lpstr>Direito Público e Direito Privado</vt:lpstr>
      <vt:lpstr>Direito Público</vt:lpstr>
      <vt:lpstr>Direito Privado</vt:lpstr>
      <vt:lpstr>Conceitos de Direito</vt:lpstr>
      <vt:lpstr>Fontes do Direito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Instituições de Direito</dc:title>
  <dc:creator>Alessandro Hirata</dc:creator>
  <cp:lastModifiedBy>Alessandro Hirata</cp:lastModifiedBy>
  <cp:revision>5</cp:revision>
  <dcterms:created xsi:type="dcterms:W3CDTF">2023-03-27T21:30:02Z</dcterms:created>
  <dcterms:modified xsi:type="dcterms:W3CDTF">2023-08-07T12:52:30Z</dcterms:modified>
</cp:coreProperties>
</file>