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59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7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44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93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16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39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03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42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91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4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43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C7ED-4C3D-4243-BC5F-AE6FCE67EB5A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400F-7AE2-4FB3-A9F1-F5043F3007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24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Nome da disciplina</a:t>
            </a:r>
            <a:br>
              <a:rPr lang="pt-BR" dirty="0"/>
            </a:br>
            <a:r>
              <a:rPr lang="pt-BR" dirty="0"/>
              <a:t>Nome do discente</a:t>
            </a:r>
            <a:br>
              <a:rPr lang="pt-BR" dirty="0"/>
            </a:br>
            <a:r>
              <a:rPr lang="pt-BR" dirty="0"/>
              <a:t>Identificação da escola que realizou o estágio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96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e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71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do estágio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95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 de estágio realizadas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Observações</a:t>
            </a:r>
          </a:p>
          <a:p>
            <a:pPr marL="514350" indent="-514350">
              <a:buAutoNum type="arabicPeriod"/>
            </a:pPr>
            <a:r>
              <a:rPr lang="pt-BR" dirty="0"/>
              <a:t>Entrevistas</a:t>
            </a:r>
          </a:p>
        </p:txBody>
      </p:sp>
    </p:spTree>
    <p:extLst>
      <p:ext uri="{BB962C8B-B14F-4D97-AF65-F5344CB8AC3E}">
        <p14:creationId xmlns:p14="http://schemas.microsoft.com/office/powerpoint/2010/main" val="56812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 de estágio realizadas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3. Atividades de acompanhamento e auxílio ao professor</a:t>
            </a:r>
          </a:p>
        </p:txBody>
      </p:sp>
    </p:spTree>
    <p:extLst>
      <p:ext uri="{BB962C8B-B14F-4D97-AF65-F5344CB8AC3E}">
        <p14:creationId xmlns:p14="http://schemas.microsoft.com/office/powerpoint/2010/main" val="88753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Reflexões e análises das atividades realizadas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82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27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154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Nome da disciplina Nome do discente Identificação da escola que realizou o estágio</vt:lpstr>
      <vt:lpstr>Introdução e objetivos</vt:lpstr>
      <vt:lpstr>Planejamento do estágio</vt:lpstr>
      <vt:lpstr>Atividades de estágio realizadas</vt:lpstr>
      <vt:lpstr>Atividades de estágio realizadas</vt:lpstr>
      <vt:lpstr>Reflexões e análises das atividades realizadas</vt:lpstr>
      <vt:lpstr>Considerações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disciplina Nome do discente Identificação da escola que realizou o estágio</dc:title>
  <dc:creator>User</dc:creator>
  <cp:lastModifiedBy>evandro fischer</cp:lastModifiedBy>
  <cp:revision>3</cp:revision>
  <dcterms:created xsi:type="dcterms:W3CDTF">2023-09-23T17:52:06Z</dcterms:created>
  <dcterms:modified xsi:type="dcterms:W3CDTF">2023-10-02T18:34:50Z</dcterms:modified>
</cp:coreProperties>
</file>