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94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92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04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84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20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1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95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2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1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97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81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3FDC0-7168-439F-8EF0-76A501AF4658}" type="datetimeFigureOut">
              <a:rPr lang="pt-BR" smtClean="0"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38F8-9BAC-40AF-AFE8-23049D4734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3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Sistema Internacional Direitos Humanos 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21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b="1" dirty="0" smtClean="0"/>
              <a:t>Qual sua fonte, alcance e lógica </a:t>
            </a:r>
            <a:r>
              <a:rPr lang="pt-BR" sz="3100" b="1" dirty="0" err="1" smtClean="0"/>
              <a:t>principiológica</a:t>
            </a:r>
            <a:r>
              <a:rPr lang="pt-BR" sz="3100" b="1" dirty="0" smtClean="0"/>
              <a:t>? (Piovesan, 2001)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Internacionalização – Pós 2aGM</a:t>
            </a:r>
          </a:p>
          <a:p>
            <a:r>
              <a:rPr lang="pt-BR" dirty="0" smtClean="0"/>
              <a:t>Paradigma e referencial ético a orientar a ordem internacional contemporânea</a:t>
            </a:r>
          </a:p>
          <a:p>
            <a:r>
              <a:rPr lang="pt-BR" dirty="0" smtClean="0"/>
              <a:t>DH não se reduz ao domínio reservado do Estado. Há interesse internacional </a:t>
            </a:r>
          </a:p>
          <a:p>
            <a:r>
              <a:rPr lang="pt-BR" dirty="0" smtClean="0"/>
              <a:t>Criação de sistemas. Global e regionais</a:t>
            </a:r>
          </a:p>
          <a:p>
            <a:pPr lvl="1"/>
            <a:r>
              <a:rPr lang="pt-BR" dirty="0" smtClean="0"/>
              <a:t>Parâmetros protetivos mínimos </a:t>
            </a:r>
          </a:p>
          <a:p>
            <a:pPr lvl="1"/>
            <a:r>
              <a:rPr lang="pt-BR" dirty="0" smtClean="0"/>
              <a:t>Instância de proteção quando as instâncias nacionais se mostram falhas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93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Dimensões dos Sistemas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Celebração de um consenso </a:t>
            </a:r>
            <a:r>
              <a:rPr lang="pt-BR" dirty="0" err="1" smtClean="0"/>
              <a:t>inernacional</a:t>
            </a:r>
            <a:r>
              <a:rPr lang="pt-BR" dirty="0" smtClean="0"/>
              <a:t> sobre a necessidade de adoção de parâmetros mínimos</a:t>
            </a:r>
          </a:p>
          <a:p>
            <a:r>
              <a:rPr lang="pt-BR" dirty="0" smtClean="0"/>
              <a:t>Relação entre gramatica de </a:t>
            </a:r>
            <a:r>
              <a:rPr lang="pt-BR" dirty="0" err="1" smtClean="0"/>
              <a:t>direitsoe</a:t>
            </a:r>
            <a:r>
              <a:rPr lang="pt-BR" dirty="0" smtClean="0"/>
              <a:t> e gramática de deveres</a:t>
            </a:r>
          </a:p>
          <a:p>
            <a:r>
              <a:rPr lang="pt-BR" dirty="0" smtClean="0"/>
              <a:t>Criação de órgãos de proteção</a:t>
            </a:r>
          </a:p>
          <a:p>
            <a:r>
              <a:rPr lang="pt-BR" dirty="0" smtClean="0"/>
              <a:t>Criação de mecanismos de monitoramento voltados à implementação dos direitos assegurados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52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Impacto político e jurídicos dos instrumentos de </a:t>
            </a:r>
            <a:r>
              <a:rPr lang="pt-BR" b="1" dirty="0" err="1" smtClean="0"/>
              <a:t>p.d.h</a:t>
            </a:r>
            <a:r>
              <a:rPr lang="pt-BR" b="1" dirty="0" smtClean="0"/>
              <a:t>.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Aplicam-se aos estados-partes</a:t>
            </a:r>
          </a:p>
          <a:p>
            <a:r>
              <a:rPr lang="pt-BR" dirty="0" smtClean="0"/>
              <a:t>Princípio da boa-fé – não pode invocar disposições do seu direito interno como justificativa para o não cumprimento do tratado. </a:t>
            </a:r>
          </a:p>
          <a:p>
            <a:r>
              <a:rPr lang="pt-BR" dirty="0" smtClean="0"/>
              <a:t>Princípio da prevalência da norma mais benéfica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43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Universalismo X Relativismo </a:t>
            </a:r>
            <a:endParaRPr lang="pt-BR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O caso 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044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151</Words>
  <Application>Microsoft Office PowerPoint</Application>
  <PresentationFormat>Apresentação na tela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Sistema Internacional Direitos Humanos </vt:lpstr>
      <vt:lpstr>Qual sua fonte, alcance e lógica principiológica? (Piovesan, 2001)</vt:lpstr>
      <vt:lpstr>Dimensões dos Sistemas </vt:lpstr>
      <vt:lpstr>Impacto político e jurídicos dos instrumentos de p.d.h. </vt:lpstr>
      <vt:lpstr>Universalismo X Relativismo </vt:lpstr>
    </vt:vector>
  </TitlesOfParts>
  <Company>FDRP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Internacional Direitos Humanos</dc:title>
  <dc:creator>Fabiana Cristina Severi</dc:creator>
  <cp:lastModifiedBy>Fabiana Cristina Severi</cp:lastModifiedBy>
  <cp:revision>5</cp:revision>
  <dcterms:created xsi:type="dcterms:W3CDTF">2019-03-21T16:13:06Z</dcterms:created>
  <dcterms:modified xsi:type="dcterms:W3CDTF">2019-03-21T17:16:51Z</dcterms:modified>
</cp:coreProperties>
</file>