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6" r:id="rId3"/>
    <p:sldId id="265" r:id="rId4"/>
    <p:sldId id="266" r:id="rId5"/>
    <p:sldId id="270" r:id="rId6"/>
    <p:sldId id="267" r:id="rId7"/>
    <p:sldId id="268" r:id="rId8"/>
    <p:sldId id="269" r:id="rId9"/>
    <p:sldId id="281" r:id="rId10"/>
    <p:sldId id="282" r:id="rId11"/>
    <p:sldId id="283" r:id="rId12"/>
    <p:sldId id="297" r:id="rId13"/>
    <p:sldId id="271" r:id="rId14"/>
    <p:sldId id="272" r:id="rId15"/>
    <p:sldId id="274" r:id="rId16"/>
    <p:sldId id="257" r:id="rId17"/>
    <p:sldId id="273" r:id="rId18"/>
    <p:sldId id="287" r:id="rId19"/>
    <p:sldId id="280" r:id="rId20"/>
    <p:sldId id="298" r:id="rId21"/>
    <p:sldId id="258" r:id="rId22"/>
    <p:sldId id="275" r:id="rId23"/>
    <p:sldId id="259" r:id="rId24"/>
    <p:sldId id="290" r:id="rId25"/>
    <p:sldId id="293" r:id="rId26"/>
    <p:sldId id="291" r:id="rId27"/>
    <p:sldId id="294" r:id="rId28"/>
    <p:sldId id="292" r:id="rId29"/>
    <p:sldId id="299" r:id="rId30"/>
    <p:sldId id="288" r:id="rId31"/>
    <p:sldId id="289" r:id="rId32"/>
    <p:sldId id="260" r:id="rId33"/>
    <p:sldId id="264" r:id="rId34"/>
    <p:sldId id="261" r:id="rId35"/>
    <p:sldId id="263" r:id="rId36"/>
    <p:sldId id="300" r:id="rId3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D3FAB3F3-B0F5-4FF3-98BD-6455FB8D4381}"/>
    <pc:docChg chg="custSel addSld delSld modSld sldOrd">
      <pc:chgData name="Amaury Gremaud" userId="d26e1613d7451de6" providerId="LiveId" clId="{D3FAB3F3-B0F5-4FF3-98BD-6455FB8D4381}" dt="2017-09-25T16:05:48.307" v="1200"/>
      <pc:docMkLst>
        <pc:docMk/>
      </pc:docMkLst>
      <pc:sldChg chg="modSp">
        <pc:chgData name="Amaury Gremaud" userId="d26e1613d7451de6" providerId="LiveId" clId="{D3FAB3F3-B0F5-4FF3-98BD-6455FB8D4381}" dt="2017-09-25T16:00:30.396" v="1099" actId="20577"/>
        <pc:sldMkLst>
          <pc:docMk/>
          <pc:sldMk cId="1385799019" sldId="256"/>
        </pc:sldMkLst>
        <pc:spChg chg="mod">
          <ac:chgData name="Amaury Gremaud" userId="d26e1613d7451de6" providerId="LiveId" clId="{D3FAB3F3-B0F5-4FF3-98BD-6455FB8D4381}" dt="2017-09-25T16:00:19.818" v="1082" actId="20577"/>
          <ac:spMkLst>
            <pc:docMk/>
            <pc:sldMk cId="1385799019" sldId="256"/>
            <ac:spMk id="2" creationId="{562756D6-036D-479A-93E9-BDF844ACBCF0}"/>
          </ac:spMkLst>
        </pc:spChg>
        <pc:spChg chg="mod">
          <ac:chgData name="Amaury Gremaud" userId="d26e1613d7451de6" providerId="LiveId" clId="{D3FAB3F3-B0F5-4FF3-98BD-6455FB8D4381}" dt="2017-09-25T16:00:30.396" v="1099" actId="20577"/>
          <ac:spMkLst>
            <pc:docMk/>
            <pc:sldMk cId="1385799019" sldId="256"/>
            <ac:spMk id="3" creationId="{CC332416-CAFC-490A-A16A-71AB70154EA8}"/>
          </ac:spMkLst>
        </pc:spChg>
      </pc:sldChg>
      <pc:sldChg chg="delSp modSp">
        <pc:chgData name="Amaury Gremaud" userId="d26e1613d7451de6" providerId="LiveId" clId="{D3FAB3F3-B0F5-4FF3-98BD-6455FB8D4381}" dt="2017-09-25T15:56:53.511" v="996" actId="27636"/>
        <pc:sldMkLst>
          <pc:docMk/>
          <pc:sldMk cId="14678130" sldId="260"/>
        </pc:sldMkLst>
        <pc:spChg chg="del">
          <ac:chgData name="Amaury Gremaud" userId="d26e1613d7451de6" providerId="LiveId" clId="{D3FAB3F3-B0F5-4FF3-98BD-6455FB8D4381}" dt="2017-09-25T15:33:00.770" v="125" actId="478"/>
          <ac:spMkLst>
            <pc:docMk/>
            <pc:sldMk cId="14678130" sldId="260"/>
            <ac:spMk id="2" creationId="{E2481E8C-92DC-4C8D-89C0-28343A8AFAE9}"/>
          </ac:spMkLst>
        </pc:spChg>
        <pc:spChg chg="mod">
          <ac:chgData name="Amaury Gremaud" userId="d26e1613d7451de6" providerId="LiveId" clId="{D3FAB3F3-B0F5-4FF3-98BD-6455FB8D4381}" dt="2017-09-25T15:56:53.511" v="996" actId="27636"/>
          <ac:spMkLst>
            <pc:docMk/>
            <pc:sldMk cId="14678130" sldId="260"/>
            <ac:spMk id="3" creationId="{D12AEFCD-D63B-4535-AB25-E9C4CCAD591B}"/>
          </ac:spMkLst>
        </pc:spChg>
      </pc:sldChg>
      <pc:sldChg chg="modSp">
        <pc:chgData name="Amaury Gremaud" userId="d26e1613d7451de6" providerId="LiveId" clId="{D3FAB3F3-B0F5-4FF3-98BD-6455FB8D4381}" dt="2017-09-25T15:57:24.684" v="1005" actId="20577"/>
        <pc:sldMkLst>
          <pc:docMk/>
          <pc:sldMk cId="3434672603" sldId="261"/>
        </pc:sldMkLst>
        <pc:spChg chg="mod">
          <ac:chgData name="Amaury Gremaud" userId="d26e1613d7451de6" providerId="LiveId" clId="{D3FAB3F3-B0F5-4FF3-98BD-6455FB8D4381}" dt="2017-09-25T15:44:25.380" v="657" actId="20577"/>
          <ac:spMkLst>
            <pc:docMk/>
            <pc:sldMk cId="3434672603" sldId="261"/>
            <ac:spMk id="2" creationId="{0DB1A93D-95BD-427D-991B-2F8AB929B8EC}"/>
          </ac:spMkLst>
        </pc:spChg>
        <pc:spChg chg="mod">
          <ac:chgData name="Amaury Gremaud" userId="d26e1613d7451de6" providerId="LiveId" clId="{D3FAB3F3-B0F5-4FF3-98BD-6455FB8D4381}" dt="2017-09-25T15:57:24.684" v="1005" actId="20577"/>
          <ac:spMkLst>
            <pc:docMk/>
            <pc:sldMk cId="3434672603" sldId="261"/>
            <ac:spMk id="3" creationId="{7780A76E-E289-4967-99AC-D23F0D3B9D18}"/>
          </ac:spMkLst>
        </pc:spChg>
      </pc:sldChg>
      <pc:sldChg chg="modSp del">
        <pc:chgData name="Amaury Gremaud" userId="d26e1613d7451de6" providerId="LiveId" clId="{D3FAB3F3-B0F5-4FF3-98BD-6455FB8D4381}" dt="2017-09-25T15:43:24.258" v="566" actId="2696"/>
        <pc:sldMkLst>
          <pc:docMk/>
          <pc:sldMk cId="2141469853" sldId="262"/>
        </pc:sldMkLst>
        <pc:spChg chg="mod">
          <ac:chgData name="Amaury Gremaud" userId="d26e1613d7451de6" providerId="LiveId" clId="{D3FAB3F3-B0F5-4FF3-98BD-6455FB8D4381}" dt="2017-09-25T15:42:17.225" v="542"/>
          <ac:spMkLst>
            <pc:docMk/>
            <pc:sldMk cId="2141469853" sldId="262"/>
            <ac:spMk id="3" creationId="{909E78C0-1326-4CCB-B03E-9F0EDC43B0B9}"/>
          </ac:spMkLst>
        </pc:spChg>
      </pc:sldChg>
      <pc:sldChg chg="ord">
        <pc:chgData name="Amaury Gremaud" userId="d26e1613d7451de6" providerId="LiveId" clId="{D3FAB3F3-B0F5-4FF3-98BD-6455FB8D4381}" dt="2017-09-25T15:56:25.447" v="988"/>
        <pc:sldMkLst>
          <pc:docMk/>
          <pc:sldMk cId="1335366486" sldId="264"/>
        </pc:sldMkLst>
      </pc:sldChg>
      <pc:sldChg chg="del">
        <pc:chgData name="Amaury Gremaud" userId="d26e1613d7451de6" providerId="LiveId" clId="{D3FAB3F3-B0F5-4FF3-98BD-6455FB8D4381}" dt="2017-09-25T16:02:19.010" v="1117" actId="2696"/>
        <pc:sldMkLst>
          <pc:docMk/>
          <pc:sldMk cId="1672273437" sldId="284"/>
        </pc:sldMkLst>
      </pc:sldChg>
      <pc:sldChg chg="del">
        <pc:chgData name="Amaury Gremaud" userId="d26e1613d7451de6" providerId="LiveId" clId="{D3FAB3F3-B0F5-4FF3-98BD-6455FB8D4381}" dt="2017-09-25T16:02:19.026" v="1118" actId="2696"/>
        <pc:sldMkLst>
          <pc:docMk/>
          <pc:sldMk cId="2881257665" sldId="285"/>
        </pc:sldMkLst>
      </pc:sldChg>
      <pc:sldChg chg="del">
        <pc:chgData name="Amaury Gremaud" userId="d26e1613d7451de6" providerId="LiveId" clId="{D3FAB3F3-B0F5-4FF3-98BD-6455FB8D4381}" dt="2017-09-25T16:02:19.041" v="1119" actId="2696"/>
        <pc:sldMkLst>
          <pc:docMk/>
          <pc:sldMk cId="1938839587" sldId="286"/>
        </pc:sldMkLst>
      </pc:sldChg>
      <pc:sldChg chg="modSp">
        <pc:chgData name="Amaury Gremaud" userId="d26e1613d7451de6" providerId="LiveId" clId="{D3FAB3F3-B0F5-4FF3-98BD-6455FB8D4381}" dt="2017-09-25T15:47:37.386" v="696" actId="20577"/>
        <pc:sldMkLst>
          <pc:docMk/>
          <pc:sldMk cId="3821971603" sldId="288"/>
        </pc:sldMkLst>
        <pc:spChg chg="mod">
          <ac:chgData name="Amaury Gremaud" userId="d26e1613d7451de6" providerId="LiveId" clId="{D3FAB3F3-B0F5-4FF3-98BD-6455FB8D4381}" dt="2017-09-25T15:47:37.386" v="696" actId="20577"/>
          <ac:spMkLst>
            <pc:docMk/>
            <pc:sldMk cId="3821971603" sldId="288"/>
            <ac:spMk id="3" creationId="{886AA0A2-29DD-4953-B0F8-A96BB2267841}"/>
          </ac:spMkLst>
        </pc:spChg>
      </pc:sldChg>
      <pc:sldChg chg="addSp delSp modSp mod ord setBg">
        <pc:chgData name="Amaury Gremaud" userId="d26e1613d7451de6" providerId="LiveId" clId="{D3FAB3F3-B0F5-4FF3-98BD-6455FB8D4381}" dt="2017-09-25T15:52:06.022" v="917"/>
        <pc:sldMkLst>
          <pc:docMk/>
          <pc:sldMk cId="543620269" sldId="291"/>
        </pc:sldMkLst>
        <pc:spChg chg="mod">
          <ac:chgData name="Amaury Gremaud" userId="d26e1613d7451de6" providerId="LiveId" clId="{D3FAB3F3-B0F5-4FF3-98BD-6455FB8D4381}" dt="2017-09-25T15:28:20.105" v="39" actId="20577"/>
          <ac:spMkLst>
            <pc:docMk/>
            <pc:sldMk cId="543620269" sldId="291"/>
            <ac:spMk id="2" creationId="{48ED7DA2-FCB4-453C-96E7-845452BF3D81}"/>
          </ac:spMkLst>
        </pc:spChg>
        <pc:spChg chg="add mod">
          <ac:chgData name="Amaury Gremaud" userId="d26e1613d7451de6" providerId="LiveId" clId="{D3FAB3F3-B0F5-4FF3-98BD-6455FB8D4381}" dt="2017-09-25T15:52:06.022" v="917"/>
          <ac:spMkLst>
            <pc:docMk/>
            <pc:sldMk cId="543620269" sldId="291"/>
            <ac:spMk id="3" creationId="{4E581548-8C42-41C3-9075-4301454BA051}"/>
          </ac:spMkLst>
        </pc:spChg>
        <pc:spChg chg="del mo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6" creationId="{ECCCE5D3-7D92-4486-980D-D5F7EF7E267B}"/>
          </ac:spMkLst>
        </pc:spChg>
        <pc:spChg chg="add">
          <ac:chgData name="Amaury Gremaud" userId="d26e1613d7451de6" providerId="LiveId" clId="{D3FAB3F3-B0F5-4FF3-98BD-6455FB8D4381}" dt="2017-09-25T15:27:54.498" v="3" actId="26606"/>
          <ac:spMkLst>
            <pc:docMk/>
            <pc:sldMk cId="543620269" sldId="291"/>
            <ac:spMk id="10" creationId="{08E89D5E-1885-4160-AC77-CC471DD1D0DB}"/>
          </ac:spMkLst>
        </pc:spChg>
        <pc:graphicFrameChg chg="add mod">
          <ac:chgData name="Amaury Gremaud" userId="d26e1613d7451de6" providerId="LiveId" clId="{D3FAB3F3-B0F5-4FF3-98BD-6455FB8D4381}" dt="2017-09-25T15:50:07.754" v="893"/>
          <ac:graphicFrameMkLst>
            <pc:docMk/>
            <pc:sldMk cId="543620269" sldId="291"/>
            <ac:graphicFrameMk id="5" creationId="{00000000-0000-0000-0000-000000000000}"/>
          </ac:graphicFrameMkLst>
        </pc:graphicFrameChg>
        <pc:cxnChg chg="add">
          <ac:chgData name="Amaury Gremaud" userId="d26e1613d7451de6" providerId="LiveId" clId="{D3FAB3F3-B0F5-4FF3-98BD-6455FB8D4381}" dt="2017-09-25T15:27:54.498" v="3" actId="26606"/>
          <ac:cxnSpMkLst>
            <pc:docMk/>
            <pc:sldMk cId="543620269" sldId="291"/>
            <ac:cxnSpMk id="12" creationId="{550D2BD1-98F9-412D-905B-3A843EF4078B}"/>
          </ac:cxnSpMkLst>
        </pc:cxnChg>
      </pc:sldChg>
      <pc:sldChg chg="ord">
        <pc:chgData name="Amaury Gremaud" userId="d26e1613d7451de6" providerId="LiveId" clId="{D3FAB3F3-B0F5-4FF3-98BD-6455FB8D4381}" dt="2017-09-25T15:26:48.136" v="0"/>
        <pc:sldMkLst>
          <pc:docMk/>
          <pc:sldMk cId="3629431419" sldId="292"/>
        </pc:sldMkLst>
      </pc:sldChg>
      <pc:sldChg chg="ord">
        <pc:chgData name="Amaury Gremaud" userId="d26e1613d7451de6" providerId="LiveId" clId="{D3FAB3F3-B0F5-4FF3-98BD-6455FB8D4381}" dt="2017-09-25T15:27:27.810" v="1"/>
        <pc:sldMkLst>
          <pc:docMk/>
          <pc:sldMk cId="1776983895" sldId="294"/>
        </pc:sldMkLst>
      </pc:sldChg>
      <pc:sldChg chg="addSp modSp add del">
        <pc:chgData name="Amaury Gremaud" userId="d26e1613d7451de6" providerId="LiveId" clId="{D3FAB3F3-B0F5-4FF3-98BD-6455FB8D4381}" dt="2017-09-25T16:02:25.683" v="1120" actId="2696"/>
        <pc:sldMkLst>
          <pc:docMk/>
          <pc:sldMk cId="4118513828" sldId="295"/>
        </pc:sldMkLst>
        <pc:spChg chg="add mod">
          <ac:chgData name="Amaury Gremaud" userId="d26e1613d7451de6" providerId="LiveId" clId="{D3FAB3F3-B0F5-4FF3-98BD-6455FB8D4381}" dt="2017-09-25T15:35:56.802" v="202" actId="255"/>
          <ac:spMkLst>
            <pc:docMk/>
            <pc:sldMk cId="4118513828" sldId="295"/>
            <ac:spMk id="2" creationId="{A6802E49-6CDF-4E47-84B1-1E54D11BC54F}"/>
          </ac:spMkLst>
        </pc:spChg>
        <pc:spChg chg="add mod">
          <ac:chgData name="Amaury Gremaud" userId="d26e1613d7451de6" providerId="LiveId" clId="{D3FAB3F3-B0F5-4FF3-98BD-6455FB8D4381}" dt="2017-09-25T15:37:47.699" v="355" actId="20577"/>
          <ac:spMkLst>
            <pc:docMk/>
            <pc:sldMk cId="4118513828" sldId="295"/>
            <ac:spMk id="3" creationId="{B6334F4C-0A90-4255-A3D5-33C85131E22F}"/>
          </ac:spMkLst>
        </pc:spChg>
        <pc:spChg chg="add mod">
          <ac:chgData name="Amaury Gremaud" userId="d26e1613d7451de6" providerId="LiveId" clId="{D3FAB3F3-B0F5-4FF3-98BD-6455FB8D4381}" dt="2017-09-25T15:38:18.499" v="374" actId="27636"/>
          <ac:spMkLst>
            <pc:docMk/>
            <pc:sldMk cId="4118513828" sldId="295"/>
            <ac:spMk id="4" creationId="{AC0B0764-3123-4147-AE9E-FCA8DCA4E68B}"/>
          </ac:spMkLst>
        </pc:spChg>
        <pc:spChg chg="add">
          <ac:chgData name="Amaury Gremaud" userId="d26e1613d7451de6" providerId="LiveId" clId="{D3FAB3F3-B0F5-4FF3-98BD-6455FB8D4381}" dt="2017-09-25T15:35:06.382" v="192" actId="26606"/>
          <ac:spMkLst>
            <pc:docMk/>
            <pc:sldMk cId="4118513828" sldId="295"/>
            <ac:spMk id="9" creationId="{0E442549-290E-4B7E-892E-F2DB911DD205}"/>
          </ac:spMkLst>
        </pc:spChg>
      </pc:sldChg>
      <pc:sldChg chg="addSp delSp modSp add">
        <pc:chgData name="Amaury Gremaud" userId="d26e1613d7451de6" providerId="LiveId" clId="{D3FAB3F3-B0F5-4FF3-98BD-6455FB8D4381}" dt="2017-09-25T16:01:09.354" v="1116" actId="26606"/>
        <pc:sldMkLst>
          <pc:docMk/>
          <pc:sldMk cId="2508097342" sldId="296"/>
        </pc:sldMkLst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2" creationId="{F579AF58-53E5-4117-91E9-0BAFBD87BABB}"/>
          </ac:spMkLst>
        </pc:spChg>
        <pc:spChg chg="del">
          <ac:chgData name="Amaury Gremaud" userId="d26e1613d7451de6" providerId="LiveId" clId="{D3FAB3F3-B0F5-4FF3-98BD-6455FB8D4381}" dt="2017-09-25T16:00:48.206" v="1101"/>
          <ac:spMkLst>
            <pc:docMk/>
            <pc:sldMk cId="2508097342" sldId="296"/>
            <ac:spMk id="3" creationId="{5058C420-5482-446C-B975-FC3D13CB05B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4" creationId="{2B3E0100-3A95-43D1-971E-A8AD117D2853}"/>
          </ac:spMkLst>
        </pc:spChg>
        <pc:spChg chg="add mo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5" creationId="{33A79CFA-4CED-450D-BC2C-17C54D6BD6C1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0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2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6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18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0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1:09.354" v="1116" actId="26606"/>
          <ac:spMkLst>
            <pc:docMk/>
            <pc:sldMk cId="2508097342" sldId="296"/>
            <ac:spMk id="22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1:09.354" v="1116" actId="26606"/>
          <ac:cxnSpMkLst>
            <pc:docMk/>
            <pc:sldMk cId="2508097342" sldId="296"/>
            <ac:cxnSpMk id="14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2:33.234" v="1121"/>
        <pc:sldMkLst>
          <pc:docMk/>
          <pc:sldMk cId="645586173" sldId="297"/>
        </pc:sldMkLst>
      </pc:sldChg>
      <pc:sldChg chg="addSp modSp add">
        <pc:chgData name="Amaury Gremaud" userId="d26e1613d7451de6" providerId="LiveId" clId="{D3FAB3F3-B0F5-4FF3-98BD-6455FB8D4381}" dt="2017-09-25T16:03:41.776" v="1156" actId="26606"/>
        <pc:sldMkLst>
          <pc:docMk/>
          <pc:sldMk cId="3070453379" sldId="298"/>
        </pc:sldMkLst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" creationId="{C8FA1C5B-27D8-4A93-A29B-E52F2F89F918}"/>
          </ac:spMkLst>
        </pc:spChg>
        <pc:spChg chg="add mo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3" creationId="{0B2691B3-A1EA-4F2D-ADA9-107908EA6895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8" creationId="{00000000-0000-0000-0000-000000000000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0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4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6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18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3:41.776" v="1156" actId="26606"/>
          <ac:spMkLst>
            <pc:docMk/>
            <pc:sldMk cId="3070453379" sldId="298"/>
            <ac:spMk id="20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3:41.776" v="1156" actId="26606"/>
          <ac:cxnSpMkLst>
            <pc:docMk/>
            <pc:sldMk cId="3070453379" sldId="298"/>
            <ac:cxnSpMk id="12" creationId="{9E8E38ED-369A-44C2-B635-0BED0E48A6E8}"/>
          </ac:cxnSpMkLst>
        </pc:cxnChg>
      </pc:sldChg>
      <pc:sldChg chg="addSp modSp add">
        <pc:chgData name="Amaury Gremaud" userId="d26e1613d7451de6" providerId="LiveId" clId="{D3FAB3F3-B0F5-4FF3-98BD-6455FB8D4381}" dt="2017-09-25T16:04:59.010" v="1199" actId="26606"/>
        <pc:sldMkLst>
          <pc:docMk/>
          <pc:sldMk cId="3735125256" sldId="299"/>
        </pc:sldMkLst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2" creationId="{A2AB3C04-3D97-43C8-9BD2-F26C9BA1433B}"/>
          </ac:spMkLst>
        </pc:spChg>
        <pc:spChg chg="add mo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3" creationId="{06F9EDF5-6D62-4F41-8A47-2BB0E4DE2186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8" creationId="{559AE206-7EBA-4D33-8BC9-9D8158553F0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2" creationId="{B672F332-AF08-46C6-94F0-77684310D7B7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4" creationId="{34244EF8-D73A-40E1-BE73-D46E6B4B04ED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6" creationId="{AB84D7E8-4ECB-42D7-ADBF-01689B0F24AE}"/>
          </ac:spMkLst>
        </pc:spChg>
        <pc:spChg chg="add">
          <ac:chgData name="Amaury Gremaud" userId="d26e1613d7451de6" providerId="LiveId" clId="{D3FAB3F3-B0F5-4FF3-98BD-6455FB8D4381}" dt="2017-09-25T16:04:59.010" v="1199" actId="26606"/>
          <ac:spMkLst>
            <pc:docMk/>
            <pc:sldMk cId="3735125256" sldId="299"/>
            <ac:spMk id="18" creationId="{6437D937-A7F1-4011-92B4-328E5BE1B166}"/>
          </ac:spMkLst>
        </pc:spChg>
        <pc:cxnChg chg="add">
          <ac:chgData name="Amaury Gremaud" userId="d26e1613d7451de6" providerId="LiveId" clId="{D3FAB3F3-B0F5-4FF3-98BD-6455FB8D4381}" dt="2017-09-25T16:04:59.010" v="1199" actId="26606"/>
          <ac:cxnSpMkLst>
            <pc:docMk/>
            <pc:sldMk cId="3735125256" sldId="299"/>
            <ac:cxnSpMk id="10" creationId="{9E8E38ED-369A-44C2-B635-0BED0E48A6E8}"/>
          </ac:cxnSpMkLst>
        </pc:cxnChg>
      </pc:sldChg>
      <pc:sldChg chg="add">
        <pc:chgData name="Amaury Gremaud" userId="d26e1613d7451de6" providerId="LiveId" clId="{D3FAB3F3-B0F5-4FF3-98BD-6455FB8D4381}" dt="2017-09-25T16:05:48.307" v="1200"/>
        <pc:sldMkLst>
          <pc:docMk/>
          <pc:sldMk cId="696110494" sldId="30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64C27-109D-4821-953F-0CBD3C0EB19E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CF87301-37FC-4C70-A455-0827C95049C1}">
      <dgm:prSet custT="1"/>
      <dgm:spPr/>
      <dgm:t>
        <a:bodyPr/>
        <a:lstStyle/>
        <a:p>
          <a:r>
            <a:rPr lang="pt-BR" sz="3200"/>
            <a:t>Anos 60</a:t>
          </a:r>
          <a:endParaRPr lang="en-US" sz="3200"/>
        </a:p>
      </dgm:t>
    </dgm:pt>
    <dgm:pt modelId="{01F9F59A-4517-4B4C-8D83-BCF666726101}" type="parTrans" cxnId="{F84D811A-3B08-4182-BEDB-98DF1A965C0F}">
      <dgm:prSet/>
      <dgm:spPr/>
      <dgm:t>
        <a:bodyPr/>
        <a:lstStyle/>
        <a:p>
          <a:endParaRPr lang="en-US" sz="4000"/>
        </a:p>
      </dgm:t>
    </dgm:pt>
    <dgm:pt modelId="{2476BCF0-0D6E-4E44-8428-CF22308361FF}" type="sibTrans" cxnId="{F84D811A-3B08-4182-BEDB-98DF1A965C0F}">
      <dgm:prSet/>
      <dgm:spPr/>
      <dgm:t>
        <a:bodyPr/>
        <a:lstStyle/>
        <a:p>
          <a:endParaRPr lang="en-US" sz="4000"/>
        </a:p>
      </dgm:t>
    </dgm:pt>
    <dgm:pt modelId="{54EEAA0A-C25A-41D1-89DC-BE3AFA513497}">
      <dgm:prSet custT="1"/>
      <dgm:spPr/>
      <dgm:t>
        <a:bodyPr/>
        <a:lstStyle/>
        <a:p>
          <a:r>
            <a:rPr lang="pt-BR" sz="2800"/>
            <a:t>Problemas passaram a afetar estas estratégias </a:t>
          </a:r>
          <a:endParaRPr lang="en-US" sz="2800"/>
        </a:p>
      </dgm:t>
    </dgm:pt>
    <dgm:pt modelId="{0550D2B5-EFB1-46A1-B464-07618581A6EF}" type="parTrans" cxnId="{88A2F7B4-3173-44B3-BA02-E8FDDA565527}">
      <dgm:prSet/>
      <dgm:spPr/>
      <dgm:t>
        <a:bodyPr/>
        <a:lstStyle/>
        <a:p>
          <a:endParaRPr lang="en-US" sz="4000"/>
        </a:p>
      </dgm:t>
    </dgm:pt>
    <dgm:pt modelId="{B42A488B-486B-4823-BC2C-8EB77E7656CB}" type="sibTrans" cxnId="{88A2F7B4-3173-44B3-BA02-E8FDDA565527}">
      <dgm:prSet/>
      <dgm:spPr/>
      <dgm:t>
        <a:bodyPr/>
        <a:lstStyle/>
        <a:p>
          <a:endParaRPr lang="en-US" sz="4000"/>
        </a:p>
      </dgm:t>
    </dgm:pt>
    <dgm:pt modelId="{A9C4524B-0569-4D20-AD0E-280070FF82CB}">
      <dgm:prSet custT="1"/>
      <dgm:spPr/>
      <dgm:t>
        <a:bodyPr/>
        <a:lstStyle/>
        <a:p>
          <a:r>
            <a:rPr lang="pt-BR" sz="1600"/>
            <a:t>PDP – começam a ser discutidas </a:t>
          </a:r>
          <a:endParaRPr lang="en-US" sz="1600"/>
        </a:p>
      </dgm:t>
    </dgm:pt>
    <dgm:pt modelId="{599B9113-65E7-492C-97E9-238E2B7A97AD}" type="parTrans" cxnId="{34B0367D-3602-4899-B1D5-223745DE6CD8}">
      <dgm:prSet/>
      <dgm:spPr/>
      <dgm:t>
        <a:bodyPr/>
        <a:lstStyle/>
        <a:p>
          <a:endParaRPr lang="en-US" sz="4000"/>
        </a:p>
      </dgm:t>
    </dgm:pt>
    <dgm:pt modelId="{05775D31-2935-4CB8-88D1-F2612D853D20}" type="sibTrans" cxnId="{34B0367D-3602-4899-B1D5-223745DE6CD8}">
      <dgm:prSet/>
      <dgm:spPr/>
      <dgm:t>
        <a:bodyPr/>
        <a:lstStyle/>
        <a:p>
          <a:endParaRPr lang="en-US" sz="4000"/>
        </a:p>
      </dgm:t>
    </dgm:pt>
    <dgm:pt modelId="{15A32655-9AB3-4DBD-99C4-C356E99C9BA5}">
      <dgm:prSet custT="1"/>
      <dgm:spPr/>
      <dgm:t>
        <a:bodyPr/>
        <a:lstStyle/>
        <a:p>
          <a:r>
            <a:rPr lang="pt-BR" sz="2800"/>
            <a:t>Decisões sobre manutenção ou não das estratégias </a:t>
          </a:r>
          <a:endParaRPr lang="en-US" sz="2800"/>
        </a:p>
      </dgm:t>
    </dgm:pt>
    <dgm:pt modelId="{3599DDAE-A57F-4A65-8C37-45577A86A7D0}" type="parTrans" cxnId="{8E6DF53B-3145-4A76-A97F-82CB7662F9AC}">
      <dgm:prSet/>
      <dgm:spPr/>
      <dgm:t>
        <a:bodyPr/>
        <a:lstStyle/>
        <a:p>
          <a:endParaRPr lang="en-US" sz="4000"/>
        </a:p>
      </dgm:t>
    </dgm:pt>
    <dgm:pt modelId="{E233CF9D-73F0-47DC-AAEB-C297BAC11F79}" type="sibTrans" cxnId="{8E6DF53B-3145-4A76-A97F-82CB7662F9AC}">
      <dgm:prSet/>
      <dgm:spPr/>
      <dgm:t>
        <a:bodyPr/>
        <a:lstStyle/>
        <a:p>
          <a:endParaRPr lang="en-US" sz="4000"/>
        </a:p>
      </dgm:t>
    </dgm:pt>
    <dgm:pt modelId="{29B53C52-1B90-4A02-9169-696E4AA7A324}">
      <dgm:prSet custT="1"/>
      <dgm:spPr/>
      <dgm:t>
        <a:bodyPr/>
        <a:lstStyle/>
        <a:p>
          <a:r>
            <a:rPr lang="pt-BR" sz="3200"/>
            <a:t>Anos 80/90</a:t>
          </a:r>
          <a:endParaRPr lang="en-US" sz="3200"/>
        </a:p>
      </dgm:t>
    </dgm:pt>
    <dgm:pt modelId="{FC3CF6C9-7547-4965-B59A-8189716A8019}" type="parTrans" cxnId="{9362E0E6-0A3B-46B4-9AD3-5F6450AFBA1F}">
      <dgm:prSet/>
      <dgm:spPr/>
      <dgm:t>
        <a:bodyPr/>
        <a:lstStyle/>
        <a:p>
          <a:endParaRPr lang="en-US" sz="4000"/>
        </a:p>
      </dgm:t>
    </dgm:pt>
    <dgm:pt modelId="{BF54DCA9-1806-4526-8366-318A48D604AE}" type="sibTrans" cxnId="{9362E0E6-0A3B-46B4-9AD3-5F6450AFBA1F}">
      <dgm:prSet/>
      <dgm:spPr/>
      <dgm:t>
        <a:bodyPr/>
        <a:lstStyle/>
        <a:p>
          <a:endParaRPr lang="en-US" sz="4000"/>
        </a:p>
      </dgm:t>
    </dgm:pt>
    <dgm:pt modelId="{FAD71C75-9DA7-4E56-B54A-8B3957C68A75}">
      <dgm:prSet custT="1"/>
      <dgm:spPr/>
      <dgm:t>
        <a:bodyPr/>
        <a:lstStyle/>
        <a:p>
          <a:r>
            <a:rPr lang="pt-BR" sz="2400" dirty="0"/>
            <a:t>Problemas se agravam / novos problemas: PDP – fortemente discutidas - criticadas</a:t>
          </a:r>
          <a:endParaRPr lang="en-US" sz="2400" dirty="0"/>
        </a:p>
      </dgm:t>
    </dgm:pt>
    <dgm:pt modelId="{4F4F305E-DCF3-4ED2-B60F-04860B8D5F04}" type="parTrans" cxnId="{D3A4E23E-8060-4B6B-9B48-DC93AD2FC99E}">
      <dgm:prSet/>
      <dgm:spPr/>
      <dgm:t>
        <a:bodyPr/>
        <a:lstStyle/>
        <a:p>
          <a:endParaRPr lang="en-US" sz="4000"/>
        </a:p>
      </dgm:t>
    </dgm:pt>
    <dgm:pt modelId="{A3C5076E-E99B-425C-B881-1B60545A25F0}" type="sibTrans" cxnId="{D3A4E23E-8060-4B6B-9B48-DC93AD2FC99E}">
      <dgm:prSet/>
      <dgm:spPr/>
      <dgm:t>
        <a:bodyPr/>
        <a:lstStyle/>
        <a:p>
          <a:endParaRPr lang="en-US" sz="4000"/>
        </a:p>
      </dgm:t>
    </dgm:pt>
    <dgm:pt modelId="{04E86F65-9595-46BE-A2E4-456858D9E4D9}">
      <dgm:prSet custT="1"/>
      <dgm:spPr/>
      <dgm:t>
        <a:bodyPr/>
        <a:lstStyle/>
        <a:p>
          <a:r>
            <a:rPr lang="pt-BR" sz="2400" dirty="0"/>
            <a:t>Consenso de Washington: PDP abandonadas (substituídas por PDP pro mercado)</a:t>
          </a:r>
          <a:endParaRPr lang="en-US" sz="2400" dirty="0"/>
        </a:p>
      </dgm:t>
    </dgm:pt>
    <dgm:pt modelId="{B205E812-692A-4BD7-8967-7A3386B6F99A}" type="parTrans" cxnId="{8B8CC1DD-19E3-492D-BAEC-BBD6876DF978}">
      <dgm:prSet/>
      <dgm:spPr/>
      <dgm:t>
        <a:bodyPr/>
        <a:lstStyle/>
        <a:p>
          <a:endParaRPr lang="en-US" sz="4000"/>
        </a:p>
      </dgm:t>
    </dgm:pt>
    <dgm:pt modelId="{0A02BDF8-A425-4476-9CAE-C9504B9C6F79}" type="sibTrans" cxnId="{8B8CC1DD-19E3-492D-BAEC-BBD6876DF978}">
      <dgm:prSet/>
      <dgm:spPr/>
      <dgm:t>
        <a:bodyPr/>
        <a:lstStyle/>
        <a:p>
          <a:endParaRPr lang="en-US" sz="4000"/>
        </a:p>
      </dgm:t>
    </dgm:pt>
    <dgm:pt modelId="{F4A9A975-9943-4000-808A-ECE2951A440A}">
      <dgm:prSet custT="1"/>
      <dgm:spPr/>
      <dgm:t>
        <a:bodyPr/>
        <a:lstStyle/>
        <a:p>
          <a:r>
            <a:rPr lang="pt-BR" sz="3200"/>
            <a:t>Anos 2000/hoje</a:t>
          </a:r>
          <a:endParaRPr lang="en-US" sz="3200"/>
        </a:p>
      </dgm:t>
    </dgm:pt>
    <dgm:pt modelId="{2DA5787A-D14D-4300-B8B3-A2F05E76E13F}" type="parTrans" cxnId="{4920503F-FFE8-491E-AEFB-B787F7EE0419}">
      <dgm:prSet/>
      <dgm:spPr/>
      <dgm:t>
        <a:bodyPr/>
        <a:lstStyle/>
        <a:p>
          <a:endParaRPr lang="en-US" sz="4000"/>
        </a:p>
      </dgm:t>
    </dgm:pt>
    <dgm:pt modelId="{1773D45D-D529-44E2-B355-39E5571035A1}" type="sibTrans" cxnId="{4920503F-FFE8-491E-AEFB-B787F7EE0419}">
      <dgm:prSet/>
      <dgm:spPr/>
      <dgm:t>
        <a:bodyPr/>
        <a:lstStyle/>
        <a:p>
          <a:endParaRPr lang="en-US" sz="4000"/>
        </a:p>
      </dgm:t>
    </dgm:pt>
    <dgm:pt modelId="{653ED031-CCBE-4063-99B9-320BFD17FF45}">
      <dgm:prSet custT="1"/>
      <dgm:spPr/>
      <dgm:t>
        <a:bodyPr anchor="ctr"/>
        <a:lstStyle/>
        <a:p>
          <a:r>
            <a:rPr lang="pt-BR" sz="24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dirty="0">
            <a:solidFill>
              <a:schemeClr val="bg1"/>
            </a:solidFill>
          </a:endParaRPr>
        </a:p>
      </dgm:t>
    </dgm:pt>
    <dgm:pt modelId="{AB640349-10D6-4E61-9495-8A8794FF6110}" type="parTrans" cxnId="{70BB00B8-622A-4C56-ADA0-C46C47BCABA9}">
      <dgm:prSet/>
      <dgm:spPr/>
      <dgm:t>
        <a:bodyPr/>
        <a:lstStyle/>
        <a:p>
          <a:endParaRPr lang="en-US" sz="4000"/>
        </a:p>
      </dgm:t>
    </dgm:pt>
    <dgm:pt modelId="{D2B53D20-AC81-40DB-B102-B3F3BC61722C}" type="sibTrans" cxnId="{70BB00B8-622A-4C56-ADA0-C46C47BCABA9}">
      <dgm:prSet/>
      <dgm:spPr/>
      <dgm:t>
        <a:bodyPr/>
        <a:lstStyle/>
        <a:p>
          <a:endParaRPr lang="en-US" sz="4000"/>
        </a:p>
      </dgm:t>
    </dgm:pt>
    <dgm:pt modelId="{6312961D-243A-45E7-A78A-4B968785FCF2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dirty="0">
            <a:solidFill>
              <a:schemeClr val="bg1"/>
            </a:solidFill>
          </a:endParaRPr>
        </a:p>
      </dgm:t>
    </dgm:pt>
    <dgm:pt modelId="{69DE5799-D445-4F63-954C-CFE13ACFE0B1}" type="parTrans" cxnId="{8FCFA3E8-4D23-4D32-88FD-8DD3BCC8A2C2}">
      <dgm:prSet/>
      <dgm:spPr/>
      <dgm:t>
        <a:bodyPr/>
        <a:lstStyle/>
        <a:p>
          <a:endParaRPr lang="en-US" sz="4000"/>
        </a:p>
      </dgm:t>
    </dgm:pt>
    <dgm:pt modelId="{E38BB058-0769-453F-AB9B-B9E3E7FF7975}" type="sibTrans" cxnId="{8FCFA3E8-4D23-4D32-88FD-8DD3BCC8A2C2}">
      <dgm:prSet/>
      <dgm:spPr/>
      <dgm:t>
        <a:bodyPr/>
        <a:lstStyle/>
        <a:p>
          <a:endParaRPr lang="en-US" sz="4000"/>
        </a:p>
      </dgm:t>
    </dgm:pt>
    <dgm:pt modelId="{E852DB27-D52F-4AB0-8DFF-DA4258936B6A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dirty="0">
            <a:solidFill>
              <a:schemeClr val="bg1"/>
            </a:solidFill>
          </a:endParaRPr>
        </a:p>
      </dgm:t>
    </dgm:pt>
    <dgm:pt modelId="{8D97CACC-B278-480A-A996-902B33FC3CB2}" type="parTrans" cxnId="{30E84CC6-49B2-4388-9389-73CE1E340BEC}">
      <dgm:prSet/>
      <dgm:spPr/>
      <dgm:t>
        <a:bodyPr/>
        <a:lstStyle/>
        <a:p>
          <a:endParaRPr lang="en-US" sz="4000"/>
        </a:p>
      </dgm:t>
    </dgm:pt>
    <dgm:pt modelId="{489FE6D5-0749-4A97-A1CE-0B8E04EA9824}" type="sibTrans" cxnId="{30E84CC6-49B2-4388-9389-73CE1E340BEC}">
      <dgm:prSet/>
      <dgm:spPr/>
      <dgm:t>
        <a:bodyPr/>
        <a:lstStyle/>
        <a:p>
          <a:endParaRPr lang="en-US" sz="4000"/>
        </a:p>
      </dgm:t>
    </dgm:pt>
    <dgm:pt modelId="{63606351-0548-468E-A273-B9AABFBCD140}">
      <dgm:prSet custT="1"/>
      <dgm:spPr/>
      <dgm:t>
        <a:bodyPr anchor="ctr"/>
        <a:lstStyle/>
        <a:p>
          <a:r>
            <a:rPr lang="pt-BR" sz="1800" dirty="0">
              <a:solidFill>
                <a:schemeClr val="bg1"/>
              </a:solidFill>
            </a:rPr>
            <a:t>Em direção de uma revalidação de PDP </a:t>
          </a:r>
          <a:r>
            <a:rPr lang="pt-BR" sz="2000" dirty="0">
              <a:solidFill>
                <a:schemeClr val="bg1"/>
              </a:solidFill>
            </a:rPr>
            <a:t>mas cuidados </a:t>
          </a:r>
          <a:endParaRPr lang="en-US" sz="2000" dirty="0">
            <a:solidFill>
              <a:schemeClr val="bg1"/>
            </a:solidFill>
          </a:endParaRPr>
        </a:p>
      </dgm:t>
    </dgm:pt>
    <dgm:pt modelId="{1172A7F5-C40A-47DD-987A-BE723AB50C03}" type="parTrans" cxnId="{912E21C2-65AB-493C-8863-1077A2C2354B}">
      <dgm:prSet/>
      <dgm:spPr/>
      <dgm:t>
        <a:bodyPr/>
        <a:lstStyle/>
        <a:p>
          <a:endParaRPr lang="en-US" sz="4000"/>
        </a:p>
      </dgm:t>
    </dgm:pt>
    <dgm:pt modelId="{D0D2E6D6-3CFE-4B15-8416-A4872D315104}" type="sibTrans" cxnId="{912E21C2-65AB-493C-8863-1077A2C2354B}">
      <dgm:prSet/>
      <dgm:spPr/>
      <dgm:t>
        <a:bodyPr/>
        <a:lstStyle/>
        <a:p>
          <a:endParaRPr lang="en-US" sz="4000"/>
        </a:p>
      </dgm:t>
    </dgm:pt>
    <dgm:pt modelId="{0C135F26-5712-452E-AF90-B76C5B1EDB95}" type="pres">
      <dgm:prSet presAssocID="{88464C27-109D-4821-953F-0CBD3C0EB19E}" presName="Name0" presStyleCnt="0">
        <dgm:presLayoutVars>
          <dgm:dir/>
          <dgm:animLvl val="lvl"/>
          <dgm:resizeHandles val="exact"/>
        </dgm:presLayoutVars>
      </dgm:prSet>
      <dgm:spPr/>
    </dgm:pt>
    <dgm:pt modelId="{CAD3F4C8-CDAE-4661-A418-3716452DDB10}" type="pres">
      <dgm:prSet presAssocID="{2CF87301-37FC-4C70-A455-0827C95049C1}" presName="linNode" presStyleCnt="0"/>
      <dgm:spPr/>
    </dgm:pt>
    <dgm:pt modelId="{CDD5ECFD-3531-4E50-9B3A-A2AE77CC4FE3}" type="pres">
      <dgm:prSet presAssocID="{2CF87301-37FC-4C70-A455-0827C95049C1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56B8B5B9-C476-4A81-821A-A58470ACF7C7}" type="pres">
      <dgm:prSet presAssocID="{2CF87301-37FC-4C70-A455-0827C95049C1}" presName="descendantText" presStyleLbl="alignNode1" presStyleIdx="0" presStyleCnt="3">
        <dgm:presLayoutVars>
          <dgm:bulletEnabled/>
        </dgm:presLayoutVars>
      </dgm:prSet>
      <dgm:spPr/>
    </dgm:pt>
    <dgm:pt modelId="{E1BE6075-8436-42D5-BE82-0CF3AFFA1BE0}" type="pres">
      <dgm:prSet presAssocID="{2476BCF0-0D6E-4E44-8428-CF22308361FF}" presName="sp" presStyleCnt="0"/>
      <dgm:spPr/>
    </dgm:pt>
    <dgm:pt modelId="{A5A2CE81-5025-4262-AAA0-A32ECC2E27A2}" type="pres">
      <dgm:prSet presAssocID="{29B53C52-1B90-4A02-9169-696E4AA7A324}" presName="linNode" presStyleCnt="0"/>
      <dgm:spPr/>
    </dgm:pt>
    <dgm:pt modelId="{C9225921-BC03-4C5E-AAC6-338918B5796E}" type="pres">
      <dgm:prSet presAssocID="{29B53C52-1B90-4A02-9169-696E4AA7A324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F314C149-34C4-47BD-B563-200AB8F13B02}" type="pres">
      <dgm:prSet presAssocID="{29B53C52-1B90-4A02-9169-696E4AA7A324}" presName="descendantText" presStyleLbl="alignNode1" presStyleIdx="1" presStyleCnt="3">
        <dgm:presLayoutVars>
          <dgm:bulletEnabled/>
        </dgm:presLayoutVars>
      </dgm:prSet>
      <dgm:spPr/>
    </dgm:pt>
    <dgm:pt modelId="{3CC004EC-BF6F-45F5-96AC-5D48FA45A246}" type="pres">
      <dgm:prSet presAssocID="{BF54DCA9-1806-4526-8366-318A48D604AE}" presName="sp" presStyleCnt="0"/>
      <dgm:spPr/>
    </dgm:pt>
    <dgm:pt modelId="{921EEFEE-71E0-4DEB-889C-CABF4737F287}" type="pres">
      <dgm:prSet presAssocID="{F4A9A975-9943-4000-808A-ECE2951A440A}" presName="linNode" presStyleCnt="0"/>
      <dgm:spPr/>
    </dgm:pt>
    <dgm:pt modelId="{BDEB6A19-5992-4D79-B329-2B5B0436471E}" type="pres">
      <dgm:prSet presAssocID="{F4A9A975-9943-4000-808A-ECE2951A440A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0CC5D6E3-0C31-4E4E-8326-D30CE71BB234}" type="pres">
      <dgm:prSet presAssocID="{F4A9A975-9943-4000-808A-ECE2951A440A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E2C88710-F705-4374-92D6-5583C3B649EA}" type="presOf" srcId="{2CF87301-37FC-4C70-A455-0827C95049C1}" destId="{CDD5ECFD-3531-4E50-9B3A-A2AE77CC4FE3}" srcOrd="0" destOrd="0" presId="urn:microsoft.com/office/officeart/2016/7/layout/VerticalHollowActionList"/>
    <dgm:cxn modelId="{B3EF5919-90A3-40EB-BCB8-CC126543BE84}" type="presOf" srcId="{63606351-0548-468E-A273-B9AABFBCD140}" destId="{0CC5D6E3-0C31-4E4E-8326-D30CE71BB234}" srcOrd="0" destOrd="3" presId="urn:microsoft.com/office/officeart/2016/7/layout/VerticalHollowActionList"/>
    <dgm:cxn modelId="{F84D811A-3B08-4182-BEDB-98DF1A965C0F}" srcId="{88464C27-109D-4821-953F-0CBD3C0EB19E}" destId="{2CF87301-37FC-4C70-A455-0827C95049C1}" srcOrd="0" destOrd="0" parTransId="{01F9F59A-4517-4B4C-8D83-BCF666726101}" sibTransId="{2476BCF0-0D6E-4E44-8428-CF22308361FF}"/>
    <dgm:cxn modelId="{8A0B912B-0450-4B2A-BBD7-8A2486EB30C4}" type="presOf" srcId="{6312961D-243A-45E7-A78A-4B968785FCF2}" destId="{0CC5D6E3-0C31-4E4E-8326-D30CE71BB234}" srcOrd="0" destOrd="1" presId="urn:microsoft.com/office/officeart/2016/7/layout/VerticalHollowActionList"/>
    <dgm:cxn modelId="{D120C73B-A07D-40E8-884B-5027058D1D4C}" type="presOf" srcId="{E852DB27-D52F-4AB0-8DFF-DA4258936B6A}" destId="{0CC5D6E3-0C31-4E4E-8326-D30CE71BB234}" srcOrd="0" destOrd="2" presId="urn:microsoft.com/office/officeart/2016/7/layout/VerticalHollowActionList"/>
    <dgm:cxn modelId="{8E6DF53B-3145-4A76-A97F-82CB7662F9AC}" srcId="{2CF87301-37FC-4C70-A455-0827C95049C1}" destId="{15A32655-9AB3-4DBD-99C4-C356E99C9BA5}" srcOrd="1" destOrd="0" parTransId="{3599DDAE-A57F-4A65-8C37-45577A86A7D0}" sibTransId="{E233CF9D-73F0-47DC-AAEB-C297BAC11F79}"/>
    <dgm:cxn modelId="{D3A4E23E-8060-4B6B-9B48-DC93AD2FC99E}" srcId="{29B53C52-1B90-4A02-9169-696E4AA7A324}" destId="{FAD71C75-9DA7-4E56-B54A-8B3957C68A75}" srcOrd="0" destOrd="0" parTransId="{4F4F305E-DCF3-4ED2-B60F-04860B8D5F04}" sibTransId="{A3C5076E-E99B-425C-B881-1B60545A25F0}"/>
    <dgm:cxn modelId="{4920503F-FFE8-491E-AEFB-B787F7EE0419}" srcId="{88464C27-109D-4821-953F-0CBD3C0EB19E}" destId="{F4A9A975-9943-4000-808A-ECE2951A440A}" srcOrd="2" destOrd="0" parTransId="{2DA5787A-D14D-4300-B8B3-A2F05E76E13F}" sibTransId="{1773D45D-D529-44E2-B355-39E5571035A1}"/>
    <dgm:cxn modelId="{7D5C605B-AB51-480C-BA9D-B7D7AD83367F}" type="presOf" srcId="{653ED031-CCBE-4063-99B9-320BFD17FF45}" destId="{0CC5D6E3-0C31-4E4E-8326-D30CE71BB234}" srcOrd="0" destOrd="0" presId="urn:microsoft.com/office/officeart/2016/7/layout/VerticalHollowActionList"/>
    <dgm:cxn modelId="{94080663-7016-491C-B54D-5AF5047C962E}" type="presOf" srcId="{FAD71C75-9DA7-4E56-B54A-8B3957C68A75}" destId="{F314C149-34C4-47BD-B563-200AB8F13B02}" srcOrd="0" destOrd="0" presId="urn:microsoft.com/office/officeart/2016/7/layout/VerticalHollowActionList"/>
    <dgm:cxn modelId="{2E21C454-A97D-4276-B1E5-3610462069B6}" type="presOf" srcId="{54EEAA0A-C25A-41D1-89DC-BE3AFA513497}" destId="{56B8B5B9-C476-4A81-821A-A58470ACF7C7}" srcOrd="0" destOrd="0" presId="urn:microsoft.com/office/officeart/2016/7/layout/VerticalHollowActionList"/>
    <dgm:cxn modelId="{7C85C479-AABA-43A6-B46B-426786675373}" type="presOf" srcId="{15A32655-9AB3-4DBD-99C4-C356E99C9BA5}" destId="{56B8B5B9-C476-4A81-821A-A58470ACF7C7}" srcOrd="0" destOrd="2" presId="urn:microsoft.com/office/officeart/2016/7/layout/VerticalHollowActionList"/>
    <dgm:cxn modelId="{34B0367D-3602-4899-B1D5-223745DE6CD8}" srcId="{54EEAA0A-C25A-41D1-89DC-BE3AFA513497}" destId="{A9C4524B-0569-4D20-AD0E-280070FF82CB}" srcOrd="0" destOrd="0" parTransId="{599B9113-65E7-492C-97E9-238E2B7A97AD}" sibTransId="{05775D31-2935-4CB8-88D1-F2612D853D20}"/>
    <dgm:cxn modelId="{0C4A6681-62C6-4028-81AE-412FE0E67C67}" type="presOf" srcId="{04E86F65-9595-46BE-A2E4-456858D9E4D9}" destId="{F314C149-34C4-47BD-B563-200AB8F13B02}" srcOrd="0" destOrd="1" presId="urn:microsoft.com/office/officeart/2016/7/layout/VerticalHollowActionList"/>
    <dgm:cxn modelId="{88A2F7B4-3173-44B3-BA02-E8FDDA565527}" srcId="{2CF87301-37FC-4C70-A455-0827C95049C1}" destId="{54EEAA0A-C25A-41D1-89DC-BE3AFA513497}" srcOrd="0" destOrd="0" parTransId="{0550D2B5-EFB1-46A1-B464-07618581A6EF}" sibTransId="{B42A488B-486B-4823-BC2C-8EB77E7656CB}"/>
    <dgm:cxn modelId="{70BB00B8-622A-4C56-ADA0-C46C47BCABA9}" srcId="{F4A9A975-9943-4000-808A-ECE2951A440A}" destId="{653ED031-CCBE-4063-99B9-320BFD17FF45}" srcOrd="0" destOrd="0" parTransId="{AB640349-10D6-4E61-9495-8A8794FF6110}" sibTransId="{D2B53D20-AC81-40DB-B102-B3F3BC61722C}"/>
    <dgm:cxn modelId="{912E21C2-65AB-493C-8863-1077A2C2354B}" srcId="{653ED031-CCBE-4063-99B9-320BFD17FF45}" destId="{63606351-0548-468E-A273-B9AABFBCD140}" srcOrd="2" destOrd="0" parTransId="{1172A7F5-C40A-47DD-987A-BE723AB50C03}" sibTransId="{D0D2E6D6-3CFE-4B15-8416-A4872D315104}"/>
    <dgm:cxn modelId="{30E84CC6-49B2-4388-9389-73CE1E340BEC}" srcId="{653ED031-CCBE-4063-99B9-320BFD17FF45}" destId="{E852DB27-D52F-4AB0-8DFF-DA4258936B6A}" srcOrd="1" destOrd="0" parTransId="{8D97CACC-B278-480A-A996-902B33FC3CB2}" sibTransId="{489FE6D5-0749-4A97-A1CE-0B8E04EA9824}"/>
    <dgm:cxn modelId="{FC5161C8-4338-497C-8629-7519521F750B}" type="presOf" srcId="{A9C4524B-0569-4D20-AD0E-280070FF82CB}" destId="{56B8B5B9-C476-4A81-821A-A58470ACF7C7}" srcOrd="0" destOrd="1" presId="urn:microsoft.com/office/officeart/2016/7/layout/VerticalHollowActionList"/>
    <dgm:cxn modelId="{A858BED1-5F22-422A-9A91-4F165ECA298C}" type="presOf" srcId="{F4A9A975-9943-4000-808A-ECE2951A440A}" destId="{BDEB6A19-5992-4D79-B329-2B5B0436471E}" srcOrd="0" destOrd="0" presId="urn:microsoft.com/office/officeart/2016/7/layout/VerticalHollowActionList"/>
    <dgm:cxn modelId="{642730DD-92A9-419D-9971-48D43849EE4F}" type="presOf" srcId="{88464C27-109D-4821-953F-0CBD3C0EB19E}" destId="{0C135F26-5712-452E-AF90-B76C5B1EDB95}" srcOrd="0" destOrd="0" presId="urn:microsoft.com/office/officeart/2016/7/layout/VerticalHollowActionList"/>
    <dgm:cxn modelId="{8B8CC1DD-19E3-492D-BAEC-BBD6876DF978}" srcId="{29B53C52-1B90-4A02-9169-696E4AA7A324}" destId="{04E86F65-9595-46BE-A2E4-456858D9E4D9}" srcOrd="1" destOrd="0" parTransId="{B205E812-692A-4BD7-8967-7A3386B6F99A}" sibTransId="{0A02BDF8-A425-4476-9CAE-C9504B9C6F79}"/>
    <dgm:cxn modelId="{56649CE0-5823-4489-AF80-8DDAC78B3075}" type="presOf" srcId="{29B53C52-1B90-4A02-9169-696E4AA7A324}" destId="{C9225921-BC03-4C5E-AAC6-338918B5796E}" srcOrd="0" destOrd="0" presId="urn:microsoft.com/office/officeart/2016/7/layout/VerticalHollowActionList"/>
    <dgm:cxn modelId="{9362E0E6-0A3B-46B4-9AD3-5F6450AFBA1F}" srcId="{88464C27-109D-4821-953F-0CBD3C0EB19E}" destId="{29B53C52-1B90-4A02-9169-696E4AA7A324}" srcOrd="1" destOrd="0" parTransId="{FC3CF6C9-7547-4965-B59A-8189716A8019}" sibTransId="{BF54DCA9-1806-4526-8366-318A48D604AE}"/>
    <dgm:cxn modelId="{8FCFA3E8-4D23-4D32-88FD-8DD3BCC8A2C2}" srcId="{653ED031-CCBE-4063-99B9-320BFD17FF45}" destId="{6312961D-243A-45E7-A78A-4B968785FCF2}" srcOrd="0" destOrd="0" parTransId="{69DE5799-D445-4F63-954C-CFE13ACFE0B1}" sibTransId="{E38BB058-0769-453F-AB9B-B9E3E7FF7975}"/>
    <dgm:cxn modelId="{DB94626A-7B1F-42A4-8CD7-5268AF578514}" type="presParOf" srcId="{0C135F26-5712-452E-AF90-B76C5B1EDB95}" destId="{CAD3F4C8-CDAE-4661-A418-3716452DDB10}" srcOrd="0" destOrd="0" presId="urn:microsoft.com/office/officeart/2016/7/layout/VerticalHollowActionList"/>
    <dgm:cxn modelId="{4B231C9F-1FEF-4D2E-A0DB-9288AF675BD1}" type="presParOf" srcId="{CAD3F4C8-CDAE-4661-A418-3716452DDB10}" destId="{CDD5ECFD-3531-4E50-9B3A-A2AE77CC4FE3}" srcOrd="0" destOrd="0" presId="urn:microsoft.com/office/officeart/2016/7/layout/VerticalHollowActionList"/>
    <dgm:cxn modelId="{62BA4AC9-BFAB-4EC1-9DE1-2110F190D3E3}" type="presParOf" srcId="{CAD3F4C8-CDAE-4661-A418-3716452DDB10}" destId="{56B8B5B9-C476-4A81-821A-A58470ACF7C7}" srcOrd="1" destOrd="0" presId="urn:microsoft.com/office/officeart/2016/7/layout/VerticalHollowActionList"/>
    <dgm:cxn modelId="{0FBA60D5-CDCE-4499-A275-13A61A2DB33F}" type="presParOf" srcId="{0C135F26-5712-452E-AF90-B76C5B1EDB95}" destId="{E1BE6075-8436-42D5-BE82-0CF3AFFA1BE0}" srcOrd="1" destOrd="0" presId="urn:microsoft.com/office/officeart/2016/7/layout/VerticalHollowActionList"/>
    <dgm:cxn modelId="{B559DB66-18AC-4AC8-A1BE-4BCC35FA77FF}" type="presParOf" srcId="{0C135F26-5712-452E-AF90-B76C5B1EDB95}" destId="{A5A2CE81-5025-4262-AAA0-A32ECC2E27A2}" srcOrd="2" destOrd="0" presId="urn:microsoft.com/office/officeart/2016/7/layout/VerticalHollowActionList"/>
    <dgm:cxn modelId="{93B17A81-C158-478F-9EC0-FCCEEB71B66A}" type="presParOf" srcId="{A5A2CE81-5025-4262-AAA0-A32ECC2E27A2}" destId="{C9225921-BC03-4C5E-AAC6-338918B5796E}" srcOrd="0" destOrd="0" presId="urn:microsoft.com/office/officeart/2016/7/layout/VerticalHollowActionList"/>
    <dgm:cxn modelId="{DC830E62-A594-458E-ACA1-A42679CA7662}" type="presParOf" srcId="{A5A2CE81-5025-4262-AAA0-A32ECC2E27A2}" destId="{F314C149-34C4-47BD-B563-200AB8F13B02}" srcOrd="1" destOrd="0" presId="urn:microsoft.com/office/officeart/2016/7/layout/VerticalHollowActionList"/>
    <dgm:cxn modelId="{3A9DF126-E834-4258-B8D1-108EC4B621F3}" type="presParOf" srcId="{0C135F26-5712-452E-AF90-B76C5B1EDB95}" destId="{3CC004EC-BF6F-45F5-96AC-5D48FA45A246}" srcOrd="3" destOrd="0" presId="urn:microsoft.com/office/officeart/2016/7/layout/VerticalHollowActionList"/>
    <dgm:cxn modelId="{74B664E5-B254-47CC-B771-0509A498D038}" type="presParOf" srcId="{0C135F26-5712-452E-AF90-B76C5B1EDB95}" destId="{921EEFEE-71E0-4DEB-889C-CABF4737F287}" srcOrd="4" destOrd="0" presId="urn:microsoft.com/office/officeart/2016/7/layout/VerticalHollowActionList"/>
    <dgm:cxn modelId="{DCC12127-0A1A-4587-AE2C-4BE2CA92CAB1}" type="presParOf" srcId="{921EEFEE-71E0-4DEB-889C-CABF4737F287}" destId="{BDEB6A19-5992-4D79-B329-2B5B0436471E}" srcOrd="0" destOrd="0" presId="urn:microsoft.com/office/officeart/2016/7/layout/VerticalHollowActionList"/>
    <dgm:cxn modelId="{1A13E622-9F4A-4DB8-9E84-3B7FD0D94289}" type="presParOf" srcId="{921EEFEE-71E0-4DEB-889C-CABF4737F287}" destId="{0CC5D6E3-0C31-4E4E-8326-D30CE71BB234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6ACEC4-21E2-4A95-9F5A-87BC3208F85F}" type="doc">
      <dgm:prSet loTypeId="urn:microsoft.com/office/officeart/2005/8/layout/defaul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403024A-9B18-4477-9BC7-BCCFBBB0AFCD}">
      <dgm:prSet/>
      <dgm:spPr/>
      <dgm:t>
        <a:bodyPr/>
        <a:lstStyle/>
        <a:p>
          <a:r>
            <a:rPr lang="pt-BR"/>
            <a:t>Brasil: BNDES</a:t>
          </a:r>
          <a:endParaRPr lang="en-US"/>
        </a:p>
      </dgm:t>
    </dgm:pt>
    <dgm:pt modelId="{339FE8EA-1329-4079-A993-22191EE793DD}" type="parTrans" cxnId="{9EAE8252-B170-4397-B447-33DDF6FEF079}">
      <dgm:prSet/>
      <dgm:spPr/>
      <dgm:t>
        <a:bodyPr/>
        <a:lstStyle/>
        <a:p>
          <a:endParaRPr lang="en-US"/>
        </a:p>
      </dgm:t>
    </dgm:pt>
    <dgm:pt modelId="{16D56B30-9240-4BCE-8B9D-F3C5714B999B}" type="sibTrans" cxnId="{9EAE8252-B170-4397-B447-33DDF6FEF079}">
      <dgm:prSet/>
      <dgm:spPr/>
      <dgm:t>
        <a:bodyPr/>
        <a:lstStyle/>
        <a:p>
          <a:endParaRPr lang="en-US"/>
        </a:p>
      </dgm:t>
    </dgm:pt>
    <dgm:pt modelId="{0A0063B5-325E-4B54-A21E-4DE47FFE5F23}">
      <dgm:prSet/>
      <dgm:spPr/>
      <dgm:t>
        <a:bodyPr/>
        <a:lstStyle/>
        <a:p>
          <a:r>
            <a:rPr lang="pt-BR"/>
            <a:t>Tb Banco do Brasil e mesmo Caixa</a:t>
          </a:r>
          <a:endParaRPr lang="en-US"/>
        </a:p>
      </dgm:t>
    </dgm:pt>
    <dgm:pt modelId="{18D6EF0E-4ACA-443E-80A3-D70A4CFFFD4D}" type="parTrans" cxnId="{792E6372-403C-4786-A586-29721DF8BDE5}">
      <dgm:prSet/>
      <dgm:spPr/>
      <dgm:t>
        <a:bodyPr/>
        <a:lstStyle/>
        <a:p>
          <a:endParaRPr lang="en-US"/>
        </a:p>
      </dgm:t>
    </dgm:pt>
    <dgm:pt modelId="{DF710D0C-CF30-4FE5-9369-B3298B75A95E}" type="sibTrans" cxnId="{792E6372-403C-4786-A586-29721DF8BDE5}">
      <dgm:prSet/>
      <dgm:spPr/>
      <dgm:t>
        <a:bodyPr/>
        <a:lstStyle/>
        <a:p>
          <a:endParaRPr lang="en-US"/>
        </a:p>
      </dgm:t>
    </dgm:pt>
    <dgm:pt modelId="{B34DA83E-F1D9-4477-B49A-DEC741E44095}">
      <dgm:prSet/>
      <dgm:spPr/>
      <dgm:t>
        <a:bodyPr/>
        <a:lstStyle/>
        <a:p>
          <a:r>
            <a:rPr lang="pt-BR"/>
            <a:t>Chile: CORFU</a:t>
          </a:r>
          <a:endParaRPr lang="en-US"/>
        </a:p>
      </dgm:t>
    </dgm:pt>
    <dgm:pt modelId="{AD40AB0F-9831-4C83-A8D7-2C57654FC2FC}" type="parTrans" cxnId="{DF9513C4-FB32-4E65-BFF6-885CFA0B0A1F}">
      <dgm:prSet/>
      <dgm:spPr/>
      <dgm:t>
        <a:bodyPr/>
        <a:lstStyle/>
        <a:p>
          <a:endParaRPr lang="en-US"/>
        </a:p>
      </dgm:t>
    </dgm:pt>
    <dgm:pt modelId="{E22822DB-A52A-458B-A494-FD4C582F31E0}" type="sibTrans" cxnId="{DF9513C4-FB32-4E65-BFF6-885CFA0B0A1F}">
      <dgm:prSet/>
      <dgm:spPr/>
      <dgm:t>
        <a:bodyPr/>
        <a:lstStyle/>
        <a:p>
          <a:endParaRPr lang="en-US"/>
        </a:p>
      </dgm:t>
    </dgm:pt>
    <dgm:pt modelId="{CF50B23E-F1CB-4B9A-8155-7FA2059A3F49}">
      <dgm:prSet/>
      <dgm:spPr/>
      <dgm:t>
        <a:bodyPr/>
        <a:lstStyle/>
        <a:p>
          <a:r>
            <a:rPr lang="pt-BR"/>
            <a:t>Colombia: Bancoldex</a:t>
          </a:r>
          <a:endParaRPr lang="en-US"/>
        </a:p>
      </dgm:t>
    </dgm:pt>
    <dgm:pt modelId="{62086B3F-AAAD-4400-A7D8-E943403A4F86}" type="parTrans" cxnId="{EDEA941D-3B91-49D7-9205-138FDD6C19E3}">
      <dgm:prSet/>
      <dgm:spPr/>
      <dgm:t>
        <a:bodyPr/>
        <a:lstStyle/>
        <a:p>
          <a:endParaRPr lang="en-US"/>
        </a:p>
      </dgm:t>
    </dgm:pt>
    <dgm:pt modelId="{106693EB-1C4B-46EE-A677-0923C047B5AD}" type="sibTrans" cxnId="{EDEA941D-3B91-49D7-9205-138FDD6C19E3}">
      <dgm:prSet/>
      <dgm:spPr/>
      <dgm:t>
        <a:bodyPr/>
        <a:lstStyle/>
        <a:p>
          <a:endParaRPr lang="en-US"/>
        </a:p>
      </dgm:t>
    </dgm:pt>
    <dgm:pt modelId="{56AB50C8-70FB-4E05-82B3-BC4D4C84C4E3}">
      <dgm:prSet/>
      <dgm:spPr/>
      <dgm:t>
        <a:bodyPr/>
        <a:lstStyle/>
        <a:p>
          <a:r>
            <a:rPr lang="pt-BR"/>
            <a:t>México: Nafinsa </a:t>
          </a:r>
          <a:endParaRPr lang="en-US"/>
        </a:p>
      </dgm:t>
    </dgm:pt>
    <dgm:pt modelId="{EA36358C-EC61-4919-A1F7-B0055EA968CA}" type="parTrans" cxnId="{BE034338-4058-47A1-B1A3-7AFB287645AD}">
      <dgm:prSet/>
      <dgm:spPr/>
      <dgm:t>
        <a:bodyPr/>
        <a:lstStyle/>
        <a:p>
          <a:endParaRPr lang="en-US"/>
        </a:p>
      </dgm:t>
    </dgm:pt>
    <dgm:pt modelId="{C9A61F54-35FB-4228-9271-A0FAB3763483}" type="sibTrans" cxnId="{BE034338-4058-47A1-B1A3-7AFB287645AD}">
      <dgm:prSet/>
      <dgm:spPr/>
      <dgm:t>
        <a:bodyPr/>
        <a:lstStyle/>
        <a:p>
          <a:endParaRPr lang="en-US"/>
        </a:p>
      </dgm:t>
    </dgm:pt>
    <dgm:pt modelId="{F6E94CE9-175E-41B4-AAAE-A6247FD03088}">
      <dgm:prSet/>
      <dgm:spPr/>
      <dgm:t>
        <a:bodyPr/>
        <a:lstStyle/>
        <a:p>
          <a:r>
            <a:rPr lang="pt-BR" dirty="0"/>
            <a:t>América Latina: BID (1959) </a:t>
          </a:r>
        </a:p>
        <a:p>
          <a:r>
            <a:rPr lang="pt-BR" dirty="0"/>
            <a:t>Outros: Banco Mundial, EXIMBANK</a:t>
          </a:r>
          <a:endParaRPr lang="en-US" dirty="0"/>
        </a:p>
      </dgm:t>
    </dgm:pt>
    <dgm:pt modelId="{34BB5566-26BD-44C2-AE3E-3D76714F6693}" type="parTrans" cxnId="{9ED3E4AD-090F-4F78-808D-E27C643A7527}">
      <dgm:prSet/>
      <dgm:spPr/>
      <dgm:t>
        <a:bodyPr/>
        <a:lstStyle/>
        <a:p>
          <a:endParaRPr lang="en-US"/>
        </a:p>
      </dgm:t>
    </dgm:pt>
    <dgm:pt modelId="{9E9F2E1F-1E53-42C4-82D6-1E993F3AF735}" type="sibTrans" cxnId="{9ED3E4AD-090F-4F78-808D-E27C643A7527}">
      <dgm:prSet/>
      <dgm:spPr/>
      <dgm:t>
        <a:bodyPr/>
        <a:lstStyle/>
        <a:p>
          <a:endParaRPr lang="en-US"/>
        </a:p>
      </dgm:t>
    </dgm:pt>
    <dgm:pt modelId="{AB0DAF26-7490-43CF-9ABD-792A4BBE0E85}" type="pres">
      <dgm:prSet presAssocID="{526ACEC4-21E2-4A95-9F5A-87BC3208F85F}" presName="diagram" presStyleCnt="0">
        <dgm:presLayoutVars>
          <dgm:dir/>
          <dgm:resizeHandles val="exact"/>
        </dgm:presLayoutVars>
      </dgm:prSet>
      <dgm:spPr/>
    </dgm:pt>
    <dgm:pt modelId="{2CF52A68-1E41-4DD8-B463-EC30202AEFC6}" type="pres">
      <dgm:prSet presAssocID="{D403024A-9B18-4477-9BC7-BCCFBBB0AFCD}" presName="node" presStyleLbl="node1" presStyleIdx="0" presStyleCnt="5">
        <dgm:presLayoutVars>
          <dgm:bulletEnabled val="1"/>
        </dgm:presLayoutVars>
      </dgm:prSet>
      <dgm:spPr/>
    </dgm:pt>
    <dgm:pt modelId="{5245415B-DF53-4D54-8F9B-E46571A8BFEA}" type="pres">
      <dgm:prSet presAssocID="{16D56B30-9240-4BCE-8B9D-F3C5714B999B}" presName="sibTrans" presStyleCnt="0"/>
      <dgm:spPr/>
    </dgm:pt>
    <dgm:pt modelId="{E125358E-9FF6-4F7C-ABA2-54D39DA6607E}" type="pres">
      <dgm:prSet presAssocID="{B34DA83E-F1D9-4477-B49A-DEC741E44095}" presName="node" presStyleLbl="node1" presStyleIdx="1" presStyleCnt="5">
        <dgm:presLayoutVars>
          <dgm:bulletEnabled val="1"/>
        </dgm:presLayoutVars>
      </dgm:prSet>
      <dgm:spPr/>
    </dgm:pt>
    <dgm:pt modelId="{B151352C-EE26-44EE-9A98-A635C5C9F0B5}" type="pres">
      <dgm:prSet presAssocID="{E22822DB-A52A-458B-A494-FD4C582F31E0}" presName="sibTrans" presStyleCnt="0"/>
      <dgm:spPr/>
    </dgm:pt>
    <dgm:pt modelId="{DA50226B-F2E3-4494-A443-7B37EFB185E1}" type="pres">
      <dgm:prSet presAssocID="{CF50B23E-F1CB-4B9A-8155-7FA2059A3F49}" presName="node" presStyleLbl="node1" presStyleIdx="2" presStyleCnt="5">
        <dgm:presLayoutVars>
          <dgm:bulletEnabled val="1"/>
        </dgm:presLayoutVars>
      </dgm:prSet>
      <dgm:spPr/>
    </dgm:pt>
    <dgm:pt modelId="{F187D4E2-EE6B-42CB-ABC0-6A973574AC90}" type="pres">
      <dgm:prSet presAssocID="{106693EB-1C4B-46EE-A677-0923C047B5AD}" presName="sibTrans" presStyleCnt="0"/>
      <dgm:spPr/>
    </dgm:pt>
    <dgm:pt modelId="{0D9C8D3A-4DC3-4195-88F2-51BBCE2BB2D0}" type="pres">
      <dgm:prSet presAssocID="{56AB50C8-70FB-4E05-82B3-BC4D4C84C4E3}" presName="node" presStyleLbl="node1" presStyleIdx="3" presStyleCnt="5">
        <dgm:presLayoutVars>
          <dgm:bulletEnabled val="1"/>
        </dgm:presLayoutVars>
      </dgm:prSet>
      <dgm:spPr/>
    </dgm:pt>
    <dgm:pt modelId="{649C0D21-7031-4E03-92A4-F98A6E02C7A4}" type="pres">
      <dgm:prSet presAssocID="{C9A61F54-35FB-4228-9271-A0FAB3763483}" presName="sibTrans" presStyleCnt="0"/>
      <dgm:spPr/>
    </dgm:pt>
    <dgm:pt modelId="{90B1D58C-0C4C-4CF8-96C4-C78112AD6EB1}" type="pres">
      <dgm:prSet presAssocID="{F6E94CE9-175E-41B4-AAAE-A6247FD03088}" presName="node" presStyleLbl="node1" presStyleIdx="4" presStyleCnt="5">
        <dgm:presLayoutVars>
          <dgm:bulletEnabled val="1"/>
        </dgm:presLayoutVars>
      </dgm:prSet>
      <dgm:spPr/>
    </dgm:pt>
  </dgm:ptLst>
  <dgm:cxnLst>
    <dgm:cxn modelId="{7F633F0F-D08A-45AD-B073-DED135EDAA0F}" type="presOf" srcId="{D403024A-9B18-4477-9BC7-BCCFBBB0AFCD}" destId="{2CF52A68-1E41-4DD8-B463-EC30202AEFC6}" srcOrd="0" destOrd="0" presId="urn:microsoft.com/office/officeart/2005/8/layout/default"/>
    <dgm:cxn modelId="{EDEA941D-3B91-49D7-9205-138FDD6C19E3}" srcId="{526ACEC4-21E2-4A95-9F5A-87BC3208F85F}" destId="{CF50B23E-F1CB-4B9A-8155-7FA2059A3F49}" srcOrd="2" destOrd="0" parTransId="{62086B3F-AAAD-4400-A7D8-E943403A4F86}" sibTransId="{106693EB-1C4B-46EE-A677-0923C047B5AD}"/>
    <dgm:cxn modelId="{F668B427-262E-40E9-8E1E-1FFCAA0A5BBB}" type="presOf" srcId="{56AB50C8-70FB-4E05-82B3-BC4D4C84C4E3}" destId="{0D9C8D3A-4DC3-4195-88F2-51BBCE2BB2D0}" srcOrd="0" destOrd="0" presId="urn:microsoft.com/office/officeart/2005/8/layout/default"/>
    <dgm:cxn modelId="{BE034338-4058-47A1-B1A3-7AFB287645AD}" srcId="{526ACEC4-21E2-4A95-9F5A-87BC3208F85F}" destId="{56AB50C8-70FB-4E05-82B3-BC4D4C84C4E3}" srcOrd="3" destOrd="0" parTransId="{EA36358C-EC61-4919-A1F7-B0055EA968CA}" sibTransId="{C9A61F54-35FB-4228-9271-A0FAB3763483}"/>
    <dgm:cxn modelId="{792E6372-403C-4786-A586-29721DF8BDE5}" srcId="{D403024A-9B18-4477-9BC7-BCCFBBB0AFCD}" destId="{0A0063B5-325E-4B54-A21E-4DE47FFE5F23}" srcOrd="0" destOrd="0" parTransId="{18D6EF0E-4ACA-443E-80A3-D70A4CFFFD4D}" sibTransId="{DF710D0C-CF30-4FE5-9369-B3298B75A95E}"/>
    <dgm:cxn modelId="{9EAE8252-B170-4397-B447-33DDF6FEF079}" srcId="{526ACEC4-21E2-4A95-9F5A-87BC3208F85F}" destId="{D403024A-9B18-4477-9BC7-BCCFBBB0AFCD}" srcOrd="0" destOrd="0" parTransId="{339FE8EA-1329-4079-A993-22191EE793DD}" sibTransId="{16D56B30-9240-4BCE-8B9D-F3C5714B999B}"/>
    <dgm:cxn modelId="{07C3C977-608F-4017-9DFD-8EDF250DF3D3}" type="presOf" srcId="{526ACEC4-21E2-4A95-9F5A-87BC3208F85F}" destId="{AB0DAF26-7490-43CF-9ABD-792A4BBE0E85}" srcOrd="0" destOrd="0" presId="urn:microsoft.com/office/officeart/2005/8/layout/default"/>
    <dgm:cxn modelId="{37862D8A-FC16-4C7C-B6CD-6274B7803264}" type="presOf" srcId="{B34DA83E-F1D9-4477-B49A-DEC741E44095}" destId="{E125358E-9FF6-4F7C-ABA2-54D39DA6607E}" srcOrd="0" destOrd="0" presId="urn:microsoft.com/office/officeart/2005/8/layout/default"/>
    <dgm:cxn modelId="{6D99489C-513A-4076-B216-6C381FEFB2E8}" type="presOf" srcId="{F6E94CE9-175E-41B4-AAAE-A6247FD03088}" destId="{90B1D58C-0C4C-4CF8-96C4-C78112AD6EB1}" srcOrd="0" destOrd="0" presId="urn:microsoft.com/office/officeart/2005/8/layout/default"/>
    <dgm:cxn modelId="{9ED3E4AD-090F-4F78-808D-E27C643A7527}" srcId="{526ACEC4-21E2-4A95-9F5A-87BC3208F85F}" destId="{F6E94CE9-175E-41B4-AAAE-A6247FD03088}" srcOrd="4" destOrd="0" parTransId="{34BB5566-26BD-44C2-AE3E-3D76714F6693}" sibTransId="{9E9F2E1F-1E53-42C4-82D6-1E993F3AF735}"/>
    <dgm:cxn modelId="{FE0717B9-5FD5-4648-B52D-E10CC57BC98F}" type="presOf" srcId="{0A0063B5-325E-4B54-A21E-4DE47FFE5F23}" destId="{2CF52A68-1E41-4DD8-B463-EC30202AEFC6}" srcOrd="0" destOrd="1" presId="urn:microsoft.com/office/officeart/2005/8/layout/default"/>
    <dgm:cxn modelId="{DF9513C4-FB32-4E65-BFF6-885CFA0B0A1F}" srcId="{526ACEC4-21E2-4A95-9F5A-87BC3208F85F}" destId="{B34DA83E-F1D9-4477-B49A-DEC741E44095}" srcOrd="1" destOrd="0" parTransId="{AD40AB0F-9831-4C83-A8D7-2C57654FC2FC}" sibTransId="{E22822DB-A52A-458B-A494-FD4C582F31E0}"/>
    <dgm:cxn modelId="{134552CE-B8A1-4422-B1A6-8B8E850C48F6}" type="presOf" srcId="{CF50B23E-F1CB-4B9A-8155-7FA2059A3F49}" destId="{DA50226B-F2E3-4494-A443-7B37EFB185E1}" srcOrd="0" destOrd="0" presId="urn:microsoft.com/office/officeart/2005/8/layout/default"/>
    <dgm:cxn modelId="{861E2DE7-E1FB-4802-8A3D-18D941F37150}" type="presParOf" srcId="{AB0DAF26-7490-43CF-9ABD-792A4BBE0E85}" destId="{2CF52A68-1E41-4DD8-B463-EC30202AEFC6}" srcOrd="0" destOrd="0" presId="urn:microsoft.com/office/officeart/2005/8/layout/default"/>
    <dgm:cxn modelId="{56EC9F50-3233-4BD7-86D3-937439D00F40}" type="presParOf" srcId="{AB0DAF26-7490-43CF-9ABD-792A4BBE0E85}" destId="{5245415B-DF53-4D54-8F9B-E46571A8BFEA}" srcOrd="1" destOrd="0" presId="urn:microsoft.com/office/officeart/2005/8/layout/default"/>
    <dgm:cxn modelId="{725C223A-4A5B-4910-B054-92729E5F9A16}" type="presParOf" srcId="{AB0DAF26-7490-43CF-9ABD-792A4BBE0E85}" destId="{E125358E-9FF6-4F7C-ABA2-54D39DA6607E}" srcOrd="2" destOrd="0" presId="urn:microsoft.com/office/officeart/2005/8/layout/default"/>
    <dgm:cxn modelId="{398C93E7-2612-4829-98FB-269741276EBE}" type="presParOf" srcId="{AB0DAF26-7490-43CF-9ABD-792A4BBE0E85}" destId="{B151352C-EE26-44EE-9A98-A635C5C9F0B5}" srcOrd="3" destOrd="0" presId="urn:microsoft.com/office/officeart/2005/8/layout/default"/>
    <dgm:cxn modelId="{939F5EDF-9FC7-41FC-9A90-CAFDF866A762}" type="presParOf" srcId="{AB0DAF26-7490-43CF-9ABD-792A4BBE0E85}" destId="{DA50226B-F2E3-4494-A443-7B37EFB185E1}" srcOrd="4" destOrd="0" presId="urn:microsoft.com/office/officeart/2005/8/layout/default"/>
    <dgm:cxn modelId="{4D53E790-B39A-47FB-B5EA-9652682E4B78}" type="presParOf" srcId="{AB0DAF26-7490-43CF-9ABD-792A4BBE0E85}" destId="{F187D4E2-EE6B-42CB-ABC0-6A973574AC90}" srcOrd="5" destOrd="0" presId="urn:microsoft.com/office/officeart/2005/8/layout/default"/>
    <dgm:cxn modelId="{37B690AD-82DC-492F-B399-5C38D58861C6}" type="presParOf" srcId="{AB0DAF26-7490-43CF-9ABD-792A4BBE0E85}" destId="{0D9C8D3A-4DC3-4195-88F2-51BBCE2BB2D0}" srcOrd="6" destOrd="0" presId="urn:microsoft.com/office/officeart/2005/8/layout/default"/>
    <dgm:cxn modelId="{19322F1B-715B-4D50-BB09-19269F92B9F5}" type="presParOf" srcId="{AB0DAF26-7490-43CF-9ABD-792A4BBE0E85}" destId="{649C0D21-7031-4E03-92A4-F98A6E02C7A4}" srcOrd="7" destOrd="0" presId="urn:microsoft.com/office/officeart/2005/8/layout/default"/>
    <dgm:cxn modelId="{37799A5F-5A7A-4DFF-A9D0-5D34B41271BC}" type="presParOf" srcId="{AB0DAF26-7490-43CF-9ABD-792A4BBE0E85}" destId="{90B1D58C-0C4C-4CF8-96C4-C78112AD6EB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460A0-06F0-4AC1-8AF5-9A78F16B696D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F53DC825-46C5-4089-8068-085AED66653A}">
      <dgm:prSet/>
      <dgm:spPr/>
      <dgm:t>
        <a:bodyPr/>
        <a:lstStyle/>
        <a:p>
          <a:r>
            <a:rPr lang="pt-BR" dirty="0"/>
            <a:t>AL implementa uma política de industrialização por substituição de importações (ISI)  num contexto de:</a:t>
          </a:r>
          <a:endParaRPr lang="en-US" dirty="0"/>
        </a:p>
      </dgm:t>
    </dgm:pt>
    <dgm:pt modelId="{A7692BD7-EA22-41F6-8C63-E278D4C94880}" type="parTrans" cxnId="{08768522-E1DF-4A08-82CB-EFC4C01AC293}">
      <dgm:prSet/>
      <dgm:spPr/>
      <dgm:t>
        <a:bodyPr/>
        <a:lstStyle/>
        <a:p>
          <a:endParaRPr lang="en-US"/>
        </a:p>
      </dgm:t>
    </dgm:pt>
    <dgm:pt modelId="{9D10D5F8-C530-468D-A6FA-6597BDA491D7}" type="sibTrans" cxnId="{08768522-E1DF-4A08-82CB-EFC4C01AC293}">
      <dgm:prSet/>
      <dgm:spPr/>
      <dgm:t>
        <a:bodyPr/>
        <a:lstStyle/>
        <a:p>
          <a:endParaRPr lang="en-US"/>
        </a:p>
      </dgm:t>
    </dgm:pt>
    <dgm:pt modelId="{C70AEDF0-5374-441D-9664-F47AB507E5FF}">
      <dgm:prSet/>
      <dgm:spPr/>
      <dgm:t>
        <a:bodyPr/>
        <a:lstStyle/>
        <a:p>
          <a:r>
            <a:rPr lang="pt-BR" dirty="0"/>
            <a:t>Dificuldades quanto ao enfrentamento do risco pelo setor privado;  </a:t>
          </a:r>
          <a:endParaRPr lang="en-US" dirty="0"/>
        </a:p>
      </dgm:t>
    </dgm:pt>
    <dgm:pt modelId="{F5C2E3EF-9400-484D-877D-7D5DE4B3A664}" type="parTrans" cxnId="{B74CCE53-0F50-49FD-86A8-0D32CE14C541}">
      <dgm:prSet/>
      <dgm:spPr/>
      <dgm:t>
        <a:bodyPr/>
        <a:lstStyle/>
        <a:p>
          <a:endParaRPr lang="en-US"/>
        </a:p>
      </dgm:t>
    </dgm:pt>
    <dgm:pt modelId="{4319EC46-1887-4B14-8939-ACEE2876AC60}" type="sibTrans" cxnId="{B74CCE53-0F50-49FD-86A8-0D32CE14C541}">
      <dgm:prSet/>
      <dgm:spPr/>
      <dgm:t>
        <a:bodyPr/>
        <a:lstStyle/>
        <a:p>
          <a:endParaRPr lang="en-US"/>
        </a:p>
      </dgm:t>
    </dgm:pt>
    <dgm:pt modelId="{A93C9722-9227-4AC4-A57E-A7C677723C5D}">
      <dgm:prSet/>
      <dgm:spPr/>
      <dgm:t>
        <a:bodyPr/>
        <a:lstStyle/>
        <a:p>
          <a:r>
            <a:rPr lang="pt-BR" dirty="0"/>
            <a:t>mercados de capitais rudimentares</a:t>
          </a:r>
          <a:endParaRPr lang="en-US" dirty="0"/>
        </a:p>
      </dgm:t>
    </dgm:pt>
    <dgm:pt modelId="{7AEE866C-076E-48CE-8B1F-8A67E081C688}" type="parTrans" cxnId="{94100455-F79B-4FF7-A5DF-79EA9B5FC6C4}">
      <dgm:prSet/>
      <dgm:spPr/>
      <dgm:t>
        <a:bodyPr/>
        <a:lstStyle/>
        <a:p>
          <a:endParaRPr lang="en-US"/>
        </a:p>
      </dgm:t>
    </dgm:pt>
    <dgm:pt modelId="{D8445665-4A11-41E4-9942-FE0BEC450E1F}" type="sibTrans" cxnId="{94100455-F79B-4FF7-A5DF-79EA9B5FC6C4}">
      <dgm:prSet/>
      <dgm:spPr/>
      <dgm:t>
        <a:bodyPr/>
        <a:lstStyle/>
        <a:p>
          <a:endParaRPr lang="en-US"/>
        </a:p>
      </dgm:t>
    </dgm:pt>
    <dgm:pt modelId="{A2EB8FCA-C0A0-4665-B9C5-38A39E6C7179}">
      <dgm:prSet/>
      <dgm:spPr/>
      <dgm:t>
        <a:bodyPr/>
        <a:lstStyle/>
        <a:p>
          <a:r>
            <a:rPr lang="pt-BR" dirty="0"/>
            <a:t>mercados financeiros internacionais desintegrados </a:t>
          </a:r>
          <a:endParaRPr lang="en-US" dirty="0"/>
        </a:p>
      </dgm:t>
    </dgm:pt>
    <dgm:pt modelId="{628BF03A-5ECB-43FD-8B68-38DE576F1E79}" type="parTrans" cxnId="{2F2EBB8A-A17B-412D-9254-9249BFC9B682}">
      <dgm:prSet/>
      <dgm:spPr/>
      <dgm:t>
        <a:bodyPr/>
        <a:lstStyle/>
        <a:p>
          <a:endParaRPr lang="en-US"/>
        </a:p>
      </dgm:t>
    </dgm:pt>
    <dgm:pt modelId="{DE20CB17-0007-47F3-B89D-07E341ACC363}" type="sibTrans" cxnId="{2F2EBB8A-A17B-412D-9254-9249BFC9B682}">
      <dgm:prSet/>
      <dgm:spPr/>
      <dgm:t>
        <a:bodyPr/>
        <a:lstStyle/>
        <a:p>
          <a:endParaRPr lang="en-US"/>
        </a:p>
      </dgm:t>
    </dgm:pt>
    <dgm:pt modelId="{9C90194D-68A8-45FB-A13B-E753D04BF855}">
      <dgm:prSet/>
      <dgm:spPr/>
      <dgm:t>
        <a:bodyPr/>
        <a:lstStyle/>
        <a:p>
          <a:r>
            <a:rPr lang="pt-BR" dirty="0"/>
            <a:t>níveis de comércio internacional diminuiu  e volta lenta</a:t>
          </a:r>
          <a:endParaRPr lang="en-US" dirty="0"/>
        </a:p>
      </dgm:t>
    </dgm:pt>
    <dgm:pt modelId="{2EEFB5B6-24A7-4AFC-AA9A-0F320ECAE441}" type="parTrans" cxnId="{304262D5-824A-4AF3-B6CE-070B2267E446}">
      <dgm:prSet/>
      <dgm:spPr/>
      <dgm:t>
        <a:bodyPr/>
        <a:lstStyle/>
        <a:p>
          <a:endParaRPr lang="en-US"/>
        </a:p>
      </dgm:t>
    </dgm:pt>
    <dgm:pt modelId="{6C7C6B25-6E49-4B02-93EC-FEBCE94A1611}" type="sibTrans" cxnId="{304262D5-824A-4AF3-B6CE-070B2267E446}">
      <dgm:prSet/>
      <dgm:spPr/>
      <dgm:t>
        <a:bodyPr/>
        <a:lstStyle/>
        <a:p>
          <a:endParaRPr lang="en-US"/>
        </a:p>
      </dgm:t>
    </dgm:pt>
    <dgm:pt modelId="{1FDE843F-76A0-4DAD-8B16-AA6C532D6438}">
      <dgm:prSet/>
      <dgm:spPr/>
      <dgm:t>
        <a:bodyPr/>
        <a:lstStyle/>
        <a:p>
          <a:r>
            <a:rPr lang="pt-BR"/>
            <a:t>Estimulo seletivos a uma ampla gama de atividades.</a:t>
          </a:r>
          <a:endParaRPr lang="en-US"/>
        </a:p>
      </dgm:t>
    </dgm:pt>
    <dgm:pt modelId="{7EA253D8-B40D-43AA-AC8A-A375503B8145}" type="parTrans" cxnId="{B965D890-4675-4730-BFB4-2D1DEACF3E78}">
      <dgm:prSet/>
      <dgm:spPr/>
      <dgm:t>
        <a:bodyPr/>
        <a:lstStyle/>
        <a:p>
          <a:endParaRPr lang="en-US"/>
        </a:p>
      </dgm:t>
    </dgm:pt>
    <dgm:pt modelId="{7D46B55B-0D62-4FC5-913D-8B7A88AE5C95}" type="sibTrans" cxnId="{B965D890-4675-4730-BFB4-2D1DEACF3E78}">
      <dgm:prSet/>
      <dgm:spPr/>
      <dgm:t>
        <a:bodyPr/>
        <a:lstStyle/>
        <a:p>
          <a:endParaRPr lang="en-US"/>
        </a:p>
      </dgm:t>
    </dgm:pt>
    <dgm:pt modelId="{398258B7-740A-4C88-93AE-71EFF7BF469F}">
      <dgm:prSet/>
      <dgm:spPr/>
      <dgm:t>
        <a:bodyPr/>
        <a:lstStyle/>
        <a:p>
          <a:r>
            <a:rPr lang="es-ES" dirty="0" err="1"/>
            <a:t>Restrições</a:t>
          </a:r>
          <a:r>
            <a:rPr lang="es-ES" dirty="0"/>
            <a:t> à </a:t>
          </a:r>
          <a:r>
            <a:rPr lang="es-ES" dirty="0" err="1"/>
            <a:t>importações</a:t>
          </a:r>
          <a:r>
            <a:rPr lang="es-ES" dirty="0"/>
            <a:t> por </a:t>
          </a:r>
          <a:r>
            <a:rPr lang="es-ES" dirty="0" err="1"/>
            <a:t>meio</a:t>
          </a:r>
          <a:r>
            <a:rPr lang="es-ES" dirty="0"/>
            <a:t> de tarifas e </a:t>
          </a:r>
          <a:r>
            <a:rPr lang="es-ES" dirty="0" err="1"/>
            <a:t>outros</a:t>
          </a:r>
          <a:r>
            <a:rPr lang="es-ES" dirty="0"/>
            <a:t> mecanismos </a:t>
          </a:r>
          <a:r>
            <a:rPr lang="es-ES" dirty="0" err="1"/>
            <a:t>cambiais</a:t>
          </a:r>
          <a:r>
            <a:rPr lang="es-ES" dirty="0"/>
            <a:t> para fomentar a </a:t>
          </a:r>
          <a:r>
            <a:rPr lang="es-ES" dirty="0" err="1"/>
            <a:t>diversificação</a:t>
          </a:r>
          <a:r>
            <a:rPr lang="es-ES" dirty="0"/>
            <a:t> </a:t>
          </a:r>
          <a:r>
            <a:rPr lang="es-ES" dirty="0" err="1"/>
            <a:t>produtiva</a:t>
          </a:r>
          <a:r>
            <a:rPr lang="es-ES" dirty="0"/>
            <a:t> nacional </a:t>
          </a:r>
          <a:endParaRPr lang="en-US" dirty="0"/>
        </a:p>
      </dgm:t>
    </dgm:pt>
    <dgm:pt modelId="{F636C70E-9F82-4424-B9F2-D7C77C6221D4}" type="parTrans" cxnId="{23B33F1D-BCDA-4B1F-9464-308913AAFF68}">
      <dgm:prSet/>
      <dgm:spPr/>
      <dgm:t>
        <a:bodyPr/>
        <a:lstStyle/>
        <a:p>
          <a:endParaRPr lang="en-US"/>
        </a:p>
      </dgm:t>
    </dgm:pt>
    <dgm:pt modelId="{3418648E-894F-4181-9E9A-42E44F634B1D}" type="sibTrans" cxnId="{23B33F1D-BCDA-4B1F-9464-308913AAFF68}">
      <dgm:prSet/>
      <dgm:spPr/>
      <dgm:t>
        <a:bodyPr/>
        <a:lstStyle/>
        <a:p>
          <a:endParaRPr lang="en-US"/>
        </a:p>
      </dgm:t>
    </dgm:pt>
    <dgm:pt modelId="{9491C2E4-804B-42C1-A279-D02AB652950C}">
      <dgm:prSet/>
      <dgm:spPr/>
      <dgm:t>
        <a:bodyPr/>
        <a:lstStyle/>
        <a:p>
          <a:r>
            <a:rPr lang="pt-BR" dirty="0"/>
            <a:t>Bancos de desenvolvimento foram reforçados como uma forma de captar e redistribuir recursos financeiros nacionais e internacionais </a:t>
          </a:r>
          <a:endParaRPr lang="en-US" dirty="0"/>
        </a:p>
      </dgm:t>
    </dgm:pt>
    <dgm:pt modelId="{5FF41904-8697-4D9E-BE24-FF262E824C5E}" type="parTrans" cxnId="{2BF881CA-E312-4CC5-865D-B6F8D58ED91B}">
      <dgm:prSet/>
      <dgm:spPr/>
      <dgm:t>
        <a:bodyPr/>
        <a:lstStyle/>
        <a:p>
          <a:endParaRPr lang="en-US"/>
        </a:p>
      </dgm:t>
    </dgm:pt>
    <dgm:pt modelId="{099BD9AE-2CCB-410B-A064-309C5EB69D4D}" type="sibTrans" cxnId="{2BF881CA-E312-4CC5-865D-B6F8D58ED91B}">
      <dgm:prSet/>
      <dgm:spPr/>
      <dgm:t>
        <a:bodyPr/>
        <a:lstStyle/>
        <a:p>
          <a:endParaRPr lang="en-US"/>
        </a:p>
      </dgm:t>
    </dgm:pt>
    <dgm:pt modelId="{40BAF1D0-492E-496A-9B40-C36C6AB9D961}">
      <dgm:prSet/>
      <dgm:spPr/>
      <dgm:t>
        <a:bodyPr/>
        <a:lstStyle/>
        <a:p>
          <a:r>
            <a:rPr lang="es-ES" dirty="0" err="1"/>
            <a:t>Apoio</a:t>
          </a:r>
          <a:r>
            <a:rPr lang="es-ES" dirty="0"/>
            <a:t> à </a:t>
          </a:r>
          <a:r>
            <a:rPr lang="es-ES" dirty="0" err="1"/>
            <a:t>ampliação</a:t>
          </a:r>
          <a:r>
            <a:rPr lang="es-ES" dirty="0"/>
            <a:t> das </a:t>
          </a:r>
          <a:r>
            <a:rPr lang="es-ES" dirty="0" err="1"/>
            <a:t>taxas</a:t>
          </a:r>
          <a:r>
            <a:rPr lang="es-ES" dirty="0"/>
            <a:t> de investimento em  </a:t>
          </a:r>
          <a:r>
            <a:rPr lang="es-ES" dirty="0" err="1"/>
            <a:t>setores</a:t>
          </a:r>
          <a:r>
            <a:rPr lang="es-ES" dirty="0"/>
            <a:t> protegidos.</a:t>
          </a:r>
          <a:endParaRPr lang="en-US" dirty="0"/>
        </a:p>
      </dgm:t>
    </dgm:pt>
    <dgm:pt modelId="{A24C1C1C-6D1F-4F61-AB3A-2A3B740459C2}" type="parTrans" cxnId="{4C16EB70-E115-444B-8EA4-83080F77440B}">
      <dgm:prSet/>
      <dgm:spPr/>
      <dgm:t>
        <a:bodyPr/>
        <a:lstStyle/>
        <a:p>
          <a:endParaRPr lang="en-US"/>
        </a:p>
      </dgm:t>
    </dgm:pt>
    <dgm:pt modelId="{198CD817-4901-4FC4-9210-E7B94637909D}" type="sibTrans" cxnId="{4C16EB70-E115-444B-8EA4-83080F77440B}">
      <dgm:prSet/>
      <dgm:spPr/>
      <dgm:t>
        <a:bodyPr/>
        <a:lstStyle/>
        <a:p>
          <a:endParaRPr lang="en-US"/>
        </a:p>
      </dgm:t>
    </dgm:pt>
    <dgm:pt modelId="{526238BB-204C-4AF5-A212-3DD5583FDD56}">
      <dgm:prSet/>
      <dgm:spPr/>
      <dgm:t>
        <a:bodyPr/>
        <a:lstStyle/>
        <a:p>
          <a:r>
            <a:rPr lang="pt-BR" dirty="0"/>
            <a:t>aumento do investimento público em </a:t>
          </a:r>
          <a:r>
            <a:rPr lang="pt-BR" dirty="0" err="1"/>
            <a:t>infra-estrutura</a:t>
          </a:r>
          <a:r>
            <a:rPr lang="pt-BR" dirty="0"/>
            <a:t>, bens intermediários e capital humano (?)</a:t>
          </a:r>
          <a:endParaRPr lang="en-US" dirty="0"/>
        </a:p>
      </dgm:t>
    </dgm:pt>
    <dgm:pt modelId="{CB579052-9516-48C7-8ACF-CDA31AF40BA7}" type="parTrans" cxnId="{20570B0C-FE4B-4DA4-8452-4E3B16DB6F3D}">
      <dgm:prSet/>
      <dgm:spPr/>
      <dgm:t>
        <a:bodyPr/>
        <a:lstStyle/>
        <a:p>
          <a:endParaRPr lang="en-US"/>
        </a:p>
      </dgm:t>
    </dgm:pt>
    <dgm:pt modelId="{A3112447-B7AC-4B18-A083-9F765A2CB3A9}" type="sibTrans" cxnId="{20570B0C-FE4B-4DA4-8452-4E3B16DB6F3D}">
      <dgm:prSet/>
      <dgm:spPr/>
      <dgm:t>
        <a:bodyPr/>
        <a:lstStyle/>
        <a:p>
          <a:endParaRPr lang="en-US"/>
        </a:p>
      </dgm:t>
    </dgm:pt>
    <dgm:pt modelId="{3ECE2783-30E0-46AF-869D-AB6F68F36F7A}">
      <dgm:prSet/>
      <dgm:spPr/>
      <dgm:t>
        <a:bodyPr/>
        <a:lstStyle/>
        <a:p>
          <a:pPr>
            <a:buNone/>
          </a:pPr>
          <a:r>
            <a:rPr lang="en-US" dirty="0" err="1"/>
            <a:t>Pos</a:t>
          </a:r>
          <a:r>
            <a:rPr lang="en-US" dirty="0"/>
            <a:t> </a:t>
          </a:r>
          <a:r>
            <a:rPr lang="en-US" dirty="0" err="1"/>
            <a:t>crise</a:t>
          </a:r>
          <a:r>
            <a:rPr lang="en-US" dirty="0"/>
            <a:t> de 30:</a:t>
          </a:r>
        </a:p>
      </dgm:t>
    </dgm:pt>
    <dgm:pt modelId="{92680680-DBEF-4C00-82BF-A307E8B9E132}" type="parTrans" cxnId="{0C17177F-166D-4C6D-87BA-0FD89120C9F4}">
      <dgm:prSet/>
      <dgm:spPr/>
      <dgm:t>
        <a:bodyPr/>
        <a:lstStyle/>
        <a:p>
          <a:endParaRPr lang="pt-BR"/>
        </a:p>
      </dgm:t>
    </dgm:pt>
    <dgm:pt modelId="{D77DB673-C856-4EE7-A645-7D4E27C6E9C9}" type="sibTrans" cxnId="{0C17177F-166D-4C6D-87BA-0FD89120C9F4}">
      <dgm:prSet/>
      <dgm:spPr/>
      <dgm:t>
        <a:bodyPr/>
        <a:lstStyle/>
        <a:p>
          <a:endParaRPr lang="pt-BR"/>
        </a:p>
      </dgm:t>
    </dgm:pt>
    <dgm:pt modelId="{0346E9F6-BF04-4EA3-80EF-B00978B2AD2C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/>
            <a:t> </a:t>
          </a:r>
          <a:r>
            <a:rPr lang="en-US" dirty="0" err="1"/>
            <a:t>Vencedores</a:t>
          </a:r>
          <a:r>
            <a:rPr lang="en-US" dirty="0"/>
            <a:t> </a:t>
          </a:r>
          <a:r>
            <a:rPr lang="en-US" dirty="0" err="1"/>
            <a:t>nacionais</a:t>
          </a:r>
          <a:r>
            <a:rPr lang="en-US" dirty="0"/>
            <a:t> </a:t>
          </a:r>
        </a:p>
      </dgm:t>
    </dgm:pt>
    <dgm:pt modelId="{9487CB59-D326-4890-9E77-B53A66C5E531}" type="parTrans" cxnId="{C3D1561A-ECD0-4CFB-83A4-ABB74E238711}">
      <dgm:prSet/>
      <dgm:spPr/>
      <dgm:t>
        <a:bodyPr/>
        <a:lstStyle/>
        <a:p>
          <a:endParaRPr lang="pt-BR"/>
        </a:p>
      </dgm:t>
    </dgm:pt>
    <dgm:pt modelId="{970C6DD0-CDE3-40BF-BBBA-D32972767D5A}" type="sibTrans" cxnId="{C3D1561A-ECD0-4CFB-83A4-ABB74E238711}">
      <dgm:prSet/>
      <dgm:spPr/>
      <dgm:t>
        <a:bodyPr/>
        <a:lstStyle/>
        <a:p>
          <a:endParaRPr lang="pt-BR"/>
        </a:p>
      </dgm:t>
    </dgm:pt>
    <dgm:pt modelId="{CBC947D0-E1AE-4481-9981-66776DA03E1B}" type="pres">
      <dgm:prSet presAssocID="{EE9460A0-06F0-4AC1-8AF5-9A78F16B696D}" presName="Name0" presStyleCnt="0">
        <dgm:presLayoutVars>
          <dgm:dir/>
          <dgm:animLvl val="lvl"/>
          <dgm:resizeHandles val="exact"/>
        </dgm:presLayoutVars>
      </dgm:prSet>
      <dgm:spPr/>
    </dgm:pt>
    <dgm:pt modelId="{5B11353A-97A8-436E-BA6C-FD9036B15AF7}" type="pres">
      <dgm:prSet presAssocID="{F53DC825-46C5-4089-8068-085AED66653A}" presName="composite" presStyleCnt="0"/>
      <dgm:spPr/>
    </dgm:pt>
    <dgm:pt modelId="{AC02E939-662E-4376-974C-EEC5B1BA1BEC}" type="pres">
      <dgm:prSet presAssocID="{F53DC825-46C5-4089-8068-085AED66653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8FEDA0FF-35EF-418E-8511-F07AED75378F}" type="pres">
      <dgm:prSet presAssocID="{F53DC825-46C5-4089-8068-085AED66653A}" presName="desTx" presStyleLbl="revTx" presStyleIdx="0" presStyleCnt="2">
        <dgm:presLayoutVars>
          <dgm:bulletEnabled val="1"/>
        </dgm:presLayoutVars>
      </dgm:prSet>
      <dgm:spPr/>
    </dgm:pt>
    <dgm:pt modelId="{0637FF5B-534A-4DAF-A4DE-84F4E7744C27}" type="pres">
      <dgm:prSet presAssocID="{9D10D5F8-C530-468D-A6FA-6597BDA491D7}" presName="space" presStyleCnt="0"/>
      <dgm:spPr/>
    </dgm:pt>
    <dgm:pt modelId="{11C192FB-F0FF-4F88-9DA1-E65F6BEDBBBE}" type="pres">
      <dgm:prSet presAssocID="{1FDE843F-76A0-4DAD-8B16-AA6C532D6438}" presName="composite" presStyleCnt="0"/>
      <dgm:spPr/>
    </dgm:pt>
    <dgm:pt modelId="{94FB01F4-629E-41AD-B676-8B476CDE006F}" type="pres">
      <dgm:prSet presAssocID="{1FDE843F-76A0-4DAD-8B16-AA6C532D6438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F2906757-2E03-468F-8C86-2BD8EFB4BC9E}" type="pres">
      <dgm:prSet presAssocID="{1FDE843F-76A0-4DAD-8B16-AA6C532D6438}" presName="desTx" presStyleLbl="revTx" presStyleIdx="1" presStyleCnt="2" custScaleX="116583">
        <dgm:presLayoutVars>
          <dgm:bulletEnabled val="1"/>
        </dgm:presLayoutVars>
      </dgm:prSet>
      <dgm:spPr/>
    </dgm:pt>
  </dgm:ptLst>
  <dgm:cxnLst>
    <dgm:cxn modelId="{2CECE806-6FD4-4A44-8D43-123CEC6299E5}" type="presOf" srcId="{9C90194D-68A8-45FB-A13B-E753D04BF855}" destId="{8FEDA0FF-35EF-418E-8511-F07AED75378F}" srcOrd="0" destOrd="4" presId="urn:microsoft.com/office/officeart/2005/8/layout/chevron1"/>
    <dgm:cxn modelId="{20570B0C-FE4B-4DA4-8452-4E3B16DB6F3D}" srcId="{1FDE843F-76A0-4DAD-8B16-AA6C532D6438}" destId="{526238BB-204C-4AF5-A212-3DD5583FDD56}" srcOrd="3" destOrd="0" parTransId="{CB579052-9516-48C7-8ACF-CDA31AF40BA7}" sibTransId="{A3112447-B7AC-4B18-A083-9F765A2CB3A9}"/>
    <dgm:cxn modelId="{C3D1561A-ECD0-4CFB-83A4-ABB74E238711}" srcId="{40BAF1D0-492E-496A-9B40-C36C6AB9D961}" destId="{0346E9F6-BF04-4EA3-80EF-B00978B2AD2C}" srcOrd="0" destOrd="0" parTransId="{9487CB59-D326-4890-9E77-B53A66C5E531}" sibTransId="{970C6DD0-CDE3-40BF-BBBA-D32972767D5A}"/>
    <dgm:cxn modelId="{CF0EB91C-6E36-4D49-AA5B-912B10BC94C4}" type="presOf" srcId="{A93C9722-9227-4AC4-A57E-A7C677723C5D}" destId="{8FEDA0FF-35EF-418E-8511-F07AED75378F}" srcOrd="0" destOrd="2" presId="urn:microsoft.com/office/officeart/2005/8/layout/chevron1"/>
    <dgm:cxn modelId="{AF190A1D-C212-4272-BF72-2D0D3B7877C9}" type="presOf" srcId="{C70AEDF0-5374-441D-9664-F47AB507E5FF}" destId="{8FEDA0FF-35EF-418E-8511-F07AED75378F}" srcOrd="0" destOrd="1" presId="urn:microsoft.com/office/officeart/2005/8/layout/chevron1"/>
    <dgm:cxn modelId="{23B33F1D-BCDA-4B1F-9464-308913AAFF68}" srcId="{1FDE843F-76A0-4DAD-8B16-AA6C532D6438}" destId="{398258B7-740A-4C88-93AE-71EFF7BF469F}" srcOrd="0" destOrd="0" parTransId="{F636C70E-9F82-4424-B9F2-D7C77C6221D4}" sibTransId="{3418648E-894F-4181-9E9A-42E44F634B1D}"/>
    <dgm:cxn modelId="{08768522-E1DF-4A08-82CB-EFC4C01AC293}" srcId="{EE9460A0-06F0-4AC1-8AF5-9A78F16B696D}" destId="{F53DC825-46C5-4089-8068-085AED66653A}" srcOrd="0" destOrd="0" parTransId="{A7692BD7-EA22-41F6-8C63-E278D4C94880}" sibTransId="{9D10D5F8-C530-468D-A6FA-6597BDA491D7}"/>
    <dgm:cxn modelId="{B7199D25-CC67-4A8A-9939-013E8679AA9F}" type="presOf" srcId="{9491C2E4-804B-42C1-A279-D02AB652950C}" destId="{F2906757-2E03-468F-8C86-2BD8EFB4BC9E}" srcOrd="0" destOrd="1" presId="urn:microsoft.com/office/officeart/2005/8/layout/chevron1"/>
    <dgm:cxn modelId="{B7321F5C-286D-4BB4-86E6-FE03E17D7BFA}" type="presOf" srcId="{1FDE843F-76A0-4DAD-8B16-AA6C532D6438}" destId="{94FB01F4-629E-41AD-B676-8B476CDE006F}" srcOrd="0" destOrd="0" presId="urn:microsoft.com/office/officeart/2005/8/layout/chevron1"/>
    <dgm:cxn modelId="{7F3F7C66-D66D-41E1-8573-27DE336C9959}" type="presOf" srcId="{F53DC825-46C5-4089-8068-085AED66653A}" destId="{AC02E939-662E-4376-974C-EEC5B1BA1BEC}" srcOrd="0" destOrd="0" presId="urn:microsoft.com/office/officeart/2005/8/layout/chevron1"/>
    <dgm:cxn modelId="{DC0A5C4B-6665-47AF-BCF8-84110E155408}" type="presOf" srcId="{3ECE2783-30E0-46AF-869D-AB6F68F36F7A}" destId="{8FEDA0FF-35EF-418E-8511-F07AED75378F}" srcOrd="0" destOrd="0" presId="urn:microsoft.com/office/officeart/2005/8/layout/chevron1"/>
    <dgm:cxn modelId="{4C16EB70-E115-444B-8EA4-83080F77440B}" srcId="{1FDE843F-76A0-4DAD-8B16-AA6C532D6438}" destId="{40BAF1D0-492E-496A-9B40-C36C6AB9D961}" srcOrd="2" destOrd="0" parTransId="{A24C1C1C-6D1F-4F61-AB3A-2A3B740459C2}" sibTransId="{198CD817-4901-4FC4-9210-E7B94637909D}"/>
    <dgm:cxn modelId="{B74CCE53-0F50-49FD-86A8-0D32CE14C541}" srcId="{F53DC825-46C5-4089-8068-085AED66653A}" destId="{C70AEDF0-5374-441D-9664-F47AB507E5FF}" srcOrd="1" destOrd="0" parTransId="{F5C2E3EF-9400-484D-877D-7D5DE4B3A664}" sibTransId="{4319EC46-1887-4B14-8939-ACEE2876AC60}"/>
    <dgm:cxn modelId="{94100455-F79B-4FF7-A5DF-79EA9B5FC6C4}" srcId="{F53DC825-46C5-4089-8068-085AED66653A}" destId="{A93C9722-9227-4AC4-A57E-A7C677723C5D}" srcOrd="2" destOrd="0" parTransId="{7AEE866C-076E-48CE-8B1F-8A67E081C688}" sibTransId="{D8445665-4A11-41E4-9942-FE0BEC450E1F}"/>
    <dgm:cxn modelId="{75C42677-687F-47F1-8C96-42BE0E27892A}" type="presOf" srcId="{EE9460A0-06F0-4AC1-8AF5-9A78F16B696D}" destId="{CBC947D0-E1AE-4481-9981-66776DA03E1B}" srcOrd="0" destOrd="0" presId="urn:microsoft.com/office/officeart/2005/8/layout/chevron1"/>
    <dgm:cxn modelId="{0C17177F-166D-4C6D-87BA-0FD89120C9F4}" srcId="{F53DC825-46C5-4089-8068-085AED66653A}" destId="{3ECE2783-30E0-46AF-869D-AB6F68F36F7A}" srcOrd="0" destOrd="0" parTransId="{92680680-DBEF-4C00-82BF-A307E8B9E132}" sibTransId="{D77DB673-C856-4EE7-A645-7D4E27C6E9C9}"/>
    <dgm:cxn modelId="{2F2EBB8A-A17B-412D-9254-9249BFC9B682}" srcId="{F53DC825-46C5-4089-8068-085AED66653A}" destId="{A2EB8FCA-C0A0-4665-B9C5-38A39E6C7179}" srcOrd="3" destOrd="0" parTransId="{628BF03A-5ECB-43FD-8B68-38DE576F1E79}" sibTransId="{DE20CB17-0007-47F3-B89D-07E341ACC363}"/>
    <dgm:cxn modelId="{B965D890-4675-4730-BFB4-2D1DEACF3E78}" srcId="{EE9460A0-06F0-4AC1-8AF5-9A78F16B696D}" destId="{1FDE843F-76A0-4DAD-8B16-AA6C532D6438}" srcOrd="1" destOrd="0" parTransId="{7EA253D8-B40D-43AA-AC8A-A375503B8145}" sibTransId="{7D46B55B-0D62-4FC5-913D-8B7A88AE5C95}"/>
    <dgm:cxn modelId="{D7AF77BC-B6A6-4246-B912-BDA8F9A6C5F3}" type="presOf" srcId="{40BAF1D0-492E-496A-9B40-C36C6AB9D961}" destId="{F2906757-2E03-468F-8C86-2BD8EFB4BC9E}" srcOrd="0" destOrd="2" presId="urn:microsoft.com/office/officeart/2005/8/layout/chevron1"/>
    <dgm:cxn modelId="{2BF881CA-E312-4CC5-865D-B6F8D58ED91B}" srcId="{1FDE843F-76A0-4DAD-8B16-AA6C532D6438}" destId="{9491C2E4-804B-42C1-A279-D02AB652950C}" srcOrd="1" destOrd="0" parTransId="{5FF41904-8697-4D9E-BE24-FF262E824C5E}" sibTransId="{099BD9AE-2CCB-410B-A064-309C5EB69D4D}"/>
    <dgm:cxn modelId="{304262D5-824A-4AF3-B6CE-070B2267E446}" srcId="{F53DC825-46C5-4089-8068-085AED66653A}" destId="{9C90194D-68A8-45FB-A13B-E753D04BF855}" srcOrd="4" destOrd="0" parTransId="{2EEFB5B6-24A7-4AFC-AA9A-0F320ECAE441}" sibTransId="{6C7C6B25-6E49-4B02-93EC-FEBCE94A1611}"/>
    <dgm:cxn modelId="{4E61E4DA-EEEF-4DAC-8558-1B500680DCC3}" type="presOf" srcId="{398258B7-740A-4C88-93AE-71EFF7BF469F}" destId="{F2906757-2E03-468F-8C86-2BD8EFB4BC9E}" srcOrd="0" destOrd="0" presId="urn:microsoft.com/office/officeart/2005/8/layout/chevron1"/>
    <dgm:cxn modelId="{027EA6E7-6C56-4843-B4CE-57A59CAC46E6}" type="presOf" srcId="{526238BB-204C-4AF5-A212-3DD5583FDD56}" destId="{F2906757-2E03-468F-8C86-2BD8EFB4BC9E}" srcOrd="0" destOrd="4" presId="urn:microsoft.com/office/officeart/2005/8/layout/chevron1"/>
    <dgm:cxn modelId="{4F4219F1-C10B-40B3-8CC2-59CA0E5EF707}" type="presOf" srcId="{A2EB8FCA-C0A0-4665-B9C5-38A39E6C7179}" destId="{8FEDA0FF-35EF-418E-8511-F07AED75378F}" srcOrd="0" destOrd="3" presId="urn:microsoft.com/office/officeart/2005/8/layout/chevron1"/>
    <dgm:cxn modelId="{DC1066FB-0CE4-4C5C-90E2-9D5961C591FE}" type="presOf" srcId="{0346E9F6-BF04-4EA3-80EF-B00978B2AD2C}" destId="{F2906757-2E03-468F-8C86-2BD8EFB4BC9E}" srcOrd="0" destOrd="3" presId="urn:microsoft.com/office/officeart/2005/8/layout/chevron1"/>
    <dgm:cxn modelId="{9E2CDD6C-BDAD-4298-92C6-9B4EE5C51BCA}" type="presParOf" srcId="{CBC947D0-E1AE-4481-9981-66776DA03E1B}" destId="{5B11353A-97A8-436E-BA6C-FD9036B15AF7}" srcOrd="0" destOrd="0" presId="urn:microsoft.com/office/officeart/2005/8/layout/chevron1"/>
    <dgm:cxn modelId="{56AAAA2C-2F5D-49D4-B2A5-D1CB7466DC03}" type="presParOf" srcId="{5B11353A-97A8-436E-BA6C-FD9036B15AF7}" destId="{AC02E939-662E-4376-974C-EEC5B1BA1BEC}" srcOrd="0" destOrd="0" presId="urn:microsoft.com/office/officeart/2005/8/layout/chevron1"/>
    <dgm:cxn modelId="{A0C82D00-CD7C-428E-9DC2-93064C114B06}" type="presParOf" srcId="{5B11353A-97A8-436E-BA6C-FD9036B15AF7}" destId="{8FEDA0FF-35EF-418E-8511-F07AED75378F}" srcOrd="1" destOrd="0" presId="urn:microsoft.com/office/officeart/2005/8/layout/chevron1"/>
    <dgm:cxn modelId="{27015AA7-4DEE-4088-8E45-C84C37765D93}" type="presParOf" srcId="{CBC947D0-E1AE-4481-9981-66776DA03E1B}" destId="{0637FF5B-534A-4DAF-A4DE-84F4E7744C27}" srcOrd="1" destOrd="0" presId="urn:microsoft.com/office/officeart/2005/8/layout/chevron1"/>
    <dgm:cxn modelId="{9754846E-5B39-46B1-BEB0-02BA802EA34A}" type="presParOf" srcId="{CBC947D0-E1AE-4481-9981-66776DA03E1B}" destId="{11C192FB-F0FF-4F88-9DA1-E65F6BEDBBBE}" srcOrd="2" destOrd="0" presId="urn:microsoft.com/office/officeart/2005/8/layout/chevron1"/>
    <dgm:cxn modelId="{19DC2ED3-8513-457D-9D6C-FE20488F9B46}" type="presParOf" srcId="{11C192FB-F0FF-4F88-9DA1-E65F6BEDBBBE}" destId="{94FB01F4-629E-41AD-B676-8B476CDE006F}" srcOrd="0" destOrd="0" presId="urn:microsoft.com/office/officeart/2005/8/layout/chevron1"/>
    <dgm:cxn modelId="{B34E9FE6-A3B1-4962-AF71-768E70F281D2}" type="presParOf" srcId="{11C192FB-F0FF-4F88-9DA1-E65F6BEDBBBE}" destId="{F2906757-2E03-468F-8C86-2BD8EFB4BC9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460A0-06F0-4AC1-8AF5-9A78F16B696D}" type="doc">
      <dgm:prSet loTypeId="urn:microsoft.com/office/officeart/2005/8/layout/chevron1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F53DC825-46C5-4089-8068-085AED66653A}">
      <dgm:prSet/>
      <dgm:spPr/>
      <dgm:t>
        <a:bodyPr/>
        <a:lstStyle/>
        <a:p>
          <a:r>
            <a:rPr lang="pt-BR" dirty="0"/>
            <a:t>AL implementa uma política de industrialização por substituição de importações (ISI)  num contexto de:</a:t>
          </a:r>
          <a:endParaRPr lang="en-US" dirty="0"/>
        </a:p>
      </dgm:t>
    </dgm:pt>
    <dgm:pt modelId="{A7692BD7-EA22-41F6-8C63-E278D4C94880}" type="parTrans" cxnId="{08768522-E1DF-4A08-82CB-EFC4C01AC293}">
      <dgm:prSet/>
      <dgm:spPr/>
      <dgm:t>
        <a:bodyPr/>
        <a:lstStyle/>
        <a:p>
          <a:endParaRPr lang="en-US"/>
        </a:p>
      </dgm:t>
    </dgm:pt>
    <dgm:pt modelId="{9D10D5F8-C530-468D-A6FA-6597BDA491D7}" type="sibTrans" cxnId="{08768522-E1DF-4A08-82CB-EFC4C01AC293}">
      <dgm:prSet/>
      <dgm:spPr/>
      <dgm:t>
        <a:bodyPr/>
        <a:lstStyle/>
        <a:p>
          <a:endParaRPr lang="en-US"/>
        </a:p>
      </dgm:t>
    </dgm:pt>
    <dgm:pt modelId="{C70AEDF0-5374-441D-9664-F47AB507E5FF}">
      <dgm:prSet/>
      <dgm:spPr/>
      <dgm:t>
        <a:bodyPr/>
        <a:lstStyle/>
        <a:p>
          <a:r>
            <a:rPr lang="pt-BR" dirty="0"/>
            <a:t>Dificuldades quanto ao enfrentamento do risco pelo setor privado;  </a:t>
          </a:r>
          <a:endParaRPr lang="en-US" dirty="0"/>
        </a:p>
      </dgm:t>
    </dgm:pt>
    <dgm:pt modelId="{F5C2E3EF-9400-484D-877D-7D5DE4B3A664}" type="parTrans" cxnId="{B74CCE53-0F50-49FD-86A8-0D32CE14C541}">
      <dgm:prSet/>
      <dgm:spPr/>
      <dgm:t>
        <a:bodyPr/>
        <a:lstStyle/>
        <a:p>
          <a:endParaRPr lang="en-US"/>
        </a:p>
      </dgm:t>
    </dgm:pt>
    <dgm:pt modelId="{4319EC46-1887-4B14-8939-ACEE2876AC60}" type="sibTrans" cxnId="{B74CCE53-0F50-49FD-86A8-0D32CE14C541}">
      <dgm:prSet/>
      <dgm:spPr/>
      <dgm:t>
        <a:bodyPr/>
        <a:lstStyle/>
        <a:p>
          <a:endParaRPr lang="en-US"/>
        </a:p>
      </dgm:t>
    </dgm:pt>
    <dgm:pt modelId="{A93C9722-9227-4AC4-A57E-A7C677723C5D}">
      <dgm:prSet/>
      <dgm:spPr/>
      <dgm:t>
        <a:bodyPr/>
        <a:lstStyle/>
        <a:p>
          <a:r>
            <a:rPr lang="pt-BR" dirty="0"/>
            <a:t>mercados de capitais rudimentares</a:t>
          </a:r>
          <a:endParaRPr lang="en-US" dirty="0"/>
        </a:p>
      </dgm:t>
    </dgm:pt>
    <dgm:pt modelId="{7AEE866C-076E-48CE-8B1F-8A67E081C688}" type="parTrans" cxnId="{94100455-F79B-4FF7-A5DF-79EA9B5FC6C4}">
      <dgm:prSet/>
      <dgm:spPr/>
      <dgm:t>
        <a:bodyPr/>
        <a:lstStyle/>
        <a:p>
          <a:endParaRPr lang="en-US"/>
        </a:p>
      </dgm:t>
    </dgm:pt>
    <dgm:pt modelId="{D8445665-4A11-41E4-9942-FE0BEC450E1F}" type="sibTrans" cxnId="{94100455-F79B-4FF7-A5DF-79EA9B5FC6C4}">
      <dgm:prSet/>
      <dgm:spPr/>
      <dgm:t>
        <a:bodyPr/>
        <a:lstStyle/>
        <a:p>
          <a:endParaRPr lang="en-US"/>
        </a:p>
      </dgm:t>
    </dgm:pt>
    <dgm:pt modelId="{A2EB8FCA-C0A0-4665-B9C5-38A39E6C7179}">
      <dgm:prSet/>
      <dgm:spPr/>
      <dgm:t>
        <a:bodyPr/>
        <a:lstStyle/>
        <a:p>
          <a:r>
            <a:rPr lang="pt-BR" dirty="0"/>
            <a:t>mercados financeiros internacionais desintegrados </a:t>
          </a:r>
          <a:endParaRPr lang="en-US" dirty="0"/>
        </a:p>
      </dgm:t>
    </dgm:pt>
    <dgm:pt modelId="{628BF03A-5ECB-43FD-8B68-38DE576F1E79}" type="parTrans" cxnId="{2F2EBB8A-A17B-412D-9254-9249BFC9B682}">
      <dgm:prSet/>
      <dgm:spPr/>
      <dgm:t>
        <a:bodyPr/>
        <a:lstStyle/>
        <a:p>
          <a:endParaRPr lang="en-US"/>
        </a:p>
      </dgm:t>
    </dgm:pt>
    <dgm:pt modelId="{DE20CB17-0007-47F3-B89D-07E341ACC363}" type="sibTrans" cxnId="{2F2EBB8A-A17B-412D-9254-9249BFC9B682}">
      <dgm:prSet/>
      <dgm:spPr/>
      <dgm:t>
        <a:bodyPr/>
        <a:lstStyle/>
        <a:p>
          <a:endParaRPr lang="en-US"/>
        </a:p>
      </dgm:t>
    </dgm:pt>
    <dgm:pt modelId="{9C90194D-68A8-45FB-A13B-E753D04BF855}">
      <dgm:prSet/>
      <dgm:spPr/>
      <dgm:t>
        <a:bodyPr/>
        <a:lstStyle/>
        <a:p>
          <a:r>
            <a:rPr lang="pt-BR" dirty="0"/>
            <a:t>níveis de comércio internacional diminuiu  e volta lenta</a:t>
          </a:r>
          <a:endParaRPr lang="en-US" dirty="0"/>
        </a:p>
      </dgm:t>
    </dgm:pt>
    <dgm:pt modelId="{2EEFB5B6-24A7-4AFC-AA9A-0F320ECAE441}" type="parTrans" cxnId="{304262D5-824A-4AF3-B6CE-070B2267E446}">
      <dgm:prSet/>
      <dgm:spPr/>
      <dgm:t>
        <a:bodyPr/>
        <a:lstStyle/>
        <a:p>
          <a:endParaRPr lang="en-US"/>
        </a:p>
      </dgm:t>
    </dgm:pt>
    <dgm:pt modelId="{6C7C6B25-6E49-4B02-93EC-FEBCE94A1611}" type="sibTrans" cxnId="{304262D5-824A-4AF3-B6CE-070B2267E446}">
      <dgm:prSet/>
      <dgm:spPr/>
      <dgm:t>
        <a:bodyPr/>
        <a:lstStyle/>
        <a:p>
          <a:endParaRPr lang="en-US"/>
        </a:p>
      </dgm:t>
    </dgm:pt>
    <dgm:pt modelId="{1FDE843F-76A0-4DAD-8B16-AA6C532D6438}">
      <dgm:prSet/>
      <dgm:spPr/>
      <dgm:t>
        <a:bodyPr/>
        <a:lstStyle/>
        <a:p>
          <a:r>
            <a:rPr lang="pt-BR"/>
            <a:t>Estimulo seletivos a uma ampla gama de atividades.</a:t>
          </a:r>
          <a:endParaRPr lang="en-US"/>
        </a:p>
      </dgm:t>
    </dgm:pt>
    <dgm:pt modelId="{7EA253D8-B40D-43AA-AC8A-A375503B8145}" type="parTrans" cxnId="{B965D890-4675-4730-BFB4-2D1DEACF3E78}">
      <dgm:prSet/>
      <dgm:spPr/>
      <dgm:t>
        <a:bodyPr/>
        <a:lstStyle/>
        <a:p>
          <a:endParaRPr lang="en-US"/>
        </a:p>
      </dgm:t>
    </dgm:pt>
    <dgm:pt modelId="{7D46B55B-0D62-4FC5-913D-8B7A88AE5C95}" type="sibTrans" cxnId="{B965D890-4675-4730-BFB4-2D1DEACF3E78}">
      <dgm:prSet/>
      <dgm:spPr/>
      <dgm:t>
        <a:bodyPr/>
        <a:lstStyle/>
        <a:p>
          <a:endParaRPr lang="en-US"/>
        </a:p>
      </dgm:t>
    </dgm:pt>
    <dgm:pt modelId="{398258B7-740A-4C88-93AE-71EFF7BF469F}">
      <dgm:prSet/>
      <dgm:spPr/>
      <dgm:t>
        <a:bodyPr/>
        <a:lstStyle/>
        <a:p>
          <a:r>
            <a:rPr lang="es-ES"/>
            <a:t>Restrições à importações por meio de tarifas e outros mecanismos cambiais para fomentar a diversificação produtiva nacional </a:t>
          </a:r>
          <a:endParaRPr lang="en-US"/>
        </a:p>
      </dgm:t>
    </dgm:pt>
    <dgm:pt modelId="{F636C70E-9F82-4424-B9F2-D7C77C6221D4}" type="parTrans" cxnId="{23B33F1D-BCDA-4B1F-9464-308913AAFF68}">
      <dgm:prSet/>
      <dgm:spPr/>
      <dgm:t>
        <a:bodyPr/>
        <a:lstStyle/>
        <a:p>
          <a:endParaRPr lang="en-US"/>
        </a:p>
      </dgm:t>
    </dgm:pt>
    <dgm:pt modelId="{3418648E-894F-4181-9E9A-42E44F634B1D}" type="sibTrans" cxnId="{23B33F1D-BCDA-4B1F-9464-308913AAFF68}">
      <dgm:prSet/>
      <dgm:spPr/>
      <dgm:t>
        <a:bodyPr/>
        <a:lstStyle/>
        <a:p>
          <a:endParaRPr lang="en-US"/>
        </a:p>
      </dgm:t>
    </dgm:pt>
    <dgm:pt modelId="{9491C2E4-804B-42C1-A279-D02AB652950C}">
      <dgm:prSet/>
      <dgm:spPr/>
      <dgm:t>
        <a:bodyPr/>
        <a:lstStyle/>
        <a:p>
          <a:r>
            <a:rPr lang="pt-BR" dirty="0"/>
            <a:t>Bancos de desenvolvimento foram reforçados como uma forma de captar e redistribuir recursos financeiros nacionais e internacionais </a:t>
          </a:r>
          <a:endParaRPr lang="en-US" dirty="0"/>
        </a:p>
      </dgm:t>
    </dgm:pt>
    <dgm:pt modelId="{5FF41904-8697-4D9E-BE24-FF262E824C5E}" type="parTrans" cxnId="{2BF881CA-E312-4CC5-865D-B6F8D58ED91B}">
      <dgm:prSet/>
      <dgm:spPr/>
      <dgm:t>
        <a:bodyPr/>
        <a:lstStyle/>
        <a:p>
          <a:endParaRPr lang="en-US"/>
        </a:p>
      </dgm:t>
    </dgm:pt>
    <dgm:pt modelId="{099BD9AE-2CCB-410B-A064-309C5EB69D4D}" type="sibTrans" cxnId="{2BF881CA-E312-4CC5-865D-B6F8D58ED91B}">
      <dgm:prSet/>
      <dgm:spPr/>
      <dgm:t>
        <a:bodyPr/>
        <a:lstStyle/>
        <a:p>
          <a:endParaRPr lang="en-US"/>
        </a:p>
      </dgm:t>
    </dgm:pt>
    <dgm:pt modelId="{40BAF1D0-492E-496A-9B40-C36C6AB9D961}">
      <dgm:prSet/>
      <dgm:spPr/>
      <dgm:t>
        <a:bodyPr/>
        <a:lstStyle/>
        <a:p>
          <a:r>
            <a:rPr lang="es-ES" dirty="0" err="1"/>
            <a:t>Apoio</a:t>
          </a:r>
          <a:r>
            <a:rPr lang="es-ES" dirty="0"/>
            <a:t> à </a:t>
          </a:r>
          <a:r>
            <a:rPr lang="es-ES" dirty="0" err="1"/>
            <a:t>ampliação</a:t>
          </a:r>
          <a:r>
            <a:rPr lang="es-ES" dirty="0"/>
            <a:t> das </a:t>
          </a:r>
          <a:r>
            <a:rPr lang="es-ES" dirty="0" err="1"/>
            <a:t>taxas</a:t>
          </a:r>
          <a:r>
            <a:rPr lang="es-ES" dirty="0"/>
            <a:t> de investimento em  </a:t>
          </a:r>
          <a:r>
            <a:rPr lang="es-ES" dirty="0" err="1"/>
            <a:t>setores</a:t>
          </a:r>
          <a:r>
            <a:rPr lang="es-ES" dirty="0"/>
            <a:t> protegidos.</a:t>
          </a:r>
          <a:endParaRPr lang="en-US" dirty="0"/>
        </a:p>
      </dgm:t>
    </dgm:pt>
    <dgm:pt modelId="{A24C1C1C-6D1F-4F61-AB3A-2A3B740459C2}" type="parTrans" cxnId="{4C16EB70-E115-444B-8EA4-83080F77440B}">
      <dgm:prSet/>
      <dgm:spPr/>
      <dgm:t>
        <a:bodyPr/>
        <a:lstStyle/>
        <a:p>
          <a:endParaRPr lang="en-US"/>
        </a:p>
      </dgm:t>
    </dgm:pt>
    <dgm:pt modelId="{198CD817-4901-4FC4-9210-E7B94637909D}" type="sibTrans" cxnId="{4C16EB70-E115-444B-8EA4-83080F77440B}">
      <dgm:prSet/>
      <dgm:spPr/>
      <dgm:t>
        <a:bodyPr/>
        <a:lstStyle/>
        <a:p>
          <a:endParaRPr lang="en-US"/>
        </a:p>
      </dgm:t>
    </dgm:pt>
    <dgm:pt modelId="{526238BB-204C-4AF5-A212-3DD5583FDD56}">
      <dgm:prSet/>
      <dgm:spPr/>
      <dgm:t>
        <a:bodyPr/>
        <a:lstStyle/>
        <a:p>
          <a:r>
            <a:rPr lang="pt-BR" dirty="0"/>
            <a:t>aumento do investimento público em </a:t>
          </a:r>
          <a:r>
            <a:rPr lang="pt-BR" dirty="0" err="1"/>
            <a:t>infra-estrutura</a:t>
          </a:r>
          <a:r>
            <a:rPr lang="pt-BR" dirty="0"/>
            <a:t>, bens intermediários e capital humano (?)</a:t>
          </a:r>
          <a:endParaRPr lang="en-US" dirty="0"/>
        </a:p>
      </dgm:t>
    </dgm:pt>
    <dgm:pt modelId="{CB579052-9516-48C7-8ACF-CDA31AF40BA7}" type="parTrans" cxnId="{20570B0C-FE4B-4DA4-8452-4E3B16DB6F3D}">
      <dgm:prSet/>
      <dgm:spPr/>
      <dgm:t>
        <a:bodyPr/>
        <a:lstStyle/>
        <a:p>
          <a:endParaRPr lang="en-US"/>
        </a:p>
      </dgm:t>
    </dgm:pt>
    <dgm:pt modelId="{A3112447-B7AC-4B18-A083-9F765A2CB3A9}" type="sibTrans" cxnId="{20570B0C-FE4B-4DA4-8452-4E3B16DB6F3D}">
      <dgm:prSet/>
      <dgm:spPr/>
      <dgm:t>
        <a:bodyPr/>
        <a:lstStyle/>
        <a:p>
          <a:endParaRPr lang="en-US"/>
        </a:p>
      </dgm:t>
    </dgm:pt>
    <dgm:pt modelId="{3ECE2783-30E0-46AF-869D-AB6F68F36F7A}">
      <dgm:prSet/>
      <dgm:spPr/>
      <dgm:t>
        <a:bodyPr/>
        <a:lstStyle/>
        <a:p>
          <a:pPr>
            <a:buNone/>
          </a:pPr>
          <a:r>
            <a:rPr lang="en-US" dirty="0" err="1"/>
            <a:t>Pos</a:t>
          </a:r>
          <a:r>
            <a:rPr lang="en-US" dirty="0"/>
            <a:t> </a:t>
          </a:r>
          <a:r>
            <a:rPr lang="en-US" dirty="0" err="1"/>
            <a:t>crise</a:t>
          </a:r>
          <a:r>
            <a:rPr lang="en-US" dirty="0"/>
            <a:t> de 30:</a:t>
          </a:r>
        </a:p>
      </dgm:t>
    </dgm:pt>
    <dgm:pt modelId="{92680680-DBEF-4C00-82BF-A307E8B9E132}" type="parTrans" cxnId="{0C17177F-166D-4C6D-87BA-0FD89120C9F4}">
      <dgm:prSet/>
      <dgm:spPr/>
    </dgm:pt>
    <dgm:pt modelId="{D77DB673-C856-4EE7-A645-7D4E27C6E9C9}" type="sibTrans" cxnId="{0C17177F-166D-4C6D-87BA-0FD89120C9F4}">
      <dgm:prSet/>
      <dgm:spPr/>
    </dgm:pt>
    <dgm:pt modelId="{0346E9F6-BF04-4EA3-80EF-B00978B2AD2C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/>
            <a:t> </a:t>
          </a:r>
          <a:r>
            <a:rPr lang="en-US" dirty="0" err="1"/>
            <a:t>Vencedores</a:t>
          </a:r>
          <a:r>
            <a:rPr lang="en-US" dirty="0"/>
            <a:t> </a:t>
          </a:r>
          <a:r>
            <a:rPr lang="en-US" dirty="0" err="1"/>
            <a:t>nacionais</a:t>
          </a:r>
          <a:r>
            <a:rPr lang="en-US" dirty="0"/>
            <a:t> </a:t>
          </a:r>
        </a:p>
      </dgm:t>
    </dgm:pt>
    <dgm:pt modelId="{9487CB59-D326-4890-9E77-B53A66C5E531}" type="parTrans" cxnId="{C3D1561A-ECD0-4CFB-83A4-ABB74E238711}">
      <dgm:prSet/>
      <dgm:spPr/>
    </dgm:pt>
    <dgm:pt modelId="{970C6DD0-CDE3-40BF-BBBA-D32972767D5A}" type="sibTrans" cxnId="{C3D1561A-ECD0-4CFB-83A4-ABB74E238711}">
      <dgm:prSet/>
      <dgm:spPr/>
    </dgm:pt>
    <dgm:pt modelId="{CBC947D0-E1AE-4481-9981-66776DA03E1B}" type="pres">
      <dgm:prSet presAssocID="{EE9460A0-06F0-4AC1-8AF5-9A78F16B696D}" presName="Name0" presStyleCnt="0">
        <dgm:presLayoutVars>
          <dgm:dir/>
          <dgm:animLvl val="lvl"/>
          <dgm:resizeHandles val="exact"/>
        </dgm:presLayoutVars>
      </dgm:prSet>
      <dgm:spPr/>
    </dgm:pt>
    <dgm:pt modelId="{5B11353A-97A8-436E-BA6C-FD9036B15AF7}" type="pres">
      <dgm:prSet presAssocID="{F53DC825-46C5-4089-8068-085AED66653A}" presName="composite" presStyleCnt="0"/>
      <dgm:spPr/>
    </dgm:pt>
    <dgm:pt modelId="{AC02E939-662E-4376-974C-EEC5B1BA1BEC}" type="pres">
      <dgm:prSet presAssocID="{F53DC825-46C5-4089-8068-085AED66653A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8FEDA0FF-35EF-418E-8511-F07AED75378F}" type="pres">
      <dgm:prSet presAssocID="{F53DC825-46C5-4089-8068-085AED66653A}" presName="desTx" presStyleLbl="revTx" presStyleIdx="0" presStyleCnt="2">
        <dgm:presLayoutVars>
          <dgm:bulletEnabled val="1"/>
        </dgm:presLayoutVars>
      </dgm:prSet>
      <dgm:spPr/>
    </dgm:pt>
    <dgm:pt modelId="{0637FF5B-534A-4DAF-A4DE-84F4E7744C27}" type="pres">
      <dgm:prSet presAssocID="{9D10D5F8-C530-468D-A6FA-6597BDA491D7}" presName="space" presStyleCnt="0"/>
      <dgm:spPr/>
    </dgm:pt>
    <dgm:pt modelId="{11C192FB-F0FF-4F88-9DA1-E65F6BEDBBBE}" type="pres">
      <dgm:prSet presAssocID="{1FDE843F-76A0-4DAD-8B16-AA6C532D6438}" presName="composite" presStyleCnt="0"/>
      <dgm:spPr/>
    </dgm:pt>
    <dgm:pt modelId="{94FB01F4-629E-41AD-B676-8B476CDE006F}" type="pres">
      <dgm:prSet presAssocID="{1FDE843F-76A0-4DAD-8B16-AA6C532D6438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F2906757-2E03-468F-8C86-2BD8EFB4BC9E}" type="pres">
      <dgm:prSet presAssocID="{1FDE843F-76A0-4DAD-8B16-AA6C532D6438}" presName="desTx" presStyleLbl="revTx" presStyleIdx="1" presStyleCnt="2" custScaleX="116583">
        <dgm:presLayoutVars>
          <dgm:bulletEnabled val="1"/>
        </dgm:presLayoutVars>
      </dgm:prSet>
      <dgm:spPr/>
    </dgm:pt>
  </dgm:ptLst>
  <dgm:cxnLst>
    <dgm:cxn modelId="{2CECE806-6FD4-4A44-8D43-123CEC6299E5}" type="presOf" srcId="{9C90194D-68A8-45FB-A13B-E753D04BF855}" destId="{8FEDA0FF-35EF-418E-8511-F07AED75378F}" srcOrd="0" destOrd="4" presId="urn:microsoft.com/office/officeart/2005/8/layout/chevron1"/>
    <dgm:cxn modelId="{20570B0C-FE4B-4DA4-8452-4E3B16DB6F3D}" srcId="{1FDE843F-76A0-4DAD-8B16-AA6C532D6438}" destId="{526238BB-204C-4AF5-A212-3DD5583FDD56}" srcOrd="3" destOrd="0" parTransId="{CB579052-9516-48C7-8ACF-CDA31AF40BA7}" sibTransId="{A3112447-B7AC-4B18-A083-9F765A2CB3A9}"/>
    <dgm:cxn modelId="{C3D1561A-ECD0-4CFB-83A4-ABB74E238711}" srcId="{40BAF1D0-492E-496A-9B40-C36C6AB9D961}" destId="{0346E9F6-BF04-4EA3-80EF-B00978B2AD2C}" srcOrd="0" destOrd="0" parTransId="{9487CB59-D326-4890-9E77-B53A66C5E531}" sibTransId="{970C6DD0-CDE3-40BF-BBBA-D32972767D5A}"/>
    <dgm:cxn modelId="{CF0EB91C-6E36-4D49-AA5B-912B10BC94C4}" type="presOf" srcId="{A93C9722-9227-4AC4-A57E-A7C677723C5D}" destId="{8FEDA0FF-35EF-418E-8511-F07AED75378F}" srcOrd="0" destOrd="2" presId="urn:microsoft.com/office/officeart/2005/8/layout/chevron1"/>
    <dgm:cxn modelId="{AF190A1D-C212-4272-BF72-2D0D3B7877C9}" type="presOf" srcId="{C70AEDF0-5374-441D-9664-F47AB507E5FF}" destId="{8FEDA0FF-35EF-418E-8511-F07AED75378F}" srcOrd="0" destOrd="1" presId="urn:microsoft.com/office/officeart/2005/8/layout/chevron1"/>
    <dgm:cxn modelId="{23B33F1D-BCDA-4B1F-9464-308913AAFF68}" srcId="{1FDE843F-76A0-4DAD-8B16-AA6C532D6438}" destId="{398258B7-740A-4C88-93AE-71EFF7BF469F}" srcOrd="0" destOrd="0" parTransId="{F636C70E-9F82-4424-B9F2-D7C77C6221D4}" sibTransId="{3418648E-894F-4181-9E9A-42E44F634B1D}"/>
    <dgm:cxn modelId="{08768522-E1DF-4A08-82CB-EFC4C01AC293}" srcId="{EE9460A0-06F0-4AC1-8AF5-9A78F16B696D}" destId="{F53DC825-46C5-4089-8068-085AED66653A}" srcOrd="0" destOrd="0" parTransId="{A7692BD7-EA22-41F6-8C63-E278D4C94880}" sibTransId="{9D10D5F8-C530-468D-A6FA-6597BDA491D7}"/>
    <dgm:cxn modelId="{B7199D25-CC67-4A8A-9939-013E8679AA9F}" type="presOf" srcId="{9491C2E4-804B-42C1-A279-D02AB652950C}" destId="{F2906757-2E03-468F-8C86-2BD8EFB4BC9E}" srcOrd="0" destOrd="1" presId="urn:microsoft.com/office/officeart/2005/8/layout/chevron1"/>
    <dgm:cxn modelId="{B7321F5C-286D-4BB4-86E6-FE03E17D7BFA}" type="presOf" srcId="{1FDE843F-76A0-4DAD-8B16-AA6C532D6438}" destId="{94FB01F4-629E-41AD-B676-8B476CDE006F}" srcOrd="0" destOrd="0" presId="urn:microsoft.com/office/officeart/2005/8/layout/chevron1"/>
    <dgm:cxn modelId="{7F3F7C66-D66D-41E1-8573-27DE336C9959}" type="presOf" srcId="{F53DC825-46C5-4089-8068-085AED66653A}" destId="{AC02E939-662E-4376-974C-EEC5B1BA1BEC}" srcOrd="0" destOrd="0" presId="urn:microsoft.com/office/officeart/2005/8/layout/chevron1"/>
    <dgm:cxn modelId="{DC0A5C4B-6665-47AF-BCF8-84110E155408}" type="presOf" srcId="{3ECE2783-30E0-46AF-869D-AB6F68F36F7A}" destId="{8FEDA0FF-35EF-418E-8511-F07AED75378F}" srcOrd="0" destOrd="0" presId="urn:microsoft.com/office/officeart/2005/8/layout/chevron1"/>
    <dgm:cxn modelId="{4C16EB70-E115-444B-8EA4-83080F77440B}" srcId="{1FDE843F-76A0-4DAD-8B16-AA6C532D6438}" destId="{40BAF1D0-492E-496A-9B40-C36C6AB9D961}" srcOrd="2" destOrd="0" parTransId="{A24C1C1C-6D1F-4F61-AB3A-2A3B740459C2}" sibTransId="{198CD817-4901-4FC4-9210-E7B94637909D}"/>
    <dgm:cxn modelId="{B74CCE53-0F50-49FD-86A8-0D32CE14C541}" srcId="{F53DC825-46C5-4089-8068-085AED66653A}" destId="{C70AEDF0-5374-441D-9664-F47AB507E5FF}" srcOrd="1" destOrd="0" parTransId="{F5C2E3EF-9400-484D-877D-7D5DE4B3A664}" sibTransId="{4319EC46-1887-4B14-8939-ACEE2876AC60}"/>
    <dgm:cxn modelId="{94100455-F79B-4FF7-A5DF-79EA9B5FC6C4}" srcId="{F53DC825-46C5-4089-8068-085AED66653A}" destId="{A93C9722-9227-4AC4-A57E-A7C677723C5D}" srcOrd="2" destOrd="0" parTransId="{7AEE866C-076E-48CE-8B1F-8A67E081C688}" sibTransId="{D8445665-4A11-41E4-9942-FE0BEC450E1F}"/>
    <dgm:cxn modelId="{75C42677-687F-47F1-8C96-42BE0E27892A}" type="presOf" srcId="{EE9460A0-06F0-4AC1-8AF5-9A78F16B696D}" destId="{CBC947D0-E1AE-4481-9981-66776DA03E1B}" srcOrd="0" destOrd="0" presId="urn:microsoft.com/office/officeart/2005/8/layout/chevron1"/>
    <dgm:cxn modelId="{0C17177F-166D-4C6D-87BA-0FD89120C9F4}" srcId="{F53DC825-46C5-4089-8068-085AED66653A}" destId="{3ECE2783-30E0-46AF-869D-AB6F68F36F7A}" srcOrd="0" destOrd="0" parTransId="{92680680-DBEF-4C00-82BF-A307E8B9E132}" sibTransId="{D77DB673-C856-4EE7-A645-7D4E27C6E9C9}"/>
    <dgm:cxn modelId="{2F2EBB8A-A17B-412D-9254-9249BFC9B682}" srcId="{F53DC825-46C5-4089-8068-085AED66653A}" destId="{A2EB8FCA-C0A0-4665-B9C5-38A39E6C7179}" srcOrd="3" destOrd="0" parTransId="{628BF03A-5ECB-43FD-8B68-38DE576F1E79}" sibTransId="{DE20CB17-0007-47F3-B89D-07E341ACC363}"/>
    <dgm:cxn modelId="{B965D890-4675-4730-BFB4-2D1DEACF3E78}" srcId="{EE9460A0-06F0-4AC1-8AF5-9A78F16B696D}" destId="{1FDE843F-76A0-4DAD-8B16-AA6C532D6438}" srcOrd="1" destOrd="0" parTransId="{7EA253D8-B40D-43AA-AC8A-A375503B8145}" sibTransId="{7D46B55B-0D62-4FC5-913D-8B7A88AE5C95}"/>
    <dgm:cxn modelId="{D7AF77BC-B6A6-4246-B912-BDA8F9A6C5F3}" type="presOf" srcId="{40BAF1D0-492E-496A-9B40-C36C6AB9D961}" destId="{F2906757-2E03-468F-8C86-2BD8EFB4BC9E}" srcOrd="0" destOrd="2" presId="urn:microsoft.com/office/officeart/2005/8/layout/chevron1"/>
    <dgm:cxn modelId="{2BF881CA-E312-4CC5-865D-B6F8D58ED91B}" srcId="{1FDE843F-76A0-4DAD-8B16-AA6C532D6438}" destId="{9491C2E4-804B-42C1-A279-D02AB652950C}" srcOrd="1" destOrd="0" parTransId="{5FF41904-8697-4D9E-BE24-FF262E824C5E}" sibTransId="{099BD9AE-2CCB-410B-A064-309C5EB69D4D}"/>
    <dgm:cxn modelId="{304262D5-824A-4AF3-B6CE-070B2267E446}" srcId="{F53DC825-46C5-4089-8068-085AED66653A}" destId="{9C90194D-68A8-45FB-A13B-E753D04BF855}" srcOrd="4" destOrd="0" parTransId="{2EEFB5B6-24A7-4AFC-AA9A-0F320ECAE441}" sibTransId="{6C7C6B25-6E49-4B02-93EC-FEBCE94A1611}"/>
    <dgm:cxn modelId="{4E61E4DA-EEEF-4DAC-8558-1B500680DCC3}" type="presOf" srcId="{398258B7-740A-4C88-93AE-71EFF7BF469F}" destId="{F2906757-2E03-468F-8C86-2BD8EFB4BC9E}" srcOrd="0" destOrd="0" presId="urn:microsoft.com/office/officeart/2005/8/layout/chevron1"/>
    <dgm:cxn modelId="{027EA6E7-6C56-4843-B4CE-57A59CAC46E6}" type="presOf" srcId="{526238BB-204C-4AF5-A212-3DD5583FDD56}" destId="{F2906757-2E03-468F-8C86-2BD8EFB4BC9E}" srcOrd="0" destOrd="4" presId="urn:microsoft.com/office/officeart/2005/8/layout/chevron1"/>
    <dgm:cxn modelId="{4F4219F1-C10B-40B3-8CC2-59CA0E5EF707}" type="presOf" srcId="{A2EB8FCA-C0A0-4665-B9C5-38A39E6C7179}" destId="{8FEDA0FF-35EF-418E-8511-F07AED75378F}" srcOrd="0" destOrd="3" presId="urn:microsoft.com/office/officeart/2005/8/layout/chevron1"/>
    <dgm:cxn modelId="{DC1066FB-0CE4-4C5C-90E2-9D5961C591FE}" type="presOf" srcId="{0346E9F6-BF04-4EA3-80EF-B00978B2AD2C}" destId="{F2906757-2E03-468F-8C86-2BD8EFB4BC9E}" srcOrd="0" destOrd="3" presId="urn:microsoft.com/office/officeart/2005/8/layout/chevron1"/>
    <dgm:cxn modelId="{9E2CDD6C-BDAD-4298-92C6-9B4EE5C51BCA}" type="presParOf" srcId="{CBC947D0-E1AE-4481-9981-66776DA03E1B}" destId="{5B11353A-97A8-436E-BA6C-FD9036B15AF7}" srcOrd="0" destOrd="0" presId="urn:microsoft.com/office/officeart/2005/8/layout/chevron1"/>
    <dgm:cxn modelId="{56AAAA2C-2F5D-49D4-B2A5-D1CB7466DC03}" type="presParOf" srcId="{5B11353A-97A8-436E-BA6C-FD9036B15AF7}" destId="{AC02E939-662E-4376-974C-EEC5B1BA1BEC}" srcOrd="0" destOrd="0" presId="urn:microsoft.com/office/officeart/2005/8/layout/chevron1"/>
    <dgm:cxn modelId="{A0C82D00-CD7C-428E-9DC2-93064C114B06}" type="presParOf" srcId="{5B11353A-97A8-436E-BA6C-FD9036B15AF7}" destId="{8FEDA0FF-35EF-418E-8511-F07AED75378F}" srcOrd="1" destOrd="0" presId="urn:microsoft.com/office/officeart/2005/8/layout/chevron1"/>
    <dgm:cxn modelId="{27015AA7-4DEE-4088-8E45-C84C37765D93}" type="presParOf" srcId="{CBC947D0-E1AE-4481-9981-66776DA03E1B}" destId="{0637FF5B-534A-4DAF-A4DE-84F4E7744C27}" srcOrd="1" destOrd="0" presId="urn:microsoft.com/office/officeart/2005/8/layout/chevron1"/>
    <dgm:cxn modelId="{9754846E-5B39-46B1-BEB0-02BA802EA34A}" type="presParOf" srcId="{CBC947D0-E1AE-4481-9981-66776DA03E1B}" destId="{11C192FB-F0FF-4F88-9DA1-E65F6BEDBBBE}" srcOrd="2" destOrd="0" presId="urn:microsoft.com/office/officeart/2005/8/layout/chevron1"/>
    <dgm:cxn modelId="{19DC2ED3-8513-457D-9D6C-FE20488F9B46}" type="presParOf" srcId="{11C192FB-F0FF-4F88-9DA1-E65F6BEDBBBE}" destId="{94FB01F4-629E-41AD-B676-8B476CDE006F}" srcOrd="0" destOrd="0" presId="urn:microsoft.com/office/officeart/2005/8/layout/chevron1"/>
    <dgm:cxn modelId="{B34E9FE6-A3B1-4962-AF71-768E70F281D2}" type="presParOf" srcId="{11C192FB-F0FF-4F88-9DA1-E65F6BEDBBBE}" destId="{F2906757-2E03-468F-8C86-2BD8EFB4BC9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EAC7C9-2A82-42D5-81F8-95B441F067FD}" type="doc">
      <dgm:prSet loTypeId="urn:microsoft.com/office/officeart/2005/8/layout/default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7AB6C0C3-F37A-4600-84FA-1D7ABAA5F8D9}">
      <dgm:prSet/>
      <dgm:spPr/>
      <dgm:t>
        <a:bodyPr/>
        <a:lstStyle/>
        <a:p>
          <a:r>
            <a:rPr lang="pt-BR"/>
            <a:t>Disciplina fiscal</a:t>
          </a:r>
          <a:endParaRPr lang="en-US"/>
        </a:p>
      </dgm:t>
    </dgm:pt>
    <dgm:pt modelId="{31214E8B-EF5D-4A36-A747-9B730E45274C}" type="parTrans" cxnId="{684364C9-2B2B-442E-B304-644D3DA24FF9}">
      <dgm:prSet/>
      <dgm:spPr/>
      <dgm:t>
        <a:bodyPr/>
        <a:lstStyle/>
        <a:p>
          <a:endParaRPr lang="en-US"/>
        </a:p>
      </dgm:t>
    </dgm:pt>
    <dgm:pt modelId="{CB13AB3C-9DE8-4E3C-952D-387C68C89201}" type="sibTrans" cxnId="{684364C9-2B2B-442E-B304-644D3DA24FF9}">
      <dgm:prSet/>
      <dgm:spPr/>
      <dgm:t>
        <a:bodyPr/>
        <a:lstStyle/>
        <a:p>
          <a:endParaRPr lang="en-US"/>
        </a:p>
      </dgm:t>
    </dgm:pt>
    <dgm:pt modelId="{3D1921BD-26EB-4CA7-BEC4-1A07D4613436}">
      <dgm:prSet/>
      <dgm:spPr/>
      <dgm:t>
        <a:bodyPr/>
        <a:lstStyle/>
        <a:p>
          <a:r>
            <a:rPr lang="pt-BR" dirty="0"/>
            <a:t>Priorização (reorientação) dos gastos públicos</a:t>
          </a:r>
          <a:endParaRPr lang="en-US" dirty="0"/>
        </a:p>
      </dgm:t>
    </dgm:pt>
    <dgm:pt modelId="{896F7B17-FF87-4A3F-878E-A1E1197011ED}" type="parTrans" cxnId="{6A8D21D8-0E9B-4633-853E-FF5E7BEA18A6}">
      <dgm:prSet/>
      <dgm:spPr/>
      <dgm:t>
        <a:bodyPr/>
        <a:lstStyle/>
        <a:p>
          <a:endParaRPr lang="en-US"/>
        </a:p>
      </dgm:t>
    </dgm:pt>
    <dgm:pt modelId="{C172D3CB-5B46-46CA-818F-4AA67D58F15E}" type="sibTrans" cxnId="{6A8D21D8-0E9B-4633-853E-FF5E7BEA18A6}">
      <dgm:prSet/>
      <dgm:spPr/>
      <dgm:t>
        <a:bodyPr/>
        <a:lstStyle/>
        <a:p>
          <a:endParaRPr lang="en-US"/>
        </a:p>
      </dgm:t>
    </dgm:pt>
    <dgm:pt modelId="{95A123DB-C668-4585-918C-4DE760E89B07}">
      <dgm:prSet/>
      <dgm:spPr/>
      <dgm:t>
        <a:bodyPr/>
        <a:lstStyle/>
        <a:p>
          <a:r>
            <a:rPr lang="pt-BR"/>
            <a:t>Reforma tributária </a:t>
          </a:r>
          <a:endParaRPr lang="en-US"/>
        </a:p>
      </dgm:t>
    </dgm:pt>
    <dgm:pt modelId="{37FA431B-7C3A-442F-90AC-BDF1137C051D}" type="parTrans" cxnId="{EA1331FC-372E-47D8-99F5-878446FE68CD}">
      <dgm:prSet/>
      <dgm:spPr/>
      <dgm:t>
        <a:bodyPr/>
        <a:lstStyle/>
        <a:p>
          <a:endParaRPr lang="en-US"/>
        </a:p>
      </dgm:t>
    </dgm:pt>
    <dgm:pt modelId="{8FA949C0-2AF8-4785-A8B1-E5C8F5E6F7D2}" type="sibTrans" cxnId="{EA1331FC-372E-47D8-99F5-878446FE68CD}">
      <dgm:prSet/>
      <dgm:spPr/>
      <dgm:t>
        <a:bodyPr/>
        <a:lstStyle/>
        <a:p>
          <a:endParaRPr lang="en-US"/>
        </a:p>
      </dgm:t>
    </dgm:pt>
    <dgm:pt modelId="{B2700C02-9401-4729-BAE8-A3D3AB6D70F5}">
      <dgm:prSet/>
      <dgm:spPr/>
      <dgm:t>
        <a:bodyPr/>
        <a:lstStyle/>
        <a:p>
          <a:r>
            <a:rPr lang="pt-BR"/>
            <a:t>Privatização</a:t>
          </a:r>
          <a:endParaRPr lang="en-US"/>
        </a:p>
      </dgm:t>
    </dgm:pt>
    <dgm:pt modelId="{4D4D3898-F40C-462B-A915-7C437BC2295F}" type="parTrans" cxnId="{C946CEB6-1F9D-43E0-96AF-ACE5DB4B96BD}">
      <dgm:prSet/>
      <dgm:spPr/>
      <dgm:t>
        <a:bodyPr/>
        <a:lstStyle/>
        <a:p>
          <a:endParaRPr lang="en-US"/>
        </a:p>
      </dgm:t>
    </dgm:pt>
    <dgm:pt modelId="{7A0DC3AC-150F-49CB-8284-9997C9A44AE0}" type="sibTrans" cxnId="{C946CEB6-1F9D-43E0-96AF-ACE5DB4B96BD}">
      <dgm:prSet/>
      <dgm:spPr/>
      <dgm:t>
        <a:bodyPr/>
        <a:lstStyle/>
        <a:p>
          <a:endParaRPr lang="en-US"/>
        </a:p>
      </dgm:t>
    </dgm:pt>
    <dgm:pt modelId="{CED061F7-EB40-4B2B-8FFC-4898FFDDAA4B}">
      <dgm:prSet/>
      <dgm:spPr/>
      <dgm:t>
        <a:bodyPr/>
        <a:lstStyle/>
        <a:p>
          <a:r>
            <a:rPr lang="pt-BR"/>
            <a:t>Desregulação</a:t>
          </a:r>
          <a:endParaRPr lang="en-US"/>
        </a:p>
      </dgm:t>
    </dgm:pt>
    <dgm:pt modelId="{06BFA647-0EE4-469A-8457-72104C09C2FD}" type="parTrans" cxnId="{28747BDA-F806-4B94-82CF-D5F74CBD849B}">
      <dgm:prSet/>
      <dgm:spPr/>
      <dgm:t>
        <a:bodyPr/>
        <a:lstStyle/>
        <a:p>
          <a:endParaRPr lang="en-US"/>
        </a:p>
      </dgm:t>
    </dgm:pt>
    <dgm:pt modelId="{79D50486-20DE-461F-AB02-E34ECDE7E94D}" type="sibTrans" cxnId="{28747BDA-F806-4B94-82CF-D5F74CBD849B}">
      <dgm:prSet/>
      <dgm:spPr/>
      <dgm:t>
        <a:bodyPr/>
        <a:lstStyle/>
        <a:p>
          <a:endParaRPr lang="en-US"/>
        </a:p>
      </dgm:t>
    </dgm:pt>
    <dgm:pt modelId="{53AA3683-CC2F-47F3-A033-054B42F55F02}">
      <dgm:prSet/>
      <dgm:spPr/>
      <dgm:t>
        <a:bodyPr/>
        <a:lstStyle/>
        <a:p>
          <a:r>
            <a:rPr lang="pt-BR"/>
            <a:t>Liberalização financeira</a:t>
          </a:r>
          <a:endParaRPr lang="en-US"/>
        </a:p>
      </dgm:t>
    </dgm:pt>
    <dgm:pt modelId="{F3EA4448-7517-48F2-A62C-7470426B3669}" type="parTrans" cxnId="{5CC39749-7934-4A44-AC7B-D2343E90A49D}">
      <dgm:prSet/>
      <dgm:spPr/>
      <dgm:t>
        <a:bodyPr/>
        <a:lstStyle/>
        <a:p>
          <a:endParaRPr lang="en-US"/>
        </a:p>
      </dgm:t>
    </dgm:pt>
    <dgm:pt modelId="{D86DAAD9-955C-4842-9DCA-0E27375BB75A}" type="sibTrans" cxnId="{5CC39749-7934-4A44-AC7B-D2343E90A49D}">
      <dgm:prSet/>
      <dgm:spPr/>
      <dgm:t>
        <a:bodyPr/>
        <a:lstStyle/>
        <a:p>
          <a:endParaRPr lang="en-US"/>
        </a:p>
      </dgm:t>
    </dgm:pt>
    <dgm:pt modelId="{B9CD8793-FC47-41E9-89B8-AC5F83839366}">
      <dgm:prSet/>
      <dgm:spPr/>
      <dgm:t>
        <a:bodyPr/>
        <a:lstStyle/>
        <a:p>
          <a:r>
            <a:rPr lang="pt-BR" dirty="0"/>
            <a:t>Unificação do Regime cambial</a:t>
          </a:r>
          <a:endParaRPr lang="en-US" dirty="0"/>
        </a:p>
      </dgm:t>
    </dgm:pt>
    <dgm:pt modelId="{39B7FE4C-0C29-4F15-B8CC-34F7859828E9}" type="parTrans" cxnId="{478426D3-88CE-45D3-A66F-438D541F6FF6}">
      <dgm:prSet/>
      <dgm:spPr/>
      <dgm:t>
        <a:bodyPr/>
        <a:lstStyle/>
        <a:p>
          <a:endParaRPr lang="en-US"/>
        </a:p>
      </dgm:t>
    </dgm:pt>
    <dgm:pt modelId="{F8F499AA-886F-4B70-8149-76EC0E8E7830}" type="sibTrans" cxnId="{478426D3-88CE-45D3-A66F-438D541F6FF6}">
      <dgm:prSet/>
      <dgm:spPr/>
      <dgm:t>
        <a:bodyPr/>
        <a:lstStyle/>
        <a:p>
          <a:endParaRPr lang="en-US"/>
        </a:p>
      </dgm:t>
    </dgm:pt>
    <dgm:pt modelId="{4311EB66-10B5-4E83-989E-FB77E7784ADE}">
      <dgm:prSet/>
      <dgm:spPr/>
      <dgm:t>
        <a:bodyPr/>
        <a:lstStyle/>
        <a:p>
          <a:r>
            <a:rPr lang="pt-BR"/>
            <a:t>Liberalização comercial</a:t>
          </a:r>
          <a:endParaRPr lang="en-US"/>
        </a:p>
      </dgm:t>
    </dgm:pt>
    <dgm:pt modelId="{8BF3FE0F-41AC-42B5-834D-F6E2FC121E67}" type="parTrans" cxnId="{33BC172C-C58D-4AA5-B1AE-7BD550658256}">
      <dgm:prSet/>
      <dgm:spPr/>
      <dgm:t>
        <a:bodyPr/>
        <a:lstStyle/>
        <a:p>
          <a:endParaRPr lang="en-US"/>
        </a:p>
      </dgm:t>
    </dgm:pt>
    <dgm:pt modelId="{2D4A1776-DA76-4549-9C9A-7CEC7C951B3D}" type="sibTrans" cxnId="{33BC172C-C58D-4AA5-B1AE-7BD550658256}">
      <dgm:prSet/>
      <dgm:spPr/>
      <dgm:t>
        <a:bodyPr/>
        <a:lstStyle/>
        <a:p>
          <a:endParaRPr lang="en-US"/>
        </a:p>
      </dgm:t>
    </dgm:pt>
    <dgm:pt modelId="{E3E20377-04AE-425A-B723-42E67601198B}">
      <dgm:prSet/>
      <dgm:spPr/>
      <dgm:t>
        <a:bodyPr/>
        <a:lstStyle/>
        <a:p>
          <a:r>
            <a:rPr lang="pt-BR" dirty="0"/>
            <a:t>Abertura para o Investimento externo direto:</a:t>
          </a:r>
          <a:endParaRPr lang="en-US" dirty="0"/>
        </a:p>
      </dgm:t>
    </dgm:pt>
    <dgm:pt modelId="{80DD56FF-1D20-4711-94E2-1C016194B674}" type="parTrans" cxnId="{49383F93-FEFC-420C-85A0-C0FE07A82293}">
      <dgm:prSet/>
      <dgm:spPr/>
      <dgm:t>
        <a:bodyPr/>
        <a:lstStyle/>
        <a:p>
          <a:endParaRPr lang="en-US"/>
        </a:p>
      </dgm:t>
    </dgm:pt>
    <dgm:pt modelId="{A3D0BE33-42FC-4E93-B6B5-A944DF74FA4B}" type="sibTrans" cxnId="{49383F93-FEFC-420C-85A0-C0FE07A82293}">
      <dgm:prSet/>
      <dgm:spPr/>
      <dgm:t>
        <a:bodyPr/>
        <a:lstStyle/>
        <a:p>
          <a:endParaRPr lang="en-US"/>
        </a:p>
      </dgm:t>
    </dgm:pt>
    <dgm:pt modelId="{83DEC9B9-F69F-489A-8C51-E5E150F86C44}">
      <dgm:prSet/>
      <dgm:spPr/>
      <dgm:t>
        <a:bodyPr/>
        <a:lstStyle/>
        <a:p>
          <a:r>
            <a:rPr lang="pt-BR"/>
            <a:t>Propriedade intelectual: proteção</a:t>
          </a:r>
          <a:endParaRPr lang="en-US"/>
        </a:p>
      </dgm:t>
    </dgm:pt>
    <dgm:pt modelId="{5DAA0712-CC3B-41BD-A8B4-BABA2AD3DF0E}" type="parTrans" cxnId="{84362DFA-EFEC-472A-8FB0-4F6DFB608AC0}">
      <dgm:prSet/>
      <dgm:spPr/>
      <dgm:t>
        <a:bodyPr/>
        <a:lstStyle/>
        <a:p>
          <a:endParaRPr lang="en-US"/>
        </a:p>
      </dgm:t>
    </dgm:pt>
    <dgm:pt modelId="{A2AA291A-EE40-44BC-9F36-E520C5A1B7C0}" type="sibTrans" cxnId="{84362DFA-EFEC-472A-8FB0-4F6DFB608AC0}">
      <dgm:prSet/>
      <dgm:spPr/>
      <dgm:t>
        <a:bodyPr/>
        <a:lstStyle/>
        <a:p>
          <a:endParaRPr lang="en-US"/>
        </a:p>
      </dgm:t>
    </dgm:pt>
    <dgm:pt modelId="{1C44D9F5-9ADC-43B5-A4B2-38FDCEB23904}" type="pres">
      <dgm:prSet presAssocID="{C4EAC7C9-2A82-42D5-81F8-95B441F067FD}" presName="diagram" presStyleCnt="0">
        <dgm:presLayoutVars>
          <dgm:dir/>
          <dgm:resizeHandles val="exact"/>
        </dgm:presLayoutVars>
      </dgm:prSet>
      <dgm:spPr/>
    </dgm:pt>
    <dgm:pt modelId="{F347099C-F305-4056-B717-B5A91CBA0599}" type="pres">
      <dgm:prSet presAssocID="{7AB6C0C3-F37A-4600-84FA-1D7ABAA5F8D9}" presName="node" presStyleLbl="node1" presStyleIdx="0" presStyleCnt="10">
        <dgm:presLayoutVars>
          <dgm:bulletEnabled val="1"/>
        </dgm:presLayoutVars>
      </dgm:prSet>
      <dgm:spPr/>
    </dgm:pt>
    <dgm:pt modelId="{7337F413-D6EF-4AF5-826B-D2B595B71F24}" type="pres">
      <dgm:prSet presAssocID="{CB13AB3C-9DE8-4E3C-952D-387C68C89201}" presName="sibTrans" presStyleCnt="0"/>
      <dgm:spPr/>
    </dgm:pt>
    <dgm:pt modelId="{4B5985C8-A421-443D-BD6E-2AABB529145A}" type="pres">
      <dgm:prSet presAssocID="{3D1921BD-26EB-4CA7-BEC4-1A07D4613436}" presName="node" presStyleLbl="node1" presStyleIdx="1" presStyleCnt="10">
        <dgm:presLayoutVars>
          <dgm:bulletEnabled val="1"/>
        </dgm:presLayoutVars>
      </dgm:prSet>
      <dgm:spPr/>
    </dgm:pt>
    <dgm:pt modelId="{E3C5BAA0-CAD8-4938-B040-7B5DCA12717C}" type="pres">
      <dgm:prSet presAssocID="{C172D3CB-5B46-46CA-818F-4AA67D58F15E}" presName="sibTrans" presStyleCnt="0"/>
      <dgm:spPr/>
    </dgm:pt>
    <dgm:pt modelId="{DD688F3F-440D-46C9-9636-F3D63694DEEC}" type="pres">
      <dgm:prSet presAssocID="{95A123DB-C668-4585-918C-4DE760E89B07}" presName="node" presStyleLbl="node1" presStyleIdx="2" presStyleCnt="10">
        <dgm:presLayoutVars>
          <dgm:bulletEnabled val="1"/>
        </dgm:presLayoutVars>
      </dgm:prSet>
      <dgm:spPr/>
    </dgm:pt>
    <dgm:pt modelId="{FA501EB7-294F-43EF-9509-64EDCBD54583}" type="pres">
      <dgm:prSet presAssocID="{8FA949C0-2AF8-4785-A8B1-E5C8F5E6F7D2}" presName="sibTrans" presStyleCnt="0"/>
      <dgm:spPr/>
    </dgm:pt>
    <dgm:pt modelId="{D823C5B8-98A7-45CF-8A39-FFB91443E53B}" type="pres">
      <dgm:prSet presAssocID="{B2700C02-9401-4729-BAE8-A3D3AB6D70F5}" presName="node" presStyleLbl="node1" presStyleIdx="3" presStyleCnt="10">
        <dgm:presLayoutVars>
          <dgm:bulletEnabled val="1"/>
        </dgm:presLayoutVars>
      </dgm:prSet>
      <dgm:spPr/>
    </dgm:pt>
    <dgm:pt modelId="{95FE5973-EAAC-4E7D-B6E3-6E1E697B11AB}" type="pres">
      <dgm:prSet presAssocID="{7A0DC3AC-150F-49CB-8284-9997C9A44AE0}" presName="sibTrans" presStyleCnt="0"/>
      <dgm:spPr/>
    </dgm:pt>
    <dgm:pt modelId="{0723D40F-8D17-481A-9570-1C431BAC3C9A}" type="pres">
      <dgm:prSet presAssocID="{CED061F7-EB40-4B2B-8FFC-4898FFDDAA4B}" presName="node" presStyleLbl="node1" presStyleIdx="4" presStyleCnt="10">
        <dgm:presLayoutVars>
          <dgm:bulletEnabled val="1"/>
        </dgm:presLayoutVars>
      </dgm:prSet>
      <dgm:spPr/>
    </dgm:pt>
    <dgm:pt modelId="{5874CD60-10CA-46C4-8BF5-5E362E386F86}" type="pres">
      <dgm:prSet presAssocID="{79D50486-20DE-461F-AB02-E34ECDE7E94D}" presName="sibTrans" presStyleCnt="0"/>
      <dgm:spPr/>
    </dgm:pt>
    <dgm:pt modelId="{1ECC7C6C-6128-4BDC-AD0B-81ADFAEC0C3D}" type="pres">
      <dgm:prSet presAssocID="{53AA3683-CC2F-47F3-A033-054B42F55F02}" presName="node" presStyleLbl="node1" presStyleIdx="5" presStyleCnt="10">
        <dgm:presLayoutVars>
          <dgm:bulletEnabled val="1"/>
        </dgm:presLayoutVars>
      </dgm:prSet>
      <dgm:spPr/>
    </dgm:pt>
    <dgm:pt modelId="{7C044608-8782-4C5A-B62C-418900909A83}" type="pres">
      <dgm:prSet presAssocID="{D86DAAD9-955C-4842-9DCA-0E27375BB75A}" presName="sibTrans" presStyleCnt="0"/>
      <dgm:spPr/>
    </dgm:pt>
    <dgm:pt modelId="{AB9A14D3-34C9-4F25-AC20-864EBD5741FC}" type="pres">
      <dgm:prSet presAssocID="{B9CD8793-FC47-41E9-89B8-AC5F83839366}" presName="node" presStyleLbl="node1" presStyleIdx="6" presStyleCnt="10">
        <dgm:presLayoutVars>
          <dgm:bulletEnabled val="1"/>
        </dgm:presLayoutVars>
      </dgm:prSet>
      <dgm:spPr/>
    </dgm:pt>
    <dgm:pt modelId="{055EC9D9-118C-4B10-8F3C-62A4B5F9987F}" type="pres">
      <dgm:prSet presAssocID="{F8F499AA-886F-4B70-8149-76EC0E8E7830}" presName="sibTrans" presStyleCnt="0"/>
      <dgm:spPr/>
    </dgm:pt>
    <dgm:pt modelId="{ACA33786-67C8-41E7-A0EE-59621E55570E}" type="pres">
      <dgm:prSet presAssocID="{4311EB66-10B5-4E83-989E-FB77E7784ADE}" presName="node" presStyleLbl="node1" presStyleIdx="7" presStyleCnt="10">
        <dgm:presLayoutVars>
          <dgm:bulletEnabled val="1"/>
        </dgm:presLayoutVars>
      </dgm:prSet>
      <dgm:spPr/>
    </dgm:pt>
    <dgm:pt modelId="{F838628C-6155-47C6-BDD3-2902B3DAA885}" type="pres">
      <dgm:prSet presAssocID="{2D4A1776-DA76-4549-9C9A-7CEC7C951B3D}" presName="sibTrans" presStyleCnt="0"/>
      <dgm:spPr/>
    </dgm:pt>
    <dgm:pt modelId="{892E1BAB-3D5E-4E2C-9368-14E79A940E3F}" type="pres">
      <dgm:prSet presAssocID="{E3E20377-04AE-425A-B723-42E67601198B}" presName="node" presStyleLbl="node1" presStyleIdx="8" presStyleCnt="10">
        <dgm:presLayoutVars>
          <dgm:bulletEnabled val="1"/>
        </dgm:presLayoutVars>
      </dgm:prSet>
      <dgm:spPr/>
    </dgm:pt>
    <dgm:pt modelId="{E097793B-C38F-48DF-8D8E-032BA5502CF2}" type="pres">
      <dgm:prSet presAssocID="{A3D0BE33-42FC-4E93-B6B5-A944DF74FA4B}" presName="sibTrans" presStyleCnt="0"/>
      <dgm:spPr/>
    </dgm:pt>
    <dgm:pt modelId="{2A9DCD4C-3450-4746-9EC2-DB0354152D87}" type="pres">
      <dgm:prSet presAssocID="{83DEC9B9-F69F-489A-8C51-E5E150F86C44}" presName="node" presStyleLbl="node1" presStyleIdx="9" presStyleCnt="10">
        <dgm:presLayoutVars>
          <dgm:bulletEnabled val="1"/>
        </dgm:presLayoutVars>
      </dgm:prSet>
      <dgm:spPr/>
    </dgm:pt>
  </dgm:ptLst>
  <dgm:cxnLst>
    <dgm:cxn modelId="{33BC172C-C58D-4AA5-B1AE-7BD550658256}" srcId="{C4EAC7C9-2A82-42D5-81F8-95B441F067FD}" destId="{4311EB66-10B5-4E83-989E-FB77E7784ADE}" srcOrd="7" destOrd="0" parTransId="{8BF3FE0F-41AC-42B5-834D-F6E2FC121E67}" sibTransId="{2D4A1776-DA76-4549-9C9A-7CEC7C951B3D}"/>
    <dgm:cxn modelId="{D0395B2F-73C1-4B25-87A5-05AE184624B1}" type="presOf" srcId="{B9CD8793-FC47-41E9-89B8-AC5F83839366}" destId="{AB9A14D3-34C9-4F25-AC20-864EBD5741FC}" srcOrd="0" destOrd="0" presId="urn:microsoft.com/office/officeart/2005/8/layout/default"/>
    <dgm:cxn modelId="{68263833-1141-4689-8361-A175F95EFB22}" type="presOf" srcId="{E3E20377-04AE-425A-B723-42E67601198B}" destId="{892E1BAB-3D5E-4E2C-9368-14E79A940E3F}" srcOrd="0" destOrd="0" presId="urn:microsoft.com/office/officeart/2005/8/layout/default"/>
    <dgm:cxn modelId="{A5838F3B-3BFB-4F9A-B332-1C2B418A6417}" type="presOf" srcId="{83DEC9B9-F69F-489A-8C51-E5E150F86C44}" destId="{2A9DCD4C-3450-4746-9EC2-DB0354152D87}" srcOrd="0" destOrd="0" presId="urn:microsoft.com/office/officeart/2005/8/layout/default"/>
    <dgm:cxn modelId="{CCC58E63-A890-4B49-B88D-806DDED4BDC4}" type="presOf" srcId="{CED061F7-EB40-4B2B-8FFC-4898FFDDAA4B}" destId="{0723D40F-8D17-481A-9570-1C431BAC3C9A}" srcOrd="0" destOrd="0" presId="urn:microsoft.com/office/officeart/2005/8/layout/default"/>
    <dgm:cxn modelId="{5CC39749-7934-4A44-AC7B-D2343E90A49D}" srcId="{C4EAC7C9-2A82-42D5-81F8-95B441F067FD}" destId="{53AA3683-CC2F-47F3-A033-054B42F55F02}" srcOrd="5" destOrd="0" parTransId="{F3EA4448-7517-48F2-A62C-7470426B3669}" sibTransId="{D86DAAD9-955C-4842-9DCA-0E27375BB75A}"/>
    <dgm:cxn modelId="{5651BD6D-79F3-49E6-BC83-B7BA52DFFD80}" type="presOf" srcId="{4311EB66-10B5-4E83-989E-FB77E7784ADE}" destId="{ACA33786-67C8-41E7-A0EE-59621E55570E}" srcOrd="0" destOrd="0" presId="urn:microsoft.com/office/officeart/2005/8/layout/default"/>
    <dgm:cxn modelId="{62FAA172-E4B1-4711-9C42-3380361092AB}" type="presOf" srcId="{B2700C02-9401-4729-BAE8-A3D3AB6D70F5}" destId="{D823C5B8-98A7-45CF-8A39-FFB91443E53B}" srcOrd="0" destOrd="0" presId="urn:microsoft.com/office/officeart/2005/8/layout/default"/>
    <dgm:cxn modelId="{233C4592-E0B7-4B3C-95E6-6A2B6460414F}" type="presOf" srcId="{C4EAC7C9-2A82-42D5-81F8-95B441F067FD}" destId="{1C44D9F5-9ADC-43B5-A4B2-38FDCEB23904}" srcOrd="0" destOrd="0" presId="urn:microsoft.com/office/officeart/2005/8/layout/default"/>
    <dgm:cxn modelId="{49383F93-FEFC-420C-85A0-C0FE07A82293}" srcId="{C4EAC7C9-2A82-42D5-81F8-95B441F067FD}" destId="{E3E20377-04AE-425A-B723-42E67601198B}" srcOrd="8" destOrd="0" parTransId="{80DD56FF-1D20-4711-94E2-1C016194B674}" sibTransId="{A3D0BE33-42FC-4E93-B6B5-A944DF74FA4B}"/>
    <dgm:cxn modelId="{874E409F-5B81-4E5E-A1CF-B8F5C4C6271F}" type="presOf" srcId="{7AB6C0C3-F37A-4600-84FA-1D7ABAA5F8D9}" destId="{F347099C-F305-4056-B717-B5A91CBA0599}" srcOrd="0" destOrd="0" presId="urn:microsoft.com/office/officeart/2005/8/layout/default"/>
    <dgm:cxn modelId="{799F1AA4-6432-4D57-A461-848962DBFF18}" type="presOf" srcId="{95A123DB-C668-4585-918C-4DE760E89B07}" destId="{DD688F3F-440D-46C9-9636-F3D63694DEEC}" srcOrd="0" destOrd="0" presId="urn:microsoft.com/office/officeart/2005/8/layout/default"/>
    <dgm:cxn modelId="{637E64A8-86E8-4728-B685-931A10D0F089}" type="presOf" srcId="{3D1921BD-26EB-4CA7-BEC4-1A07D4613436}" destId="{4B5985C8-A421-443D-BD6E-2AABB529145A}" srcOrd="0" destOrd="0" presId="urn:microsoft.com/office/officeart/2005/8/layout/default"/>
    <dgm:cxn modelId="{C946CEB6-1F9D-43E0-96AF-ACE5DB4B96BD}" srcId="{C4EAC7C9-2A82-42D5-81F8-95B441F067FD}" destId="{B2700C02-9401-4729-BAE8-A3D3AB6D70F5}" srcOrd="3" destOrd="0" parTransId="{4D4D3898-F40C-462B-A915-7C437BC2295F}" sibTransId="{7A0DC3AC-150F-49CB-8284-9997C9A44AE0}"/>
    <dgm:cxn modelId="{684364C9-2B2B-442E-B304-644D3DA24FF9}" srcId="{C4EAC7C9-2A82-42D5-81F8-95B441F067FD}" destId="{7AB6C0C3-F37A-4600-84FA-1D7ABAA5F8D9}" srcOrd="0" destOrd="0" parTransId="{31214E8B-EF5D-4A36-A747-9B730E45274C}" sibTransId="{CB13AB3C-9DE8-4E3C-952D-387C68C89201}"/>
    <dgm:cxn modelId="{478426D3-88CE-45D3-A66F-438D541F6FF6}" srcId="{C4EAC7C9-2A82-42D5-81F8-95B441F067FD}" destId="{B9CD8793-FC47-41E9-89B8-AC5F83839366}" srcOrd="6" destOrd="0" parTransId="{39B7FE4C-0C29-4F15-B8CC-34F7859828E9}" sibTransId="{F8F499AA-886F-4B70-8149-76EC0E8E7830}"/>
    <dgm:cxn modelId="{6A8D21D8-0E9B-4633-853E-FF5E7BEA18A6}" srcId="{C4EAC7C9-2A82-42D5-81F8-95B441F067FD}" destId="{3D1921BD-26EB-4CA7-BEC4-1A07D4613436}" srcOrd="1" destOrd="0" parTransId="{896F7B17-FF87-4A3F-878E-A1E1197011ED}" sibTransId="{C172D3CB-5B46-46CA-818F-4AA67D58F15E}"/>
    <dgm:cxn modelId="{28747BDA-F806-4B94-82CF-D5F74CBD849B}" srcId="{C4EAC7C9-2A82-42D5-81F8-95B441F067FD}" destId="{CED061F7-EB40-4B2B-8FFC-4898FFDDAA4B}" srcOrd="4" destOrd="0" parTransId="{06BFA647-0EE4-469A-8457-72104C09C2FD}" sibTransId="{79D50486-20DE-461F-AB02-E34ECDE7E94D}"/>
    <dgm:cxn modelId="{447A79E9-181F-4D6E-9229-78719A83A278}" type="presOf" srcId="{53AA3683-CC2F-47F3-A033-054B42F55F02}" destId="{1ECC7C6C-6128-4BDC-AD0B-81ADFAEC0C3D}" srcOrd="0" destOrd="0" presId="urn:microsoft.com/office/officeart/2005/8/layout/default"/>
    <dgm:cxn modelId="{84362DFA-EFEC-472A-8FB0-4F6DFB608AC0}" srcId="{C4EAC7C9-2A82-42D5-81F8-95B441F067FD}" destId="{83DEC9B9-F69F-489A-8C51-E5E150F86C44}" srcOrd="9" destOrd="0" parTransId="{5DAA0712-CC3B-41BD-A8B4-BABA2AD3DF0E}" sibTransId="{A2AA291A-EE40-44BC-9F36-E520C5A1B7C0}"/>
    <dgm:cxn modelId="{EA1331FC-372E-47D8-99F5-878446FE68CD}" srcId="{C4EAC7C9-2A82-42D5-81F8-95B441F067FD}" destId="{95A123DB-C668-4585-918C-4DE760E89B07}" srcOrd="2" destOrd="0" parTransId="{37FA431B-7C3A-442F-90AC-BDF1137C051D}" sibTransId="{8FA949C0-2AF8-4785-A8B1-E5C8F5E6F7D2}"/>
    <dgm:cxn modelId="{C8AB4EA9-11D3-4D65-B6FE-146EBBA01D1A}" type="presParOf" srcId="{1C44D9F5-9ADC-43B5-A4B2-38FDCEB23904}" destId="{F347099C-F305-4056-B717-B5A91CBA0599}" srcOrd="0" destOrd="0" presId="urn:microsoft.com/office/officeart/2005/8/layout/default"/>
    <dgm:cxn modelId="{0CEFA125-1977-4565-AC5A-8653F5A9D0AA}" type="presParOf" srcId="{1C44D9F5-9ADC-43B5-A4B2-38FDCEB23904}" destId="{7337F413-D6EF-4AF5-826B-D2B595B71F24}" srcOrd="1" destOrd="0" presId="urn:microsoft.com/office/officeart/2005/8/layout/default"/>
    <dgm:cxn modelId="{345B1618-B434-402D-9FFB-914FB5F77F61}" type="presParOf" srcId="{1C44D9F5-9ADC-43B5-A4B2-38FDCEB23904}" destId="{4B5985C8-A421-443D-BD6E-2AABB529145A}" srcOrd="2" destOrd="0" presId="urn:microsoft.com/office/officeart/2005/8/layout/default"/>
    <dgm:cxn modelId="{3CB15240-7110-4CA7-A7A5-7075B9D59B9C}" type="presParOf" srcId="{1C44D9F5-9ADC-43B5-A4B2-38FDCEB23904}" destId="{E3C5BAA0-CAD8-4938-B040-7B5DCA12717C}" srcOrd="3" destOrd="0" presId="urn:microsoft.com/office/officeart/2005/8/layout/default"/>
    <dgm:cxn modelId="{AD287D25-AE72-4ECD-B4A9-8FEE6FB86626}" type="presParOf" srcId="{1C44D9F5-9ADC-43B5-A4B2-38FDCEB23904}" destId="{DD688F3F-440D-46C9-9636-F3D63694DEEC}" srcOrd="4" destOrd="0" presId="urn:microsoft.com/office/officeart/2005/8/layout/default"/>
    <dgm:cxn modelId="{CFCC203B-799A-49C9-A504-70D0A3728CF0}" type="presParOf" srcId="{1C44D9F5-9ADC-43B5-A4B2-38FDCEB23904}" destId="{FA501EB7-294F-43EF-9509-64EDCBD54583}" srcOrd="5" destOrd="0" presId="urn:microsoft.com/office/officeart/2005/8/layout/default"/>
    <dgm:cxn modelId="{654A6347-C81F-4615-9DB5-DD525814BD6D}" type="presParOf" srcId="{1C44D9F5-9ADC-43B5-A4B2-38FDCEB23904}" destId="{D823C5B8-98A7-45CF-8A39-FFB91443E53B}" srcOrd="6" destOrd="0" presId="urn:microsoft.com/office/officeart/2005/8/layout/default"/>
    <dgm:cxn modelId="{0AF537BF-7540-4739-B658-5EFAA977CD88}" type="presParOf" srcId="{1C44D9F5-9ADC-43B5-A4B2-38FDCEB23904}" destId="{95FE5973-EAAC-4E7D-B6E3-6E1E697B11AB}" srcOrd="7" destOrd="0" presId="urn:microsoft.com/office/officeart/2005/8/layout/default"/>
    <dgm:cxn modelId="{0B38E20B-4F48-4ECC-A389-0F95AD5472AB}" type="presParOf" srcId="{1C44D9F5-9ADC-43B5-A4B2-38FDCEB23904}" destId="{0723D40F-8D17-481A-9570-1C431BAC3C9A}" srcOrd="8" destOrd="0" presId="urn:microsoft.com/office/officeart/2005/8/layout/default"/>
    <dgm:cxn modelId="{E9043314-1D8F-45F9-8EA9-4FF6681078F0}" type="presParOf" srcId="{1C44D9F5-9ADC-43B5-A4B2-38FDCEB23904}" destId="{5874CD60-10CA-46C4-8BF5-5E362E386F86}" srcOrd="9" destOrd="0" presId="urn:microsoft.com/office/officeart/2005/8/layout/default"/>
    <dgm:cxn modelId="{85D0D1F9-ABB9-4547-A30F-C241CF750484}" type="presParOf" srcId="{1C44D9F5-9ADC-43B5-A4B2-38FDCEB23904}" destId="{1ECC7C6C-6128-4BDC-AD0B-81ADFAEC0C3D}" srcOrd="10" destOrd="0" presId="urn:microsoft.com/office/officeart/2005/8/layout/default"/>
    <dgm:cxn modelId="{8AAE7346-DBC7-4410-9C50-2ECD0B5CD611}" type="presParOf" srcId="{1C44D9F5-9ADC-43B5-A4B2-38FDCEB23904}" destId="{7C044608-8782-4C5A-B62C-418900909A83}" srcOrd="11" destOrd="0" presId="urn:microsoft.com/office/officeart/2005/8/layout/default"/>
    <dgm:cxn modelId="{4D0FB2AB-0A4F-4E49-B16C-789D00300260}" type="presParOf" srcId="{1C44D9F5-9ADC-43B5-A4B2-38FDCEB23904}" destId="{AB9A14D3-34C9-4F25-AC20-864EBD5741FC}" srcOrd="12" destOrd="0" presId="urn:microsoft.com/office/officeart/2005/8/layout/default"/>
    <dgm:cxn modelId="{8AA8081F-0446-4F99-ABA7-5CD9B1759B56}" type="presParOf" srcId="{1C44D9F5-9ADC-43B5-A4B2-38FDCEB23904}" destId="{055EC9D9-118C-4B10-8F3C-62A4B5F9987F}" srcOrd="13" destOrd="0" presId="urn:microsoft.com/office/officeart/2005/8/layout/default"/>
    <dgm:cxn modelId="{CF4187E6-AC3A-4CC8-9BC3-DD5669230738}" type="presParOf" srcId="{1C44D9F5-9ADC-43B5-A4B2-38FDCEB23904}" destId="{ACA33786-67C8-41E7-A0EE-59621E55570E}" srcOrd="14" destOrd="0" presId="urn:microsoft.com/office/officeart/2005/8/layout/default"/>
    <dgm:cxn modelId="{B1C85E95-1BFD-4D39-B803-F4481380EF1D}" type="presParOf" srcId="{1C44D9F5-9ADC-43B5-A4B2-38FDCEB23904}" destId="{F838628C-6155-47C6-BDD3-2902B3DAA885}" srcOrd="15" destOrd="0" presId="urn:microsoft.com/office/officeart/2005/8/layout/default"/>
    <dgm:cxn modelId="{AE6977A3-E398-4EDB-A0A7-932D481D34AC}" type="presParOf" srcId="{1C44D9F5-9ADC-43B5-A4B2-38FDCEB23904}" destId="{892E1BAB-3D5E-4E2C-9368-14E79A940E3F}" srcOrd="16" destOrd="0" presId="urn:microsoft.com/office/officeart/2005/8/layout/default"/>
    <dgm:cxn modelId="{AE27BA02-0FF8-4B11-B907-F9E61CE82A79}" type="presParOf" srcId="{1C44D9F5-9ADC-43B5-A4B2-38FDCEB23904}" destId="{E097793B-C38F-48DF-8D8E-032BA5502CF2}" srcOrd="17" destOrd="0" presId="urn:microsoft.com/office/officeart/2005/8/layout/default"/>
    <dgm:cxn modelId="{E1B5DADF-33BC-4D22-B0CF-386C6C03E815}" type="presParOf" srcId="{1C44D9F5-9ADC-43B5-A4B2-38FDCEB23904}" destId="{2A9DCD4C-3450-4746-9EC2-DB0354152D8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78F1FC-2FF0-4061-ADCE-EE7E0C8A58D9}" type="doc">
      <dgm:prSet loTypeId="urn:microsoft.com/office/officeart/2005/8/layout/vList2" loCatId="Inbox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D9E3F28D-CDE7-44D0-87CA-C256E5F1188D}">
      <dgm:prSet/>
      <dgm:spPr/>
      <dgm:t>
        <a:bodyPr/>
        <a:lstStyle/>
        <a:p>
          <a:r>
            <a:rPr lang="pt-BR"/>
            <a:t>O CW pregava que as decisões das empresas devem ser um trabalho do setor privado e exortou os governos a realizar políticas para fortalecer o ambiente em que estas decisões fossem realizadas. </a:t>
          </a:r>
          <a:endParaRPr lang="en-US"/>
        </a:p>
      </dgm:t>
    </dgm:pt>
    <dgm:pt modelId="{C976917B-2F2F-4ED8-A65E-E04D060F46F3}" type="parTrans" cxnId="{03893D93-7AD9-429B-8740-FDA629DC381D}">
      <dgm:prSet/>
      <dgm:spPr/>
      <dgm:t>
        <a:bodyPr/>
        <a:lstStyle/>
        <a:p>
          <a:endParaRPr lang="en-US"/>
        </a:p>
      </dgm:t>
    </dgm:pt>
    <dgm:pt modelId="{540D4326-0BBA-470F-8B4E-3207E7AD6EF7}" type="sibTrans" cxnId="{03893D93-7AD9-429B-8740-FDA629DC381D}">
      <dgm:prSet/>
      <dgm:spPr/>
      <dgm:t>
        <a:bodyPr/>
        <a:lstStyle/>
        <a:p>
          <a:endParaRPr lang="en-US"/>
        </a:p>
      </dgm:t>
    </dgm:pt>
    <dgm:pt modelId="{A8E3CB1A-1D79-4281-8AFC-80E1E93D31E0}">
      <dgm:prSet/>
      <dgm:spPr/>
      <dgm:t>
        <a:bodyPr/>
        <a:lstStyle/>
        <a:p>
          <a:r>
            <a:rPr lang="pt-BR" dirty="0"/>
            <a:t>O CW propõe o desmantelamento das politicas industriais e de suas instituições. O CW vai contra a chamada escolha de vencedores</a:t>
          </a:r>
          <a:endParaRPr lang="en-US" dirty="0"/>
        </a:p>
      </dgm:t>
    </dgm:pt>
    <dgm:pt modelId="{8DEB81CF-0155-449D-9E58-3B40FC9ECE8B}" type="parTrans" cxnId="{83B24A01-B2E0-4E0D-B38E-3E7305707B13}">
      <dgm:prSet/>
      <dgm:spPr/>
      <dgm:t>
        <a:bodyPr/>
        <a:lstStyle/>
        <a:p>
          <a:endParaRPr lang="en-US"/>
        </a:p>
      </dgm:t>
    </dgm:pt>
    <dgm:pt modelId="{939AD939-0A1F-4AA5-AAAF-040EAEF3B56A}" type="sibTrans" cxnId="{83B24A01-B2E0-4E0D-B38E-3E7305707B13}">
      <dgm:prSet/>
      <dgm:spPr/>
      <dgm:t>
        <a:bodyPr/>
        <a:lstStyle/>
        <a:p>
          <a:endParaRPr lang="en-US"/>
        </a:p>
      </dgm:t>
    </dgm:pt>
    <dgm:pt modelId="{22AF73E9-CC8B-4399-A033-FFD427564F29}" type="pres">
      <dgm:prSet presAssocID="{9A78F1FC-2FF0-4061-ADCE-EE7E0C8A58D9}" presName="linear" presStyleCnt="0">
        <dgm:presLayoutVars>
          <dgm:animLvl val="lvl"/>
          <dgm:resizeHandles val="exact"/>
        </dgm:presLayoutVars>
      </dgm:prSet>
      <dgm:spPr/>
    </dgm:pt>
    <dgm:pt modelId="{05587686-E015-4F34-920F-C3572EF66455}" type="pres">
      <dgm:prSet presAssocID="{D9E3F28D-CDE7-44D0-87CA-C256E5F1188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098B511-0BDF-43E0-820A-F2CAACBAFEE3}" type="pres">
      <dgm:prSet presAssocID="{540D4326-0BBA-470F-8B4E-3207E7AD6EF7}" presName="spacer" presStyleCnt="0"/>
      <dgm:spPr/>
    </dgm:pt>
    <dgm:pt modelId="{CBE92648-C8A7-45F2-9F37-C87CD8E61711}" type="pres">
      <dgm:prSet presAssocID="{A8E3CB1A-1D79-4281-8AFC-80E1E93D31E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3B24A01-B2E0-4E0D-B38E-3E7305707B13}" srcId="{9A78F1FC-2FF0-4061-ADCE-EE7E0C8A58D9}" destId="{A8E3CB1A-1D79-4281-8AFC-80E1E93D31E0}" srcOrd="1" destOrd="0" parTransId="{8DEB81CF-0155-449D-9E58-3B40FC9ECE8B}" sibTransId="{939AD939-0A1F-4AA5-AAAF-040EAEF3B56A}"/>
    <dgm:cxn modelId="{03893D93-7AD9-429B-8740-FDA629DC381D}" srcId="{9A78F1FC-2FF0-4061-ADCE-EE7E0C8A58D9}" destId="{D9E3F28D-CDE7-44D0-87CA-C256E5F1188D}" srcOrd="0" destOrd="0" parTransId="{C976917B-2F2F-4ED8-A65E-E04D060F46F3}" sibTransId="{540D4326-0BBA-470F-8B4E-3207E7AD6EF7}"/>
    <dgm:cxn modelId="{9ACE609F-2A56-4A81-AF73-F16E95AA26F7}" type="presOf" srcId="{A8E3CB1A-1D79-4281-8AFC-80E1E93D31E0}" destId="{CBE92648-C8A7-45F2-9F37-C87CD8E61711}" srcOrd="0" destOrd="0" presId="urn:microsoft.com/office/officeart/2005/8/layout/vList2"/>
    <dgm:cxn modelId="{9A2EA7A7-7662-4A7D-A552-F6D1ED618BFF}" type="presOf" srcId="{D9E3F28D-CDE7-44D0-87CA-C256E5F1188D}" destId="{05587686-E015-4F34-920F-C3572EF66455}" srcOrd="0" destOrd="0" presId="urn:microsoft.com/office/officeart/2005/8/layout/vList2"/>
    <dgm:cxn modelId="{FD908BBA-3373-4986-A8A3-41F4F0011CB1}" type="presOf" srcId="{9A78F1FC-2FF0-4061-ADCE-EE7E0C8A58D9}" destId="{22AF73E9-CC8B-4399-A033-FFD427564F29}" srcOrd="0" destOrd="0" presId="urn:microsoft.com/office/officeart/2005/8/layout/vList2"/>
    <dgm:cxn modelId="{7F3E51AD-1071-47ED-BD38-DDC91B82E07E}" type="presParOf" srcId="{22AF73E9-CC8B-4399-A033-FFD427564F29}" destId="{05587686-E015-4F34-920F-C3572EF66455}" srcOrd="0" destOrd="0" presId="urn:microsoft.com/office/officeart/2005/8/layout/vList2"/>
    <dgm:cxn modelId="{BEB6B5C7-7023-4602-85A3-3A94B5C2837E}" type="presParOf" srcId="{22AF73E9-CC8B-4399-A033-FFD427564F29}" destId="{6098B511-0BDF-43E0-820A-F2CAACBAFEE3}" srcOrd="1" destOrd="0" presId="urn:microsoft.com/office/officeart/2005/8/layout/vList2"/>
    <dgm:cxn modelId="{6B7FBF3D-A64B-454F-AF55-9ECF5AEEE7A5}" type="presParOf" srcId="{22AF73E9-CC8B-4399-A033-FFD427564F29}" destId="{CBE92648-C8A7-45F2-9F37-C87CD8E6171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8B5B9-C476-4A81-821A-A58470ACF7C7}">
      <dsp:nvSpPr>
        <dsp:cNvPr id="0" name=""/>
        <dsp:cNvSpPr/>
      </dsp:nvSpPr>
      <dsp:spPr>
        <a:xfrm>
          <a:off x="2231003" y="1818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Problemas passaram a afetar estas estratégias </a:t>
          </a:r>
          <a:endParaRPr lang="en-US" sz="28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/>
            <a:t>PDP – começam a ser discutidas </a:t>
          </a:r>
          <a:endParaRPr lang="en-US" sz="1600" kern="120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Decisões sobre manutenção ou não das estratégias </a:t>
          </a:r>
          <a:endParaRPr lang="en-US" sz="2800" kern="1200"/>
        </a:p>
      </dsp:txBody>
      <dsp:txXfrm>
        <a:off x="2231003" y="1818"/>
        <a:ext cx="8924013" cy="1863947"/>
      </dsp:txXfrm>
    </dsp:sp>
    <dsp:sp modelId="{CDD5ECFD-3531-4E50-9B3A-A2AE77CC4FE3}">
      <dsp:nvSpPr>
        <dsp:cNvPr id="0" name=""/>
        <dsp:cNvSpPr/>
      </dsp:nvSpPr>
      <dsp:spPr>
        <a:xfrm>
          <a:off x="0" y="1818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Anos 60</a:t>
          </a:r>
          <a:endParaRPr lang="en-US" sz="3200" kern="1200"/>
        </a:p>
      </dsp:txBody>
      <dsp:txXfrm>
        <a:off x="0" y="1818"/>
        <a:ext cx="2231003" cy="1863947"/>
      </dsp:txXfrm>
    </dsp:sp>
    <dsp:sp modelId="{F314C149-34C4-47BD-B563-200AB8F13B02}">
      <dsp:nvSpPr>
        <dsp:cNvPr id="0" name=""/>
        <dsp:cNvSpPr/>
      </dsp:nvSpPr>
      <dsp:spPr>
        <a:xfrm>
          <a:off x="2231003" y="1977603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Problemas se agravam / novos problemas: PDP – fortemente discutidas - criticadas</a:t>
          </a: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Consenso de Washington: PDP abandonadas (substituídas por PDP pro mercado)</a:t>
          </a:r>
          <a:endParaRPr lang="en-US" sz="2400" kern="1200" dirty="0"/>
        </a:p>
      </dsp:txBody>
      <dsp:txXfrm>
        <a:off x="2231003" y="1977603"/>
        <a:ext cx="8924013" cy="1863947"/>
      </dsp:txXfrm>
    </dsp:sp>
    <dsp:sp modelId="{C9225921-BC03-4C5E-AAC6-338918B5796E}">
      <dsp:nvSpPr>
        <dsp:cNvPr id="0" name=""/>
        <dsp:cNvSpPr/>
      </dsp:nvSpPr>
      <dsp:spPr>
        <a:xfrm>
          <a:off x="0" y="1977603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Anos 80/90</a:t>
          </a:r>
          <a:endParaRPr lang="en-US" sz="3200" kern="1200"/>
        </a:p>
      </dsp:txBody>
      <dsp:txXfrm>
        <a:off x="0" y="1977603"/>
        <a:ext cx="2231003" cy="1863947"/>
      </dsp:txXfrm>
    </dsp:sp>
    <dsp:sp modelId="{0CC5D6E3-0C31-4E4E-8326-D30CE71BB234}">
      <dsp:nvSpPr>
        <dsp:cNvPr id="0" name=""/>
        <dsp:cNvSpPr/>
      </dsp:nvSpPr>
      <dsp:spPr>
        <a:xfrm>
          <a:off x="2231003" y="3953387"/>
          <a:ext cx="8924013" cy="1863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151" tIns="473443" rIns="173151" bIns="47344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bg1"/>
              </a:solidFill>
            </a:rPr>
            <a:t>PDP pro mercado – não efeitos positivos como esperados </a:t>
          </a:r>
          <a:endParaRPr lang="en-US" sz="24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>
              <a:solidFill>
                <a:schemeClr val="bg1"/>
              </a:solidFill>
            </a:rPr>
            <a:t>Exagero nos custos das politicas liberalizantes; politicas liberalizantes não implementadas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>
              <a:solidFill>
                <a:schemeClr val="bg1"/>
              </a:solidFill>
            </a:rPr>
            <a:t>Reavaliação (Exagero na visão negativa) das politicas anteriores ?</a:t>
          </a:r>
          <a:endParaRPr lang="en-US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>
              <a:solidFill>
                <a:schemeClr val="bg1"/>
              </a:solidFill>
            </a:rPr>
            <a:t>Em direção de uma revalidação de PDP </a:t>
          </a:r>
          <a:r>
            <a:rPr lang="pt-BR" sz="2000" kern="1200" dirty="0">
              <a:solidFill>
                <a:schemeClr val="bg1"/>
              </a:solidFill>
            </a:rPr>
            <a:t>mas cuidados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231003" y="3953387"/>
        <a:ext cx="8924013" cy="1863947"/>
      </dsp:txXfrm>
    </dsp:sp>
    <dsp:sp modelId="{BDEB6A19-5992-4D79-B329-2B5B0436471E}">
      <dsp:nvSpPr>
        <dsp:cNvPr id="0" name=""/>
        <dsp:cNvSpPr/>
      </dsp:nvSpPr>
      <dsp:spPr>
        <a:xfrm>
          <a:off x="0" y="3953387"/>
          <a:ext cx="2231003" cy="18639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7" tIns="184117" rIns="118057" bIns="184117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/>
            <a:t>Anos 2000/hoje</a:t>
          </a:r>
          <a:endParaRPr lang="en-US" sz="3200" kern="1200"/>
        </a:p>
      </dsp:txBody>
      <dsp:txXfrm>
        <a:off x="0" y="3953387"/>
        <a:ext cx="2231003" cy="1863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52A68-1E41-4DD8-B463-EC30202AEFC6}">
      <dsp:nvSpPr>
        <dsp:cNvPr id="0" name=""/>
        <dsp:cNvSpPr/>
      </dsp:nvSpPr>
      <dsp:spPr>
        <a:xfrm>
          <a:off x="238244" y="1292"/>
          <a:ext cx="3137222" cy="1882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Brasil: BNDES</a:t>
          </a:r>
          <a:endParaRPr lang="en-US" sz="27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/>
            <a:t>Tb Banco do Brasil e mesmo Caixa</a:t>
          </a:r>
          <a:endParaRPr lang="en-US" sz="2100" kern="1200"/>
        </a:p>
      </dsp:txBody>
      <dsp:txXfrm>
        <a:off x="238244" y="1292"/>
        <a:ext cx="3137222" cy="1882333"/>
      </dsp:txXfrm>
    </dsp:sp>
    <dsp:sp modelId="{E125358E-9FF6-4F7C-ABA2-54D39DA6607E}">
      <dsp:nvSpPr>
        <dsp:cNvPr id="0" name=""/>
        <dsp:cNvSpPr/>
      </dsp:nvSpPr>
      <dsp:spPr>
        <a:xfrm>
          <a:off x="3689188" y="1292"/>
          <a:ext cx="3137222" cy="1882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Chile: CORFU</a:t>
          </a:r>
          <a:endParaRPr lang="en-US" sz="2700" kern="1200"/>
        </a:p>
      </dsp:txBody>
      <dsp:txXfrm>
        <a:off x="3689188" y="1292"/>
        <a:ext cx="3137222" cy="1882333"/>
      </dsp:txXfrm>
    </dsp:sp>
    <dsp:sp modelId="{DA50226B-F2E3-4494-A443-7B37EFB185E1}">
      <dsp:nvSpPr>
        <dsp:cNvPr id="0" name=""/>
        <dsp:cNvSpPr/>
      </dsp:nvSpPr>
      <dsp:spPr>
        <a:xfrm>
          <a:off x="7140133" y="1292"/>
          <a:ext cx="3137222" cy="1882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Colombia: Bancoldex</a:t>
          </a:r>
          <a:endParaRPr lang="en-US" sz="2700" kern="1200"/>
        </a:p>
      </dsp:txBody>
      <dsp:txXfrm>
        <a:off x="7140133" y="1292"/>
        <a:ext cx="3137222" cy="1882333"/>
      </dsp:txXfrm>
    </dsp:sp>
    <dsp:sp modelId="{0D9C8D3A-4DC3-4195-88F2-51BBCE2BB2D0}">
      <dsp:nvSpPr>
        <dsp:cNvPr id="0" name=""/>
        <dsp:cNvSpPr/>
      </dsp:nvSpPr>
      <dsp:spPr>
        <a:xfrm>
          <a:off x="1963716" y="2197348"/>
          <a:ext cx="3137222" cy="1882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/>
            <a:t>México: Nafinsa </a:t>
          </a:r>
          <a:endParaRPr lang="en-US" sz="2700" kern="1200"/>
        </a:p>
      </dsp:txBody>
      <dsp:txXfrm>
        <a:off x="1963716" y="2197348"/>
        <a:ext cx="3137222" cy="1882333"/>
      </dsp:txXfrm>
    </dsp:sp>
    <dsp:sp modelId="{90B1D58C-0C4C-4CF8-96C4-C78112AD6EB1}">
      <dsp:nvSpPr>
        <dsp:cNvPr id="0" name=""/>
        <dsp:cNvSpPr/>
      </dsp:nvSpPr>
      <dsp:spPr>
        <a:xfrm>
          <a:off x="5414661" y="2197348"/>
          <a:ext cx="3137222" cy="1882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América Latina: BID (1959)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Outros: Banco Mundial, EXIMBANK</a:t>
          </a:r>
          <a:endParaRPr lang="en-US" sz="2700" kern="1200" dirty="0"/>
        </a:p>
      </dsp:txBody>
      <dsp:txXfrm>
        <a:off x="5414661" y="2197348"/>
        <a:ext cx="3137222" cy="1882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2E939-662E-4376-974C-EEC5B1BA1BEC}">
      <dsp:nvSpPr>
        <dsp:cNvPr id="0" name=""/>
        <dsp:cNvSpPr/>
      </dsp:nvSpPr>
      <dsp:spPr>
        <a:xfrm>
          <a:off x="5212" y="123735"/>
          <a:ext cx="5616845" cy="11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AL implementa uma política de industrialização por substituição de importações (ISI)  num contexto de:</a:t>
          </a:r>
          <a:endParaRPr lang="en-US" sz="2200" kern="1200" dirty="0"/>
        </a:p>
      </dsp:txBody>
      <dsp:txXfrm>
        <a:off x="599212" y="123735"/>
        <a:ext cx="4428845" cy="1188000"/>
      </dsp:txXfrm>
    </dsp:sp>
    <dsp:sp modelId="{8FEDA0FF-35EF-418E-8511-F07AED75378F}">
      <dsp:nvSpPr>
        <dsp:cNvPr id="0" name=""/>
        <dsp:cNvSpPr/>
      </dsp:nvSpPr>
      <dsp:spPr>
        <a:xfrm>
          <a:off x="5212" y="1460235"/>
          <a:ext cx="4493476" cy="4507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 err="1"/>
            <a:t>Pos</a:t>
          </a:r>
          <a:r>
            <a:rPr lang="en-US" sz="2200" kern="1200" dirty="0"/>
            <a:t> </a:t>
          </a:r>
          <a:r>
            <a:rPr lang="en-US" sz="2200" kern="1200" dirty="0" err="1"/>
            <a:t>crise</a:t>
          </a:r>
          <a:r>
            <a:rPr lang="en-US" sz="2200" kern="1200" dirty="0"/>
            <a:t> de 30: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Dificuldades quanto ao enfrentamento do risco pelo setor privado; 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mercados de capitais rudimentares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mercados financeiros internacionais desintegrados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níveis de comércio internacional diminuiu  e volta lenta</a:t>
          </a:r>
          <a:endParaRPr lang="en-US" sz="2200" kern="1200" dirty="0"/>
        </a:p>
      </dsp:txBody>
      <dsp:txXfrm>
        <a:off x="5212" y="1460235"/>
        <a:ext cx="4493476" cy="4507339"/>
      </dsp:txXfrm>
    </dsp:sp>
    <dsp:sp modelId="{94FB01F4-629E-41AD-B676-8B476CDE006F}">
      <dsp:nvSpPr>
        <dsp:cNvPr id="0" name=""/>
        <dsp:cNvSpPr/>
      </dsp:nvSpPr>
      <dsp:spPr>
        <a:xfrm>
          <a:off x="5778634" y="123735"/>
          <a:ext cx="5616845" cy="11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Estimulo seletivos a uma ampla gama de atividades.</a:t>
          </a:r>
          <a:endParaRPr lang="en-US" sz="2200" kern="1200"/>
        </a:p>
      </dsp:txBody>
      <dsp:txXfrm>
        <a:off x="6372634" y="123735"/>
        <a:ext cx="4428845" cy="1188000"/>
      </dsp:txXfrm>
    </dsp:sp>
    <dsp:sp modelId="{F2906757-2E03-468F-8C86-2BD8EFB4BC9E}">
      <dsp:nvSpPr>
        <dsp:cNvPr id="0" name=""/>
        <dsp:cNvSpPr/>
      </dsp:nvSpPr>
      <dsp:spPr>
        <a:xfrm>
          <a:off x="5406058" y="1460235"/>
          <a:ext cx="5238629" cy="4507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 err="1"/>
            <a:t>Restrições</a:t>
          </a:r>
          <a:r>
            <a:rPr lang="es-ES" sz="2200" kern="1200" dirty="0"/>
            <a:t> à </a:t>
          </a:r>
          <a:r>
            <a:rPr lang="es-ES" sz="2200" kern="1200" dirty="0" err="1"/>
            <a:t>importações</a:t>
          </a:r>
          <a:r>
            <a:rPr lang="es-ES" sz="2200" kern="1200" dirty="0"/>
            <a:t> por </a:t>
          </a:r>
          <a:r>
            <a:rPr lang="es-ES" sz="2200" kern="1200" dirty="0" err="1"/>
            <a:t>meio</a:t>
          </a:r>
          <a:r>
            <a:rPr lang="es-ES" sz="2200" kern="1200" dirty="0"/>
            <a:t> de tarifas e </a:t>
          </a:r>
          <a:r>
            <a:rPr lang="es-ES" sz="2200" kern="1200" dirty="0" err="1"/>
            <a:t>outros</a:t>
          </a:r>
          <a:r>
            <a:rPr lang="es-ES" sz="2200" kern="1200" dirty="0"/>
            <a:t> mecanismos </a:t>
          </a:r>
          <a:r>
            <a:rPr lang="es-ES" sz="2200" kern="1200" dirty="0" err="1"/>
            <a:t>cambiais</a:t>
          </a:r>
          <a:r>
            <a:rPr lang="es-ES" sz="2200" kern="1200" dirty="0"/>
            <a:t> para fomentar a </a:t>
          </a:r>
          <a:r>
            <a:rPr lang="es-ES" sz="2200" kern="1200" dirty="0" err="1"/>
            <a:t>diversificação</a:t>
          </a:r>
          <a:r>
            <a:rPr lang="es-ES" sz="2200" kern="1200" dirty="0"/>
            <a:t> </a:t>
          </a:r>
          <a:r>
            <a:rPr lang="es-ES" sz="2200" kern="1200" dirty="0" err="1"/>
            <a:t>produtiva</a:t>
          </a:r>
          <a:r>
            <a:rPr lang="es-ES" sz="2200" kern="1200" dirty="0"/>
            <a:t> nacional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Bancos de desenvolvimento foram reforçados como uma forma de captar e redistribuir recursos financeiros nacionais e internacionais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 err="1"/>
            <a:t>Apoio</a:t>
          </a:r>
          <a:r>
            <a:rPr lang="es-ES" sz="2200" kern="1200" dirty="0"/>
            <a:t> à </a:t>
          </a:r>
          <a:r>
            <a:rPr lang="es-ES" sz="2200" kern="1200" dirty="0" err="1"/>
            <a:t>ampliação</a:t>
          </a:r>
          <a:r>
            <a:rPr lang="es-ES" sz="2200" kern="1200" dirty="0"/>
            <a:t> das </a:t>
          </a:r>
          <a:r>
            <a:rPr lang="es-ES" sz="2200" kern="1200" dirty="0" err="1"/>
            <a:t>taxas</a:t>
          </a:r>
          <a:r>
            <a:rPr lang="es-ES" sz="2200" kern="1200" dirty="0"/>
            <a:t> de investimento em  </a:t>
          </a:r>
          <a:r>
            <a:rPr lang="es-ES" sz="2200" kern="1200" dirty="0" err="1"/>
            <a:t>setores</a:t>
          </a:r>
          <a:r>
            <a:rPr lang="es-ES" sz="2200" kern="1200" dirty="0"/>
            <a:t> protegidos.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200" kern="1200" dirty="0"/>
            <a:t> </a:t>
          </a:r>
          <a:r>
            <a:rPr lang="en-US" sz="2200" kern="1200" dirty="0" err="1"/>
            <a:t>Vencedores</a:t>
          </a:r>
          <a:r>
            <a:rPr lang="en-US" sz="2200" kern="1200" dirty="0"/>
            <a:t> </a:t>
          </a:r>
          <a:r>
            <a:rPr lang="en-US" sz="2200" kern="1200" dirty="0" err="1"/>
            <a:t>nacionais</a:t>
          </a:r>
          <a:r>
            <a:rPr lang="en-US" sz="2200" kern="1200" dirty="0"/>
            <a:t>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aumento do investimento público em </a:t>
          </a:r>
          <a:r>
            <a:rPr lang="pt-BR" sz="2200" kern="1200" dirty="0" err="1"/>
            <a:t>infra-estrutura</a:t>
          </a:r>
          <a:r>
            <a:rPr lang="pt-BR" sz="2200" kern="1200" dirty="0"/>
            <a:t>, bens intermediários e capital humano (?)</a:t>
          </a:r>
          <a:endParaRPr lang="en-US" sz="2200" kern="1200" dirty="0"/>
        </a:p>
      </dsp:txBody>
      <dsp:txXfrm>
        <a:off x="5406058" y="1460235"/>
        <a:ext cx="5238629" cy="45073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2E939-662E-4376-974C-EEC5B1BA1BEC}">
      <dsp:nvSpPr>
        <dsp:cNvPr id="0" name=""/>
        <dsp:cNvSpPr/>
      </dsp:nvSpPr>
      <dsp:spPr>
        <a:xfrm>
          <a:off x="5212" y="123735"/>
          <a:ext cx="5616845" cy="11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AL implementa uma política de industrialização por substituição de importações (ISI)  num contexto de:</a:t>
          </a:r>
          <a:endParaRPr lang="en-US" sz="2200" kern="1200" dirty="0"/>
        </a:p>
      </dsp:txBody>
      <dsp:txXfrm>
        <a:off x="599212" y="123735"/>
        <a:ext cx="4428845" cy="1188000"/>
      </dsp:txXfrm>
    </dsp:sp>
    <dsp:sp modelId="{8FEDA0FF-35EF-418E-8511-F07AED75378F}">
      <dsp:nvSpPr>
        <dsp:cNvPr id="0" name=""/>
        <dsp:cNvSpPr/>
      </dsp:nvSpPr>
      <dsp:spPr>
        <a:xfrm>
          <a:off x="5212" y="1460235"/>
          <a:ext cx="4493476" cy="4507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 err="1"/>
            <a:t>Pos</a:t>
          </a:r>
          <a:r>
            <a:rPr lang="en-US" sz="2200" kern="1200" dirty="0"/>
            <a:t> </a:t>
          </a:r>
          <a:r>
            <a:rPr lang="en-US" sz="2200" kern="1200" dirty="0" err="1"/>
            <a:t>crise</a:t>
          </a:r>
          <a:r>
            <a:rPr lang="en-US" sz="2200" kern="1200" dirty="0"/>
            <a:t> de 30: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Dificuldades quanto ao enfrentamento do risco pelo setor privado; 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mercados de capitais rudimentares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mercados financeiros internacionais desintegrados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níveis de comércio internacional diminuiu  e volta lenta</a:t>
          </a:r>
          <a:endParaRPr lang="en-US" sz="2200" kern="1200" dirty="0"/>
        </a:p>
      </dsp:txBody>
      <dsp:txXfrm>
        <a:off x="5212" y="1460235"/>
        <a:ext cx="4493476" cy="4507339"/>
      </dsp:txXfrm>
    </dsp:sp>
    <dsp:sp modelId="{94FB01F4-629E-41AD-B676-8B476CDE006F}">
      <dsp:nvSpPr>
        <dsp:cNvPr id="0" name=""/>
        <dsp:cNvSpPr/>
      </dsp:nvSpPr>
      <dsp:spPr>
        <a:xfrm>
          <a:off x="5778634" y="123735"/>
          <a:ext cx="5616845" cy="1188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Estimulo seletivos a uma ampla gama de atividades.</a:t>
          </a:r>
          <a:endParaRPr lang="en-US" sz="2200" kern="1200"/>
        </a:p>
      </dsp:txBody>
      <dsp:txXfrm>
        <a:off x="6372634" y="123735"/>
        <a:ext cx="4428845" cy="1188000"/>
      </dsp:txXfrm>
    </dsp:sp>
    <dsp:sp modelId="{F2906757-2E03-468F-8C86-2BD8EFB4BC9E}">
      <dsp:nvSpPr>
        <dsp:cNvPr id="0" name=""/>
        <dsp:cNvSpPr/>
      </dsp:nvSpPr>
      <dsp:spPr>
        <a:xfrm>
          <a:off x="5406058" y="1460235"/>
          <a:ext cx="5238629" cy="4507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/>
            <a:t>Restrições à importações por meio de tarifas e outros mecanismos cambiais para fomentar a diversificação produtiva nacional 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Bancos de desenvolvimento foram reforçados como uma forma de captar e redistribuir recursos financeiros nacionais e internacionais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 err="1"/>
            <a:t>Apoio</a:t>
          </a:r>
          <a:r>
            <a:rPr lang="es-ES" sz="2200" kern="1200" dirty="0"/>
            <a:t> à </a:t>
          </a:r>
          <a:r>
            <a:rPr lang="es-ES" sz="2200" kern="1200" dirty="0" err="1"/>
            <a:t>ampliação</a:t>
          </a:r>
          <a:r>
            <a:rPr lang="es-ES" sz="2200" kern="1200" dirty="0"/>
            <a:t> das </a:t>
          </a:r>
          <a:r>
            <a:rPr lang="es-ES" sz="2200" kern="1200" dirty="0" err="1"/>
            <a:t>taxas</a:t>
          </a:r>
          <a:r>
            <a:rPr lang="es-ES" sz="2200" kern="1200" dirty="0"/>
            <a:t> de investimento em  </a:t>
          </a:r>
          <a:r>
            <a:rPr lang="es-ES" sz="2200" kern="1200" dirty="0" err="1"/>
            <a:t>setores</a:t>
          </a:r>
          <a:r>
            <a:rPr lang="es-ES" sz="2200" kern="1200" dirty="0"/>
            <a:t> protegidos.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200" kern="1200" dirty="0"/>
            <a:t> </a:t>
          </a:r>
          <a:r>
            <a:rPr lang="en-US" sz="2200" kern="1200" dirty="0" err="1"/>
            <a:t>Vencedores</a:t>
          </a:r>
          <a:r>
            <a:rPr lang="en-US" sz="2200" kern="1200" dirty="0"/>
            <a:t> </a:t>
          </a:r>
          <a:r>
            <a:rPr lang="en-US" sz="2200" kern="1200" dirty="0" err="1"/>
            <a:t>nacionais</a:t>
          </a:r>
          <a:r>
            <a:rPr lang="en-US" sz="2200" kern="1200" dirty="0"/>
            <a:t>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aumento do investimento público em </a:t>
          </a:r>
          <a:r>
            <a:rPr lang="pt-BR" sz="2200" kern="1200" dirty="0" err="1"/>
            <a:t>infra-estrutura</a:t>
          </a:r>
          <a:r>
            <a:rPr lang="pt-BR" sz="2200" kern="1200" dirty="0"/>
            <a:t>, bens intermediários e capital humano (?)</a:t>
          </a:r>
          <a:endParaRPr lang="en-US" sz="2200" kern="1200" dirty="0"/>
        </a:p>
      </dsp:txBody>
      <dsp:txXfrm>
        <a:off x="5406058" y="1460235"/>
        <a:ext cx="5238629" cy="45073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7099C-F305-4056-B717-B5A91CBA0599}">
      <dsp:nvSpPr>
        <dsp:cNvPr id="0" name=""/>
        <dsp:cNvSpPr/>
      </dsp:nvSpPr>
      <dsp:spPr>
        <a:xfrm>
          <a:off x="875187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Disciplina fiscal</a:t>
          </a:r>
          <a:endParaRPr lang="en-US" sz="1900" kern="1200"/>
        </a:p>
      </dsp:txBody>
      <dsp:txXfrm>
        <a:off x="875187" y="2062"/>
        <a:ext cx="2038424" cy="1223054"/>
      </dsp:txXfrm>
    </dsp:sp>
    <dsp:sp modelId="{4B5985C8-A421-443D-BD6E-2AABB529145A}">
      <dsp:nvSpPr>
        <dsp:cNvPr id="0" name=""/>
        <dsp:cNvSpPr/>
      </dsp:nvSpPr>
      <dsp:spPr>
        <a:xfrm>
          <a:off x="3117454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Priorização (reorientação) dos gastos públicos</a:t>
          </a:r>
          <a:endParaRPr lang="en-US" sz="1900" kern="1200" dirty="0"/>
        </a:p>
      </dsp:txBody>
      <dsp:txXfrm>
        <a:off x="3117454" y="2062"/>
        <a:ext cx="2038424" cy="1223054"/>
      </dsp:txXfrm>
    </dsp:sp>
    <dsp:sp modelId="{DD688F3F-440D-46C9-9636-F3D63694DEEC}">
      <dsp:nvSpPr>
        <dsp:cNvPr id="0" name=""/>
        <dsp:cNvSpPr/>
      </dsp:nvSpPr>
      <dsp:spPr>
        <a:xfrm>
          <a:off x="5359721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Reforma tributária </a:t>
          </a:r>
          <a:endParaRPr lang="en-US" sz="1900" kern="1200"/>
        </a:p>
      </dsp:txBody>
      <dsp:txXfrm>
        <a:off x="5359721" y="2062"/>
        <a:ext cx="2038424" cy="1223054"/>
      </dsp:txXfrm>
    </dsp:sp>
    <dsp:sp modelId="{D823C5B8-98A7-45CF-8A39-FFB91443E53B}">
      <dsp:nvSpPr>
        <dsp:cNvPr id="0" name=""/>
        <dsp:cNvSpPr/>
      </dsp:nvSpPr>
      <dsp:spPr>
        <a:xfrm>
          <a:off x="7601988" y="2062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Privatização</a:t>
          </a:r>
          <a:endParaRPr lang="en-US" sz="1900" kern="1200"/>
        </a:p>
      </dsp:txBody>
      <dsp:txXfrm>
        <a:off x="7601988" y="2062"/>
        <a:ext cx="2038424" cy="1223054"/>
      </dsp:txXfrm>
    </dsp:sp>
    <dsp:sp modelId="{0723D40F-8D17-481A-9570-1C431BAC3C9A}">
      <dsp:nvSpPr>
        <dsp:cNvPr id="0" name=""/>
        <dsp:cNvSpPr/>
      </dsp:nvSpPr>
      <dsp:spPr>
        <a:xfrm>
          <a:off x="875187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Desregulação</a:t>
          </a:r>
          <a:endParaRPr lang="en-US" sz="1900" kern="1200"/>
        </a:p>
      </dsp:txBody>
      <dsp:txXfrm>
        <a:off x="875187" y="1428959"/>
        <a:ext cx="2038424" cy="1223054"/>
      </dsp:txXfrm>
    </dsp:sp>
    <dsp:sp modelId="{1ECC7C6C-6128-4BDC-AD0B-81ADFAEC0C3D}">
      <dsp:nvSpPr>
        <dsp:cNvPr id="0" name=""/>
        <dsp:cNvSpPr/>
      </dsp:nvSpPr>
      <dsp:spPr>
        <a:xfrm>
          <a:off x="3117454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Liberalização financeira</a:t>
          </a:r>
          <a:endParaRPr lang="en-US" sz="1900" kern="1200"/>
        </a:p>
      </dsp:txBody>
      <dsp:txXfrm>
        <a:off x="3117454" y="1428959"/>
        <a:ext cx="2038424" cy="1223054"/>
      </dsp:txXfrm>
    </dsp:sp>
    <dsp:sp modelId="{AB9A14D3-34C9-4F25-AC20-864EBD5741FC}">
      <dsp:nvSpPr>
        <dsp:cNvPr id="0" name=""/>
        <dsp:cNvSpPr/>
      </dsp:nvSpPr>
      <dsp:spPr>
        <a:xfrm>
          <a:off x="5359721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Unificação do Regime cambial</a:t>
          </a:r>
          <a:endParaRPr lang="en-US" sz="1900" kern="1200" dirty="0"/>
        </a:p>
      </dsp:txBody>
      <dsp:txXfrm>
        <a:off x="5359721" y="1428959"/>
        <a:ext cx="2038424" cy="1223054"/>
      </dsp:txXfrm>
    </dsp:sp>
    <dsp:sp modelId="{ACA33786-67C8-41E7-A0EE-59621E55570E}">
      <dsp:nvSpPr>
        <dsp:cNvPr id="0" name=""/>
        <dsp:cNvSpPr/>
      </dsp:nvSpPr>
      <dsp:spPr>
        <a:xfrm>
          <a:off x="7601988" y="1428959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Liberalização comercial</a:t>
          </a:r>
          <a:endParaRPr lang="en-US" sz="1900" kern="1200"/>
        </a:p>
      </dsp:txBody>
      <dsp:txXfrm>
        <a:off x="7601988" y="1428959"/>
        <a:ext cx="2038424" cy="1223054"/>
      </dsp:txXfrm>
    </dsp:sp>
    <dsp:sp modelId="{892E1BAB-3D5E-4E2C-9368-14E79A940E3F}">
      <dsp:nvSpPr>
        <dsp:cNvPr id="0" name=""/>
        <dsp:cNvSpPr/>
      </dsp:nvSpPr>
      <dsp:spPr>
        <a:xfrm>
          <a:off x="3117454" y="2855856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Abertura para o Investimento externo direto:</a:t>
          </a:r>
          <a:endParaRPr lang="en-US" sz="1900" kern="1200" dirty="0"/>
        </a:p>
      </dsp:txBody>
      <dsp:txXfrm>
        <a:off x="3117454" y="2855856"/>
        <a:ext cx="2038424" cy="1223054"/>
      </dsp:txXfrm>
    </dsp:sp>
    <dsp:sp modelId="{2A9DCD4C-3450-4746-9EC2-DB0354152D87}">
      <dsp:nvSpPr>
        <dsp:cNvPr id="0" name=""/>
        <dsp:cNvSpPr/>
      </dsp:nvSpPr>
      <dsp:spPr>
        <a:xfrm>
          <a:off x="5359721" y="2855856"/>
          <a:ext cx="2038424" cy="12230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Propriedade intelectual: proteção</a:t>
          </a:r>
          <a:endParaRPr lang="en-US" sz="1900" kern="1200"/>
        </a:p>
      </dsp:txBody>
      <dsp:txXfrm>
        <a:off x="5359721" y="2855856"/>
        <a:ext cx="2038424" cy="12230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87686-E015-4F34-920F-C3572EF66455}">
      <dsp:nvSpPr>
        <dsp:cNvPr id="0" name=""/>
        <dsp:cNvSpPr/>
      </dsp:nvSpPr>
      <dsp:spPr>
        <a:xfrm>
          <a:off x="0" y="200474"/>
          <a:ext cx="6269038" cy="157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O CW pregava que as decisões das empresas devem ser um trabalho do setor privado e exortou os governos a realizar políticas para fortalecer o ambiente em que estas decisões fossem realizadas. </a:t>
          </a:r>
          <a:endParaRPr lang="en-US" sz="2200" kern="1200"/>
        </a:p>
      </dsp:txBody>
      <dsp:txXfrm>
        <a:off x="76648" y="277122"/>
        <a:ext cx="6115742" cy="1416844"/>
      </dsp:txXfrm>
    </dsp:sp>
    <dsp:sp modelId="{CBE92648-C8A7-45F2-9F37-C87CD8E61711}">
      <dsp:nvSpPr>
        <dsp:cNvPr id="0" name=""/>
        <dsp:cNvSpPr/>
      </dsp:nvSpPr>
      <dsp:spPr>
        <a:xfrm>
          <a:off x="0" y="1833974"/>
          <a:ext cx="6269038" cy="1570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O CW propõe o desmantelamento das politicas industriais e de suas instituições. O CW vai contra a chamada escolha de vencedores</a:t>
          </a:r>
          <a:endParaRPr lang="en-US" sz="2200" kern="1200" dirty="0"/>
        </a:p>
      </dsp:txBody>
      <dsp:txXfrm>
        <a:off x="76648" y="1910622"/>
        <a:ext cx="6115742" cy="1416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6555D-3136-4694-B0DE-645C70EA0807}" type="datetimeFigureOut">
              <a:rPr lang="pt-BR" smtClean="0"/>
              <a:t>25/09/2017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56EE6-8766-4D42-8035-DCD06FBD9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73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FCBAC8-036A-4EE7-98B3-B49E657B6471}" type="slidenum">
              <a:rPr lang="pt-BR" altLang="pt-BR" smtClean="0">
                <a:latin typeface="Calibri" panose="020F0502020204030204" pitchFamily="34" charset="0"/>
              </a:rPr>
              <a:pPr/>
              <a:t>13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674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0121BE-19CA-491F-AB86-56B698022FB7}" type="slidenum">
              <a:rPr lang="pt-BR" altLang="pt-BR" smtClean="0">
                <a:latin typeface="Calibri" panose="020F0502020204030204" pitchFamily="34" charset="0"/>
              </a:rPr>
              <a:pPr/>
              <a:t>17</a:t>
            </a:fld>
            <a:endParaRPr lang="pt-BR" altLang="pt-BR">
              <a:latin typeface="Calibri" panose="020F050202020403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040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958EB6B-DE38-4718-8B5C-27F98650530F}" type="slidenum">
              <a:rPr lang="pt-BR" sz="1200">
                <a:latin typeface="Times New Roman" pitchFamily="18" charset="0"/>
              </a:rPr>
              <a:pPr algn="r" eaLnBrk="0" hangingPunct="0"/>
              <a:t>27</a:t>
            </a:fld>
            <a:endParaRPr lang="pt-BR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16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285D7-5434-490B-AA5F-A53C353F3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05EBF1-53A1-4781-A2B6-919FD1851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A0A2FE-DD3D-4765-A190-133A9177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646382-67F0-4457-87B8-81E86B9E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D601E5-D89A-4722-9D3C-7A85EB80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94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CE5BF-BAE9-46F6-BEBC-F6592D6C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6E219C-A5E1-4C4D-81E2-D7CE5393B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BBA2C0-ECC8-4F01-AD12-7F62FC96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334888-D17B-4ADB-A7B3-1DD06E92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08D136-485F-4C58-9752-45C12C9E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31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7AF0B1-F4C2-4D8E-B83B-8AA7A3698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D597F3-2B98-42D7-87C0-6E00404F2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E4607-1DCF-44CB-B216-C87BC6D9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61A2A7-E210-4F22-812A-16CC7D28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3262D2-D128-47F5-8E43-EB9EF2D3A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7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A6A6D-E522-41F4-A8CC-29CA592B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AADB2-18AF-411C-8B0A-CE07F05E3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4C788C-DF8D-46FD-B6DD-769F442D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DBBEDD-F28F-4271-B742-B20775F8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535CE0-7F5E-4DE0-B3A4-2A7B7B5D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33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3D341-906D-4F08-BB62-AE25226F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5C3DFD-41A9-4C08-8639-3B3AB0327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3A3E86-CF8F-4FB7-B3A4-C7557D05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87E873-6085-4C36-A8D5-1972367A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87DC15-7032-4BF5-8F94-BC10601C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54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FCC12-6232-4ABB-A8AA-7D575732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B10143-4F63-44E0-BBD6-405A9A4D0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C814F8-2087-42CD-9D3A-3B641D694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ED404D-5BB7-4254-B83F-9B8F3DAE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3EAD2D-DB16-47F2-AF02-BA206EB1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F9E42A-5E39-46EA-9A34-AA517EF4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5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86006-C615-47B8-9DDE-82A75DA8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CF8537-112B-4A45-9B68-C27ED134B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18CBD8-5611-49DF-BFC0-59C8CB821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F1B852-77ED-4E6C-A5FF-55187FA1B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FA4A6C-232D-417C-9AC4-F56FFCC81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B4F337-91B7-42CC-B9D0-834EF69D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A2BAC6-1149-4349-A817-93DDC805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A2496C-BB5A-41E1-852A-1B5DB0A5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94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D320F-2ECE-4FA9-A71B-B074EE78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816EE7-697E-493F-B949-C3F4AB52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C244BD3-EC64-4E32-8C3C-590399320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5810E1E-6BA6-4DD7-8DE3-03C61651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7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C3D9DA-F1AA-460D-9726-A3C9DB4E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84829F-65AC-4365-B861-B70A31FB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FCACDA-B406-4056-B09D-79D2B57D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3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07BE9-7485-4742-8370-82C93D10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D1A96F-E46A-4160-BF54-14F270922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E798F8-512C-46C2-9EC5-60DECA05E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C624FE-03A6-415C-B0E5-2C6FEE710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9FB269-A5F8-425F-A2F3-2D4F93FD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8AD572-9482-4CAC-B07C-D0D1B155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32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44509-CEEE-4B57-B5DC-24885357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8ADB47-8299-43C2-9906-3977F6106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6551AB-FA79-4A89-911E-C3E458875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ABE464-AD79-45F1-A0F0-6BA92F79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B8D44E-D80F-44C4-8CD9-51A9511B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BB21A9-717C-460E-B869-01477A65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78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0973802-6A94-4BC0-8F86-BA2A4852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78B656-596C-4CA1-B2C8-C159C4F7B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3A4640-FC40-4671-9468-6ACA1162A0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F26C9-A20D-49D4-A242-66894CC2C3F4}" type="datetimeFigureOut">
              <a:rPr lang="pt-BR" smtClean="0"/>
              <a:t>24/09/2017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455B12-D8CC-4849-B0B6-90F5991C4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6019D9-1163-403E-A4C5-FB4EEB3F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C929-4DE9-49D0-B16A-9B84857D7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92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756D6-036D-479A-93E9-BDF844ACB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América Latina e as Politicas de Desenvolvimento Produtivo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332416-CAFC-490A-A16A-71AB70154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Amaury Gremaud </a:t>
            </a:r>
          </a:p>
        </p:txBody>
      </p:sp>
    </p:spTree>
    <p:extLst>
      <p:ext uri="{BB962C8B-B14F-4D97-AF65-F5344CB8AC3E}">
        <p14:creationId xmlns:p14="http://schemas.microsoft.com/office/powerpoint/2010/main" val="1385799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4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A213C8C-1B20-4E6B-92A4-4F1F38858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663" y="643467"/>
            <a:ext cx="997047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0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497112F-79B2-4DC1-84C5-A75D740AE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38" y="643467"/>
            <a:ext cx="104100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6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442549-290E-4B7E-892E-F2DB911DD2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7" y="-2"/>
            <a:ext cx="7537704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802E49-6CDF-4E47-84B1-1E54D11B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88" y="2745736"/>
            <a:ext cx="3703320" cy="1366528"/>
          </a:xfrm>
          <a:solidFill>
            <a:schemeClr val="bg1">
              <a:alpha val="50000"/>
            </a:schemeClr>
          </a:solidFill>
          <a:ln w="25400" cap="sq" cmpd="sng">
            <a:solidFill>
              <a:schemeClr val="tx1"/>
            </a:solidFill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pt-BR" sz="9600" dirty="0"/>
              <a:t>PDP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334F4C-0A90-4255-A3D5-33C85131E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4377" y="640080"/>
            <a:ext cx="6049953" cy="2523854"/>
          </a:xfrm>
        </p:spPr>
        <p:txBody>
          <a:bodyPr anchor="b">
            <a:normAutofit lnSpcReduction="10000"/>
          </a:bodyPr>
          <a:lstStyle/>
          <a:p>
            <a:r>
              <a:rPr lang="pt-BR" sz="8000" dirty="0">
                <a:solidFill>
                  <a:schemeClr val="bg1"/>
                </a:solidFill>
              </a:rPr>
              <a:t>Defensivas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pt-BR" sz="3600" dirty="0">
                <a:solidFill>
                  <a:schemeClr val="bg1"/>
                </a:solidFill>
              </a:rPr>
              <a:t>Brasil 1ª República: intervenção no mercado de café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0B0764-3123-4147-AE9E-FCA8DCA4E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4377" y="3671317"/>
            <a:ext cx="6059423" cy="2505646"/>
          </a:xfrm>
        </p:spPr>
        <p:txBody>
          <a:bodyPr>
            <a:normAutofit fontScale="92500" lnSpcReduction="20000"/>
          </a:bodyPr>
          <a:lstStyle/>
          <a:p>
            <a:r>
              <a:rPr lang="pt-BR" sz="8000" dirty="0">
                <a:solidFill>
                  <a:schemeClr val="bg1"/>
                </a:solidFill>
              </a:rPr>
              <a:t>Construtivas</a:t>
            </a:r>
          </a:p>
          <a:p>
            <a:pPr marL="457200" lvl="1" indent="0">
              <a:buNone/>
            </a:pPr>
            <a:r>
              <a:rPr lang="pt-BR" sz="3200" dirty="0">
                <a:solidFill>
                  <a:schemeClr val="bg1"/>
                </a:solidFill>
              </a:rPr>
              <a:t>Brasil 1ª República: Promoção de investimentos para transformações das Usinas de Açúcar</a:t>
            </a:r>
          </a:p>
        </p:txBody>
      </p:sp>
    </p:spTree>
    <p:extLst>
      <p:ext uri="{BB962C8B-B14F-4D97-AF65-F5344CB8AC3E}">
        <p14:creationId xmlns:p14="http://schemas.microsoft.com/office/powerpoint/2010/main" val="645586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838200" y="6033479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pt-BR" sz="1050">
                <a:solidFill>
                  <a:schemeClr val="tx1">
                    <a:alpha val="80000"/>
                  </a:schemeClr>
                </a:solidFill>
              </a:rPr>
              <a:t>Parte III Capítulo 14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pt-BR" sz="1050">
                <a:solidFill>
                  <a:schemeClr val="tx1">
                    <a:alpha val="80000"/>
                  </a:schemeClr>
                </a:solidFill>
              </a:rPr>
              <a:t>Gremaud, Vasconcllos e Toneto Jr.</a:t>
            </a:r>
          </a:p>
        </p:txBody>
      </p:sp>
      <p:sp>
        <p:nvSpPr>
          <p:cNvPr id="10547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0571516" y="6033479"/>
            <a:ext cx="782283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EB2080FC-B916-44CC-899D-EF2FF1752A8E}" type="slidenum">
              <a:rPr lang="pt-BR" altLang="pt-BR" sz="1050">
                <a:solidFill>
                  <a:schemeClr val="tx1">
                    <a:alpha val="80000"/>
                  </a:schemeClr>
                </a:solidFill>
                <a:latin typeface="Tw Cen MT" panose="020B0602020104020603" pitchFamily="34" charset="0"/>
              </a:rPr>
              <a:pPr>
                <a:spcAft>
                  <a:spcPts val="600"/>
                </a:spcAft>
              </a:pPr>
              <a:t>2</a:t>
            </a:fld>
            <a:endParaRPr lang="pt-BR" altLang="pt-BR" sz="1050">
              <a:solidFill>
                <a:schemeClr val="tx1">
                  <a:alpha val="8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altLang="pt-BR">
                <a:solidFill>
                  <a:schemeClr val="accent1"/>
                </a:solidFill>
              </a:rPr>
              <a:t>O Estado desenvolvimentista</a:t>
            </a:r>
            <a:endParaRPr lang="pt-BR" altLang="pt-BR">
              <a:solidFill>
                <a:schemeClr val="accent1"/>
              </a:solidFill>
            </a:endParaRPr>
          </a:p>
        </p:txBody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Font typeface="Wingdings 3" panose="05040102010807070707" pitchFamily="18" charset="2"/>
              <a:buChar char="è"/>
            </a:pPr>
            <a:r>
              <a:rPr lang="en-US" altLang="pt-BR" sz="3200" dirty="0">
                <a:cs typeface="Times New Roman" panose="02020603050405020304" pitchFamily="18" charset="0"/>
              </a:rPr>
              <a:t> </a:t>
            </a:r>
            <a:r>
              <a:rPr lang="pt-BR" altLang="pt-BR" sz="3200" dirty="0">
                <a:cs typeface="Times New Roman" panose="02020603050405020304" pitchFamily="18" charset="0"/>
              </a:rPr>
              <a:t>A partir dos anos 30 e especialmente depois da II Guerra Mundial, o sentido da intervenção do Estado em grande parte da AL passa a ser o de alterar o próprio modelo de desenvolvimento do p</a:t>
            </a:r>
            <a:r>
              <a:rPr lang="en-US" altLang="pt-BR" sz="3200" dirty="0" err="1">
                <a:cs typeface="Times New Roman" panose="02020603050405020304" pitchFamily="18" charset="0"/>
              </a:rPr>
              <a:t>aís</a:t>
            </a:r>
            <a:endParaRPr lang="pt-BR" altLang="pt-BR" sz="3200" dirty="0"/>
          </a:p>
          <a:p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58920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9ACC69-ADF2-492B-84C5-EA2CC16071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43276" y="436098"/>
            <a:ext cx="10410524" cy="617571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pt-BR" dirty="0">
                <a:solidFill>
                  <a:srgbClr val="FFFFFF"/>
                </a:solidFill>
              </a:rPr>
              <a:t>Ampliação da intervenção Estatal (Estado desenvolvimentista)</a:t>
            </a:r>
          </a:p>
          <a:p>
            <a:pPr lvl="1">
              <a:defRPr/>
            </a:pPr>
            <a:r>
              <a:rPr lang="pt-BR" sz="2800" u="sng" dirty="0">
                <a:solidFill>
                  <a:srgbClr val="FFFFFF"/>
                </a:solidFill>
              </a:rPr>
              <a:t>Estado condutor</a:t>
            </a:r>
          </a:p>
          <a:p>
            <a:pPr lvl="2">
              <a:defRPr/>
            </a:pPr>
            <a:r>
              <a:rPr lang="pt-BR" sz="2800" dirty="0">
                <a:solidFill>
                  <a:srgbClr val="FFFFFF"/>
                </a:solidFill>
              </a:rPr>
              <a:t>Política econômica (moeda, cambio, fiscalidade) conduzida tendo em vista a industrialização </a:t>
            </a:r>
          </a:p>
          <a:p>
            <a:pPr lvl="1">
              <a:defRPr/>
            </a:pPr>
            <a:r>
              <a:rPr lang="pt-BR" sz="2800" u="sng" dirty="0">
                <a:solidFill>
                  <a:srgbClr val="FFFFFF"/>
                </a:solidFill>
              </a:rPr>
              <a:t>Estado regulamentador</a:t>
            </a:r>
          </a:p>
          <a:p>
            <a:pPr lvl="2">
              <a:defRPr/>
            </a:pPr>
            <a:r>
              <a:rPr lang="pt-BR" sz="2800" dirty="0">
                <a:solidFill>
                  <a:srgbClr val="FFFFFF"/>
                </a:solidFill>
              </a:rPr>
              <a:t>Estatização dos conflitos, regulação das atividades e dos mercados </a:t>
            </a:r>
          </a:p>
          <a:p>
            <a:pPr lvl="3">
              <a:defRPr/>
            </a:pPr>
            <a:r>
              <a:rPr lang="pt-BR" sz="2800" dirty="0">
                <a:solidFill>
                  <a:srgbClr val="FFFFFF"/>
                </a:solidFill>
              </a:rPr>
              <a:t>Mercado de trabalho (Ministério, Justiça, sindicatos, previdência, CLT)</a:t>
            </a:r>
          </a:p>
          <a:p>
            <a:pPr lvl="3">
              <a:defRPr/>
            </a:pPr>
            <a:r>
              <a:rPr lang="pt-BR" sz="2800" dirty="0">
                <a:solidFill>
                  <a:srgbClr val="FFFFFF"/>
                </a:solidFill>
              </a:rPr>
              <a:t>Conflitos </a:t>
            </a:r>
            <a:r>
              <a:rPr lang="pt-BR" sz="2800" dirty="0" err="1">
                <a:solidFill>
                  <a:srgbClr val="FFFFFF"/>
                </a:solidFill>
              </a:rPr>
              <a:t>inter</a:t>
            </a:r>
            <a:r>
              <a:rPr lang="pt-BR" sz="2800" dirty="0">
                <a:solidFill>
                  <a:srgbClr val="FFFFFF"/>
                </a:solidFill>
              </a:rPr>
              <a:t> capitalistas (leis, códigos, departamentos, conselhos</a:t>
            </a:r>
            <a:r>
              <a:rPr lang="pt-BR" sz="2800" u="sng" dirty="0">
                <a:solidFill>
                  <a:srgbClr val="FFFFFF"/>
                </a:solidFill>
              </a:rPr>
              <a:t>)</a:t>
            </a:r>
          </a:p>
          <a:p>
            <a:pPr lvl="1">
              <a:defRPr/>
            </a:pPr>
            <a:r>
              <a:rPr lang="pt-BR" sz="2800" u="sng" dirty="0">
                <a:solidFill>
                  <a:srgbClr val="FFFFFF"/>
                </a:solidFill>
              </a:rPr>
              <a:t>Estado produtor</a:t>
            </a:r>
            <a:endParaRPr lang="pt-BR" sz="2800" dirty="0">
              <a:solidFill>
                <a:srgbClr val="FFFFFF"/>
              </a:solidFill>
            </a:endParaRPr>
          </a:p>
          <a:p>
            <a:pPr lvl="2">
              <a:defRPr/>
            </a:pPr>
            <a:r>
              <a:rPr lang="pt-BR" sz="2800" dirty="0">
                <a:solidFill>
                  <a:srgbClr val="FFFFFF"/>
                </a:solidFill>
              </a:rPr>
              <a:t>Estatização da provisão e produção de </a:t>
            </a:r>
            <a:r>
              <a:rPr lang="pt-BR" sz="2800" dirty="0" err="1">
                <a:solidFill>
                  <a:srgbClr val="FFFFFF"/>
                </a:solidFill>
              </a:rPr>
              <a:t>infra-estrutura</a:t>
            </a:r>
            <a:r>
              <a:rPr lang="pt-BR" sz="2800" dirty="0">
                <a:solidFill>
                  <a:srgbClr val="FFFFFF"/>
                </a:solidFill>
              </a:rPr>
              <a:t> e de bens intermediários</a:t>
            </a:r>
          </a:p>
          <a:p>
            <a:pPr lvl="1">
              <a:defRPr/>
            </a:pPr>
            <a:r>
              <a:rPr lang="pt-BR" sz="2800" u="sng" dirty="0">
                <a:solidFill>
                  <a:srgbClr val="FFFFFF"/>
                </a:solidFill>
              </a:rPr>
              <a:t>Estado Financiador</a:t>
            </a:r>
          </a:p>
          <a:p>
            <a:pPr lvl="2">
              <a:defRPr/>
            </a:pPr>
            <a:r>
              <a:rPr lang="pt-BR" sz="2800" dirty="0">
                <a:solidFill>
                  <a:srgbClr val="FFFFFF"/>
                </a:solidFill>
              </a:rPr>
              <a:t>Controle da absorção da poupança e de seu destino</a:t>
            </a:r>
          </a:p>
          <a:p>
            <a:pPr lvl="3">
              <a:defRPr/>
            </a:pPr>
            <a:endParaRPr lang="pt-B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26">
            <a:extLst>
              <a:ext uri="{FF2B5EF4-FFF2-40B4-BE49-F238E27FC236}">
                <a16:creationId xmlns:a16="http://schemas.microsoft.com/office/drawing/2014/main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28">
            <a:extLst>
              <a:ext uri="{FF2B5EF4-FFF2-40B4-BE49-F238E27FC236}">
                <a16:creationId xmlns:a16="http://schemas.microsoft.com/office/drawing/2014/main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E16316-1EAC-4A58-AE45-394EA38A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pt-BR"/>
              <a:t>Bancos de desenvolvimento</a:t>
            </a:r>
            <a:endParaRPr lang="pt-BR" dirty="0"/>
          </a:p>
        </p:txBody>
      </p:sp>
      <p:graphicFrame>
        <p:nvGraphicFramePr>
          <p:cNvPr id="22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826169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467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256890"/>
              </p:ext>
            </p:extLst>
          </p:nvPr>
        </p:nvGraphicFramePr>
        <p:xfrm>
          <a:off x="486507" y="506437"/>
          <a:ext cx="11400693" cy="6091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7403B1D1-B0D0-4923-B02C-5C5C3506043A}"/>
              </a:ext>
            </a:extLst>
          </p:cNvPr>
          <p:cNvSpPr/>
          <p:nvPr/>
        </p:nvSpPr>
        <p:spPr>
          <a:xfrm>
            <a:off x="6186853" y="384312"/>
            <a:ext cx="5846121" cy="1590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E8E5C45-8582-41C7-9169-951CBE40B1EE}"/>
              </a:ext>
            </a:extLst>
          </p:cNvPr>
          <p:cNvSpPr/>
          <p:nvPr/>
        </p:nvSpPr>
        <p:spPr>
          <a:xfrm>
            <a:off x="5663392" y="1951433"/>
            <a:ext cx="5846121" cy="4449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521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Parte III Capítulo 14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Gremaud, Vasconcllos e Toneto Jr.</a:t>
            </a:r>
          </a:p>
        </p:txBody>
      </p:sp>
      <p:sp>
        <p:nvSpPr>
          <p:cNvPr id="10854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fld id="{BAFA6276-1229-4989-99E7-6CEAF529740C}" type="slidenum">
              <a:rPr lang="pt-BR" altLang="pt-BR">
                <a:solidFill>
                  <a:srgbClr val="FFFFFF"/>
                </a:solidFill>
                <a:latin typeface="Tw Cen MT" panose="020B0602020104020603" pitchFamily="34" charset="0"/>
              </a:rPr>
              <a:pPr>
                <a:lnSpc>
                  <a:spcPct val="80000"/>
                </a:lnSpc>
              </a:pPr>
              <a:t>17</a:t>
            </a:fld>
            <a:endParaRPr lang="pt-BR" altLang="pt-BR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  <p:sp>
        <p:nvSpPr>
          <p:cNvPr id="10854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pt-BR"/>
              <a:t>Razões para estatização</a:t>
            </a:r>
            <a:endParaRPr lang="pt-BR" altLang="pt-BR"/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7002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Ideológicas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Keynesianiso, Estruturalismo </a:t>
            </a:r>
          </a:p>
          <a:p>
            <a:pPr>
              <a:lnSpc>
                <a:spcPct val="90000"/>
              </a:lnSpc>
            </a:pPr>
            <a:r>
              <a:rPr lang="pt-BR" altLang="pt-BR"/>
              <a:t>Técnicos: monopólios, economias de escala, externalidades</a:t>
            </a:r>
          </a:p>
          <a:p>
            <a:pPr>
              <a:lnSpc>
                <a:spcPct val="90000"/>
              </a:lnSpc>
            </a:pPr>
            <a:r>
              <a:rPr lang="pt-BR" altLang="pt-BR"/>
              <a:t>Tarifas / preço dos bens </a:t>
            </a:r>
          </a:p>
          <a:p>
            <a:pPr>
              <a:lnSpc>
                <a:spcPct val="90000"/>
              </a:lnSpc>
            </a:pPr>
            <a:r>
              <a:rPr lang="pt-BR" altLang="pt-BR"/>
              <a:t>Fragilidade/desinteresse do Capital nacional </a:t>
            </a:r>
          </a:p>
          <a:p>
            <a:pPr>
              <a:lnSpc>
                <a:spcPct val="90000"/>
              </a:lnSpc>
            </a:pPr>
            <a:r>
              <a:rPr lang="pt-BR" altLang="pt-BR"/>
              <a:t>Resistência do/ao capital estrangeiro</a:t>
            </a:r>
          </a:p>
          <a:p>
            <a:pPr>
              <a:lnSpc>
                <a:spcPct val="90000"/>
              </a:lnSpc>
            </a:pPr>
            <a:r>
              <a:rPr lang="pt-BR" altLang="pt-BR"/>
              <a:t>Problemas de financiamento</a:t>
            </a:r>
          </a:p>
        </p:txBody>
      </p:sp>
    </p:spTree>
    <p:extLst>
      <p:ext uri="{BB962C8B-B14F-4D97-AF65-F5344CB8AC3E}">
        <p14:creationId xmlns:p14="http://schemas.microsoft.com/office/powerpoint/2010/main" val="1619383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2"/>
          <p:cNvGraphicFramePr>
            <a:graphicFrameLocks noGrp="1"/>
          </p:cNvGraphicFramePr>
          <p:nvPr>
            <p:ph idx="1"/>
            <p:extLst/>
          </p:nvPr>
        </p:nvGraphicFramePr>
        <p:xfrm>
          <a:off x="486507" y="506437"/>
          <a:ext cx="11400693" cy="6091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3028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1D0AF59-99C3-4251-AB9A-C966C6AD44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55405F-37A2-4869-9154-F8BE3BECE6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C0C9F71-3104-46CD-A409-997C68C12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262" y="0"/>
            <a:ext cx="7897554" cy="685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4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B3E0100-3A95-43D1-971E-A8AD117D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Introdução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3A79CFA-4CED-450D-BC2C-17C54D6B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097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FA1C5B-27D8-4A93-A29B-E52F2F89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inflexões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 a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postura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liberal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2691B3-A1EA-4F2D-ADA9-107908EA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453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>
            <a:extLst>
              <a:ext uri="{FF2B5EF4-FFF2-40B4-BE49-F238E27FC236}">
                <a16:creationId xmlns:a16="http://schemas.microsoft.com/office/drawing/2014/main" id="{6D71C1DF-CE3D-4E36-A702-A92C773E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1"/>
                </a:solidFill>
              </a:rPr>
              <a:t>Meados dos anos sessenta a estratégia começa a se esgotar e a economia começou a se desacelerar.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B9F93D-2F55-4EFC-8928-D881B13A5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76776"/>
            <a:ext cx="6809935" cy="5961184"/>
          </a:xfrm>
        </p:spPr>
        <p:txBody>
          <a:bodyPr anchor="ctr">
            <a:normAutofit/>
          </a:bodyPr>
          <a:lstStyle/>
          <a:p>
            <a:r>
              <a:rPr lang="pt-BR" sz="2200" dirty="0"/>
              <a:t>Varias foram as razões pelas quais a estratégia de substituição de importações entrou em declive. </a:t>
            </a:r>
          </a:p>
          <a:p>
            <a:pPr lvl="1"/>
            <a:r>
              <a:rPr lang="pt-BR" sz="2200" dirty="0"/>
              <a:t>não existiu um mecanismo que assegurasse que as atividades protegidas conseguissem alcançar alta produtividade.</a:t>
            </a:r>
          </a:p>
          <a:p>
            <a:pPr lvl="2"/>
            <a:r>
              <a:rPr lang="pt-BR" sz="1800" dirty="0"/>
              <a:t>Proteção permanente/ mercado domestico concentrado</a:t>
            </a:r>
          </a:p>
          <a:p>
            <a:pPr lvl="1"/>
            <a:r>
              <a:rPr lang="pt-BR" sz="2200" dirty="0"/>
              <a:t>Não se acompanhou mudanças tecnológicas ocorridas em setores centrais  - TIC</a:t>
            </a:r>
          </a:p>
          <a:p>
            <a:pPr lvl="2"/>
            <a:r>
              <a:rPr lang="pt-BR" sz="1800" dirty="0"/>
              <a:t>Problema com tipo de investimento/apoio – falta inovação capital humano </a:t>
            </a:r>
          </a:p>
          <a:p>
            <a:pPr lvl="1"/>
            <a:r>
              <a:rPr lang="pt-BR" sz="2200" dirty="0"/>
              <a:t>Problemas Macroeconômicos </a:t>
            </a:r>
          </a:p>
          <a:p>
            <a:pPr lvl="2"/>
            <a:r>
              <a:rPr lang="pt-BR" sz="2200" dirty="0"/>
              <a:t>de financiamento das intervenções </a:t>
            </a:r>
          </a:p>
          <a:p>
            <a:pPr lvl="2"/>
            <a:r>
              <a:rPr lang="pt-BR" sz="2200" dirty="0"/>
              <a:t>De continuidade da vulnerabilidade externa </a:t>
            </a:r>
          </a:p>
          <a:p>
            <a:pPr lvl="2"/>
            <a:r>
              <a:rPr lang="pt-BR" sz="2200" dirty="0"/>
              <a:t>Inflação</a:t>
            </a:r>
          </a:p>
          <a:p>
            <a:pPr lvl="2"/>
            <a:r>
              <a:rPr lang="pt-BR" sz="2200" dirty="0"/>
              <a:t>Desequilíbrios das estruturas produtivas internas  (</a:t>
            </a:r>
            <a:r>
              <a:rPr lang="pt-BR" sz="2200" dirty="0" err="1"/>
              <a:t>setorias</a:t>
            </a:r>
            <a:r>
              <a:rPr lang="pt-BR" sz="2200" dirty="0"/>
              <a:t>) </a:t>
            </a:r>
          </a:p>
          <a:p>
            <a:pPr lvl="1"/>
            <a:r>
              <a:rPr lang="pt-BR" sz="2200" dirty="0"/>
              <a:t>Problemas </a:t>
            </a:r>
            <a:r>
              <a:rPr lang="pt-BR" sz="2200" dirty="0" err="1"/>
              <a:t>Politicos</a:t>
            </a:r>
            <a:r>
              <a:rPr lang="pt-BR" sz="2200" dirty="0"/>
              <a:t> e sociais (distribuição de renda)</a:t>
            </a:r>
          </a:p>
        </p:txBody>
      </p:sp>
    </p:spTree>
    <p:extLst>
      <p:ext uri="{BB962C8B-B14F-4D97-AF65-F5344CB8AC3E}">
        <p14:creationId xmlns:p14="http://schemas.microsoft.com/office/powerpoint/2010/main" val="2399026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BR" altLang="pt-BR" sz="3200"/>
              <a:t>Problemas da industrialização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pt-BR" altLang="pt-BR" sz="2400">
                <a:solidFill>
                  <a:schemeClr val="bg1"/>
                </a:solidFill>
              </a:rPr>
              <a:t>Para países que buscam industrialização via PSI dificuldades:</a:t>
            </a:r>
          </a:p>
          <a:p>
            <a:pPr lvl="1"/>
            <a:r>
              <a:rPr lang="pt-BR" altLang="pt-BR">
                <a:solidFill>
                  <a:schemeClr val="bg1"/>
                </a:solidFill>
              </a:rPr>
              <a:t>Três discussões – anos 60 – ampliação dos mercados </a:t>
            </a:r>
          </a:p>
          <a:p>
            <a:pPr lvl="2"/>
            <a:r>
              <a:rPr lang="pt-BR" altLang="pt-BR" sz="2400">
                <a:solidFill>
                  <a:schemeClr val="bg1"/>
                </a:solidFill>
              </a:rPr>
              <a:t>Integração latino americana</a:t>
            </a:r>
          </a:p>
          <a:p>
            <a:pPr lvl="2"/>
            <a:r>
              <a:rPr lang="pt-BR" altLang="pt-BR" sz="2400">
                <a:solidFill>
                  <a:schemeClr val="bg1"/>
                </a:solidFill>
              </a:rPr>
              <a:t>Reformas e a Distribuição de renda</a:t>
            </a:r>
          </a:p>
          <a:p>
            <a:pPr lvl="2"/>
            <a:r>
              <a:rPr lang="pt-BR" altLang="pt-BR" sz="2400">
                <a:solidFill>
                  <a:schemeClr val="bg1"/>
                </a:solidFill>
              </a:rPr>
              <a:t>Diversificação fontes de dinamismo  - drive exportador </a:t>
            </a:r>
          </a:p>
          <a:p>
            <a:pPr lvl="3"/>
            <a:r>
              <a:rPr lang="pt-BR" altLang="pt-BR" sz="2400">
                <a:solidFill>
                  <a:schemeClr val="bg1"/>
                </a:solidFill>
              </a:rPr>
              <a:t>endividamento</a:t>
            </a:r>
          </a:p>
          <a:p>
            <a:r>
              <a:rPr lang="pt-BR" altLang="pt-BR" sz="2400">
                <a:solidFill>
                  <a:schemeClr val="bg1"/>
                </a:solidFill>
              </a:rPr>
              <a:t>Outra Possibilidade reversão do modelo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8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27A103-1733-4025-B5E6-0200CFE0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348" y="1167618"/>
            <a:ext cx="9814492" cy="4928381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/>
              <a:t>No entanto, com o advento da crise da dívida da década de 1980, os ânimos deixaram de serem favoráveis às políticas industriais (PDP) e amplia-se nacional e internacionalmente o apoio à ideia de transferir a responsabilidade para a atribuição da recursos para o investimento dos Estados para os mercados. </a:t>
            </a:r>
            <a:endParaRPr lang="pt-BR" sz="2800" dirty="0"/>
          </a:p>
          <a:p>
            <a:r>
              <a:rPr lang="pt-BR" sz="3600" dirty="0"/>
              <a:t>Isto levou na década de 1990, ao que ficou conhecido como o Consenso de Washington (CW), que serviu como o banner para o laissez-faire como uma estratégia para o crescimento económico</a:t>
            </a:r>
            <a:r>
              <a:rPr lang="pt-BR" sz="2100" dirty="0"/>
              <a:t>. </a:t>
            </a:r>
          </a:p>
          <a:p>
            <a:pPr lvl="1"/>
            <a:r>
              <a:rPr lang="pt-BR" sz="2600" dirty="0"/>
              <a:t>Culpabilização das PDP especialmente nos países que as mantiverem nos anos 60/70</a:t>
            </a:r>
          </a:p>
        </p:txBody>
      </p:sp>
    </p:spTree>
    <p:extLst>
      <p:ext uri="{BB962C8B-B14F-4D97-AF65-F5344CB8AC3E}">
        <p14:creationId xmlns:p14="http://schemas.microsoft.com/office/powerpoint/2010/main" val="1722594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Desempenho Econômico: AL, Extremo Oriente e Sul da Ásia:1960-1985</a:t>
            </a:r>
          </a:p>
        </p:txBody>
      </p:sp>
      <p:sp>
        <p:nvSpPr>
          <p:cNvPr id="35843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89A7FE1-2B18-4500-BC1B-605A90B68343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757363" y="2114549"/>
          <a:ext cx="8375650" cy="4483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3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9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39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43887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Região</a:t>
                      </a:r>
                    </a:p>
                  </a:txBody>
                  <a:tcPr marL="91427" marR="91427" marT="45713" marB="45713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Taxas</a:t>
                      </a:r>
                      <a:r>
                        <a:rPr lang="pt-BR" sz="1800" baseline="0" dirty="0">
                          <a:solidFill>
                            <a:schemeClr val="tx1"/>
                          </a:solidFill>
                        </a:rPr>
                        <a:t> de Crescimento do PIB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Inflação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Dívida Externa/PIB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720"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1960-1970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1970-1980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1980-1985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1973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1985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257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América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</a:rPr>
                        <a:t> Latina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0,4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47,9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277,7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56%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61%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96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Extremo Oriente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14,8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7,7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309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Sul da Ásia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3,9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3,7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5,2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9,6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8,3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 marL="91427" marR="91427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 marL="91427" marR="91427" marT="45713" marB="4571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68">
                <a:tc gridSpan="10"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Fonte: Banco Mundial. </a:t>
                      </a:r>
                      <a:r>
                        <a:rPr lang="pt-BR" sz="1800" i="1" dirty="0">
                          <a:solidFill>
                            <a:srgbClr val="0000FF"/>
                          </a:solidFill>
                        </a:rPr>
                        <a:t>Apud</a:t>
                      </a:r>
                      <a:r>
                        <a:rPr lang="pt-BR" sz="1800" dirty="0">
                          <a:solidFill>
                            <a:srgbClr val="0000FF"/>
                          </a:solidFill>
                        </a:rPr>
                        <a:t> Fishlow, 2004, p. 158.</a:t>
                      </a:r>
                    </a:p>
                  </a:txBody>
                  <a:tcPr marL="91427" marR="91427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80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Freeform: Shape 73">
            <a:extLst>
              <a:ext uri="{FF2B5EF4-FFF2-40B4-BE49-F238E27FC236}">
                <a16:creationId xmlns:a16="http://schemas.microsoft.com/office/drawing/2014/main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780" name="Freeform: Shape 75">
            <a:extLst>
              <a:ext uri="{FF2B5EF4-FFF2-40B4-BE49-F238E27FC236}">
                <a16:creationId xmlns:a16="http://schemas.microsoft.com/office/drawing/2014/main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pt-BR" altLang="pt-BR" dirty="0"/>
              <a:t>Consenso de Washington</a:t>
            </a:r>
          </a:p>
        </p:txBody>
      </p:sp>
      <p:graphicFrame>
        <p:nvGraphicFramePr>
          <p:cNvPr id="32781" name="Rectangle 3"/>
          <p:cNvGraphicFramePr/>
          <p:nvPr>
            <p:extLst>
              <p:ext uri="{D42A27DB-BD31-4B8C-83A1-F6EECF244321}">
                <p14:modId xmlns:p14="http://schemas.microsoft.com/office/powerpoint/2010/main" val="1318696586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8797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48ED7DA2-FCB4-453C-96E7-845452BF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Ainda o Consenso de Washington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085305"/>
              </p:ext>
            </p:extLst>
          </p:nvPr>
        </p:nvGraphicFramePr>
        <p:xfrm>
          <a:off x="5041485" y="1"/>
          <a:ext cx="6269038" cy="3604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4E581548-8C42-41C3-9075-4301454BA051}"/>
              </a:ext>
            </a:extLst>
          </p:cNvPr>
          <p:cNvSpPr/>
          <p:nvPr/>
        </p:nvSpPr>
        <p:spPr>
          <a:xfrm>
            <a:off x="5257552" y="3788969"/>
            <a:ext cx="6096000" cy="2862322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Ate onde países efetivamente cumpriram o decálogo (ou mudanças/adaptações  que vieram depois) ? </a:t>
            </a:r>
          </a:p>
          <a:p>
            <a:pPr algn="ctr"/>
            <a:r>
              <a:rPr lang="pt-BR" sz="3200" b="1" dirty="0">
                <a:solidFill>
                  <a:srgbClr val="FFFF00"/>
                </a:solidFill>
              </a:rPr>
              <a:t>PDP sumiu ?</a:t>
            </a:r>
          </a:p>
        </p:txBody>
      </p:sp>
    </p:spTree>
    <p:extLst>
      <p:ext uri="{BB962C8B-B14F-4D97-AF65-F5344CB8AC3E}">
        <p14:creationId xmlns:p14="http://schemas.microsoft.com/office/powerpoint/2010/main" val="543620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B5ED9EF-7A3D-4987-B5FC-C33B37587683}" type="slidenum">
              <a:rPr lang="pt-BR" sz="1200">
                <a:latin typeface="+mj-lt"/>
              </a:rPr>
              <a:pPr algn="r">
                <a:defRPr/>
              </a:pPr>
              <a:t>27</a:t>
            </a:fld>
            <a:endParaRPr lang="pt-BR" sz="1200">
              <a:latin typeface="+mj-lt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-171450"/>
            <a:ext cx="7772400" cy="1314450"/>
          </a:xfrm>
        </p:spPr>
        <p:txBody>
          <a:bodyPr anchor="t">
            <a:normAutofit/>
          </a:bodyPr>
          <a:lstStyle/>
          <a:p>
            <a:br>
              <a:rPr lang="en-US"/>
            </a:br>
            <a:r>
              <a:rPr lang="en-US"/>
              <a:t>Privatização: razões</a:t>
            </a:r>
            <a:endParaRPr lang="pt-BR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1" y="1700214"/>
            <a:ext cx="8569325" cy="496887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ineficiência das empresa públicas: baixa qualidade dos serviços e existência de déficit financeiros;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diminuição da capacidade estatal em fazer investimentos necessários como a ampliação dos serviços e atualização tecnológica das empresas;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necessidade de gerar receitas para se abater a elevada dívida estatal;</a:t>
            </a:r>
          </a:p>
          <a:p>
            <a:pPr marL="457200" indent="-457200" algn="just">
              <a:buFont typeface="Wingdings" pitchFamily="2" charset="2"/>
              <a:buAutoNum type="arabicPeriod"/>
            </a:pPr>
            <a:r>
              <a:rPr lang="pt-BR" b="1" dirty="0">
                <a:cs typeface="Times New Roman" pitchFamily="18" charset="0"/>
              </a:rPr>
              <a:t>mudança no quadro tecnológico e financeiro internacional</a:t>
            </a:r>
            <a:endParaRPr lang="pt-BR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83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/>
          </p:cNvSpPr>
          <p:nvPr>
            <p:ph type="title" idx="4294967295"/>
          </p:nvPr>
        </p:nvSpPr>
        <p:spPr>
          <a:xfrm>
            <a:off x="2351088" y="277813"/>
            <a:ext cx="785971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sz="3900" b="1" dirty="0">
                <a:solidFill>
                  <a:schemeClr val="accent2">
                    <a:lumMod val="50000"/>
                  </a:schemeClr>
                </a:solidFill>
              </a:rPr>
              <a:t>Logicas das Políticas de Estabilização nos Anos 1990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9" y="1844676"/>
            <a:ext cx="8066087" cy="4176713"/>
          </a:xfrm>
        </p:spPr>
        <p:txBody>
          <a:bodyPr>
            <a:normAutofit fontScale="92500"/>
          </a:bodyPr>
          <a:lstStyle/>
          <a:p>
            <a:r>
              <a:rPr lang="pt-BR" altLang="pt-BR" sz="4000" dirty="0">
                <a:solidFill>
                  <a:srgbClr val="0000FF"/>
                </a:solidFill>
              </a:rPr>
              <a:t>Maior abertura comercial e financeira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Âncora cambial: </a:t>
            </a:r>
            <a:r>
              <a:rPr lang="pt-BR" altLang="pt-BR" sz="3600" dirty="0">
                <a:solidFill>
                  <a:srgbClr val="0000FF"/>
                </a:solidFill>
              </a:rPr>
              <a:t>Taxa de câmbio valorizada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 Politica Monetária restritiva: Taxa de juros elevada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Politica Fiscal restritiva</a:t>
            </a:r>
          </a:p>
          <a:p>
            <a:r>
              <a:rPr lang="pt-BR" altLang="pt-BR" sz="4000" dirty="0">
                <a:solidFill>
                  <a:srgbClr val="0000FF"/>
                </a:solidFill>
              </a:rPr>
              <a:t>Privatização</a:t>
            </a:r>
          </a:p>
        </p:txBody>
      </p:sp>
      <p:sp>
        <p:nvSpPr>
          <p:cNvPr id="48132" name="Espaço Reservado para Número de Slide 5"/>
          <p:cNvSpPr txBox="1">
            <a:spLocks noGrp="1"/>
          </p:cNvSpPr>
          <p:nvPr/>
        </p:nvSpPr>
        <p:spPr bwMode="auto">
          <a:xfrm>
            <a:off x="9753601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AFE47FC-A7C1-4279-8543-F6051E654BFF}" type="slidenum">
              <a:rPr lang="pt-BR" altLang="pt-BR" sz="1200">
                <a:solidFill>
                  <a:srgbClr val="307F93"/>
                </a:solidFill>
                <a:latin typeface="Tahom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pt-BR" altLang="pt-BR" sz="1200">
              <a:solidFill>
                <a:srgbClr val="307F93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31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AB3C04-3D97-43C8-9BD2-F26C9BA14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pt-BR" dirty="0"/>
              <a:t>AS PDP nos dias atuais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F9EDF5-6D62-4F41-8A47-2BB0E4DE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12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418EA4-5558-4584-A642-7F8C4781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403392"/>
          </a:xfrm>
        </p:spPr>
        <p:txBody>
          <a:bodyPr>
            <a:noAutofit/>
          </a:bodyPr>
          <a:lstStyle/>
          <a:p>
            <a:r>
              <a:rPr lang="pt-BR" b="1" dirty="0"/>
              <a:t>1930-70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509D8E-48E6-469B-96B3-10F287FF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012745"/>
            <a:ext cx="9637776" cy="4205153"/>
          </a:xfrm>
        </p:spPr>
        <p:txBody>
          <a:bodyPr>
            <a:normAutofit/>
          </a:bodyPr>
          <a:lstStyle/>
          <a:p>
            <a:r>
              <a:rPr lang="pt-BR" sz="2000" dirty="0"/>
              <a:t>Desde a grande depressão e mesmo antes parte das economias latino americanas têm implementado um conjunto de medidas que buscaram alguma transformação, diversificação produtiva e/ou industrialização. </a:t>
            </a:r>
          </a:p>
          <a:p>
            <a:pPr lvl="1"/>
            <a:r>
              <a:rPr lang="pt-BR" sz="2000" dirty="0"/>
              <a:t>Dependendo do pesquisador títulos diferentes</a:t>
            </a:r>
          </a:p>
          <a:p>
            <a:pPr lvl="2"/>
            <a:r>
              <a:rPr lang="pt-BR" dirty="0"/>
              <a:t>Desenvolvimento voltado para dento (vs. Voltado para fora)</a:t>
            </a:r>
          </a:p>
          <a:p>
            <a:pPr lvl="2"/>
            <a:r>
              <a:rPr lang="pt-BR" dirty="0"/>
              <a:t>Industrialização por Substituição de importações</a:t>
            </a:r>
          </a:p>
          <a:p>
            <a:pPr lvl="2"/>
            <a:r>
              <a:rPr lang="pt-BR" dirty="0"/>
              <a:t>Industrialização  liderado pelo Estado </a:t>
            </a:r>
          </a:p>
          <a:p>
            <a:pPr lvl="1"/>
            <a:r>
              <a:rPr lang="pt-BR" sz="2000" dirty="0"/>
              <a:t>Ressalta-se alguns aspectos </a:t>
            </a:r>
            <a:r>
              <a:rPr lang="pt-BR" sz="2000" dirty="0" err="1"/>
              <a:t>aspectos</a:t>
            </a:r>
            <a:r>
              <a:rPr lang="pt-BR" sz="2000" dirty="0"/>
              <a:t> </a:t>
            </a:r>
          </a:p>
          <a:p>
            <a:pPr lvl="2"/>
            <a:r>
              <a:rPr lang="pt-BR" dirty="0"/>
              <a:t>Economia mais fechadas </a:t>
            </a:r>
          </a:p>
          <a:p>
            <a:pPr lvl="2"/>
            <a:r>
              <a:rPr lang="pt-BR" dirty="0"/>
              <a:t>com maior participação do Estado </a:t>
            </a:r>
          </a:p>
          <a:p>
            <a:pPr lvl="2"/>
            <a:r>
              <a:rPr lang="pt-BR" dirty="0"/>
              <a:t>PDP intensas 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88287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02442B-BFCE-4D94-A053-748333A3C5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4636008" cy="6857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6AA0A2-29DD-4953-B0F8-A96BB2267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1033670"/>
            <a:ext cx="3667036" cy="518425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Revisionismo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CW -  </a:t>
            </a:r>
            <a:r>
              <a:rPr lang="en-US" dirty="0" err="1">
                <a:solidFill>
                  <a:schemeClr val="bg1"/>
                </a:solidFill>
              </a:rPr>
              <a:t>não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crescimento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razoável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Apesar</a:t>
            </a:r>
            <a:r>
              <a:rPr lang="en-US" dirty="0">
                <a:solidFill>
                  <a:schemeClr val="bg1"/>
                </a:solidFill>
              </a:rPr>
              <a:t> das </a:t>
            </a:r>
            <a:r>
              <a:rPr lang="en-US" dirty="0" err="1">
                <a:solidFill>
                  <a:schemeClr val="bg1"/>
                </a:solidFill>
              </a:rPr>
              <a:t>falhas</a:t>
            </a:r>
            <a:r>
              <a:rPr lang="en-US" dirty="0">
                <a:solidFill>
                  <a:schemeClr val="bg1"/>
                </a:solidFill>
              </a:rPr>
              <a:t>, as </a:t>
            </a:r>
            <a:r>
              <a:rPr lang="en-US" dirty="0" err="1">
                <a:solidFill>
                  <a:schemeClr val="bg1"/>
                </a:solidFill>
              </a:rPr>
              <a:t>aprendizagens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muitas</a:t>
            </a:r>
            <a:r>
              <a:rPr lang="en-US" dirty="0">
                <a:solidFill>
                  <a:schemeClr val="bg1"/>
                </a:solidFill>
              </a:rPr>
              <a:t> e, </a:t>
            </a:r>
            <a:r>
              <a:rPr lang="en-US" dirty="0" err="1">
                <a:solidFill>
                  <a:schemeClr val="bg1"/>
                </a:solidFill>
              </a:rPr>
              <a:t>reconhece</a:t>
            </a:r>
            <a:r>
              <a:rPr lang="en-US" dirty="0">
                <a:solidFill>
                  <a:schemeClr val="bg1"/>
                </a:solidFill>
              </a:rPr>
              <a:t>-se, </a:t>
            </a:r>
            <a:r>
              <a:rPr lang="en-US" dirty="0" err="1">
                <a:solidFill>
                  <a:schemeClr val="bg1"/>
                </a:solidFill>
              </a:rPr>
              <a:t>determinadas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políticas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acabaram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sucedida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criação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indústrias</a:t>
            </a:r>
            <a:r>
              <a:rPr lang="en-US" dirty="0">
                <a:solidFill>
                  <a:schemeClr val="bg1"/>
                </a:solidFill>
              </a:rPr>
              <a:t> que </a:t>
            </a:r>
            <a:r>
              <a:rPr lang="en-US" dirty="0" err="1">
                <a:solidFill>
                  <a:schemeClr val="bg1"/>
                </a:solidFill>
              </a:rPr>
              <a:t>depois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tornariam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internacionalmente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competitivas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dirty="0" err="1">
                <a:solidFill>
                  <a:schemeClr val="bg1"/>
                </a:solidFill>
              </a:rPr>
              <a:t>existiram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coisas</a:t>
            </a:r>
            <a:r>
              <a:rPr lang="en-US" dirty="0">
                <a:solidFill>
                  <a:schemeClr val="bg1"/>
                </a:solidFill>
              </a:rPr>
              <a:t> boas </a:t>
            </a:r>
            <a:r>
              <a:rPr lang="en-US" dirty="0" err="1">
                <a:solidFill>
                  <a:schemeClr val="bg1"/>
                </a:solidFill>
              </a:rPr>
              <a:t>feitas</a:t>
            </a:r>
            <a:r>
              <a:rPr lang="en-US" dirty="0">
                <a:solidFill>
                  <a:schemeClr val="bg1"/>
                </a:solidFill>
              </a:rPr>
              <a:t> com PDP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1E8550-F1FA-435E-899C-2214F853C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6D2C86-4E78-4954-906E-3BDCF40E0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643" y="281354"/>
            <a:ext cx="7186302" cy="638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71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639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056C01C-F8FB-496B-9099-09E2E8C96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67" y="643467"/>
            <a:ext cx="683566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272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2AEFCD-D63B-4535-AB25-E9C4CCAD5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Atualmente, se politicas industriais podem em parte ter sido problemáticas, seu afastamento completo pelo CW não melhorou em nada os processos de ganhos de produtividade e de desenvolvimento econômico </a:t>
            </a:r>
          </a:p>
          <a:p>
            <a:r>
              <a:rPr lang="pt-BR" dirty="0"/>
              <a:t>Hoje existe o crescimento e a necessidade de se promover uma nova geração de políticas de desenvolvimento produtivo que não se enquadram nos problemas do passado.</a:t>
            </a:r>
          </a:p>
          <a:p>
            <a:pPr lvl="1"/>
            <a:r>
              <a:rPr lang="pt-BR" dirty="0"/>
              <a:t>Uma política industrial moderna tem de levar em conta que existem hoje mercados mais desenvolvidos e sofisticados </a:t>
            </a:r>
          </a:p>
          <a:p>
            <a:pPr lvl="1"/>
            <a:r>
              <a:rPr lang="pt-BR" dirty="0"/>
              <a:t>Internacionalmente, há a decolagem do comércio internacional e de um mercado financeiro internacional mais integrado. </a:t>
            </a:r>
          </a:p>
          <a:p>
            <a:pPr lvl="1"/>
            <a:r>
              <a:rPr lang="pt-BR" dirty="0"/>
              <a:t>setores privados nacionais têm demonstrado maturidade para enfrentar a incerteza e se envolver com investimentos de longo prazo (assumir riscos e perdas que não precisam necessariamente serem assumidos pelo governo );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78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069F30-F623-40C9-895F-F9450925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de PDP </a:t>
            </a:r>
            <a:br>
              <a:rPr lang="pt-BR" dirty="0"/>
            </a:br>
            <a:r>
              <a:rPr lang="pt-BR" dirty="0"/>
              <a:t>(Politicas de Desenvolvimento Produtivo)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A89085B-996E-483B-8494-8EA684018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719288"/>
              </p:ext>
            </p:extLst>
          </p:nvPr>
        </p:nvGraphicFramePr>
        <p:xfrm>
          <a:off x="838200" y="1825623"/>
          <a:ext cx="10515600" cy="4624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113">
                  <a:extLst>
                    <a:ext uri="{9D8B030D-6E8A-4147-A177-3AD203B41FA5}">
                      <a16:colId xmlns:a16="http://schemas.microsoft.com/office/drawing/2014/main" val="3756493386"/>
                    </a:ext>
                  </a:extLst>
                </a:gridCol>
                <a:gridCol w="2478157">
                  <a:extLst>
                    <a:ext uri="{9D8B030D-6E8A-4147-A177-3AD203B41FA5}">
                      <a16:colId xmlns:a16="http://schemas.microsoft.com/office/drawing/2014/main" val="3510354971"/>
                    </a:ext>
                  </a:extLst>
                </a:gridCol>
                <a:gridCol w="3445565">
                  <a:extLst>
                    <a:ext uri="{9D8B030D-6E8A-4147-A177-3AD203B41FA5}">
                      <a16:colId xmlns:a16="http://schemas.microsoft.com/office/drawing/2014/main" val="17497000"/>
                    </a:ext>
                  </a:extLst>
                </a:gridCol>
                <a:gridCol w="3521765">
                  <a:extLst>
                    <a:ext uri="{9D8B030D-6E8A-4147-A177-3AD203B41FA5}">
                      <a16:colId xmlns:a16="http://schemas.microsoft.com/office/drawing/2014/main" val="1500736044"/>
                    </a:ext>
                  </a:extLst>
                </a:gridCol>
              </a:tblGrid>
              <a:tr h="5332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Alcance da Politica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452720"/>
                  </a:ext>
                </a:extLst>
              </a:tr>
              <a:tr h="945407">
                <a:tc rowSpan="3">
                  <a:txBody>
                    <a:bodyPr/>
                    <a:lstStyle/>
                    <a:p>
                      <a:pPr algn="ctr"/>
                      <a:r>
                        <a:rPr lang="pt-BR" sz="4000" b="1" dirty="0">
                          <a:solidFill>
                            <a:schemeClr val="bg1"/>
                          </a:solidFill>
                        </a:rPr>
                        <a:t>Tipo de Política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Horizontal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Vertical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78320"/>
                  </a:ext>
                </a:extLst>
              </a:tr>
              <a:tr h="147138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Insumos Públicos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98471"/>
                  </a:ext>
                </a:extLst>
              </a:tr>
              <a:tr h="150703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Intervenções de mercado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59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664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1A93D-95BD-427D-991B-2F8AB929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</p:spPr>
        <p:txBody>
          <a:bodyPr>
            <a:normAutofit fontScale="90000"/>
          </a:bodyPr>
          <a:lstStyle/>
          <a:p>
            <a:r>
              <a:rPr lang="pt-BR" dirty="0"/>
              <a:t>BID: Volta das PDP mas ainda forte influencia da critica e das restrições liberais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80A76E-E289-4967-99AC-D23F0D3B9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Gerar competitividade e produtividade – parecem ser a ênfase </a:t>
            </a:r>
          </a:p>
          <a:p>
            <a:r>
              <a:rPr lang="pt-BR" dirty="0"/>
              <a:t>O papel principal de uma política pública moderna é não ocupar o espaço que o setor privado não chega, mas potenciar a ação do setor privado</a:t>
            </a:r>
          </a:p>
          <a:p>
            <a:r>
              <a:rPr lang="pt-BR" dirty="0"/>
              <a:t>desenvolvimento produtivo onde o setor privado desempenha um papel mais  importante, deixando o estado como um facilitador.</a:t>
            </a:r>
          </a:p>
          <a:p>
            <a:r>
              <a:rPr lang="pt-BR" dirty="0"/>
              <a:t>Como desenhar PDP para ajudar a potencializar ou orientar o dinamismo econômico dos mercados para que eles permitem superar os freios aos investimento e à produtividade. </a:t>
            </a:r>
          </a:p>
          <a:p>
            <a:pPr lvl="1"/>
            <a:r>
              <a:rPr lang="pt-BR" dirty="0"/>
              <a:t>em busca de políticas e instituições que atuam em uma variada gama de áreas sob a forma de incentivos de base ampla (tais como o financiamento de pesquisa e desenvolvimento, ou de atenção voltada às necessidades produtivas especificas (tais como programas de cluster); ou de estabelecimento de instituições capazes de lidar com a política produtiva moderna (por exemplo, as parcerias público-privadas). </a:t>
            </a:r>
          </a:p>
          <a:p>
            <a:pPr lvl="1"/>
            <a:r>
              <a:rPr lang="pt-BR" dirty="0"/>
              <a:t>A pergunta é: como identificar as intervenções de política que efetivamente ajudam os mercados ao invés de distorce-los?</a:t>
            </a:r>
          </a:p>
          <a:p>
            <a:r>
              <a:rPr lang="pt-BR" dirty="0"/>
              <a:t>A ênfase excessiva no setor industrial  tende a desaparecer</a:t>
            </a:r>
          </a:p>
          <a:p>
            <a:r>
              <a:rPr lang="pt-BR" dirty="0"/>
              <a:t>Intervenções lentamente têm enfatizado a inovação e alguma transformação económica como eixo central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4672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29CE1-4D71-48B1-8EF3-7805C3EF9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B76EA1-4469-49F2-B6B0-E1396B354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I. Qual é a falha de mercado que se diagnosticou para justificar a política?</a:t>
            </a:r>
          </a:p>
          <a:p>
            <a:r>
              <a:rPr lang="pt-BR" dirty="0"/>
              <a:t>II. A intervenção - a política industrial – é um remédio adequado para a falha de mercado identificada?</a:t>
            </a:r>
          </a:p>
          <a:p>
            <a:r>
              <a:rPr lang="pt-BR" dirty="0"/>
              <a:t>III. As capacidades institucionais são suficientemente fortes para executar a política tal qual foi concebida?</a:t>
            </a:r>
          </a:p>
        </p:txBody>
      </p:sp>
    </p:spTree>
    <p:extLst>
      <p:ext uri="{BB962C8B-B14F-4D97-AF65-F5344CB8AC3E}">
        <p14:creationId xmlns:p14="http://schemas.microsoft.com/office/powerpoint/2010/main" val="12369826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069F30-F623-40C9-895F-F9450925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Matriz de PDP </a:t>
            </a:r>
            <a:br>
              <a:rPr lang="pt-BR" dirty="0"/>
            </a:br>
            <a:r>
              <a:rPr lang="pt-BR" dirty="0"/>
              <a:t>(Politicas de Desenvolvimento Produtivo)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A89085B-996E-483B-8494-8EA6840186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3"/>
          <a:ext cx="10515600" cy="4624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113">
                  <a:extLst>
                    <a:ext uri="{9D8B030D-6E8A-4147-A177-3AD203B41FA5}">
                      <a16:colId xmlns:a16="http://schemas.microsoft.com/office/drawing/2014/main" val="3756493386"/>
                    </a:ext>
                  </a:extLst>
                </a:gridCol>
                <a:gridCol w="2478157">
                  <a:extLst>
                    <a:ext uri="{9D8B030D-6E8A-4147-A177-3AD203B41FA5}">
                      <a16:colId xmlns:a16="http://schemas.microsoft.com/office/drawing/2014/main" val="3510354971"/>
                    </a:ext>
                  </a:extLst>
                </a:gridCol>
                <a:gridCol w="3445565">
                  <a:extLst>
                    <a:ext uri="{9D8B030D-6E8A-4147-A177-3AD203B41FA5}">
                      <a16:colId xmlns:a16="http://schemas.microsoft.com/office/drawing/2014/main" val="17497000"/>
                    </a:ext>
                  </a:extLst>
                </a:gridCol>
                <a:gridCol w="3521765">
                  <a:extLst>
                    <a:ext uri="{9D8B030D-6E8A-4147-A177-3AD203B41FA5}">
                      <a16:colId xmlns:a16="http://schemas.microsoft.com/office/drawing/2014/main" val="1500736044"/>
                    </a:ext>
                  </a:extLst>
                </a:gridCol>
              </a:tblGrid>
              <a:tr h="53326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Alcance da Politica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452720"/>
                  </a:ext>
                </a:extLst>
              </a:tr>
              <a:tr h="945407">
                <a:tc rowSpan="3">
                  <a:txBody>
                    <a:bodyPr/>
                    <a:lstStyle/>
                    <a:p>
                      <a:pPr algn="ctr"/>
                      <a:r>
                        <a:rPr lang="pt-BR" sz="4000" b="1" dirty="0">
                          <a:solidFill>
                            <a:schemeClr val="bg1"/>
                          </a:solidFill>
                        </a:rPr>
                        <a:t>Tipo de Política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Horizontal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Vertical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78320"/>
                  </a:ext>
                </a:extLst>
              </a:tr>
              <a:tr h="147138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Insumos Públicos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98471"/>
                  </a:ext>
                </a:extLst>
              </a:tr>
              <a:tr h="150703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Intervenções de mercado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8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59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11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319065"/>
              </p:ext>
            </p:extLst>
          </p:nvPr>
        </p:nvGraphicFramePr>
        <p:xfrm>
          <a:off x="838199" y="357809"/>
          <a:ext cx="11155017" cy="581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48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6DECC38-B1F9-479E-A66A-735C639EF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fase desenvolvimentista da AL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5F71B2-702F-490C-AA09-F7BB66BF1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63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>
          <a:xfrm>
            <a:off x="1936751" y="188913"/>
            <a:ext cx="8588375" cy="86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/>
              <a:t>Desenvolvimentismo: </a:t>
            </a:r>
            <a:br>
              <a:rPr lang="pt-BR" altLang="pt-BR"/>
            </a:br>
            <a:r>
              <a:rPr lang="pt-BR" altLang="pt-BR"/>
              <a:t>definição do conceito</a:t>
            </a:r>
          </a:p>
        </p:txBody>
      </p:sp>
      <p:pic>
        <p:nvPicPr>
          <p:cNvPr id="82947" name="Picture 5" descr="ricardo-bielschow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4" y="1541464"/>
            <a:ext cx="150177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 Box 6"/>
          <p:cNvSpPr txBox="1">
            <a:spLocks noChangeArrowheads="1"/>
          </p:cNvSpPr>
          <p:nvPr/>
        </p:nvSpPr>
        <p:spPr bwMode="auto">
          <a:xfrm>
            <a:off x="1487487" y="4098926"/>
            <a:ext cx="1889126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/>
              <a:t>Ricardo Bielschowsky</a:t>
            </a:r>
          </a:p>
        </p:txBody>
      </p:sp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3286126" y="1557338"/>
            <a:ext cx="7381875" cy="5300662"/>
          </a:xfrm>
          <a:prstGeom prst="wedgeRectCallout">
            <a:avLst>
              <a:gd name="adj1" fmla="val -56773"/>
              <a:gd name="adj2" fmla="val -22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400">
                <a:solidFill>
                  <a:schemeClr val="bg1"/>
                </a:solidFill>
              </a:rPr>
              <a:t>“</a:t>
            </a:r>
            <a:r>
              <a:rPr lang="pt-BR" altLang="pt-BR" sz="2200">
                <a:solidFill>
                  <a:schemeClr val="bg1"/>
                </a:solidFill>
              </a:rPr>
              <a:t>Desenvolvimentismo é a </a:t>
            </a:r>
            <a:r>
              <a:rPr lang="pt-BR" altLang="pt-BR" sz="2200" u="sng">
                <a:solidFill>
                  <a:schemeClr val="bg1"/>
                </a:solidFill>
              </a:rPr>
              <a:t>ideologia de transformação da sociedade brasileira</a:t>
            </a:r>
            <a:r>
              <a:rPr lang="pt-BR" altLang="pt-BR" sz="2200">
                <a:solidFill>
                  <a:schemeClr val="bg1"/>
                </a:solidFill>
              </a:rPr>
              <a:t> definida pelo projeto econômico</a:t>
            </a:r>
            <a:r>
              <a:rPr lang="pt-BR" altLang="pt-BR" sz="2200"/>
              <a:t>  </a:t>
            </a:r>
            <a:r>
              <a:rPr lang="pt-BR" altLang="pt-BR" sz="2200">
                <a:solidFill>
                  <a:schemeClr val="bg1"/>
                </a:solidFill>
              </a:rPr>
              <a:t>que se compõe dos seguintes pontos fundamentais: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A</a:t>
            </a:r>
            <a:r>
              <a:rPr lang="pt-BR" altLang="pt-BR" sz="2000" u="sng">
                <a:solidFill>
                  <a:schemeClr val="bg1"/>
                </a:solidFill>
              </a:rPr>
              <a:t> industrialização</a:t>
            </a:r>
            <a:r>
              <a:rPr lang="pt-BR" altLang="pt-BR" sz="2000">
                <a:solidFill>
                  <a:schemeClr val="bg1"/>
                </a:solidFill>
              </a:rPr>
              <a:t> integral é a via de superação da pobreza e do subdesenvolvimento brasileiro 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Não há meios de se alcançar uma industrialização eficiente e racional no Brasil através da espontaneidade das forças de mercado, e por isso, é necessário que o </a:t>
            </a:r>
            <a:r>
              <a:rPr lang="pt-BR" altLang="pt-BR" sz="2000" u="sng">
                <a:solidFill>
                  <a:schemeClr val="bg1"/>
                </a:solidFill>
              </a:rPr>
              <a:t>estado</a:t>
            </a:r>
            <a:r>
              <a:rPr lang="pt-BR" altLang="pt-BR" sz="2000">
                <a:solidFill>
                  <a:schemeClr val="bg1"/>
                </a:solidFill>
              </a:rPr>
              <a:t> planeje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O </a:t>
            </a:r>
            <a:r>
              <a:rPr lang="pt-BR" altLang="pt-BR" sz="2000" u="sng">
                <a:solidFill>
                  <a:schemeClr val="bg1"/>
                </a:solidFill>
              </a:rPr>
              <a:t>planejamento</a:t>
            </a:r>
            <a:r>
              <a:rPr lang="pt-BR" altLang="pt-BR" sz="2000">
                <a:solidFill>
                  <a:schemeClr val="bg1"/>
                </a:solidFill>
              </a:rPr>
              <a:t> deve definir a expansão desejada dos setores econômicos e os instrumentos de promoção desta expansão</a:t>
            </a:r>
          </a:p>
          <a:p>
            <a:pPr eaLnBrk="1" hangingPunct="1">
              <a:lnSpc>
                <a:spcPct val="110000"/>
              </a:lnSpc>
              <a:buFontTx/>
              <a:buAutoNum type="alphaLcParenR"/>
            </a:pPr>
            <a:r>
              <a:rPr lang="pt-BR" altLang="pt-BR" sz="2000">
                <a:solidFill>
                  <a:schemeClr val="bg1"/>
                </a:solidFill>
              </a:rPr>
              <a:t>O Estado deve ordenar também a execução da expansão captando e </a:t>
            </a:r>
            <a:r>
              <a:rPr lang="pt-BR" altLang="pt-BR" sz="2000" u="sng">
                <a:solidFill>
                  <a:schemeClr val="bg1"/>
                </a:solidFill>
              </a:rPr>
              <a:t>orientando recursos</a:t>
            </a:r>
            <a:r>
              <a:rPr lang="pt-BR" altLang="pt-BR" sz="2000">
                <a:solidFill>
                  <a:schemeClr val="bg1"/>
                </a:solidFill>
              </a:rPr>
              <a:t> financeiros e </a:t>
            </a:r>
            <a:r>
              <a:rPr lang="pt-BR" altLang="pt-BR" sz="2000" u="sng">
                <a:solidFill>
                  <a:schemeClr val="bg1"/>
                </a:solidFill>
              </a:rPr>
              <a:t>promovendo investimentos diretos</a:t>
            </a:r>
            <a:r>
              <a:rPr lang="pt-BR" altLang="pt-BR" sz="2000">
                <a:solidFill>
                  <a:schemeClr val="bg1"/>
                </a:solidFill>
              </a:rPr>
              <a:t> naqueles setores que a iniciativa privada for insuficiente.”</a:t>
            </a:r>
          </a:p>
        </p:txBody>
      </p:sp>
      <p:sp>
        <p:nvSpPr>
          <p:cNvPr id="82950" name="Retângulo 1"/>
          <p:cNvSpPr>
            <a:spLocks noChangeArrowheads="1"/>
          </p:cNvSpPr>
          <p:nvPr/>
        </p:nvSpPr>
        <p:spPr bwMode="auto">
          <a:xfrm>
            <a:off x="1485900" y="5930900"/>
            <a:ext cx="4572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1200"/>
              <a:t>Pensamento Econômico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1200"/>
              <a:t> Brasileiro (1988), p. 8)</a:t>
            </a:r>
          </a:p>
        </p:txBody>
      </p:sp>
    </p:spTree>
    <p:extLst>
      <p:ext uri="{BB962C8B-B14F-4D97-AF65-F5344CB8AC3E}">
        <p14:creationId xmlns:p14="http://schemas.microsoft.com/office/powerpoint/2010/main" val="38440043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9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9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http://4.bp.blogspot.com/_LHpBHKSzgo0/TI1V2sdqF9I/AAAAAAAAFi4/3I7envu_gzA/s400/fot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4221163"/>
            <a:ext cx="35623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 explicativo retangular 4"/>
          <p:cNvSpPr/>
          <p:nvPr/>
        </p:nvSpPr>
        <p:spPr>
          <a:xfrm>
            <a:off x="1847851" y="476250"/>
            <a:ext cx="7777163" cy="3600450"/>
          </a:xfrm>
          <a:prstGeom prst="wedgeRectCallout">
            <a:avLst>
              <a:gd name="adj1" fmla="val 31955"/>
              <a:gd name="adj2" fmla="val 78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2800" b="1" dirty="0"/>
              <a:t>O processo de substituição de importações pode ser entendido como um processo  de desenvolvimento “parcial” e “fechado” que, respondendo às restrições do comércio exterior, procurou repetir aceleradamente, e em condições históricas distintas, a experiência de industrialização dos países desenvolvidos </a:t>
            </a:r>
          </a:p>
        </p:txBody>
      </p:sp>
      <p:pic>
        <p:nvPicPr>
          <p:cNvPr id="97284" name="Picture 4" descr="http://img.ibiubi.com.br/produtos/8/6/1/2/8/4/0/1/img/01_economia-capitalismo-financeiro-maria-conceicao-tava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365625"/>
            <a:ext cx="230505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15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pt-BR" b="1">
                <a:solidFill>
                  <a:schemeClr val="accent1"/>
                </a:solidFill>
              </a:rPr>
              <a:t>As Características do PSI</a:t>
            </a:r>
            <a:br>
              <a:rPr lang="pt-BR" b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b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spcAft>
                <a:spcPts val="300"/>
              </a:spcAft>
            </a:pPr>
            <a:r>
              <a:rPr lang="pt-BR" altLang="pt-BR" sz="2400"/>
              <a:t>É uma </a:t>
            </a:r>
            <a:r>
              <a:rPr lang="pt-BR" altLang="pt-BR" sz="2400" b="1"/>
              <a:t>industrialização fechada pois:</a:t>
            </a:r>
          </a:p>
          <a:p>
            <a:pPr lvl="1">
              <a:spcAft>
                <a:spcPts val="300"/>
              </a:spcAft>
            </a:pPr>
            <a:r>
              <a:rPr lang="pt-BR" altLang="pt-BR"/>
              <a:t>É voltada para dentro, </a:t>
            </a:r>
            <a:r>
              <a:rPr lang="pt-BR" altLang="pt-BR" u="sng"/>
              <a:t>visa o atendimento do mercado interno</a:t>
            </a:r>
            <a:r>
              <a:rPr lang="pt-BR" altLang="pt-BR"/>
              <a:t>.</a:t>
            </a:r>
          </a:p>
          <a:p>
            <a:pPr lvl="1">
              <a:spcAft>
                <a:spcPts val="300"/>
              </a:spcAft>
            </a:pPr>
            <a:r>
              <a:rPr lang="pt-BR" altLang="pt-BR">
                <a:latin typeface="Charter BT"/>
              </a:rPr>
              <a:t>depende de </a:t>
            </a:r>
            <a:r>
              <a:rPr lang="pt-BR" altLang="pt-BR" u="sng">
                <a:latin typeface="Charter BT"/>
              </a:rPr>
              <a:t>medidas que protegem a industria nacional</a:t>
            </a:r>
            <a:r>
              <a:rPr lang="pt-BR" altLang="pt-BR">
                <a:latin typeface="Charter BT"/>
              </a:rPr>
              <a:t>. 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Desvalorização cambial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controles cambiais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taxas múltiplas de câmbio</a:t>
            </a:r>
          </a:p>
          <a:p>
            <a:pPr lvl="2">
              <a:spcAft>
                <a:spcPts val="300"/>
              </a:spcAft>
            </a:pPr>
            <a:r>
              <a:rPr lang="pt-BR" altLang="pt-BR" sz="2400">
                <a:latin typeface="Charter BT"/>
              </a:rPr>
              <a:t>tarifas aduaneiras</a:t>
            </a:r>
          </a:p>
        </p:txBody>
      </p:sp>
    </p:spTree>
    <p:extLst>
      <p:ext uri="{BB962C8B-B14F-4D97-AF65-F5344CB8AC3E}">
        <p14:creationId xmlns:p14="http://schemas.microsoft.com/office/powerpoint/2010/main" val="375771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9413219-6E72-4F3E-AAE0-B153FD5B4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189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1905</Words>
  <Application>Microsoft Office PowerPoint</Application>
  <PresentationFormat>Widescreen</PresentationFormat>
  <Paragraphs>256</Paragraphs>
  <Slides>36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Charter BT</vt:lpstr>
      <vt:lpstr>Tahoma</vt:lpstr>
      <vt:lpstr>Times New Roman</vt:lpstr>
      <vt:lpstr>Tw Cen MT</vt:lpstr>
      <vt:lpstr>Wingdings</vt:lpstr>
      <vt:lpstr>Wingdings 3</vt:lpstr>
      <vt:lpstr>Tema do Office</vt:lpstr>
      <vt:lpstr>A América Latina e as Politicas de Desenvolvimento Produtivo</vt:lpstr>
      <vt:lpstr>Introdução</vt:lpstr>
      <vt:lpstr>1930-70</vt:lpstr>
      <vt:lpstr>Apresentação do PowerPoint</vt:lpstr>
      <vt:lpstr>A fase desenvolvimentista da AL</vt:lpstr>
      <vt:lpstr>Desenvolvimentismo:  definição do conceito</vt:lpstr>
      <vt:lpstr>Apresentação do PowerPoint</vt:lpstr>
      <vt:lpstr>As Características do PSI </vt:lpstr>
      <vt:lpstr>Apresentação do PowerPoint</vt:lpstr>
      <vt:lpstr>Apresentação do PowerPoint</vt:lpstr>
      <vt:lpstr>Apresentação do PowerPoint</vt:lpstr>
      <vt:lpstr>PDP</vt:lpstr>
      <vt:lpstr>O Estado desenvolvimentista</vt:lpstr>
      <vt:lpstr>Apresentação do PowerPoint</vt:lpstr>
      <vt:lpstr>Bancos de desenvolvimento</vt:lpstr>
      <vt:lpstr>Apresentação do PowerPoint</vt:lpstr>
      <vt:lpstr>Razões para estatização</vt:lpstr>
      <vt:lpstr>Apresentação do PowerPoint</vt:lpstr>
      <vt:lpstr>Apresentação do PowerPoint</vt:lpstr>
      <vt:lpstr>As inflexões e a postura liberal</vt:lpstr>
      <vt:lpstr>Meados dos anos sessenta a estratégia começa a se esgotar e a economia começou a se desacelerar. </vt:lpstr>
      <vt:lpstr>Problemas da industrialização </vt:lpstr>
      <vt:lpstr>Apresentação do PowerPoint</vt:lpstr>
      <vt:lpstr>Desempenho Econômico: AL, Extremo Oriente e Sul da Ásia:1960-1985</vt:lpstr>
      <vt:lpstr>Consenso de Washington</vt:lpstr>
      <vt:lpstr>Ainda o Consenso de Washington</vt:lpstr>
      <vt:lpstr> Privatização: razões</vt:lpstr>
      <vt:lpstr>Logicas das Políticas de Estabilização nos Anos 1990</vt:lpstr>
      <vt:lpstr>AS PDP nos dias atuais</vt:lpstr>
      <vt:lpstr>Apresentação do PowerPoint</vt:lpstr>
      <vt:lpstr>Apresentação do PowerPoint</vt:lpstr>
      <vt:lpstr>Apresentação do PowerPoint</vt:lpstr>
      <vt:lpstr>Matriz de PDP  (Politicas de Desenvolvimento Produtivo)</vt:lpstr>
      <vt:lpstr>BID: Volta das PDP mas ainda forte influencia da critica e das restrições liberais</vt:lpstr>
      <vt:lpstr>Apresentação do PowerPoint</vt:lpstr>
      <vt:lpstr>Matriz de PDP  (Politicas de Desenvolvimento Produtivo)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Amaury Gremaud</cp:lastModifiedBy>
  <cp:revision>24</cp:revision>
  <dcterms:created xsi:type="dcterms:W3CDTF">2017-09-25T00:17:27Z</dcterms:created>
  <dcterms:modified xsi:type="dcterms:W3CDTF">2017-09-25T16:05:57Z</dcterms:modified>
</cp:coreProperties>
</file>